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66" r:id="rId6"/>
    <p:sldId id="257" r:id="rId7"/>
    <p:sldId id="259" r:id="rId8"/>
    <p:sldId id="272" r:id="rId9"/>
    <p:sldId id="275" r:id="rId10"/>
    <p:sldId id="276" r:id="rId11"/>
    <p:sldId id="278" r:id="rId12"/>
  </p:sldIdLst>
  <p:sldSz cx="12192000" cy="6858000"/>
  <p:notesSz cx="6742113" cy="987266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Stijl, thema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F2DE63D5-997A-4646-A377-4702673A728D}" styleName="Stijl, licht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6B77C-FAED-496C-8C40-28C9E61F3C75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2296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4212" y="4751219"/>
            <a:ext cx="539369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D97B7-4795-484B-82C3-79D95DD6FD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8279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D97B7-4795-484B-82C3-79D95DD6FDD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3063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Operationele leiding en coördinatie</a:t>
            </a:r>
          </a:p>
          <a:p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Risico- en crisiscommunicatie</a:t>
            </a:r>
          </a:p>
          <a:p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Informatiemanagement</a:t>
            </a:r>
          </a:p>
          <a:p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Uithoudingsvermogen en slagkracht</a:t>
            </a:r>
          </a:p>
          <a:p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Regie op veiligheidsprocessen</a:t>
            </a:r>
          </a:p>
          <a:p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Kennis van risico’s, crises en incidenten</a:t>
            </a:r>
          </a:p>
          <a:p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Netwerk en stakeholdermanagement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D97B7-4795-484B-82C3-79D95DD6FDD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8047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4347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6021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1843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5906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1390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201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5254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3293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8469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6549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3286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66ACB-4799-4E89-91E9-0D7429F3301D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A9605-6724-4C14-BB28-3406014621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6433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569" y="734915"/>
            <a:ext cx="5992586" cy="5042269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764" y="45426"/>
            <a:ext cx="6724471" cy="6767147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9458235" y="5889243"/>
            <a:ext cx="2473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Gemeenteraad </a:t>
            </a:r>
            <a:br>
              <a:rPr lang="nl-NL" dirty="0" smtClean="0"/>
            </a:br>
            <a:r>
              <a:rPr lang="nl-NL" dirty="0" smtClean="0"/>
              <a:t>Dongen</a:t>
            </a:r>
            <a:r>
              <a:rPr lang="nl-NL" smtClean="0"/>
              <a:t/>
            </a:r>
            <a:br>
              <a:rPr lang="nl-NL" smtClean="0"/>
            </a:br>
            <a:r>
              <a:rPr lang="nl-NL" smtClean="0"/>
              <a:t>9 </a:t>
            </a:r>
            <a:r>
              <a:rPr lang="nl-NL" dirty="0" smtClean="0"/>
              <a:t>mei 2019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63351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latin typeface="Arial" panose="020B0604020202020204" pitchFamily="34" charset="0"/>
                <a:cs typeface="Arial" panose="020B0604020202020204" pitchFamily="34" charset="0"/>
              </a:rPr>
              <a:t>Trends</a:t>
            </a:r>
            <a:endParaRPr lang="nl-N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838199" y="1825625"/>
            <a:ext cx="6093824" cy="4351338"/>
          </a:xfrm>
        </p:spPr>
        <p:txBody>
          <a:bodyPr>
            <a:normAutofit/>
          </a:bodyPr>
          <a:lstStyle/>
          <a:p>
            <a:r>
              <a:rPr lang="nl-NL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Artificial</a:t>
            </a:r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 intelligence</a:t>
            </a:r>
          </a:p>
          <a:p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Automotive</a:t>
            </a:r>
          </a:p>
          <a:p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De (kracht) van de </a:t>
            </a:r>
            <a:r>
              <a:rPr lang="nl-NL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 media</a:t>
            </a:r>
          </a:p>
          <a:p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Klimaatverandering Energietransitie</a:t>
            </a:r>
          </a:p>
          <a:p>
            <a:r>
              <a:rPr lang="nl-NL" dirty="0" smtClean="0">
                <a:latin typeface="Arial" panose="020B0604020202020204" pitchFamily="34" charset="0"/>
                <a:cs typeface="Arial" panose="020B0604020202020204" pitchFamily="34" charset="0"/>
              </a:rPr>
              <a:t>Maatschappelijke ontwikkelingen</a:t>
            </a:r>
            <a:endParaRPr lang="nl-NL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114" y="1825625"/>
            <a:ext cx="4300946" cy="435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031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14373"/>
            <a:ext cx="10515600" cy="1325563"/>
          </a:xfrm>
        </p:spPr>
        <p:txBody>
          <a:bodyPr/>
          <a:lstStyle/>
          <a:p>
            <a:pPr algn="ctr"/>
            <a:r>
              <a:rPr lang="nl-NL" b="1" dirty="0" smtClean="0">
                <a:latin typeface="Arial" panose="020B0604020202020204" pitchFamily="34" charset="0"/>
                <a:cs typeface="Arial" panose="020B0604020202020204" pitchFamily="34" charset="0"/>
              </a:rPr>
              <a:t>Instrumenten Veiligheid</a:t>
            </a:r>
            <a:endParaRPr lang="nl-NL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709" y="1168331"/>
            <a:ext cx="8055682" cy="53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4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Risicoprofiel</a:t>
            </a:r>
            <a:endParaRPr lang="nl-NL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538" y="778598"/>
            <a:ext cx="7118957" cy="530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8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27384"/>
            <a:ext cx="9144000" cy="614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33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862149" y="661851"/>
            <a:ext cx="4302034" cy="5172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Brand bij TUF Dongen 11 oktober 2018</a:t>
            </a:r>
            <a:endParaRPr lang="nl-N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845" y="1219883"/>
            <a:ext cx="8072848" cy="554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16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Industrieterrein </a:t>
            </a:r>
            <a:r>
              <a:rPr lang="nl-NL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Tichelrijt</a:t>
            </a:r>
            <a:r>
              <a:rPr lang="nl-N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– gebiedsgerichte aanpak</a:t>
            </a:r>
            <a:endParaRPr lang="nl-N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4055" y="2081350"/>
            <a:ext cx="9513937" cy="361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252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369" y="1463039"/>
            <a:ext cx="7283210" cy="4863193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50817" y="286748"/>
            <a:ext cx="10515600" cy="1325563"/>
          </a:xfrm>
        </p:spPr>
        <p:txBody>
          <a:bodyPr>
            <a:normAutofit/>
          </a:bodyPr>
          <a:lstStyle/>
          <a:p>
            <a:r>
              <a:rPr lang="nl-NL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Belevingsonderwijs - Risk Factory </a:t>
            </a:r>
            <a:endParaRPr lang="nl-NL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81252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F086D19CAFAA44B6787185D4C046D6" ma:contentTypeVersion="6" ma:contentTypeDescription="Een nieuw document maken." ma:contentTypeScope="" ma:versionID="d655d2189a25789a62c2cb6fdbd8d901">
  <xsd:schema xmlns:xsd="http://www.w3.org/2001/XMLSchema" xmlns:xs="http://www.w3.org/2001/XMLSchema" xmlns:p="http://schemas.microsoft.com/office/2006/metadata/properties" xmlns:ns2="d3f9c34f-ddd4-45d3-9383-c08b9740ee5b" targetNamespace="http://schemas.microsoft.com/office/2006/metadata/properties" ma:root="true" ma:fieldsID="5c9b1d0bb0740aa415ad8afd6dcf94d6" ns2:_="">
    <xsd:import namespace="d3f9c34f-ddd4-45d3-9383-c08b9740ee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f9c34f-ddd4-45d3-9383-c08b9740ee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58EC8B-9DD0-4799-BB1F-ADA7BD2645F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83C1CF-A75C-4653-9688-4C095867DD93}">
  <ds:schemaRefs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d3f9c34f-ddd4-45d3-9383-c08b9740ee5b"/>
  </ds:schemaRefs>
</ds:datastoreItem>
</file>

<file path=customXml/itemProps3.xml><?xml version="1.0" encoding="utf-8"?>
<ds:datastoreItem xmlns:ds="http://schemas.openxmlformats.org/officeDocument/2006/customXml" ds:itemID="{D61CBB13-A2C8-4F27-8516-0847411AB0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f9c34f-ddd4-45d3-9383-c08b9740ee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1583</TotalTime>
  <Words>62</Words>
  <Application>Microsoft Office PowerPoint</Application>
  <PresentationFormat>Breedbeeld</PresentationFormat>
  <Paragraphs>21</Paragraphs>
  <Slides>8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Kantoorthema</vt:lpstr>
      <vt:lpstr>PowerPoint-presentatie</vt:lpstr>
      <vt:lpstr>Trends</vt:lpstr>
      <vt:lpstr>Instrumenten Veiligheid</vt:lpstr>
      <vt:lpstr>Risicoprofiel</vt:lpstr>
      <vt:lpstr>PowerPoint-presentatie</vt:lpstr>
      <vt:lpstr>Brand bij TUF Dongen 11 oktober 2018</vt:lpstr>
      <vt:lpstr>Industrieterrein Tichelrijt – gebiedsgerichte aanpak</vt:lpstr>
      <vt:lpstr>Belevingsonderwijs - Risk Factory </vt:lpstr>
    </vt:vector>
  </TitlesOfParts>
  <Company>Veiligheids Regio Midden- en West-Brabant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DIGITALE EN SOCIALE MEDIA</dc:title>
  <dc:creator>Eck, Demi van</dc:creator>
  <cp:lastModifiedBy>Maasland, Lizeth</cp:lastModifiedBy>
  <cp:revision>60</cp:revision>
  <cp:lastPrinted>2019-03-11T09:43:41Z</cp:lastPrinted>
  <dcterms:created xsi:type="dcterms:W3CDTF">2019-01-28T08:37:39Z</dcterms:created>
  <dcterms:modified xsi:type="dcterms:W3CDTF">2019-05-06T07:48:41Z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0x0101001CF086D19CAFAA44B6787185D4C046D6</vt:lpwstr>
  </property>
</Properties>
</file>