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NL"/>
              <a:t>Poortdijk IJsselstein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54F71-286B-42C6-A544-FBF7106E065E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E8889-C457-443E-8F67-BB59B96A28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7900389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NL"/>
              <a:t>Poortdijk IJsselstein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040F8-6CF3-4D89-BC06-7684400A994C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2F6FD-19C2-45BD-AAE5-F53D2AFC89B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236455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2911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1158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6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4022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7028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0235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4427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8548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9089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6655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169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D881-1587-4E10-8F53-576250471923}" type="datetimeFigureOut">
              <a:rPr lang="nl-NL" smtClean="0"/>
              <a:t>14-1-2020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8C755-4DB7-4530-95E1-2A7B139BFF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44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32692" y="331299"/>
            <a:ext cx="10978662" cy="713186"/>
          </a:xfrm>
        </p:spPr>
        <p:txBody>
          <a:bodyPr>
            <a:normAutofit lnSpcReduction="10000"/>
          </a:bodyPr>
          <a:lstStyle/>
          <a:p>
            <a:pPr algn="l"/>
            <a:r>
              <a:rPr lang="nl-NL" b="1" dirty="0">
                <a:latin typeface="Ink Free" panose="03080402000500000000" pitchFamily="66" charset="0"/>
              </a:rPr>
              <a:t>Poortdijk IJsselstein</a:t>
            </a:r>
            <a:br>
              <a:rPr lang="nl-NL" b="1" dirty="0">
                <a:latin typeface="Ink Free" panose="03080402000500000000" pitchFamily="66" charset="0"/>
              </a:rPr>
            </a:br>
            <a:r>
              <a:rPr lang="nl-NL" sz="1200" b="1" dirty="0">
                <a:latin typeface="Ink Free" panose="03080402000500000000" pitchFamily="66" charset="0"/>
              </a:rPr>
              <a:t>59 appartementen voor starters, senioren en mensen met een zorgvraag</a:t>
            </a:r>
            <a:br>
              <a:rPr lang="nl-NL" sz="1200" b="1" dirty="0"/>
            </a:br>
            <a:endParaRPr lang="nl-NL" sz="1200" b="1" dirty="0"/>
          </a:p>
        </p:txBody>
      </p:sp>
      <p:pic>
        <p:nvPicPr>
          <p:cNvPr id="5" name="Afbeelding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93" y="331299"/>
            <a:ext cx="1137920" cy="55499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746" y="329751"/>
            <a:ext cx="1343026" cy="558337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4935" y="329751"/>
            <a:ext cx="2056301" cy="556538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5"/>
          <a:srcRect l="516" t="233" r="51359" b="968"/>
          <a:stretch/>
        </p:blipFill>
        <p:spPr>
          <a:xfrm>
            <a:off x="1207476" y="1046284"/>
            <a:ext cx="4097216" cy="5380893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/>
          <a:srcRect l="49566" b="805"/>
          <a:stretch/>
        </p:blipFill>
        <p:spPr>
          <a:xfrm>
            <a:off x="6575636" y="1046284"/>
            <a:ext cx="4303090" cy="541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7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" y="348029"/>
            <a:ext cx="11610975" cy="7810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4587" y="1050206"/>
            <a:ext cx="5231422" cy="551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9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96" y="304067"/>
            <a:ext cx="11610975" cy="78105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519" y="1294990"/>
            <a:ext cx="6826127" cy="50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20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04" y="321652"/>
            <a:ext cx="11610975" cy="78105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433" y="1102702"/>
            <a:ext cx="7961521" cy="54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22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20" y="348029"/>
            <a:ext cx="11610975" cy="78105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r="368" b="2297"/>
          <a:stretch/>
        </p:blipFill>
        <p:spPr>
          <a:xfrm>
            <a:off x="3347025" y="1283678"/>
            <a:ext cx="5886684" cy="522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59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63" y="272562"/>
            <a:ext cx="11791950" cy="9144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2" t="18035" r="13533" b="7060"/>
          <a:stretch/>
        </p:blipFill>
        <p:spPr>
          <a:xfrm>
            <a:off x="2402497" y="1186961"/>
            <a:ext cx="7962576" cy="4642703"/>
          </a:xfrm>
          <a:prstGeom prst="rect">
            <a:avLst/>
          </a:prstGeom>
        </p:spPr>
      </p:pic>
      <p:sp>
        <p:nvSpPr>
          <p:cNvPr id="4" name="Tekstvak 2"/>
          <p:cNvSpPr txBox="1">
            <a:spLocks noChangeArrowheads="1"/>
          </p:cNvSpPr>
          <p:nvPr/>
        </p:nvSpPr>
        <p:spPr bwMode="auto">
          <a:xfrm>
            <a:off x="2402497" y="5829664"/>
            <a:ext cx="2769870" cy="47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000" b="1" dirty="0">
                <a:effectLst/>
                <a:latin typeface="Ink Free" panose="03080402000500000000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Impressie Poortdijk</a:t>
            </a:r>
            <a:endParaRPr lang="nl-NL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174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65" y="268898"/>
            <a:ext cx="11610975" cy="781050"/>
          </a:xfrm>
          <a:prstGeom prst="rect">
            <a:avLst/>
          </a:prstGeom>
        </p:spPr>
      </p:pic>
      <p:pic>
        <p:nvPicPr>
          <p:cNvPr id="4" name="Afbeelding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182" y="1191822"/>
            <a:ext cx="8892540" cy="43160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2"/>
          <p:cNvSpPr txBox="1">
            <a:spLocks noChangeArrowheads="1"/>
          </p:cNvSpPr>
          <p:nvPr/>
        </p:nvSpPr>
        <p:spPr bwMode="auto">
          <a:xfrm>
            <a:off x="1588182" y="5782407"/>
            <a:ext cx="2769870" cy="47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000" b="1" dirty="0">
                <a:effectLst/>
                <a:latin typeface="Ink Free" panose="03080402000500000000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Impressie Poortdijk</a:t>
            </a:r>
            <a:endParaRPr lang="nl-NL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317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04" y="339237"/>
            <a:ext cx="11610975" cy="781050"/>
          </a:xfrm>
          <a:prstGeom prst="rect">
            <a:avLst/>
          </a:prstGeom>
        </p:spPr>
      </p:pic>
      <p:sp>
        <p:nvSpPr>
          <p:cNvPr id="3" name="Tekstvak 2"/>
          <p:cNvSpPr txBox="1">
            <a:spLocks noChangeArrowheads="1"/>
          </p:cNvSpPr>
          <p:nvPr/>
        </p:nvSpPr>
        <p:spPr bwMode="auto">
          <a:xfrm>
            <a:off x="1588182" y="5782407"/>
            <a:ext cx="3748750" cy="47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000" b="1" dirty="0">
                <a:effectLst/>
                <a:latin typeface="Ink Free" panose="03080402000500000000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Impressie Koningin Julianalaan</a:t>
            </a:r>
            <a:endParaRPr lang="nl-NL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Afbeelding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21" y="1293299"/>
            <a:ext cx="8892540" cy="43160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831605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</Words>
  <Application>Microsoft Office PowerPoint</Application>
  <PresentationFormat>Breedbeeld</PresentationFormat>
  <Paragraphs>4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Ink Free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BPD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Bruins, CD (Casper)</dc:creator>
  <cp:lastModifiedBy>Gerard van der Lit</cp:lastModifiedBy>
  <cp:revision>14</cp:revision>
  <dcterms:created xsi:type="dcterms:W3CDTF">2020-01-13T12:31:39Z</dcterms:created>
  <dcterms:modified xsi:type="dcterms:W3CDTF">2020-01-14T14:10:52Z</dcterms:modified>
</cp:coreProperties>
</file>