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5"/>
  </p:notesMasterIdLst>
  <p:sldIdLst>
    <p:sldId id="257" r:id="rId2"/>
    <p:sldId id="295" r:id="rId3"/>
    <p:sldId id="301" r:id="rId4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Stijl, gemiddeld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94"/>
  </p:normalViewPr>
  <p:slideViewPr>
    <p:cSldViewPr snapToGrid="0" snapToObjects="1" showGuides="1">
      <p:cViewPr varScale="1">
        <p:scale>
          <a:sx n="115" d="100"/>
          <a:sy n="115" d="100"/>
        </p:scale>
        <p:origin x="372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8CFB9A-88BF-0F47-A48B-79FD128EC291}" type="datetimeFigureOut">
              <a:rPr lang="en-GB" smtClean="0"/>
              <a:t>01/04/2025</a:t>
            </a:fld>
            <a:endParaRPr lang="en-GB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5091FB-338B-564F-AEF9-06AA47F77932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2584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Omslag zonder 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>
            <a:extLst>
              <a:ext uri="{FF2B5EF4-FFF2-40B4-BE49-F238E27FC236}">
                <a16:creationId xmlns:a16="http://schemas.microsoft.com/office/drawing/2014/main" id="{B4BA7FFD-CA49-6345-A2FE-6A319EEC441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396"/>
            <a:ext cx="12186884" cy="6852603"/>
          </a:xfrm>
          <a:prstGeom prst="rect">
            <a:avLst/>
          </a:prstGeom>
        </p:spPr>
      </p:pic>
      <p:sp>
        <p:nvSpPr>
          <p:cNvPr id="7" name="Rechthoek 6">
            <a:extLst>
              <a:ext uri="{FF2B5EF4-FFF2-40B4-BE49-F238E27FC236}">
                <a16:creationId xmlns:a16="http://schemas.microsoft.com/office/drawing/2014/main" id="{2D5F0787-5F01-584F-8497-1F49F1064453}"/>
              </a:ext>
            </a:extLst>
          </p:cNvPr>
          <p:cNvSpPr/>
          <p:nvPr userDrawn="1"/>
        </p:nvSpPr>
        <p:spPr>
          <a:xfrm>
            <a:off x="0" y="1676400"/>
            <a:ext cx="12192000" cy="3902392"/>
          </a:xfrm>
          <a:prstGeom prst="rect">
            <a:avLst/>
          </a:prstGeom>
          <a:gradFill>
            <a:gsLst>
              <a:gs pos="26000">
                <a:schemeClr val="accent1"/>
              </a:gs>
              <a:gs pos="75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noProof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55FA15B-F46B-4246-A7C0-CC54C79D05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3925" y="1883131"/>
            <a:ext cx="9144000" cy="827723"/>
          </a:xfrm>
        </p:spPr>
        <p:txBody>
          <a:bodyPr tIns="0" rIns="0" bIns="0" anchor="t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 noProof="0"/>
              <a:t>Klik om stijl te bewerken</a:t>
            </a:r>
            <a:endParaRPr lang="nl-NL" noProof="0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8F7781E6-3802-B743-A977-771875B415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23925" y="4778063"/>
            <a:ext cx="9144000" cy="685482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noProof="0"/>
              <a:t>Klikken om de ondertitelstijl van het model te bewerken</a:t>
            </a:r>
            <a:endParaRPr lang="nl-NL" noProof="0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5B1DA8A-E868-964D-9E8B-5701D88DEE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D4740-8F2F-D74E-8473-78900EF2A211}" type="datetime1">
              <a:rPr lang="nl-NL" noProof="0" smtClean="0"/>
              <a:t>1-4-2025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ABB07A1-1AE8-984B-8F15-17E6A8C14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23925" y="6037887"/>
            <a:ext cx="4114800" cy="365125"/>
          </a:xfrm>
        </p:spPr>
        <p:txBody>
          <a:bodyPr/>
          <a:lstStyle/>
          <a:p>
            <a:r>
              <a:rPr lang="nl-NL" noProof="0"/>
              <a:t>Test opmaak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D2259D6-51E5-424D-88EE-080D01EF8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FFFAD5F2-EDFE-A847-BE2F-1CF585FD7DA2}" type="slidenum">
              <a:rPr lang="nl-NL" noProof="0" smtClean="0"/>
              <a:pPr/>
              <a:t>‹nr.›</a:t>
            </a:fld>
            <a:endParaRPr lang="nl-NL" noProof="0"/>
          </a:p>
        </p:txBody>
      </p:sp>
    </p:spTree>
    <p:extLst>
      <p:ext uri="{BB962C8B-B14F-4D97-AF65-F5344CB8AC3E}">
        <p14:creationId xmlns:p14="http://schemas.microsoft.com/office/powerpoint/2010/main" val="31912601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el en 2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073202-1BBD-2D49-8772-21C04E540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noProof="0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80023A3-5833-7B49-A10C-CA91648870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23924" y="1665289"/>
            <a:ext cx="5095875" cy="3910012"/>
          </a:xfrm>
        </p:spPr>
        <p:txBody>
          <a:bodyPr lIns="0" rIns="90000"/>
          <a:lstStyle/>
          <a:p>
            <a:pPr lvl="0"/>
            <a:r>
              <a:rPr lang="nl-NL" noProof="0"/>
              <a:t>Klikken om de tekststijl van het model te bewerken</a:t>
            </a:r>
          </a:p>
          <a:p>
            <a:pPr lvl="1"/>
            <a:r>
              <a:rPr lang="nl-NL" noProof="0"/>
              <a:t>Tweede niveau</a:t>
            </a:r>
          </a:p>
          <a:p>
            <a:pPr lvl="2"/>
            <a:r>
              <a:rPr lang="nl-NL" noProof="0"/>
              <a:t>Derde niveau</a:t>
            </a:r>
          </a:p>
          <a:p>
            <a:pPr lvl="3"/>
            <a:r>
              <a:rPr lang="nl-NL" noProof="0"/>
              <a:t>Vierde niveau</a:t>
            </a:r>
          </a:p>
          <a:p>
            <a:pPr lvl="4"/>
            <a:r>
              <a:rPr lang="nl-NL" noProof="0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21D457CB-DDBF-2C49-BE5F-B6C9B9B4D9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665289"/>
            <a:ext cx="5170489" cy="3910012"/>
          </a:xfrm>
        </p:spPr>
        <p:txBody>
          <a:bodyPr lIns="0" rIns="90000"/>
          <a:lstStyle/>
          <a:p>
            <a:pPr lvl="0"/>
            <a:r>
              <a:rPr lang="nl-NL" noProof="0"/>
              <a:t>Klikken om de tekststijl van het model te bewerken</a:t>
            </a:r>
          </a:p>
          <a:p>
            <a:pPr lvl="1"/>
            <a:r>
              <a:rPr lang="nl-NL" noProof="0"/>
              <a:t>Tweede niveau</a:t>
            </a:r>
          </a:p>
          <a:p>
            <a:pPr lvl="2"/>
            <a:r>
              <a:rPr lang="nl-NL" noProof="0"/>
              <a:t>Derde niveau</a:t>
            </a:r>
          </a:p>
          <a:p>
            <a:pPr lvl="3"/>
            <a:r>
              <a:rPr lang="nl-NL" noProof="0"/>
              <a:t>Vierde niveau</a:t>
            </a:r>
          </a:p>
          <a:p>
            <a:pPr lvl="4"/>
            <a:r>
              <a:rPr lang="nl-NL" noProof="0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6F1C9137-43D8-F149-99F9-CBBEFBA2FD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9D74D-D957-8449-92B5-FE2708064120}" type="datetime1">
              <a:rPr lang="nl-NL" noProof="0" smtClean="0"/>
              <a:t>1-4-2025</a:t>
            </a:fld>
            <a:endParaRPr lang="nl-NL" noProof="0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F9612752-94E4-0248-A0F4-372214B0E1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Test opmaak</a:t>
            </a:r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1503956C-09CE-7949-A3C3-D93B7751A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AD5F2-EDFE-A847-BE2F-1CF585FD7DA2}" type="slidenum">
              <a:rPr lang="nl-NL" noProof="0" smtClean="0"/>
              <a:t>‹nr.›</a:t>
            </a:fld>
            <a:endParaRPr lang="nl-NL" noProof="0"/>
          </a:p>
        </p:txBody>
      </p:sp>
    </p:spTree>
    <p:extLst>
      <p:ext uri="{BB962C8B-B14F-4D97-AF65-F5344CB8AC3E}">
        <p14:creationId xmlns:p14="http://schemas.microsoft.com/office/powerpoint/2010/main" val="2013455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tekst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89FC76C-2499-2644-935D-34C154F29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3925" y="620713"/>
            <a:ext cx="10401802" cy="600075"/>
          </a:xfrm>
        </p:spPr>
        <p:txBody>
          <a:bodyPr/>
          <a:lstStyle/>
          <a:p>
            <a:r>
              <a:rPr lang="nl-NL" noProof="0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DEAF034-9D55-EB40-8A5B-C1CDB1C3EC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3924" y="1665849"/>
            <a:ext cx="5075239" cy="3908754"/>
          </a:xfrm>
        </p:spPr>
        <p:txBody>
          <a:bodyPr lIns="0"/>
          <a:lstStyle/>
          <a:p>
            <a:pPr lvl="0"/>
            <a:r>
              <a:rPr lang="nl-NL" noProof="0"/>
              <a:t>Klikken om de tekststijl van het model te bewerken</a:t>
            </a:r>
          </a:p>
          <a:p>
            <a:pPr lvl="1"/>
            <a:r>
              <a:rPr lang="nl-NL" noProof="0"/>
              <a:t>Tweede niveau</a:t>
            </a:r>
          </a:p>
          <a:p>
            <a:pPr lvl="2"/>
            <a:r>
              <a:rPr lang="nl-NL" noProof="0"/>
              <a:t>Derde niveau</a:t>
            </a:r>
          </a:p>
          <a:p>
            <a:pPr lvl="3"/>
            <a:r>
              <a:rPr lang="nl-NL" noProof="0"/>
              <a:t>Vierde niveau</a:t>
            </a:r>
          </a:p>
          <a:p>
            <a:pPr lvl="4"/>
            <a:r>
              <a:rPr lang="nl-NL" noProof="0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B93F68C-1688-FC4D-A91C-207623C788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359E8-D41F-BA46-94B4-A04F68E1E3CE}" type="datetime1">
              <a:rPr lang="nl-NL" noProof="0" smtClean="0"/>
              <a:t>1-4-2025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E4C7255-192E-2E4D-AB37-67DB042B4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Test opmaak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8B8FDDF-3B7D-CC49-99DE-A4DFE7FB21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AD5F2-EDFE-A847-BE2F-1CF585FD7DA2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11" name="Tijdelijke aanduiding voor inhoud 9">
            <a:extLst>
              <a:ext uri="{FF2B5EF4-FFF2-40B4-BE49-F238E27FC236}">
                <a16:creationId xmlns:a16="http://schemas.microsoft.com/office/drawing/2014/main" id="{851BE8B4-1DF5-B145-9E9F-8AA5DB32457E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192839" y="1665287"/>
            <a:ext cx="5149850" cy="391001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nl-NL" noProof="0"/>
              <a:t>Beeld</a:t>
            </a:r>
          </a:p>
        </p:txBody>
      </p:sp>
    </p:spTree>
    <p:extLst>
      <p:ext uri="{BB962C8B-B14F-4D97-AF65-F5344CB8AC3E}">
        <p14:creationId xmlns:p14="http://schemas.microsoft.com/office/powerpoint/2010/main" val="7282703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A67858-0570-F846-86A3-E18D5B5B24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3925" y="620714"/>
            <a:ext cx="10418764" cy="823912"/>
          </a:xfrm>
        </p:spPr>
        <p:txBody>
          <a:bodyPr/>
          <a:lstStyle/>
          <a:p>
            <a:r>
              <a:rPr lang="nl-NL" noProof="0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A7766BD4-B100-7B41-AF0E-7B137DCEAD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3925" y="1681163"/>
            <a:ext cx="5073650" cy="823912"/>
          </a:xfrm>
        </p:spPr>
        <p:txBody>
          <a:bodyPr lIns="0" anchor="t" anchorCtr="0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noProof="0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848657F2-F82B-B847-BBF5-7CD79296E1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3925" y="2610577"/>
            <a:ext cx="5073650" cy="2964723"/>
          </a:xfrm>
        </p:spPr>
        <p:txBody>
          <a:bodyPr lIns="0"/>
          <a:lstStyle/>
          <a:p>
            <a:pPr lvl="0"/>
            <a:r>
              <a:rPr lang="nl-NL" noProof="0"/>
              <a:t>Klikken om de tekststijl van het model te bewerken</a:t>
            </a:r>
          </a:p>
          <a:p>
            <a:pPr lvl="1"/>
            <a:r>
              <a:rPr lang="nl-NL" noProof="0"/>
              <a:t>Tweede niveau</a:t>
            </a:r>
          </a:p>
          <a:p>
            <a:pPr lvl="2"/>
            <a:r>
              <a:rPr lang="nl-NL" noProof="0"/>
              <a:t>Derde niveau</a:t>
            </a:r>
          </a:p>
          <a:p>
            <a:pPr lvl="3"/>
            <a:r>
              <a:rPr lang="nl-NL" noProof="0"/>
              <a:t>Vierde niveau</a:t>
            </a:r>
          </a:p>
          <a:p>
            <a:pPr lvl="4"/>
            <a:r>
              <a:rPr lang="nl-NL" noProof="0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54BC20C7-3EF0-D243-AD9E-32C66DA3E4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lIns="0" anchor="t" anchorCtr="0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noProof="0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6927956E-2782-C744-B82E-5D8C419570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610577"/>
            <a:ext cx="5183188" cy="2964723"/>
          </a:xfrm>
        </p:spPr>
        <p:txBody>
          <a:bodyPr lIns="0"/>
          <a:lstStyle/>
          <a:p>
            <a:pPr lvl="0"/>
            <a:r>
              <a:rPr lang="nl-NL" noProof="0"/>
              <a:t>Klikken om de tekststijl van het model te bewerken</a:t>
            </a:r>
          </a:p>
          <a:p>
            <a:pPr lvl="1"/>
            <a:r>
              <a:rPr lang="nl-NL" noProof="0"/>
              <a:t>Tweede niveau</a:t>
            </a:r>
          </a:p>
          <a:p>
            <a:pPr lvl="2"/>
            <a:r>
              <a:rPr lang="nl-NL" noProof="0"/>
              <a:t>Derde niveau</a:t>
            </a:r>
          </a:p>
          <a:p>
            <a:pPr lvl="3"/>
            <a:r>
              <a:rPr lang="nl-NL" noProof="0"/>
              <a:t>Vierde niveau</a:t>
            </a:r>
          </a:p>
          <a:p>
            <a:pPr lvl="4"/>
            <a:r>
              <a:rPr lang="nl-NL" noProof="0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217B4968-AE55-A34D-B65C-421A18A3F9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DEBFF-3EE2-FD46-AE8E-58D6BC958235}" type="datetime1">
              <a:rPr lang="nl-NL" noProof="0" smtClean="0"/>
              <a:t>1-4-2025</a:t>
            </a:fld>
            <a:endParaRPr lang="nl-NL" noProof="0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8AF9DD15-566C-1E48-8179-D2584CD24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Test opmaak</a:t>
            </a:r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2FBD828D-1466-7E44-96EF-4386834B60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AD5F2-EDFE-A847-BE2F-1CF585FD7DA2}" type="slidenum">
              <a:rPr lang="nl-NL" noProof="0" smtClean="0"/>
              <a:t>‹nr.›</a:t>
            </a:fld>
            <a:endParaRPr lang="nl-NL" noProof="0"/>
          </a:p>
        </p:txBody>
      </p:sp>
    </p:spTree>
    <p:extLst>
      <p:ext uri="{BB962C8B-B14F-4D97-AF65-F5344CB8AC3E}">
        <p14:creationId xmlns:p14="http://schemas.microsoft.com/office/powerpoint/2010/main" val="25856738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0346045-A6D4-6241-9231-136075D9E1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noProof="0"/>
              <a:t>Klik om stijl te bewerken</a:t>
            </a:r>
            <a:endParaRPr lang="nl-NL" noProof="0" dirty="0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E7A6ED03-7D72-B84F-B303-1B4E4AF5C8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FDE45-ABD7-CC4C-989E-D0E1C26E61E2}" type="datetime1">
              <a:rPr lang="nl-NL" noProof="0" smtClean="0"/>
              <a:t>1-4-2025</a:t>
            </a:fld>
            <a:endParaRPr lang="nl-NL" noProof="0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4B3C1EE4-9EDC-204B-8B15-3659A56B70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Test opmaak</a:t>
            </a: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22DE44B6-315F-8548-9691-75DDCDF693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AD5F2-EDFE-A847-BE2F-1CF585FD7DA2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65C84D7A-4C76-4146-B69A-231E22E17C3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923925" y="1665288"/>
            <a:ext cx="10401300" cy="3910012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nl-NL" noProof="0"/>
              <a:t>Inhoud</a:t>
            </a:r>
          </a:p>
        </p:txBody>
      </p:sp>
    </p:spTree>
    <p:extLst>
      <p:ext uri="{BB962C8B-B14F-4D97-AF65-F5344CB8AC3E}">
        <p14:creationId xmlns:p14="http://schemas.microsoft.com/office/powerpoint/2010/main" val="3846791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afbeelding 6">
            <a:extLst>
              <a:ext uri="{FF2B5EF4-FFF2-40B4-BE49-F238E27FC236}">
                <a16:creationId xmlns:a16="http://schemas.microsoft.com/office/drawing/2014/main" id="{143722D0-B94E-3B49-99CA-71A16A90839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F28B4FA0-79D3-1744-86FA-2B6A3B96E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0EEB6-5AA6-AE45-803D-854499201413}" type="datetime1">
              <a:rPr lang="nl-NL" smtClean="0"/>
              <a:t>1-4-2025</a:t>
            </a:fld>
            <a:endParaRPr lang="en-GB" dirty="0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DBBA041D-701E-CE4C-A6A5-7A8093F23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Test opmaak</a:t>
            </a:r>
            <a:endParaRPr lang="en-GB" dirty="0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86DEC4ED-EE72-6A4B-9EBA-83D512FAFB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AD5F2-EDFE-A847-BE2F-1CF585FD7DA2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2C7D89AF-3335-0B43-9FC5-C393F37C71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3925" y="5087845"/>
            <a:ext cx="10418764" cy="600075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 noProof="0"/>
              <a:t>Klik om stijl te bewerken</a:t>
            </a:r>
            <a:endParaRPr lang="nl-NL" noProof="0" dirty="0"/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D1731B1D-3641-F247-A088-1BB1E365856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81296" r="81525"/>
          <a:stretch/>
        </p:blipFill>
        <p:spPr>
          <a:xfrm>
            <a:off x="0" y="5575300"/>
            <a:ext cx="2253343" cy="128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2507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luit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1CAD0166-4304-3E4B-8DF2-2B4885F5AC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CF4EB-4CC8-1741-A5E9-2A48B0C4D340}" type="datetime1">
              <a:rPr lang="nl-NL" smtClean="0"/>
              <a:t>1-4-2025</a:t>
            </a:fld>
            <a:endParaRPr lang="en-GB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FB3D9EFF-2857-1D42-BAC6-4293389486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Test opmaak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B42A7E73-C89C-7149-A9F9-61B16ED492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AD5F2-EDFE-A847-BE2F-1CF585FD7DA2}" type="slidenum">
              <a:rPr lang="en-GB" smtClean="0"/>
              <a:t>‹nr.›</a:t>
            </a:fld>
            <a:endParaRPr lang="en-GB"/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6E53239F-F2EF-BF4C-98BF-18BA7B0FF213}"/>
              </a:ext>
            </a:extLst>
          </p:cNvPr>
          <p:cNvSpPr/>
          <p:nvPr userDrawn="1"/>
        </p:nvSpPr>
        <p:spPr>
          <a:xfrm>
            <a:off x="0" y="1676400"/>
            <a:ext cx="12192000" cy="3902392"/>
          </a:xfrm>
          <a:prstGeom prst="rect">
            <a:avLst/>
          </a:prstGeom>
          <a:gradFill>
            <a:gsLst>
              <a:gs pos="26000">
                <a:schemeClr val="accent1"/>
              </a:gs>
              <a:gs pos="75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327CA9DC-49DD-9344-A5A2-F03AE76E60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3925" y="1883131"/>
            <a:ext cx="9144000" cy="827723"/>
          </a:xfrm>
        </p:spPr>
        <p:txBody>
          <a:bodyPr tIns="0" rIns="0" bIns="0" anchor="t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 noProof="0"/>
              <a:t>Klik om stijl te bewerken</a:t>
            </a:r>
            <a:endParaRPr lang="nl-NL" noProof="0" dirty="0"/>
          </a:p>
        </p:txBody>
      </p:sp>
      <p:sp>
        <p:nvSpPr>
          <p:cNvPr id="13" name="Tijdelijke aanduiding voor tekst 12">
            <a:extLst>
              <a:ext uri="{FF2B5EF4-FFF2-40B4-BE49-F238E27FC236}">
                <a16:creationId xmlns:a16="http://schemas.microsoft.com/office/drawing/2014/main" id="{1334D8B1-F484-6D4C-9AD3-D1D149D2B95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23925" y="3973513"/>
            <a:ext cx="5846989" cy="1490662"/>
          </a:xfrm>
        </p:spPr>
        <p:txBody>
          <a:bodyPr lIns="0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616070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Omslag met vriendin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>
            <a:extLst>
              <a:ext uri="{FF2B5EF4-FFF2-40B4-BE49-F238E27FC236}">
                <a16:creationId xmlns:a16="http://schemas.microsoft.com/office/drawing/2014/main" id="{B4BA7FFD-CA49-6345-A2FE-6A319EEC441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396"/>
            <a:ext cx="12186884" cy="6852603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1BCB65A2-BF25-EE4E-95CE-2598160048C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996" r="996"/>
          <a:stretch/>
        </p:blipFill>
        <p:spPr>
          <a:xfrm>
            <a:off x="0" y="1684583"/>
            <a:ext cx="12192000" cy="3894209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855FA15B-F46B-4246-A7C0-CC54C79D05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3925" y="1883131"/>
            <a:ext cx="9144000" cy="827723"/>
          </a:xfrm>
        </p:spPr>
        <p:txBody>
          <a:bodyPr tIns="0" rIns="0" bIns="0" anchor="t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 noProof="0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8F7781E6-3802-B743-A977-771875B415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23925" y="4778063"/>
            <a:ext cx="9144000" cy="685482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noProof="0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5B1DA8A-E868-964D-9E8B-5701D88DEE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1179F-ADF7-BD43-A61F-E4F4DE1B3286}" type="datetime1">
              <a:rPr lang="nl-NL" noProof="0" smtClean="0"/>
              <a:t>1-4-2025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ABB07A1-1AE8-984B-8F15-17E6A8C14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23925" y="6037887"/>
            <a:ext cx="4114800" cy="365125"/>
          </a:xfrm>
        </p:spPr>
        <p:txBody>
          <a:bodyPr/>
          <a:lstStyle/>
          <a:p>
            <a:r>
              <a:rPr lang="nl-NL" noProof="0"/>
              <a:t>Test opmaak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D2259D6-51E5-424D-88EE-080D01EF8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FFFAD5F2-EDFE-A847-BE2F-1CF585FD7DA2}" type="slidenum">
              <a:rPr lang="nl-NL" noProof="0" smtClean="0"/>
              <a:pPr/>
              <a:t>‹nr.›</a:t>
            </a:fld>
            <a:endParaRPr lang="nl-NL" noProof="0"/>
          </a:p>
        </p:txBody>
      </p:sp>
    </p:spTree>
    <p:extLst>
      <p:ext uri="{BB962C8B-B14F-4D97-AF65-F5344CB8AC3E}">
        <p14:creationId xmlns:p14="http://schemas.microsoft.com/office/powerpoint/2010/main" val="541944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Omslag met 3 vriend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>
            <a:extLst>
              <a:ext uri="{FF2B5EF4-FFF2-40B4-BE49-F238E27FC236}">
                <a16:creationId xmlns:a16="http://schemas.microsoft.com/office/drawing/2014/main" id="{5EF0531B-F668-8848-946E-5FAE21477E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397"/>
            <a:ext cx="12186884" cy="6852603"/>
          </a:xfrm>
          <a:prstGeom prst="rect">
            <a:avLst/>
          </a:prstGeom>
        </p:spPr>
      </p:pic>
      <p:pic>
        <p:nvPicPr>
          <p:cNvPr id="12" name="Afbeelding 11">
            <a:extLst>
              <a:ext uri="{FF2B5EF4-FFF2-40B4-BE49-F238E27FC236}">
                <a16:creationId xmlns:a16="http://schemas.microsoft.com/office/drawing/2014/main" id="{45197696-7A71-944F-865B-9DA696C53B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393" r="-1394"/>
          <a:stretch/>
        </p:blipFill>
        <p:spPr>
          <a:xfrm>
            <a:off x="0" y="1650776"/>
            <a:ext cx="12364338" cy="3924525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B4BA7FFD-CA49-6345-A2FE-6A319EEC441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396"/>
            <a:ext cx="12186884" cy="6852603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855FA15B-F46B-4246-A7C0-CC54C79D05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3925" y="1883131"/>
            <a:ext cx="9144000" cy="827723"/>
          </a:xfrm>
        </p:spPr>
        <p:txBody>
          <a:bodyPr tIns="0" rIns="0" bIns="0" anchor="t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 noProof="0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8F7781E6-3802-B743-A977-771875B415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23925" y="4778063"/>
            <a:ext cx="9144000" cy="685482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noProof="0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5B1DA8A-E868-964D-9E8B-5701D88DEE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1179F-ADF7-BD43-A61F-E4F4DE1B3286}" type="datetime1">
              <a:rPr lang="nl-NL" noProof="0" smtClean="0"/>
              <a:t>1-4-2025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ABB07A1-1AE8-984B-8F15-17E6A8C14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23925" y="6037887"/>
            <a:ext cx="4114800" cy="365125"/>
          </a:xfrm>
        </p:spPr>
        <p:txBody>
          <a:bodyPr/>
          <a:lstStyle/>
          <a:p>
            <a:r>
              <a:rPr lang="nl-NL" noProof="0"/>
              <a:t>Test opmaak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D2259D6-51E5-424D-88EE-080D01EF8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FFFAD5F2-EDFE-A847-BE2F-1CF585FD7DA2}" type="slidenum">
              <a:rPr lang="nl-NL" noProof="0" smtClean="0"/>
              <a:pPr/>
              <a:t>‹nr.›</a:t>
            </a:fld>
            <a:endParaRPr lang="nl-NL" noProof="0"/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71306595-23F1-3547-8EF4-60531E23FCD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393" r="-1394"/>
          <a:stretch/>
        </p:blipFill>
        <p:spPr>
          <a:xfrm>
            <a:off x="0" y="1650775"/>
            <a:ext cx="12364338" cy="392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370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Omslag met hangjonge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>
            <a:extLst>
              <a:ext uri="{FF2B5EF4-FFF2-40B4-BE49-F238E27FC236}">
                <a16:creationId xmlns:a16="http://schemas.microsoft.com/office/drawing/2014/main" id="{B4BA7FFD-CA49-6345-A2FE-6A319EEC441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397"/>
            <a:ext cx="12186884" cy="6852603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A0F7C11D-69CD-6F48-846F-852AB9D3DF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2616"/>
          <a:stretch/>
        </p:blipFill>
        <p:spPr>
          <a:xfrm>
            <a:off x="0" y="1656466"/>
            <a:ext cx="12192000" cy="3919144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855FA15B-F46B-4246-A7C0-CC54C79D05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3925" y="1883131"/>
            <a:ext cx="9144000" cy="827723"/>
          </a:xfrm>
        </p:spPr>
        <p:txBody>
          <a:bodyPr tIns="0" rIns="0" bIns="0" anchor="t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 noProof="0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8F7781E6-3802-B743-A977-771875B415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23925" y="4778063"/>
            <a:ext cx="9144000" cy="685482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noProof="0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5B1DA8A-E868-964D-9E8B-5701D88DEE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1179F-ADF7-BD43-A61F-E4F4DE1B3286}" type="datetime1">
              <a:rPr lang="nl-NL" noProof="0" smtClean="0"/>
              <a:t>1-4-2025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ABB07A1-1AE8-984B-8F15-17E6A8C14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23925" y="6037887"/>
            <a:ext cx="4114800" cy="365125"/>
          </a:xfrm>
        </p:spPr>
        <p:txBody>
          <a:bodyPr/>
          <a:lstStyle/>
          <a:p>
            <a:r>
              <a:rPr lang="nl-NL" noProof="0"/>
              <a:t>Test opmaak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D2259D6-51E5-424D-88EE-080D01EF8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FFFAD5F2-EDFE-A847-BE2F-1CF585FD7DA2}" type="slidenum">
              <a:rPr lang="nl-NL" noProof="0" smtClean="0"/>
              <a:pPr/>
              <a:t>‹nr.›</a:t>
            </a:fld>
            <a:endParaRPr lang="nl-NL" noProof="0"/>
          </a:p>
        </p:txBody>
      </p:sp>
    </p:spTree>
    <p:extLst>
      <p:ext uri="{BB962C8B-B14F-4D97-AF65-F5344CB8AC3E}">
        <p14:creationId xmlns:p14="http://schemas.microsoft.com/office/powerpoint/2010/main" val="2024929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Omslag met juf en leer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>
            <a:extLst>
              <a:ext uri="{FF2B5EF4-FFF2-40B4-BE49-F238E27FC236}">
                <a16:creationId xmlns:a16="http://schemas.microsoft.com/office/drawing/2014/main" id="{4FD1A396-C405-9A46-9DDF-7965D921F46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397"/>
            <a:ext cx="12186884" cy="6852603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A920FCD0-715F-9E4C-9E1D-53ECFF7FD5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1308"/>
          <a:stretch/>
        </p:blipFill>
        <p:spPr>
          <a:xfrm>
            <a:off x="-1" y="1672683"/>
            <a:ext cx="12192001" cy="3917795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B4BA7FFD-CA49-6345-A2FE-6A319EEC441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396"/>
            <a:ext cx="12186884" cy="6852603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855FA15B-F46B-4246-A7C0-CC54C79D05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3925" y="1883131"/>
            <a:ext cx="9144000" cy="827723"/>
          </a:xfrm>
        </p:spPr>
        <p:txBody>
          <a:bodyPr tIns="0" rIns="0" bIns="0" anchor="t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 noProof="0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8F7781E6-3802-B743-A977-771875B415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23925" y="4778063"/>
            <a:ext cx="9144000" cy="685482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noProof="0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5B1DA8A-E868-964D-9E8B-5701D88DEE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1179F-ADF7-BD43-A61F-E4F4DE1B3286}" type="datetime1">
              <a:rPr lang="nl-NL" noProof="0" smtClean="0"/>
              <a:t>1-4-2025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ABB07A1-1AE8-984B-8F15-17E6A8C14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23925" y="6037887"/>
            <a:ext cx="4114800" cy="365125"/>
          </a:xfrm>
        </p:spPr>
        <p:txBody>
          <a:bodyPr/>
          <a:lstStyle/>
          <a:p>
            <a:r>
              <a:rPr lang="nl-NL" noProof="0"/>
              <a:t>Test opmaak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D2259D6-51E5-424D-88EE-080D01EF8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FFFAD5F2-EDFE-A847-BE2F-1CF585FD7DA2}" type="slidenum">
              <a:rPr lang="nl-NL" noProof="0" smtClean="0"/>
              <a:pPr/>
              <a:t>‹nr.›</a:t>
            </a:fld>
            <a:endParaRPr lang="nl-NL" noProof="0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F90E6F6D-067C-074B-999B-E63D2BF21E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1308"/>
          <a:stretch/>
        </p:blipFill>
        <p:spPr>
          <a:xfrm>
            <a:off x="-1" y="1672682"/>
            <a:ext cx="12192001" cy="3917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3768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Omslag met jonge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>
            <a:extLst>
              <a:ext uri="{FF2B5EF4-FFF2-40B4-BE49-F238E27FC236}">
                <a16:creationId xmlns:a16="http://schemas.microsoft.com/office/drawing/2014/main" id="{B4BA7FFD-CA49-6345-A2FE-6A319EEC441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396"/>
            <a:ext cx="12186884" cy="6852603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D8A417FE-A811-E946-B46E-467F94BD5D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881" r="881"/>
          <a:stretch/>
        </p:blipFill>
        <p:spPr>
          <a:xfrm>
            <a:off x="0" y="1675669"/>
            <a:ext cx="12192000" cy="3885071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855FA15B-F46B-4246-A7C0-CC54C79D05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3925" y="1883131"/>
            <a:ext cx="9144000" cy="827723"/>
          </a:xfrm>
        </p:spPr>
        <p:txBody>
          <a:bodyPr tIns="0" rIns="0" bIns="0" anchor="t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 noProof="0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8F7781E6-3802-B743-A977-771875B415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23925" y="4778063"/>
            <a:ext cx="9144000" cy="685482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noProof="0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5B1DA8A-E868-964D-9E8B-5701D88DEE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1179F-ADF7-BD43-A61F-E4F4DE1B3286}" type="datetime1">
              <a:rPr lang="nl-NL" noProof="0" smtClean="0"/>
              <a:t>1-4-2025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ABB07A1-1AE8-984B-8F15-17E6A8C14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23925" y="6037887"/>
            <a:ext cx="4114800" cy="365125"/>
          </a:xfrm>
        </p:spPr>
        <p:txBody>
          <a:bodyPr/>
          <a:lstStyle/>
          <a:p>
            <a:r>
              <a:rPr lang="nl-NL" noProof="0"/>
              <a:t>Test opmaak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D2259D6-51E5-424D-88EE-080D01EF8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FFFAD5F2-EDFE-A847-BE2F-1CF585FD7DA2}" type="slidenum">
              <a:rPr lang="nl-NL" noProof="0" smtClean="0"/>
              <a:pPr/>
              <a:t>‹nr.›</a:t>
            </a:fld>
            <a:endParaRPr lang="nl-NL" noProof="0"/>
          </a:p>
        </p:txBody>
      </p:sp>
    </p:spTree>
    <p:extLst>
      <p:ext uri="{BB962C8B-B14F-4D97-AF65-F5344CB8AC3E}">
        <p14:creationId xmlns:p14="http://schemas.microsoft.com/office/powerpoint/2010/main" val="31917193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Omslag met BF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>
            <a:extLst>
              <a:ext uri="{FF2B5EF4-FFF2-40B4-BE49-F238E27FC236}">
                <a16:creationId xmlns:a16="http://schemas.microsoft.com/office/drawing/2014/main" id="{9A521C36-B736-B64C-9C49-412D925402F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397"/>
            <a:ext cx="12186884" cy="6852603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ED384FB8-B428-1449-87A2-EBC31E4A726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7427" r="7532"/>
          <a:stretch/>
        </p:blipFill>
        <p:spPr>
          <a:xfrm>
            <a:off x="0" y="1665289"/>
            <a:ext cx="12192000" cy="3910012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B4BA7FFD-CA49-6345-A2FE-6A319EEC441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396"/>
            <a:ext cx="12186884" cy="6852603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855FA15B-F46B-4246-A7C0-CC54C79D05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3925" y="1883131"/>
            <a:ext cx="9144000" cy="827723"/>
          </a:xfrm>
        </p:spPr>
        <p:txBody>
          <a:bodyPr tIns="0" rIns="0" bIns="0" anchor="t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 noProof="0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8F7781E6-3802-B743-A977-771875B415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23925" y="4778063"/>
            <a:ext cx="9144000" cy="685482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noProof="0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5B1DA8A-E868-964D-9E8B-5701D88DEE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1179F-ADF7-BD43-A61F-E4F4DE1B3286}" type="datetime1">
              <a:rPr lang="nl-NL" noProof="0" smtClean="0"/>
              <a:t>1-4-2025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ABB07A1-1AE8-984B-8F15-17E6A8C14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23925" y="6037887"/>
            <a:ext cx="4114800" cy="365125"/>
          </a:xfrm>
        </p:spPr>
        <p:txBody>
          <a:bodyPr/>
          <a:lstStyle/>
          <a:p>
            <a:r>
              <a:rPr lang="nl-NL" noProof="0"/>
              <a:t>Test opmaak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D2259D6-51E5-424D-88EE-080D01EF8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FFFAD5F2-EDFE-A847-BE2F-1CF585FD7DA2}" type="slidenum">
              <a:rPr lang="nl-NL" noProof="0" smtClean="0"/>
              <a:pPr/>
              <a:t>‹nr.›</a:t>
            </a:fld>
            <a:endParaRPr lang="nl-NL" noProof="0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FA7CD668-13DC-E84A-83F0-C896179FAB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7427" r="7532"/>
          <a:stretch/>
        </p:blipFill>
        <p:spPr>
          <a:xfrm>
            <a:off x="0" y="1665288"/>
            <a:ext cx="12192000" cy="3910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292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Omslag 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>
            <a:extLst>
              <a:ext uri="{FF2B5EF4-FFF2-40B4-BE49-F238E27FC236}">
                <a16:creationId xmlns:a16="http://schemas.microsoft.com/office/drawing/2014/main" id="{B4BA7FFD-CA49-6345-A2FE-6A319EEC441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396"/>
            <a:ext cx="12186884" cy="6852603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855FA15B-F46B-4246-A7C0-CC54C79D05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3925" y="1883131"/>
            <a:ext cx="9144000" cy="827723"/>
          </a:xfrm>
        </p:spPr>
        <p:txBody>
          <a:bodyPr tIns="0" rIns="0" bIns="0" anchor="t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 noProof="0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8F7781E6-3802-B743-A977-771875B415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23925" y="4778063"/>
            <a:ext cx="9144000" cy="685482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noProof="0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5B1DA8A-E868-964D-9E8B-5701D88DEE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1179F-ADF7-BD43-A61F-E4F4DE1B3286}" type="datetime1">
              <a:rPr lang="nl-NL" noProof="0" smtClean="0"/>
              <a:t>1-4-2025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ABB07A1-1AE8-984B-8F15-17E6A8C14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23925" y="6037887"/>
            <a:ext cx="4114800" cy="365125"/>
          </a:xfrm>
        </p:spPr>
        <p:txBody>
          <a:bodyPr/>
          <a:lstStyle/>
          <a:p>
            <a:r>
              <a:rPr lang="nl-NL" noProof="0"/>
              <a:t>Test opmaak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D2259D6-51E5-424D-88EE-080D01EF8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FFFAD5F2-EDFE-A847-BE2F-1CF585FD7DA2}" type="slidenum">
              <a:rPr lang="nl-NL" noProof="0" smtClean="0"/>
              <a:pPr/>
              <a:t>‹nr.›</a:t>
            </a:fld>
            <a:endParaRPr lang="nl-NL" noProof="0"/>
          </a:p>
        </p:txBody>
      </p:sp>
    </p:spTree>
    <p:extLst>
      <p:ext uri="{BB962C8B-B14F-4D97-AF65-F5344CB8AC3E}">
        <p14:creationId xmlns:p14="http://schemas.microsoft.com/office/powerpoint/2010/main" val="809511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89FC76C-2499-2644-935D-34C154F29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3924" y="620713"/>
            <a:ext cx="10440989" cy="600075"/>
          </a:xfrm>
        </p:spPr>
        <p:txBody>
          <a:bodyPr/>
          <a:lstStyle/>
          <a:p>
            <a:r>
              <a:rPr lang="nl-NL" noProof="0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DEAF034-9D55-EB40-8A5B-C1CDB1C3EC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3924" y="1665287"/>
            <a:ext cx="7319636" cy="3910013"/>
          </a:xfrm>
        </p:spPr>
        <p:txBody>
          <a:bodyPr lIns="0" rIns="90000"/>
          <a:lstStyle/>
          <a:p>
            <a:pPr lvl="0"/>
            <a:r>
              <a:rPr lang="nl-NL" noProof="0"/>
              <a:t>Klikken om de tekststijl van het model te bewerken</a:t>
            </a:r>
          </a:p>
          <a:p>
            <a:pPr lvl="1"/>
            <a:r>
              <a:rPr lang="nl-NL" noProof="0"/>
              <a:t>Tweede niveau</a:t>
            </a:r>
          </a:p>
          <a:p>
            <a:pPr lvl="2"/>
            <a:r>
              <a:rPr lang="nl-NL" noProof="0"/>
              <a:t>Derde niveau</a:t>
            </a:r>
          </a:p>
          <a:p>
            <a:pPr lvl="3"/>
            <a:r>
              <a:rPr lang="nl-NL" noProof="0"/>
              <a:t>Vierde niveau</a:t>
            </a:r>
          </a:p>
          <a:p>
            <a:pPr lvl="4"/>
            <a:r>
              <a:rPr lang="nl-NL" noProof="0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B93F68C-1688-FC4D-A91C-207623C788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3A054-70B6-094E-B30B-FCECF55974F6}" type="datetime1">
              <a:rPr lang="nl-NL" noProof="0" smtClean="0"/>
              <a:t>1-4-2025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E4C7255-192E-2E4D-AB37-67DB042B4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Test opmaak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8B8FDDF-3B7D-CC49-99DE-A4DFE7FB21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AD5F2-EDFE-A847-BE2F-1CF585FD7DA2}" type="slidenum">
              <a:rPr lang="nl-NL" noProof="0" smtClean="0"/>
              <a:t>‹nr.›</a:t>
            </a:fld>
            <a:endParaRPr lang="nl-NL" noProof="0"/>
          </a:p>
        </p:txBody>
      </p:sp>
    </p:spTree>
    <p:extLst>
      <p:ext uri="{BB962C8B-B14F-4D97-AF65-F5344CB8AC3E}">
        <p14:creationId xmlns:p14="http://schemas.microsoft.com/office/powerpoint/2010/main" val="1631875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>
            <a:extLst>
              <a:ext uri="{FF2B5EF4-FFF2-40B4-BE49-F238E27FC236}">
                <a16:creationId xmlns:a16="http://schemas.microsoft.com/office/drawing/2014/main" id="{B6511655-E083-064D-A231-2B4F7534681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7"/>
          <a:srcRect t="84034"/>
          <a:stretch/>
        </p:blipFill>
        <p:spPr>
          <a:xfrm>
            <a:off x="11875" y="5765606"/>
            <a:ext cx="12168250" cy="1092394"/>
          </a:xfrm>
          <a:prstGeom prst="rect">
            <a:avLst/>
          </a:prstGeom>
        </p:spPr>
      </p:pic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511E51B5-579A-1245-8161-DF34E4642B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3925" y="630873"/>
            <a:ext cx="10418764" cy="600075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nl-NL" dirty="0"/>
              <a:t>Klik om stijl te bewerken</a:t>
            </a:r>
            <a:endParaRPr lang="en-GB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85E433B-79E7-0743-80D9-A8631F118C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3924" y="1675237"/>
            <a:ext cx="6421755" cy="39076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GB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325B749-7385-E04D-A23D-B64BA2152A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38120" y="6037887"/>
            <a:ext cx="27432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100">
                <a:solidFill>
                  <a:schemeClr val="accent1"/>
                </a:solidFill>
              </a:defRPr>
            </a:lvl1pPr>
          </a:lstStyle>
          <a:p>
            <a:fld id="{9730EEB6-5AA6-AE45-803D-854499201413}" type="datetime1">
              <a:rPr lang="nl-NL" smtClean="0"/>
              <a:t>1-4-2025</a:t>
            </a:fld>
            <a:endParaRPr lang="en-GB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C6AE6DC-0DD0-E14B-A510-333D4DA2E4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33253" y="6037887"/>
            <a:ext cx="4114800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100">
                <a:solidFill>
                  <a:schemeClr val="accent1"/>
                </a:solidFill>
              </a:defRPr>
            </a:lvl1pPr>
          </a:lstStyle>
          <a:p>
            <a:r>
              <a:rPr lang="en-GB"/>
              <a:t>Test opmaak</a:t>
            </a:r>
            <a:endParaRPr lang="en-GB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C210DF7-C2A5-D84F-9030-B2C7206714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25726" y="6035842"/>
            <a:ext cx="308810" cy="32050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fld id="{FFFAD5F2-EDFE-A847-BE2F-1CF585FD7DA2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3333538C-821D-6E43-AC8E-7F5189C08027}"/>
              </a:ext>
            </a:extLst>
          </p:cNvPr>
          <p:cNvSpPr txBox="1"/>
          <p:nvPr userDrawn="1"/>
        </p:nvSpPr>
        <p:spPr>
          <a:xfrm>
            <a:off x="10820400" y="65735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6391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3" r:id="rId2"/>
    <p:sldLayoutId id="2147483676" r:id="rId3"/>
    <p:sldLayoutId id="2147483675" r:id="rId4"/>
    <p:sldLayoutId id="2147483677" r:id="rId5"/>
    <p:sldLayoutId id="2147483678" r:id="rId6"/>
    <p:sldLayoutId id="2147483679" r:id="rId7"/>
    <p:sldLayoutId id="2147483680" r:id="rId8"/>
    <p:sldLayoutId id="2147483662" r:id="rId9"/>
    <p:sldLayoutId id="2147483664" r:id="rId10"/>
    <p:sldLayoutId id="2147483672" r:id="rId11"/>
    <p:sldLayoutId id="2147483665" r:id="rId12"/>
    <p:sldLayoutId id="2147483666" r:id="rId13"/>
    <p:sldLayoutId id="2147483674" r:id="rId14"/>
    <p:sldLayoutId id="2147483667" r:id="rId15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82" userDrawn="1">
          <p15:clr>
            <a:srgbClr val="F26B43"/>
          </p15:clr>
        </p15:guide>
        <p15:guide id="2" pos="7145" userDrawn="1">
          <p15:clr>
            <a:srgbClr val="F26B43"/>
          </p15:clr>
        </p15:guide>
        <p15:guide id="3" pos="3840" userDrawn="1">
          <p15:clr>
            <a:srgbClr val="F26B43"/>
          </p15:clr>
        </p15:guide>
        <p15:guide id="4" orient="horz" pos="391" userDrawn="1">
          <p15:clr>
            <a:srgbClr val="F26B43"/>
          </p15:clr>
        </p15:guide>
        <p15:guide id="5" orient="horz" pos="3512" userDrawn="1">
          <p15:clr>
            <a:srgbClr val="F26B43"/>
          </p15:clr>
        </p15:guide>
        <p15:guide id="6" orient="horz" pos="104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300604FD-85B6-4C46-A2BA-59712B66DAC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GRJR verbonden partij van Schiedam</a:t>
            </a:r>
          </a:p>
        </p:txBody>
      </p:sp>
      <p:sp>
        <p:nvSpPr>
          <p:cNvPr id="5" name="Ondertitel 4">
            <a:extLst>
              <a:ext uri="{FF2B5EF4-FFF2-40B4-BE49-F238E27FC236}">
                <a16:creationId xmlns:a16="http://schemas.microsoft.com/office/drawing/2014/main" id="{DAB6C4AF-3D36-624A-9A2B-033E0B82A71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1 april 2025</a:t>
            </a:r>
          </a:p>
        </p:txBody>
      </p:sp>
    </p:spTree>
    <p:extLst>
      <p:ext uri="{BB962C8B-B14F-4D97-AF65-F5344CB8AC3E}">
        <p14:creationId xmlns:p14="http://schemas.microsoft.com/office/powerpoint/2010/main" val="40707278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2AAC673F-09D4-4742-9FDF-58AB1FD845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Hoe </a:t>
            </a:r>
            <a:r>
              <a:rPr lang="en-GB" dirty="0" err="1"/>
              <a:t>zijn</a:t>
            </a:r>
            <a:r>
              <a:rPr lang="en-GB" dirty="0"/>
              <a:t> Schiedam </a:t>
            </a:r>
            <a:r>
              <a:rPr lang="en-GB" dirty="0" err="1"/>
              <a:t>en</a:t>
            </a:r>
            <a:r>
              <a:rPr lang="en-GB" dirty="0"/>
              <a:t> GRJR </a:t>
            </a:r>
            <a:r>
              <a:rPr lang="en-GB" dirty="0" err="1"/>
              <a:t>verbonden</a:t>
            </a:r>
            <a:endParaRPr lang="en-GB" dirty="0"/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39C35C95-04FC-324A-823E-D8D45CC9250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23924" y="1665289"/>
            <a:ext cx="10795496" cy="441449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nl-NL" sz="2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Gemeenschappelijke regeling voor (deels verplichte) samenwerking bij uitvoering Jeugdwet:</a:t>
            </a:r>
          </a:p>
          <a:p>
            <a:r>
              <a:rPr lang="nl-NL" sz="2200" dirty="0"/>
              <a:t>Inkoop jeugdhulp (nu in twee inkoopmodellen)</a:t>
            </a:r>
          </a:p>
          <a:p>
            <a:r>
              <a:rPr lang="nl-NL" sz="2200" dirty="0"/>
              <a:t>Jeugdbescherming/jeugdreclassering en Veilig Thuis</a:t>
            </a:r>
          </a:p>
          <a:p>
            <a:pPr lvl="1"/>
            <a:endParaRPr lang="nl-NL" sz="2200" dirty="0"/>
          </a:p>
          <a:p>
            <a:pPr marL="0" indent="0">
              <a:buNone/>
            </a:pPr>
            <a:r>
              <a:rPr lang="nl-NL" sz="21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Taakverdeling jeugdhulp</a:t>
            </a:r>
          </a:p>
          <a:p>
            <a:pPr marL="228600" lvl="1">
              <a:spcBef>
                <a:spcPts val="1000"/>
              </a:spcBef>
            </a:pPr>
            <a:r>
              <a:rPr lang="nl-NL" sz="2200" dirty="0"/>
              <a:t>Gemeente bepaalt jeugdhulpbeleid -&gt; gezamenlijke regiovisie Nabij en Passend</a:t>
            </a:r>
          </a:p>
          <a:p>
            <a:pPr marL="228600" lvl="1">
              <a:spcBef>
                <a:spcPts val="1000"/>
              </a:spcBef>
            </a:pPr>
            <a:r>
              <a:rPr lang="nl-NL" sz="2200" dirty="0"/>
              <a:t>GRJR zorgt beleidsarm voor beschikbaarheid aanbod -&gt; inkoop naast lokaal ingekocht aanbod, regionale en landelijke contracten</a:t>
            </a:r>
          </a:p>
          <a:p>
            <a:pPr marL="228600" lvl="1">
              <a:spcBef>
                <a:spcPts val="1000"/>
              </a:spcBef>
            </a:pPr>
            <a:r>
              <a:rPr lang="nl-NL" sz="2200" dirty="0"/>
              <a:t>Artsen, gemeenten, rechters en jeugdbeschermers verwijzen naar jeugdhulpaanbieder</a:t>
            </a:r>
          </a:p>
          <a:p>
            <a:pPr marL="228600" lvl="1">
              <a:spcBef>
                <a:spcPts val="1000"/>
              </a:spcBef>
            </a:pPr>
            <a:r>
              <a:rPr lang="nl-NL" sz="2200" dirty="0"/>
              <a:t>Gemeente besluit over inzet hulp -&gt; bepalen recht, hoogte en duur</a:t>
            </a:r>
          </a:p>
          <a:p>
            <a:pPr marL="228600" lvl="1">
              <a:spcBef>
                <a:spcPts val="1000"/>
              </a:spcBef>
            </a:pPr>
            <a:r>
              <a:rPr lang="nl-NL" sz="2200" dirty="0"/>
              <a:t>Daarom moet de gemeente zorgkosten zelf begroten en verantwoorden (nadere BBV-uitspraak)</a:t>
            </a:r>
          </a:p>
          <a:p>
            <a:pPr marL="228600" lvl="1">
              <a:spcBef>
                <a:spcPts val="1000"/>
              </a:spcBef>
            </a:pPr>
            <a:r>
              <a:rPr lang="nl-NL" sz="2200" dirty="0"/>
              <a:t>Juridische en financieel-administratieve afwikkeling contracten door GRJR</a:t>
            </a:r>
          </a:p>
          <a:p>
            <a:pPr marL="0" indent="0">
              <a:buNone/>
            </a:pPr>
            <a:endParaRPr lang="nl-NL" sz="21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nl-NL" sz="21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Taakverdeling jeugdbescherming/jeugdreclassering en Veilig Thuis</a:t>
            </a:r>
          </a:p>
          <a:p>
            <a:pPr marL="228600" lvl="1">
              <a:spcBef>
                <a:spcPts val="1000"/>
              </a:spcBef>
            </a:pPr>
            <a:r>
              <a:rPr lang="nl-NL" sz="2200" dirty="0"/>
              <a:t>Gemeente bepaalt beleid voor deze taken </a:t>
            </a:r>
          </a:p>
          <a:p>
            <a:pPr marL="228600" lvl="1">
              <a:spcBef>
                <a:spcPts val="1000"/>
              </a:spcBef>
            </a:pPr>
            <a:r>
              <a:rPr lang="nl-NL" sz="2200" dirty="0"/>
              <a:t>GRJR zorgt beleidsarm voor beschikbaarheid aanbod -&gt; subsidies</a:t>
            </a:r>
          </a:p>
          <a:p>
            <a:pPr marL="228600" lvl="1">
              <a:spcBef>
                <a:spcPts val="1000"/>
              </a:spcBef>
            </a:pPr>
            <a:r>
              <a:rPr lang="nl-NL" sz="2200" dirty="0"/>
              <a:t>Jeugdbescherming/jeugdreclassering werken operationeel samen met gemeente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2" name="Rechthoek 1">
            <a:extLst>
              <a:ext uri="{FF2B5EF4-FFF2-40B4-BE49-F238E27FC236}">
                <a16:creationId xmlns:a16="http://schemas.microsoft.com/office/drawing/2014/main" id="{57B0A07F-6FAC-109D-E357-A28E57897226}"/>
              </a:ext>
            </a:extLst>
          </p:cNvPr>
          <p:cNvSpPr/>
          <p:nvPr/>
        </p:nvSpPr>
        <p:spPr>
          <a:xfrm>
            <a:off x="8796926" y="2017067"/>
            <a:ext cx="2922494" cy="11013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nl-NL" sz="12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200" dirty="0"/>
              <a:t>Inkoop in MVS-verband -&gt; alleen landelijke contracten via GRJR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nl-NL" sz="12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200" dirty="0"/>
              <a:t>Gesubsidieerde taken GRJR ook voor Schiedam</a:t>
            </a:r>
          </a:p>
        </p:txBody>
      </p:sp>
      <p:pic>
        <p:nvPicPr>
          <p:cNvPr id="1026" name="Picture 2" descr="Logo schiedam (002)vierkant2 - Bureau Buhrs">
            <a:extLst>
              <a:ext uri="{FF2B5EF4-FFF2-40B4-BE49-F238E27FC236}">
                <a16:creationId xmlns:a16="http://schemas.microsoft.com/office/drawing/2014/main" id="{AF91B3EA-4DBB-57E6-478E-046A28535F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2939" y="1477802"/>
            <a:ext cx="680369" cy="640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Over ons - Jeugdhulp Rijnmond">
            <a:extLst>
              <a:ext uri="{FF2B5EF4-FFF2-40B4-BE49-F238E27FC236}">
                <a16:creationId xmlns:a16="http://schemas.microsoft.com/office/drawing/2014/main" id="{6296E49B-DBBD-E3B7-404E-B60E6EDC24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2320" y="1479724"/>
            <a:ext cx="1225618" cy="638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Ministerie-VWS-logo | Werk-Mantelzorg">
            <a:extLst>
              <a:ext uri="{FF2B5EF4-FFF2-40B4-BE49-F238E27FC236}">
                <a16:creationId xmlns:a16="http://schemas.microsoft.com/office/drawing/2014/main" id="{25919D21-64E2-8B40-9CFC-51DEB71B88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5765" y="3765798"/>
            <a:ext cx="1572013" cy="628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Jeugdzorg Nederland | LinkedIn">
            <a:extLst>
              <a:ext uri="{FF2B5EF4-FFF2-40B4-BE49-F238E27FC236}">
                <a16:creationId xmlns:a16="http://schemas.microsoft.com/office/drawing/2014/main" id="{BB9AA60F-FD03-195F-2889-B3E911C65B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4375" y="3734200"/>
            <a:ext cx="782067" cy="782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936379E7-E051-A144-4E5D-1F2B896CFD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2820" y="3920342"/>
            <a:ext cx="867025" cy="481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hthoek 2">
            <a:extLst>
              <a:ext uri="{FF2B5EF4-FFF2-40B4-BE49-F238E27FC236}">
                <a16:creationId xmlns:a16="http://schemas.microsoft.com/office/drawing/2014/main" id="{CB3DEEA5-90FD-AE79-18BB-582F097B15B3}"/>
              </a:ext>
            </a:extLst>
          </p:cNvPr>
          <p:cNvSpPr/>
          <p:nvPr/>
        </p:nvSpPr>
        <p:spPr>
          <a:xfrm>
            <a:off x="8579796" y="4378538"/>
            <a:ext cx="2762892" cy="14202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NL" sz="1400" dirty="0"/>
              <a:t>Samen binnen landelijke kaders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12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1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200" dirty="0"/>
              <a:t>Hervormingsagenda Jeugd: lobby, standaardisatie, regionalisatie</a:t>
            </a:r>
          </a:p>
          <a:p>
            <a:endParaRPr lang="nl-NL" sz="1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200" dirty="0"/>
              <a:t>Toekomstscenario kind- en gezinsbescherming: samenwerking, standaardisatie</a:t>
            </a:r>
          </a:p>
          <a:p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27498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2AAC673F-09D4-4742-9FDF-58AB1FD845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err="1"/>
              <a:t>Specifieke</a:t>
            </a:r>
            <a:r>
              <a:rPr lang="en-GB" dirty="0"/>
              <a:t> </a:t>
            </a:r>
            <a:r>
              <a:rPr lang="en-GB" dirty="0" err="1"/>
              <a:t>aandachtspunten</a:t>
            </a:r>
            <a:r>
              <a:rPr lang="en-GB" dirty="0"/>
              <a:t> Schiedam </a:t>
            </a:r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39C35C95-04FC-324A-823E-D8D45CC9250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23924" y="1665288"/>
            <a:ext cx="10795496" cy="444864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1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Inkoop in MVS-verband -&gt; alleen landelijke contracten (LTA) via GRJR</a:t>
            </a:r>
          </a:p>
          <a:p>
            <a:r>
              <a:rPr lang="nl-NL" sz="1400" dirty="0"/>
              <a:t>Alle zorgkosten (ook LTA) in gemeentebegroting</a:t>
            </a:r>
          </a:p>
          <a:p>
            <a:r>
              <a:rPr lang="nl-NL" sz="1400" dirty="0"/>
              <a:t>GRJR begrotingsadvies</a:t>
            </a:r>
          </a:p>
          <a:p>
            <a:r>
              <a:rPr lang="nl-NL" sz="1400" dirty="0"/>
              <a:t>Inzet en dus ook uitgaven slecht voorspelbaar en beheersbaar</a:t>
            </a:r>
          </a:p>
          <a:p>
            <a:r>
              <a:rPr lang="nl-NL" sz="1400" dirty="0"/>
              <a:t>GRJR mengt zich in contractmanagement VNG</a:t>
            </a:r>
          </a:p>
          <a:p>
            <a:pPr lvl="1"/>
            <a:endParaRPr lang="nl-NL" sz="1400" dirty="0"/>
          </a:p>
          <a:p>
            <a:pPr marL="0" indent="0">
              <a:buNone/>
            </a:pPr>
            <a:r>
              <a:rPr lang="nl-NL" sz="1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Gesubsidieerde taken GRJR ook voor Schiedam</a:t>
            </a:r>
          </a:p>
          <a:p>
            <a:pPr marL="228600" lvl="1">
              <a:spcBef>
                <a:spcPts val="1000"/>
              </a:spcBef>
            </a:pPr>
            <a:r>
              <a:rPr lang="nl-NL" sz="1400" dirty="0"/>
              <a:t>Subsidiekosten in GRJR begroting</a:t>
            </a:r>
          </a:p>
          <a:p>
            <a:pPr marL="228600" lvl="1">
              <a:spcBef>
                <a:spcPts val="1000"/>
              </a:spcBef>
            </a:pPr>
            <a:r>
              <a:rPr lang="nl-NL" sz="1400" dirty="0"/>
              <a:t>Deelnemersbijdrage naar rato van gebruik</a:t>
            </a:r>
          </a:p>
          <a:p>
            <a:pPr marL="228600" lvl="1">
              <a:spcBef>
                <a:spcPts val="1000"/>
              </a:spcBef>
            </a:pPr>
            <a:r>
              <a:rPr lang="nl-NL" sz="1400" dirty="0"/>
              <a:t>Kwaliteitseisen en –toezicht landelijk</a:t>
            </a:r>
          </a:p>
          <a:p>
            <a:pPr marL="228600" lvl="1">
              <a:spcBef>
                <a:spcPts val="1000"/>
              </a:spcBef>
            </a:pPr>
            <a:r>
              <a:rPr lang="nl-NL" sz="1400" dirty="0"/>
              <a:t>Standaardisatie processen en tarieven </a:t>
            </a:r>
          </a:p>
          <a:p>
            <a:pPr marL="228600" lvl="1">
              <a:spcBef>
                <a:spcPts val="1000"/>
              </a:spcBef>
            </a:pPr>
            <a:r>
              <a:rPr lang="nl-NL" sz="1400" dirty="0"/>
              <a:t>Strak begroot, inzet en dus ook uitgaven risico</a:t>
            </a:r>
          </a:p>
          <a:p>
            <a:pPr marL="228600" lvl="1">
              <a:spcBef>
                <a:spcPts val="1000"/>
              </a:spcBef>
            </a:pPr>
            <a:r>
              <a:rPr lang="nl-NL" sz="1400" dirty="0"/>
              <a:t>Risico in gemeentebegroting</a:t>
            </a:r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  <p:sp>
        <p:nvSpPr>
          <p:cNvPr id="2" name="Rechthoek 1">
            <a:extLst>
              <a:ext uri="{FF2B5EF4-FFF2-40B4-BE49-F238E27FC236}">
                <a16:creationId xmlns:a16="http://schemas.microsoft.com/office/drawing/2014/main" id="{57B0A07F-6FAC-109D-E357-A28E57897226}"/>
              </a:ext>
            </a:extLst>
          </p:cNvPr>
          <p:cNvSpPr/>
          <p:nvPr/>
        </p:nvSpPr>
        <p:spPr>
          <a:xfrm>
            <a:off x="8119096" y="1665288"/>
            <a:ext cx="2922494" cy="40795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NL" dirty="0"/>
              <a:t>Uitvoeringskosten GRJR</a:t>
            </a:r>
          </a:p>
          <a:p>
            <a:endParaRPr lang="nl-NL" dirty="0"/>
          </a:p>
          <a:p>
            <a:endParaRPr lang="nl-NL" dirty="0"/>
          </a:p>
          <a:p>
            <a:endParaRPr lang="nl-NL" sz="1400" dirty="0"/>
          </a:p>
          <a:p>
            <a:r>
              <a:rPr lang="nl-NL" sz="1400" dirty="0"/>
              <a:t>Bijdrage ca 1/5 naar inwonertal, overig naar rato gebruik </a:t>
            </a:r>
          </a:p>
          <a:p>
            <a:endParaRPr lang="nl-NL" sz="1400" dirty="0"/>
          </a:p>
          <a:p>
            <a:r>
              <a:rPr lang="nl-NL" sz="1400" dirty="0" err="1"/>
              <a:t>S’dam</a:t>
            </a:r>
            <a:r>
              <a:rPr lang="nl-NL" sz="1400" dirty="0"/>
              <a:t> lagere bijdrage want geen gebruik van regionale inkoop en contractmanagement</a:t>
            </a:r>
          </a:p>
          <a:p>
            <a:endParaRPr lang="nl-NL" sz="1400" dirty="0"/>
          </a:p>
          <a:p>
            <a:r>
              <a:rPr lang="nl-NL" sz="1400" dirty="0"/>
              <a:t>Verzoek 5 à 10% uitvoeringsbudgetten verlagen</a:t>
            </a:r>
          </a:p>
          <a:p>
            <a:endParaRPr lang="nl-NL" sz="1400" dirty="0"/>
          </a:p>
          <a:p>
            <a:r>
              <a:rPr lang="nl-NL" sz="1400" dirty="0"/>
              <a:t>Budgetten 2025 strakker geraamd</a:t>
            </a:r>
          </a:p>
        </p:txBody>
      </p:sp>
    </p:spTree>
    <p:extLst>
      <p:ext uri="{BB962C8B-B14F-4D97-AF65-F5344CB8AC3E}">
        <p14:creationId xmlns:p14="http://schemas.microsoft.com/office/powerpoint/2010/main" val="1581412785"/>
      </p:ext>
    </p:extLst>
  </p:cSld>
  <p:clrMapOvr>
    <a:masterClrMapping/>
  </p:clrMapOvr>
</p:sld>
</file>

<file path=ppt/theme/theme1.xml><?xml version="1.0" encoding="utf-8"?>
<a:theme xmlns:a="http://schemas.openxmlformats.org/drawingml/2006/main" name="Thema-GRJR">
  <a:themeElements>
    <a:clrScheme name="GRJR">
      <a:dk1>
        <a:srgbClr val="434341"/>
      </a:dk1>
      <a:lt1>
        <a:srgbClr val="FFFFFF"/>
      </a:lt1>
      <a:dk2>
        <a:srgbClr val="28326A"/>
      </a:dk2>
      <a:lt2>
        <a:srgbClr val="E7E6E6"/>
      </a:lt2>
      <a:accent1>
        <a:srgbClr val="3CA0C3"/>
      </a:accent1>
      <a:accent2>
        <a:srgbClr val="A0BE30"/>
      </a:accent2>
      <a:accent3>
        <a:srgbClr val="E0D826"/>
      </a:accent3>
      <a:accent4>
        <a:srgbClr val="C2C200"/>
      </a:accent4>
      <a:accent5>
        <a:srgbClr val="538924"/>
      </a:accent5>
      <a:accent6>
        <a:srgbClr val="238E95"/>
      </a:accent6>
      <a:hlink>
        <a:srgbClr val="2A7D8F"/>
      </a:hlink>
      <a:folHlink>
        <a:srgbClr val="28327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OTD-GRJR_def ppt presentatie.pptx" id="{E2793C88-BD62-8846-8A44-48256F11C074}" vid="{B1957E7C-A81D-D541-9DF7-42C096393B4E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ROTD-GRJR_def ppt presentatie[3]</Template>
  <TotalTime>1866</TotalTime>
  <Words>278</Words>
  <Application>Microsoft Office PowerPoint</Application>
  <PresentationFormat>Breedbeeld</PresentationFormat>
  <Paragraphs>54</Paragraphs>
  <Slides>3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</vt:i4>
      </vt:variant>
    </vt:vector>
  </HeadingPairs>
  <TitlesOfParts>
    <vt:vector size="6" baseType="lpstr">
      <vt:lpstr>Arial</vt:lpstr>
      <vt:lpstr>Calibri</vt:lpstr>
      <vt:lpstr>Thema-GRJR</vt:lpstr>
      <vt:lpstr>GRJR verbonden partij van Schiedam</vt:lpstr>
      <vt:lpstr>Hoe zijn Schiedam en GRJR verbonden</vt:lpstr>
      <vt:lpstr>Specifieke aandachtspunten Schiedam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Titel</dc:title>
  <dc:creator>Buningh J.K. (Joris)</dc:creator>
  <cp:lastModifiedBy>Henk Kleij</cp:lastModifiedBy>
  <cp:revision>63</cp:revision>
  <dcterms:created xsi:type="dcterms:W3CDTF">2020-10-16T09:05:42Z</dcterms:created>
  <dcterms:modified xsi:type="dcterms:W3CDTF">2025-04-01T08:15:47Z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ea871968-df67-4817-ac85-f4a5f5ebb5dd_Enabled">
    <vt:lpwstr>true</vt:lpwstr>
  </property>
  <property fmtid="{D5CDD505-2E9C-101B-9397-08002B2CF9AE}" pid="3" name="MSIP_Label_ea871968-df67-4817-ac85-f4a5f5ebb5dd_SetDate">
    <vt:lpwstr>2021-11-09T12:00:36Z</vt:lpwstr>
  </property>
  <property fmtid="{D5CDD505-2E9C-101B-9397-08002B2CF9AE}" pid="4" name="MSIP_Label_ea871968-df67-4817-ac85-f4a5f5ebb5dd_Method">
    <vt:lpwstr>Standard</vt:lpwstr>
  </property>
  <property fmtid="{D5CDD505-2E9C-101B-9397-08002B2CF9AE}" pid="5" name="MSIP_Label_ea871968-df67-4817-ac85-f4a5f5ebb5dd_Name">
    <vt:lpwstr>Bedrijfsvertrouwelijk</vt:lpwstr>
  </property>
  <property fmtid="{D5CDD505-2E9C-101B-9397-08002B2CF9AE}" pid="6" name="MSIP_Label_ea871968-df67-4817-ac85-f4a5f5ebb5dd_SiteId">
    <vt:lpwstr>49c4cd82-8f65-4d6a-9a3b-0ecd07c0cf5b</vt:lpwstr>
  </property>
  <property fmtid="{D5CDD505-2E9C-101B-9397-08002B2CF9AE}" pid="7" name="MSIP_Label_ea871968-df67-4817-ac85-f4a5f5ebb5dd_ActionId">
    <vt:lpwstr>ab457eda-125b-4851-81ed-c12b0f4779e9</vt:lpwstr>
  </property>
  <property fmtid="{D5CDD505-2E9C-101B-9397-08002B2CF9AE}" pid="8" name="MSIP_Label_ea871968-df67-4817-ac85-f4a5f5ebb5dd_ContentBits">
    <vt:lpwstr>0</vt:lpwstr>
  </property>
</Properties>
</file>