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4"/>
  </p:notesMasterIdLst>
  <p:sldIdLst>
    <p:sldId id="256" r:id="rId5"/>
    <p:sldId id="278" r:id="rId6"/>
    <p:sldId id="280" r:id="rId7"/>
    <p:sldId id="281" r:id="rId8"/>
    <p:sldId id="282" r:id="rId9"/>
    <p:sldId id="283" r:id="rId10"/>
    <p:sldId id="284" r:id="rId11"/>
    <p:sldId id="285" r:id="rId12"/>
    <p:sldId id="257"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InterFace" panose="020B0604020202020204" charset="0"/>
      <p:regular r:id="rId19"/>
      <p:bold r:id="rId20"/>
      <p:italic r:id="rId21"/>
      <p:boldItalic r:id="rId22"/>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nald Nijboer" initials="RN" lastIdx="2" clrIdx="0">
    <p:extLst>
      <p:ext uri="{19B8F6BF-5375-455C-9EA6-DF929625EA0E}">
        <p15:presenceInfo xmlns:p15="http://schemas.microsoft.com/office/powerpoint/2012/main" userId="S::rnijboer@dsp-groep.nl::bc65bdde-0112-4f84-9317-d2cc06996a83" providerId="AD"/>
      </p:ext>
    </p:extLst>
  </p:cmAuthor>
  <p:cmAuthor id="2" name="Annelies van der Horst" initials="AH" lastIdx="1" clrIdx="1">
    <p:extLst>
      <p:ext uri="{19B8F6BF-5375-455C-9EA6-DF929625EA0E}">
        <p15:presenceInfo xmlns:p15="http://schemas.microsoft.com/office/powerpoint/2012/main" userId="S::avanderhorst@dsp-groep.nl::a5a90fcf-3a98-4075-b9dd-873ce334a0a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03B0AA"/>
    <a:srgbClr val="F7F6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44FF61-BAE6-46E7-B174-52C6FA954003}" v="1" dt="2021-09-27T12:18:26.562"/>
    <p1510:client id="{70FAAC54-F471-C777-C308-BCD407D34658}" v="42" dt="2021-09-27T13:18:33.8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3307" autoAdjust="0"/>
  </p:normalViewPr>
  <p:slideViewPr>
    <p:cSldViewPr snapToGrid="0">
      <p:cViewPr varScale="1">
        <p:scale>
          <a:sx n="106" d="100"/>
          <a:sy n="106" d="100"/>
        </p:scale>
        <p:origin x="756" y="108"/>
      </p:cViewPr>
      <p:guideLst>
        <p:guide orient="horz" pos="2160"/>
        <p:guide pos="3840"/>
      </p:guideLst>
    </p:cSldViewPr>
  </p:slideViewPr>
  <p:outlineViewPr>
    <p:cViewPr>
      <p:scale>
        <a:sx n="33" d="100"/>
        <a:sy n="33" d="100"/>
      </p:scale>
      <p:origin x="0" y="-7325"/>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7.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font" Target="fonts/font1.fntdata"/><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lies van der Horst" userId="a5a90fcf-3a98-4075-b9dd-873ce334a0af" providerId="ADAL" clId="{DAE989C1-7A4E-4DF4-95E6-6CB22A7C3E2C}"/>
    <pc:docChg chg="undo custSel modSld">
      <pc:chgData name="Annelies van der Horst" userId="a5a90fcf-3a98-4075-b9dd-873ce334a0af" providerId="ADAL" clId="{DAE989C1-7A4E-4DF4-95E6-6CB22A7C3E2C}" dt="2021-09-08T12:55:39.672" v="271" actId="20577"/>
      <pc:docMkLst>
        <pc:docMk/>
      </pc:docMkLst>
      <pc:sldChg chg="modSp mod">
        <pc:chgData name="Annelies van der Horst" userId="a5a90fcf-3a98-4075-b9dd-873ce334a0af" providerId="ADAL" clId="{DAE989C1-7A4E-4DF4-95E6-6CB22A7C3E2C}" dt="2021-09-08T12:43:59.239" v="100" actId="13926"/>
        <pc:sldMkLst>
          <pc:docMk/>
          <pc:sldMk cId="1027098890" sldId="267"/>
        </pc:sldMkLst>
        <pc:spChg chg="mod">
          <ac:chgData name="Annelies van der Horst" userId="a5a90fcf-3a98-4075-b9dd-873ce334a0af" providerId="ADAL" clId="{DAE989C1-7A4E-4DF4-95E6-6CB22A7C3E2C}" dt="2021-09-08T12:43:59.239" v="100" actId="13926"/>
          <ac:spMkLst>
            <pc:docMk/>
            <pc:sldMk cId="1027098890" sldId="267"/>
            <ac:spMk id="3" creationId="{00000000-0000-0000-0000-000000000000}"/>
          </ac:spMkLst>
        </pc:spChg>
      </pc:sldChg>
      <pc:sldChg chg="modSp mod">
        <pc:chgData name="Annelies van der Horst" userId="a5a90fcf-3a98-4075-b9dd-873ce334a0af" providerId="ADAL" clId="{DAE989C1-7A4E-4DF4-95E6-6CB22A7C3E2C}" dt="2021-09-08T12:39:34.288" v="41" actId="13926"/>
        <pc:sldMkLst>
          <pc:docMk/>
          <pc:sldMk cId="3725407763" sldId="268"/>
        </pc:sldMkLst>
        <pc:spChg chg="mod">
          <ac:chgData name="Annelies van der Horst" userId="a5a90fcf-3a98-4075-b9dd-873ce334a0af" providerId="ADAL" clId="{DAE989C1-7A4E-4DF4-95E6-6CB22A7C3E2C}" dt="2021-09-08T12:39:34.288" v="41" actId="13926"/>
          <ac:spMkLst>
            <pc:docMk/>
            <pc:sldMk cId="3725407763" sldId="268"/>
            <ac:spMk id="3" creationId="{00000000-0000-0000-0000-000000000000}"/>
          </ac:spMkLst>
        </pc:spChg>
      </pc:sldChg>
      <pc:sldChg chg="modSp mod">
        <pc:chgData name="Annelies van der Horst" userId="a5a90fcf-3a98-4075-b9dd-873ce334a0af" providerId="ADAL" clId="{DAE989C1-7A4E-4DF4-95E6-6CB22A7C3E2C}" dt="2021-09-08T12:48:51.992" v="154" actId="13926"/>
        <pc:sldMkLst>
          <pc:docMk/>
          <pc:sldMk cId="3531380938" sldId="271"/>
        </pc:sldMkLst>
        <pc:spChg chg="mod">
          <ac:chgData name="Annelies van der Horst" userId="a5a90fcf-3a98-4075-b9dd-873ce334a0af" providerId="ADAL" clId="{DAE989C1-7A4E-4DF4-95E6-6CB22A7C3E2C}" dt="2021-09-08T12:48:51.992" v="154" actId="13926"/>
          <ac:spMkLst>
            <pc:docMk/>
            <pc:sldMk cId="3531380938" sldId="271"/>
            <ac:spMk id="3" creationId="{00000000-0000-0000-0000-000000000000}"/>
          </ac:spMkLst>
        </pc:spChg>
      </pc:sldChg>
      <pc:sldChg chg="modSp mod">
        <pc:chgData name="Annelies van der Horst" userId="a5a90fcf-3a98-4075-b9dd-873ce334a0af" providerId="ADAL" clId="{DAE989C1-7A4E-4DF4-95E6-6CB22A7C3E2C}" dt="2021-09-08T12:53:39.853" v="253" actId="13926"/>
        <pc:sldMkLst>
          <pc:docMk/>
          <pc:sldMk cId="997412662" sldId="272"/>
        </pc:sldMkLst>
        <pc:spChg chg="mod">
          <ac:chgData name="Annelies van der Horst" userId="a5a90fcf-3a98-4075-b9dd-873ce334a0af" providerId="ADAL" clId="{DAE989C1-7A4E-4DF4-95E6-6CB22A7C3E2C}" dt="2021-09-08T12:53:39.853" v="253" actId="13926"/>
          <ac:spMkLst>
            <pc:docMk/>
            <pc:sldMk cId="997412662" sldId="272"/>
            <ac:spMk id="3" creationId="{00000000-0000-0000-0000-000000000000}"/>
          </ac:spMkLst>
        </pc:spChg>
      </pc:sldChg>
      <pc:sldChg chg="modSp mod">
        <pc:chgData name="Annelies van der Horst" userId="a5a90fcf-3a98-4075-b9dd-873ce334a0af" providerId="ADAL" clId="{DAE989C1-7A4E-4DF4-95E6-6CB22A7C3E2C}" dt="2021-09-08T12:55:39.672" v="271" actId="20577"/>
        <pc:sldMkLst>
          <pc:docMk/>
          <pc:sldMk cId="1170710626" sldId="274"/>
        </pc:sldMkLst>
        <pc:spChg chg="mod">
          <ac:chgData name="Annelies van der Horst" userId="a5a90fcf-3a98-4075-b9dd-873ce334a0af" providerId="ADAL" clId="{DAE989C1-7A4E-4DF4-95E6-6CB22A7C3E2C}" dt="2021-09-08T12:55:39.672" v="271" actId="20577"/>
          <ac:spMkLst>
            <pc:docMk/>
            <pc:sldMk cId="1170710626" sldId="274"/>
            <ac:spMk id="3" creationId="{00000000-0000-0000-0000-000000000000}"/>
          </ac:spMkLst>
        </pc:spChg>
      </pc:sldChg>
    </pc:docChg>
  </pc:docChgLst>
  <pc:docChgLst>
    <pc:chgData name="Ronald Nijboer" userId="bc65bdde-0112-4f84-9317-d2cc06996a83" providerId="ADAL" clId="{9B109DFB-0540-4E57-BCBC-8D4658B40AE0}"/>
    <pc:docChg chg="undo custSel addSld delSld modSld modMainMaster">
      <pc:chgData name="Ronald Nijboer" userId="bc65bdde-0112-4f84-9317-d2cc06996a83" providerId="ADAL" clId="{9B109DFB-0540-4E57-BCBC-8D4658B40AE0}" dt="2021-09-07T10:50:30.111" v="3487" actId="20577"/>
      <pc:docMkLst>
        <pc:docMk/>
      </pc:docMkLst>
      <pc:sldChg chg="addSp delSp modSp mod">
        <pc:chgData name="Ronald Nijboer" userId="bc65bdde-0112-4f84-9317-d2cc06996a83" providerId="ADAL" clId="{9B109DFB-0540-4E57-BCBC-8D4658B40AE0}" dt="2021-09-07T10:50:30.111" v="3487" actId="20577"/>
        <pc:sldMkLst>
          <pc:docMk/>
          <pc:sldMk cId="2701712854" sldId="256"/>
        </pc:sldMkLst>
        <pc:spChg chg="add mod">
          <ac:chgData name="Ronald Nijboer" userId="bc65bdde-0112-4f84-9317-d2cc06996a83" providerId="ADAL" clId="{9B109DFB-0540-4E57-BCBC-8D4658B40AE0}" dt="2021-09-07T10:25:28.324" v="3132"/>
          <ac:spMkLst>
            <pc:docMk/>
            <pc:sldMk cId="2701712854" sldId="256"/>
            <ac:spMk id="7" creationId="{C40E34D3-5B97-4269-B5AC-4BCACCB9E8DF}"/>
          </ac:spMkLst>
        </pc:spChg>
        <pc:spChg chg="mod">
          <ac:chgData name="Ronald Nijboer" userId="bc65bdde-0112-4f84-9317-d2cc06996a83" providerId="ADAL" clId="{9B109DFB-0540-4E57-BCBC-8D4658B40AE0}" dt="2021-09-07T10:50:30.111" v="3487" actId="20577"/>
          <ac:spMkLst>
            <pc:docMk/>
            <pc:sldMk cId="2701712854" sldId="256"/>
            <ac:spMk id="8" creationId="{00000000-0000-0000-0000-000000000000}"/>
          </ac:spMkLst>
        </pc:spChg>
        <pc:picChg chg="mod modCrop">
          <ac:chgData name="Ronald Nijboer" userId="bc65bdde-0112-4f84-9317-d2cc06996a83" providerId="ADAL" clId="{9B109DFB-0540-4E57-BCBC-8D4658B40AE0}" dt="2021-09-07T10:24:23.347" v="3114" actId="18131"/>
          <ac:picMkLst>
            <pc:docMk/>
            <pc:sldMk cId="2701712854" sldId="256"/>
            <ac:picMk id="2" creationId="{00000000-0000-0000-0000-000000000000}"/>
          </ac:picMkLst>
        </pc:picChg>
        <pc:picChg chg="add del mod">
          <ac:chgData name="Ronald Nijboer" userId="bc65bdde-0112-4f84-9317-d2cc06996a83" providerId="ADAL" clId="{9B109DFB-0540-4E57-BCBC-8D4658B40AE0}" dt="2021-09-07T10:24:02.684" v="3112" actId="478"/>
          <ac:picMkLst>
            <pc:docMk/>
            <pc:sldMk cId="2701712854" sldId="256"/>
            <ac:picMk id="5" creationId="{0D129667-8138-4811-9B8D-28AF9EC682D2}"/>
          </ac:picMkLst>
        </pc:picChg>
      </pc:sldChg>
      <pc:sldChg chg="addSp delSp modSp mod">
        <pc:chgData name="Ronald Nijboer" userId="bc65bdde-0112-4f84-9317-d2cc06996a83" providerId="ADAL" clId="{9B109DFB-0540-4E57-BCBC-8D4658B40AE0}" dt="2021-09-07T10:25:24.033" v="3131" actId="1076"/>
        <pc:sldMkLst>
          <pc:docMk/>
          <pc:sldMk cId="2240311543" sldId="257"/>
        </pc:sldMkLst>
        <pc:spChg chg="add del">
          <ac:chgData name="Ronald Nijboer" userId="bc65bdde-0112-4f84-9317-d2cc06996a83" providerId="ADAL" clId="{9B109DFB-0540-4E57-BCBC-8D4658B40AE0}" dt="2021-09-07T10:24:58.968" v="3118" actId="22"/>
          <ac:spMkLst>
            <pc:docMk/>
            <pc:sldMk cId="2240311543" sldId="257"/>
            <ac:spMk id="5" creationId="{A984C79F-73A6-481B-B853-1F39004B598F}"/>
          </ac:spMkLst>
        </pc:spChg>
        <pc:spChg chg="add mod">
          <ac:chgData name="Ronald Nijboer" userId="bc65bdde-0112-4f84-9317-d2cc06996a83" providerId="ADAL" clId="{9B109DFB-0540-4E57-BCBC-8D4658B40AE0}" dt="2021-09-07T10:25:24.033" v="3131" actId="1076"/>
          <ac:spMkLst>
            <pc:docMk/>
            <pc:sldMk cId="2240311543" sldId="257"/>
            <ac:spMk id="7" creationId="{64AF18A8-1894-49FB-85B6-74E17D0FCAD1}"/>
          </ac:spMkLst>
        </pc:spChg>
        <pc:picChg chg="mod modCrop">
          <ac:chgData name="Ronald Nijboer" userId="bc65bdde-0112-4f84-9317-d2cc06996a83" providerId="ADAL" clId="{9B109DFB-0540-4E57-BCBC-8D4658B40AE0}" dt="2021-09-07T10:24:38.857" v="3116" actId="18131"/>
          <ac:picMkLst>
            <pc:docMk/>
            <pc:sldMk cId="2240311543" sldId="257"/>
            <ac:picMk id="4" creationId="{00000000-0000-0000-0000-000000000000}"/>
          </ac:picMkLst>
        </pc:picChg>
      </pc:sldChg>
      <pc:sldChg chg="addSp delSp modSp mod">
        <pc:chgData name="Ronald Nijboer" userId="bc65bdde-0112-4f84-9317-d2cc06996a83" providerId="ADAL" clId="{9B109DFB-0540-4E57-BCBC-8D4658B40AE0}" dt="2021-09-07T09:51:18.899" v="2871" actId="14100"/>
        <pc:sldMkLst>
          <pc:docMk/>
          <pc:sldMk cId="3972958272" sldId="261"/>
        </pc:sldMkLst>
        <pc:spChg chg="mod">
          <ac:chgData name="Ronald Nijboer" userId="bc65bdde-0112-4f84-9317-d2cc06996a83" providerId="ADAL" clId="{9B109DFB-0540-4E57-BCBC-8D4658B40AE0}" dt="2021-09-07T09:36:45.259" v="1785" actId="20577"/>
          <ac:spMkLst>
            <pc:docMk/>
            <pc:sldMk cId="3972958272" sldId="261"/>
            <ac:spMk id="2" creationId="{00000000-0000-0000-0000-000000000000}"/>
          </ac:spMkLst>
        </pc:spChg>
        <pc:spChg chg="mod">
          <ac:chgData name="Ronald Nijboer" userId="bc65bdde-0112-4f84-9317-d2cc06996a83" providerId="ADAL" clId="{9B109DFB-0540-4E57-BCBC-8D4658B40AE0}" dt="2021-09-07T09:49:27.374" v="2852" actId="1076"/>
          <ac:spMkLst>
            <pc:docMk/>
            <pc:sldMk cId="3972958272" sldId="261"/>
            <ac:spMk id="3" creationId="{00000000-0000-0000-0000-000000000000}"/>
          </ac:spMkLst>
        </pc:spChg>
        <pc:spChg chg="add del">
          <ac:chgData name="Ronald Nijboer" userId="bc65bdde-0112-4f84-9317-d2cc06996a83" providerId="ADAL" clId="{9B109DFB-0540-4E57-BCBC-8D4658B40AE0}" dt="2021-09-07T09:36:32.835" v="1771" actId="22"/>
          <ac:spMkLst>
            <pc:docMk/>
            <pc:sldMk cId="3972958272" sldId="261"/>
            <ac:spMk id="5" creationId="{573106BD-7A77-495C-8C7E-79D254501BC8}"/>
          </ac:spMkLst>
        </pc:spChg>
        <pc:spChg chg="mod">
          <ac:chgData name="Ronald Nijboer" userId="bc65bdde-0112-4f84-9317-d2cc06996a83" providerId="ADAL" clId="{9B109DFB-0540-4E57-BCBC-8D4658B40AE0}" dt="2021-09-07T09:51:06.939" v="2868" actId="18245"/>
          <ac:spMkLst>
            <pc:docMk/>
            <pc:sldMk cId="3972958272" sldId="261"/>
            <ac:spMk id="9" creationId="{7CB9E8B6-BE1B-451A-8850-0958E43545EA}"/>
          </ac:spMkLst>
        </pc:spChg>
        <pc:spChg chg="mod">
          <ac:chgData name="Ronald Nijboer" userId="bc65bdde-0112-4f84-9317-d2cc06996a83" providerId="ADAL" clId="{9B109DFB-0540-4E57-BCBC-8D4658B40AE0}" dt="2021-09-07T09:51:06.939" v="2868" actId="18245"/>
          <ac:spMkLst>
            <pc:docMk/>
            <pc:sldMk cId="3972958272" sldId="261"/>
            <ac:spMk id="10" creationId="{1E003C9F-FB96-44F9-AB35-99057599E84A}"/>
          </ac:spMkLst>
        </pc:spChg>
        <pc:spChg chg="mod">
          <ac:chgData name="Ronald Nijboer" userId="bc65bdde-0112-4f84-9317-d2cc06996a83" providerId="ADAL" clId="{9B109DFB-0540-4E57-BCBC-8D4658B40AE0}" dt="2021-09-07T09:51:06.939" v="2868" actId="18245"/>
          <ac:spMkLst>
            <pc:docMk/>
            <pc:sldMk cId="3972958272" sldId="261"/>
            <ac:spMk id="11" creationId="{992A4D8A-9FC8-4B02-9E40-4D7C91E7F5C8}"/>
          </ac:spMkLst>
        </pc:spChg>
        <pc:spChg chg="mod">
          <ac:chgData name="Ronald Nijboer" userId="bc65bdde-0112-4f84-9317-d2cc06996a83" providerId="ADAL" clId="{9B109DFB-0540-4E57-BCBC-8D4658B40AE0}" dt="2021-09-07T09:51:06.939" v="2868" actId="18245"/>
          <ac:spMkLst>
            <pc:docMk/>
            <pc:sldMk cId="3972958272" sldId="261"/>
            <ac:spMk id="12" creationId="{008040ED-1E95-4A9F-BFBC-7277D1687051}"/>
          </ac:spMkLst>
        </pc:spChg>
        <pc:spChg chg="mod">
          <ac:chgData name="Ronald Nijboer" userId="bc65bdde-0112-4f84-9317-d2cc06996a83" providerId="ADAL" clId="{9B109DFB-0540-4E57-BCBC-8D4658B40AE0}" dt="2021-09-07T09:51:06.939" v="2868" actId="18245"/>
          <ac:spMkLst>
            <pc:docMk/>
            <pc:sldMk cId="3972958272" sldId="261"/>
            <ac:spMk id="13" creationId="{F35CD5C3-EB7C-480D-93E2-05E9930960E2}"/>
          </ac:spMkLst>
        </pc:spChg>
        <pc:spChg chg="mod">
          <ac:chgData name="Ronald Nijboer" userId="bc65bdde-0112-4f84-9317-d2cc06996a83" providerId="ADAL" clId="{9B109DFB-0540-4E57-BCBC-8D4658B40AE0}" dt="2021-09-07T09:51:06.939" v="2868" actId="18245"/>
          <ac:spMkLst>
            <pc:docMk/>
            <pc:sldMk cId="3972958272" sldId="261"/>
            <ac:spMk id="14" creationId="{95747E7C-CC2F-4C04-AE74-699FD4CC3063}"/>
          </ac:spMkLst>
        </pc:spChg>
        <pc:spChg chg="mod">
          <ac:chgData name="Ronald Nijboer" userId="bc65bdde-0112-4f84-9317-d2cc06996a83" providerId="ADAL" clId="{9B109DFB-0540-4E57-BCBC-8D4658B40AE0}" dt="2021-09-07T09:51:06.939" v="2868" actId="18245"/>
          <ac:spMkLst>
            <pc:docMk/>
            <pc:sldMk cId="3972958272" sldId="261"/>
            <ac:spMk id="15" creationId="{19B24458-BEB7-4CEB-9390-9C32783A48AF}"/>
          </ac:spMkLst>
        </pc:spChg>
        <pc:grpChg chg="mod">
          <ac:chgData name="Ronald Nijboer" userId="bc65bdde-0112-4f84-9317-d2cc06996a83" providerId="ADAL" clId="{9B109DFB-0540-4E57-BCBC-8D4658B40AE0}" dt="2021-09-07T09:51:18.899" v="2871" actId="14100"/>
          <ac:grpSpMkLst>
            <pc:docMk/>
            <pc:sldMk cId="3972958272" sldId="261"/>
            <ac:grpSpMk id="8" creationId="{F8101FF0-8C24-4A63-9992-2DD5488B9436}"/>
          </ac:grpSpMkLst>
        </pc:grpChg>
        <pc:graphicFrameChg chg="add del mod modGraphic">
          <ac:chgData name="Ronald Nijboer" userId="bc65bdde-0112-4f84-9317-d2cc06996a83" providerId="ADAL" clId="{9B109DFB-0540-4E57-BCBC-8D4658B40AE0}" dt="2021-09-07T09:51:06.939" v="2868" actId="18245"/>
          <ac:graphicFrameMkLst>
            <pc:docMk/>
            <pc:sldMk cId="3972958272" sldId="261"/>
            <ac:graphicFrameMk id="7" creationId="{86F9A051-EA7C-45A1-828C-2F7527DE5249}"/>
          </ac:graphicFrameMkLst>
        </pc:graphicFrameChg>
        <pc:picChg chg="add mod">
          <ac:chgData name="Ronald Nijboer" userId="bc65bdde-0112-4f84-9317-d2cc06996a83" providerId="ADAL" clId="{9B109DFB-0540-4E57-BCBC-8D4658B40AE0}" dt="2021-09-07T09:47:42.406" v="2689"/>
          <ac:picMkLst>
            <pc:docMk/>
            <pc:sldMk cId="3972958272" sldId="261"/>
            <ac:picMk id="6" creationId="{B23A2E10-2B2A-4341-AB5E-FA20D7F0EA83}"/>
          </ac:picMkLst>
        </pc:picChg>
      </pc:sldChg>
      <pc:sldChg chg="addSp delSp modSp mod">
        <pc:chgData name="Ronald Nijboer" userId="bc65bdde-0112-4f84-9317-d2cc06996a83" providerId="ADAL" clId="{9B109DFB-0540-4E57-BCBC-8D4658B40AE0}" dt="2021-09-07T10:26:32.016" v="3224" actId="20577"/>
        <pc:sldMkLst>
          <pc:docMk/>
          <pc:sldMk cId="516456885" sldId="262"/>
        </pc:sldMkLst>
        <pc:spChg chg="mod">
          <ac:chgData name="Ronald Nijboer" userId="bc65bdde-0112-4f84-9317-d2cc06996a83" providerId="ADAL" clId="{9B109DFB-0540-4E57-BCBC-8D4658B40AE0}" dt="2021-09-07T10:25:53.242" v="3139" actId="20577"/>
          <ac:spMkLst>
            <pc:docMk/>
            <pc:sldMk cId="516456885" sldId="262"/>
            <ac:spMk id="2" creationId="{00000000-0000-0000-0000-000000000000}"/>
          </ac:spMkLst>
        </pc:spChg>
        <pc:spChg chg="del">
          <ac:chgData name="Ronald Nijboer" userId="bc65bdde-0112-4f84-9317-d2cc06996a83" providerId="ADAL" clId="{9B109DFB-0540-4E57-BCBC-8D4658B40AE0}" dt="2021-09-07T10:26:07.485" v="3143" actId="478"/>
          <ac:spMkLst>
            <pc:docMk/>
            <pc:sldMk cId="516456885" sldId="262"/>
            <ac:spMk id="3" creationId="{00000000-0000-0000-0000-000000000000}"/>
          </ac:spMkLst>
        </pc:spChg>
        <pc:spChg chg="add mod ord">
          <ac:chgData name="Ronald Nijboer" userId="bc65bdde-0112-4f84-9317-d2cc06996a83" providerId="ADAL" clId="{9B109DFB-0540-4E57-BCBC-8D4658B40AE0}" dt="2021-09-07T10:26:32.016" v="3224" actId="20577"/>
          <ac:spMkLst>
            <pc:docMk/>
            <pc:sldMk cId="516456885" sldId="262"/>
            <ac:spMk id="4" creationId="{485DFBFF-7791-4644-851F-14BBB48B4317}"/>
          </ac:spMkLst>
        </pc:spChg>
        <pc:spChg chg="add del mod">
          <ac:chgData name="Ronald Nijboer" userId="bc65bdde-0112-4f84-9317-d2cc06996a83" providerId="ADAL" clId="{9B109DFB-0540-4E57-BCBC-8D4658B40AE0}" dt="2021-09-07T10:26:11.296" v="3144" actId="478"/>
          <ac:spMkLst>
            <pc:docMk/>
            <pc:sldMk cId="516456885" sldId="262"/>
            <ac:spMk id="6" creationId="{2551A74C-3208-4B92-B03E-669B28D9DAB6}"/>
          </ac:spMkLst>
        </pc:spChg>
      </pc:sldChg>
      <pc:sldChg chg="del">
        <pc:chgData name="Ronald Nijboer" userId="bc65bdde-0112-4f84-9317-d2cc06996a83" providerId="ADAL" clId="{9B109DFB-0540-4E57-BCBC-8D4658B40AE0}" dt="2021-09-07T10:25:55.247" v="3140" actId="47"/>
        <pc:sldMkLst>
          <pc:docMk/>
          <pc:sldMk cId="1162536938" sldId="263"/>
        </pc:sldMkLst>
      </pc:sldChg>
      <pc:sldChg chg="del">
        <pc:chgData name="Ronald Nijboer" userId="bc65bdde-0112-4f84-9317-d2cc06996a83" providerId="ADAL" clId="{9B109DFB-0540-4E57-BCBC-8D4658B40AE0}" dt="2021-09-07T10:25:55.247" v="3140" actId="47"/>
        <pc:sldMkLst>
          <pc:docMk/>
          <pc:sldMk cId="564232368" sldId="264"/>
        </pc:sldMkLst>
      </pc:sldChg>
      <pc:sldChg chg="del">
        <pc:chgData name="Ronald Nijboer" userId="bc65bdde-0112-4f84-9317-d2cc06996a83" providerId="ADAL" clId="{9B109DFB-0540-4E57-BCBC-8D4658B40AE0}" dt="2021-09-07T10:25:55.247" v="3140" actId="47"/>
        <pc:sldMkLst>
          <pc:docMk/>
          <pc:sldMk cId="481622468" sldId="265"/>
        </pc:sldMkLst>
      </pc:sldChg>
      <pc:sldChg chg="del">
        <pc:chgData name="Ronald Nijboer" userId="bc65bdde-0112-4f84-9317-d2cc06996a83" providerId="ADAL" clId="{9B109DFB-0540-4E57-BCBC-8D4658B40AE0}" dt="2021-09-07T10:25:55.247" v="3140" actId="47"/>
        <pc:sldMkLst>
          <pc:docMk/>
          <pc:sldMk cId="2879849225" sldId="266"/>
        </pc:sldMkLst>
      </pc:sldChg>
      <pc:sldChg chg="addSp modSp add mod">
        <pc:chgData name="Ronald Nijboer" userId="bc65bdde-0112-4f84-9317-d2cc06996a83" providerId="ADAL" clId="{9B109DFB-0540-4E57-BCBC-8D4658B40AE0}" dt="2021-09-07T09:51:55.083" v="2880" actId="207"/>
        <pc:sldMkLst>
          <pc:docMk/>
          <pc:sldMk cId="1027098890" sldId="267"/>
        </pc:sldMkLst>
        <pc:spChg chg="mod">
          <ac:chgData name="Ronald Nijboer" userId="bc65bdde-0112-4f84-9317-d2cc06996a83" providerId="ADAL" clId="{9B109DFB-0540-4E57-BCBC-8D4658B40AE0}" dt="2021-09-07T09:40:42.784" v="2601" actId="2710"/>
          <ac:spMkLst>
            <pc:docMk/>
            <pc:sldMk cId="1027098890" sldId="267"/>
            <ac:spMk id="3" creationId="{00000000-0000-0000-0000-000000000000}"/>
          </ac:spMkLst>
        </pc:spChg>
        <pc:spChg chg="mod">
          <ac:chgData name="Ronald Nijboer" userId="bc65bdde-0112-4f84-9317-d2cc06996a83" providerId="ADAL" clId="{9B109DFB-0540-4E57-BCBC-8D4658B40AE0}" dt="2021-09-07T09:51:29.080" v="2874"/>
          <ac:spMkLst>
            <pc:docMk/>
            <pc:sldMk cId="1027098890" sldId="267"/>
            <ac:spMk id="5" creationId="{D8FFE91C-23C6-4C3B-B427-C667FCD5A90B}"/>
          </ac:spMkLst>
        </pc:spChg>
        <pc:spChg chg="mod">
          <ac:chgData name="Ronald Nijboer" userId="bc65bdde-0112-4f84-9317-d2cc06996a83" providerId="ADAL" clId="{9B109DFB-0540-4E57-BCBC-8D4658B40AE0}" dt="2021-09-07T09:51:29.080" v="2874"/>
          <ac:spMkLst>
            <pc:docMk/>
            <pc:sldMk cId="1027098890" sldId="267"/>
            <ac:spMk id="6" creationId="{22C26EB8-8FC4-4519-A4A4-1C2F4A258494}"/>
          </ac:spMkLst>
        </pc:spChg>
        <pc:spChg chg="mod">
          <ac:chgData name="Ronald Nijboer" userId="bc65bdde-0112-4f84-9317-d2cc06996a83" providerId="ADAL" clId="{9B109DFB-0540-4E57-BCBC-8D4658B40AE0}" dt="2021-09-07T09:51:51.371" v="2878" actId="207"/>
          <ac:spMkLst>
            <pc:docMk/>
            <pc:sldMk cId="1027098890" sldId="267"/>
            <ac:spMk id="7" creationId="{DCF4AABE-5356-49D4-8777-FC815BFDEE9B}"/>
          </ac:spMkLst>
        </pc:spChg>
        <pc:spChg chg="mod">
          <ac:chgData name="Ronald Nijboer" userId="bc65bdde-0112-4f84-9317-d2cc06996a83" providerId="ADAL" clId="{9B109DFB-0540-4E57-BCBC-8D4658B40AE0}" dt="2021-09-07T09:51:29.080" v="2874"/>
          <ac:spMkLst>
            <pc:docMk/>
            <pc:sldMk cId="1027098890" sldId="267"/>
            <ac:spMk id="8" creationId="{55733162-AA35-44FA-BEE9-E1007488D91B}"/>
          </ac:spMkLst>
        </pc:spChg>
        <pc:spChg chg="mod">
          <ac:chgData name="Ronald Nijboer" userId="bc65bdde-0112-4f84-9317-d2cc06996a83" providerId="ADAL" clId="{9B109DFB-0540-4E57-BCBC-8D4658B40AE0}" dt="2021-09-07T09:51:53.291" v="2879" actId="207"/>
          <ac:spMkLst>
            <pc:docMk/>
            <pc:sldMk cId="1027098890" sldId="267"/>
            <ac:spMk id="9" creationId="{D53140E2-1896-43FF-AC1F-AC204F475C3F}"/>
          </ac:spMkLst>
        </pc:spChg>
        <pc:spChg chg="mod">
          <ac:chgData name="Ronald Nijboer" userId="bc65bdde-0112-4f84-9317-d2cc06996a83" providerId="ADAL" clId="{9B109DFB-0540-4E57-BCBC-8D4658B40AE0}" dt="2021-09-07T09:51:29.080" v="2874"/>
          <ac:spMkLst>
            <pc:docMk/>
            <pc:sldMk cId="1027098890" sldId="267"/>
            <ac:spMk id="10" creationId="{DE8DA62B-AE70-4D97-B181-0605B84E1F1F}"/>
          </ac:spMkLst>
        </pc:spChg>
        <pc:spChg chg="mod">
          <ac:chgData name="Ronald Nijboer" userId="bc65bdde-0112-4f84-9317-d2cc06996a83" providerId="ADAL" clId="{9B109DFB-0540-4E57-BCBC-8D4658B40AE0}" dt="2021-09-07T09:51:55.083" v="2880" actId="207"/>
          <ac:spMkLst>
            <pc:docMk/>
            <pc:sldMk cId="1027098890" sldId="267"/>
            <ac:spMk id="11" creationId="{39C883C0-D29F-47D5-92AF-A9CB164D29D4}"/>
          </ac:spMkLst>
        </pc:spChg>
        <pc:grpChg chg="add mod">
          <ac:chgData name="Ronald Nijboer" userId="bc65bdde-0112-4f84-9317-d2cc06996a83" providerId="ADAL" clId="{9B109DFB-0540-4E57-BCBC-8D4658B40AE0}" dt="2021-09-07T09:51:29.080" v="2874"/>
          <ac:grpSpMkLst>
            <pc:docMk/>
            <pc:sldMk cId="1027098890" sldId="267"/>
            <ac:grpSpMk id="4" creationId="{1A027592-1B46-4359-9BD1-50463BC921E2}"/>
          </ac:grpSpMkLst>
        </pc:grpChg>
      </pc:sldChg>
      <pc:sldChg chg="addSp modSp add mod">
        <pc:chgData name="Ronald Nijboer" userId="bc65bdde-0112-4f84-9317-d2cc06996a83" providerId="ADAL" clId="{9B109DFB-0540-4E57-BCBC-8D4658B40AE0}" dt="2021-09-07T09:51:43.949" v="2877" actId="207"/>
        <pc:sldMkLst>
          <pc:docMk/>
          <pc:sldMk cId="3725407763" sldId="268"/>
        </pc:sldMkLst>
        <pc:spChg chg="mod">
          <ac:chgData name="Ronald Nijboer" userId="bc65bdde-0112-4f84-9317-d2cc06996a83" providerId="ADAL" clId="{9B109DFB-0540-4E57-BCBC-8D4658B40AE0}" dt="2021-09-07T09:51:23.400" v="2872"/>
          <ac:spMkLst>
            <pc:docMk/>
            <pc:sldMk cId="3725407763" sldId="268"/>
            <ac:spMk id="5" creationId="{4C9115BB-1E0A-4344-A5D6-078716A1DDD4}"/>
          </ac:spMkLst>
        </pc:spChg>
        <pc:spChg chg="mod">
          <ac:chgData name="Ronald Nijboer" userId="bc65bdde-0112-4f84-9317-d2cc06996a83" providerId="ADAL" clId="{9B109DFB-0540-4E57-BCBC-8D4658B40AE0}" dt="2021-09-07T09:51:23.400" v="2872"/>
          <ac:spMkLst>
            <pc:docMk/>
            <pc:sldMk cId="3725407763" sldId="268"/>
            <ac:spMk id="6" creationId="{7C654A1D-28B5-4D2C-B7C8-B391301C2B27}"/>
          </ac:spMkLst>
        </pc:spChg>
        <pc:spChg chg="mod">
          <ac:chgData name="Ronald Nijboer" userId="bc65bdde-0112-4f84-9317-d2cc06996a83" providerId="ADAL" clId="{9B109DFB-0540-4E57-BCBC-8D4658B40AE0}" dt="2021-09-07T09:51:39.972" v="2875" actId="207"/>
          <ac:spMkLst>
            <pc:docMk/>
            <pc:sldMk cId="3725407763" sldId="268"/>
            <ac:spMk id="7" creationId="{40844751-BEEE-4EB7-907C-2DB6F6401845}"/>
          </ac:spMkLst>
        </pc:spChg>
        <pc:spChg chg="mod">
          <ac:chgData name="Ronald Nijboer" userId="bc65bdde-0112-4f84-9317-d2cc06996a83" providerId="ADAL" clId="{9B109DFB-0540-4E57-BCBC-8D4658B40AE0}" dt="2021-09-07T09:51:23.400" v="2872"/>
          <ac:spMkLst>
            <pc:docMk/>
            <pc:sldMk cId="3725407763" sldId="268"/>
            <ac:spMk id="8" creationId="{4A9D45B6-EF95-4537-81D5-73BFD86CEAAB}"/>
          </ac:spMkLst>
        </pc:spChg>
        <pc:spChg chg="mod">
          <ac:chgData name="Ronald Nijboer" userId="bc65bdde-0112-4f84-9317-d2cc06996a83" providerId="ADAL" clId="{9B109DFB-0540-4E57-BCBC-8D4658B40AE0}" dt="2021-09-07T09:51:42.059" v="2876" actId="207"/>
          <ac:spMkLst>
            <pc:docMk/>
            <pc:sldMk cId="3725407763" sldId="268"/>
            <ac:spMk id="9" creationId="{DF2DA8AD-CD0B-462E-9976-2A6FC3300E80}"/>
          </ac:spMkLst>
        </pc:spChg>
        <pc:spChg chg="mod">
          <ac:chgData name="Ronald Nijboer" userId="bc65bdde-0112-4f84-9317-d2cc06996a83" providerId="ADAL" clId="{9B109DFB-0540-4E57-BCBC-8D4658B40AE0}" dt="2021-09-07T09:51:23.400" v="2872"/>
          <ac:spMkLst>
            <pc:docMk/>
            <pc:sldMk cId="3725407763" sldId="268"/>
            <ac:spMk id="10" creationId="{7EF3319F-6F9F-4A87-9863-021893D87E24}"/>
          </ac:spMkLst>
        </pc:spChg>
        <pc:spChg chg="mod">
          <ac:chgData name="Ronald Nijboer" userId="bc65bdde-0112-4f84-9317-d2cc06996a83" providerId="ADAL" clId="{9B109DFB-0540-4E57-BCBC-8D4658B40AE0}" dt="2021-09-07T09:51:43.949" v="2877" actId="207"/>
          <ac:spMkLst>
            <pc:docMk/>
            <pc:sldMk cId="3725407763" sldId="268"/>
            <ac:spMk id="11" creationId="{F5B5BAAA-5F3A-4E55-B15E-EF82BEAB630E}"/>
          </ac:spMkLst>
        </pc:spChg>
        <pc:grpChg chg="add mod">
          <ac:chgData name="Ronald Nijboer" userId="bc65bdde-0112-4f84-9317-d2cc06996a83" providerId="ADAL" clId="{9B109DFB-0540-4E57-BCBC-8D4658B40AE0}" dt="2021-09-07T09:51:27.020" v="2873" actId="1076"/>
          <ac:grpSpMkLst>
            <pc:docMk/>
            <pc:sldMk cId="3725407763" sldId="268"/>
            <ac:grpSpMk id="4" creationId="{1BDC0A65-7B72-456E-9149-8F53C2C23F0F}"/>
          </ac:grpSpMkLst>
        </pc:grpChg>
      </pc:sldChg>
      <pc:sldChg chg="addSp modSp add mod">
        <pc:chgData name="Ronald Nijboer" userId="bc65bdde-0112-4f84-9317-d2cc06996a83" providerId="ADAL" clId="{9B109DFB-0540-4E57-BCBC-8D4658B40AE0}" dt="2021-09-07T10:09:39.210" v="3007" actId="207"/>
        <pc:sldMkLst>
          <pc:docMk/>
          <pc:sldMk cId="1730410617" sldId="269"/>
        </pc:sldMkLst>
        <pc:spChg chg="mod">
          <ac:chgData name="Ronald Nijboer" userId="bc65bdde-0112-4f84-9317-d2cc06996a83" providerId="ADAL" clId="{9B109DFB-0540-4E57-BCBC-8D4658B40AE0}" dt="2021-09-07T09:44:16.634" v="2641" actId="20577"/>
          <ac:spMkLst>
            <pc:docMk/>
            <pc:sldMk cId="1730410617" sldId="269"/>
            <ac:spMk id="2" creationId="{00000000-0000-0000-0000-000000000000}"/>
          </ac:spMkLst>
        </pc:spChg>
        <pc:spChg chg="mod">
          <ac:chgData name="Ronald Nijboer" userId="bc65bdde-0112-4f84-9317-d2cc06996a83" providerId="ADAL" clId="{9B109DFB-0540-4E57-BCBC-8D4658B40AE0}" dt="2021-09-07T09:54:58.249" v="2937" actId="6549"/>
          <ac:spMkLst>
            <pc:docMk/>
            <pc:sldMk cId="1730410617" sldId="269"/>
            <ac:spMk id="3" creationId="{00000000-0000-0000-0000-000000000000}"/>
          </ac:spMkLst>
        </pc:spChg>
        <pc:spChg chg="mod">
          <ac:chgData name="Ronald Nijboer" userId="bc65bdde-0112-4f84-9317-d2cc06996a83" providerId="ADAL" clId="{9B109DFB-0540-4E57-BCBC-8D4658B40AE0}" dt="2021-09-07T10:09:37.355" v="3006" actId="207"/>
          <ac:spMkLst>
            <pc:docMk/>
            <pc:sldMk cId="1730410617" sldId="269"/>
            <ac:spMk id="5" creationId="{8EF86E0D-CC1D-4C26-B413-99A7977BEA1D}"/>
          </ac:spMkLst>
        </pc:spChg>
        <pc:spChg chg="mod">
          <ac:chgData name="Ronald Nijboer" userId="bc65bdde-0112-4f84-9317-d2cc06996a83" providerId="ADAL" clId="{9B109DFB-0540-4E57-BCBC-8D4658B40AE0}" dt="2021-09-07T10:09:37.355" v="3006" actId="207"/>
          <ac:spMkLst>
            <pc:docMk/>
            <pc:sldMk cId="1730410617" sldId="269"/>
            <ac:spMk id="6" creationId="{EEB618FB-39E6-4B85-88A8-729D8A4DB919}"/>
          </ac:spMkLst>
        </pc:spChg>
        <pc:spChg chg="mod">
          <ac:chgData name="Ronald Nijboer" userId="bc65bdde-0112-4f84-9317-d2cc06996a83" providerId="ADAL" clId="{9B109DFB-0540-4E57-BCBC-8D4658B40AE0}" dt="2021-09-07T10:09:39.210" v="3007" actId="207"/>
          <ac:spMkLst>
            <pc:docMk/>
            <pc:sldMk cId="1730410617" sldId="269"/>
            <ac:spMk id="7" creationId="{949ACF39-5A6B-4BE9-A81D-7D89773BDFF6}"/>
          </ac:spMkLst>
        </pc:spChg>
        <pc:spChg chg="mod">
          <ac:chgData name="Ronald Nijboer" userId="bc65bdde-0112-4f84-9317-d2cc06996a83" providerId="ADAL" clId="{9B109DFB-0540-4E57-BCBC-8D4658B40AE0}" dt="2021-09-07T10:09:37.355" v="3006" actId="207"/>
          <ac:spMkLst>
            <pc:docMk/>
            <pc:sldMk cId="1730410617" sldId="269"/>
            <ac:spMk id="8" creationId="{2C6B5916-F74F-4AB7-8E27-256144AFFAAD}"/>
          </ac:spMkLst>
        </pc:spChg>
        <pc:spChg chg="mod">
          <ac:chgData name="Ronald Nijboer" userId="bc65bdde-0112-4f84-9317-d2cc06996a83" providerId="ADAL" clId="{9B109DFB-0540-4E57-BCBC-8D4658B40AE0}" dt="2021-09-07T10:09:37.355" v="3006" actId="207"/>
          <ac:spMkLst>
            <pc:docMk/>
            <pc:sldMk cId="1730410617" sldId="269"/>
            <ac:spMk id="9" creationId="{36522D16-D53A-4C80-96D7-86883CEBEAFD}"/>
          </ac:spMkLst>
        </pc:spChg>
        <pc:spChg chg="mod">
          <ac:chgData name="Ronald Nijboer" userId="bc65bdde-0112-4f84-9317-d2cc06996a83" providerId="ADAL" clId="{9B109DFB-0540-4E57-BCBC-8D4658B40AE0}" dt="2021-09-07T10:09:37.355" v="3006" actId="207"/>
          <ac:spMkLst>
            <pc:docMk/>
            <pc:sldMk cId="1730410617" sldId="269"/>
            <ac:spMk id="10" creationId="{BF3C7D87-01F8-4DD5-B097-06C792421BE9}"/>
          </ac:spMkLst>
        </pc:spChg>
        <pc:spChg chg="mod">
          <ac:chgData name="Ronald Nijboer" userId="bc65bdde-0112-4f84-9317-d2cc06996a83" providerId="ADAL" clId="{9B109DFB-0540-4E57-BCBC-8D4658B40AE0}" dt="2021-09-07T10:09:37.355" v="3006" actId="207"/>
          <ac:spMkLst>
            <pc:docMk/>
            <pc:sldMk cId="1730410617" sldId="269"/>
            <ac:spMk id="11" creationId="{B943CC1B-601D-4381-BEE1-E0A437CEF649}"/>
          </ac:spMkLst>
        </pc:spChg>
        <pc:grpChg chg="add mod">
          <ac:chgData name="Ronald Nijboer" userId="bc65bdde-0112-4f84-9317-d2cc06996a83" providerId="ADAL" clId="{9B109DFB-0540-4E57-BCBC-8D4658B40AE0}" dt="2021-09-07T10:09:37.355" v="3006" actId="207"/>
          <ac:grpSpMkLst>
            <pc:docMk/>
            <pc:sldMk cId="1730410617" sldId="269"/>
            <ac:grpSpMk id="4" creationId="{D798C98D-3F38-4D1F-B416-A4D64B5C189B}"/>
          </ac:grpSpMkLst>
        </pc:grpChg>
      </pc:sldChg>
      <pc:sldChg chg="addSp modSp add mod">
        <pc:chgData name="Ronald Nijboer" userId="bc65bdde-0112-4f84-9317-d2cc06996a83" providerId="ADAL" clId="{9B109DFB-0540-4E57-BCBC-8D4658B40AE0}" dt="2021-09-07T10:09:42.610" v="3008" actId="207"/>
        <pc:sldMkLst>
          <pc:docMk/>
          <pc:sldMk cId="934739625" sldId="270"/>
        </pc:sldMkLst>
        <pc:spChg chg="mod">
          <ac:chgData name="Ronald Nijboer" userId="bc65bdde-0112-4f84-9317-d2cc06996a83" providerId="ADAL" clId="{9B109DFB-0540-4E57-BCBC-8D4658B40AE0}" dt="2021-09-07T09:45:09.133" v="2643"/>
          <ac:spMkLst>
            <pc:docMk/>
            <pc:sldMk cId="934739625" sldId="270"/>
            <ac:spMk id="2" creationId="{00000000-0000-0000-0000-000000000000}"/>
          </ac:spMkLst>
        </pc:spChg>
        <pc:spChg chg="mod">
          <ac:chgData name="Ronald Nijboer" userId="bc65bdde-0112-4f84-9317-d2cc06996a83" providerId="ADAL" clId="{9B109DFB-0540-4E57-BCBC-8D4658B40AE0}" dt="2021-09-07T09:46:27.630" v="2687" actId="20577"/>
          <ac:spMkLst>
            <pc:docMk/>
            <pc:sldMk cId="934739625" sldId="270"/>
            <ac:spMk id="3" creationId="{00000000-0000-0000-0000-000000000000}"/>
          </ac:spMkLst>
        </pc:spChg>
        <pc:spChg chg="mod">
          <ac:chgData name="Ronald Nijboer" userId="bc65bdde-0112-4f84-9317-d2cc06996a83" providerId="ADAL" clId="{9B109DFB-0540-4E57-BCBC-8D4658B40AE0}" dt="2021-09-07T09:52:16.143" v="2883"/>
          <ac:spMkLst>
            <pc:docMk/>
            <pc:sldMk cId="934739625" sldId="270"/>
            <ac:spMk id="5" creationId="{9B76BD9B-5C33-4E5F-AA3D-004EFDA3095F}"/>
          </ac:spMkLst>
        </pc:spChg>
        <pc:spChg chg="mod">
          <ac:chgData name="Ronald Nijboer" userId="bc65bdde-0112-4f84-9317-d2cc06996a83" providerId="ADAL" clId="{9B109DFB-0540-4E57-BCBC-8D4658B40AE0}" dt="2021-09-07T09:52:16.143" v="2883"/>
          <ac:spMkLst>
            <pc:docMk/>
            <pc:sldMk cId="934739625" sldId="270"/>
            <ac:spMk id="6" creationId="{3F623966-777E-4F64-B858-538E33A05BB9}"/>
          </ac:spMkLst>
        </pc:spChg>
        <pc:spChg chg="mod">
          <ac:chgData name="Ronald Nijboer" userId="bc65bdde-0112-4f84-9317-d2cc06996a83" providerId="ADAL" clId="{9B109DFB-0540-4E57-BCBC-8D4658B40AE0}" dt="2021-09-07T10:09:42.610" v="3008" actId="207"/>
          <ac:spMkLst>
            <pc:docMk/>
            <pc:sldMk cId="934739625" sldId="270"/>
            <ac:spMk id="7" creationId="{5CBFC694-A747-4642-886F-BD3768A6CF50}"/>
          </ac:spMkLst>
        </pc:spChg>
        <pc:spChg chg="mod">
          <ac:chgData name="Ronald Nijboer" userId="bc65bdde-0112-4f84-9317-d2cc06996a83" providerId="ADAL" clId="{9B109DFB-0540-4E57-BCBC-8D4658B40AE0}" dt="2021-09-07T09:52:16.143" v="2883"/>
          <ac:spMkLst>
            <pc:docMk/>
            <pc:sldMk cId="934739625" sldId="270"/>
            <ac:spMk id="8" creationId="{025E2656-D272-49B6-AFE6-DF6513D86B8E}"/>
          </ac:spMkLst>
        </pc:spChg>
        <pc:spChg chg="mod">
          <ac:chgData name="Ronald Nijboer" userId="bc65bdde-0112-4f84-9317-d2cc06996a83" providerId="ADAL" clId="{9B109DFB-0540-4E57-BCBC-8D4658B40AE0}" dt="2021-09-07T09:52:16.143" v="2883"/>
          <ac:spMkLst>
            <pc:docMk/>
            <pc:sldMk cId="934739625" sldId="270"/>
            <ac:spMk id="9" creationId="{DE74D3E4-D396-4976-A8F1-B4F6AEB8807C}"/>
          </ac:spMkLst>
        </pc:spChg>
        <pc:spChg chg="mod">
          <ac:chgData name="Ronald Nijboer" userId="bc65bdde-0112-4f84-9317-d2cc06996a83" providerId="ADAL" clId="{9B109DFB-0540-4E57-BCBC-8D4658B40AE0}" dt="2021-09-07T09:52:16.143" v="2883"/>
          <ac:spMkLst>
            <pc:docMk/>
            <pc:sldMk cId="934739625" sldId="270"/>
            <ac:spMk id="10" creationId="{965F7D76-968F-4763-B873-1DF409F65727}"/>
          </ac:spMkLst>
        </pc:spChg>
        <pc:spChg chg="mod">
          <ac:chgData name="Ronald Nijboer" userId="bc65bdde-0112-4f84-9317-d2cc06996a83" providerId="ADAL" clId="{9B109DFB-0540-4E57-BCBC-8D4658B40AE0}" dt="2021-09-07T09:52:16.143" v="2883"/>
          <ac:spMkLst>
            <pc:docMk/>
            <pc:sldMk cId="934739625" sldId="270"/>
            <ac:spMk id="11" creationId="{B8C91E87-CC63-4BD7-900C-62BF6D2AE237}"/>
          </ac:spMkLst>
        </pc:spChg>
        <pc:grpChg chg="add mod">
          <ac:chgData name="Ronald Nijboer" userId="bc65bdde-0112-4f84-9317-d2cc06996a83" providerId="ADAL" clId="{9B109DFB-0540-4E57-BCBC-8D4658B40AE0}" dt="2021-09-07T09:52:16.143" v="2883"/>
          <ac:grpSpMkLst>
            <pc:docMk/>
            <pc:sldMk cId="934739625" sldId="270"/>
            <ac:grpSpMk id="4" creationId="{DFEE3765-334B-4EF8-A3AD-A15343DEFFB3}"/>
          </ac:grpSpMkLst>
        </pc:grpChg>
      </pc:sldChg>
      <pc:sldChg chg="modSp add mod addCm modCm">
        <pc:chgData name="Ronald Nijboer" userId="bc65bdde-0112-4f84-9317-d2cc06996a83" providerId="ADAL" clId="{9B109DFB-0540-4E57-BCBC-8D4658B40AE0}" dt="2021-09-07T10:09:45.436" v="3009" actId="207"/>
        <pc:sldMkLst>
          <pc:docMk/>
          <pc:sldMk cId="3531380938" sldId="271"/>
        </pc:sldMkLst>
        <pc:spChg chg="mod">
          <ac:chgData name="Ronald Nijboer" userId="bc65bdde-0112-4f84-9317-d2cc06996a83" providerId="ADAL" clId="{9B109DFB-0540-4E57-BCBC-8D4658B40AE0}" dt="2021-09-07T09:52:38.414" v="2918" actId="20577"/>
          <ac:spMkLst>
            <pc:docMk/>
            <pc:sldMk cId="3531380938" sldId="271"/>
            <ac:spMk id="2" creationId="{00000000-0000-0000-0000-000000000000}"/>
          </ac:spMkLst>
        </pc:spChg>
        <pc:spChg chg="mod">
          <ac:chgData name="Ronald Nijboer" userId="bc65bdde-0112-4f84-9317-d2cc06996a83" providerId="ADAL" clId="{9B109DFB-0540-4E57-BCBC-8D4658B40AE0}" dt="2021-09-07T09:59:48.656" v="2977" actId="20577"/>
          <ac:spMkLst>
            <pc:docMk/>
            <pc:sldMk cId="3531380938" sldId="271"/>
            <ac:spMk id="3" creationId="{00000000-0000-0000-0000-000000000000}"/>
          </ac:spMkLst>
        </pc:spChg>
        <pc:spChg chg="mod">
          <ac:chgData name="Ronald Nijboer" userId="bc65bdde-0112-4f84-9317-d2cc06996a83" providerId="ADAL" clId="{9B109DFB-0540-4E57-BCBC-8D4658B40AE0}" dt="2021-09-07T10:09:45.436" v="3009" actId="207"/>
          <ac:spMkLst>
            <pc:docMk/>
            <pc:sldMk cId="3531380938" sldId="271"/>
            <ac:spMk id="9" creationId="{36522D16-D53A-4C80-96D7-86883CEBEAFD}"/>
          </ac:spMkLst>
        </pc:spChg>
      </pc:sldChg>
      <pc:sldChg chg="modSp add mod">
        <pc:chgData name="Ronald Nijboer" userId="bc65bdde-0112-4f84-9317-d2cc06996a83" providerId="ADAL" clId="{9B109DFB-0540-4E57-BCBC-8D4658B40AE0}" dt="2021-09-07T10:09:48.772" v="3010" actId="207"/>
        <pc:sldMkLst>
          <pc:docMk/>
          <pc:sldMk cId="997412662" sldId="272"/>
        </pc:sldMkLst>
        <pc:spChg chg="mod">
          <ac:chgData name="Ronald Nijboer" userId="bc65bdde-0112-4f84-9317-d2cc06996a83" providerId="ADAL" clId="{9B109DFB-0540-4E57-BCBC-8D4658B40AE0}" dt="2021-09-07T09:52:41.285" v="2919"/>
          <ac:spMkLst>
            <pc:docMk/>
            <pc:sldMk cId="997412662" sldId="272"/>
            <ac:spMk id="2" creationId="{00000000-0000-0000-0000-000000000000}"/>
          </ac:spMkLst>
        </pc:spChg>
        <pc:spChg chg="mod">
          <ac:chgData name="Ronald Nijboer" userId="bc65bdde-0112-4f84-9317-d2cc06996a83" providerId="ADAL" clId="{9B109DFB-0540-4E57-BCBC-8D4658B40AE0}" dt="2021-09-07T10:09:16.370" v="3003" actId="6549"/>
          <ac:spMkLst>
            <pc:docMk/>
            <pc:sldMk cId="997412662" sldId="272"/>
            <ac:spMk id="3" creationId="{00000000-0000-0000-0000-000000000000}"/>
          </ac:spMkLst>
        </pc:spChg>
        <pc:spChg chg="mod">
          <ac:chgData name="Ronald Nijboer" userId="bc65bdde-0112-4f84-9317-d2cc06996a83" providerId="ADAL" clId="{9B109DFB-0540-4E57-BCBC-8D4658B40AE0}" dt="2021-09-07T10:09:48.772" v="3010" actId="207"/>
          <ac:spMkLst>
            <pc:docMk/>
            <pc:sldMk cId="997412662" sldId="272"/>
            <ac:spMk id="9" creationId="{DE74D3E4-D396-4976-A8F1-B4F6AEB8807C}"/>
          </ac:spMkLst>
        </pc:spChg>
      </pc:sldChg>
      <pc:sldChg chg="modSp add mod delCm">
        <pc:chgData name="Ronald Nijboer" userId="bc65bdde-0112-4f84-9317-d2cc06996a83" providerId="ADAL" clId="{9B109DFB-0540-4E57-BCBC-8D4658B40AE0}" dt="2021-09-07T10:11:46.676" v="3066" actId="1592"/>
        <pc:sldMkLst>
          <pc:docMk/>
          <pc:sldMk cId="528771661" sldId="273"/>
        </pc:sldMkLst>
        <pc:spChg chg="mod">
          <ac:chgData name="Ronald Nijboer" userId="bc65bdde-0112-4f84-9317-d2cc06996a83" providerId="ADAL" clId="{9B109DFB-0540-4E57-BCBC-8D4658B40AE0}" dt="2021-09-07T10:10:30.556" v="3049" actId="20577"/>
          <ac:spMkLst>
            <pc:docMk/>
            <pc:sldMk cId="528771661" sldId="273"/>
            <ac:spMk id="2" creationId="{00000000-0000-0000-0000-000000000000}"/>
          </ac:spMkLst>
        </pc:spChg>
        <pc:spChg chg="mod">
          <ac:chgData name="Ronald Nijboer" userId="bc65bdde-0112-4f84-9317-d2cc06996a83" providerId="ADAL" clId="{9B109DFB-0540-4E57-BCBC-8D4658B40AE0}" dt="2021-09-07T10:11:44.176" v="3065" actId="6549"/>
          <ac:spMkLst>
            <pc:docMk/>
            <pc:sldMk cId="528771661" sldId="273"/>
            <ac:spMk id="3" creationId="{00000000-0000-0000-0000-000000000000}"/>
          </ac:spMkLst>
        </pc:spChg>
        <pc:spChg chg="mod">
          <ac:chgData name="Ronald Nijboer" userId="bc65bdde-0112-4f84-9317-d2cc06996a83" providerId="ADAL" clId="{9B109DFB-0540-4E57-BCBC-8D4658B40AE0}" dt="2021-09-07T10:09:51.780" v="3011" actId="207"/>
          <ac:spMkLst>
            <pc:docMk/>
            <pc:sldMk cId="528771661" sldId="273"/>
            <ac:spMk id="11" creationId="{B943CC1B-601D-4381-BEE1-E0A437CEF649}"/>
          </ac:spMkLst>
        </pc:spChg>
      </pc:sldChg>
      <pc:sldChg chg="modSp add mod">
        <pc:chgData name="Ronald Nijboer" userId="bc65bdde-0112-4f84-9317-d2cc06996a83" providerId="ADAL" clId="{9B109DFB-0540-4E57-BCBC-8D4658B40AE0}" dt="2021-09-07T10:23:19.945" v="3107" actId="6549"/>
        <pc:sldMkLst>
          <pc:docMk/>
          <pc:sldMk cId="1170710626" sldId="274"/>
        </pc:sldMkLst>
        <pc:spChg chg="mod">
          <ac:chgData name="Ronald Nijboer" userId="bc65bdde-0112-4f84-9317-d2cc06996a83" providerId="ADAL" clId="{9B109DFB-0540-4E57-BCBC-8D4658B40AE0}" dt="2021-09-07T10:10:33.452" v="3050"/>
          <ac:spMkLst>
            <pc:docMk/>
            <pc:sldMk cId="1170710626" sldId="274"/>
            <ac:spMk id="2" creationId="{00000000-0000-0000-0000-000000000000}"/>
          </ac:spMkLst>
        </pc:spChg>
        <pc:spChg chg="mod">
          <ac:chgData name="Ronald Nijboer" userId="bc65bdde-0112-4f84-9317-d2cc06996a83" providerId="ADAL" clId="{9B109DFB-0540-4E57-BCBC-8D4658B40AE0}" dt="2021-09-07T10:23:19.945" v="3107" actId="6549"/>
          <ac:spMkLst>
            <pc:docMk/>
            <pc:sldMk cId="1170710626" sldId="274"/>
            <ac:spMk id="3" creationId="{00000000-0000-0000-0000-000000000000}"/>
          </ac:spMkLst>
        </pc:spChg>
        <pc:spChg chg="mod">
          <ac:chgData name="Ronald Nijboer" userId="bc65bdde-0112-4f84-9317-d2cc06996a83" providerId="ADAL" clId="{9B109DFB-0540-4E57-BCBC-8D4658B40AE0}" dt="2021-09-07T10:09:55.699" v="3012" actId="207"/>
          <ac:spMkLst>
            <pc:docMk/>
            <pc:sldMk cId="1170710626" sldId="274"/>
            <ac:spMk id="11" creationId="{B8C91E87-CC63-4BD7-900C-62BF6D2AE237}"/>
          </ac:spMkLst>
        </pc:spChg>
      </pc:sldChg>
      <pc:sldChg chg="modSp add mod">
        <pc:chgData name="Ronald Nijboer" userId="bc65bdde-0112-4f84-9317-d2cc06996a83" providerId="ADAL" clId="{9B109DFB-0540-4E57-BCBC-8D4658B40AE0}" dt="2021-09-07T10:50:09.804" v="3458" actId="20577"/>
        <pc:sldMkLst>
          <pc:docMk/>
          <pc:sldMk cId="1526174939" sldId="275"/>
        </pc:sldMkLst>
        <pc:spChg chg="mod">
          <ac:chgData name="Ronald Nijboer" userId="bc65bdde-0112-4f84-9317-d2cc06996a83" providerId="ADAL" clId="{9B109DFB-0540-4E57-BCBC-8D4658B40AE0}" dt="2021-09-07T10:48:44.584" v="3381" actId="20577"/>
          <ac:spMkLst>
            <pc:docMk/>
            <pc:sldMk cId="1526174939" sldId="275"/>
            <ac:spMk id="2" creationId="{00000000-0000-0000-0000-000000000000}"/>
          </ac:spMkLst>
        </pc:spChg>
        <pc:spChg chg="mod">
          <ac:chgData name="Ronald Nijboer" userId="bc65bdde-0112-4f84-9317-d2cc06996a83" providerId="ADAL" clId="{9B109DFB-0540-4E57-BCBC-8D4658B40AE0}" dt="2021-09-07T10:50:09.804" v="3458" actId="20577"/>
          <ac:spMkLst>
            <pc:docMk/>
            <pc:sldMk cId="1526174939" sldId="275"/>
            <ac:spMk id="4" creationId="{485DFBFF-7791-4644-851F-14BBB48B4317}"/>
          </ac:spMkLst>
        </pc:spChg>
      </pc:sldChg>
      <pc:sldMasterChg chg="delSp mod">
        <pc:chgData name="Ronald Nijboer" userId="bc65bdde-0112-4f84-9317-d2cc06996a83" providerId="ADAL" clId="{9B109DFB-0540-4E57-BCBC-8D4658B40AE0}" dt="2021-09-07T09:47:05.089" v="2688" actId="478"/>
        <pc:sldMasterMkLst>
          <pc:docMk/>
          <pc:sldMasterMk cId="752556785" sldId="2147483648"/>
        </pc:sldMasterMkLst>
        <pc:spChg chg="del">
          <ac:chgData name="Ronald Nijboer" userId="bc65bdde-0112-4f84-9317-d2cc06996a83" providerId="ADAL" clId="{9B109DFB-0540-4E57-BCBC-8D4658B40AE0}" dt="2021-09-07T09:47:05.089" v="2688" actId="478"/>
          <ac:spMkLst>
            <pc:docMk/>
            <pc:sldMasterMk cId="752556785" sldId="2147483648"/>
            <ac:spMk id="12" creationId="{00000000-0000-0000-0000-000000000000}"/>
          </ac:spMkLst>
        </pc:spChg>
      </pc:sldMasterChg>
    </pc:docChg>
  </pc:docChgLst>
  <pc:docChgLst>
    <pc:chgData name="Annelies van der Horst" userId="S::avanderhorst@dsp-groep.nl::a5a90fcf-3a98-4075-b9dd-873ce334a0af" providerId="AD" clId="Web-{70FAAC54-F471-C777-C308-BCD407D34658}"/>
    <pc:docChg chg="modSld">
      <pc:chgData name="Annelies van der Horst" userId="S::avanderhorst@dsp-groep.nl::a5a90fcf-3a98-4075-b9dd-873ce334a0af" providerId="AD" clId="Web-{70FAAC54-F471-C777-C308-BCD407D34658}" dt="2021-09-27T13:18:33.516" v="39" actId="20577"/>
      <pc:docMkLst>
        <pc:docMk/>
      </pc:docMkLst>
      <pc:sldChg chg="addCm">
        <pc:chgData name="Annelies van der Horst" userId="S::avanderhorst@dsp-groep.nl::a5a90fcf-3a98-4075-b9dd-873ce334a0af" providerId="AD" clId="Web-{70FAAC54-F471-C777-C308-BCD407D34658}" dt="2021-09-27T13:15:02.848" v="0"/>
        <pc:sldMkLst>
          <pc:docMk/>
          <pc:sldMk cId="277006700" sldId="280"/>
        </pc:sldMkLst>
      </pc:sldChg>
      <pc:sldChg chg="modSp">
        <pc:chgData name="Annelies van der Horst" userId="S::avanderhorst@dsp-groep.nl::a5a90fcf-3a98-4075-b9dd-873ce334a0af" providerId="AD" clId="Web-{70FAAC54-F471-C777-C308-BCD407D34658}" dt="2021-09-27T13:17:05.714" v="19" actId="20577"/>
        <pc:sldMkLst>
          <pc:docMk/>
          <pc:sldMk cId="2574097403" sldId="281"/>
        </pc:sldMkLst>
        <pc:spChg chg="mod">
          <ac:chgData name="Annelies van der Horst" userId="S::avanderhorst@dsp-groep.nl::a5a90fcf-3a98-4075-b9dd-873ce334a0af" providerId="AD" clId="Web-{70FAAC54-F471-C777-C308-BCD407D34658}" dt="2021-09-27T13:17:05.714" v="19" actId="20577"/>
          <ac:spMkLst>
            <pc:docMk/>
            <pc:sldMk cId="2574097403" sldId="281"/>
            <ac:spMk id="3" creationId="{99E0A0B0-AE16-40FD-A7A5-9BEF3500D249}"/>
          </ac:spMkLst>
        </pc:spChg>
      </pc:sldChg>
      <pc:sldChg chg="modSp">
        <pc:chgData name="Annelies van der Horst" userId="S::avanderhorst@dsp-groep.nl::a5a90fcf-3a98-4075-b9dd-873ce334a0af" providerId="AD" clId="Web-{70FAAC54-F471-C777-C308-BCD407D34658}" dt="2021-09-27T13:17:40.013" v="24" actId="20577"/>
        <pc:sldMkLst>
          <pc:docMk/>
          <pc:sldMk cId="901293820" sldId="282"/>
        </pc:sldMkLst>
        <pc:spChg chg="mod">
          <ac:chgData name="Annelies van der Horst" userId="S::avanderhorst@dsp-groep.nl::a5a90fcf-3a98-4075-b9dd-873ce334a0af" providerId="AD" clId="Web-{70FAAC54-F471-C777-C308-BCD407D34658}" dt="2021-09-27T13:17:40.013" v="24" actId="20577"/>
          <ac:spMkLst>
            <pc:docMk/>
            <pc:sldMk cId="901293820" sldId="282"/>
            <ac:spMk id="3" creationId="{99E0A0B0-AE16-40FD-A7A5-9BEF3500D249}"/>
          </ac:spMkLst>
        </pc:spChg>
      </pc:sldChg>
      <pc:sldChg chg="modSp">
        <pc:chgData name="Annelies van der Horst" userId="S::avanderhorst@dsp-groep.nl::a5a90fcf-3a98-4075-b9dd-873ce334a0af" providerId="AD" clId="Web-{70FAAC54-F471-C777-C308-BCD407D34658}" dt="2021-09-27T13:18:05.483" v="30" actId="20577"/>
        <pc:sldMkLst>
          <pc:docMk/>
          <pc:sldMk cId="3825315045" sldId="283"/>
        </pc:sldMkLst>
        <pc:spChg chg="mod">
          <ac:chgData name="Annelies van der Horst" userId="S::avanderhorst@dsp-groep.nl::a5a90fcf-3a98-4075-b9dd-873ce334a0af" providerId="AD" clId="Web-{70FAAC54-F471-C777-C308-BCD407D34658}" dt="2021-09-27T13:18:05.483" v="30" actId="20577"/>
          <ac:spMkLst>
            <pc:docMk/>
            <pc:sldMk cId="3825315045" sldId="283"/>
            <ac:spMk id="3" creationId="{99E0A0B0-AE16-40FD-A7A5-9BEF3500D249}"/>
          </ac:spMkLst>
        </pc:spChg>
      </pc:sldChg>
      <pc:sldChg chg="modSp">
        <pc:chgData name="Annelies van der Horst" userId="S::avanderhorst@dsp-groep.nl::a5a90fcf-3a98-4075-b9dd-873ce334a0af" providerId="AD" clId="Web-{70FAAC54-F471-C777-C308-BCD407D34658}" dt="2021-09-27T13:18:23.437" v="37" actId="20577"/>
        <pc:sldMkLst>
          <pc:docMk/>
          <pc:sldMk cId="3749796628" sldId="284"/>
        </pc:sldMkLst>
        <pc:spChg chg="mod">
          <ac:chgData name="Annelies van der Horst" userId="S::avanderhorst@dsp-groep.nl::a5a90fcf-3a98-4075-b9dd-873ce334a0af" providerId="AD" clId="Web-{70FAAC54-F471-C777-C308-BCD407D34658}" dt="2021-09-27T13:18:23.437" v="37" actId="20577"/>
          <ac:spMkLst>
            <pc:docMk/>
            <pc:sldMk cId="3749796628" sldId="284"/>
            <ac:spMk id="3" creationId="{99E0A0B0-AE16-40FD-A7A5-9BEF3500D249}"/>
          </ac:spMkLst>
        </pc:spChg>
      </pc:sldChg>
      <pc:sldChg chg="modSp">
        <pc:chgData name="Annelies van der Horst" userId="S::avanderhorst@dsp-groep.nl::a5a90fcf-3a98-4075-b9dd-873ce334a0af" providerId="AD" clId="Web-{70FAAC54-F471-C777-C308-BCD407D34658}" dt="2021-09-27T13:18:33.516" v="39" actId="20577"/>
        <pc:sldMkLst>
          <pc:docMk/>
          <pc:sldMk cId="1981976486" sldId="285"/>
        </pc:sldMkLst>
        <pc:spChg chg="mod">
          <ac:chgData name="Annelies van der Horst" userId="S::avanderhorst@dsp-groep.nl::a5a90fcf-3a98-4075-b9dd-873ce334a0af" providerId="AD" clId="Web-{70FAAC54-F471-C777-C308-BCD407D34658}" dt="2021-09-27T13:18:33.516" v="39" actId="20577"/>
          <ac:spMkLst>
            <pc:docMk/>
            <pc:sldMk cId="1981976486" sldId="285"/>
            <ac:spMk id="3" creationId="{99E0A0B0-AE16-40FD-A7A5-9BEF3500D249}"/>
          </ac:spMkLst>
        </pc:spChg>
      </pc:sldChg>
    </pc:docChg>
  </pc:docChgLst>
  <pc:docChgLst>
    <pc:chgData name="Ronald Nijboer" userId="bc65bdde-0112-4f84-9317-d2cc06996a83" providerId="ADAL" clId="{F1E68B8E-1273-406F-B453-DE897045030F}"/>
    <pc:docChg chg="undo custSel addSld delSld modSld modMainMaster">
      <pc:chgData name="Ronald Nijboer" userId="bc65bdde-0112-4f84-9317-d2cc06996a83" providerId="ADAL" clId="{F1E68B8E-1273-406F-B453-DE897045030F}" dt="2021-09-27T07:36:50.385" v="2705" actId="20577"/>
      <pc:docMkLst>
        <pc:docMk/>
      </pc:docMkLst>
      <pc:sldChg chg="del">
        <pc:chgData name="Ronald Nijboer" userId="bc65bdde-0112-4f84-9317-d2cc06996a83" providerId="ADAL" clId="{F1E68B8E-1273-406F-B453-DE897045030F}" dt="2021-09-07T11:07:00.294" v="2228" actId="47"/>
        <pc:sldMkLst>
          <pc:docMk/>
          <pc:sldMk cId="3972958272" sldId="261"/>
        </pc:sldMkLst>
      </pc:sldChg>
      <pc:sldChg chg="del">
        <pc:chgData name="Ronald Nijboer" userId="bc65bdde-0112-4f84-9317-d2cc06996a83" providerId="ADAL" clId="{F1E68B8E-1273-406F-B453-DE897045030F}" dt="2021-09-07T11:07:08.874" v="2229" actId="47"/>
        <pc:sldMkLst>
          <pc:docMk/>
          <pc:sldMk cId="516456885" sldId="262"/>
        </pc:sldMkLst>
      </pc:sldChg>
      <pc:sldChg chg="modSp mod">
        <pc:chgData name="Ronald Nijboer" userId="bc65bdde-0112-4f84-9317-d2cc06996a83" providerId="ADAL" clId="{F1E68B8E-1273-406F-B453-DE897045030F}" dt="2021-09-16T09:10:06.109" v="2544" actId="20577"/>
        <pc:sldMkLst>
          <pc:docMk/>
          <pc:sldMk cId="1027098890" sldId="267"/>
        </pc:sldMkLst>
        <pc:spChg chg="mod">
          <ac:chgData name="Ronald Nijboer" userId="bc65bdde-0112-4f84-9317-d2cc06996a83" providerId="ADAL" clId="{F1E68B8E-1273-406F-B453-DE897045030F}" dt="2021-09-16T09:10:06.109" v="2544" actId="20577"/>
          <ac:spMkLst>
            <pc:docMk/>
            <pc:sldMk cId="1027098890" sldId="267"/>
            <ac:spMk id="3" creationId="{00000000-0000-0000-0000-000000000000}"/>
          </ac:spMkLst>
        </pc:spChg>
      </pc:sldChg>
      <pc:sldChg chg="modSp mod">
        <pc:chgData name="Ronald Nijboer" userId="bc65bdde-0112-4f84-9317-d2cc06996a83" providerId="ADAL" clId="{F1E68B8E-1273-406F-B453-DE897045030F}" dt="2021-09-16T09:10:01.150" v="2534" actId="20577"/>
        <pc:sldMkLst>
          <pc:docMk/>
          <pc:sldMk cId="3725407763" sldId="268"/>
        </pc:sldMkLst>
        <pc:spChg chg="mod">
          <ac:chgData name="Ronald Nijboer" userId="bc65bdde-0112-4f84-9317-d2cc06996a83" providerId="ADAL" clId="{F1E68B8E-1273-406F-B453-DE897045030F}" dt="2021-09-16T09:10:01.150" v="2534" actId="20577"/>
          <ac:spMkLst>
            <pc:docMk/>
            <pc:sldMk cId="3725407763" sldId="268"/>
            <ac:spMk id="3" creationId="{00000000-0000-0000-0000-000000000000}"/>
          </ac:spMkLst>
        </pc:spChg>
      </pc:sldChg>
      <pc:sldChg chg="modSp mod">
        <pc:chgData name="Ronald Nijboer" userId="bc65bdde-0112-4f84-9317-d2cc06996a83" providerId="ADAL" clId="{F1E68B8E-1273-406F-B453-DE897045030F}" dt="2021-09-16T09:10:11.354" v="2555" actId="20577"/>
        <pc:sldMkLst>
          <pc:docMk/>
          <pc:sldMk cId="1730410617" sldId="269"/>
        </pc:sldMkLst>
        <pc:spChg chg="mod">
          <ac:chgData name="Ronald Nijboer" userId="bc65bdde-0112-4f84-9317-d2cc06996a83" providerId="ADAL" clId="{F1E68B8E-1273-406F-B453-DE897045030F}" dt="2021-09-16T09:10:11.354" v="2555" actId="20577"/>
          <ac:spMkLst>
            <pc:docMk/>
            <pc:sldMk cId="1730410617" sldId="269"/>
            <ac:spMk id="3" creationId="{00000000-0000-0000-0000-000000000000}"/>
          </ac:spMkLst>
        </pc:spChg>
      </pc:sldChg>
      <pc:sldChg chg="modSp mod">
        <pc:chgData name="Ronald Nijboer" userId="bc65bdde-0112-4f84-9317-d2cc06996a83" providerId="ADAL" clId="{F1E68B8E-1273-406F-B453-DE897045030F}" dt="2021-09-16T09:10:15.400" v="2565" actId="20577"/>
        <pc:sldMkLst>
          <pc:docMk/>
          <pc:sldMk cId="934739625" sldId="270"/>
        </pc:sldMkLst>
        <pc:spChg chg="mod">
          <ac:chgData name="Ronald Nijboer" userId="bc65bdde-0112-4f84-9317-d2cc06996a83" providerId="ADAL" clId="{F1E68B8E-1273-406F-B453-DE897045030F}" dt="2021-09-16T09:10:15.400" v="2565" actId="20577"/>
          <ac:spMkLst>
            <pc:docMk/>
            <pc:sldMk cId="934739625" sldId="270"/>
            <ac:spMk id="3" creationId="{00000000-0000-0000-0000-000000000000}"/>
          </ac:spMkLst>
        </pc:spChg>
      </pc:sldChg>
      <pc:sldChg chg="modSp mod delCm">
        <pc:chgData name="Ronald Nijboer" userId="bc65bdde-0112-4f84-9317-d2cc06996a83" providerId="ADAL" clId="{F1E68B8E-1273-406F-B453-DE897045030F}" dt="2021-09-16T09:12:52.696" v="2692" actId="6549"/>
        <pc:sldMkLst>
          <pc:docMk/>
          <pc:sldMk cId="3531380938" sldId="271"/>
        </pc:sldMkLst>
        <pc:spChg chg="mod">
          <ac:chgData name="Ronald Nijboer" userId="bc65bdde-0112-4f84-9317-d2cc06996a83" providerId="ADAL" clId="{F1E68B8E-1273-406F-B453-DE897045030F}" dt="2021-09-16T09:12:52.696" v="2692" actId="6549"/>
          <ac:spMkLst>
            <pc:docMk/>
            <pc:sldMk cId="3531380938" sldId="271"/>
            <ac:spMk id="3" creationId="{00000000-0000-0000-0000-000000000000}"/>
          </ac:spMkLst>
        </pc:spChg>
      </pc:sldChg>
      <pc:sldChg chg="modSp mod">
        <pc:chgData name="Ronald Nijboer" userId="bc65bdde-0112-4f84-9317-d2cc06996a83" providerId="ADAL" clId="{F1E68B8E-1273-406F-B453-DE897045030F}" dt="2021-09-16T09:12:26.632" v="2686" actId="6549"/>
        <pc:sldMkLst>
          <pc:docMk/>
          <pc:sldMk cId="997412662" sldId="272"/>
        </pc:sldMkLst>
        <pc:spChg chg="mod">
          <ac:chgData name="Ronald Nijboer" userId="bc65bdde-0112-4f84-9317-d2cc06996a83" providerId="ADAL" clId="{F1E68B8E-1273-406F-B453-DE897045030F}" dt="2021-09-16T09:12:26.632" v="2686" actId="6549"/>
          <ac:spMkLst>
            <pc:docMk/>
            <pc:sldMk cId="997412662" sldId="272"/>
            <ac:spMk id="3" creationId="{00000000-0000-0000-0000-000000000000}"/>
          </ac:spMkLst>
        </pc:spChg>
      </pc:sldChg>
      <pc:sldChg chg="modSp mod">
        <pc:chgData name="Ronald Nijboer" userId="bc65bdde-0112-4f84-9317-d2cc06996a83" providerId="ADAL" clId="{F1E68B8E-1273-406F-B453-DE897045030F}" dt="2021-09-16T09:10:26.847" v="2597" actId="20577"/>
        <pc:sldMkLst>
          <pc:docMk/>
          <pc:sldMk cId="528771661" sldId="273"/>
        </pc:sldMkLst>
        <pc:spChg chg="mod">
          <ac:chgData name="Ronald Nijboer" userId="bc65bdde-0112-4f84-9317-d2cc06996a83" providerId="ADAL" clId="{F1E68B8E-1273-406F-B453-DE897045030F}" dt="2021-09-16T09:10:26.847" v="2597" actId="20577"/>
          <ac:spMkLst>
            <pc:docMk/>
            <pc:sldMk cId="528771661" sldId="273"/>
            <ac:spMk id="3" creationId="{00000000-0000-0000-0000-000000000000}"/>
          </ac:spMkLst>
        </pc:spChg>
      </pc:sldChg>
      <pc:sldChg chg="modSp mod">
        <pc:chgData name="Ronald Nijboer" userId="bc65bdde-0112-4f84-9317-d2cc06996a83" providerId="ADAL" clId="{F1E68B8E-1273-406F-B453-DE897045030F}" dt="2021-09-27T07:36:50.385" v="2705" actId="20577"/>
        <pc:sldMkLst>
          <pc:docMk/>
          <pc:sldMk cId="1170710626" sldId="274"/>
        </pc:sldMkLst>
        <pc:spChg chg="mod">
          <ac:chgData name="Ronald Nijboer" userId="bc65bdde-0112-4f84-9317-d2cc06996a83" providerId="ADAL" clId="{F1E68B8E-1273-406F-B453-DE897045030F}" dt="2021-09-27T07:36:50.385" v="2705" actId="20577"/>
          <ac:spMkLst>
            <pc:docMk/>
            <pc:sldMk cId="1170710626" sldId="274"/>
            <ac:spMk id="3" creationId="{00000000-0000-0000-0000-000000000000}"/>
          </ac:spMkLst>
        </pc:spChg>
      </pc:sldChg>
      <pc:sldChg chg="addSp modSp mod">
        <pc:chgData name="Ronald Nijboer" userId="bc65bdde-0112-4f84-9317-d2cc06996a83" providerId="ADAL" clId="{F1E68B8E-1273-406F-B453-DE897045030F}" dt="2021-09-16T09:25:08.429" v="2703" actId="20577"/>
        <pc:sldMkLst>
          <pc:docMk/>
          <pc:sldMk cId="1526174939" sldId="275"/>
        </pc:sldMkLst>
        <pc:spChg chg="mod">
          <ac:chgData name="Ronald Nijboer" userId="bc65bdde-0112-4f84-9317-d2cc06996a83" providerId="ADAL" clId="{F1E68B8E-1273-406F-B453-DE897045030F}" dt="2021-09-07T11:00:10.638" v="1212" actId="20577"/>
          <ac:spMkLst>
            <pc:docMk/>
            <pc:sldMk cId="1526174939" sldId="275"/>
            <ac:spMk id="2" creationId="{00000000-0000-0000-0000-000000000000}"/>
          </ac:spMkLst>
        </pc:spChg>
        <pc:spChg chg="mod">
          <ac:chgData name="Ronald Nijboer" userId="bc65bdde-0112-4f84-9317-d2cc06996a83" providerId="ADAL" clId="{F1E68B8E-1273-406F-B453-DE897045030F}" dt="2021-09-16T09:25:08.429" v="2703" actId="20577"/>
          <ac:spMkLst>
            <pc:docMk/>
            <pc:sldMk cId="1526174939" sldId="275"/>
            <ac:spMk id="4" creationId="{485DFBFF-7791-4644-851F-14BBB48B4317}"/>
          </ac:spMkLst>
        </pc:spChg>
        <pc:spChg chg="mod">
          <ac:chgData name="Ronald Nijboer" userId="bc65bdde-0112-4f84-9317-d2cc06996a83" providerId="ADAL" clId="{F1E68B8E-1273-406F-B453-DE897045030F}" dt="2021-09-07T10:57:56.551" v="861" actId="404"/>
          <ac:spMkLst>
            <pc:docMk/>
            <pc:sldMk cId="1526174939" sldId="275"/>
            <ac:spMk id="6" creationId="{E154AD37-38BE-416A-AEE5-08F1BBDCCB21}"/>
          </ac:spMkLst>
        </pc:spChg>
        <pc:spChg chg="mod">
          <ac:chgData name="Ronald Nijboer" userId="bc65bdde-0112-4f84-9317-d2cc06996a83" providerId="ADAL" clId="{F1E68B8E-1273-406F-B453-DE897045030F}" dt="2021-09-07T10:57:56.551" v="861" actId="404"/>
          <ac:spMkLst>
            <pc:docMk/>
            <pc:sldMk cId="1526174939" sldId="275"/>
            <ac:spMk id="7" creationId="{BAEA5154-961E-4503-99AC-0DB3CCA676F4}"/>
          </ac:spMkLst>
        </pc:spChg>
        <pc:spChg chg="mod">
          <ac:chgData name="Ronald Nijboer" userId="bc65bdde-0112-4f84-9317-d2cc06996a83" providerId="ADAL" clId="{F1E68B8E-1273-406F-B453-DE897045030F}" dt="2021-09-07T10:57:56.551" v="861" actId="404"/>
          <ac:spMkLst>
            <pc:docMk/>
            <pc:sldMk cId="1526174939" sldId="275"/>
            <ac:spMk id="8" creationId="{FBA3ACD4-59B6-4EC9-88B2-C21D3780FB9E}"/>
          </ac:spMkLst>
        </pc:spChg>
        <pc:spChg chg="mod">
          <ac:chgData name="Ronald Nijboer" userId="bc65bdde-0112-4f84-9317-d2cc06996a83" providerId="ADAL" clId="{F1E68B8E-1273-406F-B453-DE897045030F}" dt="2021-09-07T10:57:56.551" v="861" actId="404"/>
          <ac:spMkLst>
            <pc:docMk/>
            <pc:sldMk cId="1526174939" sldId="275"/>
            <ac:spMk id="9" creationId="{C5F4FB85-0E06-40C3-B96A-745D7F50FEC1}"/>
          </ac:spMkLst>
        </pc:spChg>
        <pc:spChg chg="mod">
          <ac:chgData name="Ronald Nijboer" userId="bc65bdde-0112-4f84-9317-d2cc06996a83" providerId="ADAL" clId="{F1E68B8E-1273-406F-B453-DE897045030F}" dt="2021-09-07T10:57:56.551" v="861" actId="404"/>
          <ac:spMkLst>
            <pc:docMk/>
            <pc:sldMk cId="1526174939" sldId="275"/>
            <ac:spMk id="10" creationId="{70EC0949-47A0-4DAF-9155-8FFFECAEC4DD}"/>
          </ac:spMkLst>
        </pc:spChg>
        <pc:spChg chg="mod">
          <ac:chgData name="Ronald Nijboer" userId="bc65bdde-0112-4f84-9317-d2cc06996a83" providerId="ADAL" clId="{F1E68B8E-1273-406F-B453-DE897045030F}" dt="2021-09-07T10:57:56.551" v="861" actId="404"/>
          <ac:spMkLst>
            <pc:docMk/>
            <pc:sldMk cId="1526174939" sldId="275"/>
            <ac:spMk id="11" creationId="{048D3F35-93DE-4F15-A4E5-6CB744E381DA}"/>
          </ac:spMkLst>
        </pc:spChg>
        <pc:spChg chg="mod">
          <ac:chgData name="Ronald Nijboer" userId="bc65bdde-0112-4f84-9317-d2cc06996a83" providerId="ADAL" clId="{F1E68B8E-1273-406F-B453-DE897045030F}" dt="2021-09-07T10:57:56.551" v="861" actId="404"/>
          <ac:spMkLst>
            <pc:docMk/>
            <pc:sldMk cId="1526174939" sldId="275"/>
            <ac:spMk id="12" creationId="{B097FA27-20FB-43B5-82DF-203BA1853EFD}"/>
          </ac:spMkLst>
        </pc:spChg>
        <pc:grpChg chg="add mod">
          <ac:chgData name="Ronald Nijboer" userId="bc65bdde-0112-4f84-9317-d2cc06996a83" providerId="ADAL" clId="{F1E68B8E-1273-406F-B453-DE897045030F}" dt="2021-09-07T10:58:29.024" v="902" actId="1036"/>
          <ac:grpSpMkLst>
            <pc:docMk/>
            <pc:sldMk cId="1526174939" sldId="275"/>
            <ac:grpSpMk id="5" creationId="{06282E63-31D0-4577-84A9-8017153CEF74}"/>
          </ac:grpSpMkLst>
        </pc:grpChg>
      </pc:sldChg>
      <pc:sldChg chg="delSp modSp add mod">
        <pc:chgData name="Ronald Nijboer" userId="bc65bdde-0112-4f84-9317-d2cc06996a83" providerId="ADAL" clId="{F1E68B8E-1273-406F-B453-DE897045030F}" dt="2021-09-07T11:09:47.554" v="2352" actId="20577"/>
        <pc:sldMkLst>
          <pc:docMk/>
          <pc:sldMk cId="2398281849" sldId="276"/>
        </pc:sldMkLst>
        <pc:spChg chg="mod">
          <ac:chgData name="Ronald Nijboer" userId="bc65bdde-0112-4f84-9317-d2cc06996a83" providerId="ADAL" clId="{F1E68B8E-1273-406F-B453-DE897045030F}" dt="2021-09-07T11:05:32.931" v="1854" actId="20577"/>
          <ac:spMkLst>
            <pc:docMk/>
            <pc:sldMk cId="2398281849" sldId="276"/>
            <ac:spMk id="2" creationId="{00000000-0000-0000-0000-000000000000}"/>
          </ac:spMkLst>
        </pc:spChg>
        <pc:spChg chg="mod">
          <ac:chgData name="Ronald Nijboer" userId="bc65bdde-0112-4f84-9317-d2cc06996a83" providerId="ADAL" clId="{F1E68B8E-1273-406F-B453-DE897045030F}" dt="2021-09-07T11:09:47.554" v="2352" actId="20577"/>
          <ac:spMkLst>
            <pc:docMk/>
            <pc:sldMk cId="2398281849" sldId="276"/>
            <ac:spMk id="4" creationId="{485DFBFF-7791-4644-851F-14BBB48B4317}"/>
          </ac:spMkLst>
        </pc:spChg>
        <pc:grpChg chg="del">
          <ac:chgData name="Ronald Nijboer" userId="bc65bdde-0112-4f84-9317-d2cc06996a83" providerId="ADAL" clId="{F1E68B8E-1273-406F-B453-DE897045030F}" dt="2021-09-07T11:07:16.976" v="2230" actId="478"/>
          <ac:grpSpMkLst>
            <pc:docMk/>
            <pc:sldMk cId="2398281849" sldId="276"/>
            <ac:grpSpMk id="5" creationId="{06282E63-31D0-4577-84A9-8017153CEF74}"/>
          </ac:grpSpMkLst>
        </pc:grpChg>
      </pc:sldChg>
      <pc:sldMasterChg chg="modSp mod">
        <pc:chgData name="Ronald Nijboer" userId="bc65bdde-0112-4f84-9317-d2cc06996a83" providerId="ADAL" clId="{F1E68B8E-1273-406F-B453-DE897045030F}" dt="2021-09-09T17:51:31.245" v="2396" actId="14100"/>
        <pc:sldMasterMkLst>
          <pc:docMk/>
          <pc:sldMasterMk cId="752556785" sldId="2147483648"/>
        </pc:sldMasterMkLst>
        <pc:picChg chg="mod">
          <ac:chgData name="Ronald Nijboer" userId="bc65bdde-0112-4f84-9317-d2cc06996a83" providerId="ADAL" clId="{F1E68B8E-1273-406F-B453-DE897045030F}" dt="2021-09-09T17:51:31.245" v="2396" actId="14100"/>
          <ac:picMkLst>
            <pc:docMk/>
            <pc:sldMasterMk cId="752556785" sldId="2147483648"/>
            <ac:picMk id="8" creationId="{00000000-0000-0000-0000-000000000000}"/>
          </ac:picMkLst>
        </pc:picChg>
      </pc:sldMasterChg>
    </pc:docChg>
  </pc:docChgLst>
  <pc:docChgLst>
    <pc:chgData name="Ronald Nijboer" userId="bc65bdde-0112-4f84-9317-d2cc06996a83" providerId="ADAL" clId="{5A44FF61-BAE6-46E7-B174-52C6FA954003}"/>
    <pc:docChg chg="undo custSel addSld delSld modSld">
      <pc:chgData name="Ronald Nijboer" userId="bc65bdde-0112-4f84-9317-d2cc06996a83" providerId="ADAL" clId="{5A44FF61-BAE6-46E7-B174-52C6FA954003}" dt="2021-09-27T14:31:16.678" v="1380"/>
      <pc:docMkLst>
        <pc:docMk/>
      </pc:docMkLst>
      <pc:sldChg chg="modSp mod">
        <pc:chgData name="Ronald Nijboer" userId="bc65bdde-0112-4f84-9317-d2cc06996a83" providerId="ADAL" clId="{5A44FF61-BAE6-46E7-B174-52C6FA954003}" dt="2021-09-27T14:30:35.713" v="1297" actId="20577"/>
        <pc:sldMkLst>
          <pc:docMk/>
          <pc:sldMk cId="2701712854" sldId="256"/>
        </pc:sldMkLst>
        <pc:spChg chg="mod">
          <ac:chgData name="Ronald Nijboer" userId="bc65bdde-0112-4f84-9317-d2cc06996a83" providerId="ADAL" clId="{5A44FF61-BAE6-46E7-B174-52C6FA954003}" dt="2021-09-27T14:30:35.713" v="1297" actId="20577"/>
          <ac:spMkLst>
            <pc:docMk/>
            <pc:sldMk cId="2701712854" sldId="256"/>
            <ac:spMk id="8" creationId="{00000000-0000-0000-0000-000000000000}"/>
          </ac:spMkLst>
        </pc:spChg>
      </pc:sldChg>
      <pc:sldChg chg="del">
        <pc:chgData name="Ronald Nijboer" userId="bc65bdde-0112-4f84-9317-d2cc06996a83" providerId="ADAL" clId="{5A44FF61-BAE6-46E7-B174-52C6FA954003}" dt="2021-09-27T12:28:57.020" v="1096" actId="47"/>
        <pc:sldMkLst>
          <pc:docMk/>
          <pc:sldMk cId="1027098890" sldId="267"/>
        </pc:sldMkLst>
      </pc:sldChg>
      <pc:sldChg chg="del">
        <pc:chgData name="Ronald Nijboer" userId="bc65bdde-0112-4f84-9317-d2cc06996a83" providerId="ADAL" clId="{5A44FF61-BAE6-46E7-B174-52C6FA954003}" dt="2021-09-27T12:28:57.020" v="1096" actId="47"/>
        <pc:sldMkLst>
          <pc:docMk/>
          <pc:sldMk cId="3725407763" sldId="268"/>
        </pc:sldMkLst>
      </pc:sldChg>
      <pc:sldChg chg="del">
        <pc:chgData name="Ronald Nijboer" userId="bc65bdde-0112-4f84-9317-d2cc06996a83" providerId="ADAL" clId="{5A44FF61-BAE6-46E7-B174-52C6FA954003}" dt="2021-09-27T12:28:57.020" v="1096" actId="47"/>
        <pc:sldMkLst>
          <pc:docMk/>
          <pc:sldMk cId="1730410617" sldId="269"/>
        </pc:sldMkLst>
      </pc:sldChg>
      <pc:sldChg chg="del">
        <pc:chgData name="Ronald Nijboer" userId="bc65bdde-0112-4f84-9317-d2cc06996a83" providerId="ADAL" clId="{5A44FF61-BAE6-46E7-B174-52C6FA954003}" dt="2021-09-27T12:28:57.020" v="1096" actId="47"/>
        <pc:sldMkLst>
          <pc:docMk/>
          <pc:sldMk cId="934739625" sldId="270"/>
        </pc:sldMkLst>
      </pc:sldChg>
      <pc:sldChg chg="del">
        <pc:chgData name="Ronald Nijboer" userId="bc65bdde-0112-4f84-9317-d2cc06996a83" providerId="ADAL" clId="{5A44FF61-BAE6-46E7-B174-52C6FA954003}" dt="2021-09-27T12:28:57.020" v="1096" actId="47"/>
        <pc:sldMkLst>
          <pc:docMk/>
          <pc:sldMk cId="3531380938" sldId="271"/>
        </pc:sldMkLst>
      </pc:sldChg>
      <pc:sldChg chg="del">
        <pc:chgData name="Ronald Nijboer" userId="bc65bdde-0112-4f84-9317-d2cc06996a83" providerId="ADAL" clId="{5A44FF61-BAE6-46E7-B174-52C6FA954003}" dt="2021-09-27T12:28:57.020" v="1096" actId="47"/>
        <pc:sldMkLst>
          <pc:docMk/>
          <pc:sldMk cId="997412662" sldId="272"/>
        </pc:sldMkLst>
      </pc:sldChg>
      <pc:sldChg chg="del">
        <pc:chgData name="Ronald Nijboer" userId="bc65bdde-0112-4f84-9317-d2cc06996a83" providerId="ADAL" clId="{5A44FF61-BAE6-46E7-B174-52C6FA954003}" dt="2021-09-27T12:28:57.020" v="1096" actId="47"/>
        <pc:sldMkLst>
          <pc:docMk/>
          <pc:sldMk cId="528771661" sldId="273"/>
        </pc:sldMkLst>
      </pc:sldChg>
      <pc:sldChg chg="del">
        <pc:chgData name="Ronald Nijboer" userId="bc65bdde-0112-4f84-9317-d2cc06996a83" providerId="ADAL" clId="{5A44FF61-BAE6-46E7-B174-52C6FA954003}" dt="2021-09-27T12:28:57.020" v="1096" actId="47"/>
        <pc:sldMkLst>
          <pc:docMk/>
          <pc:sldMk cId="1170710626" sldId="274"/>
        </pc:sldMkLst>
      </pc:sldChg>
      <pc:sldChg chg="modSp del mod">
        <pc:chgData name="Ronald Nijboer" userId="bc65bdde-0112-4f84-9317-d2cc06996a83" providerId="ADAL" clId="{5A44FF61-BAE6-46E7-B174-52C6FA954003}" dt="2021-09-27T12:22:15.800" v="282" actId="47"/>
        <pc:sldMkLst>
          <pc:docMk/>
          <pc:sldMk cId="1526174939" sldId="275"/>
        </pc:sldMkLst>
        <pc:spChg chg="mod">
          <ac:chgData name="Ronald Nijboer" userId="bc65bdde-0112-4f84-9317-d2cc06996a83" providerId="ADAL" clId="{5A44FF61-BAE6-46E7-B174-52C6FA954003}" dt="2021-09-27T12:18:25.177" v="66" actId="20577"/>
          <ac:spMkLst>
            <pc:docMk/>
            <pc:sldMk cId="1526174939" sldId="275"/>
            <ac:spMk id="2" creationId="{00000000-0000-0000-0000-000000000000}"/>
          </ac:spMkLst>
        </pc:spChg>
        <pc:spChg chg="mod">
          <ac:chgData name="Ronald Nijboer" userId="bc65bdde-0112-4f84-9317-d2cc06996a83" providerId="ADAL" clId="{5A44FF61-BAE6-46E7-B174-52C6FA954003}" dt="2021-09-27T12:18:46.041" v="81" actId="12"/>
          <ac:spMkLst>
            <pc:docMk/>
            <pc:sldMk cId="1526174939" sldId="275"/>
            <ac:spMk id="4" creationId="{485DFBFF-7791-4644-851F-14BBB48B4317}"/>
          </ac:spMkLst>
        </pc:spChg>
      </pc:sldChg>
      <pc:sldChg chg="del">
        <pc:chgData name="Ronald Nijboer" userId="bc65bdde-0112-4f84-9317-d2cc06996a83" providerId="ADAL" clId="{5A44FF61-BAE6-46E7-B174-52C6FA954003}" dt="2021-09-27T12:28:57.020" v="1096" actId="47"/>
        <pc:sldMkLst>
          <pc:docMk/>
          <pc:sldMk cId="2398281849" sldId="276"/>
        </pc:sldMkLst>
      </pc:sldChg>
      <pc:sldChg chg="add del">
        <pc:chgData name="Ronald Nijboer" userId="bc65bdde-0112-4f84-9317-d2cc06996a83" providerId="ADAL" clId="{5A44FF61-BAE6-46E7-B174-52C6FA954003}" dt="2021-09-27T12:28:57.020" v="1096" actId="47"/>
        <pc:sldMkLst>
          <pc:docMk/>
          <pc:sldMk cId="3475631888" sldId="277"/>
        </pc:sldMkLst>
      </pc:sldChg>
      <pc:sldChg chg="addSp modSp new add del mod">
        <pc:chgData name="Ronald Nijboer" userId="bc65bdde-0112-4f84-9317-d2cc06996a83" providerId="ADAL" clId="{5A44FF61-BAE6-46E7-B174-52C6FA954003}" dt="2021-09-27T12:21:22.095" v="200" actId="20577"/>
        <pc:sldMkLst>
          <pc:docMk/>
          <pc:sldMk cId="1701578791" sldId="278"/>
        </pc:sldMkLst>
        <pc:spChg chg="mod">
          <ac:chgData name="Ronald Nijboer" userId="bc65bdde-0112-4f84-9317-d2cc06996a83" providerId="ADAL" clId="{5A44FF61-BAE6-46E7-B174-52C6FA954003}" dt="2021-09-27T12:20:13.604" v="147" actId="20577"/>
          <ac:spMkLst>
            <pc:docMk/>
            <pc:sldMk cId="1701578791" sldId="278"/>
            <ac:spMk id="2" creationId="{AC73C367-99D0-4BBA-A6EB-CADF3DE14D75}"/>
          </ac:spMkLst>
        </pc:spChg>
        <pc:spChg chg="mod">
          <ac:chgData name="Ronald Nijboer" userId="bc65bdde-0112-4f84-9317-d2cc06996a83" providerId="ADAL" clId="{5A44FF61-BAE6-46E7-B174-52C6FA954003}" dt="2021-09-27T12:21:22.095" v="200" actId="20577"/>
          <ac:spMkLst>
            <pc:docMk/>
            <pc:sldMk cId="1701578791" sldId="278"/>
            <ac:spMk id="3" creationId="{2D80D48C-1FDE-48FD-8029-2902CA94D53E}"/>
          </ac:spMkLst>
        </pc:spChg>
        <pc:spChg chg="mod">
          <ac:chgData name="Ronald Nijboer" userId="bc65bdde-0112-4f84-9317-d2cc06996a83" providerId="ADAL" clId="{5A44FF61-BAE6-46E7-B174-52C6FA954003}" dt="2021-09-27T12:20:04.237" v="131" actId="403"/>
          <ac:spMkLst>
            <pc:docMk/>
            <pc:sldMk cId="1701578791" sldId="278"/>
            <ac:spMk id="5" creationId="{5F764B10-38A8-4BC7-9AE0-76B124037A89}"/>
          </ac:spMkLst>
        </pc:spChg>
        <pc:spChg chg="mod">
          <ac:chgData name="Ronald Nijboer" userId="bc65bdde-0112-4f84-9317-d2cc06996a83" providerId="ADAL" clId="{5A44FF61-BAE6-46E7-B174-52C6FA954003}" dt="2021-09-27T12:20:04.237" v="131" actId="403"/>
          <ac:spMkLst>
            <pc:docMk/>
            <pc:sldMk cId="1701578791" sldId="278"/>
            <ac:spMk id="6" creationId="{F4DED2F1-25E2-45AB-81E5-291897B4C9F6}"/>
          </ac:spMkLst>
        </pc:spChg>
        <pc:spChg chg="mod">
          <ac:chgData name="Ronald Nijboer" userId="bc65bdde-0112-4f84-9317-d2cc06996a83" providerId="ADAL" clId="{5A44FF61-BAE6-46E7-B174-52C6FA954003}" dt="2021-09-27T12:20:04.237" v="131" actId="403"/>
          <ac:spMkLst>
            <pc:docMk/>
            <pc:sldMk cId="1701578791" sldId="278"/>
            <ac:spMk id="7" creationId="{E1CD9125-ACF8-4424-A794-270FAD54C77E}"/>
          </ac:spMkLst>
        </pc:spChg>
        <pc:spChg chg="mod">
          <ac:chgData name="Ronald Nijboer" userId="bc65bdde-0112-4f84-9317-d2cc06996a83" providerId="ADAL" clId="{5A44FF61-BAE6-46E7-B174-52C6FA954003}" dt="2021-09-27T12:20:04.237" v="131" actId="403"/>
          <ac:spMkLst>
            <pc:docMk/>
            <pc:sldMk cId="1701578791" sldId="278"/>
            <ac:spMk id="8" creationId="{0827535B-1798-4F1C-8C22-6EA7D2B3109B}"/>
          </ac:spMkLst>
        </pc:spChg>
        <pc:spChg chg="mod">
          <ac:chgData name="Ronald Nijboer" userId="bc65bdde-0112-4f84-9317-d2cc06996a83" providerId="ADAL" clId="{5A44FF61-BAE6-46E7-B174-52C6FA954003}" dt="2021-09-27T12:20:04.237" v="131" actId="403"/>
          <ac:spMkLst>
            <pc:docMk/>
            <pc:sldMk cId="1701578791" sldId="278"/>
            <ac:spMk id="9" creationId="{E1F86021-465C-46CF-85F9-2ECBC288E760}"/>
          </ac:spMkLst>
        </pc:spChg>
        <pc:spChg chg="mod">
          <ac:chgData name="Ronald Nijboer" userId="bc65bdde-0112-4f84-9317-d2cc06996a83" providerId="ADAL" clId="{5A44FF61-BAE6-46E7-B174-52C6FA954003}" dt="2021-09-27T12:20:04.237" v="131" actId="403"/>
          <ac:spMkLst>
            <pc:docMk/>
            <pc:sldMk cId="1701578791" sldId="278"/>
            <ac:spMk id="10" creationId="{9BF00D2C-CC54-404B-9E0E-FEC407BA7B5F}"/>
          </ac:spMkLst>
        </pc:spChg>
        <pc:spChg chg="mod">
          <ac:chgData name="Ronald Nijboer" userId="bc65bdde-0112-4f84-9317-d2cc06996a83" providerId="ADAL" clId="{5A44FF61-BAE6-46E7-B174-52C6FA954003}" dt="2021-09-27T12:20:04.237" v="131" actId="403"/>
          <ac:spMkLst>
            <pc:docMk/>
            <pc:sldMk cId="1701578791" sldId="278"/>
            <ac:spMk id="11" creationId="{BF5CE477-A1AA-4EEB-BB73-B85757CEC7A9}"/>
          </ac:spMkLst>
        </pc:spChg>
        <pc:grpChg chg="add mod">
          <ac:chgData name="Ronald Nijboer" userId="bc65bdde-0112-4f84-9317-d2cc06996a83" providerId="ADAL" clId="{5A44FF61-BAE6-46E7-B174-52C6FA954003}" dt="2021-09-27T12:21:17.534" v="185" actId="1076"/>
          <ac:grpSpMkLst>
            <pc:docMk/>
            <pc:sldMk cId="1701578791" sldId="278"/>
            <ac:grpSpMk id="4" creationId="{1C5C0373-03E4-4C34-AC7E-B51CE76A0BC0}"/>
          </ac:grpSpMkLst>
        </pc:grpChg>
      </pc:sldChg>
      <pc:sldChg chg="modSp add del mod">
        <pc:chgData name="Ronald Nijboer" userId="bc65bdde-0112-4f84-9317-d2cc06996a83" providerId="ADAL" clId="{5A44FF61-BAE6-46E7-B174-52C6FA954003}" dt="2021-09-27T12:22:10.676" v="270" actId="47"/>
        <pc:sldMkLst>
          <pc:docMk/>
          <pc:sldMk cId="3353832504" sldId="279"/>
        </pc:sldMkLst>
        <pc:spChg chg="mod">
          <ac:chgData name="Ronald Nijboer" userId="bc65bdde-0112-4f84-9317-d2cc06996a83" providerId="ADAL" clId="{5A44FF61-BAE6-46E7-B174-52C6FA954003}" dt="2021-09-27T12:21:42.912" v="219" actId="20577"/>
          <ac:spMkLst>
            <pc:docMk/>
            <pc:sldMk cId="3353832504" sldId="279"/>
            <ac:spMk id="2" creationId="{AC73C367-99D0-4BBA-A6EB-CADF3DE14D75}"/>
          </ac:spMkLst>
        </pc:spChg>
        <pc:spChg chg="mod">
          <ac:chgData name="Ronald Nijboer" userId="bc65bdde-0112-4f84-9317-d2cc06996a83" providerId="ADAL" clId="{5A44FF61-BAE6-46E7-B174-52C6FA954003}" dt="2021-09-27T12:22:02.445" v="250" actId="20577"/>
          <ac:spMkLst>
            <pc:docMk/>
            <pc:sldMk cId="3353832504" sldId="279"/>
            <ac:spMk id="3" creationId="{2D80D48C-1FDE-48FD-8029-2902CA94D53E}"/>
          </ac:spMkLst>
        </pc:spChg>
      </pc:sldChg>
      <pc:sldChg chg="addSp modSp new mod delCm modCm">
        <pc:chgData name="Ronald Nijboer" userId="bc65bdde-0112-4f84-9317-d2cc06996a83" providerId="ADAL" clId="{5A44FF61-BAE6-46E7-B174-52C6FA954003}" dt="2021-09-27T14:00:03.406" v="1117" actId="20577"/>
        <pc:sldMkLst>
          <pc:docMk/>
          <pc:sldMk cId="277006700" sldId="280"/>
        </pc:sldMkLst>
        <pc:spChg chg="mod">
          <ac:chgData name="Ronald Nijboer" userId="bc65bdde-0112-4f84-9317-d2cc06996a83" providerId="ADAL" clId="{5A44FF61-BAE6-46E7-B174-52C6FA954003}" dt="2021-09-27T12:23:37.380" v="483" actId="20577"/>
          <ac:spMkLst>
            <pc:docMk/>
            <pc:sldMk cId="277006700" sldId="280"/>
            <ac:spMk id="2" creationId="{CC9701CF-862E-47EB-B328-E617B7497607}"/>
          </ac:spMkLst>
        </pc:spChg>
        <pc:spChg chg="mod">
          <ac:chgData name="Ronald Nijboer" userId="bc65bdde-0112-4f84-9317-d2cc06996a83" providerId="ADAL" clId="{5A44FF61-BAE6-46E7-B174-52C6FA954003}" dt="2021-09-27T14:00:03.406" v="1117" actId="20577"/>
          <ac:spMkLst>
            <pc:docMk/>
            <pc:sldMk cId="277006700" sldId="280"/>
            <ac:spMk id="3" creationId="{99E0A0B0-AE16-40FD-A7A5-9BEF3500D249}"/>
          </ac:spMkLst>
        </pc:spChg>
        <pc:spChg chg="add mod">
          <ac:chgData name="Ronald Nijboer" userId="bc65bdde-0112-4f84-9317-d2cc06996a83" providerId="ADAL" clId="{5A44FF61-BAE6-46E7-B174-52C6FA954003}" dt="2021-09-27T12:24:19.676" v="536" actId="1076"/>
          <ac:spMkLst>
            <pc:docMk/>
            <pc:sldMk cId="277006700" sldId="280"/>
            <ac:spMk id="4" creationId="{2455E0B8-BF17-47CB-AEE4-7AD40968BBCF}"/>
          </ac:spMkLst>
        </pc:spChg>
      </pc:sldChg>
      <pc:sldChg chg="addSp delSp modSp add mod">
        <pc:chgData name="Ronald Nijboer" userId="bc65bdde-0112-4f84-9317-d2cc06996a83" providerId="ADAL" clId="{5A44FF61-BAE6-46E7-B174-52C6FA954003}" dt="2021-09-27T14:30:58.878" v="1376" actId="20577"/>
        <pc:sldMkLst>
          <pc:docMk/>
          <pc:sldMk cId="2574097403" sldId="281"/>
        </pc:sldMkLst>
        <pc:spChg chg="mod">
          <ac:chgData name="Ronald Nijboer" userId="bc65bdde-0112-4f84-9317-d2cc06996a83" providerId="ADAL" clId="{5A44FF61-BAE6-46E7-B174-52C6FA954003}" dt="2021-09-27T12:25:35.233" v="551" actId="20577"/>
          <ac:spMkLst>
            <pc:docMk/>
            <pc:sldMk cId="2574097403" sldId="281"/>
            <ac:spMk id="2" creationId="{CC9701CF-862E-47EB-B328-E617B7497607}"/>
          </ac:spMkLst>
        </pc:spChg>
        <pc:spChg chg="mod">
          <ac:chgData name="Ronald Nijboer" userId="bc65bdde-0112-4f84-9317-d2cc06996a83" providerId="ADAL" clId="{5A44FF61-BAE6-46E7-B174-52C6FA954003}" dt="2021-09-27T14:30:58.878" v="1376" actId="20577"/>
          <ac:spMkLst>
            <pc:docMk/>
            <pc:sldMk cId="2574097403" sldId="281"/>
            <ac:spMk id="3" creationId="{99E0A0B0-AE16-40FD-A7A5-9BEF3500D249}"/>
          </ac:spMkLst>
        </pc:spChg>
        <pc:spChg chg="del">
          <ac:chgData name="Ronald Nijboer" userId="bc65bdde-0112-4f84-9317-d2cc06996a83" providerId="ADAL" clId="{5A44FF61-BAE6-46E7-B174-52C6FA954003}" dt="2021-09-27T12:25:46.030" v="553" actId="478"/>
          <ac:spMkLst>
            <pc:docMk/>
            <pc:sldMk cId="2574097403" sldId="281"/>
            <ac:spMk id="4" creationId="{2455E0B8-BF17-47CB-AEE4-7AD40968BBCF}"/>
          </ac:spMkLst>
        </pc:spChg>
        <pc:spChg chg="mod">
          <ac:chgData name="Ronald Nijboer" userId="bc65bdde-0112-4f84-9317-d2cc06996a83" providerId="ADAL" clId="{5A44FF61-BAE6-46E7-B174-52C6FA954003}" dt="2021-09-27T12:25:44.149" v="552"/>
          <ac:spMkLst>
            <pc:docMk/>
            <pc:sldMk cId="2574097403" sldId="281"/>
            <ac:spMk id="6" creationId="{2CD84890-5277-4D0C-9253-4E3155DDB3A8}"/>
          </ac:spMkLst>
        </pc:spChg>
        <pc:spChg chg="mod">
          <ac:chgData name="Ronald Nijboer" userId="bc65bdde-0112-4f84-9317-d2cc06996a83" providerId="ADAL" clId="{5A44FF61-BAE6-46E7-B174-52C6FA954003}" dt="2021-09-27T12:25:44.149" v="552"/>
          <ac:spMkLst>
            <pc:docMk/>
            <pc:sldMk cId="2574097403" sldId="281"/>
            <ac:spMk id="7" creationId="{3F640B28-5B34-4CFE-A0AA-55452D797B1F}"/>
          </ac:spMkLst>
        </pc:spChg>
        <pc:spChg chg="mod">
          <ac:chgData name="Ronald Nijboer" userId="bc65bdde-0112-4f84-9317-d2cc06996a83" providerId="ADAL" clId="{5A44FF61-BAE6-46E7-B174-52C6FA954003}" dt="2021-09-27T12:25:44.149" v="552"/>
          <ac:spMkLst>
            <pc:docMk/>
            <pc:sldMk cId="2574097403" sldId="281"/>
            <ac:spMk id="8" creationId="{B17D78CA-0EC5-46D6-9FB4-F805A868F02E}"/>
          </ac:spMkLst>
        </pc:spChg>
        <pc:spChg chg="mod">
          <ac:chgData name="Ronald Nijboer" userId="bc65bdde-0112-4f84-9317-d2cc06996a83" providerId="ADAL" clId="{5A44FF61-BAE6-46E7-B174-52C6FA954003}" dt="2021-09-27T12:25:44.149" v="552"/>
          <ac:spMkLst>
            <pc:docMk/>
            <pc:sldMk cId="2574097403" sldId="281"/>
            <ac:spMk id="9" creationId="{212D2970-C0B0-4B1E-A99F-B47DE7B0206E}"/>
          </ac:spMkLst>
        </pc:spChg>
        <pc:spChg chg="mod">
          <ac:chgData name="Ronald Nijboer" userId="bc65bdde-0112-4f84-9317-d2cc06996a83" providerId="ADAL" clId="{5A44FF61-BAE6-46E7-B174-52C6FA954003}" dt="2021-09-27T12:25:44.149" v="552"/>
          <ac:spMkLst>
            <pc:docMk/>
            <pc:sldMk cId="2574097403" sldId="281"/>
            <ac:spMk id="10" creationId="{65C00351-73AF-4945-B745-53B0AF86982B}"/>
          </ac:spMkLst>
        </pc:spChg>
        <pc:spChg chg="mod">
          <ac:chgData name="Ronald Nijboer" userId="bc65bdde-0112-4f84-9317-d2cc06996a83" providerId="ADAL" clId="{5A44FF61-BAE6-46E7-B174-52C6FA954003}" dt="2021-09-27T12:25:44.149" v="552"/>
          <ac:spMkLst>
            <pc:docMk/>
            <pc:sldMk cId="2574097403" sldId="281"/>
            <ac:spMk id="11" creationId="{ABA33AEF-BCC8-439A-B68B-FF0052591119}"/>
          </ac:spMkLst>
        </pc:spChg>
        <pc:spChg chg="mod">
          <ac:chgData name="Ronald Nijboer" userId="bc65bdde-0112-4f84-9317-d2cc06996a83" providerId="ADAL" clId="{5A44FF61-BAE6-46E7-B174-52C6FA954003}" dt="2021-09-27T12:25:44.149" v="552"/>
          <ac:spMkLst>
            <pc:docMk/>
            <pc:sldMk cId="2574097403" sldId="281"/>
            <ac:spMk id="12" creationId="{E535F076-1B3B-4EAC-B00F-871741153886}"/>
          </ac:spMkLst>
        </pc:spChg>
        <pc:grpChg chg="add mod">
          <ac:chgData name="Ronald Nijboer" userId="bc65bdde-0112-4f84-9317-d2cc06996a83" providerId="ADAL" clId="{5A44FF61-BAE6-46E7-B174-52C6FA954003}" dt="2021-09-27T12:27:33.538" v="1020" actId="1036"/>
          <ac:grpSpMkLst>
            <pc:docMk/>
            <pc:sldMk cId="2574097403" sldId="281"/>
            <ac:grpSpMk id="5" creationId="{A0341AAE-BDA6-4D57-982E-E2C0D7F60C5F}"/>
          </ac:grpSpMkLst>
        </pc:grpChg>
      </pc:sldChg>
      <pc:sldChg chg="modSp add mod">
        <pc:chgData name="Ronald Nijboer" userId="bc65bdde-0112-4f84-9317-d2cc06996a83" providerId="ADAL" clId="{5A44FF61-BAE6-46E7-B174-52C6FA954003}" dt="2021-09-27T14:31:07.412" v="1377"/>
        <pc:sldMkLst>
          <pc:docMk/>
          <pc:sldMk cId="901293820" sldId="282"/>
        </pc:sldMkLst>
        <pc:spChg chg="mod">
          <ac:chgData name="Ronald Nijboer" userId="bc65bdde-0112-4f84-9317-d2cc06996a83" providerId="ADAL" clId="{5A44FF61-BAE6-46E7-B174-52C6FA954003}" dt="2021-09-27T12:27:51.065" v="1024"/>
          <ac:spMkLst>
            <pc:docMk/>
            <pc:sldMk cId="901293820" sldId="282"/>
            <ac:spMk id="2" creationId="{CC9701CF-862E-47EB-B328-E617B7497607}"/>
          </ac:spMkLst>
        </pc:spChg>
        <pc:spChg chg="mod">
          <ac:chgData name="Ronald Nijboer" userId="bc65bdde-0112-4f84-9317-d2cc06996a83" providerId="ADAL" clId="{5A44FF61-BAE6-46E7-B174-52C6FA954003}" dt="2021-09-27T14:31:07.412" v="1377"/>
          <ac:spMkLst>
            <pc:docMk/>
            <pc:sldMk cId="901293820" sldId="282"/>
            <ac:spMk id="3" creationId="{99E0A0B0-AE16-40FD-A7A5-9BEF3500D249}"/>
          </ac:spMkLst>
        </pc:spChg>
        <pc:spChg chg="mod">
          <ac:chgData name="Ronald Nijboer" userId="bc65bdde-0112-4f84-9317-d2cc06996a83" providerId="ADAL" clId="{5A44FF61-BAE6-46E7-B174-52C6FA954003}" dt="2021-09-27T12:27:56.391" v="1025" actId="207"/>
          <ac:spMkLst>
            <pc:docMk/>
            <pc:sldMk cId="901293820" sldId="282"/>
            <ac:spMk id="6" creationId="{2CD84890-5277-4D0C-9253-4E3155DDB3A8}"/>
          </ac:spMkLst>
        </pc:spChg>
        <pc:grpChg chg="mod">
          <ac:chgData name="Ronald Nijboer" userId="bc65bdde-0112-4f84-9317-d2cc06996a83" providerId="ADAL" clId="{5A44FF61-BAE6-46E7-B174-52C6FA954003}" dt="2021-09-27T12:28:09.209" v="1079" actId="1035"/>
          <ac:grpSpMkLst>
            <pc:docMk/>
            <pc:sldMk cId="901293820" sldId="282"/>
            <ac:grpSpMk id="5" creationId="{A0341AAE-BDA6-4D57-982E-E2C0D7F60C5F}"/>
          </ac:grpSpMkLst>
        </pc:grpChg>
      </pc:sldChg>
      <pc:sldChg chg="modSp add mod">
        <pc:chgData name="Ronald Nijboer" userId="bc65bdde-0112-4f84-9317-d2cc06996a83" providerId="ADAL" clId="{5A44FF61-BAE6-46E7-B174-52C6FA954003}" dt="2021-09-27T14:31:11.768" v="1378"/>
        <pc:sldMkLst>
          <pc:docMk/>
          <pc:sldMk cId="3825315045" sldId="283"/>
        </pc:sldMkLst>
        <pc:spChg chg="mod">
          <ac:chgData name="Ronald Nijboer" userId="bc65bdde-0112-4f84-9317-d2cc06996a83" providerId="ADAL" clId="{5A44FF61-BAE6-46E7-B174-52C6FA954003}" dt="2021-09-27T12:28:41.520" v="1089"/>
          <ac:spMkLst>
            <pc:docMk/>
            <pc:sldMk cId="3825315045" sldId="283"/>
            <ac:spMk id="2" creationId="{CC9701CF-862E-47EB-B328-E617B7497607}"/>
          </ac:spMkLst>
        </pc:spChg>
        <pc:spChg chg="mod">
          <ac:chgData name="Ronald Nijboer" userId="bc65bdde-0112-4f84-9317-d2cc06996a83" providerId="ADAL" clId="{5A44FF61-BAE6-46E7-B174-52C6FA954003}" dt="2021-09-27T14:31:11.768" v="1378"/>
          <ac:spMkLst>
            <pc:docMk/>
            <pc:sldMk cId="3825315045" sldId="283"/>
            <ac:spMk id="3" creationId="{99E0A0B0-AE16-40FD-A7A5-9BEF3500D249}"/>
          </ac:spMkLst>
        </pc:spChg>
        <pc:spChg chg="mod">
          <ac:chgData name="Ronald Nijboer" userId="bc65bdde-0112-4f84-9317-d2cc06996a83" providerId="ADAL" clId="{5A44FF61-BAE6-46E7-B174-52C6FA954003}" dt="2021-09-27T12:28:22.935" v="1081" actId="207"/>
          <ac:spMkLst>
            <pc:docMk/>
            <pc:sldMk cId="3825315045" sldId="283"/>
            <ac:spMk id="6" creationId="{2CD84890-5277-4D0C-9253-4E3155DDB3A8}"/>
          </ac:spMkLst>
        </pc:spChg>
        <pc:spChg chg="mod">
          <ac:chgData name="Ronald Nijboer" userId="bc65bdde-0112-4f84-9317-d2cc06996a83" providerId="ADAL" clId="{5A44FF61-BAE6-46E7-B174-52C6FA954003}" dt="2021-09-27T12:28:29.952" v="1084" actId="207"/>
          <ac:spMkLst>
            <pc:docMk/>
            <pc:sldMk cId="3825315045" sldId="283"/>
            <ac:spMk id="8" creationId="{B17D78CA-0EC5-46D6-9FB4-F805A868F02E}"/>
          </ac:spMkLst>
        </pc:spChg>
      </pc:sldChg>
      <pc:sldChg chg="modSp add mod">
        <pc:chgData name="Ronald Nijboer" userId="bc65bdde-0112-4f84-9317-d2cc06996a83" providerId="ADAL" clId="{5A44FF61-BAE6-46E7-B174-52C6FA954003}" dt="2021-09-27T14:31:14.310" v="1379"/>
        <pc:sldMkLst>
          <pc:docMk/>
          <pc:sldMk cId="3749796628" sldId="284"/>
        </pc:sldMkLst>
        <pc:spChg chg="mod">
          <ac:chgData name="Ronald Nijboer" userId="bc65bdde-0112-4f84-9317-d2cc06996a83" providerId="ADAL" clId="{5A44FF61-BAE6-46E7-B174-52C6FA954003}" dt="2021-09-27T12:28:45.838" v="1092"/>
          <ac:spMkLst>
            <pc:docMk/>
            <pc:sldMk cId="3749796628" sldId="284"/>
            <ac:spMk id="2" creationId="{CC9701CF-862E-47EB-B328-E617B7497607}"/>
          </ac:spMkLst>
        </pc:spChg>
        <pc:spChg chg="mod">
          <ac:chgData name="Ronald Nijboer" userId="bc65bdde-0112-4f84-9317-d2cc06996a83" providerId="ADAL" clId="{5A44FF61-BAE6-46E7-B174-52C6FA954003}" dt="2021-09-27T14:31:14.310" v="1379"/>
          <ac:spMkLst>
            <pc:docMk/>
            <pc:sldMk cId="3749796628" sldId="284"/>
            <ac:spMk id="3" creationId="{99E0A0B0-AE16-40FD-A7A5-9BEF3500D249}"/>
          </ac:spMkLst>
        </pc:spChg>
        <pc:spChg chg="mod">
          <ac:chgData name="Ronald Nijboer" userId="bc65bdde-0112-4f84-9317-d2cc06996a83" providerId="ADAL" clId="{5A44FF61-BAE6-46E7-B174-52C6FA954003}" dt="2021-09-27T12:28:32.830" v="1085" actId="207"/>
          <ac:spMkLst>
            <pc:docMk/>
            <pc:sldMk cId="3749796628" sldId="284"/>
            <ac:spMk id="10" creationId="{65C00351-73AF-4945-B745-53B0AF86982B}"/>
          </ac:spMkLst>
        </pc:spChg>
      </pc:sldChg>
      <pc:sldChg chg="modSp add mod">
        <pc:chgData name="Ronald Nijboer" userId="bc65bdde-0112-4f84-9317-d2cc06996a83" providerId="ADAL" clId="{5A44FF61-BAE6-46E7-B174-52C6FA954003}" dt="2021-09-27T14:31:16.678" v="1380"/>
        <pc:sldMkLst>
          <pc:docMk/>
          <pc:sldMk cId="1981976486" sldId="285"/>
        </pc:sldMkLst>
        <pc:spChg chg="mod">
          <ac:chgData name="Ronald Nijboer" userId="bc65bdde-0112-4f84-9317-d2cc06996a83" providerId="ADAL" clId="{5A44FF61-BAE6-46E7-B174-52C6FA954003}" dt="2021-09-27T12:28:51.001" v="1095"/>
          <ac:spMkLst>
            <pc:docMk/>
            <pc:sldMk cId="1981976486" sldId="285"/>
            <ac:spMk id="2" creationId="{CC9701CF-862E-47EB-B328-E617B7497607}"/>
          </ac:spMkLst>
        </pc:spChg>
        <pc:spChg chg="mod">
          <ac:chgData name="Ronald Nijboer" userId="bc65bdde-0112-4f84-9317-d2cc06996a83" providerId="ADAL" clId="{5A44FF61-BAE6-46E7-B174-52C6FA954003}" dt="2021-09-27T14:31:16.678" v="1380"/>
          <ac:spMkLst>
            <pc:docMk/>
            <pc:sldMk cId="1981976486" sldId="285"/>
            <ac:spMk id="3" creationId="{99E0A0B0-AE16-40FD-A7A5-9BEF3500D249}"/>
          </ac:spMkLst>
        </pc:spChg>
        <pc:spChg chg="mod">
          <ac:chgData name="Ronald Nijboer" userId="bc65bdde-0112-4f84-9317-d2cc06996a83" providerId="ADAL" clId="{5A44FF61-BAE6-46E7-B174-52C6FA954003}" dt="2021-09-27T12:28:35.922" v="1086" actId="207"/>
          <ac:spMkLst>
            <pc:docMk/>
            <pc:sldMk cId="1981976486" sldId="285"/>
            <ac:spMk id="12" creationId="{E535F076-1B3B-4EAC-B00F-87174115388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F287F4-B4DE-47B3-8109-657B209CAE48}" type="datetimeFigureOut">
              <a:rPr lang="nl-NL" smtClean="0"/>
              <a:t>27-9-2021</a:t>
            </a:fld>
            <a:endParaRPr lang="nl-NL"/>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2DCC2B-193B-4D1E-8518-2525BE4E1996}" type="slidenum">
              <a:rPr lang="nl-NL" smtClean="0"/>
              <a:t>‹nr.›</a:t>
            </a:fld>
            <a:endParaRPr lang="nl-NL"/>
          </a:p>
        </p:txBody>
      </p:sp>
    </p:spTree>
    <p:extLst>
      <p:ext uri="{BB962C8B-B14F-4D97-AF65-F5344CB8AC3E}">
        <p14:creationId xmlns:p14="http://schemas.microsoft.com/office/powerpoint/2010/main" val="38312053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basis)">
    <p:spTree>
      <p:nvGrpSpPr>
        <p:cNvPr id="1" name=""/>
        <p:cNvGrpSpPr/>
        <p:nvPr/>
      </p:nvGrpSpPr>
      <p:grpSpPr>
        <a:xfrm>
          <a:off x="0" y="0"/>
          <a:ext cx="0" cy="0"/>
          <a:chOff x="0" y="0"/>
          <a:chExt cx="0" cy="0"/>
        </a:xfrm>
      </p:grpSpPr>
      <p:sp>
        <p:nvSpPr>
          <p:cNvPr id="12" name="Rectangle 11"/>
          <p:cNvSpPr/>
          <p:nvPr userDrawn="1"/>
        </p:nvSpPr>
        <p:spPr>
          <a:xfrm>
            <a:off x="2489200" y="3492500"/>
            <a:ext cx="7200900" cy="1841500"/>
          </a:xfrm>
          <a:prstGeom prst="rect">
            <a:avLst/>
          </a:prstGeom>
          <a:solidFill>
            <a:srgbClr val="03B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ctrTitle"/>
          </p:nvPr>
        </p:nvSpPr>
        <p:spPr>
          <a:xfrm>
            <a:off x="2501900" y="3622992"/>
            <a:ext cx="7200900" cy="748983"/>
          </a:xfrm>
        </p:spPr>
        <p:txBody>
          <a:bodyPr anchor="b"/>
          <a:lstStyle>
            <a:lvl1pPr algn="ctr">
              <a:defRPr sz="4200">
                <a:solidFill>
                  <a:srgbClr val="FFFFFF"/>
                </a:solidFill>
              </a:defRPr>
            </a:lvl1pPr>
          </a:lstStyle>
          <a:p>
            <a:r>
              <a:rPr lang="nl-NL"/>
              <a:t>Klik om de stijl te bewerken</a:t>
            </a:r>
          </a:p>
        </p:txBody>
      </p:sp>
      <p:sp>
        <p:nvSpPr>
          <p:cNvPr id="3" name="Subtitle 2"/>
          <p:cNvSpPr>
            <a:spLocks noGrp="1"/>
          </p:cNvSpPr>
          <p:nvPr>
            <p:ph type="subTitle" idx="1"/>
          </p:nvPr>
        </p:nvSpPr>
        <p:spPr>
          <a:xfrm>
            <a:off x="2489200" y="4584700"/>
            <a:ext cx="7200900" cy="419100"/>
          </a:xfrm>
        </p:spPr>
        <p:txBody>
          <a:bodyPr/>
          <a:lstStyle>
            <a:lvl1pPr marL="0" indent="0" algn="ctr">
              <a:buNone/>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9" name="Text Placeholder 8"/>
          <p:cNvSpPr>
            <a:spLocks noGrp="1"/>
          </p:cNvSpPr>
          <p:nvPr>
            <p:ph type="body" sz="quarter" idx="10"/>
          </p:nvPr>
        </p:nvSpPr>
        <p:spPr>
          <a:xfrm>
            <a:off x="2489200" y="5994400"/>
            <a:ext cx="7213600" cy="317500"/>
          </a:xfrm>
        </p:spPr>
        <p:txBody>
          <a:bodyPr/>
          <a:lstStyle>
            <a:lvl1pPr marL="0" indent="0" algn="ctr">
              <a:buNone/>
              <a:defRPr/>
            </a:lvl1pPr>
          </a:lstStyle>
          <a:p>
            <a:pPr lvl="0"/>
            <a:r>
              <a:rPr lang="nl-NL"/>
              <a:t>Klik om de modelstijlen te bewerken</a:t>
            </a:r>
          </a:p>
        </p:txBody>
      </p:sp>
      <p:sp>
        <p:nvSpPr>
          <p:cNvPr id="11" name="Picture Placeholder 10"/>
          <p:cNvSpPr>
            <a:spLocks noGrp="1"/>
          </p:cNvSpPr>
          <p:nvPr>
            <p:ph type="pic" sz="quarter" idx="11"/>
          </p:nvPr>
        </p:nvSpPr>
        <p:spPr>
          <a:xfrm>
            <a:off x="0" y="0"/>
            <a:ext cx="12192000" cy="4724400"/>
          </a:xfrm>
          <a:custGeom>
            <a:avLst/>
            <a:gdLst>
              <a:gd name="connsiteX0" fmla="*/ 0 w 12192000"/>
              <a:gd name="connsiteY0" fmla="*/ 0 h 4724400"/>
              <a:gd name="connsiteX1" fmla="*/ 12192000 w 12192000"/>
              <a:gd name="connsiteY1" fmla="*/ 0 h 4724400"/>
              <a:gd name="connsiteX2" fmla="*/ 12192000 w 12192000"/>
              <a:gd name="connsiteY2" fmla="*/ 4724400 h 4724400"/>
              <a:gd name="connsiteX3" fmla="*/ 0 w 12192000"/>
              <a:gd name="connsiteY3" fmla="*/ 4724400 h 4724400"/>
              <a:gd name="connsiteX4" fmla="*/ 0 w 12192000"/>
              <a:gd name="connsiteY4" fmla="*/ 0 h 4724400"/>
              <a:gd name="connsiteX0" fmla="*/ 0 w 12192000"/>
              <a:gd name="connsiteY0" fmla="*/ 0 h 4724400"/>
              <a:gd name="connsiteX1" fmla="*/ 12192000 w 12192000"/>
              <a:gd name="connsiteY1" fmla="*/ 0 h 4724400"/>
              <a:gd name="connsiteX2" fmla="*/ 12166600 w 12192000"/>
              <a:gd name="connsiteY2" fmla="*/ 4152900 h 4724400"/>
              <a:gd name="connsiteX3" fmla="*/ 0 w 12192000"/>
              <a:gd name="connsiteY3" fmla="*/ 4724400 h 4724400"/>
              <a:gd name="connsiteX4" fmla="*/ 0 w 12192000"/>
              <a:gd name="connsiteY4" fmla="*/ 0 h 4724400"/>
              <a:gd name="connsiteX0" fmla="*/ 0 w 12192000"/>
              <a:gd name="connsiteY0" fmla="*/ 0 h 4724400"/>
              <a:gd name="connsiteX1" fmla="*/ 12192000 w 12192000"/>
              <a:gd name="connsiteY1" fmla="*/ 0 h 4724400"/>
              <a:gd name="connsiteX2" fmla="*/ 12179300 w 12192000"/>
              <a:gd name="connsiteY2" fmla="*/ 4152900 h 4724400"/>
              <a:gd name="connsiteX3" fmla="*/ 0 w 12192000"/>
              <a:gd name="connsiteY3" fmla="*/ 4724400 h 4724400"/>
              <a:gd name="connsiteX4" fmla="*/ 0 w 12192000"/>
              <a:gd name="connsiteY4" fmla="*/ 0 h 472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724400">
                <a:moveTo>
                  <a:pt x="0" y="0"/>
                </a:moveTo>
                <a:lnTo>
                  <a:pt x="12192000" y="0"/>
                </a:lnTo>
                <a:cubicBezTo>
                  <a:pt x="12187767" y="1384300"/>
                  <a:pt x="12183533" y="2768600"/>
                  <a:pt x="12179300" y="4152900"/>
                </a:cubicBezTo>
                <a:lnTo>
                  <a:pt x="0" y="4724400"/>
                </a:lnTo>
                <a:lnTo>
                  <a:pt x="0" y="0"/>
                </a:lnTo>
                <a:close/>
              </a:path>
            </a:pathLst>
          </a:custGeom>
        </p:spPr>
        <p:txBody>
          <a:bodyPr/>
          <a:lstStyle/>
          <a:p>
            <a:r>
              <a:rPr lang="nl-NL"/>
              <a:t>Klik op het pictogram als u een afbeelding wilt toevoegen</a:t>
            </a:r>
          </a:p>
        </p:txBody>
      </p:sp>
    </p:spTree>
    <p:extLst>
      <p:ext uri="{BB962C8B-B14F-4D97-AF65-F5344CB8AC3E}">
        <p14:creationId xmlns:p14="http://schemas.microsoft.com/office/powerpoint/2010/main" val="4104057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Picture Placeholder 2"/>
          <p:cNvSpPr>
            <a:spLocks noGrp="1"/>
          </p:cNvSpPr>
          <p:nvPr>
            <p:ph type="pic" idx="1"/>
          </p:nvPr>
        </p:nvSpPr>
        <p:spPr>
          <a:xfrm>
            <a:off x="5183188" y="1587500"/>
            <a:ext cx="6665912" cy="42735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3D7919C3-4E65-444C-9850-B120F2725898}" type="slidenum">
              <a:rPr lang="nl-NL" smtClean="0"/>
              <a:t>‹nr.›</a:t>
            </a:fld>
            <a:endParaRPr lang="nl-NL"/>
          </a:p>
        </p:txBody>
      </p:sp>
    </p:spTree>
    <p:extLst>
      <p:ext uri="{BB962C8B-B14F-4D97-AF65-F5344CB8AC3E}">
        <p14:creationId xmlns:p14="http://schemas.microsoft.com/office/powerpoint/2010/main" val="3225091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Zonder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p>
        </p:txBody>
      </p:sp>
      <p:sp>
        <p:nvSpPr>
          <p:cNvPr id="3" name="Content Placeholder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D7919C3-4E65-444C-9850-B120F2725898}" type="slidenum">
              <a:rPr lang="nl-NL" smtClean="0"/>
              <a:t>‹nr.›</a:t>
            </a:fld>
            <a:endParaRPr lang="nl-NL"/>
          </a:p>
        </p:txBody>
      </p:sp>
      <p:sp>
        <p:nvSpPr>
          <p:cNvPr id="7" name="TextBox 6"/>
          <p:cNvSpPr txBox="1"/>
          <p:nvPr userDrawn="1"/>
        </p:nvSpPr>
        <p:spPr>
          <a:xfrm>
            <a:off x="380999" y="6294120"/>
            <a:ext cx="895865" cy="215444"/>
          </a:xfrm>
          <a:prstGeom prst="rect">
            <a:avLst/>
          </a:prstGeom>
          <a:noFill/>
        </p:spPr>
        <p:txBody>
          <a:bodyPr wrap="square" lIns="0" tIns="0" rIns="0" bIns="0" rtlCol="0">
            <a:spAutoFit/>
          </a:bodyPr>
          <a:lstStyle/>
          <a:p>
            <a:r>
              <a:rPr lang="nl-NL" sz="1400"/>
              <a:t>DSP-groep</a:t>
            </a:r>
          </a:p>
        </p:txBody>
      </p:sp>
    </p:spTree>
    <p:extLst>
      <p:ext uri="{BB962C8B-B14F-4D97-AF65-F5344CB8AC3E}">
        <p14:creationId xmlns:p14="http://schemas.microsoft.com/office/powerpoint/2010/main" val="7394994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Groen">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p:nvPr>
        </p:nvSpPr>
        <p:spPr/>
        <p:txBody>
          <a:bodyPr/>
          <a:lstStyle>
            <a:lvl1pPr>
              <a:defRPr>
                <a:solidFill>
                  <a:schemeClr val="bg1"/>
                </a:solidFill>
              </a:defRPr>
            </a:lvl1pPr>
          </a:lstStyle>
          <a:p>
            <a:r>
              <a:rPr lang="nl-NL"/>
              <a:t>Klik om de stijl te bewerken</a:t>
            </a:r>
          </a:p>
        </p:txBody>
      </p:sp>
      <p:sp>
        <p:nvSpPr>
          <p:cNvPr id="3" name="Content Placeholder 2"/>
          <p:cNvSpPr>
            <a:spLocks noGrp="1"/>
          </p:cNvSpPr>
          <p:nvPr>
            <p:ph idx="1"/>
          </p:nvPr>
        </p:nvSpPr>
        <p:spPr/>
        <p:txBody>
          <a:bodyPr/>
          <a:lstStyle>
            <a:lvl1pPr marL="982663" indent="-982663">
              <a:buFontTx/>
              <a:buBlip>
                <a:blip r:embed="rId2"/>
              </a:buBlip>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nl-NL"/>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3D7919C3-4E65-444C-9850-B120F2725898}" type="slidenum">
              <a:rPr lang="nl-NL" smtClean="0"/>
              <a:pPr/>
              <a:t>‹nr.›</a:t>
            </a:fld>
            <a:endParaRPr lang="nl-NL"/>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31326" y="385762"/>
            <a:ext cx="1011436" cy="1008000"/>
          </a:xfrm>
          <a:prstGeom prst="rect">
            <a:avLst/>
          </a:prstGeom>
        </p:spPr>
      </p:pic>
      <p:sp>
        <p:nvSpPr>
          <p:cNvPr id="8" name="TextBox 7"/>
          <p:cNvSpPr txBox="1"/>
          <p:nvPr userDrawn="1"/>
        </p:nvSpPr>
        <p:spPr>
          <a:xfrm>
            <a:off x="380999" y="6294120"/>
            <a:ext cx="895865" cy="215444"/>
          </a:xfrm>
          <a:prstGeom prst="rect">
            <a:avLst/>
          </a:prstGeom>
          <a:noFill/>
        </p:spPr>
        <p:txBody>
          <a:bodyPr wrap="square" lIns="0" tIns="0" rIns="0" bIns="0" rtlCol="0">
            <a:spAutoFit/>
          </a:bodyPr>
          <a:lstStyle/>
          <a:p>
            <a:r>
              <a:rPr lang="nl-NL" sz="1400">
                <a:solidFill>
                  <a:schemeClr val="bg1"/>
                </a:solidFill>
              </a:rPr>
              <a:t>DSP-groep</a:t>
            </a:r>
          </a:p>
        </p:txBody>
      </p:sp>
    </p:spTree>
    <p:extLst>
      <p:ext uri="{BB962C8B-B14F-4D97-AF65-F5344CB8AC3E}">
        <p14:creationId xmlns:p14="http://schemas.microsoft.com/office/powerpoint/2010/main" val="12329324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chterdia">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890963" y="0"/>
            <a:ext cx="8301037" cy="6854825"/>
          </a:xfrm>
          <a:custGeom>
            <a:avLst/>
            <a:gdLst>
              <a:gd name="connsiteX0" fmla="*/ 0 w 8301037"/>
              <a:gd name="connsiteY0" fmla="*/ 0 h 6854825"/>
              <a:gd name="connsiteX1" fmla="*/ 8301037 w 8301037"/>
              <a:gd name="connsiteY1" fmla="*/ 0 h 6854825"/>
              <a:gd name="connsiteX2" fmla="*/ 8301037 w 8301037"/>
              <a:gd name="connsiteY2" fmla="*/ 6854825 h 6854825"/>
              <a:gd name="connsiteX3" fmla="*/ 0 w 8301037"/>
              <a:gd name="connsiteY3" fmla="*/ 6854825 h 6854825"/>
              <a:gd name="connsiteX4" fmla="*/ 0 w 8301037"/>
              <a:gd name="connsiteY4" fmla="*/ 0 h 6854825"/>
              <a:gd name="connsiteX0" fmla="*/ 0 w 8301037"/>
              <a:gd name="connsiteY0" fmla="*/ 0 h 6854825"/>
              <a:gd name="connsiteX1" fmla="*/ 8301037 w 8301037"/>
              <a:gd name="connsiteY1" fmla="*/ 0 h 6854825"/>
              <a:gd name="connsiteX2" fmla="*/ 8301037 w 8301037"/>
              <a:gd name="connsiteY2" fmla="*/ 6854825 h 6854825"/>
              <a:gd name="connsiteX3" fmla="*/ 349135 w 8301037"/>
              <a:gd name="connsiteY3" fmla="*/ 6838199 h 6854825"/>
              <a:gd name="connsiteX4" fmla="*/ 0 w 8301037"/>
              <a:gd name="connsiteY4" fmla="*/ 0 h 6854825"/>
              <a:gd name="connsiteX0" fmla="*/ 0 w 8301037"/>
              <a:gd name="connsiteY0" fmla="*/ 0 h 6854825"/>
              <a:gd name="connsiteX1" fmla="*/ 8301037 w 8301037"/>
              <a:gd name="connsiteY1" fmla="*/ 0 h 6854825"/>
              <a:gd name="connsiteX2" fmla="*/ 8301037 w 8301037"/>
              <a:gd name="connsiteY2" fmla="*/ 6854825 h 6854825"/>
              <a:gd name="connsiteX3" fmla="*/ 365761 w 8301037"/>
              <a:gd name="connsiteY3" fmla="*/ 6854824 h 6854825"/>
              <a:gd name="connsiteX4" fmla="*/ 0 w 8301037"/>
              <a:gd name="connsiteY4" fmla="*/ 0 h 685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1037" h="6854825">
                <a:moveTo>
                  <a:pt x="0" y="0"/>
                </a:moveTo>
                <a:lnTo>
                  <a:pt x="8301037" y="0"/>
                </a:lnTo>
                <a:lnTo>
                  <a:pt x="8301037" y="6854825"/>
                </a:lnTo>
                <a:lnTo>
                  <a:pt x="365761" y="6854824"/>
                </a:lnTo>
                <a:lnTo>
                  <a:pt x="0" y="0"/>
                </a:lnTo>
                <a:close/>
              </a:path>
            </a:pathLst>
          </a:custGeom>
        </p:spPr>
        <p:txBody>
          <a:bodyPr/>
          <a:lstStyle/>
          <a:p>
            <a:r>
              <a:rPr lang="nl-NL"/>
              <a:t>Klik op het pictogram als u een afbeelding wilt toevoegen</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925" y="385762"/>
            <a:ext cx="1269551" cy="1265238"/>
          </a:xfrm>
          <a:prstGeom prst="rect">
            <a:avLst/>
          </a:prstGeom>
        </p:spPr>
      </p:pic>
      <p:sp>
        <p:nvSpPr>
          <p:cNvPr id="11" name="TextBox 10"/>
          <p:cNvSpPr txBox="1"/>
          <p:nvPr userDrawn="1"/>
        </p:nvSpPr>
        <p:spPr>
          <a:xfrm>
            <a:off x="391925" y="4841207"/>
            <a:ext cx="1661464" cy="1713290"/>
          </a:xfrm>
          <a:prstGeom prst="rect">
            <a:avLst/>
          </a:prstGeom>
          <a:noFill/>
        </p:spPr>
        <p:txBody>
          <a:bodyPr wrap="square" lIns="0" tIns="0" rIns="0" bIns="0" rtlCol="0">
            <a:spAutoFit/>
          </a:bodyPr>
          <a:lstStyle/>
          <a:p>
            <a:pPr>
              <a:spcAft>
                <a:spcPts val="350"/>
              </a:spcAft>
            </a:pPr>
            <a:r>
              <a:rPr lang="nl-NL" sz="1100">
                <a:ln>
                  <a:noFill/>
                </a:ln>
              </a:rPr>
              <a:t>DSP-groep BV</a:t>
            </a:r>
          </a:p>
          <a:p>
            <a:pPr>
              <a:spcAft>
                <a:spcPts val="350"/>
              </a:spcAft>
            </a:pPr>
            <a:r>
              <a:rPr lang="nl-NL" sz="1100">
                <a:ln>
                  <a:noFill/>
                </a:ln>
              </a:rPr>
              <a:t>Van Diemenstraat 410</a:t>
            </a:r>
          </a:p>
          <a:p>
            <a:pPr>
              <a:spcAft>
                <a:spcPts val="350"/>
              </a:spcAft>
            </a:pPr>
            <a:r>
              <a:rPr lang="nl-NL" sz="1100">
                <a:ln>
                  <a:noFill/>
                </a:ln>
              </a:rPr>
              <a:t>1013 CR  Amsterdam</a:t>
            </a:r>
          </a:p>
          <a:p>
            <a:pPr>
              <a:spcAft>
                <a:spcPts val="350"/>
              </a:spcAft>
            </a:pPr>
            <a:endParaRPr lang="nl-NL" sz="1100">
              <a:ln>
                <a:noFill/>
              </a:ln>
            </a:endParaRPr>
          </a:p>
          <a:p>
            <a:pPr>
              <a:spcAft>
                <a:spcPts val="350"/>
              </a:spcAft>
            </a:pPr>
            <a:r>
              <a:rPr lang="nl-NL" sz="1100">
                <a:ln>
                  <a:noFill/>
                </a:ln>
              </a:rPr>
              <a:t>+31 (0)20 625 75 37</a:t>
            </a:r>
          </a:p>
          <a:p>
            <a:pPr>
              <a:spcAft>
                <a:spcPts val="350"/>
              </a:spcAft>
            </a:pPr>
            <a:r>
              <a:rPr lang="nl-NL" sz="1100">
                <a:ln>
                  <a:noFill/>
                </a:ln>
              </a:rPr>
              <a:t>dsp@dsp-groep.nl</a:t>
            </a:r>
          </a:p>
          <a:p>
            <a:pPr>
              <a:spcAft>
                <a:spcPts val="350"/>
              </a:spcAft>
            </a:pPr>
            <a:r>
              <a:rPr lang="nl-NL" sz="1100">
                <a:ln>
                  <a:noFill/>
                </a:ln>
              </a:rPr>
              <a:t>www.dsp-groep.nl</a:t>
            </a:r>
          </a:p>
          <a:p>
            <a:pPr>
              <a:spcAft>
                <a:spcPts val="350"/>
              </a:spcAft>
            </a:pPr>
            <a:r>
              <a:rPr lang="nl-NL" sz="1100">
                <a:ln>
                  <a:noFill/>
                </a:ln>
              </a:rPr>
              <a:t>KvK 33176766</a:t>
            </a:r>
          </a:p>
        </p:txBody>
      </p:sp>
    </p:spTree>
    <p:extLst>
      <p:ext uri="{BB962C8B-B14F-4D97-AF65-F5344CB8AC3E}">
        <p14:creationId xmlns:p14="http://schemas.microsoft.com/office/powerpoint/2010/main" val="4145712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p>
        </p:txBody>
      </p:sp>
      <p:sp>
        <p:nvSpPr>
          <p:cNvPr id="3" name="Content Placeholder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D7919C3-4E65-444C-9850-B120F2725898}" type="slidenum">
              <a:rPr lang="nl-NL" smtClean="0"/>
              <a:t>‹nr.›</a:t>
            </a:fld>
            <a:endParaRPr lang="nl-NL"/>
          </a:p>
        </p:txBody>
      </p:sp>
    </p:spTree>
    <p:extLst>
      <p:ext uri="{BB962C8B-B14F-4D97-AF65-F5344CB8AC3E}">
        <p14:creationId xmlns:p14="http://schemas.microsoft.com/office/powerpoint/2010/main" val="3948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itaa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p>
        </p:txBody>
      </p:sp>
      <p:sp>
        <p:nvSpPr>
          <p:cNvPr id="3" name="Content Placeholder 2"/>
          <p:cNvSpPr>
            <a:spLocks noGrp="1"/>
          </p:cNvSpPr>
          <p:nvPr>
            <p:ph idx="1"/>
          </p:nvPr>
        </p:nvSpPr>
        <p:spPr>
          <a:xfrm>
            <a:off x="1714500" y="2263139"/>
            <a:ext cx="9147306" cy="1686561"/>
          </a:xfrm>
        </p:spPr>
        <p:txBody>
          <a:bodyPr/>
          <a:lstStyle>
            <a:lvl1pPr marL="0" indent="0" algn="ctr">
              <a:buNone/>
              <a:defRPr>
                <a:latin typeface="Museo Slab 500" panose="02000000000000000000" pitchFamily="2" charset="0"/>
              </a:defRPr>
            </a:lvl1pPr>
          </a:lstStyle>
          <a:p>
            <a:pPr lvl="0"/>
            <a:r>
              <a:rPr lang="nl-NL"/>
              <a:t>Klik om de modelstijlen te bewerken</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D7919C3-4E65-444C-9850-B120F2725898}" type="slidenum">
              <a:rPr lang="nl-NL" smtClean="0"/>
              <a:t>‹nr.›</a:t>
            </a:fld>
            <a:endParaRPr lang="nl-NL"/>
          </a:p>
        </p:txBody>
      </p:sp>
      <p:sp>
        <p:nvSpPr>
          <p:cNvPr id="7" name="Content Placeholder 2"/>
          <p:cNvSpPr>
            <a:spLocks noGrp="1"/>
          </p:cNvSpPr>
          <p:nvPr>
            <p:ph idx="13"/>
          </p:nvPr>
        </p:nvSpPr>
        <p:spPr>
          <a:xfrm>
            <a:off x="1714500" y="3949701"/>
            <a:ext cx="9147306" cy="380999"/>
          </a:xfrm>
        </p:spPr>
        <p:txBody>
          <a:bodyPr>
            <a:normAutofit/>
          </a:bodyPr>
          <a:lstStyle>
            <a:lvl1pPr marL="0" indent="0" algn="ctr">
              <a:buNone/>
              <a:defRPr sz="1600" i="1"/>
            </a:lvl1pPr>
          </a:lstStyle>
          <a:p>
            <a:pPr lvl="0"/>
            <a:r>
              <a:rPr lang="nl-NL"/>
              <a:t>Klik om de modelstijlen te bewerken</a:t>
            </a:r>
          </a:p>
        </p:txBody>
      </p:sp>
    </p:spTree>
    <p:extLst>
      <p:ext uri="{BB962C8B-B14F-4D97-AF65-F5344CB8AC3E}">
        <p14:creationId xmlns:p14="http://schemas.microsoft.com/office/powerpoint/2010/main" val="649972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03B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tangle 7"/>
          <p:cNvSpPr/>
          <p:nvPr userDrawn="1"/>
        </p:nvSpPr>
        <p:spPr>
          <a:xfrm>
            <a:off x="2476500" y="2514599"/>
            <a:ext cx="7226300" cy="18542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p:nvPr>
        </p:nvSpPr>
        <p:spPr>
          <a:xfrm>
            <a:off x="2603500" y="2755899"/>
            <a:ext cx="6985000" cy="660401"/>
          </a:xfrm>
        </p:spPr>
        <p:txBody>
          <a:bodyPr anchor="b"/>
          <a:lstStyle>
            <a:lvl1pPr algn="ctr">
              <a:defRPr sz="4400">
                <a:solidFill>
                  <a:srgbClr val="000000"/>
                </a:solidFill>
              </a:defRPr>
            </a:lvl1pPr>
          </a:lstStyle>
          <a:p>
            <a:r>
              <a:rPr lang="nl-NL"/>
              <a:t>Klik om de stijl te bewerken</a:t>
            </a:r>
          </a:p>
        </p:txBody>
      </p:sp>
      <p:sp>
        <p:nvSpPr>
          <p:cNvPr id="3" name="Text Placeholder 2"/>
          <p:cNvSpPr>
            <a:spLocks noGrp="1"/>
          </p:cNvSpPr>
          <p:nvPr>
            <p:ph type="body" idx="1"/>
          </p:nvPr>
        </p:nvSpPr>
        <p:spPr>
          <a:xfrm>
            <a:off x="2603500" y="3622675"/>
            <a:ext cx="6985000" cy="441325"/>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Tree>
    <p:extLst>
      <p:ext uri="{BB962C8B-B14F-4D97-AF65-F5344CB8AC3E}">
        <p14:creationId xmlns:p14="http://schemas.microsoft.com/office/powerpoint/2010/main" val="428239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p>
        </p:txBody>
      </p:sp>
      <p:sp>
        <p:nvSpPr>
          <p:cNvPr id="3" name="Content Placeholder 2"/>
          <p:cNvSpPr>
            <a:spLocks noGrp="1"/>
          </p:cNvSpPr>
          <p:nvPr>
            <p:ph sz="half" idx="1"/>
          </p:nvPr>
        </p:nvSpPr>
        <p:spPr>
          <a:xfrm>
            <a:off x="838200" y="1825625"/>
            <a:ext cx="5181600" cy="4219575"/>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Content Placeholder 3"/>
          <p:cNvSpPr>
            <a:spLocks noGrp="1"/>
          </p:cNvSpPr>
          <p:nvPr>
            <p:ph sz="half" idx="2"/>
          </p:nvPr>
        </p:nvSpPr>
        <p:spPr>
          <a:xfrm>
            <a:off x="6172200" y="1825625"/>
            <a:ext cx="5181600" cy="4219575"/>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3D7919C3-4E65-444C-9850-B120F2725898}" type="slidenum">
              <a:rPr lang="nl-NL" smtClean="0"/>
              <a:t>‹nr.›</a:t>
            </a:fld>
            <a:endParaRPr lang="nl-NL"/>
          </a:p>
        </p:txBody>
      </p:sp>
    </p:spTree>
    <p:extLst>
      <p:ext uri="{BB962C8B-B14F-4D97-AF65-F5344CB8AC3E}">
        <p14:creationId xmlns:p14="http://schemas.microsoft.com/office/powerpoint/2010/main" val="1322972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nl-NL"/>
              <a:t>Klik om de stijl te bewerken</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Content Placeholder 3"/>
          <p:cNvSpPr>
            <a:spLocks noGrp="1"/>
          </p:cNvSpPr>
          <p:nvPr>
            <p:ph sz="half" idx="2"/>
          </p:nvPr>
        </p:nvSpPr>
        <p:spPr>
          <a:xfrm>
            <a:off x="839788" y="2666365"/>
            <a:ext cx="5157787" cy="3391535"/>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Content Placeholder 5"/>
          <p:cNvSpPr>
            <a:spLocks noGrp="1"/>
          </p:cNvSpPr>
          <p:nvPr>
            <p:ph sz="quarter" idx="4"/>
          </p:nvPr>
        </p:nvSpPr>
        <p:spPr>
          <a:xfrm>
            <a:off x="6172200" y="2666365"/>
            <a:ext cx="5183188" cy="3391535"/>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3D7919C3-4E65-444C-9850-B120F2725898}" type="slidenum">
              <a:rPr lang="nl-NL" smtClean="0"/>
              <a:t>‹nr.›</a:t>
            </a:fld>
            <a:endParaRPr lang="nl-NL"/>
          </a:p>
        </p:txBody>
      </p:sp>
    </p:spTree>
    <p:extLst>
      <p:ext uri="{BB962C8B-B14F-4D97-AF65-F5344CB8AC3E}">
        <p14:creationId xmlns:p14="http://schemas.microsoft.com/office/powerpoint/2010/main" val="3875118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3D7919C3-4E65-444C-9850-B120F2725898}" type="slidenum">
              <a:rPr lang="nl-NL" smtClean="0"/>
              <a:t>‹nr.›</a:t>
            </a:fld>
            <a:endParaRPr lang="nl-NL"/>
          </a:p>
        </p:txBody>
      </p:sp>
    </p:spTree>
    <p:extLst>
      <p:ext uri="{BB962C8B-B14F-4D97-AF65-F5344CB8AC3E}">
        <p14:creationId xmlns:p14="http://schemas.microsoft.com/office/powerpoint/2010/main" val="504179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3D7919C3-4E65-444C-9850-B120F2725898}" type="slidenum">
              <a:rPr lang="nl-NL" smtClean="0"/>
              <a:t>‹nr.›</a:t>
            </a:fld>
            <a:endParaRPr lang="nl-NL"/>
          </a:p>
        </p:txBody>
      </p:sp>
    </p:spTree>
    <p:extLst>
      <p:ext uri="{BB962C8B-B14F-4D97-AF65-F5344CB8AC3E}">
        <p14:creationId xmlns:p14="http://schemas.microsoft.com/office/powerpoint/2010/main" val="1470779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Content Placeholder 2"/>
          <p:cNvSpPr>
            <a:spLocks noGrp="1"/>
          </p:cNvSpPr>
          <p:nvPr>
            <p:ph idx="1"/>
          </p:nvPr>
        </p:nvSpPr>
        <p:spPr>
          <a:xfrm>
            <a:off x="5183188" y="1587500"/>
            <a:ext cx="6653212" cy="42735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3D7919C3-4E65-444C-9850-B120F2725898}" type="slidenum">
              <a:rPr lang="nl-NL" smtClean="0"/>
              <a:t>‹nr.›</a:t>
            </a:fld>
            <a:endParaRPr lang="nl-NL"/>
          </a:p>
        </p:txBody>
      </p:sp>
    </p:spTree>
    <p:extLst>
      <p:ext uri="{BB962C8B-B14F-4D97-AF65-F5344CB8AC3E}">
        <p14:creationId xmlns:p14="http://schemas.microsoft.com/office/powerpoint/2010/main" val="182629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620" y="715681"/>
            <a:ext cx="10157460" cy="328259"/>
          </a:xfrm>
          <a:prstGeom prst="rect">
            <a:avLst/>
          </a:prstGeom>
        </p:spPr>
        <p:txBody>
          <a:bodyPr vert="horz" lIns="0" tIns="0" rIns="0" bIns="0" rtlCol="0" anchor="ctr">
            <a:noAutofit/>
          </a:bodyPr>
          <a:lstStyle/>
          <a:p>
            <a:r>
              <a:rPr lang="nl-NL"/>
              <a:t>Klik om de stijl te bewerken</a:t>
            </a:r>
          </a:p>
        </p:txBody>
      </p:sp>
      <p:sp>
        <p:nvSpPr>
          <p:cNvPr id="3" name="Text Placeholder 2"/>
          <p:cNvSpPr>
            <a:spLocks noGrp="1"/>
          </p:cNvSpPr>
          <p:nvPr>
            <p:ph type="body" idx="1"/>
          </p:nvPr>
        </p:nvSpPr>
        <p:spPr>
          <a:xfrm>
            <a:off x="1714500" y="2263139"/>
            <a:ext cx="9147306" cy="3779329"/>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Footer Placeholder 4"/>
          <p:cNvSpPr>
            <a:spLocks noGrp="1"/>
          </p:cNvSpPr>
          <p:nvPr>
            <p:ph type="ftr" sz="quarter" idx="3"/>
          </p:nvPr>
        </p:nvSpPr>
        <p:spPr>
          <a:xfrm>
            <a:off x="4038600" y="621919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9197340" y="622681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7919C3-4E65-444C-9850-B120F2725898}" type="slidenum">
              <a:rPr lang="nl-NL" smtClean="0"/>
              <a:t>‹nr.›</a:t>
            </a:fld>
            <a:endParaRPr lang="nl-NL"/>
          </a:p>
        </p:txBody>
      </p:sp>
      <p:pic>
        <p:nvPicPr>
          <p:cNvPr id="8" name="Picture 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947096" y="385762"/>
            <a:ext cx="895665" cy="892622"/>
          </a:xfrm>
          <a:prstGeom prst="rect">
            <a:avLst/>
          </a:prstGeom>
        </p:spPr>
      </p:pic>
      <p:cxnSp>
        <p:nvCxnSpPr>
          <p:cNvPr id="10" name="Straight Connector 9"/>
          <p:cNvCxnSpPr/>
          <p:nvPr/>
        </p:nvCxnSpPr>
        <p:spPr>
          <a:xfrm>
            <a:off x="281940" y="1393762"/>
            <a:ext cx="10264140" cy="0"/>
          </a:xfrm>
          <a:prstGeom prst="line">
            <a:avLst/>
          </a:prstGeom>
          <a:ln>
            <a:solidFill>
              <a:srgbClr val="F7F6F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2556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1" r:id="rId4"/>
    <p:sldLayoutId id="2147483652" r:id="rId5"/>
    <p:sldLayoutId id="2147483653" r:id="rId6"/>
    <p:sldLayoutId id="2147483654" r:id="rId7"/>
    <p:sldLayoutId id="2147483655" r:id="rId8"/>
    <p:sldLayoutId id="2147483656" r:id="rId9"/>
    <p:sldLayoutId id="2147483657" r:id="rId10"/>
    <p:sldLayoutId id="2147483660" r:id="rId11"/>
    <p:sldLayoutId id="2147483661" r:id="rId12"/>
    <p:sldLayoutId id="2147483659" r:id="rId13"/>
  </p:sldLayoutIdLst>
  <p:txStyles>
    <p:titleStyle>
      <a:lvl1pPr algn="l" defTabSz="914400" rtl="0" eaLnBrk="1" latinLnBrk="0" hangingPunct="1">
        <a:lnSpc>
          <a:spcPct val="90000"/>
        </a:lnSpc>
        <a:spcBef>
          <a:spcPct val="0"/>
        </a:spcBef>
        <a:buNone/>
        <a:defRPr sz="3200" b="1" kern="1200">
          <a:solidFill>
            <a:srgbClr val="03B0AA"/>
          </a:solidFill>
          <a:latin typeface="+mj-lt"/>
          <a:ea typeface="+mj-ea"/>
          <a:cs typeface="+mj-cs"/>
        </a:defRPr>
      </a:lvl1pPr>
    </p:titleStyle>
    <p:bodyStyle>
      <a:lvl1pPr marL="982663" indent="-982663" algn="l" defTabSz="914400" rtl="0" eaLnBrk="1" latinLnBrk="0" hangingPunct="1">
        <a:lnSpc>
          <a:spcPct val="90000"/>
        </a:lnSpc>
        <a:spcBef>
          <a:spcPts val="0"/>
        </a:spcBef>
        <a:spcAft>
          <a:spcPts val="1200"/>
        </a:spcAft>
        <a:buFontTx/>
        <a:buBlip>
          <a:blip r:embed="rId16"/>
        </a:buBlip>
        <a:defRPr sz="2000" kern="1200">
          <a:solidFill>
            <a:schemeClr val="tx1"/>
          </a:solidFill>
          <a:latin typeface="+mn-lt"/>
          <a:ea typeface="+mn-ea"/>
          <a:cs typeface="+mn-cs"/>
        </a:defRPr>
      </a:lvl1pPr>
      <a:lvl2pPr marL="1882775" indent="-900113" algn="l" defTabSz="914400" rtl="0" eaLnBrk="1" latinLnBrk="0" hangingPunct="1">
        <a:lnSpc>
          <a:spcPct val="90000"/>
        </a:lnSpc>
        <a:spcBef>
          <a:spcPts val="500"/>
        </a:spcBef>
        <a:spcAft>
          <a:spcPts val="1200"/>
        </a:spcAft>
        <a:buFont typeface="Arial" panose="020B0604020202020204" pitchFamily="34" charset="0"/>
        <a:buChar char="•"/>
        <a:defRPr sz="2000" kern="1200">
          <a:solidFill>
            <a:schemeClr val="tx1"/>
          </a:solidFill>
          <a:latin typeface="+mn-lt"/>
          <a:ea typeface="+mn-ea"/>
          <a:cs typeface="+mn-cs"/>
        </a:defRPr>
      </a:lvl2pPr>
      <a:lvl3pPr marL="2781300" indent="-898525" algn="l" defTabSz="914400" rtl="0" eaLnBrk="1" latinLnBrk="0" hangingPunct="1">
        <a:lnSpc>
          <a:spcPct val="90000"/>
        </a:lnSpc>
        <a:spcBef>
          <a:spcPts val="500"/>
        </a:spcBef>
        <a:spcAft>
          <a:spcPts val="1200"/>
        </a:spcAft>
        <a:buFont typeface="Arial" panose="020B0604020202020204" pitchFamily="34" charset="0"/>
        <a:buChar char="•"/>
        <a:defRPr sz="2000" kern="1200">
          <a:solidFill>
            <a:schemeClr val="tx1"/>
          </a:solidFill>
          <a:latin typeface="+mn-lt"/>
          <a:ea typeface="+mn-ea"/>
          <a:cs typeface="+mn-cs"/>
        </a:defRPr>
      </a:lvl3pPr>
      <a:lvl4pPr marL="2781300" indent="-898525" algn="l" defTabSz="914400" rtl="0" eaLnBrk="1" latinLnBrk="0" hangingPunct="1">
        <a:lnSpc>
          <a:spcPct val="90000"/>
        </a:lnSpc>
        <a:spcBef>
          <a:spcPts val="500"/>
        </a:spcBef>
        <a:spcAft>
          <a:spcPts val="1200"/>
        </a:spcAft>
        <a:buFont typeface="Arial" panose="020B0604020202020204" pitchFamily="34" charset="0"/>
        <a:buChar char="•"/>
        <a:defRPr sz="2000" kern="1200">
          <a:solidFill>
            <a:schemeClr val="tx1"/>
          </a:solidFill>
          <a:latin typeface="+mn-lt"/>
          <a:ea typeface="+mn-ea"/>
          <a:cs typeface="+mn-cs"/>
        </a:defRPr>
      </a:lvl4pPr>
      <a:lvl5pPr marL="2781300" indent="-898525" algn="l" defTabSz="914400" rtl="0" eaLnBrk="1" latinLnBrk="0" hangingPunct="1">
        <a:lnSpc>
          <a:spcPct val="90000"/>
        </a:lnSpc>
        <a:spcBef>
          <a:spcPts val="500"/>
        </a:spcBef>
        <a:spcAft>
          <a:spcPts val="120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ijdelijke aanduiding voor afbeelding 1"/>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116" t="-46" r="19520" b="46"/>
          <a:stretch/>
        </p:blipFill>
        <p:spPr>
          <a:xfrm>
            <a:off x="3890963" y="0"/>
            <a:ext cx="8301037" cy="6854825"/>
          </a:xfrm>
        </p:spPr>
      </p:pic>
      <p:sp>
        <p:nvSpPr>
          <p:cNvPr id="8" name="Rectangle 7"/>
          <p:cNvSpPr/>
          <p:nvPr/>
        </p:nvSpPr>
        <p:spPr>
          <a:xfrm>
            <a:off x="2489200" y="3492500"/>
            <a:ext cx="7200900" cy="1841500"/>
          </a:xfrm>
          <a:prstGeom prst="rect">
            <a:avLst/>
          </a:prstGeom>
          <a:solidFill>
            <a:srgbClr val="03B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b="1" dirty="0"/>
              <a:t>Evaluatie </a:t>
            </a:r>
          </a:p>
          <a:p>
            <a:pPr algn="ctr"/>
            <a:r>
              <a:rPr lang="nl-NL" sz="2400" b="1" dirty="0"/>
              <a:t>Totstandkoming Meerjarenbeleidsplan </a:t>
            </a:r>
          </a:p>
          <a:p>
            <a:pPr algn="ctr"/>
            <a:r>
              <a:rPr lang="nl-NL" sz="2400" b="1" dirty="0"/>
              <a:t>Kunst en Cultuur 2021-2024, gemeente Den Haag</a:t>
            </a:r>
          </a:p>
          <a:p>
            <a:pPr algn="ctr"/>
            <a:r>
              <a:rPr lang="nl-NL" dirty="0"/>
              <a:t>Presentatie Raadscommissie Samenleving – 29 september 2021</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925" y="385762"/>
            <a:ext cx="1269551" cy="1265238"/>
          </a:xfrm>
          <a:prstGeom prst="rect">
            <a:avLst/>
          </a:prstGeom>
        </p:spPr>
      </p:pic>
      <p:sp>
        <p:nvSpPr>
          <p:cNvPr id="7" name="Tekstvak 6">
            <a:extLst>
              <a:ext uri="{FF2B5EF4-FFF2-40B4-BE49-F238E27FC236}">
                <a16:creationId xmlns:a16="http://schemas.microsoft.com/office/drawing/2014/main" id="{C40E34D3-5B97-4269-B5AC-4BCACCB9E8DF}"/>
              </a:ext>
            </a:extLst>
          </p:cNvPr>
          <p:cNvSpPr txBox="1"/>
          <p:nvPr/>
        </p:nvSpPr>
        <p:spPr>
          <a:xfrm>
            <a:off x="4232709" y="6657945"/>
            <a:ext cx="6097604" cy="200055"/>
          </a:xfrm>
          <a:prstGeom prst="rect">
            <a:avLst/>
          </a:prstGeom>
          <a:noFill/>
        </p:spPr>
        <p:txBody>
          <a:bodyPr wrap="square">
            <a:spAutoFit/>
          </a:bodyPr>
          <a:lstStyle/>
          <a:p>
            <a:r>
              <a:rPr lang="nl-NL" sz="700" dirty="0">
                <a:solidFill>
                  <a:schemeClr val="tx2">
                    <a:lumMod val="75000"/>
                    <a:lumOff val="25000"/>
                  </a:schemeClr>
                </a:solidFill>
              </a:rPr>
              <a:t>© Afbeelding via ndt.nl – Joris-Jan Bos </a:t>
            </a:r>
            <a:r>
              <a:rPr lang="nl-NL" sz="700" dirty="0" err="1">
                <a:solidFill>
                  <a:schemeClr val="tx2">
                    <a:lumMod val="75000"/>
                    <a:lumOff val="25000"/>
                  </a:schemeClr>
                </a:solidFill>
              </a:rPr>
              <a:t>Photography</a:t>
            </a:r>
            <a:endParaRPr lang="nl-NL" sz="700" dirty="0">
              <a:solidFill>
                <a:schemeClr val="tx2">
                  <a:lumMod val="75000"/>
                  <a:lumOff val="25000"/>
                </a:schemeClr>
              </a:solidFill>
            </a:endParaRPr>
          </a:p>
        </p:txBody>
      </p:sp>
    </p:spTree>
    <p:extLst>
      <p:ext uri="{BB962C8B-B14F-4D97-AF65-F5344CB8AC3E}">
        <p14:creationId xmlns:p14="http://schemas.microsoft.com/office/powerpoint/2010/main" val="2701712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73C367-99D0-4BBA-A6EB-CADF3DE14D75}"/>
              </a:ext>
            </a:extLst>
          </p:cNvPr>
          <p:cNvSpPr>
            <a:spLocks noGrp="1"/>
          </p:cNvSpPr>
          <p:nvPr>
            <p:ph type="title"/>
          </p:nvPr>
        </p:nvSpPr>
        <p:spPr/>
        <p:txBody>
          <a:bodyPr/>
          <a:lstStyle/>
          <a:p>
            <a:r>
              <a:rPr lang="nl-NL" dirty="0"/>
              <a:t>Introductie</a:t>
            </a:r>
          </a:p>
        </p:txBody>
      </p:sp>
      <p:sp>
        <p:nvSpPr>
          <p:cNvPr id="3" name="Tijdelijke aanduiding voor inhoud 2">
            <a:extLst>
              <a:ext uri="{FF2B5EF4-FFF2-40B4-BE49-F238E27FC236}">
                <a16:creationId xmlns:a16="http://schemas.microsoft.com/office/drawing/2014/main" id="{2D80D48C-1FDE-48FD-8029-2902CA94D53E}"/>
              </a:ext>
            </a:extLst>
          </p:cNvPr>
          <p:cNvSpPr>
            <a:spLocks noGrp="1"/>
          </p:cNvSpPr>
          <p:nvPr>
            <p:ph idx="1"/>
          </p:nvPr>
        </p:nvSpPr>
        <p:spPr>
          <a:xfrm>
            <a:off x="1714500" y="1928166"/>
            <a:ext cx="9147306" cy="3779329"/>
          </a:xfrm>
        </p:spPr>
        <p:txBody>
          <a:bodyPr/>
          <a:lstStyle/>
          <a:p>
            <a:pPr marL="0" indent="0">
              <a:buNone/>
            </a:pPr>
            <a:r>
              <a:rPr lang="nl-NL" sz="2000" dirty="0">
                <a:latin typeface="InterFace" panose="020B0604020202020204" charset="0"/>
                <a:ea typeface="InterFace" panose="020B0604020202020204" charset="0"/>
                <a:cs typeface="Times New Roman" panose="02020603050405020304" pitchFamily="18" charset="0"/>
              </a:rPr>
              <a:t>Doel:</a:t>
            </a:r>
          </a:p>
          <a:p>
            <a:pPr marL="0" indent="0">
              <a:buNone/>
            </a:pPr>
            <a:r>
              <a:rPr lang="nl-NL" sz="2000" i="1" dirty="0">
                <a:latin typeface="InterFace" panose="020B0604020202020204" charset="0"/>
                <a:ea typeface="InterFace" panose="020B0604020202020204" charset="0"/>
                <a:cs typeface="Times New Roman" panose="02020603050405020304" pitchFamily="18" charset="0"/>
              </a:rPr>
              <a:t>Komen tot een MJB-procedure die efficiënter en effectiever uitgevoerd wordt, breed gedragen wordt en waarin de rollen en taken van alle betrokken partijen op voorhand duidelijk zijn vastgelegd. Het is voor iedereen volstrekt duidelijk wie wanneer waarover adviseert of besluit. </a:t>
            </a:r>
            <a:endParaRPr lang="nl-NL" sz="2000" b="1" i="1" dirty="0">
              <a:solidFill>
                <a:schemeClr val="accent1"/>
              </a:solidFill>
              <a:latin typeface="InterFace" panose="020B0604020202020204" charset="0"/>
              <a:ea typeface="InterFace" panose="020B0604020202020204" charset="0"/>
              <a:cs typeface="Times New Roman" panose="02020603050405020304" pitchFamily="18" charset="0"/>
            </a:endParaRPr>
          </a:p>
          <a:p>
            <a:pPr marL="0" indent="0">
              <a:buNone/>
            </a:pPr>
            <a:endParaRPr lang="nl-NL" dirty="0"/>
          </a:p>
          <a:p>
            <a:pPr marL="0" indent="0">
              <a:buNone/>
            </a:pPr>
            <a:r>
              <a:rPr lang="nl-NL" dirty="0"/>
              <a:t>Processtappen</a:t>
            </a:r>
          </a:p>
        </p:txBody>
      </p:sp>
      <p:grpSp>
        <p:nvGrpSpPr>
          <p:cNvPr id="4" name="Groep 3">
            <a:extLst>
              <a:ext uri="{FF2B5EF4-FFF2-40B4-BE49-F238E27FC236}">
                <a16:creationId xmlns:a16="http://schemas.microsoft.com/office/drawing/2014/main" id="{1C5C0373-03E4-4C34-AC7E-B51CE76A0BC0}"/>
              </a:ext>
            </a:extLst>
          </p:cNvPr>
          <p:cNvGrpSpPr/>
          <p:nvPr/>
        </p:nvGrpSpPr>
        <p:grpSpPr>
          <a:xfrm>
            <a:off x="786510" y="4586733"/>
            <a:ext cx="10618979" cy="1120762"/>
            <a:chOff x="2667113" y="5252766"/>
            <a:chExt cx="6477846" cy="747443"/>
          </a:xfrm>
        </p:grpSpPr>
        <p:sp>
          <p:nvSpPr>
            <p:cNvPr id="5" name="Vrije vorm: vorm 4">
              <a:extLst>
                <a:ext uri="{FF2B5EF4-FFF2-40B4-BE49-F238E27FC236}">
                  <a16:creationId xmlns:a16="http://schemas.microsoft.com/office/drawing/2014/main" id="{5F764B10-38A8-4BC7-9AE0-76B124037A89}"/>
                </a:ext>
              </a:extLst>
            </p:cNvPr>
            <p:cNvSpPr/>
            <p:nvPr/>
          </p:nvSpPr>
          <p:spPr>
            <a:xfrm>
              <a:off x="2667113"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beleidskader en subsidieregeling</a:t>
              </a:r>
            </a:p>
          </p:txBody>
        </p:sp>
        <p:sp>
          <p:nvSpPr>
            <p:cNvPr id="6" name="Vrije vorm: vorm 5">
              <a:extLst>
                <a:ext uri="{FF2B5EF4-FFF2-40B4-BE49-F238E27FC236}">
                  <a16:creationId xmlns:a16="http://schemas.microsoft.com/office/drawing/2014/main" id="{F4DED2F1-25E2-45AB-81E5-291897B4C9F6}"/>
                </a:ext>
              </a:extLst>
            </p:cNvPr>
            <p:cNvSpPr/>
            <p:nvPr/>
          </p:nvSpPr>
          <p:spPr>
            <a:xfrm>
              <a:off x="4037427"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7" name="Vrije vorm: vorm 6">
              <a:extLst>
                <a:ext uri="{FF2B5EF4-FFF2-40B4-BE49-F238E27FC236}">
                  <a16:creationId xmlns:a16="http://schemas.microsoft.com/office/drawing/2014/main" id="{E1CD9125-ACF8-4424-A794-270FAD54C77E}"/>
                </a:ext>
              </a:extLst>
            </p:cNvPr>
            <p:cNvSpPr/>
            <p:nvPr/>
          </p:nvSpPr>
          <p:spPr>
            <a:xfrm>
              <a:off x="4411149"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Indiening subsidieaanvragen door instellingen</a:t>
              </a:r>
            </a:p>
          </p:txBody>
        </p:sp>
        <p:sp>
          <p:nvSpPr>
            <p:cNvPr id="8" name="Vrije vorm: vorm 7">
              <a:extLst>
                <a:ext uri="{FF2B5EF4-FFF2-40B4-BE49-F238E27FC236}">
                  <a16:creationId xmlns:a16="http://schemas.microsoft.com/office/drawing/2014/main" id="{0827535B-1798-4F1C-8C22-6EA7D2B3109B}"/>
                </a:ext>
              </a:extLst>
            </p:cNvPr>
            <p:cNvSpPr/>
            <p:nvPr/>
          </p:nvSpPr>
          <p:spPr>
            <a:xfrm>
              <a:off x="5781463"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9" name="Vrije vorm: vorm 8">
              <a:extLst>
                <a:ext uri="{FF2B5EF4-FFF2-40B4-BE49-F238E27FC236}">
                  <a16:creationId xmlns:a16="http://schemas.microsoft.com/office/drawing/2014/main" id="{E1F86021-465C-46CF-85F9-2ECBC288E760}"/>
                </a:ext>
              </a:extLst>
            </p:cNvPr>
            <p:cNvSpPr/>
            <p:nvPr/>
          </p:nvSpPr>
          <p:spPr>
            <a:xfrm>
              <a:off x="6155184"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Advisering door de Adviescommissie</a:t>
              </a:r>
            </a:p>
          </p:txBody>
        </p:sp>
        <p:sp>
          <p:nvSpPr>
            <p:cNvPr id="10" name="Vrije vorm: vorm 9">
              <a:extLst>
                <a:ext uri="{FF2B5EF4-FFF2-40B4-BE49-F238E27FC236}">
                  <a16:creationId xmlns:a16="http://schemas.microsoft.com/office/drawing/2014/main" id="{9BF00D2C-CC54-404B-9E0E-FEC407BA7B5F}"/>
                </a:ext>
              </a:extLst>
            </p:cNvPr>
            <p:cNvSpPr/>
            <p:nvPr/>
          </p:nvSpPr>
          <p:spPr>
            <a:xfrm>
              <a:off x="7525498"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1" name="Vrije vorm: vorm 10">
              <a:extLst>
                <a:ext uri="{FF2B5EF4-FFF2-40B4-BE49-F238E27FC236}">
                  <a16:creationId xmlns:a16="http://schemas.microsoft.com/office/drawing/2014/main" id="{BF5CE477-A1AA-4EEB-BB73-B85757CEC7A9}"/>
                </a:ext>
              </a:extLst>
            </p:cNvPr>
            <p:cNvSpPr/>
            <p:nvPr/>
          </p:nvSpPr>
          <p:spPr>
            <a:xfrm>
              <a:off x="7899220"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MJB</a:t>
              </a:r>
            </a:p>
          </p:txBody>
        </p:sp>
      </p:grpSp>
    </p:spTree>
    <p:extLst>
      <p:ext uri="{BB962C8B-B14F-4D97-AF65-F5344CB8AC3E}">
        <p14:creationId xmlns:p14="http://schemas.microsoft.com/office/powerpoint/2010/main" val="1701578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9701CF-862E-47EB-B328-E617B7497607}"/>
              </a:ext>
            </a:extLst>
          </p:cNvPr>
          <p:cNvSpPr>
            <a:spLocks noGrp="1"/>
          </p:cNvSpPr>
          <p:nvPr>
            <p:ph type="title"/>
          </p:nvPr>
        </p:nvSpPr>
        <p:spPr/>
        <p:txBody>
          <a:bodyPr/>
          <a:lstStyle/>
          <a:p>
            <a:r>
              <a:rPr lang="nl-NL" dirty="0"/>
              <a:t>Stappen tot nu toe</a:t>
            </a:r>
          </a:p>
        </p:txBody>
      </p:sp>
      <p:sp>
        <p:nvSpPr>
          <p:cNvPr id="3" name="Tijdelijke aanduiding voor inhoud 2">
            <a:extLst>
              <a:ext uri="{FF2B5EF4-FFF2-40B4-BE49-F238E27FC236}">
                <a16:creationId xmlns:a16="http://schemas.microsoft.com/office/drawing/2014/main" id="{99E0A0B0-AE16-40FD-A7A5-9BEF3500D249}"/>
              </a:ext>
            </a:extLst>
          </p:cNvPr>
          <p:cNvSpPr>
            <a:spLocks noGrp="1"/>
          </p:cNvSpPr>
          <p:nvPr>
            <p:ph idx="1"/>
          </p:nvPr>
        </p:nvSpPr>
        <p:spPr/>
        <p:txBody>
          <a:bodyPr/>
          <a:lstStyle/>
          <a:p>
            <a:r>
              <a:rPr lang="nl-NL" dirty="0"/>
              <a:t>Documentenanalyse</a:t>
            </a:r>
          </a:p>
          <a:p>
            <a:r>
              <a:rPr lang="nl-NL" dirty="0"/>
              <a:t>18 interviews met in totaal 60 personen</a:t>
            </a:r>
          </a:p>
          <a:p>
            <a:r>
              <a:rPr lang="nl-NL" dirty="0"/>
              <a:t>Enquête onder alle 103 instellingen die een subsidievraag hebben ingediend (respons van 59 instellingen, oftewel 57%)</a:t>
            </a:r>
          </a:p>
          <a:p>
            <a:endParaRPr lang="nl-NL" dirty="0"/>
          </a:p>
          <a:p>
            <a:endParaRPr lang="nl-NL" dirty="0"/>
          </a:p>
          <a:p>
            <a:endParaRPr lang="nl-NL" dirty="0"/>
          </a:p>
          <a:p>
            <a:r>
              <a:rPr lang="nl-NL" dirty="0"/>
              <a:t>Bevindingen en suggesties voor verbetering</a:t>
            </a:r>
          </a:p>
        </p:txBody>
      </p:sp>
      <p:sp>
        <p:nvSpPr>
          <p:cNvPr id="4" name="Pijl: omlaag 3">
            <a:extLst>
              <a:ext uri="{FF2B5EF4-FFF2-40B4-BE49-F238E27FC236}">
                <a16:creationId xmlns:a16="http://schemas.microsoft.com/office/drawing/2014/main" id="{2455E0B8-BF17-47CB-AEE4-7AD40968BBCF}"/>
              </a:ext>
            </a:extLst>
          </p:cNvPr>
          <p:cNvSpPr/>
          <p:nvPr/>
        </p:nvSpPr>
        <p:spPr>
          <a:xfrm>
            <a:off x="4128379" y="3956364"/>
            <a:ext cx="516048" cy="851026"/>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77006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9701CF-862E-47EB-B328-E617B7497607}"/>
              </a:ext>
            </a:extLst>
          </p:cNvPr>
          <p:cNvSpPr>
            <a:spLocks noGrp="1"/>
          </p:cNvSpPr>
          <p:nvPr>
            <p:ph type="title"/>
          </p:nvPr>
        </p:nvSpPr>
        <p:spPr/>
        <p:txBody>
          <a:bodyPr/>
          <a:lstStyle/>
          <a:p>
            <a:r>
              <a:rPr lang="nl-NL" dirty="0"/>
              <a:t>Lerende sessie</a:t>
            </a:r>
          </a:p>
        </p:txBody>
      </p:sp>
      <p:sp>
        <p:nvSpPr>
          <p:cNvPr id="3" name="Tijdelijke aanduiding voor inhoud 2">
            <a:extLst>
              <a:ext uri="{FF2B5EF4-FFF2-40B4-BE49-F238E27FC236}">
                <a16:creationId xmlns:a16="http://schemas.microsoft.com/office/drawing/2014/main" id="{99E0A0B0-AE16-40FD-A7A5-9BEF3500D249}"/>
              </a:ext>
            </a:extLst>
          </p:cNvPr>
          <p:cNvSpPr>
            <a:spLocks noGrp="1"/>
          </p:cNvSpPr>
          <p:nvPr>
            <p:ph idx="1"/>
          </p:nvPr>
        </p:nvSpPr>
        <p:spPr/>
        <p:txBody>
          <a:bodyPr vert="horz" lIns="0" tIns="0" rIns="0" bIns="0" rtlCol="0" anchor="t">
            <a:normAutofit/>
          </a:bodyPr>
          <a:lstStyle/>
          <a:p>
            <a:pPr marL="0" indent="0">
              <a:buNone/>
            </a:pPr>
            <a:r>
              <a:rPr lang="nl-NL" dirty="0"/>
              <a:t>Per processtap:</a:t>
            </a:r>
          </a:p>
          <a:p>
            <a:pPr marL="982345" indent="-982345"/>
            <a:r>
              <a:rPr lang="nl-NL" dirty="0"/>
              <a:t>Welke suggesties passen bij het toekomstige MJB-proces en welke juist niet?</a:t>
            </a:r>
          </a:p>
          <a:p>
            <a:pPr marL="982345" indent="-982345"/>
            <a:r>
              <a:rPr lang="nl-NL" dirty="0"/>
              <a:t>Hoe beoordeelt u de suggesties die betrekking hebben op de rol van de gemeenteraad in deze stap?</a:t>
            </a:r>
          </a:p>
          <a:p>
            <a:pPr marL="982345" indent="-982345"/>
            <a:r>
              <a:rPr lang="nl-NL" dirty="0"/>
              <a:t>Welke voorwaarden heeft de gemeenteraad nodig om haar rol te kunnen vervullen in deze stap?</a:t>
            </a:r>
          </a:p>
        </p:txBody>
      </p:sp>
      <p:grpSp>
        <p:nvGrpSpPr>
          <p:cNvPr id="5" name="Groep 4">
            <a:extLst>
              <a:ext uri="{FF2B5EF4-FFF2-40B4-BE49-F238E27FC236}">
                <a16:creationId xmlns:a16="http://schemas.microsoft.com/office/drawing/2014/main" id="{A0341AAE-BDA6-4D57-982E-E2C0D7F60C5F}"/>
              </a:ext>
            </a:extLst>
          </p:cNvPr>
          <p:cNvGrpSpPr/>
          <p:nvPr/>
        </p:nvGrpSpPr>
        <p:grpSpPr>
          <a:xfrm>
            <a:off x="786510" y="4966973"/>
            <a:ext cx="10618979" cy="1120762"/>
            <a:chOff x="2667113" y="5252766"/>
            <a:chExt cx="6477846" cy="747443"/>
          </a:xfrm>
        </p:grpSpPr>
        <p:sp>
          <p:nvSpPr>
            <p:cNvPr id="6" name="Vrije vorm: vorm 5">
              <a:extLst>
                <a:ext uri="{FF2B5EF4-FFF2-40B4-BE49-F238E27FC236}">
                  <a16:creationId xmlns:a16="http://schemas.microsoft.com/office/drawing/2014/main" id="{2CD84890-5277-4D0C-9253-4E3155DDB3A8}"/>
                </a:ext>
              </a:extLst>
            </p:cNvPr>
            <p:cNvSpPr/>
            <p:nvPr/>
          </p:nvSpPr>
          <p:spPr>
            <a:xfrm>
              <a:off x="2667113"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beleidskader en subsidieregeling</a:t>
              </a:r>
            </a:p>
          </p:txBody>
        </p:sp>
        <p:sp>
          <p:nvSpPr>
            <p:cNvPr id="7" name="Vrije vorm: vorm 6">
              <a:extLst>
                <a:ext uri="{FF2B5EF4-FFF2-40B4-BE49-F238E27FC236}">
                  <a16:creationId xmlns:a16="http://schemas.microsoft.com/office/drawing/2014/main" id="{3F640B28-5B34-4CFE-A0AA-55452D797B1F}"/>
                </a:ext>
              </a:extLst>
            </p:cNvPr>
            <p:cNvSpPr/>
            <p:nvPr/>
          </p:nvSpPr>
          <p:spPr>
            <a:xfrm>
              <a:off x="4037427"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8" name="Vrije vorm: vorm 7">
              <a:extLst>
                <a:ext uri="{FF2B5EF4-FFF2-40B4-BE49-F238E27FC236}">
                  <a16:creationId xmlns:a16="http://schemas.microsoft.com/office/drawing/2014/main" id="{B17D78CA-0EC5-46D6-9FB4-F805A868F02E}"/>
                </a:ext>
              </a:extLst>
            </p:cNvPr>
            <p:cNvSpPr/>
            <p:nvPr/>
          </p:nvSpPr>
          <p:spPr>
            <a:xfrm>
              <a:off x="4411149"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Indiening subsidieaanvragen door instellingen</a:t>
              </a:r>
            </a:p>
          </p:txBody>
        </p:sp>
        <p:sp>
          <p:nvSpPr>
            <p:cNvPr id="9" name="Vrije vorm: vorm 8">
              <a:extLst>
                <a:ext uri="{FF2B5EF4-FFF2-40B4-BE49-F238E27FC236}">
                  <a16:creationId xmlns:a16="http://schemas.microsoft.com/office/drawing/2014/main" id="{212D2970-C0B0-4B1E-A99F-B47DE7B0206E}"/>
                </a:ext>
              </a:extLst>
            </p:cNvPr>
            <p:cNvSpPr/>
            <p:nvPr/>
          </p:nvSpPr>
          <p:spPr>
            <a:xfrm>
              <a:off x="5781463"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0" name="Vrije vorm: vorm 9">
              <a:extLst>
                <a:ext uri="{FF2B5EF4-FFF2-40B4-BE49-F238E27FC236}">
                  <a16:creationId xmlns:a16="http://schemas.microsoft.com/office/drawing/2014/main" id="{65C00351-73AF-4945-B745-53B0AF86982B}"/>
                </a:ext>
              </a:extLst>
            </p:cNvPr>
            <p:cNvSpPr/>
            <p:nvPr/>
          </p:nvSpPr>
          <p:spPr>
            <a:xfrm>
              <a:off x="6155184"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Advisering door de Adviescommissie</a:t>
              </a:r>
            </a:p>
          </p:txBody>
        </p:sp>
        <p:sp>
          <p:nvSpPr>
            <p:cNvPr id="11" name="Vrije vorm: vorm 10">
              <a:extLst>
                <a:ext uri="{FF2B5EF4-FFF2-40B4-BE49-F238E27FC236}">
                  <a16:creationId xmlns:a16="http://schemas.microsoft.com/office/drawing/2014/main" id="{ABA33AEF-BCC8-439A-B68B-FF0052591119}"/>
                </a:ext>
              </a:extLst>
            </p:cNvPr>
            <p:cNvSpPr/>
            <p:nvPr/>
          </p:nvSpPr>
          <p:spPr>
            <a:xfrm>
              <a:off x="7525498"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2" name="Vrije vorm: vorm 11">
              <a:extLst>
                <a:ext uri="{FF2B5EF4-FFF2-40B4-BE49-F238E27FC236}">
                  <a16:creationId xmlns:a16="http://schemas.microsoft.com/office/drawing/2014/main" id="{E535F076-1B3B-4EAC-B00F-871741153886}"/>
                </a:ext>
              </a:extLst>
            </p:cNvPr>
            <p:cNvSpPr/>
            <p:nvPr/>
          </p:nvSpPr>
          <p:spPr>
            <a:xfrm>
              <a:off x="7899220"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MJB</a:t>
              </a:r>
            </a:p>
          </p:txBody>
        </p:sp>
      </p:grpSp>
    </p:spTree>
    <p:extLst>
      <p:ext uri="{BB962C8B-B14F-4D97-AF65-F5344CB8AC3E}">
        <p14:creationId xmlns:p14="http://schemas.microsoft.com/office/powerpoint/2010/main" val="2574097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9701CF-862E-47EB-B328-E617B7497607}"/>
              </a:ext>
            </a:extLst>
          </p:cNvPr>
          <p:cNvSpPr>
            <a:spLocks noGrp="1"/>
          </p:cNvSpPr>
          <p:nvPr>
            <p:ph type="title"/>
          </p:nvPr>
        </p:nvSpPr>
        <p:spPr/>
        <p:txBody>
          <a:bodyPr/>
          <a:lstStyle/>
          <a:p>
            <a:r>
              <a:rPr lang="nl-NL" dirty="0"/>
              <a:t>Totstandkoming beleidskader en subsidieregeling</a:t>
            </a:r>
          </a:p>
        </p:txBody>
      </p:sp>
      <p:sp>
        <p:nvSpPr>
          <p:cNvPr id="3" name="Tijdelijke aanduiding voor inhoud 2">
            <a:extLst>
              <a:ext uri="{FF2B5EF4-FFF2-40B4-BE49-F238E27FC236}">
                <a16:creationId xmlns:a16="http://schemas.microsoft.com/office/drawing/2014/main" id="{99E0A0B0-AE16-40FD-A7A5-9BEF3500D249}"/>
              </a:ext>
            </a:extLst>
          </p:cNvPr>
          <p:cNvSpPr>
            <a:spLocks noGrp="1"/>
          </p:cNvSpPr>
          <p:nvPr>
            <p:ph idx="1"/>
          </p:nvPr>
        </p:nvSpPr>
        <p:spPr/>
        <p:txBody>
          <a:bodyPr vert="horz" lIns="0" tIns="0" rIns="0" bIns="0" rtlCol="0" anchor="t">
            <a:normAutofit/>
          </a:bodyPr>
          <a:lstStyle/>
          <a:p>
            <a:pPr marL="982345" indent="-982345"/>
            <a:endParaRPr lang="nl-NL" dirty="0"/>
          </a:p>
          <a:p>
            <a:pPr marL="982345" indent="-982345"/>
            <a:endParaRPr lang="nl-NL" dirty="0"/>
          </a:p>
          <a:p>
            <a:pPr marL="982345" indent="-982345"/>
            <a:endParaRPr lang="nl-NL" dirty="0"/>
          </a:p>
          <a:p>
            <a:pPr marL="982345" indent="-982345"/>
            <a:endParaRPr lang="nl-NL" dirty="0"/>
          </a:p>
          <a:p>
            <a:pPr marL="982345" indent="-982345"/>
            <a:r>
              <a:rPr lang="nl-NL" dirty="0"/>
              <a:t>Welke suggesties passen bij het toekomstige MJB-proces en welke juist niet?</a:t>
            </a:r>
          </a:p>
          <a:p>
            <a:pPr marL="982345" indent="-982345"/>
            <a:r>
              <a:rPr lang="nl-NL" dirty="0"/>
              <a:t>Hoe beoordeelt u de suggesties die betrekking hebben op de rol van de gemeenteraad in deze stap?</a:t>
            </a:r>
          </a:p>
          <a:p>
            <a:pPr marL="982345" indent="-982345"/>
            <a:r>
              <a:rPr lang="nl-NL" dirty="0"/>
              <a:t>Welke voorwaarden heeft de gemeenteraad nodig om haar rol te kunnen vervullen in deze stap?</a:t>
            </a:r>
          </a:p>
        </p:txBody>
      </p:sp>
      <p:grpSp>
        <p:nvGrpSpPr>
          <p:cNvPr id="5" name="Groep 4">
            <a:extLst>
              <a:ext uri="{FF2B5EF4-FFF2-40B4-BE49-F238E27FC236}">
                <a16:creationId xmlns:a16="http://schemas.microsoft.com/office/drawing/2014/main" id="{A0341AAE-BDA6-4D57-982E-E2C0D7F60C5F}"/>
              </a:ext>
            </a:extLst>
          </p:cNvPr>
          <p:cNvGrpSpPr/>
          <p:nvPr/>
        </p:nvGrpSpPr>
        <p:grpSpPr>
          <a:xfrm>
            <a:off x="786510" y="2160398"/>
            <a:ext cx="10618979" cy="1120762"/>
            <a:chOff x="2667113" y="5252766"/>
            <a:chExt cx="6477846" cy="747443"/>
          </a:xfrm>
        </p:grpSpPr>
        <p:sp>
          <p:nvSpPr>
            <p:cNvPr id="6" name="Vrije vorm: vorm 5">
              <a:extLst>
                <a:ext uri="{FF2B5EF4-FFF2-40B4-BE49-F238E27FC236}">
                  <a16:creationId xmlns:a16="http://schemas.microsoft.com/office/drawing/2014/main" id="{2CD84890-5277-4D0C-9253-4E3155DDB3A8}"/>
                </a:ext>
              </a:extLst>
            </p:cNvPr>
            <p:cNvSpPr/>
            <p:nvPr/>
          </p:nvSpPr>
          <p:spPr>
            <a:xfrm>
              <a:off x="2667113"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beleidskader en subsidieregeling</a:t>
              </a:r>
            </a:p>
          </p:txBody>
        </p:sp>
        <p:sp>
          <p:nvSpPr>
            <p:cNvPr id="7" name="Vrije vorm: vorm 6">
              <a:extLst>
                <a:ext uri="{FF2B5EF4-FFF2-40B4-BE49-F238E27FC236}">
                  <a16:creationId xmlns:a16="http://schemas.microsoft.com/office/drawing/2014/main" id="{3F640B28-5B34-4CFE-A0AA-55452D797B1F}"/>
                </a:ext>
              </a:extLst>
            </p:cNvPr>
            <p:cNvSpPr/>
            <p:nvPr/>
          </p:nvSpPr>
          <p:spPr>
            <a:xfrm>
              <a:off x="4037427"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8" name="Vrije vorm: vorm 7">
              <a:extLst>
                <a:ext uri="{FF2B5EF4-FFF2-40B4-BE49-F238E27FC236}">
                  <a16:creationId xmlns:a16="http://schemas.microsoft.com/office/drawing/2014/main" id="{B17D78CA-0EC5-46D6-9FB4-F805A868F02E}"/>
                </a:ext>
              </a:extLst>
            </p:cNvPr>
            <p:cNvSpPr/>
            <p:nvPr/>
          </p:nvSpPr>
          <p:spPr>
            <a:xfrm>
              <a:off x="4411149"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Indiening subsidieaanvragen door instellingen</a:t>
              </a:r>
            </a:p>
          </p:txBody>
        </p:sp>
        <p:sp>
          <p:nvSpPr>
            <p:cNvPr id="9" name="Vrije vorm: vorm 8">
              <a:extLst>
                <a:ext uri="{FF2B5EF4-FFF2-40B4-BE49-F238E27FC236}">
                  <a16:creationId xmlns:a16="http://schemas.microsoft.com/office/drawing/2014/main" id="{212D2970-C0B0-4B1E-A99F-B47DE7B0206E}"/>
                </a:ext>
              </a:extLst>
            </p:cNvPr>
            <p:cNvSpPr/>
            <p:nvPr/>
          </p:nvSpPr>
          <p:spPr>
            <a:xfrm>
              <a:off x="5781463"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0" name="Vrije vorm: vorm 9">
              <a:extLst>
                <a:ext uri="{FF2B5EF4-FFF2-40B4-BE49-F238E27FC236}">
                  <a16:creationId xmlns:a16="http://schemas.microsoft.com/office/drawing/2014/main" id="{65C00351-73AF-4945-B745-53B0AF86982B}"/>
                </a:ext>
              </a:extLst>
            </p:cNvPr>
            <p:cNvSpPr/>
            <p:nvPr/>
          </p:nvSpPr>
          <p:spPr>
            <a:xfrm>
              <a:off x="6155184"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Advisering door de Adviescommissie</a:t>
              </a:r>
            </a:p>
          </p:txBody>
        </p:sp>
        <p:sp>
          <p:nvSpPr>
            <p:cNvPr id="11" name="Vrije vorm: vorm 10">
              <a:extLst>
                <a:ext uri="{FF2B5EF4-FFF2-40B4-BE49-F238E27FC236}">
                  <a16:creationId xmlns:a16="http://schemas.microsoft.com/office/drawing/2014/main" id="{ABA33AEF-BCC8-439A-B68B-FF0052591119}"/>
                </a:ext>
              </a:extLst>
            </p:cNvPr>
            <p:cNvSpPr/>
            <p:nvPr/>
          </p:nvSpPr>
          <p:spPr>
            <a:xfrm>
              <a:off x="7525498"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2" name="Vrije vorm: vorm 11">
              <a:extLst>
                <a:ext uri="{FF2B5EF4-FFF2-40B4-BE49-F238E27FC236}">
                  <a16:creationId xmlns:a16="http://schemas.microsoft.com/office/drawing/2014/main" id="{E535F076-1B3B-4EAC-B00F-871741153886}"/>
                </a:ext>
              </a:extLst>
            </p:cNvPr>
            <p:cNvSpPr/>
            <p:nvPr/>
          </p:nvSpPr>
          <p:spPr>
            <a:xfrm>
              <a:off x="7899220"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MJB</a:t>
              </a:r>
            </a:p>
          </p:txBody>
        </p:sp>
      </p:grpSp>
    </p:spTree>
    <p:extLst>
      <p:ext uri="{BB962C8B-B14F-4D97-AF65-F5344CB8AC3E}">
        <p14:creationId xmlns:p14="http://schemas.microsoft.com/office/powerpoint/2010/main" val="901293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9701CF-862E-47EB-B328-E617B7497607}"/>
              </a:ext>
            </a:extLst>
          </p:cNvPr>
          <p:cNvSpPr>
            <a:spLocks noGrp="1"/>
          </p:cNvSpPr>
          <p:nvPr>
            <p:ph type="title"/>
          </p:nvPr>
        </p:nvSpPr>
        <p:spPr/>
        <p:txBody>
          <a:bodyPr/>
          <a:lstStyle/>
          <a:p>
            <a:r>
              <a:rPr lang="nl-NL" dirty="0"/>
              <a:t>Indiening subsidieaanvragen door instellingen</a:t>
            </a:r>
          </a:p>
        </p:txBody>
      </p:sp>
      <p:sp>
        <p:nvSpPr>
          <p:cNvPr id="3" name="Tijdelijke aanduiding voor inhoud 2">
            <a:extLst>
              <a:ext uri="{FF2B5EF4-FFF2-40B4-BE49-F238E27FC236}">
                <a16:creationId xmlns:a16="http://schemas.microsoft.com/office/drawing/2014/main" id="{99E0A0B0-AE16-40FD-A7A5-9BEF3500D249}"/>
              </a:ext>
            </a:extLst>
          </p:cNvPr>
          <p:cNvSpPr>
            <a:spLocks noGrp="1"/>
          </p:cNvSpPr>
          <p:nvPr>
            <p:ph idx="1"/>
          </p:nvPr>
        </p:nvSpPr>
        <p:spPr/>
        <p:txBody>
          <a:bodyPr vert="horz" lIns="0" tIns="0" rIns="0" bIns="0" rtlCol="0" anchor="t">
            <a:normAutofit/>
          </a:bodyPr>
          <a:lstStyle/>
          <a:p>
            <a:pPr marL="982345" indent="-982345"/>
            <a:endParaRPr lang="nl-NL" dirty="0"/>
          </a:p>
          <a:p>
            <a:pPr marL="982345" indent="-982345"/>
            <a:endParaRPr lang="nl-NL" dirty="0"/>
          </a:p>
          <a:p>
            <a:pPr marL="982345" indent="-982345"/>
            <a:endParaRPr lang="nl-NL" dirty="0"/>
          </a:p>
          <a:p>
            <a:pPr marL="982345" indent="-982345"/>
            <a:endParaRPr lang="nl-NL" dirty="0"/>
          </a:p>
          <a:p>
            <a:pPr marL="982345" indent="-982345"/>
            <a:r>
              <a:rPr lang="nl-NL" dirty="0"/>
              <a:t>Welke suggesties passen bij het toekomstige MJB-proces en welke juist niet?</a:t>
            </a:r>
          </a:p>
          <a:p>
            <a:pPr marL="982345" indent="-982345"/>
            <a:r>
              <a:rPr lang="nl-NL" dirty="0"/>
              <a:t>Hoe beoordeelt u de suggesties die betrekking hebben op de rol van de gemeenteraad in deze stap?</a:t>
            </a:r>
          </a:p>
          <a:p>
            <a:pPr marL="982345" indent="-982345"/>
            <a:r>
              <a:rPr lang="nl-NL" dirty="0"/>
              <a:t>Welke voorwaarden heeft de gemeenteraad nodig om haar rol te kunnen vervullen in deze stap?</a:t>
            </a:r>
          </a:p>
        </p:txBody>
      </p:sp>
      <p:grpSp>
        <p:nvGrpSpPr>
          <p:cNvPr id="5" name="Groep 4">
            <a:extLst>
              <a:ext uri="{FF2B5EF4-FFF2-40B4-BE49-F238E27FC236}">
                <a16:creationId xmlns:a16="http://schemas.microsoft.com/office/drawing/2014/main" id="{A0341AAE-BDA6-4D57-982E-E2C0D7F60C5F}"/>
              </a:ext>
            </a:extLst>
          </p:cNvPr>
          <p:cNvGrpSpPr/>
          <p:nvPr/>
        </p:nvGrpSpPr>
        <p:grpSpPr>
          <a:xfrm>
            <a:off x="786510" y="2160398"/>
            <a:ext cx="10618979" cy="1120762"/>
            <a:chOff x="2667113" y="5252766"/>
            <a:chExt cx="6477846" cy="747443"/>
          </a:xfrm>
        </p:grpSpPr>
        <p:sp>
          <p:nvSpPr>
            <p:cNvPr id="6" name="Vrije vorm: vorm 5">
              <a:extLst>
                <a:ext uri="{FF2B5EF4-FFF2-40B4-BE49-F238E27FC236}">
                  <a16:creationId xmlns:a16="http://schemas.microsoft.com/office/drawing/2014/main" id="{2CD84890-5277-4D0C-9253-4E3155DDB3A8}"/>
                </a:ext>
              </a:extLst>
            </p:cNvPr>
            <p:cNvSpPr/>
            <p:nvPr/>
          </p:nvSpPr>
          <p:spPr>
            <a:xfrm>
              <a:off x="2667113"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beleidskader en subsidieregeling</a:t>
              </a:r>
            </a:p>
          </p:txBody>
        </p:sp>
        <p:sp>
          <p:nvSpPr>
            <p:cNvPr id="7" name="Vrije vorm: vorm 6">
              <a:extLst>
                <a:ext uri="{FF2B5EF4-FFF2-40B4-BE49-F238E27FC236}">
                  <a16:creationId xmlns:a16="http://schemas.microsoft.com/office/drawing/2014/main" id="{3F640B28-5B34-4CFE-A0AA-55452D797B1F}"/>
                </a:ext>
              </a:extLst>
            </p:cNvPr>
            <p:cNvSpPr/>
            <p:nvPr/>
          </p:nvSpPr>
          <p:spPr>
            <a:xfrm>
              <a:off x="4037427"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8" name="Vrije vorm: vorm 7">
              <a:extLst>
                <a:ext uri="{FF2B5EF4-FFF2-40B4-BE49-F238E27FC236}">
                  <a16:creationId xmlns:a16="http://schemas.microsoft.com/office/drawing/2014/main" id="{B17D78CA-0EC5-46D6-9FB4-F805A868F02E}"/>
                </a:ext>
              </a:extLst>
            </p:cNvPr>
            <p:cNvSpPr/>
            <p:nvPr/>
          </p:nvSpPr>
          <p:spPr>
            <a:xfrm>
              <a:off x="4411149"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Indiening subsidieaanvragen door instellingen</a:t>
              </a:r>
            </a:p>
          </p:txBody>
        </p:sp>
        <p:sp>
          <p:nvSpPr>
            <p:cNvPr id="9" name="Vrije vorm: vorm 8">
              <a:extLst>
                <a:ext uri="{FF2B5EF4-FFF2-40B4-BE49-F238E27FC236}">
                  <a16:creationId xmlns:a16="http://schemas.microsoft.com/office/drawing/2014/main" id="{212D2970-C0B0-4B1E-A99F-B47DE7B0206E}"/>
                </a:ext>
              </a:extLst>
            </p:cNvPr>
            <p:cNvSpPr/>
            <p:nvPr/>
          </p:nvSpPr>
          <p:spPr>
            <a:xfrm>
              <a:off x="5781463"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0" name="Vrije vorm: vorm 9">
              <a:extLst>
                <a:ext uri="{FF2B5EF4-FFF2-40B4-BE49-F238E27FC236}">
                  <a16:creationId xmlns:a16="http://schemas.microsoft.com/office/drawing/2014/main" id="{65C00351-73AF-4945-B745-53B0AF86982B}"/>
                </a:ext>
              </a:extLst>
            </p:cNvPr>
            <p:cNvSpPr/>
            <p:nvPr/>
          </p:nvSpPr>
          <p:spPr>
            <a:xfrm>
              <a:off x="6155184"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Advisering door de Adviescommissie</a:t>
              </a:r>
            </a:p>
          </p:txBody>
        </p:sp>
        <p:sp>
          <p:nvSpPr>
            <p:cNvPr id="11" name="Vrije vorm: vorm 10">
              <a:extLst>
                <a:ext uri="{FF2B5EF4-FFF2-40B4-BE49-F238E27FC236}">
                  <a16:creationId xmlns:a16="http://schemas.microsoft.com/office/drawing/2014/main" id="{ABA33AEF-BCC8-439A-B68B-FF0052591119}"/>
                </a:ext>
              </a:extLst>
            </p:cNvPr>
            <p:cNvSpPr/>
            <p:nvPr/>
          </p:nvSpPr>
          <p:spPr>
            <a:xfrm>
              <a:off x="7525498"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2" name="Vrije vorm: vorm 11">
              <a:extLst>
                <a:ext uri="{FF2B5EF4-FFF2-40B4-BE49-F238E27FC236}">
                  <a16:creationId xmlns:a16="http://schemas.microsoft.com/office/drawing/2014/main" id="{E535F076-1B3B-4EAC-B00F-871741153886}"/>
                </a:ext>
              </a:extLst>
            </p:cNvPr>
            <p:cNvSpPr/>
            <p:nvPr/>
          </p:nvSpPr>
          <p:spPr>
            <a:xfrm>
              <a:off x="7899220"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MJB</a:t>
              </a:r>
            </a:p>
          </p:txBody>
        </p:sp>
      </p:grpSp>
    </p:spTree>
    <p:extLst>
      <p:ext uri="{BB962C8B-B14F-4D97-AF65-F5344CB8AC3E}">
        <p14:creationId xmlns:p14="http://schemas.microsoft.com/office/powerpoint/2010/main" val="38253150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9701CF-862E-47EB-B328-E617B7497607}"/>
              </a:ext>
            </a:extLst>
          </p:cNvPr>
          <p:cNvSpPr>
            <a:spLocks noGrp="1"/>
          </p:cNvSpPr>
          <p:nvPr>
            <p:ph type="title"/>
          </p:nvPr>
        </p:nvSpPr>
        <p:spPr/>
        <p:txBody>
          <a:bodyPr/>
          <a:lstStyle/>
          <a:p>
            <a:r>
              <a:rPr lang="nl-NL" dirty="0"/>
              <a:t>Advisering door de Adviescommissie</a:t>
            </a:r>
          </a:p>
        </p:txBody>
      </p:sp>
      <p:sp>
        <p:nvSpPr>
          <p:cNvPr id="3" name="Tijdelijke aanduiding voor inhoud 2">
            <a:extLst>
              <a:ext uri="{FF2B5EF4-FFF2-40B4-BE49-F238E27FC236}">
                <a16:creationId xmlns:a16="http://schemas.microsoft.com/office/drawing/2014/main" id="{99E0A0B0-AE16-40FD-A7A5-9BEF3500D249}"/>
              </a:ext>
            </a:extLst>
          </p:cNvPr>
          <p:cNvSpPr>
            <a:spLocks noGrp="1"/>
          </p:cNvSpPr>
          <p:nvPr>
            <p:ph idx="1"/>
          </p:nvPr>
        </p:nvSpPr>
        <p:spPr/>
        <p:txBody>
          <a:bodyPr vert="horz" lIns="0" tIns="0" rIns="0" bIns="0" rtlCol="0" anchor="t">
            <a:normAutofit/>
          </a:bodyPr>
          <a:lstStyle/>
          <a:p>
            <a:pPr marL="982345" indent="-982345"/>
            <a:endParaRPr lang="nl-NL" dirty="0"/>
          </a:p>
          <a:p>
            <a:pPr marL="982345" indent="-982345"/>
            <a:endParaRPr lang="nl-NL" dirty="0"/>
          </a:p>
          <a:p>
            <a:pPr marL="982345" indent="-982345"/>
            <a:endParaRPr lang="nl-NL" dirty="0"/>
          </a:p>
          <a:p>
            <a:pPr marL="982345" indent="-982345"/>
            <a:endParaRPr lang="nl-NL" dirty="0"/>
          </a:p>
          <a:p>
            <a:pPr marL="982345" indent="-982345"/>
            <a:r>
              <a:rPr lang="nl-NL" dirty="0"/>
              <a:t>Welke suggesties passen bij het toekomstige MJB-proces en welke juist niet?</a:t>
            </a:r>
          </a:p>
          <a:p>
            <a:pPr marL="982345" indent="-982345"/>
            <a:r>
              <a:rPr lang="nl-NL" dirty="0"/>
              <a:t>Hoe beoordeelt u de suggesties die betrekking hebben op de rol van de gemeenteraad in deze stap?</a:t>
            </a:r>
          </a:p>
          <a:p>
            <a:pPr marL="982345" indent="-982345"/>
            <a:r>
              <a:rPr lang="nl-NL" dirty="0"/>
              <a:t>Welke voorwaarden heeft de gemeenteraad nodig om haar rol te kunnen vervullen in deze stap?</a:t>
            </a:r>
          </a:p>
        </p:txBody>
      </p:sp>
      <p:grpSp>
        <p:nvGrpSpPr>
          <p:cNvPr id="5" name="Groep 4">
            <a:extLst>
              <a:ext uri="{FF2B5EF4-FFF2-40B4-BE49-F238E27FC236}">
                <a16:creationId xmlns:a16="http://schemas.microsoft.com/office/drawing/2014/main" id="{A0341AAE-BDA6-4D57-982E-E2C0D7F60C5F}"/>
              </a:ext>
            </a:extLst>
          </p:cNvPr>
          <p:cNvGrpSpPr/>
          <p:nvPr/>
        </p:nvGrpSpPr>
        <p:grpSpPr>
          <a:xfrm>
            <a:off x="786510" y="2160398"/>
            <a:ext cx="10618979" cy="1120762"/>
            <a:chOff x="2667113" y="5252766"/>
            <a:chExt cx="6477846" cy="747443"/>
          </a:xfrm>
        </p:grpSpPr>
        <p:sp>
          <p:nvSpPr>
            <p:cNvPr id="6" name="Vrije vorm: vorm 5">
              <a:extLst>
                <a:ext uri="{FF2B5EF4-FFF2-40B4-BE49-F238E27FC236}">
                  <a16:creationId xmlns:a16="http://schemas.microsoft.com/office/drawing/2014/main" id="{2CD84890-5277-4D0C-9253-4E3155DDB3A8}"/>
                </a:ext>
              </a:extLst>
            </p:cNvPr>
            <p:cNvSpPr/>
            <p:nvPr/>
          </p:nvSpPr>
          <p:spPr>
            <a:xfrm>
              <a:off x="2667113"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beleidskader en subsidieregeling</a:t>
              </a:r>
            </a:p>
          </p:txBody>
        </p:sp>
        <p:sp>
          <p:nvSpPr>
            <p:cNvPr id="7" name="Vrije vorm: vorm 6">
              <a:extLst>
                <a:ext uri="{FF2B5EF4-FFF2-40B4-BE49-F238E27FC236}">
                  <a16:creationId xmlns:a16="http://schemas.microsoft.com/office/drawing/2014/main" id="{3F640B28-5B34-4CFE-A0AA-55452D797B1F}"/>
                </a:ext>
              </a:extLst>
            </p:cNvPr>
            <p:cNvSpPr/>
            <p:nvPr/>
          </p:nvSpPr>
          <p:spPr>
            <a:xfrm>
              <a:off x="4037427"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8" name="Vrije vorm: vorm 7">
              <a:extLst>
                <a:ext uri="{FF2B5EF4-FFF2-40B4-BE49-F238E27FC236}">
                  <a16:creationId xmlns:a16="http://schemas.microsoft.com/office/drawing/2014/main" id="{B17D78CA-0EC5-46D6-9FB4-F805A868F02E}"/>
                </a:ext>
              </a:extLst>
            </p:cNvPr>
            <p:cNvSpPr/>
            <p:nvPr/>
          </p:nvSpPr>
          <p:spPr>
            <a:xfrm>
              <a:off x="4411149"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Indiening subsidieaanvragen door instellingen</a:t>
              </a:r>
            </a:p>
          </p:txBody>
        </p:sp>
        <p:sp>
          <p:nvSpPr>
            <p:cNvPr id="9" name="Vrije vorm: vorm 8">
              <a:extLst>
                <a:ext uri="{FF2B5EF4-FFF2-40B4-BE49-F238E27FC236}">
                  <a16:creationId xmlns:a16="http://schemas.microsoft.com/office/drawing/2014/main" id="{212D2970-C0B0-4B1E-A99F-B47DE7B0206E}"/>
                </a:ext>
              </a:extLst>
            </p:cNvPr>
            <p:cNvSpPr/>
            <p:nvPr/>
          </p:nvSpPr>
          <p:spPr>
            <a:xfrm>
              <a:off x="5781463"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0" name="Vrije vorm: vorm 9">
              <a:extLst>
                <a:ext uri="{FF2B5EF4-FFF2-40B4-BE49-F238E27FC236}">
                  <a16:creationId xmlns:a16="http://schemas.microsoft.com/office/drawing/2014/main" id="{65C00351-73AF-4945-B745-53B0AF86982B}"/>
                </a:ext>
              </a:extLst>
            </p:cNvPr>
            <p:cNvSpPr/>
            <p:nvPr/>
          </p:nvSpPr>
          <p:spPr>
            <a:xfrm>
              <a:off x="6155184"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Advisering door de Adviescommissie</a:t>
              </a:r>
            </a:p>
          </p:txBody>
        </p:sp>
        <p:sp>
          <p:nvSpPr>
            <p:cNvPr id="11" name="Vrije vorm: vorm 10">
              <a:extLst>
                <a:ext uri="{FF2B5EF4-FFF2-40B4-BE49-F238E27FC236}">
                  <a16:creationId xmlns:a16="http://schemas.microsoft.com/office/drawing/2014/main" id="{ABA33AEF-BCC8-439A-B68B-FF0052591119}"/>
                </a:ext>
              </a:extLst>
            </p:cNvPr>
            <p:cNvSpPr/>
            <p:nvPr/>
          </p:nvSpPr>
          <p:spPr>
            <a:xfrm>
              <a:off x="7525498"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2" name="Vrije vorm: vorm 11">
              <a:extLst>
                <a:ext uri="{FF2B5EF4-FFF2-40B4-BE49-F238E27FC236}">
                  <a16:creationId xmlns:a16="http://schemas.microsoft.com/office/drawing/2014/main" id="{E535F076-1B3B-4EAC-B00F-871741153886}"/>
                </a:ext>
              </a:extLst>
            </p:cNvPr>
            <p:cNvSpPr/>
            <p:nvPr/>
          </p:nvSpPr>
          <p:spPr>
            <a:xfrm>
              <a:off x="7899220"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MJB</a:t>
              </a:r>
            </a:p>
          </p:txBody>
        </p:sp>
      </p:grpSp>
    </p:spTree>
    <p:extLst>
      <p:ext uri="{BB962C8B-B14F-4D97-AF65-F5344CB8AC3E}">
        <p14:creationId xmlns:p14="http://schemas.microsoft.com/office/powerpoint/2010/main" val="3749796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9701CF-862E-47EB-B328-E617B7497607}"/>
              </a:ext>
            </a:extLst>
          </p:cNvPr>
          <p:cNvSpPr>
            <a:spLocks noGrp="1"/>
          </p:cNvSpPr>
          <p:nvPr>
            <p:ph type="title"/>
          </p:nvPr>
        </p:nvSpPr>
        <p:spPr/>
        <p:txBody>
          <a:bodyPr/>
          <a:lstStyle/>
          <a:p>
            <a:r>
              <a:rPr lang="nl-NL" dirty="0"/>
              <a:t>Totstandkoming MJB</a:t>
            </a:r>
          </a:p>
        </p:txBody>
      </p:sp>
      <p:sp>
        <p:nvSpPr>
          <p:cNvPr id="3" name="Tijdelijke aanduiding voor inhoud 2">
            <a:extLst>
              <a:ext uri="{FF2B5EF4-FFF2-40B4-BE49-F238E27FC236}">
                <a16:creationId xmlns:a16="http://schemas.microsoft.com/office/drawing/2014/main" id="{99E0A0B0-AE16-40FD-A7A5-9BEF3500D249}"/>
              </a:ext>
            </a:extLst>
          </p:cNvPr>
          <p:cNvSpPr>
            <a:spLocks noGrp="1"/>
          </p:cNvSpPr>
          <p:nvPr>
            <p:ph idx="1"/>
          </p:nvPr>
        </p:nvSpPr>
        <p:spPr/>
        <p:txBody>
          <a:bodyPr vert="horz" lIns="0" tIns="0" rIns="0" bIns="0" rtlCol="0" anchor="t">
            <a:normAutofit/>
          </a:bodyPr>
          <a:lstStyle/>
          <a:p>
            <a:pPr marL="982345" indent="-982345"/>
            <a:endParaRPr lang="nl-NL" dirty="0"/>
          </a:p>
          <a:p>
            <a:pPr marL="982345" indent="-982345"/>
            <a:endParaRPr lang="nl-NL" dirty="0"/>
          </a:p>
          <a:p>
            <a:pPr marL="982345" indent="-982345"/>
            <a:endParaRPr lang="nl-NL" dirty="0"/>
          </a:p>
          <a:p>
            <a:pPr marL="982345" indent="-982345"/>
            <a:endParaRPr lang="nl-NL" dirty="0"/>
          </a:p>
          <a:p>
            <a:pPr marL="982345" indent="-982345"/>
            <a:r>
              <a:rPr lang="nl-NL" dirty="0"/>
              <a:t>Welke suggesties passen bij het toekomstige MJB-proces en welke juist niet?</a:t>
            </a:r>
          </a:p>
          <a:p>
            <a:pPr marL="982345" indent="-982345"/>
            <a:r>
              <a:rPr lang="nl-NL" dirty="0"/>
              <a:t>Hoe beoordeelt u de suggesties die betrekking hebben op de rol van de gemeenteraad in deze stap?</a:t>
            </a:r>
          </a:p>
          <a:p>
            <a:pPr marL="982345" indent="-982345"/>
            <a:r>
              <a:rPr lang="nl-NL" dirty="0"/>
              <a:t>Welke voorwaarden heeft de gemeenteraad nodig om haar rol te kunnen vervullen in deze stap?</a:t>
            </a:r>
          </a:p>
        </p:txBody>
      </p:sp>
      <p:grpSp>
        <p:nvGrpSpPr>
          <p:cNvPr id="5" name="Groep 4">
            <a:extLst>
              <a:ext uri="{FF2B5EF4-FFF2-40B4-BE49-F238E27FC236}">
                <a16:creationId xmlns:a16="http://schemas.microsoft.com/office/drawing/2014/main" id="{A0341AAE-BDA6-4D57-982E-E2C0D7F60C5F}"/>
              </a:ext>
            </a:extLst>
          </p:cNvPr>
          <p:cNvGrpSpPr/>
          <p:nvPr/>
        </p:nvGrpSpPr>
        <p:grpSpPr>
          <a:xfrm>
            <a:off x="786510" y="2160398"/>
            <a:ext cx="10618979" cy="1120762"/>
            <a:chOff x="2667113" y="5252766"/>
            <a:chExt cx="6477846" cy="747443"/>
          </a:xfrm>
        </p:grpSpPr>
        <p:sp>
          <p:nvSpPr>
            <p:cNvPr id="6" name="Vrije vorm: vorm 5">
              <a:extLst>
                <a:ext uri="{FF2B5EF4-FFF2-40B4-BE49-F238E27FC236}">
                  <a16:creationId xmlns:a16="http://schemas.microsoft.com/office/drawing/2014/main" id="{2CD84890-5277-4D0C-9253-4E3155DDB3A8}"/>
                </a:ext>
              </a:extLst>
            </p:cNvPr>
            <p:cNvSpPr/>
            <p:nvPr/>
          </p:nvSpPr>
          <p:spPr>
            <a:xfrm>
              <a:off x="2667113"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beleidskader en subsidieregeling</a:t>
              </a:r>
            </a:p>
          </p:txBody>
        </p:sp>
        <p:sp>
          <p:nvSpPr>
            <p:cNvPr id="7" name="Vrije vorm: vorm 6">
              <a:extLst>
                <a:ext uri="{FF2B5EF4-FFF2-40B4-BE49-F238E27FC236}">
                  <a16:creationId xmlns:a16="http://schemas.microsoft.com/office/drawing/2014/main" id="{3F640B28-5B34-4CFE-A0AA-55452D797B1F}"/>
                </a:ext>
              </a:extLst>
            </p:cNvPr>
            <p:cNvSpPr/>
            <p:nvPr/>
          </p:nvSpPr>
          <p:spPr>
            <a:xfrm>
              <a:off x="4037427"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8" name="Vrije vorm: vorm 7">
              <a:extLst>
                <a:ext uri="{FF2B5EF4-FFF2-40B4-BE49-F238E27FC236}">
                  <a16:creationId xmlns:a16="http://schemas.microsoft.com/office/drawing/2014/main" id="{B17D78CA-0EC5-46D6-9FB4-F805A868F02E}"/>
                </a:ext>
              </a:extLst>
            </p:cNvPr>
            <p:cNvSpPr/>
            <p:nvPr/>
          </p:nvSpPr>
          <p:spPr>
            <a:xfrm>
              <a:off x="4411149"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Indiening subsidieaanvragen door instellingen</a:t>
              </a:r>
            </a:p>
          </p:txBody>
        </p:sp>
        <p:sp>
          <p:nvSpPr>
            <p:cNvPr id="9" name="Vrije vorm: vorm 8">
              <a:extLst>
                <a:ext uri="{FF2B5EF4-FFF2-40B4-BE49-F238E27FC236}">
                  <a16:creationId xmlns:a16="http://schemas.microsoft.com/office/drawing/2014/main" id="{212D2970-C0B0-4B1E-A99F-B47DE7B0206E}"/>
                </a:ext>
              </a:extLst>
            </p:cNvPr>
            <p:cNvSpPr/>
            <p:nvPr/>
          </p:nvSpPr>
          <p:spPr>
            <a:xfrm>
              <a:off x="5781463"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0" name="Vrije vorm: vorm 9">
              <a:extLst>
                <a:ext uri="{FF2B5EF4-FFF2-40B4-BE49-F238E27FC236}">
                  <a16:creationId xmlns:a16="http://schemas.microsoft.com/office/drawing/2014/main" id="{65C00351-73AF-4945-B745-53B0AF86982B}"/>
                </a:ext>
              </a:extLst>
            </p:cNvPr>
            <p:cNvSpPr/>
            <p:nvPr/>
          </p:nvSpPr>
          <p:spPr>
            <a:xfrm>
              <a:off x="6155184"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tx2">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Advisering door de Adviescommissie</a:t>
              </a:r>
            </a:p>
          </p:txBody>
        </p:sp>
        <p:sp>
          <p:nvSpPr>
            <p:cNvPr id="11" name="Vrije vorm: vorm 10">
              <a:extLst>
                <a:ext uri="{FF2B5EF4-FFF2-40B4-BE49-F238E27FC236}">
                  <a16:creationId xmlns:a16="http://schemas.microsoft.com/office/drawing/2014/main" id="{ABA33AEF-BCC8-439A-B68B-FF0052591119}"/>
                </a:ext>
              </a:extLst>
            </p:cNvPr>
            <p:cNvSpPr/>
            <p:nvPr/>
          </p:nvSpPr>
          <p:spPr>
            <a:xfrm>
              <a:off x="7525498" y="5472016"/>
              <a:ext cx="264096" cy="308943"/>
            </a:xfrm>
            <a:custGeom>
              <a:avLst/>
              <a:gdLst>
                <a:gd name="connsiteX0" fmla="*/ 0 w 264096"/>
                <a:gd name="connsiteY0" fmla="*/ 61789 h 308943"/>
                <a:gd name="connsiteX1" fmla="*/ 132048 w 264096"/>
                <a:gd name="connsiteY1" fmla="*/ 61789 h 308943"/>
                <a:gd name="connsiteX2" fmla="*/ 132048 w 264096"/>
                <a:gd name="connsiteY2" fmla="*/ 0 h 308943"/>
                <a:gd name="connsiteX3" fmla="*/ 264096 w 264096"/>
                <a:gd name="connsiteY3" fmla="*/ 154472 h 308943"/>
                <a:gd name="connsiteX4" fmla="*/ 132048 w 264096"/>
                <a:gd name="connsiteY4" fmla="*/ 308943 h 308943"/>
                <a:gd name="connsiteX5" fmla="*/ 132048 w 264096"/>
                <a:gd name="connsiteY5" fmla="*/ 247154 h 308943"/>
                <a:gd name="connsiteX6" fmla="*/ 0 w 264096"/>
                <a:gd name="connsiteY6" fmla="*/ 247154 h 308943"/>
                <a:gd name="connsiteX7" fmla="*/ 0 w 264096"/>
                <a:gd name="connsiteY7" fmla="*/ 61789 h 30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096" h="308943">
                  <a:moveTo>
                    <a:pt x="0" y="61789"/>
                  </a:moveTo>
                  <a:lnTo>
                    <a:pt x="132048" y="61789"/>
                  </a:lnTo>
                  <a:lnTo>
                    <a:pt x="132048" y="0"/>
                  </a:lnTo>
                  <a:lnTo>
                    <a:pt x="264096" y="154472"/>
                  </a:lnTo>
                  <a:lnTo>
                    <a:pt x="132048" y="308943"/>
                  </a:lnTo>
                  <a:lnTo>
                    <a:pt x="132048" y="247154"/>
                  </a:lnTo>
                  <a:lnTo>
                    <a:pt x="0" y="247154"/>
                  </a:lnTo>
                  <a:lnTo>
                    <a:pt x="0" y="61789"/>
                  </a:lnTo>
                  <a:close/>
                </a:path>
              </a:pathLst>
            </a:custGeom>
            <a:solidFill>
              <a:schemeClr val="bg2">
                <a:lumMod val="9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61789" rIns="79229" bIns="61789" numCol="1" spcCol="1270" anchor="ctr" anchorCtr="0">
              <a:noAutofit/>
            </a:bodyPr>
            <a:lstStyle/>
            <a:p>
              <a:pPr marL="0" lvl="0" indent="0" algn="ctr" defTabSz="400050">
                <a:lnSpc>
                  <a:spcPct val="90000"/>
                </a:lnSpc>
                <a:spcBef>
                  <a:spcPct val="0"/>
                </a:spcBef>
                <a:spcAft>
                  <a:spcPct val="35000"/>
                </a:spcAft>
                <a:buNone/>
              </a:pPr>
              <a:endParaRPr lang="nl-NL" sz="1100" kern="1200"/>
            </a:p>
          </p:txBody>
        </p:sp>
        <p:sp>
          <p:nvSpPr>
            <p:cNvPr id="12" name="Vrije vorm: vorm 11">
              <a:extLst>
                <a:ext uri="{FF2B5EF4-FFF2-40B4-BE49-F238E27FC236}">
                  <a16:creationId xmlns:a16="http://schemas.microsoft.com/office/drawing/2014/main" id="{E535F076-1B3B-4EAC-B00F-871741153886}"/>
                </a:ext>
              </a:extLst>
            </p:cNvPr>
            <p:cNvSpPr/>
            <p:nvPr/>
          </p:nvSpPr>
          <p:spPr>
            <a:xfrm>
              <a:off x="7899220" y="5252766"/>
              <a:ext cx="1245739" cy="747443"/>
            </a:xfrm>
            <a:custGeom>
              <a:avLst/>
              <a:gdLst>
                <a:gd name="connsiteX0" fmla="*/ 0 w 1245739"/>
                <a:gd name="connsiteY0" fmla="*/ 74744 h 747443"/>
                <a:gd name="connsiteX1" fmla="*/ 74744 w 1245739"/>
                <a:gd name="connsiteY1" fmla="*/ 0 h 747443"/>
                <a:gd name="connsiteX2" fmla="*/ 1170995 w 1245739"/>
                <a:gd name="connsiteY2" fmla="*/ 0 h 747443"/>
                <a:gd name="connsiteX3" fmla="*/ 1245739 w 1245739"/>
                <a:gd name="connsiteY3" fmla="*/ 74744 h 747443"/>
                <a:gd name="connsiteX4" fmla="*/ 1245739 w 1245739"/>
                <a:gd name="connsiteY4" fmla="*/ 672699 h 747443"/>
                <a:gd name="connsiteX5" fmla="*/ 1170995 w 1245739"/>
                <a:gd name="connsiteY5" fmla="*/ 747443 h 747443"/>
                <a:gd name="connsiteX6" fmla="*/ 74744 w 1245739"/>
                <a:gd name="connsiteY6" fmla="*/ 747443 h 747443"/>
                <a:gd name="connsiteX7" fmla="*/ 0 w 1245739"/>
                <a:gd name="connsiteY7" fmla="*/ 672699 h 747443"/>
                <a:gd name="connsiteX8" fmla="*/ 0 w 1245739"/>
                <a:gd name="connsiteY8" fmla="*/ 74744 h 7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5739" h="747443">
                  <a:moveTo>
                    <a:pt x="0" y="74744"/>
                  </a:moveTo>
                  <a:cubicBezTo>
                    <a:pt x="0" y="33464"/>
                    <a:pt x="33464" y="0"/>
                    <a:pt x="74744" y="0"/>
                  </a:cubicBezTo>
                  <a:lnTo>
                    <a:pt x="1170995" y="0"/>
                  </a:lnTo>
                  <a:cubicBezTo>
                    <a:pt x="1212275" y="0"/>
                    <a:pt x="1245739" y="33464"/>
                    <a:pt x="1245739" y="74744"/>
                  </a:cubicBezTo>
                  <a:lnTo>
                    <a:pt x="1245739" y="672699"/>
                  </a:lnTo>
                  <a:cubicBezTo>
                    <a:pt x="1245739" y="713979"/>
                    <a:pt x="1212275" y="747443"/>
                    <a:pt x="1170995" y="747443"/>
                  </a:cubicBezTo>
                  <a:lnTo>
                    <a:pt x="74744" y="747443"/>
                  </a:lnTo>
                  <a:cubicBezTo>
                    <a:pt x="33464" y="747443"/>
                    <a:pt x="0" y="713979"/>
                    <a:pt x="0" y="672699"/>
                  </a:cubicBezTo>
                  <a:lnTo>
                    <a:pt x="0" y="74744"/>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02" tIns="63802" rIns="63802" bIns="63802" numCol="1" spcCol="1270" anchor="ctr" anchorCtr="0">
              <a:noAutofit/>
            </a:bodyPr>
            <a:lstStyle/>
            <a:p>
              <a:pPr marL="0" lvl="0" indent="0" algn="ctr" defTabSz="488950">
                <a:lnSpc>
                  <a:spcPct val="90000"/>
                </a:lnSpc>
                <a:spcBef>
                  <a:spcPct val="0"/>
                </a:spcBef>
                <a:spcAft>
                  <a:spcPct val="35000"/>
                </a:spcAft>
                <a:buNone/>
              </a:pPr>
              <a:r>
                <a:rPr lang="nl-NL" sz="1600" kern="1200" dirty="0"/>
                <a:t>Totstandkoming MJB</a:t>
              </a:r>
            </a:p>
          </p:txBody>
        </p:sp>
      </p:grpSp>
    </p:spTree>
    <p:extLst>
      <p:ext uri="{BB962C8B-B14F-4D97-AF65-F5344CB8AC3E}">
        <p14:creationId xmlns:p14="http://schemas.microsoft.com/office/powerpoint/2010/main" val="1981976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afbeelding 3"/>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932" t="-46" r="19704" b="46"/>
          <a:stretch/>
        </p:blipFill>
        <p:spPr>
          <a:xfrm>
            <a:off x="3890963" y="0"/>
            <a:ext cx="8301037" cy="6854825"/>
          </a:xfr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925" y="385762"/>
            <a:ext cx="1269551" cy="1265238"/>
          </a:xfrm>
          <a:prstGeom prst="rect">
            <a:avLst/>
          </a:prstGeom>
        </p:spPr>
      </p:pic>
      <p:sp>
        <p:nvSpPr>
          <p:cNvPr id="7" name="Tekstvak 6">
            <a:extLst>
              <a:ext uri="{FF2B5EF4-FFF2-40B4-BE49-F238E27FC236}">
                <a16:creationId xmlns:a16="http://schemas.microsoft.com/office/drawing/2014/main" id="{64AF18A8-1894-49FB-85B6-74E17D0FCAD1}"/>
              </a:ext>
            </a:extLst>
          </p:cNvPr>
          <p:cNvSpPr txBox="1"/>
          <p:nvPr/>
        </p:nvSpPr>
        <p:spPr>
          <a:xfrm>
            <a:off x="4232709" y="6657945"/>
            <a:ext cx="6097604" cy="200055"/>
          </a:xfrm>
          <a:prstGeom prst="rect">
            <a:avLst/>
          </a:prstGeom>
          <a:noFill/>
        </p:spPr>
        <p:txBody>
          <a:bodyPr wrap="square">
            <a:spAutoFit/>
          </a:bodyPr>
          <a:lstStyle/>
          <a:p>
            <a:r>
              <a:rPr lang="nl-NL" sz="700" dirty="0">
                <a:solidFill>
                  <a:schemeClr val="tx2">
                    <a:lumMod val="75000"/>
                    <a:lumOff val="25000"/>
                  </a:schemeClr>
                </a:solidFill>
              </a:rPr>
              <a:t>© Afbeelding via ndt.nl – Joris-Jan Bos </a:t>
            </a:r>
            <a:r>
              <a:rPr lang="nl-NL" sz="700" dirty="0" err="1">
                <a:solidFill>
                  <a:schemeClr val="tx2">
                    <a:lumMod val="75000"/>
                    <a:lumOff val="25000"/>
                  </a:schemeClr>
                </a:solidFill>
              </a:rPr>
              <a:t>Photography</a:t>
            </a:r>
            <a:endParaRPr lang="nl-NL" sz="700" dirty="0">
              <a:solidFill>
                <a:schemeClr val="tx2">
                  <a:lumMod val="75000"/>
                  <a:lumOff val="25000"/>
                </a:schemeClr>
              </a:solidFill>
            </a:endParaRPr>
          </a:p>
        </p:txBody>
      </p:sp>
    </p:spTree>
    <p:extLst>
      <p:ext uri="{BB962C8B-B14F-4D97-AF65-F5344CB8AC3E}">
        <p14:creationId xmlns:p14="http://schemas.microsoft.com/office/powerpoint/2010/main" val="2240311543"/>
      </p:ext>
    </p:extLst>
  </p:cSld>
  <p:clrMapOvr>
    <a:masterClrMapping/>
  </p:clrMapOvr>
</p:sld>
</file>

<file path=ppt/theme/theme1.xml><?xml version="1.0" encoding="utf-8"?>
<a:theme xmlns:a="http://schemas.openxmlformats.org/drawingml/2006/main" name="presentation2016">
  <a:themeElements>
    <a:clrScheme name="DSP-groep">
      <a:dk1>
        <a:sysClr val="windowText" lastClr="000000"/>
      </a:dk1>
      <a:lt1>
        <a:sysClr val="window" lastClr="FFFFFF"/>
      </a:lt1>
      <a:dk2>
        <a:srgbClr val="2E2B2B"/>
      </a:dk2>
      <a:lt2>
        <a:srgbClr val="F7F5F4"/>
      </a:lt2>
      <a:accent1>
        <a:srgbClr val="00B1AB"/>
      </a:accent1>
      <a:accent2>
        <a:srgbClr val="2BB3F2"/>
      </a:accent2>
      <a:accent3>
        <a:srgbClr val="EABF06"/>
      </a:accent3>
      <a:accent4>
        <a:srgbClr val="F4274B"/>
      </a:accent4>
      <a:accent5>
        <a:srgbClr val="FF950F"/>
      </a:accent5>
      <a:accent6>
        <a:srgbClr val="03D39E"/>
      </a:accent6>
      <a:hlink>
        <a:srgbClr val="259FD9"/>
      </a:hlink>
      <a:folHlink>
        <a:srgbClr val="FF4468"/>
      </a:folHlink>
    </a:clrScheme>
    <a:fontScheme name="DSP-groep">
      <a:majorFont>
        <a:latin typeface="InterFace"/>
        <a:ea typeface=""/>
        <a:cs typeface=""/>
      </a:majorFont>
      <a:minorFont>
        <a:latin typeface="InterFa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4FA6844C-2C9C-4C22-B278-942B0B9FA279}" vid="{DDBCC6F8-020E-4574-BEC1-549384AD94E1}"/>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A8C67A5D85A4446B6A87BC117CABE54" ma:contentTypeVersion="12" ma:contentTypeDescription="Een nieuw document maken." ma:contentTypeScope="" ma:versionID="c770be42b14ee44f6ac877f486d2bd3a">
  <xsd:schema xmlns:xsd="http://www.w3.org/2001/XMLSchema" xmlns:xs="http://www.w3.org/2001/XMLSchema" xmlns:p="http://schemas.microsoft.com/office/2006/metadata/properties" xmlns:ns2="58aa13a7-7ae7-4527-9040-96e06a5ce41f" xmlns:ns3="74b7b707-0dff-4aa4-99d3-7bc01183af57" targetNamespace="http://schemas.microsoft.com/office/2006/metadata/properties" ma:root="true" ma:fieldsID="80abc5bdf7ac6663aa5e7983b38b585a" ns2:_="" ns3:_="">
    <xsd:import namespace="58aa13a7-7ae7-4527-9040-96e06a5ce41f"/>
    <xsd:import namespace="74b7b707-0dff-4aa4-99d3-7bc01183af5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aa13a7-7ae7-4527-9040-96e06a5ce41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4b7b707-0dff-4aa4-99d3-7bc01183af57" elementFormDefault="qualified">
    <xsd:import namespace="http://schemas.microsoft.com/office/2006/documentManagement/types"/>
    <xsd:import namespace="http://schemas.microsoft.com/office/infopath/2007/PartnerControls"/>
    <xsd:element name="SharedWithUsers" ma:index="15"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4b7b707-0dff-4aa4-99d3-7bc01183af57">
      <UserInfo>
        <DisplayName>Annelies van der Horst</DisplayName>
        <AccountId>50</AccountId>
        <AccountType/>
      </UserInfo>
    </SharedWithUsers>
  </documentManagement>
</p:properties>
</file>

<file path=customXml/itemProps1.xml><?xml version="1.0" encoding="utf-8"?>
<ds:datastoreItem xmlns:ds="http://schemas.openxmlformats.org/officeDocument/2006/customXml" ds:itemID="{4D20DC38-C8C4-433C-9349-10627AA0B9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8aa13a7-7ae7-4527-9040-96e06a5ce41f"/>
    <ds:schemaRef ds:uri="74b7b707-0dff-4aa4-99d3-7bc01183af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CC1697-15DC-4D52-BBD4-955CCDBD5296}">
  <ds:schemaRefs>
    <ds:schemaRef ds:uri="http://schemas.microsoft.com/sharepoint/v3/contenttype/forms"/>
  </ds:schemaRefs>
</ds:datastoreItem>
</file>

<file path=customXml/itemProps3.xml><?xml version="1.0" encoding="utf-8"?>
<ds:datastoreItem xmlns:ds="http://schemas.openxmlformats.org/officeDocument/2006/customXml" ds:itemID="{4142B896-7657-4049-A992-CD1B0063BC51}">
  <ds:schemaRefs>
    <ds:schemaRef ds:uri="http://purl.org/dc/elements/1.1/"/>
    <ds:schemaRef ds:uri="http://www.w3.org/XML/1998/namespace"/>
    <ds:schemaRef ds:uri="http://purl.org/dc/dcmitype/"/>
    <ds:schemaRef ds:uri="74b7b707-0dff-4aa4-99d3-7bc01183af57"/>
    <ds:schemaRef ds:uri="http://schemas.microsoft.com/office/2006/documentManagement/types"/>
    <ds:schemaRef ds:uri="http://schemas.openxmlformats.org/package/2006/metadata/core-properties"/>
    <ds:schemaRef ds:uri="http://schemas.microsoft.com/office/infopath/2007/PartnerControls"/>
    <ds:schemaRef ds:uri="58aa13a7-7ae7-4527-9040-96e06a5ce41f"/>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presentation2016</Template>
  <TotalTime>294</TotalTime>
  <Words>454</Words>
  <Application>Microsoft Office PowerPoint</Application>
  <PresentationFormat>Breedbeeld</PresentationFormat>
  <Paragraphs>80</Paragraphs>
  <Slides>9</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9</vt:i4>
      </vt:variant>
    </vt:vector>
  </HeadingPairs>
  <TitlesOfParts>
    <vt:vector size="14" baseType="lpstr">
      <vt:lpstr>Calibri</vt:lpstr>
      <vt:lpstr>Arial</vt:lpstr>
      <vt:lpstr>InterFace</vt:lpstr>
      <vt:lpstr>Museo Slab 500</vt:lpstr>
      <vt:lpstr>presentation2016</vt:lpstr>
      <vt:lpstr>PowerPoint-presentatie</vt:lpstr>
      <vt:lpstr>Introductie</vt:lpstr>
      <vt:lpstr>Stappen tot nu toe</vt:lpstr>
      <vt:lpstr>Lerende sessie</vt:lpstr>
      <vt:lpstr>Totstandkoming beleidskader en subsidieregeling</vt:lpstr>
      <vt:lpstr>Indiening subsidieaanvragen door instellingen</vt:lpstr>
      <vt:lpstr>Advisering door de Adviescommissie</vt:lpstr>
      <vt:lpstr>Totstandkoming MJB</vt:lpstr>
      <vt:lpstr>PowerPoint-presentatie</vt:lpstr>
    </vt:vector>
  </TitlesOfParts>
  <Company>DSP Groep BV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Ronald Nijboer</dc:creator>
  <cp:lastModifiedBy>Ronald Nijboer</cp:lastModifiedBy>
  <cp:revision>32</cp:revision>
  <dcterms:created xsi:type="dcterms:W3CDTF">2019-09-25T14:44:42Z</dcterms:created>
  <dcterms:modified xsi:type="dcterms:W3CDTF">2021-09-27T14:31:21Z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0x0101009A8C67A5D85A4446B6A87BC117CABE54</vt:lpwstr>
  </property>
  <property fmtid="{D5CDD505-2E9C-101B-9397-08002B2CF9AE}" pid="3" name="Order">
    <vt:r8>4400</vt:r8>
  </property>
</Properties>
</file>