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7" r:id="rId5"/>
  </p:sldMasterIdLst>
  <p:notesMasterIdLst>
    <p:notesMasterId r:id="rId22"/>
  </p:notesMasterIdLst>
  <p:sldIdLst>
    <p:sldId id="1142" r:id="rId6"/>
    <p:sldId id="2141411700" r:id="rId7"/>
    <p:sldId id="2141411707" r:id="rId8"/>
    <p:sldId id="2141411671" r:id="rId9"/>
    <p:sldId id="2141411708" r:id="rId10"/>
    <p:sldId id="2141411710" r:id="rId11"/>
    <p:sldId id="2141411711" r:id="rId12"/>
    <p:sldId id="2141411712" r:id="rId13"/>
    <p:sldId id="368" r:id="rId14"/>
    <p:sldId id="371" r:id="rId15"/>
    <p:sldId id="366" r:id="rId16"/>
    <p:sldId id="372" r:id="rId17"/>
    <p:sldId id="385" r:id="rId18"/>
    <p:sldId id="409" r:id="rId19"/>
    <p:sldId id="391" r:id="rId20"/>
    <p:sldId id="2141411719" r:id="rId21"/>
  </p:sldIdLst>
  <p:sldSz cx="12192000" cy="6858000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09B061-2C33-4720-0179-CDADB7C2C9F0}" name="Dieleman, (Karin)" initials="KD" userId="S::k.dieleman@vrzeeland.nl::01a5af3c-9c31-43ca-beb2-d4b5ca187d98" providerId="AD"/>
  <p188:author id="{42C902B0-32D6-C091-2B11-7EF8BDD44492}" name="Niek Peene" initials="NP" userId="S::niek.peene@ggdzeeland.nl::64b2562f-68cb-4d3c-8203-ffa0a7ca0af3" providerId="AD"/>
  <p188:author id="{E8F313C9-FA3F-C60E-8846-2FAE449C82F9}" name="Ilse Kuijpers" initials="IK" userId="S::ilse.kuijpers@ggdzeeland.nl::b09441e7-e17f-42af-ad5f-5e4684b07091" providerId="AD"/>
  <p188:author id="{24B34AD7-BDCF-AA02-3AF3-19942D262F26}" name="Eric van Peet" initials="EvP" userId="S::Eric.vanPeet@ggdzeeland.nl::fcac53df-818d-4919-baa1-12761806224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ura" initials="L" lastIdx="7" clrIdx="0">
    <p:extLst>
      <p:ext uri="{19B8F6BF-5375-455C-9EA6-DF929625EA0E}">
        <p15:presenceInfo xmlns:p15="http://schemas.microsoft.com/office/powerpoint/2012/main" userId="S::Loura.Kleinepier@ggdzeeland.nl::36e26bbc-63e1-4024-93d4-35a6c01a6f1d" providerId="AD"/>
      </p:ext>
    </p:extLst>
  </p:cmAuthor>
  <p:cmAuthor id="2" name="Joke Gaemers" initials="JG" lastIdx="10" clrIdx="1">
    <p:extLst>
      <p:ext uri="{19B8F6BF-5375-455C-9EA6-DF929625EA0E}">
        <p15:presenceInfo xmlns:p15="http://schemas.microsoft.com/office/powerpoint/2012/main" userId="S::Jgae@ggdzeeland.nl::fbc26ce0-b747-4711-a2ca-5f817f95c307" providerId="AD"/>
      </p:ext>
    </p:extLst>
  </p:cmAuthor>
  <p:cmAuthor id="3" name="Timo Dijkgraaf" initials="TD" lastIdx="11" clrIdx="2">
    <p:extLst>
      <p:ext uri="{19B8F6BF-5375-455C-9EA6-DF929625EA0E}">
        <p15:presenceInfo xmlns:p15="http://schemas.microsoft.com/office/powerpoint/2012/main" userId="S::TDijk@ggdzeeland.nl::9c32b5a9-a3db-4bc7-bf5d-b0b948a78a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1CA"/>
    <a:srgbClr val="008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ijl, gemiddeld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503" autoAdjust="0"/>
  </p:normalViewPr>
  <p:slideViewPr>
    <p:cSldViewPr snapToGrid="0">
      <p:cViewPr varScale="1">
        <p:scale>
          <a:sx n="78" d="100"/>
          <a:sy n="78" d="100"/>
        </p:scale>
        <p:origin x="76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A9D991-5E94-4B95-AD0E-8F68BA81BBD8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384E97EB-AD5A-4547-AAF7-7A504CED4F2F}">
      <dgm:prSet phldrT="[Tekst]"/>
      <dgm:spPr/>
      <dgm:t>
        <a:bodyPr/>
        <a:lstStyle/>
        <a:p>
          <a:r>
            <a:rPr lang="nl-NL"/>
            <a:t>13 gemeenten</a:t>
          </a:r>
        </a:p>
      </dgm:t>
    </dgm:pt>
    <dgm:pt modelId="{18C6A848-2154-4688-B776-C8A64A64D0DE}" type="parTrans" cxnId="{1B3A6301-0AEF-438C-94AF-0656A9F38C8F}">
      <dgm:prSet/>
      <dgm:spPr/>
      <dgm:t>
        <a:bodyPr/>
        <a:lstStyle/>
        <a:p>
          <a:endParaRPr lang="nl-NL"/>
        </a:p>
      </dgm:t>
    </dgm:pt>
    <dgm:pt modelId="{268CB007-C5F1-4C60-914C-506434DE513A}" type="sibTrans" cxnId="{1B3A6301-0AEF-438C-94AF-0656A9F38C8F}">
      <dgm:prSet/>
      <dgm:spPr/>
      <dgm:t>
        <a:bodyPr/>
        <a:lstStyle/>
        <a:p>
          <a:endParaRPr lang="nl-NL"/>
        </a:p>
      </dgm:t>
    </dgm:pt>
    <dgm:pt modelId="{4E9BF4E0-A227-46B7-AC13-519529B8D80F}">
      <dgm:prSet phldrT="[Tekst]"/>
      <dgm:spPr/>
      <dgm:t>
        <a:bodyPr/>
        <a:lstStyle/>
        <a:p>
          <a:r>
            <a:rPr lang="nl-NL"/>
            <a:t>Algemeen Bestuur GR GGD Zeeland</a:t>
          </a:r>
        </a:p>
      </dgm:t>
    </dgm:pt>
    <dgm:pt modelId="{BEB34ACF-0051-4366-924C-F9153D4B52C9}" type="parTrans" cxnId="{122DDCA5-2C98-464A-8A88-FFCFD93F01B2}">
      <dgm:prSet/>
      <dgm:spPr/>
      <dgm:t>
        <a:bodyPr/>
        <a:lstStyle/>
        <a:p>
          <a:endParaRPr lang="nl-NL"/>
        </a:p>
      </dgm:t>
    </dgm:pt>
    <dgm:pt modelId="{BD2FB647-605E-40B3-82EB-825BC5275F5A}" type="sibTrans" cxnId="{122DDCA5-2C98-464A-8A88-FFCFD93F01B2}">
      <dgm:prSet/>
      <dgm:spPr/>
      <dgm:t>
        <a:bodyPr/>
        <a:lstStyle/>
        <a:p>
          <a:endParaRPr lang="nl-NL"/>
        </a:p>
      </dgm:t>
    </dgm:pt>
    <dgm:pt modelId="{95441EDA-870C-4EF4-9774-7452457A1769}">
      <dgm:prSet phldrT="[Tekst]"/>
      <dgm:spPr/>
      <dgm:t>
        <a:bodyPr/>
        <a:lstStyle/>
        <a:p>
          <a:r>
            <a:rPr lang="nl-NL"/>
            <a:t>Bestuurs-commissie Jeugd </a:t>
          </a:r>
        </a:p>
      </dgm:t>
    </dgm:pt>
    <dgm:pt modelId="{FA477551-166C-4FAD-98A3-75F7EC164644}" type="parTrans" cxnId="{0994AED6-942B-4786-89A8-E43606D67BEF}">
      <dgm:prSet/>
      <dgm:spPr/>
      <dgm:t>
        <a:bodyPr/>
        <a:lstStyle/>
        <a:p>
          <a:endParaRPr lang="nl-NL"/>
        </a:p>
      </dgm:t>
    </dgm:pt>
    <dgm:pt modelId="{174E97BA-DC37-4C59-B6A7-15482027F620}" type="sibTrans" cxnId="{0994AED6-942B-4786-89A8-E43606D67BEF}">
      <dgm:prSet/>
      <dgm:spPr/>
      <dgm:t>
        <a:bodyPr/>
        <a:lstStyle/>
        <a:p>
          <a:endParaRPr lang="nl-NL"/>
        </a:p>
      </dgm:t>
    </dgm:pt>
    <dgm:pt modelId="{D84B42C7-ABCF-44C2-8650-3E1935B716D3}" type="pres">
      <dgm:prSet presAssocID="{50A9D991-5E94-4B95-AD0E-8F68BA81BBD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CA797C6-EA34-4930-BE8C-F5009AC128A4}" type="pres">
      <dgm:prSet presAssocID="{50A9D991-5E94-4B95-AD0E-8F68BA81BBD8}" presName="hierFlow" presStyleCnt="0"/>
      <dgm:spPr/>
    </dgm:pt>
    <dgm:pt modelId="{D63DFEBA-B8BF-4EB0-8A61-0DDDD30ECE89}" type="pres">
      <dgm:prSet presAssocID="{50A9D991-5E94-4B95-AD0E-8F68BA81BBD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F714B1A-0A61-4B9E-9C0B-094E7B54A2AA}" type="pres">
      <dgm:prSet presAssocID="{384E97EB-AD5A-4547-AAF7-7A504CED4F2F}" presName="Name14" presStyleCnt="0"/>
      <dgm:spPr/>
    </dgm:pt>
    <dgm:pt modelId="{EB8506F3-8D33-46E3-9CD7-638617571D8F}" type="pres">
      <dgm:prSet presAssocID="{384E97EB-AD5A-4547-AAF7-7A504CED4F2F}" presName="level1Shape" presStyleLbl="node0" presStyleIdx="0" presStyleCnt="1">
        <dgm:presLayoutVars>
          <dgm:chPref val="3"/>
        </dgm:presLayoutVars>
      </dgm:prSet>
      <dgm:spPr/>
    </dgm:pt>
    <dgm:pt modelId="{93DD0669-61D0-4595-AEAB-E20641228C19}" type="pres">
      <dgm:prSet presAssocID="{384E97EB-AD5A-4547-AAF7-7A504CED4F2F}" presName="hierChild2" presStyleCnt="0"/>
      <dgm:spPr/>
    </dgm:pt>
    <dgm:pt modelId="{E99E7D1D-645D-4D4C-B55C-5434976C8210}" type="pres">
      <dgm:prSet presAssocID="{BEB34ACF-0051-4366-924C-F9153D4B52C9}" presName="Name19" presStyleLbl="parChTrans1D2" presStyleIdx="0" presStyleCnt="1"/>
      <dgm:spPr/>
    </dgm:pt>
    <dgm:pt modelId="{1DD7A61D-411E-43B2-896C-9342020BA413}" type="pres">
      <dgm:prSet presAssocID="{4E9BF4E0-A227-46B7-AC13-519529B8D80F}" presName="Name21" presStyleCnt="0"/>
      <dgm:spPr/>
    </dgm:pt>
    <dgm:pt modelId="{D58F3143-EF96-4DC1-926C-09A584407F4F}" type="pres">
      <dgm:prSet presAssocID="{4E9BF4E0-A227-46B7-AC13-519529B8D80F}" presName="level2Shape" presStyleLbl="node2" presStyleIdx="0" presStyleCnt="1"/>
      <dgm:spPr/>
    </dgm:pt>
    <dgm:pt modelId="{96267CF2-3340-452A-BCA0-731B197CB786}" type="pres">
      <dgm:prSet presAssocID="{4E9BF4E0-A227-46B7-AC13-519529B8D80F}" presName="hierChild3" presStyleCnt="0"/>
      <dgm:spPr/>
    </dgm:pt>
    <dgm:pt modelId="{D7D41DA0-88CA-4E2E-BC39-85F09535224A}" type="pres">
      <dgm:prSet presAssocID="{FA477551-166C-4FAD-98A3-75F7EC164644}" presName="Name19" presStyleLbl="parChTrans1D3" presStyleIdx="0" presStyleCnt="1"/>
      <dgm:spPr/>
    </dgm:pt>
    <dgm:pt modelId="{C7319D71-8185-4FA5-A1B6-7D18AB12264A}" type="pres">
      <dgm:prSet presAssocID="{95441EDA-870C-4EF4-9774-7452457A1769}" presName="Name21" presStyleCnt="0"/>
      <dgm:spPr/>
    </dgm:pt>
    <dgm:pt modelId="{0929B444-1BB8-466D-92FF-4880C75D9FC9}" type="pres">
      <dgm:prSet presAssocID="{95441EDA-870C-4EF4-9774-7452457A1769}" presName="level2Shape" presStyleLbl="node3" presStyleIdx="0" presStyleCnt="1"/>
      <dgm:spPr/>
    </dgm:pt>
    <dgm:pt modelId="{5C1E7190-4E32-4FF9-B422-C001981D4FC0}" type="pres">
      <dgm:prSet presAssocID="{95441EDA-870C-4EF4-9774-7452457A1769}" presName="hierChild3" presStyleCnt="0"/>
      <dgm:spPr/>
    </dgm:pt>
    <dgm:pt modelId="{04A92071-DE6B-47C9-96F7-187C3CE3BF44}" type="pres">
      <dgm:prSet presAssocID="{50A9D991-5E94-4B95-AD0E-8F68BA81BBD8}" presName="bgShapesFlow" presStyleCnt="0"/>
      <dgm:spPr/>
    </dgm:pt>
  </dgm:ptLst>
  <dgm:cxnLst>
    <dgm:cxn modelId="{1B3A6301-0AEF-438C-94AF-0656A9F38C8F}" srcId="{50A9D991-5E94-4B95-AD0E-8F68BA81BBD8}" destId="{384E97EB-AD5A-4547-AAF7-7A504CED4F2F}" srcOrd="0" destOrd="0" parTransId="{18C6A848-2154-4688-B776-C8A64A64D0DE}" sibTransId="{268CB007-C5F1-4C60-914C-506434DE513A}"/>
    <dgm:cxn modelId="{5277641F-CF27-4DA5-8FBB-19E6B85EE13D}" type="presOf" srcId="{95441EDA-870C-4EF4-9774-7452457A1769}" destId="{0929B444-1BB8-466D-92FF-4880C75D9FC9}" srcOrd="0" destOrd="0" presId="urn:microsoft.com/office/officeart/2005/8/layout/hierarchy6"/>
    <dgm:cxn modelId="{2778882A-2A19-4C3D-AEEE-C60EA3F6B4E5}" type="presOf" srcId="{FA477551-166C-4FAD-98A3-75F7EC164644}" destId="{D7D41DA0-88CA-4E2E-BC39-85F09535224A}" srcOrd="0" destOrd="0" presId="urn:microsoft.com/office/officeart/2005/8/layout/hierarchy6"/>
    <dgm:cxn modelId="{FC37645B-0168-4944-BC9B-45CD64FA5786}" type="presOf" srcId="{BEB34ACF-0051-4366-924C-F9153D4B52C9}" destId="{E99E7D1D-645D-4D4C-B55C-5434976C8210}" srcOrd="0" destOrd="0" presId="urn:microsoft.com/office/officeart/2005/8/layout/hierarchy6"/>
    <dgm:cxn modelId="{728B9850-FE0D-4C8C-A359-537794AC7FD3}" type="presOf" srcId="{50A9D991-5E94-4B95-AD0E-8F68BA81BBD8}" destId="{D84B42C7-ABCF-44C2-8650-3E1935B716D3}" srcOrd="0" destOrd="0" presId="urn:microsoft.com/office/officeart/2005/8/layout/hierarchy6"/>
    <dgm:cxn modelId="{2982F579-1A27-4784-B922-2DDDAE07A996}" type="presOf" srcId="{384E97EB-AD5A-4547-AAF7-7A504CED4F2F}" destId="{EB8506F3-8D33-46E3-9CD7-638617571D8F}" srcOrd="0" destOrd="0" presId="urn:microsoft.com/office/officeart/2005/8/layout/hierarchy6"/>
    <dgm:cxn modelId="{122DDCA5-2C98-464A-8A88-FFCFD93F01B2}" srcId="{384E97EB-AD5A-4547-AAF7-7A504CED4F2F}" destId="{4E9BF4E0-A227-46B7-AC13-519529B8D80F}" srcOrd="0" destOrd="0" parTransId="{BEB34ACF-0051-4366-924C-F9153D4B52C9}" sibTransId="{BD2FB647-605E-40B3-82EB-825BC5275F5A}"/>
    <dgm:cxn modelId="{0994AED6-942B-4786-89A8-E43606D67BEF}" srcId="{4E9BF4E0-A227-46B7-AC13-519529B8D80F}" destId="{95441EDA-870C-4EF4-9774-7452457A1769}" srcOrd="0" destOrd="0" parTransId="{FA477551-166C-4FAD-98A3-75F7EC164644}" sibTransId="{174E97BA-DC37-4C59-B6A7-15482027F620}"/>
    <dgm:cxn modelId="{44E2FFDF-77C2-42FB-87E7-3054ACC9FA7E}" type="presOf" srcId="{4E9BF4E0-A227-46B7-AC13-519529B8D80F}" destId="{D58F3143-EF96-4DC1-926C-09A584407F4F}" srcOrd="0" destOrd="0" presId="urn:microsoft.com/office/officeart/2005/8/layout/hierarchy6"/>
    <dgm:cxn modelId="{41725A4D-8F23-4B0C-B6BB-2556A335AF06}" type="presParOf" srcId="{D84B42C7-ABCF-44C2-8650-3E1935B716D3}" destId="{3CA797C6-EA34-4930-BE8C-F5009AC128A4}" srcOrd="0" destOrd="0" presId="urn:microsoft.com/office/officeart/2005/8/layout/hierarchy6"/>
    <dgm:cxn modelId="{642832A4-0775-440A-A93E-5796CE381153}" type="presParOf" srcId="{3CA797C6-EA34-4930-BE8C-F5009AC128A4}" destId="{D63DFEBA-B8BF-4EB0-8A61-0DDDD30ECE89}" srcOrd="0" destOrd="0" presId="urn:microsoft.com/office/officeart/2005/8/layout/hierarchy6"/>
    <dgm:cxn modelId="{FB9B250B-D1ED-44A6-B2A6-0E089C6089AD}" type="presParOf" srcId="{D63DFEBA-B8BF-4EB0-8A61-0DDDD30ECE89}" destId="{0F714B1A-0A61-4B9E-9C0B-094E7B54A2AA}" srcOrd="0" destOrd="0" presId="urn:microsoft.com/office/officeart/2005/8/layout/hierarchy6"/>
    <dgm:cxn modelId="{1C43E921-A773-4E36-B6C0-7F067C862798}" type="presParOf" srcId="{0F714B1A-0A61-4B9E-9C0B-094E7B54A2AA}" destId="{EB8506F3-8D33-46E3-9CD7-638617571D8F}" srcOrd="0" destOrd="0" presId="urn:microsoft.com/office/officeart/2005/8/layout/hierarchy6"/>
    <dgm:cxn modelId="{BDB044D7-022B-4B9C-9BF8-CFF64C02283B}" type="presParOf" srcId="{0F714B1A-0A61-4B9E-9C0B-094E7B54A2AA}" destId="{93DD0669-61D0-4595-AEAB-E20641228C19}" srcOrd="1" destOrd="0" presId="urn:microsoft.com/office/officeart/2005/8/layout/hierarchy6"/>
    <dgm:cxn modelId="{D9E914C1-19F2-4B46-8B8B-A690036069A4}" type="presParOf" srcId="{93DD0669-61D0-4595-AEAB-E20641228C19}" destId="{E99E7D1D-645D-4D4C-B55C-5434976C8210}" srcOrd="0" destOrd="0" presId="urn:microsoft.com/office/officeart/2005/8/layout/hierarchy6"/>
    <dgm:cxn modelId="{1FE36482-F24D-4E43-A07C-AA997BE8EC57}" type="presParOf" srcId="{93DD0669-61D0-4595-AEAB-E20641228C19}" destId="{1DD7A61D-411E-43B2-896C-9342020BA413}" srcOrd="1" destOrd="0" presId="urn:microsoft.com/office/officeart/2005/8/layout/hierarchy6"/>
    <dgm:cxn modelId="{47407CE8-6459-4E06-86A8-0A9E4AF347A3}" type="presParOf" srcId="{1DD7A61D-411E-43B2-896C-9342020BA413}" destId="{D58F3143-EF96-4DC1-926C-09A584407F4F}" srcOrd="0" destOrd="0" presId="urn:microsoft.com/office/officeart/2005/8/layout/hierarchy6"/>
    <dgm:cxn modelId="{5DA6D991-8F34-4DF7-ABCD-D44042A4351B}" type="presParOf" srcId="{1DD7A61D-411E-43B2-896C-9342020BA413}" destId="{96267CF2-3340-452A-BCA0-731B197CB786}" srcOrd="1" destOrd="0" presId="urn:microsoft.com/office/officeart/2005/8/layout/hierarchy6"/>
    <dgm:cxn modelId="{BA624A7B-5DA8-4DEE-B71C-660FDB2D32E7}" type="presParOf" srcId="{96267CF2-3340-452A-BCA0-731B197CB786}" destId="{D7D41DA0-88CA-4E2E-BC39-85F09535224A}" srcOrd="0" destOrd="0" presId="urn:microsoft.com/office/officeart/2005/8/layout/hierarchy6"/>
    <dgm:cxn modelId="{C48B07C5-5BC4-4E77-A0F8-C79D700AAE6F}" type="presParOf" srcId="{96267CF2-3340-452A-BCA0-731B197CB786}" destId="{C7319D71-8185-4FA5-A1B6-7D18AB12264A}" srcOrd="1" destOrd="0" presId="urn:microsoft.com/office/officeart/2005/8/layout/hierarchy6"/>
    <dgm:cxn modelId="{4E38AD03-20E1-4EAA-B95F-B1D53AA43E39}" type="presParOf" srcId="{C7319D71-8185-4FA5-A1B6-7D18AB12264A}" destId="{0929B444-1BB8-466D-92FF-4880C75D9FC9}" srcOrd="0" destOrd="0" presId="urn:microsoft.com/office/officeart/2005/8/layout/hierarchy6"/>
    <dgm:cxn modelId="{686BDAC9-7BA3-430C-80FB-93A33834FC19}" type="presParOf" srcId="{C7319D71-8185-4FA5-A1B6-7D18AB12264A}" destId="{5C1E7190-4E32-4FF9-B422-C001981D4FC0}" srcOrd="1" destOrd="0" presId="urn:microsoft.com/office/officeart/2005/8/layout/hierarchy6"/>
    <dgm:cxn modelId="{ED7E00B1-5B6F-4BB7-B92E-3BC25A52E25D}" type="presParOf" srcId="{D84B42C7-ABCF-44C2-8650-3E1935B716D3}" destId="{04A92071-DE6B-47C9-96F7-187C3CE3BF4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A9D991-5E94-4B95-AD0E-8F68BA81BBD8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384E97EB-AD5A-4547-AAF7-7A504CED4F2F}">
      <dgm:prSet phldrT="[Tekst]"/>
      <dgm:spPr/>
      <dgm:t>
        <a:bodyPr/>
        <a:lstStyle/>
        <a:p>
          <a:r>
            <a:rPr lang="nl-NL"/>
            <a:t>13x toegang bij gemeente</a:t>
          </a:r>
        </a:p>
      </dgm:t>
    </dgm:pt>
    <dgm:pt modelId="{18C6A848-2154-4688-B776-C8A64A64D0DE}" type="parTrans" cxnId="{1B3A6301-0AEF-438C-94AF-0656A9F38C8F}">
      <dgm:prSet/>
      <dgm:spPr/>
      <dgm:t>
        <a:bodyPr/>
        <a:lstStyle/>
        <a:p>
          <a:endParaRPr lang="nl-NL"/>
        </a:p>
      </dgm:t>
    </dgm:pt>
    <dgm:pt modelId="{268CB007-C5F1-4C60-914C-506434DE513A}" type="sibTrans" cxnId="{1B3A6301-0AEF-438C-94AF-0656A9F38C8F}">
      <dgm:prSet/>
      <dgm:spPr/>
      <dgm:t>
        <a:bodyPr/>
        <a:lstStyle/>
        <a:p>
          <a:endParaRPr lang="nl-NL"/>
        </a:p>
      </dgm:t>
    </dgm:pt>
    <dgm:pt modelId="{4E9BF4E0-A227-46B7-AC13-519529B8D80F}">
      <dgm:prSet phldrT="[Tekst]"/>
      <dgm:spPr/>
      <dgm:t>
        <a:bodyPr/>
        <a:lstStyle/>
        <a:p>
          <a:r>
            <a:rPr lang="nl-NL"/>
            <a:t>huisartsen</a:t>
          </a:r>
        </a:p>
      </dgm:t>
    </dgm:pt>
    <dgm:pt modelId="{BEB34ACF-0051-4366-924C-F9153D4B52C9}" type="parTrans" cxnId="{122DDCA5-2C98-464A-8A88-FFCFD93F01B2}">
      <dgm:prSet/>
      <dgm:spPr/>
      <dgm:t>
        <a:bodyPr/>
        <a:lstStyle/>
        <a:p>
          <a:endParaRPr lang="nl-NL"/>
        </a:p>
      </dgm:t>
    </dgm:pt>
    <dgm:pt modelId="{BD2FB647-605E-40B3-82EB-825BC5275F5A}" type="sibTrans" cxnId="{122DDCA5-2C98-464A-8A88-FFCFD93F01B2}">
      <dgm:prSet/>
      <dgm:spPr/>
      <dgm:t>
        <a:bodyPr/>
        <a:lstStyle/>
        <a:p>
          <a:endParaRPr lang="nl-NL"/>
        </a:p>
      </dgm:t>
    </dgm:pt>
    <dgm:pt modelId="{95441EDA-870C-4EF4-9774-7452457A1769}">
      <dgm:prSet phldrT="[Tekst]"/>
      <dgm:spPr/>
      <dgm:t>
        <a:bodyPr/>
        <a:lstStyle/>
        <a:p>
          <a:r>
            <a:rPr lang="nl-NL"/>
            <a:t>jeugdarts</a:t>
          </a:r>
        </a:p>
      </dgm:t>
    </dgm:pt>
    <dgm:pt modelId="{FA477551-166C-4FAD-98A3-75F7EC164644}" type="parTrans" cxnId="{0994AED6-942B-4786-89A8-E43606D67BEF}">
      <dgm:prSet/>
      <dgm:spPr/>
      <dgm:t>
        <a:bodyPr/>
        <a:lstStyle/>
        <a:p>
          <a:endParaRPr lang="nl-NL"/>
        </a:p>
      </dgm:t>
    </dgm:pt>
    <dgm:pt modelId="{174E97BA-DC37-4C59-B6A7-15482027F620}" type="sibTrans" cxnId="{0994AED6-942B-4786-89A8-E43606D67BEF}">
      <dgm:prSet/>
      <dgm:spPr/>
      <dgm:t>
        <a:bodyPr/>
        <a:lstStyle/>
        <a:p>
          <a:endParaRPr lang="nl-NL"/>
        </a:p>
      </dgm:t>
    </dgm:pt>
    <dgm:pt modelId="{AD4F23FD-165D-4D65-80EB-1B27C8A2A396}">
      <dgm:prSet/>
      <dgm:spPr/>
      <dgm:t>
        <a:bodyPr/>
        <a:lstStyle/>
        <a:p>
          <a:r>
            <a:rPr lang="nl-NL"/>
            <a:t>medisch specialist</a:t>
          </a:r>
        </a:p>
      </dgm:t>
    </dgm:pt>
    <dgm:pt modelId="{BE749F3E-7D91-4576-B12C-4A766A547B7B}" type="parTrans" cxnId="{83752D3B-C03A-44BE-A646-478DECE77E93}">
      <dgm:prSet/>
      <dgm:spPr/>
      <dgm:t>
        <a:bodyPr/>
        <a:lstStyle/>
        <a:p>
          <a:endParaRPr lang="nl-NL"/>
        </a:p>
      </dgm:t>
    </dgm:pt>
    <dgm:pt modelId="{DE565A55-7734-4F70-A931-318AB8049DBC}" type="sibTrans" cxnId="{83752D3B-C03A-44BE-A646-478DECE77E93}">
      <dgm:prSet/>
      <dgm:spPr/>
      <dgm:t>
        <a:bodyPr/>
        <a:lstStyle/>
        <a:p>
          <a:endParaRPr lang="nl-NL"/>
        </a:p>
      </dgm:t>
    </dgm:pt>
    <dgm:pt modelId="{F1BC4250-851F-4C81-8315-A8DF065EECA9}">
      <dgm:prSet/>
      <dgm:spPr/>
      <dgm:t>
        <a:bodyPr/>
        <a:lstStyle/>
        <a:p>
          <a:r>
            <a:rPr lang="nl-NL"/>
            <a:t>rechter</a:t>
          </a:r>
        </a:p>
      </dgm:t>
    </dgm:pt>
    <dgm:pt modelId="{098F8C8D-FC8C-43F9-A3F6-AE3900D0CA85}" type="parTrans" cxnId="{483430FA-00C8-45C8-B2F0-C0694093E282}">
      <dgm:prSet/>
      <dgm:spPr/>
      <dgm:t>
        <a:bodyPr/>
        <a:lstStyle/>
        <a:p>
          <a:endParaRPr lang="nl-NL"/>
        </a:p>
      </dgm:t>
    </dgm:pt>
    <dgm:pt modelId="{4396902F-6389-400F-AA27-920E6C7F472E}" type="sibTrans" cxnId="{483430FA-00C8-45C8-B2F0-C0694093E282}">
      <dgm:prSet/>
      <dgm:spPr/>
      <dgm:t>
        <a:bodyPr/>
        <a:lstStyle/>
        <a:p>
          <a:endParaRPr lang="nl-NL"/>
        </a:p>
      </dgm:t>
    </dgm:pt>
    <dgm:pt modelId="{CB1C20D3-8366-43CF-8B89-10C9A00FAD57}">
      <dgm:prSet/>
      <dgm:spPr/>
      <dgm:t>
        <a:bodyPr/>
        <a:lstStyle/>
        <a:p>
          <a:r>
            <a:rPr lang="nl-NL" err="1"/>
            <a:t>Gecertifi-ceerde</a:t>
          </a:r>
          <a:r>
            <a:rPr lang="nl-NL"/>
            <a:t> instelling</a:t>
          </a:r>
        </a:p>
      </dgm:t>
    </dgm:pt>
    <dgm:pt modelId="{A1F882C5-1BC5-47F2-9C69-B66C404E7819}" type="parTrans" cxnId="{0737B296-088C-4460-B7FE-35F56E9D0C77}">
      <dgm:prSet/>
      <dgm:spPr/>
      <dgm:t>
        <a:bodyPr/>
        <a:lstStyle/>
        <a:p>
          <a:endParaRPr lang="nl-NL"/>
        </a:p>
      </dgm:t>
    </dgm:pt>
    <dgm:pt modelId="{9FB3F010-34EF-4FB4-B2F2-E2478F90D42E}" type="sibTrans" cxnId="{0737B296-088C-4460-B7FE-35F56E9D0C77}">
      <dgm:prSet/>
      <dgm:spPr/>
      <dgm:t>
        <a:bodyPr/>
        <a:lstStyle/>
        <a:p>
          <a:endParaRPr lang="nl-NL"/>
        </a:p>
      </dgm:t>
    </dgm:pt>
    <dgm:pt modelId="{D84B42C7-ABCF-44C2-8650-3E1935B716D3}" type="pres">
      <dgm:prSet presAssocID="{50A9D991-5E94-4B95-AD0E-8F68BA81BBD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CA797C6-EA34-4930-BE8C-F5009AC128A4}" type="pres">
      <dgm:prSet presAssocID="{50A9D991-5E94-4B95-AD0E-8F68BA81BBD8}" presName="hierFlow" presStyleCnt="0"/>
      <dgm:spPr/>
    </dgm:pt>
    <dgm:pt modelId="{D63DFEBA-B8BF-4EB0-8A61-0DDDD30ECE89}" type="pres">
      <dgm:prSet presAssocID="{50A9D991-5E94-4B95-AD0E-8F68BA81BBD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F714B1A-0A61-4B9E-9C0B-094E7B54A2AA}" type="pres">
      <dgm:prSet presAssocID="{384E97EB-AD5A-4547-AAF7-7A504CED4F2F}" presName="Name14" presStyleCnt="0"/>
      <dgm:spPr/>
    </dgm:pt>
    <dgm:pt modelId="{EB8506F3-8D33-46E3-9CD7-638617571D8F}" type="pres">
      <dgm:prSet presAssocID="{384E97EB-AD5A-4547-AAF7-7A504CED4F2F}" presName="level1Shape" presStyleLbl="node0" presStyleIdx="0" presStyleCnt="1">
        <dgm:presLayoutVars>
          <dgm:chPref val="3"/>
        </dgm:presLayoutVars>
      </dgm:prSet>
      <dgm:spPr/>
    </dgm:pt>
    <dgm:pt modelId="{93DD0669-61D0-4595-AEAB-E20641228C19}" type="pres">
      <dgm:prSet presAssocID="{384E97EB-AD5A-4547-AAF7-7A504CED4F2F}" presName="hierChild2" presStyleCnt="0"/>
      <dgm:spPr/>
    </dgm:pt>
    <dgm:pt modelId="{E99E7D1D-645D-4D4C-B55C-5434976C8210}" type="pres">
      <dgm:prSet presAssocID="{BEB34ACF-0051-4366-924C-F9153D4B52C9}" presName="Name19" presStyleLbl="parChTrans1D2" presStyleIdx="0" presStyleCnt="1"/>
      <dgm:spPr/>
    </dgm:pt>
    <dgm:pt modelId="{1DD7A61D-411E-43B2-896C-9342020BA413}" type="pres">
      <dgm:prSet presAssocID="{4E9BF4E0-A227-46B7-AC13-519529B8D80F}" presName="Name21" presStyleCnt="0"/>
      <dgm:spPr/>
    </dgm:pt>
    <dgm:pt modelId="{D58F3143-EF96-4DC1-926C-09A584407F4F}" type="pres">
      <dgm:prSet presAssocID="{4E9BF4E0-A227-46B7-AC13-519529B8D80F}" presName="level2Shape" presStyleLbl="node2" presStyleIdx="0" presStyleCnt="1"/>
      <dgm:spPr/>
    </dgm:pt>
    <dgm:pt modelId="{96267CF2-3340-452A-BCA0-731B197CB786}" type="pres">
      <dgm:prSet presAssocID="{4E9BF4E0-A227-46B7-AC13-519529B8D80F}" presName="hierChild3" presStyleCnt="0"/>
      <dgm:spPr/>
    </dgm:pt>
    <dgm:pt modelId="{7CF45601-789E-4131-B218-C6E1287B5AFF}" type="pres">
      <dgm:prSet presAssocID="{BE749F3E-7D91-4576-B12C-4A766A547B7B}" presName="Name19" presStyleLbl="parChTrans1D3" presStyleIdx="0" presStyleCnt="1"/>
      <dgm:spPr/>
    </dgm:pt>
    <dgm:pt modelId="{981BB3F8-253F-43C1-A422-823793042F5E}" type="pres">
      <dgm:prSet presAssocID="{AD4F23FD-165D-4D65-80EB-1B27C8A2A396}" presName="Name21" presStyleCnt="0"/>
      <dgm:spPr/>
    </dgm:pt>
    <dgm:pt modelId="{90DECAA4-B908-4348-90F2-F6D79E5B8C06}" type="pres">
      <dgm:prSet presAssocID="{AD4F23FD-165D-4D65-80EB-1B27C8A2A396}" presName="level2Shape" presStyleLbl="node3" presStyleIdx="0" presStyleCnt="1"/>
      <dgm:spPr/>
    </dgm:pt>
    <dgm:pt modelId="{E5650E4F-F66E-4FE3-830C-E84AC8308810}" type="pres">
      <dgm:prSet presAssocID="{AD4F23FD-165D-4D65-80EB-1B27C8A2A396}" presName="hierChild3" presStyleCnt="0"/>
      <dgm:spPr/>
    </dgm:pt>
    <dgm:pt modelId="{D7D41DA0-88CA-4E2E-BC39-85F09535224A}" type="pres">
      <dgm:prSet presAssocID="{FA477551-166C-4FAD-98A3-75F7EC164644}" presName="Name19" presStyleLbl="parChTrans1D4" presStyleIdx="0" presStyleCnt="3"/>
      <dgm:spPr/>
    </dgm:pt>
    <dgm:pt modelId="{C7319D71-8185-4FA5-A1B6-7D18AB12264A}" type="pres">
      <dgm:prSet presAssocID="{95441EDA-870C-4EF4-9774-7452457A1769}" presName="Name21" presStyleCnt="0"/>
      <dgm:spPr/>
    </dgm:pt>
    <dgm:pt modelId="{0929B444-1BB8-466D-92FF-4880C75D9FC9}" type="pres">
      <dgm:prSet presAssocID="{95441EDA-870C-4EF4-9774-7452457A1769}" presName="level2Shape" presStyleLbl="node4" presStyleIdx="0" presStyleCnt="3"/>
      <dgm:spPr/>
    </dgm:pt>
    <dgm:pt modelId="{5C1E7190-4E32-4FF9-B422-C001981D4FC0}" type="pres">
      <dgm:prSet presAssocID="{95441EDA-870C-4EF4-9774-7452457A1769}" presName="hierChild3" presStyleCnt="0"/>
      <dgm:spPr/>
    </dgm:pt>
    <dgm:pt modelId="{4A576467-854C-4329-A3F3-61C2E3BB9BDE}" type="pres">
      <dgm:prSet presAssocID="{098F8C8D-FC8C-43F9-A3F6-AE3900D0CA85}" presName="Name19" presStyleLbl="parChTrans1D4" presStyleIdx="1" presStyleCnt="3"/>
      <dgm:spPr/>
    </dgm:pt>
    <dgm:pt modelId="{CAA55218-3223-43CB-B517-BDDFA5DDF66A}" type="pres">
      <dgm:prSet presAssocID="{F1BC4250-851F-4C81-8315-A8DF065EECA9}" presName="Name21" presStyleCnt="0"/>
      <dgm:spPr/>
    </dgm:pt>
    <dgm:pt modelId="{EC003684-52DA-4732-9A82-E3F5FB56AE70}" type="pres">
      <dgm:prSet presAssocID="{F1BC4250-851F-4C81-8315-A8DF065EECA9}" presName="level2Shape" presStyleLbl="node4" presStyleIdx="1" presStyleCnt="3"/>
      <dgm:spPr/>
    </dgm:pt>
    <dgm:pt modelId="{474390BE-6770-4056-8FFE-F8F60CDA48AF}" type="pres">
      <dgm:prSet presAssocID="{F1BC4250-851F-4C81-8315-A8DF065EECA9}" presName="hierChild3" presStyleCnt="0"/>
      <dgm:spPr/>
    </dgm:pt>
    <dgm:pt modelId="{684F5832-DC6D-46AD-B7E5-12D188E3B6D3}" type="pres">
      <dgm:prSet presAssocID="{A1F882C5-1BC5-47F2-9C69-B66C404E7819}" presName="Name19" presStyleLbl="parChTrans1D4" presStyleIdx="2" presStyleCnt="3"/>
      <dgm:spPr/>
    </dgm:pt>
    <dgm:pt modelId="{DA9B8257-7B6C-41A1-9804-BD85140F14B8}" type="pres">
      <dgm:prSet presAssocID="{CB1C20D3-8366-43CF-8B89-10C9A00FAD57}" presName="Name21" presStyleCnt="0"/>
      <dgm:spPr/>
    </dgm:pt>
    <dgm:pt modelId="{C940AD12-AE5D-4557-9DF6-8B26A854EDAD}" type="pres">
      <dgm:prSet presAssocID="{CB1C20D3-8366-43CF-8B89-10C9A00FAD57}" presName="level2Shape" presStyleLbl="node4" presStyleIdx="2" presStyleCnt="3"/>
      <dgm:spPr/>
    </dgm:pt>
    <dgm:pt modelId="{F132DFE1-DECF-4152-A2C2-D0B535B91C7D}" type="pres">
      <dgm:prSet presAssocID="{CB1C20D3-8366-43CF-8B89-10C9A00FAD57}" presName="hierChild3" presStyleCnt="0"/>
      <dgm:spPr/>
    </dgm:pt>
    <dgm:pt modelId="{04A92071-DE6B-47C9-96F7-187C3CE3BF44}" type="pres">
      <dgm:prSet presAssocID="{50A9D991-5E94-4B95-AD0E-8F68BA81BBD8}" presName="bgShapesFlow" presStyleCnt="0"/>
      <dgm:spPr/>
    </dgm:pt>
  </dgm:ptLst>
  <dgm:cxnLst>
    <dgm:cxn modelId="{1B3A6301-0AEF-438C-94AF-0656A9F38C8F}" srcId="{50A9D991-5E94-4B95-AD0E-8F68BA81BBD8}" destId="{384E97EB-AD5A-4547-AAF7-7A504CED4F2F}" srcOrd="0" destOrd="0" parTransId="{18C6A848-2154-4688-B776-C8A64A64D0DE}" sibTransId="{268CB007-C5F1-4C60-914C-506434DE513A}"/>
    <dgm:cxn modelId="{DED17C2D-803B-4361-BEC6-3D39EDF9DFD1}" type="presOf" srcId="{F1BC4250-851F-4C81-8315-A8DF065EECA9}" destId="{EC003684-52DA-4732-9A82-E3F5FB56AE70}" srcOrd="0" destOrd="0" presId="urn:microsoft.com/office/officeart/2005/8/layout/hierarchy6"/>
    <dgm:cxn modelId="{83752D3B-C03A-44BE-A646-478DECE77E93}" srcId="{4E9BF4E0-A227-46B7-AC13-519529B8D80F}" destId="{AD4F23FD-165D-4D65-80EB-1B27C8A2A396}" srcOrd="0" destOrd="0" parTransId="{BE749F3E-7D91-4576-B12C-4A766A547B7B}" sibTransId="{DE565A55-7734-4F70-A931-318AB8049DBC}"/>
    <dgm:cxn modelId="{FC37645B-0168-4944-BC9B-45CD64FA5786}" type="presOf" srcId="{BEB34ACF-0051-4366-924C-F9153D4B52C9}" destId="{E99E7D1D-645D-4D4C-B55C-5434976C8210}" srcOrd="0" destOrd="0" presId="urn:microsoft.com/office/officeart/2005/8/layout/hierarchy6"/>
    <dgm:cxn modelId="{BAA80163-1D1B-425A-A8E7-9F1EA07C51AF}" type="presOf" srcId="{FA477551-166C-4FAD-98A3-75F7EC164644}" destId="{D7D41DA0-88CA-4E2E-BC39-85F09535224A}" srcOrd="0" destOrd="0" presId="urn:microsoft.com/office/officeart/2005/8/layout/hierarchy6"/>
    <dgm:cxn modelId="{FA3E4F43-055A-412F-8518-D5441B0802AE}" type="presOf" srcId="{95441EDA-870C-4EF4-9774-7452457A1769}" destId="{0929B444-1BB8-466D-92FF-4880C75D9FC9}" srcOrd="0" destOrd="0" presId="urn:microsoft.com/office/officeart/2005/8/layout/hierarchy6"/>
    <dgm:cxn modelId="{6D6FCF4C-EEA4-49B0-AD8B-67223B49B99E}" type="presOf" srcId="{098F8C8D-FC8C-43F9-A3F6-AE3900D0CA85}" destId="{4A576467-854C-4329-A3F3-61C2E3BB9BDE}" srcOrd="0" destOrd="0" presId="urn:microsoft.com/office/officeart/2005/8/layout/hierarchy6"/>
    <dgm:cxn modelId="{728B9850-FE0D-4C8C-A359-537794AC7FD3}" type="presOf" srcId="{50A9D991-5E94-4B95-AD0E-8F68BA81BBD8}" destId="{D84B42C7-ABCF-44C2-8650-3E1935B716D3}" srcOrd="0" destOrd="0" presId="urn:microsoft.com/office/officeart/2005/8/layout/hierarchy6"/>
    <dgm:cxn modelId="{CC9FF475-87B3-486F-BC60-8A912154D26B}" type="presOf" srcId="{BE749F3E-7D91-4576-B12C-4A766A547B7B}" destId="{7CF45601-789E-4131-B218-C6E1287B5AFF}" srcOrd="0" destOrd="0" presId="urn:microsoft.com/office/officeart/2005/8/layout/hierarchy6"/>
    <dgm:cxn modelId="{8FEC6A76-FD4C-47CF-9F40-AAF6446BA023}" type="presOf" srcId="{CB1C20D3-8366-43CF-8B89-10C9A00FAD57}" destId="{C940AD12-AE5D-4557-9DF6-8B26A854EDAD}" srcOrd="0" destOrd="0" presId="urn:microsoft.com/office/officeart/2005/8/layout/hierarchy6"/>
    <dgm:cxn modelId="{2982F579-1A27-4784-B922-2DDDAE07A996}" type="presOf" srcId="{384E97EB-AD5A-4547-AAF7-7A504CED4F2F}" destId="{EB8506F3-8D33-46E3-9CD7-638617571D8F}" srcOrd="0" destOrd="0" presId="urn:microsoft.com/office/officeart/2005/8/layout/hierarchy6"/>
    <dgm:cxn modelId="{0737B296-088C-4460-B7FE-35F56E9D0C77}" srcId="{F1BC4250-851F-4C81-8315-A8DF065EECA9}" destId="{CB1C20D3-8366-43CF-8B89-10C9A00FAD57}" srcOrd="0" destOrd="0" parTransId="{A1F882C5-1BC5-47F2-9C69-B66C404E7819}" sibTransId="{9FB3F010-34EF-4FB4-B2F2-E2478F90D42E}"/>
    <dgm:cxn modelId="{DF24569C-3736-4D9A-ADB5-4FC391A31563}" type="presOf" srcId="{A1F882C5-1BC5-47F2-9C69-B66C404E7819}" destId="{684F5832-DC6D-46AD-B7E5-12D188E3B6D3}" srcOrd="0" destOrd="0" presId="urn:microsoft.com/office/officeart/2005/8/layout/hierarchy6"/>
    <dgm:cxn modelId="{122DDCA5-2C98-464A-8A88-FFCFD93F01B2}" srcId="{384E97EB-AD5A-4547-AAF7-7A504CED4F2F}" destId="{4E9BF4E0-A227-46B7-AC13-519529B8D80F}" srcOrd="0" destOrd="0" parTransId="{BEB34ACF-0051-4366-924C-F9153D4B52C9}" sibTransId="{BD2FB647-605E-40B3-82EB-825BC5275F5A}"/>
    <dgm:cxn modelId="{0994AED6-942B-4786-89A8-E43606D67BEF}" srcId="{AD4F23FD-165D-4D65-80EB-1B27C8A2A396}" destId="{95441EDA-870C-4EF4-9774-7452457A1769}" srcOrd="0" destOrd="0" parTransId="{FA477551-166C-4FAD-98A3-75F7EC164644}" sibTransId="{174E97BA-DC37-4C59-B6A7-15482027F620}"/>
    <dgm:cxn modelId="{44E2FFDF-77C2-42FB-87E7-3054ACC9FA7E}" type="presOf" srcId="{4E9BF4E0-A227-46B7-AC13-519529B8D80F}" destId="{D58F3143-EF96-4DC1-926C-09A584407F4F}" srcOrd="0" destOrd="0" presId="urn:microsoft.com/office/officeart/2005/8/layout/hierarchy6"/>
    <dgm:cxn modelId="{C4D7A9E8-36E1-4867-9017-F4BFCCB2A755}" type="presOf" srcId="{AD4F23FD-165D-4D65-80EB-1B27C8A2A396}" destId="{90DECAA4-B908-4348-90F2-F6D79E5B8C06}" srcOrd="0" destOrd="0" presId="urn:microsoft.com/office/officeart/2005/8/layout/hierarchy6"/>
    <dgm:cxn modelId="{483430FA-00C8-45C8-B2F0-C0694093E282}" srcId="{95441EDA-870C-4EF4-9774-7452457A1769}" destId="{F1BC4250-851F-4C81-8315-A8DF065EECA9}" srcOrd="0" destOrd="0" parTransId="{098F8C8D-FC8C-43F9-A3F6-AE3900D0CA85}" sibTransId="{4396902F-6389-400F-AA27-920E6C7F472E}"/>
    <dgm:cxn modelId="{41725A4D-8F23-4B0C-B6BB-2556A335AF06}" type="presParOf" srcId="{D84B42C7-ABCF-44C2-8650-3E1935B716D3}" destId="{3CA797C6-EA34-4930-BE8C-F5009AC128A4}" srcOrd="0" destOrd="0" presId="urn:microsoft.com/office/officeart/2005/8/layout/hierarchy6"/>
    <dgm:cxn modelId="{642832A4-0775-440A-A93E-5796CE381153}" type="presParOf" srcId="{3CA797C6-EA34-4930-BE8C-F5009AC128A4}" destId="{D63DFEBA-B8BF-4EB0-8A61-0DDDD30ECE89}" srcOrd="0" destOrd="0" presId="urn:microsoft.com/office/officeart/2005/8/layout/hierarchy6"/>
    <dgm:cxn modelId="{FB9B250B-D1ED-44A6-B2A6-0E089C6089AD}" type="presParOf" srcId="{D63DFEBA-B8BF-4EB0-8A61-0DDDD30ECE89}" destId="{0F714B1A-0A61-4B9E-9C0B-094E7B54A2AA}" srcOrd="0" destOrd="0" presId="urn:microsoft.com/office/officeart/2005/8/layout/hierarchy6"/>
    <dgm:cxn modelId="{1C43E921-A773-4E36-B6C0-7F067C862798}" type="presParOf" srcId="{0F714B1A-0A61-4B9E-9C0B-094E7B54A2AA}" destId="{EB8506F3-8D33-46E3-9CD7-638617571D8F}" srcOrd="0" destOrd="0" presId="urn:microsoft.com/office/officeart/2005/8/layout/hierarchy6"/>
    <dgm:cxn modelId="{BDB044D7-022B-4B9C-9BF8-CFF64C02283B}" type="presParOf" srcId="{0F714B1A-0A61-4B9E-9C0B-094E7B54A2AA}" destId="{93DD0669-61D0-4595-AEAB-E20641228C19}" srcOrd="1" destOrd="0" presId="urn:microsoft.com/office/officeart/2005/8/layout/hierarchy6"/>
    <dgm:cxn modelId="{D9E914C1-19F2-4B46-8B8B-A690036069A4}" type="presParOf" srcId="{93DD0669-61D0-4595-AEAB-E20641228C19}" destId="{E99E7D1D-645D-4D4C-B55C-5434976C8210}" srcOrd="0" destOrd="0" presId="urn:microsoft.com/office/officeart/2005/8/layout/hierarchy6"/>
    <dgm:cxn modelId="{1FE36482-F24D-4E43-A07C-AA997BE8EC57}" type="presParOf" srcId="{93DD0669-61D0-4595-AEAB-E20641228C19}" destId="{1DD7A61D-411E-43B2-896C-9342020BA413}" srcOrd="1" destOrd="0" presId="urn:microsoft.com/office/officeart/2005/8/layout/hierarchy6"/>
    <dgm:cxn modelId="{47407CE8-6459-4E06-86A8-0A9E4AF347A3}" type="presParOf" srcId="{1DD7A61D-411E-43B2-896C-9342020BA413}" destId="{D58F3143-EF96-4DC1-926C-09A584407F4F}" srcOrd="0" destOrd="0" presId="urn:microsoft.com/office/officeart/2005/8/layout/hierarchy6"/>
    <dgm:cxn modelId="{5DA6D991-8F34-4DF7-ABCD-D44042A4351B}" type="presParOf" srcId="{1DD7A61D-411E-43B2-896C-9342020BA413}" destId="{96267CF2-3340-452A-BCA0-731B197CB786}" srcOrd="1" destOrd="0" presId="urn:microsoft.com/office/officeart/2005/8/layout/hierarchy6"/>
    <dgm:cxn modelId="{89116D91-C5F3-4F1A-9C03-63F42C49B0AD}" type="presParOf" srcId="{96267CF2-3340-452A-BCA0-731B197CB786}" destId="{7CF45601-789E-4131-B218-C6E1287B5AFF}" srcOrd="0" destOrd="0" presId="urn:microsoft.com/office/officeart/2005/8/layout/hierarchy6"/>
    <dgm:cxn modelId="{210916C6-D7B0-4D35-84E3-F59B1BF9BBE3}" type="presParOf" srcId="{96267CF2-3340-452A-BCA0-731B197CB786}" destId="{981BB3F8-253F-43C1-A422-823793042F5E}" srcOrd="1" destOrd="0" presId="urn:microsoft.com/office/officeart/2005/8/layout/hierarchy6"/>
    <dgm:cxn modelId="{45563523-4761-49A1-A0E9-DF7E9ED6320F}" type="presParOf" srcId="{981BB3F8-253F-43C1-A422-823793042F5E}" destId="{90DECAA4-B908-4348-90F2-F6D79E5B8C06}" srcOrd="0" destOrd="0" presId="urn:microsoft.com/office/officeart/2005/8/layout/hierarchy6"/>
    <dgm:cxn modelId="{E25FC3CB-484D-4633-81E4-6E56317F54F0}" type="presParOf" srcId="{981BB3F8-253F-43C1-A422-823793042F5E}" destId="{E5650E4F-F66E-4FE3-830C-E84AC8308810}" srcOrd="1" destOrd="0" presId="urn:microsoft.com/office/officeart/2005/8/layout/hierarchy6"/>
    <dgm:cxn modelId="{30323064-9E68-454C-9F2A-6F1F67817DF9}" type="presParOf" srcId="{E5650E4F-F66E-4FE3-830C-E84AC8308810}" destId="{D7D41DA0-88CA-4E2E-BC39-85F09535224A}" srcOrd="0" destOrd="0" presId="urn:microsoft.com/office/officeart/2005/8/layout/hierarchy6"/>
    <dgm:cxn modelId="{E090BE1E-0887-4FB0-A989-711DD2214FE5}" type="presParOf" srcId="{E5650E4F-F66E-4FE3-830C-E84AC8308810}" destId="{C7319D71-8185-4FA5-A1B6-7D18AB12264A}" srcOrd="1" destOrd="0" presId="urn:microsoft.com/office/officeart/2005/8/layout/hierarchy6"/>
    <dgm:cxn modelId="{A2F2C87F-688D-45B5-82EB-6D9D28322017}" type="presParOf" srcId="{C7319D71-8185-4FA5-A1B6-7D18AB12264A}" destId="{0929B444-1BB8-466D-92FF-4880C75D9FC9}" srcOrd="0" destOrd="0" presId="urn:microsoft.com/office/officeart/2005/8/layout/hierarchy6"/>
    <dgm:cxn modelId="{41E4ECFD-A1D9-45A7-AF11-C94C28389B9D}" type="presParOf" srcId="{C7319D71-8185-4FA5-A1B6-7D18AB12264A}" destId="{5C1E7190-4E32-4FF9-B422-C001981D4FC0}" srcOrd="1" destOrd="0" presId="urn:microsoft.com/office/officeart/2005/8/layout/hierarchy6"/>
    <dgm:cxn modelId="{177C4E41-18B4-4CBD-9CD8-9D2E965D36F5}" type="presParOf" srcId="{5C1E7190-4E32-4FF9-B422-C001981D4FC0}" destId="{4A576467-854C-4329-A3F3-61C2E3BB9BDE}" srcOrd="0" destOrd="0" presId="urn:microsoft.com/office/officeart/2005/8/layout/hierarchy6"/>
    <dgm:cxn modelId="{395CC82D-A841-48C2-BF40-1EB22441351F}" type="presParOf" srcId="{5C1E7190-4E32-4FF9-B422-C001981D4FC0}" destId="{CAA55218-3223-43CB-B517-BDDFA5DDF66A}" srcOrd="1" destOrd="0" presId="urn:microsoft.com/office/officeart/2005/8/layout/hierarchy6"/>
    <dgm:cxn modelId="{9AA6EBB1-3D1A-4E32-97FC-A2CE24980E30}" type="presParOf" srcId="{CAA55218-3223-43CB-B517-BDDFA5DDF66A}" destId="{EC003684-52DA-4732-9A82-E3F5FB56AE70}" srcOrd="0" destOrd="0" presId="urn:microsoft.com/office/officeart/2005/8/layout/hierarchy6"/>
    <dgm:cxn modelId="{72B1FD1A-CA79-43E4-A52A-6D1E322A7274}" type="presParOf" srcId="{CAA55218-3223-43CB-B517-BDDFA5DDF66A}" destId="{474390BE-6770-4056-8FFE-F8F60CDA48AF}" srcOrd="1" destOrd="0" presId="urn:microsoft.com/office/officeart/2005/8/layout/hierarchy6"/>
    <dgm:cxn modelId="{D28858D2-E2C3-4E8E-998A-8D817F6CDA02}" type="presParOf" srcId="{474390BE-6770-4056-8FFE-F8F60CDA48AF}" destId="{684F5832-DC6D-46AD-B7E5-12D188E3B6D3}" srcOrd="0" destOrd="0" presId="urn:microsoft.com/office/officeart/2005/8/layout/hierarchy6"/>
    <dgm:cxn modelId="{647EBB5C-3F50-445A-A8E7-010CC61A0AB7}" type="presParOf" srcId="{474390BE-6770-4056-8FFE-F8F60CDA48AF}" destId="{DA9B8257-7B6C-41A1-9804-BD85140F14B8}" srcOrd="1" destOrd="0" presId="urn:microsoft.com/office/officeart/2005/8/layout/hierarchy6"/>
    <dgm:cxn modelId="{A496671C-E526-4CD7-A8C8-3657DAB3C8F1}" type="presParOf" srcId="{DA9B8257-7B6C-41A1-9804-BD85140F14B8}" destId="{C940AD12-AE5D-4557-9DF6-8B26A854EDAD}" srcOrd="0" destOrd="0" presId="urn:microsoft.com/office/officeart/2005/8/layout/hierarchy6"/>
    <dgm:cxn modelId="{EBE636CD-AC42-4192-AE4C-5AFBFB04D6B4}" type="presParOf" srcId="{DA9B8257-7B6C-41A1-9804-BD85140F14B8}" destId="{F132DFE1-DECF-4152-A2C2-D0B535B91C7D}" srcOrd="1" destOrd="0" presId="urn:microsoft.com/office/officeart/2005/8/layout/hierarchy6"/>
    <dgm:cxn modelId="{ED7E00B1-5B6F-4BB7-B92E-3BC25A52E25D}" type="presParOf" srcId="{D84B42C7-ABCF-44C2-8650-3E1935B716D3}" destId="{04A92071-DE6B-47C9-96F7-187C3CE3BF4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0A61BC-2A21-4978-B533-69D005AC583A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58206912-D670-4D69-BD44-D4B529D52314}">
      <dgm:prSet phldrT="[Teks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1400"/>
            <a:t>Gemeentelijke Toegangen;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1400"/>
            <a:t>Beschikking, brief of bepaling naar jeugdige</a:t>
          </a:r>
        </a:p>
      </dgm:t>
    </dgm:pt>
    <dgm:pt modelId="{BBAE653F-F61F-4D31-A84E-0A7A95CB3764}" type="parTrans" cxnId="{9093F49B-3A28-4324-BA66-744DC0064C4B}">
      <dgm:prSet/>
      <dgm:spPr/>
      <dgm:t>
        <a:bodyPr/>
        <a:lstStyle/>
        <a:p>
          <a:endParaRPr lang="nl-NL"/>
        </a:p>
      </dgm:t>
    </dgm:pt>
    <dgm:pt modelId="{BEC86409-FD2B-4205-9DC7-544BB42CBC19}" type="sibTrans" cxnId="{9093F49B-3A28-4324-BA66-744DC0064C4B}">
      <dgm:prSet/>
      <dgm:spPr/>
      <dgm:t>
        <a:bodyPr/>
        <a:lstStyle/>
        <a:p>
          <a:endParaRPr lang="nl-NL"/>
        </a:p>
      </dgm:t>
    </dgm:pt>
    <dgm:pt modelId="{467DAD85-2637-4FB9-9F3E-D82D2C17894C}">
      <dgm:prSet phldrT="[Tekst]" custT="1"/>
      <dgm:spPr/>
      <dgm:t>
        <a:bodyPr/>
        <a:lstStyle/>
        <a:p>
          <a:r>
            <a:rPr lang="nl-NL" sz="1400"/>
            <a:t>Jeugdhulp-aanbieder levert diensten, declareert bij IJZ</a:t>
          </a:r>
        </a:p>
      </dgm:t>
    </dgm:pt>
    <dgm:pt modelId="{8C3C0A2E-7EDD-4164-94CF-609393661F53}" type="parTrans" cxnId="{13D5809F-2FBE-4CCF-9940-4CE89A4CD56A}">
      <dgm:prSet/>
      <dgm:spPr/>
      <dgm:t>
        <a:bodyPr/>
        <a:lstStyle/>
        <a:p>
          <a:endParaRPr lang="nl-NL"/>
        </a:p>
      </dgm:t>
    </dgm:pt>
    <dgm:pt modelId="{D87874C7-025A-47D6-8DBC-B675E89DDAE0}" type="sibTrans" cxnId="{13D5809F-2FBE-4CCF-9940-4CE89A4CD56A}">
      <dgm:prSet/>
      <dgm:spPr/>
      <dgm:t>
        <a:bodyPr/>
        <a:lstStyle/>
        <a:p>
          <a:endParaRPr lang="nl-NL"/>
        </a:p>
      </dgm:t>
    </dgm:pt>
    <dgm:pt modelId="{9CA0AA2C-149F-4F4B-A1ED-598E2FF2FB11}">
      <dgm:prSet custT="1"/>
      <dgm:spPr/>
      <dgm:t>
        <a:bodyPr/>
        <a:lstStyle/>
        <a:p>
          <a:r>
            <a:rPr lang="nl-NL" sz="1400"/>
            <a:t>IJZ levert input voor begrotingen &amp; jaarrekeningen en rekent af met gemeenten</a:t>
          </a:r>
        </a:p>
      </dgm:t>
    </dgm:pt>
    <dgm:pt modelId="{617B2469-C101-46AE-86A6-FE20CE0DE5B1}" type="parTrans" cxnId="{FDF0F1E0-297F-41C7-8993-73FFF9E990CF}">
      <dgm:prSet/>
      <dgm:spPr/>
      <dgm:t>
        <a:bodyPr/>
        <a:lstStyle/>
        <a:p>
          <a:endParaRPr lang="nl-NL"/>
        </a:p>
      </dgm:t>
    </dgm:pt>
    <dgm:pt modelId="{FD11FF43-5136-4CEA-B9CC-E55E49CA495F}" type="sibTrans" cxnId="{FDF0F1E0-297F-41C7-8993-73FFF9E990CF}">
      <dgm:prSet/>
      <dgm:spPr/>
      <dgm:t>
        <a:bodyPr/>
        <a:lstStyle/>
        <a:p>
          <a:endParaRPr lang="nl-NL"/>
        </a:p>
      </dgm:t>
    </dgm:pt>
    <dgm:pt modelId="{2D0F63E4-E403-454A-B55A-62A5AED11ACD}">
      <dgm:prSet phldrT="[Teks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1400"/>
            <a:t>Toewijzing (JW301) door gemeente aan jeugdhulp-aanbieder, kopie IJZ, kosten voor gemeente</a:t>
          </a:r>
        </a:p>
      </dgm:t>
    </dgm:pt>
    <dgm:pt modelId="{16516EFE-CCFF-47DA-A7BE-196A9699DFE6}" type="parTrans" cxnId="{75339E6A-45A2-4601-8EDD-9E675C5C0E40}">
      <dgm:prSet/>
      <dgm:spPr/>
      <dgm:t>
        <a:bodyPr/>
        <a:lstStyle/>
        <a:p>
          <a:endParaRPr lang="nl-NL"/>
        </a:p>
      </dgm:t>
    </dgm:pt>
    <dgm:pt modelId="{AE831498-32C2-43EC-9675-CE30B827BA60}" type="sibTrans" cxnId="{75339E6A-45A2-4601-8EDD-9E675C5C0E40}">
      <dgm:prSet/>
      <dgm:spPr/>
      <dgm:t>
        <a:bodyPr/>
        <a:lstStyle/>
        <a:p>
          <a:endParaRPr lang="nl-NL"/>
        </a:p>
      </dgm:t>
    </dgm:pt>
    <dgm:pt modelId="{3A522F29-F80B-4096-A009-BADACF3D827F}" type="pres">
      <dgm:prSet presAssocID="{640A61BC-2A21-4978-B533-69D005AC583A}" presName="CompostProcess" presStyleCnt="0">
        <dgm:presLayoutVars>
          <dgm:dir/>
          <dgm:resizeHandles val="exact"/>
        </dgm:presLayoutVars>
      </dgm:prSet>
      <dgm:spPr/>
    </dgm:pt>
    <dgm:pt modelId="{C3D05799-117E-467B-B457-973D37032120}" type="pres">
      <dgm:prSet presAssocID="{640A61BC-2A21-4978-B533-69D005AC583A}" presName="arrow" presStyleLbl="bgShp" presStyleIdx="0" presStyleCnt="1"/>
      <dgm:spPr/>
    </dgm:pt>
    <dgm:pt modelId="{6EAF7FCB-D809-465F-96D5-F3B36E069C28}" type="pres">
      <dgm:prSet presAssocID="{640A61BC-2A21-4978-B533-69D005AC583A}" presName="linearProcess" presStyleCnt="0"/>
      <dgm:spPr/>
    </dgm:pt>
    <dgm:pt modelId="{DAA56DD4-352B-4CAB-A8EC-DEBFB07A75DD}" type="pres">
      <dgm:prSet presAssocID="{58206912-D670-4D69-BD44-D4B529D52314}" presName="textNode" presStyleLbl="node1" presStyleIdx="0" presStyleCnt="4">
        <dgm:presLayoutVars>
          <dgm:bulletEnabled val="1"/>
        </dgm:presLayoutVars>
      </dgm:prSet>
      <dgm:spPr/>
    </dgm:pt>
    <dgm:pt modelId="{FEA90E7F-420E-4CB2-A3A4-95A5CF1F67D2}" type="pres">
      <dgm:prSet presAssocID="{BEC86409-FD2B-4205-9DC7-544BB42CBC19}" presName="sibTrans" presStyleCnt="0"/>
      <dgm:spPr/>
    </dgm:pt>
    <dgm:pt modelId="{6BC690F5-FC65-4CF6-AD80-9B2D4E0F5411}" type="pres">
      <dgm:prSet presAssocID="{2D0F63E4-E403-454A-B55A-62A5AED11ACD}" presName="textNode" presStyleLbl="node1" presStyleIdx="1" presStyleCnt="4">
        <dgm:presLayoutVars>
          <dgm:bulletEnabled val="1"/>
        </dgm:presLayoutVars>
      </dgm:prSet>
      <dgm:spPr/>
    </dgm:pt>
    <dgm:pt modelId="{D8FF2E1D-44F2-45B9-8E10-AD2C511DC1C6}" type="pres">
      <dgm:prSet presAssocID="{AE831498-32C2-43EC-9675-CE30B827BA60}" presName="sibTrans" presStyleCnt="0"/>
      <dgm:spPr/>
    </dgm:pt>
    <dgm:pt modelId="{9E559082-26CA-4B6E-94BC-A8C8A0E1D107}" type="pres">
      <dgm:prSet presAssocID="{467DAD85-2637-4FB9-9F3E-D82D2C17894C}" presName="textNode" presStyleLbl="node1" presStyleIdx="2" presStyleCnt="4">
        <dgm:presLayoutVars>
          <dgm:bulletEnabled val="1"/>
        </dgm:presLayoutVars>
      </dgm:prSet>
      <dgm:spPr/>
    </dgm:pt>
    <dgm:pt modelId="{C6AAF738-5BD4-49F5-9EBA-5D52AE6B64C2}" type="pres">
      <dgm:prSet presAssocID="{D87874C7-025A-47D6-8DBC-B675E89DDAE0}" presName="sibTrans" presStyleCnt="0"/>
      <dgm:spPr/>
    </dgm:pt>
    <dgm:pt modelId="{829999A6-501B-4197-B744-44137D32F1D7}" type="pres">
      <dgm:prSet presAssocID="{9CA0AA2C-149F-4F4B-A1ED-598E2FF2FB11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75339E6A-45A2-4601-8EDD-9E675C5C0E40}" srcId="{640A61BC-2A21-4978-B533-69D005AC583A}" destId="{2D0F63E4-E403-454A-B55A-62A5AED11ACD}" srcOrd="1" destOrd="0" parTransId="{16516EFE-CCFF-47DA-A7BE-196A9699DFE6}" sibTransId="{AE831498-32C2-43EC-9675-CE30B827BA60}"/>
    <dgm:cxn modelId="{E0C70180-1F12-441F-A304-62D795599EFB}" type="presOf" srcId="{2D0F63E4-E403-454A-B55A-62A5AED11ACD}" destId="{6BC690F5-FC65-4CF6-AD80-9B2D4E0F5411}" srcOrd="0" destOrd="0" presId="urn:microsoft.com/office/officeart/2005/8/layout/hProcess9"/>
    <dgm:cxn modelId="{9E08868E-6C27-415A-A821-F7151027FE9B}" type="presOf" srcId="{640A61BC-2A21-4978-B533-69D005AC583A}" destId="{3A522F29-F80B-4096-A009-BADACF3D827F}" srcOrd="0" destOrd="0" presId="urn:microsoft.com/office/officeart/2005/8/layout/hProcess9"/>
    <dgm:cxn modelId="{AFBA0594-F133-4415-BC28-A97C7F79626C}" type="presOf" srcId="{9CA0AA2C-149F-4F4B-A1ED-598E2FF2FB11}" destId="{829999A6-501B-4197-B744-44137D32F1D7}" srcOrd="0" destOrd="0" presId="urn:microsoft.com/office/officeart/2005/8/layout/hProcess9"/>
    <dgm:cxn modelId="{7C478A94-14C5-46DD-8AD6-F48F9F1379A4}" type="presOf" srcId="{467DAD85-2637-4FB9-9F3E-D82D2C17894C}" destId="{9E559082-26CA-4B6E-94BC-A8C8A0E1D107}" srcOrd="0" destOrd="0" presId="urn:microsoft.com/office/officeart/2005/8/layout/hProcess9"/>
    <dgm:cxn modelId="{F3BB9799-06BD-4009-918B-414C8FCC34C6}" type="presOf" srcId="{58206912-D670-4D69-BD44-D4B529D52314}" destId="{DAA56DD4-352B-4CAB-A8EC-DEBFB07A75DD}" srcOrd="0" destOrd="0" presId="urn:microsoft.com/office/officeart/2005/8/layout/hProcess9"/>
    <dgm:cxn modelId="{9093F49B-3A28-4324-BA66-744DC0064C4B}" srcId="{640A61BC-2A21-4978-B533-69D005AC583A}" destId="{58206912-D670-4D69-BD44-D4B529D52314}" srcOrd="0" destOrd="0" parTransId="{BBAE653F-F61F-4D31-A84E-0A7A95CB3764}" sibTransId="{BEC86409-FD2B-4205-9DC7-544BB42CBC19}"/>
    <dgm:cxn modelId="{13D5809F-2FBE-4CCF-9940-4CE89A4CD56A}" srcId="{640A61BC-2A21-4978-B533-69D005AC583A}" destId="{467DAD85-2637-4FB9-9F3E-D82D2C17894C}" srcOrd="2" destOrd="0" parTransId="{8C3C0A2E-7EDD-4164-94CF-609393661F53}" sibTransId="{D87874C7-025A-47D6-8DBC-B675E89DDAE0}"/>
    <dgm:cxn modelId="{FDF0F1E0-297F-41C7-8993-73FFF9E990CF}" srcId="{640A61BC-2A21-4978-B533-69D005AC583A}" destId="{9CA0AA2C-149F-4F4B-A1ED-598E2FF2FB11}" srcOrd="3" destOrd="0" parTransId="{617B2469-C101-46AE-86A6-FE20CE0DE5B1}" sibTransId="{FD11FF43-5136-4CEA-B9CC-E55E49CA495F}"/>
    <dgm:cxn modelId="{74A91365-6793-4E6C-88AF-A6BED65E3CDC}" type="presParOf" srcId="{3A522F29-F80B-4096-A009-BADACF3D827F}" destId="{C3D05799-117E-467B-B457-973D37032120}" srcOrd="0" destOrd="0" presId="urn:microsoft.com/office/officeart/2005/8/layout/hProcess9"/>
    <dgm:cxn modelId="{E235AD92-77F8-4049-AA6F-66B8B1CD774C}" type="presParOf" srcId="{3A522F29-F80B-4096-A009-BADACF3D827F}" destId="{6EAF7FCB-D809-465F-96D5-F3B36E069C28}" srcOrd="1" destOrd="0" presId="urn:microsoft.com/office/officeart/2005/8/layout/hProcess9"/>
    <dgm:cxn modelId="{76A41E64-1C59-4694-9FB9-5EB8A6CAF050}" type="presParOf" srcId="{6EAF7FCB-D809-465F-96D5-F3B36E069C28}" destId="{DAA56DD4-352B-4CAB-A8EC-DEBFB07A75DD}" srcOrd="0" destOrd="0" presId="urn:microsoft.com/office/officeart/2005/8/layout/hProcess9"/>
    <dgm:cxn modelId="{D5A45981-874C-4E10-91D8-4F3A3A3EE36A}" type="presParOf" srcId="{6EAF7FCB-D809-465F-96D5-F3B36E069C28}" destId="{FEA90E7F-420E-4CB2-A3A4-95A5CF1F67D2}" srcOrd="1" destOrd="0" presId="urn:microsoft.com/office/officeart/2005/8/layout/hProcess9"/>
    <dgm:cxn modelId="{6E7F0D35-8126-476D-B744-EBF6C05B5783}" type="presParOf" srcId="{6EAF7FCB-D809-465F-96D5-F3B36E069C28}" destId="{6BC690F5-FC65-4CF6-AD80-9B2D4E0F5411}" srcOrd="2" destOrd="0" presId="urn:microsoft.com/office/officeart/2005/8/layout/hProcess9"/>
    <dgm:cxn modelId="{4C15901A-5703-4B6B-93B7-E82F33FF22D7}" type="presParOf" srcId="{6EAF7FCB-D809-465F-96D5-F3B36E069C28}" destId="{D8FF2E1D-44F2-45B9-8E10-AD2C511DC1C6}" srcOrd="3" destOrd="0" presId="urn:microsoft.com/office/officeart/2005/8/layout/hProcess9"/>
    <dgm:cxn modelId="{CC8CAC29-3FA1-4F21-89C2-C789ECF96752}" type="presParOf" srcId="{6EAF7FCB-D809-465F-96D5-F3B36E069C28}" destId="{9E559082-26CA-4B6E-94BC-A8C8A0E1D107}" srcOrd="4" destOrd="0" presId="urn:microsoft.com/office/officeart/2005/8/layout/hProcess9"/>
    <dgm:cxn modelId="{2E908B6E-ADE4-42BF-A34B-BD8047EF9D14}" type="presParOf" srcId="{6EAF7FCB-D809-465F-96D5-F3B36E069C28}" destId="{C6AAF738-5BD4-49F5-9EBA-5D52AE6B64C2}" srcOrd="5" destOrd="0" presId="urn:microsoft.com/office/officeart/2005/8/layout/hProcess9"/>
    <dgm:cxn modelId="{745D1E22-2996-4982-9964-298E117B2B8D}" type="presParOf" srcId="{6EAF7FCB-D809-465F-96D5-F3B36E069C28}" destId="{829999A6-501B-4197-B744-44137D32F1D7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506F3-8D33-46E3-9CD7-638617571D8F}">
      <dsp:nvSpPr>
        <dsp:cNvPr id="0" name=""/>
        <dsp:cNvSpPr/>
      </dsp:nvSpPr>
      <dsp:spPr>
        <a:xfrm>
          <a:off x="1851138" y="1055"/>
          <a:ext cx="2024507" cy="13496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13 gemeenten</a:t>
          </a:r>
        </a:p>
      </dsp:txBody>
      <dsp:txXfrm>
        <a:off x="1890669" y="40586"/>
        <a:ext cx="1945445" cy="1270609"/>
      </dsp:txXfrm>
    </dsp:sp>
    <dsp:sp modelId="{E99E7D1D-645D-4D4C-B55C-5434976C8210}">
      <dsp:nvSpPr>
        <dsp:cNvPr id="0" name=""/>
        <dsp:cNvSpPr/>
      </dsp:nvSpPr>
      <dsp:spPr>
        <a:xfrm>
          <a:off x="2817672" y="1350727"/>
          <a:ext cx="91440" cy="53986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98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8F3143-EF96-4DC1-926C-09A584407F4F}">
      <dsp:nvSpPr>
        <dsp:cNvPr id="0" name=""/>
        <dsp:cNvSpPr/>
      </dsp:nvSpPr>
      <dsp:spPr>
        <a:xfrm>
          <a:off x="1851138" y="1890596"/>
          <a:ext cx="2024507" cy="13496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Algemeen Bestuur GR GGD Zeeland</a:t>
          </a:r>
        </a:p>
      </dsp:txBody>
      <dsp:txXfrm>
        <a:off x="1890669" y="1930127"/>
        <a:ext cx="1945445" cy="1270609"/>
      </dsp:txXfrm>
    </dsp:sp>
    <dsp:sp modelId="{D7D41DA0-88CA-4E2E-BC39-85F09535224A}">
      <dsp:nvSpPr>
        <dsp:cNvPr id="0" name=""/>
        <dsp:cNvSpPr/>
      </dsp:nvSpPr>
      <dsp:spPr>
        <a:xfrm>
          <a:off x="2817672" y="3240267"/>
          <a:ext cx="91440" cy="53986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986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9B444-1BB8-466D-92FF-4880C75D9FC9}">
      <dsp:nvSpPr>
        <dsp:cNvPr id="0" name=""/>
        <dsp:cNvSpPr/>
      </dsp:nvSpPr>
      <dsp:spPr>
        <a:xfrm>
          <a:off x="1851138" y="3780136"/>
          <a:ext cx="2024507" cy="13496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Bestuurs-commissie Jeugd </a:t>
          </a:r>
        </a:p>
      </dsp:txBody>
      <dsp:txXfrm>
        <a:off x="1890669" y="3819667"/>
        <a:ext cx="1945445" cy="12706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506F3-8D33-46E3-9CD7-638617571D8F}">
      <dsp:nvSpPr>
        <dsp:cNvPr id="0" name=""/>
        <dsp:cNvSpPr/>
      </dsp:nvSpPr>
      <dsp:spPr>
        <a:xfrm>
          <a:off x="180848" y="1399"/>
          <a:ext cx="980252" cy="6535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/>
            <a:t>13x toegang bij gemeente</a:t>
          </a:r>
        </a:p>
      </dsp:txBody>
      <dsp:txXfrm>
        <a:off x="199988" y="20539"/>
        <a:ext cx="941972" cy="615221"/>
      </dsp:txXfrm>
    </dsp:sp>
    <dsp:sp modelId="{E99E7D1D-645D-4D4C-B55C-5434976C8210}">
      <dsp:nvSpPr>
        <dsp:cNvPr id="0" name=""/>
        <dsp:cNvSpPr/>
      </dsp:nvSpPr>
      <dsp:spPr>
        <a:xfrm>
          <a:off x="625255" y="654900"/>
          <a:ext cx="91440" cy="2614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14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8F3143-EF96-4DC1-926C-09A584407F4F}">
      <dsp:nvSpPr>
        <dsp:cNvPr id="0" name=""/>
        <dsp:cNvSpPr/>
      </dsp:nvSpPr>
      <dsp:spPr>
        <a:xfrm>
          <a:off x="180848" y="916301"/>
          <a:ext cx="980252" cy="6535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/>
            <a:t>huisartsen</a:t>
          </a:r>
        </a:p>
      </dsp:txBody>
      <dsp:txXfrm>
        <a:off x="199988" y="935441"/>
        <a:ext cx="941972" cy="615221"/>
      </dsp:txXfrm>
    </dsp:sp>
    <dsp:sp modelId="{7CF45601-789E-4131-B218-C6E1287B5AFF}">
      <dsp:nvSpPr>
        <dsp:cNvPr id="0" name=""/>
        <dsp:cNvSpPr/>
      </dsp:nvSpPr>
      <dsp:spPr>
        <a:xfrm>
          <a:off x="625255" y="1569803"/>
          <a:ext cx="91440" cy="2614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14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DECAA4-B908-4348-90F2-F6D79E5B8C06}">
      <dsp:nvSpPr>
        <dsp:cNvPr id="0" name=""/>
        <dsp:cNvSpPr/>
      </dsp:nvSpPr>
      <dsp:spPr>
        <a:xfrm>
          <a:off x="180848" y="1831203"/>
          <a:ext cx="980252" cy="6535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/>
            <a:t>medisch specialist</a:t>
          </a:r>
        </a:p>
      </dsp:txBody>
      <dsp:txXfrm>
        <a:off x="199988" y="1850343"/>
        <a:ext cx="941972" cy="615221"/>
      </dsp:txXfrm>
    </dsp:sp>
    <dsp:sp modelId="{D7D41DA0-88CA-4E2E-BC39-85F09535224A}">
      <dsp:nvSpPr>
        <dsp:cNvPr id="0" name=""/>
        <dsp:cNvSpPr/>
      </dsp:nvSpPr>
      <dsp:spPr>
        <a:xfrm>
          <a:off x="625255" y="2484705"/>
          <a:ext cx="91440" cy="2614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14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9B444-1BB8-466D-92FF-4880C75D9FC9}">
      <dsp:nvSpPr>
        <dsp:cNvPr id="0" name=""/>
        <dsp:cNvSpPr/>
      </dsp:nvSpPr>
      <dsp:spPr>
        <a:xfrm>
          <a:off x="180848" y="2746106"/>
          <a:ext cx="980252" cy="6535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/>
            <a:t>jeugdarts</a:t>
          </a:r>
        </a:p>
      </dsp:txBody>
      <dsp:txXfrm>
        <a:off x="199988" y="2765246"/>
        <a:ext cx="941972" cy="615221"/>
      </dsp:txXfrm>
    </dsp:sp>
    <dsp:sp modelId="{4A576467-854C-4329-A3F3-61C2E3BB9BDE}">
      <dsp:nvSpPr>
        <dsp:cNvPr id="0" name=""/>
        <dsp:cNvSpPr/>
      </dsp:nvSpPr>
      <dsp:spPr>
        <a:xfrm>
          <a:off x="625255" y="3399608"/>
          <a:ext cx="91440" cy="2614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14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003684-52DA-4732-9A82-E3F5FB56AE70}">
      <dsp:nvSpPr>
        <dsp:cNvPr id="0" name=""/>
        <dsp:cNvSpPr/>
      </dsp:nvSpPr>
      <dsp:spPr>
        <a:xfrm>
          <a:off x="180848" y="3661008"/>
          <a:ext cx="980252" cy="6535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/>
            <a:t>rechter</a:t>
          </a:r>
        </a:p>
      </dsp:txBody>
      <dsp:txXfrm>
        <a:off x="199988" y="3680148"/>
        <a:ext cx="941972" cy="615221"/>
      </dsp:txXfrm>
    </dsp:sp>
    <dsp:sp modelId="{684F5832-DC6D-46AD-B7E5-12D188E3B6D3}">
      <dsp:nvSpPr>
        <dsp:cNvPr id="0" name=""/>
        <dsp:cNvSpPr/>
      </dsp:nvSpPr>
      <dsp:spPr>
        <a:xfrm>
          <a:off x="625255" y="4314510"/>
          <a:ext cx="91440" cy="2614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14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40AD12-AE5D-4557-9DF6-8B26A854EDAD}">
      <dsp:nvSpPr>
        <dsp:cNvPr id="0" name=""/>
        <dsp:cNvSpPr/>
      </dsp:nvSpPr>
      <dsp:spPr>
        <a:xfrm>
          <a:off x="180848" y="4575911"/>
          <a:ext cx="980252" cy="6535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 err="1"/>
            <a:t>Gecertifi-ceerde</a:t>
          </a:r>
          <a:r>
            <a:rPr lang="nl-NL" sz="1200" kern="1200"/>
            <a:t> instelling</a:t>
          </a:r>
        </a:p>
      </dsp:txBody>
      <dsp:txXfrm>
        <a:off x="199988" y="4595051"/>
        <a:ext cx="941972" cy="6152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D05799-117E-467B-B457-973D37032120}">
      <dsp:nvSpPr>
        <dsp:cNvPr id="0" name=""/>
        <dsp:cNvSpPr/>
      </dsp:nvSpPr>
      <dsp:spPr>
        <a:xfrm>
          <a:off x="539198" y="0"/>
          <a:ext cx="6110911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AA56DD4-352B-4CAB-A8EC-DEBFB07A75DD}">
      <dsp:nvSpPr>
        <dsp:cNvPr id="0" name=""/>
        <dsp:cNvSpPr/>
      </dsp:nvSpPr>
      <dsp:spPr>
        <a:xfrm>
          <a:off x="2457" y="1357788"/>
          <a:ext cx="1596531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1400" kern="1200"/>
            <a:t>Gemeentelijke Toegangen;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1400" kern="1200"/>
            <a:t>Beschikking, brief of bepaling naar jeugdige</a:t>
          </a:r>
        </a:p>
      </dsp:txBody>
      <dsp:txXfrm>
        <a:off x="80393" y="1435724"/>
        <a:ext cx="1440659" cy="1654513"/>
      </dsp:txXfrm>
    </dsp:sp>
    <dsp:sp modelId="{6BC690F5-FC65-4CF6-AD80-9B2D4E0F5411}">
      <dsp:nvSpPr>
        <dsp:cNvPr id="0" name=""/>
        <dsp:cNvSpPr/>
      </dsp:nvSpPr>
      <dsp:spPr>
        <a:xfrm>
          <a:off x="1865077" y="1357788"/>
          <a:ext cx="1596531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1400" kern="1200"/>
            <a:t>Toewijzing (JW301) door gemeente aan jeugdhulp-aanbieder, kopie IJZ, kosten voor gemeente</a:t>
          </a:r>
        </a:p>
      </dsp:txBody>
      <dsp:txXfrm>
        <a:off x="1943013" y="1435724"/>
        <a:ext cx="1440659" cy="1654513"/>
      </dsp:txXfrm>
    </dsp:sp>
    <dsp:sp modelId="{9E559082-26CA-4B6E-94BC-A8C8A0E1D107}">
      <dsp:nvSpPr>
        <dsp:cNvPr id="0" name=""/>
        <dsp:cNvSpPr/>
      </dsp:nvSpPr>
      <dsp:spPr>
        <a:xfrm>
          <a:off x="3727698" y="1357788"/>
          <a:ext cx="1596531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Jeugdhulp-aanbieder levert diensten, declareert bij IJZ</a:t>
          </a:r>
        </a:p>
      </dsp:txBody>
      <dsp:txXfrm>
        <a:off x="3805634" y="1435724"/>
        <a:ext cx="1440659" cy="1654513"/>
      </dsp:txXfrm>
    </dsp:sp>
    <dsp:sp modelId="{829999A6-501B-4197-B744-44137D32F1D7}">
      <dsp:nvSpPr>
        <dsp:cNvPr id="0" name=""/>
        <dsp:cNvSpPr/>
      </dsp:nvSpPr>
      <dsp:spPr>
        <a:xfrm>
          <a:off x="5590318" y="1357788"/>
          <a:ext cx="1596531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IJZ levert input voor begrotingen &amp; jaarrekeningen en rekent af met gemeenten</a:t>
          </a:r>
        </a:p>
      </dsp:txBody>
      <dsp:txXfrm>
        <a:off x="5668254" y="1435724"/>
        <a:ext cx="1440659" cy="16545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71258-1839-46A8-B6CB-40F531F990F4}" type="datetimeFigureOut">
              <a:rPr lang="nl-NL" smtClean="0"/>
              <a:t>29-5-2024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2088E-7C61-429A-907A-027367BE7F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7908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2088E-7C61-429A-907A-027367BE7FE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226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0763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BD788A-D1BF-4CE1-96FF-2587D49CCFD9}" type="slidenum"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pPr marL="0" marR="0" lvl="0" indent="0" algn="r" defTabSz="90763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nl-N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3230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0763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BD788A-D1BF-4CE1-96FF-2587D49CCFD9}" type="slidenum"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pPr marL="0" marR="0" lvl="0" indent="0" algn="r" defTabSz="90763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nl-N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690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0763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BD788A-D1BF-4CE1-96FF-2587D49CCFD9}" type="slidenum"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pPr marL="0" marR="0" lvl="0" indent="0" algn="r" defTabSz="90763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nl-N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293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0763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BD788A-D1BF-4CE1-96FF-2587D49CCFD9}" type="slidenum"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pPr marL="0" marR="0" lvl="0" indent="0" algn="r" defTabSz="90763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nl-N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70865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BD788A-D1BF-4CE1-96FF-2587D49CCFD9}" type="slidenum">
              <a:rPr kumimoji="0" lang="nl-NL" sz="9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nl-NL" sz="9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55715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42088E-7C61-429A-907A-027367BE7FE4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4756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663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8FD7E3-05C8-43C8-BC85-F7FEB98AD834}" type="slidenum">
              <a:rPr kumimoji="0" lang="nl-NL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6633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NL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053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8FD7E3-05C8-43C8-BC85-F7FEB98AD834}" type="slidenum">
              <a:rPr kumimoji="0" lang="nl-NL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414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2088E-7C61-429A-907A-027367BE7FE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4205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2088E-7C61-429A-907A-027367BE7FE4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0016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2088E-7C61-429A-907A-027367BE7FE4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539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2088E-7C61-429A-907A-027367BE7FE4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7718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8388" y="663575"/>
            <a:ext cx="4660900" cy="26225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D30BFF-D1EA-45CB-A077-087BF46F93E7}" type="slidenum">
              <a:rPr kumimoji="0" lang="nl-NL" sz="9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l-NL" sz="9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75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0763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BD788A-D1BF-4CE1-96FF-2587D49CCFD9}" type="slidenum"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pPr marL="0" marR="0" lvl="0" indent="0" algn="r" defTabSz="90763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N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64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-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7599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267415" y="3211551"/>
            <a:ext cx="7657170" cy="1587514"/>
          </a:xfrm>
        </p:spPr>
        <p:txBody>
          <a:bodyPr anchor="b">
            <a:normAutofit/>
          </a:bodyPr>
          <a:lstStyle>
            <a:lvl1pPr algn="ctr">
              <a:defRPr sz="5000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482898" y="5084955"/>
            <a:ext cx="5226204" cy="92555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CA1C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975" y="1471496"/>
            <a:ext cx="1874026" cy="113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ED37B-1CF5-424E-AD92-5F5DFD56CAA7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995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8E88E-A3F3-401E-9A91-3F655B52FB5F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120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F4D0-5D86-4BF4-A095-65E4E43CE090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22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E3421-EDEE-4363-8A63-59BECADD9430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186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3ED2-1CD7-4734-9A04-84AAE06CF50B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552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32ED-3D44-46C2-A268-5E1045EC6F00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557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DEC4-9E4B-4EEB-A342-896E6C48D6BA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971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C55C-6B77-4FDC-9D59-A8B1103EA82E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7017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2895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-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9071" y="1"/>
            <a:ext cx="10853854" cy="1126593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69071" y="1446484"/>
            <a:ext cx="10853854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F09DED7-C811-4675-B4FF-A1F9C36278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6" cy="687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6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2-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6" cy="68759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9071" y="1"/>
            <a:ext cx="10853854" cy="1126593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69071" y="1446484"/>
            <a:ext cx="10853854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4696DA90-2F28-45B4-A26B-AB38AB0936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6" cy="6875994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69071" y="1446484"/>
            <a:ext cx="10853854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0992EA-807D-4670-BC80-91ABF7C08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071" y="1"/>
            <a:ext cx="10853854" cy="1126593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Titelstijl van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Titel en 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17996"/>
            <a:ext cx="12191998" cy="68759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9071" y="2"/>
            <a:ext cx="10853854" cy="1126592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69071" y="1446484"/>
            <a:ext cx="5185319" cy="4351339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52474" y="1446484"/>
            <a:ext cx="5170451" cy="4351339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-Titel en 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1996" cy="68759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9071" y="2"/>
            <a:ext cx="10853854" cy="1126592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69071" y="1446484"/>
            <a:ext cx="5185319" cy="4351339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52474" y="1446484"/>
            <a:ext cx="5170451" cy="4351339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Back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994"/>
            <a:ext cx="12191996" cy="6875994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5586759" y="5088846"/>
            <a:ext cx="4861933" cy="319674"/>
          </a:xfrm>
        </p:spPr>
        <p:txBody>
          <a:bodyPr wrap="none">
            <a:noAutofit/>
          </a:bodyPr>
          <a:lstStyle>
            <a:lvl1pPr marL="0" indent="0">
              <a:buNone/>
              <a:defRPr sz="2400">
                <a:solidFill>
                  <a:srgbClr val="1CA1CA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/>
              <a:t>/</a:t>
            </a:r>
            <a:r>
              <a:rPr lang="nl-NL" err="1"/>
              <a:t>ggdzeeland</a:t>
            </a:r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77" y="2868042"/>
            <a:ext cx="1874026" cy="113991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482" y="5122299"/>
            <a:ext cx="1111277" cy="3196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D4414-56EB-4BD2-824F-81865AFC665C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27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2AFC-57FC-4136-97EC-0A94DF0AB161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2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DA8E6-1E43-4A1A-AF51-F4CFF65B1E60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691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image" Target="../media/image7.emf"/><Relationship Id="rId2" Type="http://schemas.openxmlformats.org/officeDocument/2006/relationships/slideLayout" Target="../slideLayouts/slideLayout8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9CE51390-560C-AA45-8520-2767CB520925}" type="datetimeFigureOut">
              <a:rPr lang="nl-NL" smtClean="0"/>
              <a:pPr/>
              <a:t>29-5-2024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0C9020AD-72B6-8441-BF35-09D718EE6BF3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2" r:id="rId4"/>
    <p:sldLayoutId id="2147483656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80B3"/>
          </a:solidFill>
          <a:latin typeface="Helvetica" charset="0"/>
          <a:ea typeface="Helvetica" charset="0"/>
          <a:cs typeface="Helvetic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229334249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360" imgH="360" progId="">
                  <p:embed/>
                </p:oleObj>
              </mc:Choice>
              <mc:Fallback>
                <p:oleObj name="think-cell Slide" r:id="rId16" imgW="360" imgH="360" progId="">
                  <p:embed/>
                  <p:pic>
                    <p:nvPicPr>
                      <p:cNvPr id="7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lvl="0" algn="l" fontAlgn="base">
              <a:lnSpc>
                <a:spcPts val="2800"/>
              </a:lnSpc>
              <a:spcAft>
                <a:spcPct val="0"/>
              </a:spcAft>
            </a:pPr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FA1FF-227C-4174-9FB6-D0C7703449B0}" type="datetime1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29-5-2024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ABC8529-77AA-464E-96A7-729AAD508025}" type="slidenum">
              <a:rPr lang="nl-NL" smtClean="0">
                <a:solidFill>
                  <a:srgbClr val="1F497D"/>
                </a:solidFill>
              </a:rPr>
              <a:pPr/>
              <a:t>‹nr.›</a:t>
            </a:fld>
            <a:endParaRPr lang="nl-NL">
              <a:solidFill>
                <a:srgbClr val="1F497D"/>
              </a:solidFill>
            </a:endParaRPr>
          </a:p>
        </p:txBody>
      </p:sp>
      <p:sp>
        <p:nvSpPr>
          <p:cNvPr id="8" name="Rechthoek 7"/>
          <p:cNvSpPr/>
          <p:nvPr/>
        </p:nvSpPr>
        <p:spPr>
          <a:xfrm>
            <a:off x="-15736" y="6741368"/>
            <a:ext cx="12240000" cy="132398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nl-NL" sz="1800">
              <a:solidFill>
                <a:prstClr val="white"/>
              </a:solidFill>
            </a:endParaRPr>
          </a:p>
        </p:txBody>
      </p:sp>
      <p:sp>
        <p:nvSpPr>
          <p:cNvPr id="9" name="Rechthoek 8"/>
          <p:cNvSpPr/>
          <p:nvPr/>
        </p:nvSpPr>
        <p:spPr>
          <a:xfrm>
            <a:off x="-15736" y="-18903"/>
            <a:ext cx="12240000" cy="132398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nl-NL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80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lang="nl-NL" sz="2400" b="1" kern="0" baseline="0">
          <a:solidFill>
            <a:srgbClr val="1F497D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5.jpeg"/><Relationship Id="rId12" Type="http://schemas.microsoft.com/office/2007/relationships/diagramDrawing" Target="../diagrams/drawing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emf"/><Relationship Id="rId11" Type="http://schemas.openxmlformats.org/officeDocument/2006/relationships/diagramColors" Target="../diagrams/colors1.xml"/><Relationship Id="rId5" Type="http://schemas.openxmlformats.org/officeDocument/2006/relationships/oleObject" Target="../embeddings/oleObject2.bin"/><Relationship Id="rId10" Type="http://schemas.openxmlformats.org/officeDocument/2006/relationships/diagramQuickStyle" Target="../diagrams/quickStyle1.xml"/><Relationship Id="rId4" Type="http://schemas.openxmlformats.org/officeDocument/2006/relationships/notesSlide" Target="../notesSlides/notesSlide9.xml"/><Relationship Id="rId9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5.jpeg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tags" Target="../tags/tag5.xml"/><Relationship Id="rId16" Type="http://schemas.openxmlformats.org/officeDocument/2006/relationships/diagramColors" Target="../diagrams/colors3.xml"/><Relationship Id="rId1" Type="http://schemas.openxmlformats.org/officeDocument/2006/relationships/tags" Target="../tags/tag4.xml"/><Relationship Id="rId6" Type="http://schemas.openxmlformats.org/officeDocument/2006/relationships/image" Target="../media/image7.emf"/><Relationship Id="rId11" Type="http://schemas.openxmlformats.org/officeDocument/2006/relationships/diagramColors" Target="../diagrams/colors2.xml"/><Relationship Id="rId5" Type="http://schemas.openxmlformats.org/officeDocument/2006/relationships/oleObject" Target="../embeddings/oleObject3.bin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notesSlide" Target="../notesSlides/notesSlide10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5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5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5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5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2B37AC0B-3B97-4411-83CA-9028A80BE1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4077" y="5000615"/>
            <a:ext cx="8592369" cy="1124288"/>
          </a:xfrm>
        </p:spPr>
        <p:txBody>
          <a:bodyPr>
            <a:noAutofit/>
          </a:bodyPr>
          <a:lstStyle/>
          <a:p>
            <a:r>
              <a:rPr lang="nl-NL" sz="3600" dirty="0"/>
              <a:t>GR-markt Walcheren</a:t>
            </a:r>
          </a:p>
          <a:p>
            <a:r>
              <a:rPr lang="nl-NL" sz="3600" dirty="0"/>
              <a:t>29-5-2024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DC5AB40-F7D3-49D4-4D9B-9DFAA74916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196" y="2996970"/>
            <a:ext cx="3431267" cy="1361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2300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25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26" name="Object 2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5589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hthoek 24" hidden="1"/>
          <p:cNvSpPr/>
          <p:nvPr>
            <p:custDataLst>
              <p:tags r:id="rId2"/>
            </p:custDataLst>
          </p:nvPr>
        </p:nvSpPr>
        <p:spPr bwMode="auto">
          <a:xfrm>
            <a:off x="152400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nl-NL" sz="1400">
              <a:solidFill>
                <a:prstClr val="white"/>
              </a:solidFill>
              <a:latin typeface="Calibri"/>
              <a:sym typeface="Calibri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2001056" y="188640"/>
            <a:ext cx="8219256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baseline="0">
                <a:solidFill>
                  <a:srgbClr val="103474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9pPr>
          </a:lstStyle>
          <a:p>
            <a:pPr>
              <a:defRPr/>
            </a:pPr>
            <a:endParaRPr lang="nl-NL" sz="2400" kern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B2EBB8-B907-4DB6-B265-E78F87A76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600"/>
              <a:t>Hoe is het georganiseerd?</a:t>
            </a:r>
            <a:br>
              <a:rPr lang="nl-NL" sz="3600"/>
            </a:br>
            <a:endParaRPr lang="nl-NL" sz="360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BC8529-77AA-464E-96A7-729AAD508025}" type="slidenum">
              <a:rPr lang="nl-NL">
                <a:solidFill>
                  <a:srgbClr val="1F497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nl-NL">
              <a:solidFill>
                <a:srgbClr val="1F497D"/>
              </a:solidFill>
              <a:latin typeface="Arial" charset="0"/>
            </a:endParaRPr>
          </a:p>
        </p:txBody>
      </p:sp>
      <p:pic>
        <p:nvPicPr>
          <p:cNvPr id="16" name="Tijdelijke aanduiding voor inhoud 11" descr="Logo_IOJZzonder teks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840416" y="260649"/>
            <a:ext cx="827584" cy="1084288"/>
          </a:xfrm>
          <a:prstGeom prst="rect">
            <a:avLst/>
          </a:prstGeom>
        </p:spPr>
      </p:pic>
      <p:graphicFrame>
        <p:nvGraphicFramePr>
          <p:cNvPr id="8" name="Tijdelijke aanduiding voor inhoud 7">
            <a:extLst>
              <a:ext uri="{FF2B5EF4-FFF2-40B4-BE49-F238E27FC236}">
                <a16:creationId xmlns:a16="http://schemas.microsoft.com/office/drawing/2014/main" id="{31537C77-0481-4325-858C-5CD02E3C30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7993122"/>
              </p:ext>
            </p:extLst>
          </p:nvPr>
        </p:nvGraphicFramePr>
        <p:xfrm>
          <a:off x="1981200" y="1225486"/>
          <a:ext cx="5726784" cy="5130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Rol: horizontaal 6">
            <a:extLst>
              <a:ext uri="{FF2B5EF4-FFF2-40B4-BE49-F238E27FC236}">
                <a16:creationId xmlns:a16="http://schemas.microsoft.com/office/drawing/2014/main" id="{7B25C72D-982B-434E-8ED5-E311720BFD6C}"/>
              </a:ext>
            </a:extLst>
          </p:cNvPr>
          <p:cNvSpPr/>
          <p:nvPr/>
        </p:nvSpPr>
        <p:spPr>
          <a:xfrm>
            <a:off x="6661609" y="1225487"/>
            <a:ext cx="2828041" cy="1338605"/>
          </a:xfrm>
          <a:prstGeom prst="horizontalScroll">
            <a:avLst/>
          </a:prstGeom>
          <a:solidFill>
            <a:srgbClr val="A162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l-NL">
                <a:solidFill>
                  <a:prstClr val="white"/>
                </a:solidFill>
                <a:latin typeface="Calibri"/>
              </a:rPr>
              <a:t>Publieke gezondheid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l-NL">
                <a:solidFill>
                  <a:prstClr val="white"/>
                </a:solidFill>
                <a:latin typeface="Calibri"/>
              </a:rPr>
              <a:t>Veilig Thuis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l-NL">
                <a:solidFill>
                  <a:prstClr val="white"/>
                </a:solidFill>
                <a:latin typeface="Calibri"/>
              </a:rPr>
              <a:t>Inkoop jeugdhulp</a:t>
            </a:r>
          </a:p>
        </p:txBody>
      </p:sp>
      <p:sp>
        <p:nvSpPr>
          <p:cNvPr id="12" name="Rol: horizontaal 11">
            <a:extLst>
              <a:ext uri="{FF2B5EF4-FFF2-40B4-BE49-F238E27FC236}">
                <a16:creationId xmlns:a16="http://schemas.microsoft.com/office/drawing/2014/main" id="{2FFE9C44-906F-42DE-9FDF-B804C98D371D}"/>
              </a:ext>
            </a:extLst>
          </p:cNvPr>
          <p:cNvSpPr/>
          <p:nvPr/>
        </p:nvSpPr>
        <p:spPr>
          <a:xfrm>
            <a:off x="6661607" y="3121616"/>
            <a:ext cx="2828041" cy="1338605"/>
          </a:xfrm>
          <a:prstGeom prst="horizontalScroll">
            <a:avLst/>
          </a:prstGeom>
          <a:solidFill>
            <a:srgbClr val="A162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l-NL">
                <a:solidFill>
                  <a:prstClr val="white"/>
                </a:solidFill>
                <a:latin typeface="Calibri"/>
              </a:rPr>
              <a:t>Publieke gezondheid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l-NL">
                <a:solidFill>
                  <a:prstClr val="white"/>
                </a:solidFill>
                <a:latin typeface="Calibri"/>
              </a:rPr>
              <a:t>Veilig Thuis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l-NL">
                <a:solidFill>
                  <a:prstClr val="white"/>
                </a:solidFill>
                <a:latin typeface="Calibri"/>
              </a:rPr>
              <a:t>Inkoop jeugdhulp</a:t>
            </a:r>
          </a:p>
        </p:txBody>
      </p:sp>
      <p:sp>
        <p:nvSpPr>
          <p:cNvPr id="13" name="Rol: horizontaal 12">
            <a:extLst>
              <a:ext uri="{FF2B5EF4-FFF2-40B4-BE49-F238E27FC236}">
                <a16:creationId xmlns:a16="http://schemas.microsoft.com/office/drawing/2014/main" id="{ADADCD8A-B7B1-4F5C-8014-4FB36E572995}"/>
              </a:ext>
            </a:extLst>
          </p:cNvPr>
          <p:cNvSpPr/>
          <p:nvPr/>
        </p:nvSpPr>
        <p:spPr>
          <a:xfrm>
            <a:off x="6661608" y="5017746"/>
            <a:ext cx="2828041" cy="1338605"/>
          </a:xfrm>
          <a:prstGeom prst="horizontalScroll">
            <a:avLst/>
          </a:prstGeom>
          <a:solidFill>
            <a:srgbClr val="A162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l-NL">
                <a:solidFill>
                  <a:prstClr val="white"/>
                </a:solidFill>
                <a:latin typeface="Calibri"/>
              </a:rPr>
              <a:t>Inkoop jeugdhulp</a:t>
            </a:r>
          </a:p>
        </p:txBody>
      </p:sp>
    </p:spTree>
    <p:extLst>
      <p:ext uri="{BB962C8B-B14F-4D97-AF65-F5344CB8AC3E}">
        <p14:creationId xmlns:p14="http://schemas.microsoft.com/office/powerpoint/2010/main" val="2063952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25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26" name="Object 2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5589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hthoek 24" hidden="1"/>
          <p:cNvSpPr/>
          <p:nvPr>
            <p:custDataLst>
              <p:tags r:id="rId2"/>
            </p:custDataLst>
          </p:nvPr>
        </p:nvSpPr>
        <p:spPr bwMode="auto">
          <a:xfrm>
            <a:off x="152400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nl-NL" sz="1400">
              <a:solidFill>
                <a:prstClr val="white"/>
              </a:solidFill>
              <a:latin typeface="Calibri"/>
              <a:sym typeface="Calibri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2001056" y="188640"/>
            <a:ext cx="8219256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baseline="0">
                <a:solidFill>
                  <a:srgbClr val="103474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9pPr>
          </a:lstStyle>
          <a:p>
            <a:pPr>
              <a:defRPr/>
            </a:pPr>
            <a:endParaRPr lang="nl-NL" sz="2400" kern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B2EBB8-B907-4DB6-B265-E78F87A76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600"/>
              <a:t>Hoe verloopt proces toekennen van jeugdhulp?</a:t>
            </a:r>
            <a:br>
              <a:rPr lang="nl-NL" sz="3600"/>
            </a:br>
            <a:endParaRPr lang="nl-NL" sz="360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BC8529-77AA-464E-96A7-729AAD508025}" type="slidenum">
              <a:rPr lang="nl-NL">
                <a:solidFill>
                  <a:srgbClr val="1F497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nl-NL">
              <a:solidFill>
                <a:srgbClr val="1F497D"/>
              </a:solidFill>
              <a:latin typeface="Arial" charset="0"/>
            </a:endParaRPr>
          </a:p>
        </p:txBody>
      </p:sp>
      <p:pic>
        <p:nvPicPr>
          <p:cNvPr id="16" name="Tijdelijke aanduiding voor inhoud 11" descr="Logo_IOJZzonder teks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022068" y="363513"/>
            <a:ext cx="827584" cy="1084288"/>
          </a:xfrm>
          <a:prstGeom prst="rect">
            <a:avLst/>
          </a:prstGeom>
        </p:spPr>
      </p:pic>
      <p:graphicFrame>
        <p:nvGraphicFramePr>
          <p:cNvPr id="11" name="Tijdelijke aanduiding voor inhoud 7">
            <a:extLst>
              <a:ext uri="{FF2B5EF4-FFF2-40B4-BE49-F238E27FC236}">
                <a16:creationId xmlns:a16="http://schemas.microsoft.com/office/drawing/2014/main" id="{CD085477-058C-4128-95AB-98A4FC5AEAD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30371" y="1125538"/>
          <a:ext cx="1341950" cy="5230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Tijdelijke aanduiding voor inhoud 6">
            <a:extLst>
              <a:ext uri="{FF2B5EF4-FFF2-40B4-BE49-F238E27FC236}">
                <a16:creationId xmlns:a16="http://schemas.microsoft.com/office/drawing/2014/main" id="{8CC49744-0B9E-465B-8F2E-8CE7167BCF5B}"/>
              </a:ext>
            </a:extLst>
          </p:cNvPr>
          <p:cNvGraphicFramePr>
            <a:graphicFrameLocks/>
          </p:cNvGraphicFramePr>
          <p:nvPr/>
        </p:nvGraphicFramePr>
        <p:xfrm>
          <a:off x="3172321" y="1477963"/>
          <a:ext cx="718930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086378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25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26" name="Object 2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5589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hthoek 24" hidden="1"/>
          <p:cNvSpPr/>
          <p:nvPr>
            <p:custDataLst>
              <p:tags r:id="rId2"/>
            </p:custDataLst>
          </p:nvPr>
        </p:nvSpPr>
        <p:spPr bwMode="auto">
          <a:xfrm>
            <a:off x="152400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nl-NL" sz="1400">
              <a:solidFill>
                <a:prstClr val="white"/>
              </a:solidFill>
              <a:latin typeface="Calibri"/>
              <a:sym typeface="Calibri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2001056" y="188640"/>
            <a:ext cx="8219256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baseline="0">
                <a:solidFill>
                  <a:srgbClr val="103474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9pPr>
          </a:lstStyle>
          <a:p>
            <a:pPr>
              <a:defRPr/>
            </a:pPr>
            <a:endParaRPr lang="nl-NL" sz="2400" kern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B2EBB8-B907-4DB6-B265-E78F87A76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600"/>
              <a:t>Wat doet Inkooporganisatie Jeugdhulp Zeeland (IJZ)?</a:t>
            </a:r>
            <a:br>
              <a:rPr lang="nl-NL" sz="3600"/>
            </a:br>
            <a:endParaRPr lang="nl-NL" sz="360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BC8529-77AA-464E-96A7-729AAD508025}" type="slidenum">
              <a:rPr lang="nl-NL">
                <a:solidFill>
                  <a:srgbClr val="1F497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nl-NL">
              <a:solidFill>
                <a:srgbClr val="1F497D"/>
              </a:solidFill>
              <a:latin typeface="Arial" charset="0"/>
            </a:endParaRPr>
          </a:p>
        </p:txBody>
      </p:sp>
      <p:pic>
        <p:nvPicPr>
          <p:cNvPr id="16" name="Tijdelijke aanduiding voor inhoud 11" descr="Logo_IOJZzonder teks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025381" y="846138"/>
            <a:ext cx="827584" cy="1084288"/>
          </a:xfrm>
          <a:prstGeom prst="rect">
            <a:avLst/>
          </a:prstGeom>
        </p:spPr>
      </p:pic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BA9F5E1-4C7B-44E6-973B-50F46A361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540042"/>
            <a:ext cx="8229600" cy="50433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2600"/>
              <a:t>Op grond van art 7 GR en Verordening</a:t>
            </a:r>
          </a:p>
          <a:p>
            <a:pPr>
              <a:buBlip>
                <a:blip r:embed="rId8"/>
              </a:buBlip>
            </a:pPr>
            <a:r>
              <a:rPr lang="nl-NL" sz="2600"/>
              <a:t>Opstellen en uitvoeren van inkoop en </a:t>
            </a:r>
            <a:r>
              <a:rPr lang="nl-NL" sz="2600" err="1"/>
              <a:t>aanbestedings-procedures</a:t>
            </a:r>
            <a:endParaRPr lang="nl-NL" sz="2600"/>
          </a:p>
          <a:p>
            <a:pPr>
              <a:buBlip>
                <a:blip r:embed="rId8"/>
              </a:buBlip>
            </a:pPr>
            <a:r>
              <a:rPr lang="nl-NL" sz="2600"/>
              <a:t>Opstellen van (raam)overeenkomsten t.b.v. jeugdhulp voor de Zeeuwse gemeenten (contracten en subsidies)</a:t>
            </a:r>
          </a:p>
          <a:p>
            <a:pPr>
              <a:buBlip>
                <a:blip r:embed="rId8"/>
              </a:buBlip>
            </a:pPr>
            <a:r>
              <a:rPr lang="nl-NL" sz="2600"/>
              <a:t>Contractbeheer</a:t>
            </a:r>
          </a:p>
          <a:p>
            <a:pPr>
              <a:buBlip>
                <a:blip r:embed="rId8"/>
              </a:buBlip>
            </a:pPr>
            <a:r>
              <a:rPr lang="nl-NL" sz="2600"/>
              <a:t>Matchen vraag en aanbod (zorgmakelaar)</a:t>
            </a:r>
          </a:p>
          <a:p>
            <a:pPr>
              <a:buBlip>
                <a:blip r:embed="rId8"/>
              </a:buBlip>
            </a:pPr>
            <a:r>
              <a:rPr lang="nl-NL" sz="2600"/>
              <a:t>Factuurcontrole en betaling van geleverde jeugdhulp</a:t>
            </a:r>
          </a:p>
          <a:p>
            <a:pPr>
              <a:buBlip>
                <a:blip r:embed="rId8"/>
              </a:buBlip>
            </a:pPr>
            <a:r>
              <a:rPr lang="nl-NL" sz="2600"/>
              <a:t>Opstellen begroting, </a:t>
            </a:r>
            <a:r>
              <a:rPr lang="nl-NL" sz="2600" err="1"/>
              <a:t>burap</a:t>
            </a:r>
            <a:r>
              <a:rPr lang="nl-NL" sz="2600"/>
              <a:t> en jaarrekening</a:t>
            </a:r>
          </a:p>
          <a:p>
            <a:pPr>
              <a:buBlip>
                <a:blip r:embed="rId8"/>
              </a:buBlip>
            </a:pPr>
            <a:r>
              <a:rPr lang="nl-NL" sz="2600"/>
              <a:t>Verzorgen periodieke analyses en duiden van trends</a:t>
            </a:r>
          </a:p>
          <a:p>
            <a:pPr>
              <a:buBlip>
                <a:blip r:embed="rId8"/>
              </a:buBlip>
            </a:pPr>
            <a:r>
              <a:rPr lang="nl-NL" sz="2600"/>
              <a:t>Ondersteunen van Regionaal Expertise Team Zeeland en Netwerk Integrale Vroeghulp</a:t>
            </a:r>
          </a:p>
          <a:p>
            <a:pPr>
              <a:buBlip>
                <a:blip r:embed="rId8"/>
              </a:buBlip>
            </a:pPr>
            <a:r>
              <a:rPr lang="nl-NL" sz="2600"/>
              <a:t>Volgen van en anticiperen op ontwikkelingen</a:t>
            </a:r>
            <a:r>
              <a:rPr lang="nl-NL" sz="2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5011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25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26" name="Object 2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5589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hthoek 24" hidden="1"/>
          <p:cNvSpPr/>
          <p:nvPr>
            <p:custDataLst>
              <p:tags r:id="rId2"/>
            </p:custDataLst>
          </p:nvPr>
        </p:nvSpPr>
        <p:spPr bwMode="auto">
          <a:xfrm>
            <a:off x="152400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nl-NL" sz="1400">
              <a:solidFill>
                <a:prstClr val="white"/>
              </a:solidFill>
              <a:latin typeface="Calibri"/>
              <a:sym typeface="Calibri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2001056" y="188640"/>
            <a:ext cx="8219256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baseline="0">
                <a:solidFill>
                  <a:srgbClr val="103474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9pPr>
          </a:lstStyle>
          <a:p>
            <a:pPr>
              <a:defRPr/>
            </a:pPr>
            <a:endParaRPr lang="nl-NL" sz="2400" kern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B2EBB8-B907-4DB6-B265-E78F87A76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600"/>
              <a:t>Maat en getal</a:t>
            </a:r>
            <a:br>
              <a:rPr lang="nl-NL" sz="3600"/>
            </a:br>
            <a:endParaRPr lang="nl-NL" sz="360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BC8529-77AA-464E-96A7-729AAD508025}" type="slidenum">
              <a:rPr lang="nl-NL">
                <a:solidFill>
                  <a:srgbClr val="1F497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nl-NL">
              <a:solidFill>
                <a:srgbClr val="1F497D"/>
              </a:solidFill>
              <a:latin typeface="Arial" charset="0"/>
            </a:endParaRPr>
          </a:p>
        </p:txBody>
      </p:sp>
      <p:pic>
        <p:nvPicPr>
          <p:cNvPr id="16" name="Tijdelijke aanduiding voor inhoud 11" descr="Logo_IOJZzonder teks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840416" y="260649"/>
            <a:ext cx="827584" cy="1084288"/>
          </a:xfrm>
          <a:prstGeom prst="rect">
            <a:avLst/>
          </a:prstGeom>
        </p:spPr>
      </p:pic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BA9F5E1-4C7B-44E6-973B-50F46A361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344938"/>
            <a:ext cx="8229600" cy="4938712"/>
          </a:xfrm>
        </p:spPr>
        <p:txBody>
          <a:bodyPr>
            <a:normAutofit lnSpcReduction="10000"/>
          </a:bodyPr>
          <a:lstStyle/>
          <a:p>
            <a:pPr>
              <a:buBlip>
                <a:blip r:embed="rId8"/>
              </a:buBlip>
            </a:pPr>
            <a:r>
              <a:rPr lang="nl-NL" sz="2400"/>
              <a:t>Circa 100 aanbieders jeugdhulp verenigd in 8 </a:t>
            </a:r>
            <a:r>
              <a:rPr lang="nl-NL" sz="2400" err="1"/>
              <a:t>samenwerkings-verbanden</a:t>
            </a:r>
            <a:r>
              <a:rPr lang="nl-NL" sz="2400"/>
              <a:t> en 130 aanbieders maatwerkcontracten</a:t>
            </a:r>
          </a:p>
          <a:p>
            <a:pPr>
              <a:buBlip>
                <a:blip r:embed="rId8"/>
              </a:buBlip>
            </a:pPr>
            <a:r>
              <a:rPr lang="nl-NL" sz="2400"/>
              <a:t>Circa 500 gesprekken met contractpartijen p/j</a:t>
            </a:r>
          </a:p>
          <a:p>
            <a:pPr>
              <a:buBlip>
                <a:blip r:embed="rId8"/>
              </a:buBlip>
            </a:pPr>
            <a:r>
              <a:rPr lang="nl-NL" sz="2400"/>
              <a:t>Controleren en betalen van geleverde jeugdhulp; </a:t>
            </a:r>
          </a:p>
          <a:p>
            <a:pPr marL="0" indent="0">
              <a:buNone/>
              <a:tabLst>
                <a:tab pos="361950" algn="l"/>
              </a:tabLst>
            </a:pPr>
            <a:r>
              <a:rPr lang="nl-NL" sz="2400"/>
              <a:t>	± € 171 miljoen p/j (2025)</a:t>
            </a:r>
          </a:p>
          <a:p>
            <a:pPr marL="0" indent="0">
              <a:buNone/>
              <a:tabLst>
                <a:tab pos="361950" algn="l"/>
              </a:tabLst>
            </a:pPr>
            <a:endParaRPr lang="nl-NL" sz="1200"/>
          </a:p>
          <a:p>
            <a:pPr marL="0" indent="0">
              <a:buNone/>
            </a:pPr>
            <a:r>
              <a:rPr lang="nl-NL" sz="2400"/>
              <a:t>Begroting 2025:</a:t>
            </a:r>
          </a:p>
          <a:p>
            <a:pPr>
              <a:buBlip>
                <a:blip r:embed="rId8"/>
              </a:buBlip>
            </a:pPr>
            <a:r>
              <a:rPr lang="nl-NL" sz="2400"/>
              <a:t>Inkooporganisatie;  € 2,11 miljoen</a:t>
            </a:r>
          </a:p>
          <a:p>
            <a:pPr lvl="1">
              <a:buBlip>
                <a:blip r:embed="rId8"/>
              </a:buBlip>
            </a:pPr>
            <a:r>
              <a:rPr lang="nl-NL" sz="2000"/>
              <a:t>Personele lasten	 € 1,55 </a:t>
            </a:r>
            <a:r>
              <a:rPr lang="nl-NL" sz="2000" err="1"/>
              <a:t>mio</a:t>
            </a:r>
            <a:r>
              <a:rPr lang="nl-NL" sz="2000"/>
              <a:t> </a:t>
            </a:r>
            <a:r>
              <a:rPr lang="nl-NL" sz="1600"/>
              <a:t>15,28 fte (waarvan 1,5 fte tijdelijk </a:t>
            </a:r>
            <a:r>
              <a:rPr lang="nl-NL" sz="1600" err="1"/>
              <a:t>tm</a:t>
            </a:r>
            <a:r>
              <a:rPr lang="nl-NL" sz="1600"/>
              <a:t> 2025)</a:t>
            </a:r>
          </a:p>
          <a:p>
            <a:pPr lvl="1">
              <a:buBlip>
                <a:blip r:embed="rId8"/>
              </a:buBlip>
            </a:pPr>
            <a:r>
              <a:rPr lang="nl-NL" sz="2000"/>
              <a:t>Bijdrage aan GGD	 € 0,17 </a:t>
            </a:r>
            <a:r>
              <a:rPr lang="nl-NL" sz="2000" err="1"/>
              <a:t>mio</a:t>
            </a:r>
            <a:endParaRPr lang="nl-NL" sz="2000"/>
          </a:p>
          <a:p>
            <a:pPr lvl="1">
              <a:buBlip>
                <a:blip r:embed="rId8"/>
              </a:buBlip>
            </a:pPr>
            <a:r>
              <a:rPr lang="nl-NL" sz="2000"/>
              <a:t>Overige kosten	 € 0,40 </a:t>
            </a:r>
            <a:r>
              <a:rPr lang="nl-NL" sz="2000" err="1"/>
              <a:t>mio</a:t>
            </a:r>
            <a:endParaRPr lang="nl-NL" sz="2000"/>
          </a:p>
          <a:p>
            <a:pPr>
              <a:buBlip>
                <a:blip r:embed="rId8"/>
              </a:buBlip>
            </a:pPr>
            <a:r>
              <a:rPr lang="nl-NL" sz="2400"/>
              <a:t>Taskforce Jeugd; 	€ 0,33 miljoen</a:t>
            </a:r>
          </a:p>
          <a:p>
            <a:pPr>
              <a:buBlip>
                <a:blip r:embed="rId8"/>
              </a:buBlip>
            </a:pPr>
            <a:r>
              <a:rPr lang="nl-NL" sz="2400"/>
              <a:t>Rentebaten;          + € 0,50 miljoen</a:t>
            </a:r>
          </a:p>
        </p:txBody>
      </p:sp>
    </p:spTree>
    <p:extLst>
      <p:ext uri="{BB962C8B-B14F-4D97-AF65-F5344CB8AC3E}">
        <p14:creationId xmlns:p14="http://schemas.microsoft.com/office/powerpoint/2010/main" val="914067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25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26" name="Object 2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5589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hthoek 24" hidden="1"/>
          <p:cNvSpPr/>
          <p:nvPr>
            <p:custDataLst>
              <p:tags r:id="rId2"/>
            </p:custDataLst>
          </p:nvPr>
        </p:nvSpPr>
        <p:spPr bwMode="auto">
          <a:xfrm>
            <a:off x="152400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nl-NL" sz="1400">
              <a:solidFill>
                <a:prstClr val="white"/>
              </a:solidFill>
              <a:latin typeface="Calibri"/>
              <a:sym typeface="Calibri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2001056" y="188640"/>
            <a:ext cx="8219256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baseline="0">
                <a:solidFill>
                  <a:srgbClr val="103474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9pPr>
          </a:lstStyle>
          <a:p>
            <a:pPr>
              <a:defRPr/>
            </a:pPr>
            <a:endParaRPr lang="nl-NL" sz="2400" kern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B2EBB8-B907-4DB6-B265-E78F87A76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1298" y="307801"/>
            <a:ext cx="8369405" cy="1463478"/>
          </a:xfrm>
        </p:spPr>
        <p:txBody>
          <a:bodyPr/>
          <a:lstStyle/>
          <a:p>
            <a:r>
              <a:rPr lang="nl-NL" sz="3600"/>
              <a:t>Huidige informatievoorziening </a:t>
            </a:r>
            <a:r>
              <a:rPr lang="nl-NL" sz="3200"/>
              <a:t>vanuit</a:t>
            </a:r>
            <a:r>
              <a:rPr lang="nl-NL" sz="3600"/>
              <a:t> </a:t>
            </a:r>
            <a:br>
              <a:rPr lang="nl-NL" sz="3600"/>
            </a:br>
            <a:r>
              <a:rPr lang="nl-NL" sz="3600"/>
              <a:t>IJZ naar gemeenten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BC8529-77AA-464E-96A7-729AAD508025}" type="slidenum">
              <a:rPr lang="nl-NL">
                <a:solidFill>
                  <a:srgbClr val="1F497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nl-NL">
              <a:solidFill>
                <a:srgbClr val="1F497D"/>
              </a:solidFill>
              <a:latin typeface="Arial" charset="0"/>
            </a:endParaRPr>
          </a:p>
        </p:txBody>
      </p:sp>
      <p:pic>
        <p:nvPicPr>
          <p:cNvPr id="16" name="Tijdelijke aanduiding voor inhoud 11" descr="Logo_IOJZzonder teks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393981" y="307801"/>
            <a:ext cx="827584" cy="1084288"/>
          </a:xfrm>
          <a:prstGeom prst="rect">
            <a:avLst/>
          </a:prstGeom>
        </p:spPr>
      </p:pic>
      <p:sp>
        <p:nvSpPr>
          <p:cNvPr id="3" name="Tijdelijke aanduiding voor inhoud 5">
            <a:extLst>
              <a:ext uri="{FF2B5EF4-FFF2-40B4-BE49-F238E27FC236}">
                <a16:creationId xmlns:a16="http://schemas.microsoft.com/office/drawing/2014/main" id="{F1AE0E96-40F3-E066-BD42-F72AD8003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4525963"/>
          </a:xfrm>
        </p:spPr>
        <p:txBody>
          <a:bodyPr>
            <a:normAutofit/>
          </a:bodyPr>
          <a:lstStyle/>
          <a:p>
            <a:pPr>
              <a:buBlip>
                <a:blip r:embed="rId8"/>
              </a:buBlip>
            </a:pPr>
            <a:r>
              <a:rPr lang="nl-NL" sz="2400"/>
              <a:t>Input voor begroting, </a:t>
            </a:r>
            <a:r>
              <a:rPr lang="nl-NL" sz="2400" err="1"/>
              <a:t>burap</a:t>
            </a:r>
            <a:r>
              <a:rPr lang="nl-NL" sz="2400"/>
              <a:t> en jaarrekening per gemeente </a:t>
            </a:r>
          </a:p>
          <a:p>
            <a:pPr>
              <a:buBlip>
                <a:blip r:embed="rId8"/>
              </a:buBlip>
            </a:pPr>
            <a:r>
              <a:rPr lang="nl-NL" sz="2400"/>
              <a:t>Prognosemodel voor zorg in natura p*q</a:t>
            </a:r>
          </a:p>
          <a:p>
            <a:pPr marL="0" indent="0">
              <a:buNone/>
            </a:pPr>
            <a:endParaRPr lang="nl-NL" sz="2400"/>
          </a:p>
          <a:p>
            <a:pPr>
              <a:buBlip>
                <a:blip r:embed="rId8"/>
              </a:buBlip>
            </a:pPr>
            <a:r>
              <a:rPr lang="nl-NL" sz="2400"/>
              <a:t>Maandelijkse productiemonitor Jeugdhulp</a:t>
            </a:r>
          </a:p>
          <a:p>
            <a:pPr>
              <a:buBlip>
                <a:blip r:embed="rId8"/>
              </a:buBlip>
            </a:pPr>
            <a:r>
              <a:rPr lang="nl-NL" sz="2400"/>
              <a:t>Monitor Grip op Jeugd</a:t>
            </a:r>
          </a:p>
          <a:p>
            <a:pPr marL="0" indent="0">
              <a:buNone/>
            </a:pPr>
            <a:endParaRPr lang="nl-NL" sz="2400"/>
          </a:p>
          <a:p>
            <a:pPr>
              <a:buBlip>
                <a:blip r:embed="rId8"/>
              </a:buBlip>
            </a:pPr>
            <a:r>
              <a:rPr lang="nl-NL" sz="2400"/>
              <a:t>Kwartaalgesprekken met gemeenten</a:t>
            </a:r>
          </a:p>
          <a:p>
            <a:pPr>
              <a:buBlip>
                <a:blip r:embed="rId8"/>
              </a:buBlip>
            </a:pPr>
            <a:r>
              <a:rPr lang="nl-NL" sz="2400"/>
              <a:t>(Data)analyses op verzoek van gemeente</a:t>
            </a:r>
          </a:p>
        </p:txBody>
      </p:sp>
    </p:spTree>
    <p:extLst>
      <p:ext uri="{BB962C8B-B14F-4D97-AF65-F5344CB8AC3E}">
        <p14:creationId xmlns:p14="http://schemas.microsoft.com/office/powerpoint/2010/main" val="119522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25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26" name="Object 2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5589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hthoek 24" hidden="1"/>
          <p:cNvSpPr/>
          <p:nvPr>
            <p:custDataLst>
              <p:tags r:id="rId2"/>
            </p:custDataLst>
          </p:nvPr>
        </p:nvSpPr>
        <p:spPr bwMode="auto">
          <a:xfrm>
            <a:off x="152400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nl-NL" sz="1400">
              <a:solidFill>
                <a:prstClr val="white"/>
              </a:solidFill>
              <a:latin typeface="Calibri"/>
              <a:sym typeface="Calibri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2001056" y="188640"/>
            <a:ext cx="8219256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baseline="0">
                <a:solidFill>
                  <a:srgbClr val="103474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Lucida Sans" pitchFamily="34" charset="0"/>
              </a:defRPr>
            </a:lvl9pPr>
          </a:lstStyle>
          <a:p>
            <a:pPr>
              <a:defRPr/>
            </a:pPr>
            <a:endParaRPr lang="nl-NL" sz="2400" kern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B2EBB8-B907-4DB6-B265-E78F87A76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600"/>
              <a:t>Ontwikkelingen bij IJZ</a:t>
            </a:r>
            <a:br>
              <a:rPr lang="nl-NL" sz="3600"/>
            </a:br>
            <a:endParaRPr lang="nl-NL" sz="360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BC8529-77AA-464E-96A7-729AAD508025}" type="slidenum">
              <a:rPr lang="nl-NL">
                <a:solidFill>
                  <a:srgbClr val="1F497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nl-NL">
              <a:solidFill>
                <a:srgbClr val="1F497D"/>
              </a:solidFill>
              <a:latin typeface="Arial" charset="0"/>
            </a:endParaRPr>
          </a:p>
        </p:txBody>
      </p:sp>
      <p:pic>
        <p:nvPicPr>
          <p:cNvPr id="16" name="Tijdelijke aanduiding voor inhoud 11" descr="Logo_IOJZzonder teks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840416" y="260649"/>
            <a:ext cx="827584" cy="1084288"/>
          </a:xfrm>
          <a:prstGeom prst="rect">
            <a:avLst/>
          </a:prstGeom>
        </p:spPr>
      </p:pic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BA9F5E1-4C7B-44E6-973B-50F46A361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416946"/>
            <a:ext cx="8229600" cy="4939404"/>
          </a:xfrm>
        </p:spPr>
        <p:txBody>
          <a:bodyPr>
            <a:normAutofit/>
          </a:bodyPr>
          <a:lstStyle/>
          <a:p>
            <a:pPr>
              <a:buBlip>
                <a:blip r:embed="rId8"/>
              </a:buBlip>
            </a:pPr>
            <a:r>
              <a:rPr lang="nl-NL" sz="2400" dirty="0"/>
              <a:t>In 2024 en 2025 voorbereiding en uitvoering inkoop en aanbesteding jeugdhulp vanaf 1 januari 2026</a:t>
            </a:r>
          </a:p>
          <a:p>
            <a:pPr>
              <a:buBlip>
                <a:blip r:embed="rId8"/>
              </a:buBlip>
            </a:pPr>
            <a:r>
              <a:rPr lang="nl-NL" sz="2400" dirty="0"/>
              <a:t>Verdere professionalisering van de inkooporganisatie</a:t>
            </a:r>
          </a:p>
          <a:p>
            <a:pPr>
              <a:buBlip>
                <a:blip r:embed="rId8"/>
              </a:buBlip>
            </a:pPr>
            <a:r>
              <a:rPr lang="nl-NL" sz="2400" dirty="0"/>
              <a:t>Doorontwikkeling prognosemodel en dashboards </a:t>
            </a:r>
            <a:r>
              <a:rPr lang="nl-NL" sz="2400" dirty="0" err="1"/>
              <a:t>mbt</a:t>
            </a:r>
            <a:r>
              <a:rPr lang="nl-NL" sz="2400" dirty="0"/>
              <a:t> monitoring kosten jeugdhulp</a:t>
            </a:r>
          </a:p>
          <a:p>
            <a:pPr marL="0" indent="0">
              <a:buNone/>
            </a:pPr>
            <a:endParaRPr lang="nl-NL" sz="2400" dirty="0"/>
          </a:p>
          <a:p>
            <a:pPr>
              <a:buBlip>
                <a:blip r:embed="rId8"/>
              </a:buBlip>
            </a:pPr>
            <a:r>
              <a:rPr lang="nl-NL" sz="2400" dirty="0"/>
              <a:t>Ondersteuning bij implementatie Regiovisie Jeugd en Hervormingsagenda</a:t>
            </a:r>
          </a:p>
          <a:p>
            <a:pPr marL="0" indent="0">
              <a:buNone/>
            </a:pPr>
            <a:endParaRPr lang="nl-NL" sz="1700" dirty="0"/>
          </a:p>
          <a:p>
            <a:pPr>
              <a:buBlip>
                <a:blip r:embed="rId8"/>
              </a:buBlip>
            </a:pPr>
            <a:r>
              <a:rPr lang="nl-NL" sz="2400" dirty="0"/>
              <a:t>Besluitvormingsproces governance structuur inkoop jeugdhulp, beschermd wonen, maatschappelijke- en vrouwenopvang</a:t>
            </a:r>
          </a:p>
        </p:txBody>
      </p:sp>
    </p:spTree>
    <p:extLst>
      <p:ext uri="{BB962C8B-B14F-4D97-AF65-F5344CB8AC3E}">
        <p14:creationId xmlns:p14="http://schemas.microsoft.com/office/powerpoint/2010/main" val="3106750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B92FAF7-0AD3-4B47-9111-D0E9CD79E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A77139-BADB-4B2C-BD41-B67A4D37D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55526" y="2227167"/>
            <a:ext cx="4336168" cy="4630834"/>
            <a:chOff x="7855526" y="2145638"/>
            <a:chExt cx="4336168" cy="4630834"/>
          </a:xfrm>
          <a:gradFill>
            <a:gsLst>
              <a:gs pos="2000">
                <a:schemeClr val="bg1">
                  <a:alpha val="10000"/>
                </a:schemeClr>
              </a:gs>
              <a:gs pos="16000">
                <a:schemeClr val="accent6">
                  <a:alpha val="10000"/>
                </a:schemeClr>
              </a:gs>
              <a:gs pos="100000">
                <a:schemeClr val="bg1">
                  <a:alpha val="10000"/>
                </a:schemeClr>
              </a:gs>
              <a:gs pos="85000">
                <a:schemeClr val="accent1">
                  <a:alpha val="10000"/>
                </a:schemeClr>
              </a:gs>
            </a:gsLst>
            <a:lin ang="12000000" scaled="0"/>
          </a:gradFill>
        </p:grpSpPr>
        <p:sp useBgFill="1">
          <p:nvSpPr>
            <p:cNvPr id="13" name="Freeform: Shape 12">
              <a:extLst>
                <a:ext uri="{FF2B5EF4-FFF2-40B4-BE49-F238E27FC236}">
                  <a16:creationId xmlns:a16="http://schemas.microsoft.com/office/drawing/2014/main" id="{DAC7B25D-E1A6-459A-B45A-1912B0CD95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75903" y="2463723"/>
              <a:ext cx="4315791" cy="4312749"/>
            </a:xfrm>
            <a:custGeom>
              <a:avLst/>
              <a:gdLst>
                <a:gd name="connsiteX0" fmla="*/ 2987009 w 4315791"/>
                <a:gd name="connsiteY0" fmla="*/ 0 h 4312749"/>
                <a:gd name="connsiteX1" fmla="*/ 4136908 w 4315791"/>
                <a:gd name="connsiteY1" fmla="*/ 333995 h 4312749"/>
                <a:gd name="connsiteX2" fmla="*/ 4315791 w 4315791"/>
                <a:gd name="connsiteY2" fmla="*/ 445229 h 4312749"/>
                <a:gd name="connsiteX3" fmla="*/ 4315791 w 4315791"/>
                <a:gd name="connsiteY3" fmla="*/ 1208150 h 4312749"/>
                <a:gd name="connsiteX4" fmla="*/ 4145996 w 4315791"/>
                <a:gd name="connsiteY4" fmla="*/ 1085198 h 4312749"/>
                <a:gd name="connsiteX5" fmla="*/ 3631470 w 4315791"/>
                <a:gd name="connsiteY5" fmla="*/ 767158 h 4312749"/>
                <a:gd name="connsiteX6" fmla="*/ 2987009 w 4315791"/>
                <a:gd name="connsiteY6" fmla="*/ 611504 h 4312749"/>
                <a:gd name="connsiteX7" fmla="*/ 1985110 w 4315791"/>
                <a:gd name="connsiteY7" fmla="*/ 855943 h 4312749"/>
                <a:gd name="connsiteX8" fmla="*/ 1223061 w 4315791"/>
                <a:gd name="connsiteY8" fmla="*/ 1585590 h 4312749"/>
                <a:gd name="connsiteX9" fmla="*/ 1023311 w 4315791"/>
                <a:gd name="connsiteY9" fmla="*/ 1849089 h 4312749"/>
                <a:gd name="connsiteX10" fmla="*/ 652067 w 4315791"/>
                <a:gd name="connsiteY10" fmla="*/ 2610233 h 4312749"/>
                <a:gd name="connsiteX11" fmla="*/ 876921 w 4315791"/>
                <a:gd name="connsiteY11" fmla="*/ 3447930 h 4312749"/>
                <a:gd name="connsiteX12" fmla="*/ 1504428 w 4315791"/>
                <a:gd name="connsiteY12" fmla="*/ 4177169 h 4312749"/>
                <a:gd name="connsiteX13" fmla="*/ 1689053 w 4315791"/>
                <a:gd name="connsiteY13" fmla="*/ 4312749 h 4312749"/>
                <a:gd name="connsiteX14" fmla="*/ 729636 w 4315791"/>
                <a:gd name="connsiteY14" fmla="*/ 4312749 h 4312749"/>
                <a:gd name="connsiteX15" fmla="*/ 638463 w 4315791"/>
                <a:gd name="connsiteY15" fmla="*/ 4216521 h 4312749"/>
                <a:gd name="connsiteX16" fmla="*/ 0 w 4315791"/>
                <a:gd name="connsiteY16" fmla="*/ 2610335 h 4312749"/>
                <a:gd name="connsiteX17" fmla="*/ 683474 w 4315791"/>
                <a:gd name="connsiteY17" fmla="*/ 1242376 h 4312749"/>
                <a:gd name="connsiteX18" fmla="*/ 2987009 w 4315791"/>
                <a:gd name="connsiteY18" fmla="*/ 0 h 431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15791" h="4312749">
                  <a:moveTo>
                    <a:pt x="2987009" y="0"/>
                  </a:moveTo>
                  <a:cubicBezTo>
                    <a:pt x="3434423" y="0"/>
                    <a:pt x="3798884" y="137413"/>
                    <a:pt x="4136908" y="333995"/>
                  </a:cubicBezTo>
                  <a:lnTo>
                    <a:pt x="4315791" y="445229"/>
                  </a:lnTo>
                  <a:lnTo>
                    <a:pt x="4315791" y="1208150"/>
                  </a:lnTo>
                  <a:lnTo>
                    <a:pt x="4145996" y="1085198"/>
                  </a:lnTo>
                  <a:cubicBezTo>
                    <a:pt x="3968282" y="958859"/>
                    <a:pt x="3800518" y="848961"/>
                    <a:pt x="3631470" y="767158"/>
                  </a:cubicBezTo>
                  <a:cubicBezTo>
                    <a:pt x="3411941" y="660943"/>
                    <a:pt x="3207191" y="611504"/>
                    <a:pt x="2987009" y="611504"/>
                  </a:cubicBezTo>
                  <a:cubicBezTo>
                    <a:pt x="2599030" y="611504"/>
                    <a:pt x="2271258" y="691421"/>
                    <a:pt x="1985110" y="855943"/>
                  </a:cubicBezTo>
                  <a:cubicBezTo>
                    <a:pt x="1715153" y="1011087"/>
                    <a:pt x="1465955" y="1249819"/>
                    <a:pt x="1223061" y="1585590"/>
                  </a:cubicBezTo>
                  <a:cubicBezTo>
                    <a:pt x="1154375" y="1680490"/>
                    <a:pt x="1087756" y="1766217"/>
                    <a:pt x="1023311" y="1849089"/>
                  </a:cubicBezTo>
                  <a:cubicBezTo>
                    <a:pt x="765853" y="2180172"/>
                    <a:pt x="652067" y="2338069"/>
                    <a:pt x="652067" y="2610233"/>
                  </a:cubicBezTo>
                  <a:cubicBezTo>
                    <a:pt x="652067" y="2895038"/>
                    <a:pt x="727707" y="3176887"/>
                    <a:pt x="876921" y="3447930"/>
                  </a:cubicBezTo>
                  <a:cubicBezTo>
                    <a:pt x="1022224" y="3711838"/>
                    <a:pt x="1239145" y="3964023"/>
                    <a:pt x="1504428" y="4177169"/>
                  </a:cubicBezTo>
                  <a:lnTo>
                    <a:pt x="1689053" y="4312749"/>
                  </a:lnTo>
                  <a:lnTo>
                    <a:pt x="729636" y="4312749"/>
                  </a:lnTo>
                  <a:lnTo>
                    <a:pt x="638463" y="4216521"/>
                  </a:lnTo>
                  <a:cubicBezTo>
                    <a:pt x="243716" y="3758034"/>
                    <a:pt x="0" y="3205314"/>
                    <a:pt x="0" y="2610335"/>
                  </a:cubicBezTo>
                  <a:cubicBezTo>
                    <a:pt x="0" y="2015344"/>
                    <a:pt x="351790" y="1700877"/>
                    <a:pt x="683474" y="1242376"/>
                  </a:cubicBezTo>
                  <a:cubicBezTo>
                    <a:pt x="1236211" y="478174"/>
                    <a:pt x="1925445" y="0"/>
                    <a:pt x="2987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4" name="Freeform: Shape 13">
              <a:extLst>
                <a:ext uri="{FF2B5EF4-FFF2-40B4-BE49-F238E27FC236}">
                  <a16:creationId xmlns:a16="http://schemas.microsoft.com/office/drawing/2014/main" id="{920A7C7E-00F6-490C-A8E7-5167EA6A4B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75903" y="2463723"/>
              <a:ext cx="4315791" cy="4312749"/>
            </a:xfrm>
            <a:custGeom>
              <a:avLst/>
              <a:gdLst>
                <a:gd name="connsiteX0" fmla="*/ 2987009 w 4315791"/>
                <a:gd name="connsiteY0" fmla="*/ 0 h 4312749"/>
                <a:gd name="connsiteX1" fmla="*/ 4136908 w 4315791"/>
                <a:gd name="connsiteY1" fmla="*/ 333995 h 4312749"/>
                <a:gd name="connsiteX2" fmla="*/ 4315791 w 4315791"/>
                <a:gd name="connsiteY2" fmla="*/ 445229 h 4312749"/>
                <a:gd name="connsiteX3" fmla="*/ 4315791 w 4315791"/>
                <a:gd name="connsiteY3" fmla="*/ 1079495 h 4312749"/>
                <a:gd name="connsiteX4" fmla="*/ 4206793 w 4315791"/>
                <a:gd name="connsiteY4" fmla="*/ 1000737 h 4312749"/>
                <a:gd name="connsiteX5" fmla="*/ 2987119 w 4315791"/>
                <a:gd name="connsiteY5" fmla="*/ 509571 h 4312749"/>
                <a:gd name="connsiteX6" fmla="*/ 1133184 w 4315791"/>
                <a:gd name="connsiteY6" fmla="*/ 1528405 h 4312749"/>
                <a:gd name="connsiteX7" fmla="*/ 935607 w 4315791"/>
                <a:gd name="connsiteY7" fmla="*/ 1789050 h 4312749"/>
                <a:gd name="connsiteX8" fmla="*/ 543498 w 4315791"/>
                <a:gd name="connsiteY8" fmla="*/ 2610233 h 4312749"/>
                <a:gd name="connsiteX9" fmla="*/ 780416 w 4315791"/>
                <a:gd name="connsiteY9" fmla="*/ 3494616 h 4312749"/>
                <a:gd name="connsiteX10" fmla="*/ 1433786 w 4315791"/>
                <a:gd name="connsiteY10" fmla="*/ 4254537 h 4312749"/>
                <a:gd name="connsiteX11" fmla="*/ 1513041 w 4315791"/>
                <a:gd name="connsiteY11" fmla="*/ 4312749 h 4312749"/>
                <a:gd name="connsiteX12" fmla="*/ 729636 w 4315791"/>
                <a:gd name="connsiteY12" fmla="*/ 4312749 h 4312749"/>
                <a:gd name="connsiteX13" fmla="*/ 638463 w 4315791"/>
                <a:gd name="connsiteY13" fmla="*/ 4216521 h 4312749"/>
                <a:gd name="connsiteX14" fmla="*/ 0 w 4315791"/>
                <a:gd name="connsiteY14" fmla="*/ 2610335 h 4312749"/>
                <a:gd name="connsiteX15" fmla="*/ 683474 w 4315791"/>
                <a:gd name="connsiteY15" fmla="*/ 1242376 h 4312749"/>
                <a:gd name="connsiteX16" fmla="*/ 2987009 w 4315791"/>
                <a:gd name="connsiteY16" fmla="*/ 0 h 431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15791" h="4312749">
                  <a:moveTo>
                    <a:pt x="2987009" y="0"/>
                  </a:moveTo>
                  <a:cubicBezTo>
                    <a:pt x="3434423" y="0"/>
                    <a:pt x="3798884" y="137413"/>
                    <a:pt x="4136908" y="333995"/>
                  </a:cubicBezTo>
                  <a:lnTo>
                    <a:pt x="4315791" y="445229"/>
                  </a:lnTo>
                  <a:lnTo>
                    <a:pt x="4315791" y="1079495"/>
                  </a:lnTo>
                  <a:lnTo>
                    <a:pt x="4206793" y="1000737"/>
                  </a:lnTo>
                  <a:cubicBezTo>
                    <a:pt x="3781561" y="699607"/>
                    <a:pt x="3436718" y="509571"/>
                    <a:pt x="2987119" y="509571"/>
                  </a:cubicBezTo>
                  <a:cubicBezTo>
                    <a:pt x="2204204" y="509571"/>
                    <a:pt x="1649730" y="814251"/>
                    <a:pt x="1133184" y="1528405"/>
                  </a:cubicBezTo>
                  <a:cubicBezTo>
                    <a:pt x="1065585" y="1621878"/>
                    <a:pt x="999510" y="1706892"/>
                    <a:pt x="935607" y="1789050"/>
                  </a:cubicBezTo>
                  <a:cubicBezTo>
                    <a:pt x="670760" y="2129716"/>
                    <a:pt x="543498" y="2306877"/>
                    <a:pt x="543498" y="2610233"/>
                  </a:cubicBezTo>
                  <a:cubicBezTo>
                    <a:pt x="543498" y="2911449"/>
                    <a:pt x="623267" y="3208997"/>
                    <a:pt x="780416" y="3494616"/>
                  </a:cubicBezTo>
                  <a:cubicBezTo>
                    <a:pt x="934194" y="3774018"/>
                    <a:pt x="1154050" y="4029772"/>
                    <a:pt x="1433786" y="4254537"/>
                  </a:cubicBezTo>
                  <a:lnTo>
                    <a:pt x="1513041" y="4312749"/>
                  </a:lnTo>
                  <a:lnTo>
                    <a:pt x="729636" y="4312749"/>
                  </a:lnTo>
                  <a:lnTo>
                    <a:pt x="638463" y="4216521"/>
                  </a:lnTo>
                  <a:cubicBezTo>
                    <a:pt x="243716" y="3758034"/>
                    <a:pt x="0" y="3205314"/>
                    <a:pt x="0" y="2610335"/>
                  </a:cubicBezTo>
                  <a:cubicBezTo>
                    <a:pt x="0" y="2015344"/>
                    <a:pt x="351790" y="1700877"/>
                    <a:pt x="683474" y="1242376"/>
                  </a:cubicBezTo>
                  <a:cubicBezTo>
                    <a:pt x="1236211" y="478174"/>
                    <a:pt x="1925445" y="0"/>
                    <a:pt x="2987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5" name="Freeform: Shape 14">
              <a:extLst>
                <a:ext uri="{FF2B5EF4-FFF2-40B4-BE49-F238E27FC236}">
                  <a16:creationId xmlns:a16="http://schemas.microsoft.com/office/drawing/2014/main" id="{2E166FC5-8F23-41C3-879A-BFF8D5B705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77037" y="2411531"/>
              <a:ext cx="4314657" cy="4364939"/>
            </a:xfrm>
            <a:custGeom>
              <a:avLst/>
              <a:gdLst>
                <a:gd name="connsiteX0" fmla="*/ 3028307 w 4314657"/>
                <a:gd name="connsiteY0" fmla="*/ 21 h 4364939"/>
                <a:gd name="connsiteX1" fmla="*/ 3066670 w 4314657"/>
                <a:gd name="connsiteY1" fmla="*/ 836 h 4364939"/>
                <a:gd name="connsiteX2" fmla="*/ 3220125 w 4314657"/>
                <a:gd name="connsiteY2" fmla="*/ 9909 h 4364939"/>
                <a:gd name="connsiteX3" fmla="*/ 3816113 w 4314657"/>
                <a:gd name="connsiteY3" fmla="*/ 150272 h 4364939"/>
                <a:gd name="connsiteX4" fmla="*/ 4089981 w 4314657"/>
                <a:gd name="connsiteY4" fmla="*/ 272287 h 4364939"/>
                <a:gd name="connsiteX5" fmla="*/ 4314657 w 4314657"/>
                <a:gd name="connsiteY5" fmla="*/ 398926 h 4364939"/>
                <a:gd name="connsiteX6" fmla="*/ 4314657 w 4314657"/>
                <a:gd name="connsiteY6" fmla="*/ 911199 h 4364939"/>
                <a:gd name="connsiteX7" fmla="*/ 4310597 w 4314657"/>
                <a:gd name="connsiteY7" fmla="*/ 908154 h 4364939"/>
                <a:gd name="connsiteX8" fmla="*/ 4203223 w 4314657"/>
                <a:gd name="connsiteY8" fmla="*/ 829562 h 4364939"/>
                <a:gd name="connsiteX9" fmla="*/ 4095850 w 4314657"/>
                <a:gd name="connsiteY9" fmla="*/ 753520 h 4364939"/>
                <a:gd name="connsiteX10" fmla="*/ 3652987 w 4314657"/>
                <a:gd name="connsiteY10" fmla="*/ 494811 h 4364939"/>
                <a:gd name="connsiteX11" fmla="*/ 3173610 w 4314657"/>
                <a:gd name="connsiteY11" fmla="*/ 347209 h 4364939"/>
                <a:gd name="connsiteX12" fmla="*/ 3047760 w 4314657"/>
                <a:gd name="connsiteY12" fmla="*/ 332632 h 4364939"/>
                <a:gd name="connsiteX13" fmla="*/ 3016027 w 4314657"/>
                <a:gd name="connsiteY13" fmla="*/ 330186 h 4364939"/>
                <a:gd name="connsiteX14" fmla="*/ 2984184 w 4314657"/>
                <a:gd name="connsiteY14" fmla="*/ 328658 h 4364939"/>
                <a:gd name="connsiteX15" fmla="*/ 2952233 w 4314657"/>
                <a:gd name="connsiteY15" fmla="*/ 327332 h 4364939"/>
                <a:gd name="connsiteX16" fmla="*/ 2919085 w 4314657"/>
                <a:gd name="connsiteY16" fmla="*/ 327026 h 4364939"/>
                <a:gd name="connsiteX17" fmla="*/ 2852901 w 4314657"/>
                <a:gd name="connsiteY17" fmla="*/ 326720 h 4364939"/>
                <a:gd name="connsiteX18" fmla="*/ 2786826 w 4314657"/>
                <a:gd name="connsiteY18" fmla="*/ 328148 h 4364939"/>
                <a:gd name="connsiteX19" fmla="*/ 2720965 w 4314657"/>
                <a:gd name="connsiteY19" fmla="*/ 331409 h 4364939"/>
                <a:gd name="connsiteX20" fmla="*/ 2655325 w 4314657"/>
                <a:gd name="connsiteY20" fmla="*/ 336098 h 4364939"/>
                <a:gd name="connsiteX21" fmla="*/ 2524803 w 4314657"/>
                <a:gd name="connsiteY21" fmla="*/ 350573 h 4364939"/>
                <a:gd name="connsiteX22" fmla="*/ 2460139 w 4314657"/>
                <a:gd name="connsiteY22" fmla="*/ 360664 h 4364939"/>
                <a:gd name="connsiteX23" fmla="*/ 2396019 w 4314657"/>
                <a:gd name="connsiteY23" fmla="*/ 372693 h 4364939"/>
                <a:gd name="connsiteX24" fmla="*/ 2145843 w 4314657"/>
                <a:gd name="connsiteY24" fmla="*/ 440989 h 4364939"/>
                <a:gd name="connsiteX25" fmla="*/ 1698635 w 4314657"/>
                <a:gd name="connsiteY25" fmla="*/ 682676 h 4364939"/>
                <a:gd name="connsiteX26" fmla="*/ 1498450 w 4314657"/>
                <a:gd name="connsiteY26" fmla="*/ 835474 h 4364939"/>
                <a:gd name="connsiteX27" fmla="*/ 1307285 w 4314657"/>
                <a:gd name="connsiteY27" fmla="*/ 1001220 h 4364939"/>
                <a:gd name="connsiteX28" fmla="*/ 947780 w 4314657"/>
                <a:gd name="connsiteY28" fmla="*/ 1369612 h 4364939"/>
                <a:gd name="connsiteX29" fmla="*/ 905939 w 4314657"/>
                <a:gd name="connsiteY29" fmla="*/ 1419458 h 4364939"/>
                <a:gd name="connsiteX30" fmla="*/ 863228 w 4314657"/>
                <a:gd name="connsiteY30" fmla="*/ 1471545 h 4364939"/>
                <a:gd name="connsiteX31" fmla="*/ 774330 w 4314657"/>
                <a:gd name="connsiteY31" fmla="*/ 1577659 h 4364939"/>
                <a:gd name="connsiteX32" fmla="*/ 595554 w 4314657"/>
                <a:gd name="connsiteY32" fmla="*/ 1780916 h 4364939"/>
                <a:gd name="connsiteX33" fmla="*/ 430365 w 4314657"/>
                <a:gd name="connsiteY33" fmla="*/ 1982644 h 4364939"/>
                <a:gd name="connsiteX34" fmla="*/ 358855 w 4314657"/>
                <a:gd name="connsiteY34" fmla="*/ 2087025 h 4364939"/>
                <a:gd name="connsiteX35" fmla="*/ 296583 w 4314657"/>
                <a:gd name="connsiteY35" fmla="*/ 2194872 h 4364939"/>
                <a:gd name="connsiteX36" fmla="*/ 207358 w 4314657"/>
                <a:gd name="connsiteY36" fmla="*/ 2423918 h 4364939"/>
                <a:gd name="connsiteX37" fmla="*/ 177146 w 4314657"/>
                <a:gd name="connsiteY37" fmla="*/ 2668765 h 4364939"/>
                <a:gd name="connsiteX38" fmla="*/ 248763 w 4314657"/>
                <a:gd name="connsiteY38" fmla="*/ 3168854 h 4364939"/>
                <a:gd name="connsiteX39" fmla="*/ 445688 w 4314657"/>
                <a:gd name="connsiteY39" fmla="*/ 3637956 h 4364939"/>
                <a:gd name="connsiteX40" fmla="*/ 735859 w 4314657"/>
                <a:gd name="connsiteY40" fmla="*/ 4062310 h 4364939"/>
                <a:gd name="connsiteX41" fmla="*/ 910884 w 4314657"/>
                <a:gd name="connsiteY41" fmla="*/ 4254366 h 4364939"/>
                <a:gd name="connsiteX42" fmla="*/ 1030507 w 4314657"/>
                <a:gd name="connsiteY42" fmla="*/ 4364939 h 4364939"/>
                <a:gd name="connsiteX43" fmla="*/ 676755 w 4314657"/>
                <a:gd name="connsiteY43" fmla="*/ 4364939 h 4364939"/>
                <a:gd name="connsiteX44" fmla="*/ 538105 w 4314657"/>
                <a:gd name="connsiteY44" fmla="*/ 4202315 h 4364939"/>
                <a:gd name="connsiteX45" fmla="*/ 241592 w 4314657"/>
                <a:gd name="connsiteY45" fmla="*/ 3731226 h 4364939"/>
                <a:gd name="connsiteX46" fmla="*/ 60317 w 4314657"/>
                <a:gd name="connsiteY46" fmla="*/ 3211362 h 4364939"/>
                <a:gd name="connsiteX47" fmla="*/ 0 w 4314657"/>
                <a:gd name="connsiteY47" fmla="*/ 2668765 h 4364939"/>
                <a:gd name="connsiteX48" fmla="*/ 21736 w 4314657"/>
                <a:gd name="connsiteY48" fmla="*/ 2390280 h 4364939"/>
                <a:gd name="connsiteX49" fmla="*/ 27605 w 4314657"/>
                <a:gd name="connsiteY49" fmla="*/ 2355521 h 4364939"/>
                <a:gd name="connsiteX50" fmla="*/ 34669 w 4314657"/>
                <a:gd name="connsiteY50" fmla="*/ 2320862 h 4364939"/>
                <a:gd name="connsiteX51" fmla="*/ 50753 w 4314657"/>
                <a:gd name="connsiteY51" fmla="*/ 2251750 h 4364939"/>
                <a:gd name="connsiteX52" fmla="*/ 93899 w 4314657"/>
                <a:gd name="connsiteY52" fmla="*/ 2116179 h 4364939"/>
                <a:gd name="connsiteX53" fmla="*/ 150194 w 4314657"/>
                <a:gd name="connsiteY53" fmla="*/ 1985498 h 4364939"/>
                <a:gd name="connsiteX54" fmla="*/ 216486 w 4314657"/>
                <a:gd name="connsiteY54" fmla="*/ 1860628 h 4364939"/>
                <a:gd name="connsiteX55" fmla="*/ 363527 w 4314657"/>
                <a:gd name="connsiteY55" fmla="*/ 1625058 h 4364939"/>
                <a:gd name="connsiteX56" fmla="*/ 514155 w 4314657"/>
                <a:gd name="connsiteY56" fmla="*/ 1402231 h 4364939"/>
                <a:gd name="connsiteX57" fmla="*/ 586861 w 4314657"/>
                <a:gd name="connsiteY57" fmla="*/ 1293160 h 4364939"/>
                <a:gd name="connsiteX58" fmla="*/ 623702 w 4314657"/>
                <a:gd name="connsiteY58" fmla="*/ 1236892 h 4364939"/>
                <a:gd name="connsiteX59" fmla="*/ 662283 w 4314657"/>
                <a:gd name="connsiteY59" fmla="*/ 1178892 h 4364939"/>
                <a:gd name="connsiteX60" fmla="*/ 827364 w 4314657"/>
                <a:gd name="connsiteY60" fmla="*/ 951170 h 4364939"/>
                <a:gd name="connsiteX61" fmla="*/ 1016355 w 4314657"/>
                <a:gd name="connsiteY61" fmla="*/ 736089 h 4364939"/>
                <a:gd name="connsiteX62" fmla="*/ 1482474 w 4314657"/>
                <a:gd name="connsiteY62" fmla="*/ 378707 h 4364939"/>
                <a:gd name="connsiteX63" fmla="*/ 2035644 w 4314657"/>
                <a:gd name="connsiteY63" fmla="*/ 149151 h 4364939"/>
                <a:gd name="connsiteX64" fmla="*/ 2324619 w 4314657"/>
                <a:gd name="connsiteY64" fmla="*/ 72802 h 4364939"/>
                <a:gd name="connsiteX65" fmla="*/ 2618809 w 4314657"/>
                <a:gd name="connsiteY65" fmla="*/ 24078 h 4364939"/>
                <a:gd name="connsiteX66" fmla="*/ 2914849 w 4314657"/>
                <a:gd name="connsiteY66" fmla="*/ 1957 h 4364939"/>
                <a:gd name="connsiteX67" fmla="*/ 2951907 w 4314657"/>
                <a:gd name="connsiteY67" fmla="*/ 633 h 4364939"/>
                <a:gd name="connsiteX68" fmla="*/ 2990052 w 4314657"/>
                <a:gd name="connsiteY68" fmla="*/ 224 h 4364939"/>
                <a:gd name="connsiteX69" fmla="*/ 3028307 w 4314657"/>
                <a:gd name="connsiteY69" fmla="*/ 21 h 436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314657" h="4364939">
                  <a:moveTo>
                    <a:pt x="3028307" y="21"/>
                  </a:moveTo>
                  <a:lnTo>
                    <a:pt x="3066670" y="836"/>
                  </a:lnTo>
                  <a:cubicBezTo>
                    <a:pt x="3117749" y="1856"/>
                    <a:pt x="3168937" y="5320"/>
                    <a:pt x="3220125" y="9909"/>
                  </a:cubicBezTo>
                  <a:cubicBezTo>
                    <a:pt x="3424763" y="29073"/>
                    <a:pt x="3627448" y="77898"/>
                    <a:pt x="3816113" y="150272"/>
                  </a:cubicBezTo>
                  <a:cubicBezTo>
                    <a:pt x="3910880" y="185950"/>
                    <a:pt x="4001951" y="227538"/>
                    <a:pt x="4089981" y="272287"/>
                  </a:cubicBezTo>
                  <a:lnTo>
                    <a:pt x="4314657" y="398926"/>
                  </a:lnTo>
                  <a:lnTo>
                    <a:pt x="4314657" y="911199"/>
                  </a:lnTo>
                  <a:lnTo>
                    <a:pt x="4310597" y="908154"/>
                  </a:lnTo>
                  <a:cubicBezTo>
                    <a:pt x="4274842" y="881549"/>
                    <a:pt x="4239087" y="855352"/>
                    <a:pt x="4203223" y="829562"/>
                  </a:cubicBezTo>
                  <a:cubicBezTo>
                    <a:pt x="4167576" y="803773"/>
                    <a:pt x="4131821" y="778086"/>
                    <a:pt x="4095850" y="753520"/>
                  </a:cubicBezTo>
                  <a:cubicBezTo>
                    <a:pt x="3951852" y="654949"/>
                    <a:pt x="3806115" y="565043"/>
                    <a:pt x="3652987" y="494811"/>
                  </a:cubicBezTo>
                  <a:cubicBezTo>
                    <a:pt x="3500404" y="423761"/>
                    <a:pt x="3340213" y="373101"/>
                    <a:pt x="3173610" y="347209"/>
                  </a:cubicBezTo>
                  <a:cubicBezTo>
                    <a:pt x="3131987" y="341093"/>
                    <a:pt x="3090036" y="335792"/>
                    <a:pt x="3047760" y="332632"/>
                  </a:cubicBezTo>
                  <a:lnTo>
                    <a:pt x="3016027" y="330186"/>
                  </a:lnTo>
                  <a:cubicBezTo>
                    <a:pt x="3005485" y="329472"/>
                    <a:pt x="2994834" y="329168"/>
                    <a:pt x="2984184" y="328658"/>
                  </a:cubicBezTo>
                  <a:cubicBezTo>
                    <a:pt x="2973533" y="328249"/>
                    <a:pt x="2962992" y="327638"/>
                    <a:pt x="2952233" y="327332"/>
                  </a:cubicBezTo>
                  <a:lnTo>
                    <a:pt x="2919085" y="327026"/>
                  </a:lnTo>
                  <a:cubicBezTo>
                    <a:pt x="2897025" y="326925"/>
                    <a:pt x="2874854" y="326212"/>
                    <a:pt x="2852901" y="326720"/>
                  </a:cubicBezTo>
                  <a:lnTo>
                    <a:pt x="2786826" y="328148"/>
                  </a:lnTo>
                  <a:cubicBezTo>
                    <a:pt x="2764763" y="328759"/>
                    <a:pt x="2742919" y="330391"/>
                    <a:pt x="2720965" y="331409"/>
                  </a:cubicBezTo>
                  <a:cubicBezTo>
                    <a:pt x="2699013" y="332326"/>
                    <a:pt x="2677170" y="334162"/>
                    <a:pt x="2655325" y="336098"/>
                  </a:cubicBezTo>
                  <a:cubicBezTo>
                    <a:pt x="2611528" y="339463"/>
                    <a:pt x="2568165" y="345170"/>
                    <a:pt x="2524803" y="350573"/>
                  </a:cubicBezTo>
                  <a:lnTo>
                    <a:pt x="2460139" y="360664"/>
                  </a:lnTo>
                  <a:cubicBezTo>
                    <a:pt x="2438622" y="364130"/>
                    <a:pt x="2417430" y="368717"/>
                    <a:pt x="2396019" y="372693"/>
                  </a:cubicBezTo>
                  <a:cubicBezTo>
                    <a:pt x="2310709" y="389513"/>
                    <a:pt x="2226809" y="411836"/>
                    <a:pt x="2145843" y="440989"/>
                  </a:cubicBezTo>
                  <a:cubicBezTo>
                    <a:pt x="1983479" y="499295"/>
                    <a:pt x="1835678" y="585838"/>
                    <a:pt x="1698635" y="682676"/>
                  </a:cubicBezTo>
                  <a:cubicBezTo>
                    <a:pt x="1629841" y="730992"/>
                    <a:pt x="1563549" y="782367"/>
                    <a:pt x="1498450" y="835474"/>
                  </a:cubicBezTo>
                  <a:cubicBezTo>
                    <a:pt x="1433352" y="888583"/>
                    <a:pt x="1369775" y="943932"/>
                    <a:pt x="1307285" y="1001220"/>
                  </a:cubicBezTo>
                  <a:cubicBezTo>
                    <a:pt x="1182958" y="1116304"/>
                    <a:pt x="1060588" y="1237708"/>
                    <a:pt x="947780" y="1369612"/>
                  </a:cubicBezTo>
                  <a:cubicBezTo>
                    <a:pt x="933325" y="1385818"/>
                    <a:pt x="919958" y="1402841"/>
                    <a:pt x="905939" y="1419458"/>
                  </a:cubicBezTo>
                  <a:lnTo>
                    <a:pt x="863228" y="1471545"/>
                  </a:lnTo>
                  <a:cubicBezTo>
                    <a:pt x="833776" y="1507529"/>
                    <a:pt x="804215" y="1543001"/>
                    <a:pt x="774330" y="1577659"/>
                  </a:cubicBezTo>
                  <a:cubicBezTo>
                    <a:pt x="714665" y="1647178"/>
                    <a:pt x="653806" y="1714046"/>
                    <a:pt x="595554" y="1780916"/>
                  </a:cubicBezTo>
                  <a:cubicBezTo>
                    <a:pt x="537303" y="1847683"/>
                    <a:pt x="481009" y="1914144"/>
                    <a:pt x="430365" y="1982644"/>
                  </a:cubicBezTo>
                  <a:cubicBezTo>
                    <a:pt x="405369" y="2016995"/>
                    <a:pt x="381351" y="2051756"/>
                    <a:pt x="358855" y="2087025"/>
                  </a:cubicBezTo>
                  <a:cubicBezTo>
                    <a:pt x="336685" y="2122396"/>
                    <a:pt x="315601" y="2158277"/>
                    <a:pt x="296583" y="2194872"/>
                  </a:cubicBezTo>
                  <a:cubicBezTo>
                    <a:pt x="258980" y="2268161"/>
                    <a:pt x="227572" y="2344307"/>
                    <a:pt x="207358" y="2423918"/>
                  </a:cubicBezTo>
                  <a:cubicBezTo>
                    <a:pt x="186817" y="2503426"/>
                    <a:pt x="178124" y="2585790"/>
                    <a:pt x="177146" y="2668765"/>
                  </a:cubicBezTo>
                  <a:cubicBezTo>
                    <a:pt x="177037" y="2837670"/>
                    <a:pt x="201490" y="3006472"/>
                    <a:pt x="248763" y="3168854"/>
                  </a:cubicBezTo>
                  <a:cubicBezTo>
                    <a:pt x="295931" y="3331644"/>
                    <a:pt x="363962" y="3488316"/>
                    <a:pt x="445688" y="3637956"/>
                  </a:cubicBezTo>
                  <a:cubicBezTo>
                    <a:pt x="527413" y="3787697"/>
                    <a:pt x="625115" y="3929794"/>
                    <a:pt x="735859" y="4062310"/>
                  </a:cubicBezTo>
                  <a:cubicBezTo>
                    <a:pt x="791121" y="4128668"/>
                    <a:pt x="849589" y="4192733"/>
                    <a:pt x="910884" y="4254366"/>
                  </a:cubicBezTo>
                  <a:lnTo>
                    <a:pt x="1030507" y="4364939"/>
                  </a:lnTo>
                  <a:lnTo>
                    <a:pt x="676755" y="4364939"/>
                  </a:lnTo>
                  <a:lnTo>
                    <a:pt x="538105" y="4202315"/>
                  </a:lnTo>
                  <a:cubicBezTo>
                    <a:pt x="423518" y="4054791"/>
                    <a:pt x="323372" y="3897379"/>
                    <a:pt x="241592" y="3731226"/>
                  </a:cubicBezTo>
                  <a:cubicBezTo>
                    <a:pt x="160193" y="3565073"/>
                    <a:pt x="99768" y="3389950"/>
                    <a:pt x="60317" y="3211362"/>
                  </a:cubicBezTo>
                  <a:cubicBezTo>
                    <a:pt x="20759" y="3032669"/>
                    <a:pt x="435" y="2850716"/>
                    <a:pt x="0" y="2668765"/>
                  </a:cubicBezTo>
                  <a:cubicBezTo>
                    <a:pt x="0" y="2576309"/>
                    <a:pt x="6413" y="2483039"/>
                    <a:pt x="21736" y="2390280"/>
                  </a:cubicBezTo>
                  <a:lnTo>
                    <a:pt x="27605" y="2355521"/>
                  </a:lnTo>
                  <a:lnTo>
                    <a:pt x="34669" y="2320862"/>
                  </a:lnTo>
                  <a:cubicBezTo>
                    <a:pt x="39343" y="2297723"/>
                    <a:pt x="45102" y="2274686"/>
                    <a:pt x="50753" y="2251750"/>
                  </a:cubicBezTo>
                  <a:cubicBezTo>
                    <a:pt x="62708" y="2205881"/>
                    <a:pt x="77379" y="2160723"/>
                    <a:pt x="93899" y="2116179"/>
                  </a:cubicBezTo>
                  <a:cubicBezTo>
                    <a:pt x="110744" y="2071734"/>
                    <a:pt x="129762" y="2028209"/>
                    <a:pt x="150194" y="1985498"/>
                  </a:cubicBezTo>
                  <a:cubicBezTo>
                    <a:pt x="170734" y="1942890"/>
                    <a:pt x="193229" y="1901402"/>
                    <a:pt x="216486" y="1860628"/>
                  </a:cubicBezTo>
                  <a:cubicBezTo>
                    <a:pt x="263109" y="1779183"/>
                    <a:pt x="312993" y="1701000"/>
                    <a:pt x="363527" y="1625058"/>
                  </a:cubicBezTo>
                  <a:lnTo>
                    <a:pt x="514155" y="1402231"/>
                  </a:lnTo>
                  <a:cubicBezTo>
                    <a:pt x="538825" y="1365636"/>
                    <a:pt x="563277" y="1329551"/>
                    <a:pt x="586861" y="1293160"/>
                  </a:cubicBezTo>
                  <a:lnTo>
                    <a:pt x="623702" y="1236892"/>
                  </a:lnTo>
                  <a:cubicBezTo>
                    <a:pt x="636526" y="1217525"/>
                    <a:pt x="649025" y="1198055"/>
                    <a:pt x="662283" y="1178892"/>
                  </a:cubicBezTo>
                  <a:cubicBezTo>
                    <a:pt x="713905" y="1101523"/>
                    <a:pt x="769222" y="1025786"/>
                    <a:pt x="827364" y="951170"/>
                  </a:cubicBezTo>
                  <a:cubicBezTo>
                    <a:pt x="885834" y="876861"/>
                    <a:pt x="947997" y="804283"/>
                    <a:pt x="1016355" y="736089"/>
                  </a:cubicBezTo>
                  <a:cubicBezTo>
                    <a:pt x="1152311" y="599497"/>
                    <a:pt x="1308047" y="476054"/>
                    <a:pt x="1482474" y="378707"/>
                  </a:cubicBezTo>
                  <a:cubicBezTo>
                    <a:pt x="1656793" y="281156"/>
                    <a:pt x="1845132" y="207966"/>
                    <a:pt x="2035644" y="149151"/>
                  </a:cubicBezTo>
                  <a:cubicBezTo>
                    <a:pt x="2131063" y="119997"/>
                    <a:pt x="2227460" y="94412"/>
                    <a:pt x="2324619" y="72802"/>
                  </a:cubicBezTo>
                  <a:cubicBezTo>
                    <a:pt x="2421885" y="51396"/>
                    <a:pt x="2520239" y="35291"/>
                    <a:pt x="2618809" y="24078"/>
                  </a:cubicBezTo>
                  <a:cubicBezTo>
                    <a:pt x="2717272" y="12252"/>
                    <a:pt x="2816168" y="4914"/>
                    <a:pt x="2914849" y="1957"/>
                  </a:cubicBezTo>
                  <a:lnTo>
                    <a:pt x="2951907" y="633"/>
                  </a:lnTo>
                  <a:lnTo>
                    <a:pt x="2990052" y="224"/>
                  </a:lnTo>
                  <a:cubicBezTo>
                    <a:pt x="3002768" y="224"/>
                    <a:pt x="3015592" y="-81"/>
                    <a:pt x="3028307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6" name="Freeform: Shape 15">
              <a:extLst>
                <a:ext uri="{FF2B5EF4-FFF2-40B4-BE49-F238E27FC236}">
                  <a16:creationId xmlns:a16="http://schemas.microsoft.com/office/drawing/2014/main" id="{5C727C6A-DB0B-482E-B0E4-4F035FC023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55526" y="2145638"/>
              <a:ext cx="4336168" cy="4630833"/>
            </a:xfrm>
            <a:custGeom>
              <a:avLst/>
              <a:gdLst>
                <a:gd name="connsiteX0" fmla="*/ 3053738 w 4336168"/>
                <a:gd name="connsiteY0" fmla="*/ 111 h 4630833"/>
                <a:gd name="connsiteX1" fmla="*/ 3093948 w 4336168"/>
                <a:gd name="connsiteY1" fmla="*/ 316 h 4630833"/>
                <a:gd name="connsiteX2" fmla="*/ 3134268 w 4336168"/>
                <a:gd name="connsiteY2" fmla="*/ 1743 h 4630833"/>
                <a:gd name="connsiteX3" fmla="*/ 3295438 w 4336168"/>
                <a:gd name="connsiteY3" fmla="*/ 13058 h 4630833"/>
                <a:gd name="connsiteX4" fmla="*/ 3918813 w 4336168"/>
                <a:gd name="connsiteY4" fmla="*/ 169935 h 4630833"/>
                <a:gd name="connsiteX5" fmla="*/ 4203331 w 4336168"/>
                <a:gd name="connsiteY5" fmla="*/ 305405 h 4630833"/>
                <a:gd name="connsiteX6" fmla="*/ 4336168 w 4336168"/>
                <a:gd name="connsiteY6" fmla="*/ 386579 h 4630833"/>
                <a:gd name="connsiteX7" fmla="*/ 4336168 w 4336168"/>
                <a:gd name="connsiteY7" fmla="*/ 772673 h 4630833"/>
                <a:gd name="connsiteX8" fmla="*/ 4270820 w 4336168"/>
                <a:gd name="connsiteY8" fmla="*/ 728127 h 4630833"/>
                <a:gd name="connsiteX9" fmla="*/ 4030208 w 4336168"/>
                <a:gd name="connsiteY9" fmla="*/ 587253 h 4630833"/>
                <a:gd name="connsiteX10" fmla="*/ 3781010 w 4336168"/>
                <a:gd name="connsiteY10" fmla="*/ 471455 h 4630833"/>
                <a:gd name="connsiteX11" fmla="*/ 3254466 w 4336168"/>
                <a:gd name="connsiteY11" fmla="*/ 338024 h 4630833"/>
                <a:gd name="connsiteX12" fmla="*/ 3117966 w 4336168"/>
                <a:gd name="connsiteY12" fmla="*/ 326812 h 4630833"/>
                <a:gd name="connsiteX13" fmla="*/ 3083625 w 4336168"/>
                <a:gd name="connsiteY13" fmla="*/ 325179 h 4630833"/>
                <a:gd name="connsiteX14" fmla="*/ 3049173 w 4336168"/>
                <a:gd name="connsiteY14" fmla="*/ 324366 h 4630833"/>
                <a:gd name="connsiteX15" fmla="*/ 2978858 w 4336168"/>
                <a:gd name="connsiteY15" fmla="*/ 323855 h 4630833"/>
                <a:gd name="connsiteX16" fmla="*/ 2695862 w 4336168"/>
                <a:gd name="connsiteY16" fmla="*/ 335373 h 4630833"/>
                <a:gd name="connsiteX17" fmla="*/ 2417972 w 4336168"/>
                <a:gd name="connsiteY17" fmla="*/ 372070 h 4630833"/>
                <a:gd name="connsiteX18" fmla="*/ 2148451 w 4336168"/>
                <a:gd name="connsiteY18" fmla="*/ 437613 h 4630833"/>
                <a:gd name="connsiteX19" fmla="*/ 1889690 w 4336168"/>
                <a:gd name="connsiteY19" fmla="*/ 532515 h 4630833"/>
                <a:gd name="connsiteX20" fmla="*/ 1644512 w 4336168"/>
                <a:gd name="connsiteY20" fmla="*/ 658098 h 4630833"/>
                <a:gd name="connsiteX21" fmla="*/ 1200999 w 4336168"/>
                <a:gd name="connsiteY21" fmla="*/ 992137 h 4630833"/>
                <a:gd name="connsiteX22" fmla="*/ 1003531 w 4336168"/>
                <a:gd name="connsiteY22" fmla="*/ 1192234 h 4630833"/>
                <a:gd name="connsiteX23" fmla="*/ 910394 w 4336168"/>
                <a:gd name="connsiteY23" fmla="*/ 1298347 h 4630833"/>
                <a:gd name="connsiteX24" fmla="*/ 821278 w 4336168"/>
                <a:gd name="connsiteY24" fmla="*/ 1408233 h 4630833"/>
                <a:gd name="connsiteX25" fmla="*/ 732162 w 4336168"/>
                <a:gd name="connsiteY25" fmla="*/ 1521993 h 4630833"/>
                <a:gd name="connsiteX26" fmla="*/ 640548 w 4336168"/>
                <a:gd name="connsiteY26" fmla="*/ 1634323 h 4630833"/>
                <a:gd name="connsiteX27" fmla="*/ 457317 w 4336168"/>
                <a:gd name="connsiteY27" fmla="*/ 1855930 h 4630833"/>
                <a:gd name="connsiteX28" fmla="*/ 369288 w 4336168"/>
                <a:gd name="connsiteY28" fmla="*/ 1967955 h 4630833"/>
                <a:gd name="connsiteX29" fmla="*/ 287128 w 4336168"/>
                <a:gd name="connsiteY29" fmla="*/ 2083243 h 4630833"/>
                <a:gd name="connsiteX30" fmla="*/ 212683 w 4336168"/>
                <a:gd name="connsiteY30" fmla="*/ 2202607 h 4630833"/>
                <a:gd name="connsiteX31" fmla="*/ 179101 w 4336168"/>
                <a:gd name="connsiteY31" fmla="*/ 2264177 h 4630833"/>
                <a:gd name="connsiteX32" fmla="*/ 148890 w 4336168"/>
                <a:gd name="connsiteY32" fmla="*/ 2327172 h 4630833"/>
                <a:gd name="connsiteX33" fmla="*/ 61295 w 4336168"/>
                <a:gd name="connsiteY33" fmla="*/ 2590672 h 4630833"/>
                <a:gd name="connsiteX34" fmla="*/ 32604 w 4336168"/>
                <a:gd name="connsiteY34" fmla="*/ 2866202 h 4630833"/>
                <a:gd name="connsiteX35" fmla="*/ 100853 w 4336168"/>
                <a:gd name="connsiteY35" fmla="*/ 3418074 h 4630833"/>
                <a:gd name="connsiteX36" fmla="*/ 184971 w 4336168"/>
                <a:gd name="connsiteY36" fmla="*/ 3684428 h 4630833"/>
                <a:gd name="connsiteX37" fmla="*/ 210836 w 4336168"/>
                <a:gd name="connsiteY37" fmla="*/ 3749462 h 4630833"/>
                <a:gd name="connsiteX38" fmla="*/ 238440 w 4336168"/>
                <a:gd name="connsiteY38" fmla="*/ 3813783 h 4630833"/>
                <a:gd name="connsiteX39" fmla="*/ 252894 w 4336168"/>
                <a:gd name="connsiteY39" fmla="*/ 3845688 h 4630833"/>
                <a:gd name="connsiteX40" fmla="*/ 268109 w 4336168"/>
                <a:gd name="connsiteY40" fmla="*/ 3877287 h 4630833"/>
                <a:gd name="connsiteX41" fmla="*/ 299409 w 4336168"/>
                <a:gd name="connsiteY41" fmla="*/ 3939978 h 4630833"/>
                <a:gd name="connsiteX42" fmla="*/ 440689 w 4336168"/>
                <a:gd name="connsiteY42" fmla="*/ 4182378 h 4630833"/>
                <a:gd name="connsiteX43" fmla="*/ 606640 w 4336168"/>
                <a:gd name="connsiteY43" fmla="*/ 4409488 h 4630833"/>
                <a:gd name="connsiteX44" fmla="*/ 792425 w 4336168"/>
                <a:gd name="connsiteY44" fmla="*/ 4621205 h 4630833"/>
                <a:gd name="connsiteX45" fmla="*/ 802442 w 4336168"/>
                <a:gd name="connsiteY45" fmla="*/ 4630833 h 4630833"/>
                <a:gd name="connsiteX46" fmla="*/ 592561 w 4336168"/>
                <a:gd name="connsiteY46" fmla="*/ 4630833 h 4630833"/>
                <a:gd name="connsiteX47" fmla="*/ 489377 w 4336168"/>
                <a:gd name="connsiteY47" fmla="*/ 4483185 h 4630833"/>
                <a:gd name="connsiteX48" fmla="*/ 344944 w 4336168"/>
                <a:gd name="connsiteY48" fmla="*/ 4231611 h 4630833"/>
                <a:gd name="connsiteX49" fmla="*/ 224311 w 4336168"/>
                <a:gd name="connsiteY49" fmla="*/ 3970456 h 4630833"/>
                <a:gd name="connsiteX50" fmla="*/ 0 w 4336168"/>
                <a:gd name="connsiteY50" fmla="*/ 2866202 h 4630833"/>
                <a:gd name="connsiteX51" fmla="*/ 25105 w 4336168"/>
                <a:gd name="connsiteY51" fmla="*/ 2584351 h 4630833"/>
                <a:gd name="connsiteX52" fmla="*/ 105200 w 4336168"/>
                <a:gd name="connsiteY52" fmla="*/ 2310863 h 4630833"/>
                <a:gd name="connsiteX53" fmla="*/ 232245 w 4336168"/>
                <a:gd name="connsiteY53" fmla="*/ 2053172 h 4630833"/>
                <a:gd name="connsiteX54" fmla="*/ 307667 w 4336168"/>
                <a:gd name="connsiteY54" fmla="*/ 1930341 h 4630833"/>
                <a:gd name="connsiteX55" fmla="*/ 386893 w 4336168"/>
                <a:gd name="connsiteY55" fmla="*/ 1810161 h 4630833"/>
                <a:gd name="connsiteX56" fmla="*/ 548823 w 4336168"/>
                <a:gd name="connsiteY56" fmla="*/ 1573876 h 4630833"/>
                <a:gd name="connsiteX57" fmla="*/ 626419 w 4336168"/>
                <a:gd name="connsiteY57" fmla="*/ 1455224 h 4630833"/>
                <a:gd name="connsiteX58" fmla="*/ 701081 w 4336168"/>
                <a:gd name="connsiteY58" fmla="*/ 1334534 h 4630833"/>
                <a:gd name="connsiteX59" fmla="*/ 861162 w 4336168"/>
                <a:gd name="connsiteY59" fmla="*/ 1091320 h 4630833"/>
                <a:gd name="connsiteX60" fmla="*/ 1042329 w 4336168"/>
                <a:gd name="connsiteY60" fmla="*/ 858093 h 4630833"/>
                <a:gd name="connsiteX61" fmla="*/ 1487799 w 4336168"/>
                <a:gd name="connsiteY61" fmla="*/ 446686 h 4630833"/>
                <a:gd name="connsiteX62" fmla="*/ 1754060 w 4336168"/>
                <a:gd name="connsiteY62" fmla="*/ 283388 h 4630833"/>
                <a:gd name="connsiteX63" fmla="*/ 2044121 w 4336168"/>
                <a:gd name="connsiteY63" fmla="*/ 157906 h 4630833"/>
                <a:gd name="connsiteX64" fmla="*/ 2349287 w 4336168"/>
                <a:gd name="connsiteY64" fmla="*/ 71364 h 4630833"/>
                <a:gd name="connsiteX65" fmla="*/ 2661411 w 4336168"/>
                <a:gd name="connsiteY65" fmla="*/ 21213 h 4630833"/>
                <a:gd name="connsiteX66" fmla="*/ 2818124 w 4336168"/>
                <a:gd name="connsiteY66" fmla="*/ 7146 h 4630833"/>
                <a:gd name="connsiteX67" fmla="*/ 2974728 w 4336168"/>
                <a:gd name="connsiteY67" fmla="*/ 1029 h 4630833"/>
                <a:gd name="connsiteX68" fmla="*/ 3053738 w 4336168"/>
                <a:gd name="connsiteY68" fmla="*/ 111 h 463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336168" h="4630833">
                  <a:moveTo>
                    <a:pt x="3053738" y="111"/>
                  </a:moveTo>
                  <a:lnTo>
                    <a:pt x="3093948" y="316"/>
                  </a:lnTo>
                  <a:lnTo>
                    <a:pt x="3134268" y="1743"/>
                  </a:lnTo>
                  <a:cubicBezTo>
                    <a:pt x="3187955" y="3475"/>
                    <a:pt x="3241749" y="7756"/>
                    <a:pt x="3295438" y="13058"/>
                  </a:cubicBezTo>
                  <a:cubicBezTo>
                    <a:pt x="3510076" y="35585"/>
                    <a:pt x="3722324" y="89406"/>
                    <a:pt x="3918813" y="169935"/>
                  </a:cubicBezTo>
                  <a:cubicBezTo>
                    <a:pt x="4017384" y="209689"/>
                    <a:pt x="4111933" y="255763"/>
                    <a:pt x="4203331" y="305405"/>
                  </a:cubicBezTo>
                  <a:lnTo>
                    <a:pt x="4336168" y="386579"/>
                  </a:lnTo>
                  <a:lnTo>
                    <a:pt x="4336168" y="772673"/>
                  </a:lnTo>
                  <a:lnTo>
                    <a:pt x="4270820" y="728127"/>
                  </a:lnTo>
                  <a:cubicBezTo>
                    <a:pt x="4191920" y="677771"/>
                    <a:pt x="4111825" y="630168"/>
                    <a:pt x="4030208" y="587253"/>
                  </a:cubicBezTo>
                  <a:cubicBezTo>
                    <a:pt x="3948699" y="544136"/>
                    <a:pt x="3865886" y="504687"/>
                    <a:pt x="3781010" y="471455"/>
                  </a:cubicBezTo>
                  <a:cubicBezTo>
                    <a:pt x="3611688" y="404384"/>
                    <a:pt x="3435522" y="358818"/>
                    <a:pt x="3254466" y="338024"/>
                  </a:cubicBezTo>
                  <a:cubicBezTo>
                    <a:pt x="3209255" y="333029"/>
                    <a:pt x="3163720" y="328748"/>
                    <a:pt x="3117966" y="326812"/>
                  </a:cubicBezTo>
                  <a:lnTo>
                    <a:pt x="3083625" y="325179"/>
                  </a:lnTo>
                  <a:lnTo>
                    <a:pt x="3049173" y="324366"/>
                  </a:lnTo>
                  <a:cubicBezTo>
                    <a:pt x="3026568" y="323447"/>
                    <a:pt x="3002550" y="323855"/>
                    <a:pt x="2978858" y="323855"/>
                  </a:cubicBezTo>
                  <a:cubicBezTo>
                    <a:pt x="2883983" y="323956"/>
                    <a:pt x="2789434" y="327423"/>
                    <a:pt x="2695862" y="335373"/>
                  </a:cubicBezTo>
                  <a:cubicBezTo>
                    <a:pt x="2602290" y="343223"/>
                    <a:pt x="2509371" y="354945"/>
                    <a:pt x="2417972" y="372070"/>
                  </a:cubicBezTo>
                  <a:cubicBezTo>
                    <a:pt x="2326683" y="389500"/>
                    <a:pt x="2236697" y="411009"/>
                    <a:pt x="2148451" y="437613"/>
                  </a:cubicBezTo>
                  <a:cubicBezTo>
                    <a:pt x="2060204" y="464116"/>
                    <a:pt x="1973588" y="495411"/>
                    <a:pt x="1889690" y="532515"/>
                  </a:cubicBezTo>
                  <a:cubicBezTo>
                    <a:pt x="1805247" y="568599"/>
                    <a:pt x="1723848" y="611411"/>
                    <a:pt x="1644512" y="658098"/>
                  </a:cubicBezTo>
                  <a:cubicBezTo>
                    <a:pt x="1486169" y="751979"/>
                    <a:pt x="1338149" y="865229"/>
                    <a:pt x="1200999" y="992137"/>
                  </a:cubicBezTo>
                  <a:cubicBezTo>
                    <a:pt x="1132531" y="1055744"/>
                    <a:pt x="1066782" y="1122715"/>
                    <a:pt x="1003531" y="1192234"/>
                  </a:cubicBezTo>
                  <a:cubicBezTo>
                    <a:pt x="971688" y="1226790"/>
                    <a:pt x="941150" y="1262568"/>
                    <a:pt x="910394" y="1298347"/>
                  </a:cubicBezTo>
                  <a:cubicBezTo>
                    <a:pt x="880507" y="1334738"/>
                    <a:pt x="850187" y="1370925"/>
                    <a:pt x="821278" y="1408233"/>
                  </a:cubicBezTo>
                  <a:cubicBezTo>
                    <a:pt x="792152" y="1444624"/>
                    <a:pt x="762266" y="1484480"/>
                    <a:pt x="732162" y="1521993"/>
                  </a:cubicBezTo>
                  <a:cubicBezTo>
                    <a:pt x="701950" y="1559810"/>
                    <a:pt x="671302" y="1597219"/>
                    <a:pt x="640548" y="1634323"/>
                  </a:cubicBezTo>
                  <a:cubicBezTo>
                    <a:pt x="579362" y="1708838"/>
                    <a:pt x="516980" y="1781618"/>
                    <a:pt x="457317" y="1855930"/>
                  </a:cubicBezTo>
                  <a:cubicBezTo>
                    <a:pt x="427540" y="1893033"/>
                    <a:pt x="397870" y="1930239"/>
                    <a:pt x="369288" y="1967955"/>
                  </a:cubicBezTo>
                  <a:cubicBezTo>
                    <a:pt x="341141" y="2005976"/>
                    <a:pt x="313211" y="2044100"/>
                    <a:pt x="287128" y="2083243"/>
                  </a:cubicBezTo>
                  <a:cubicBezTo>
                    <a:pt x="260936" y="2122284"/>
                    <a:pt x="235506" y="2161835"/>
                    <a:pt x="212683" y="2202607"/>
                  </a:cubicBezTo>
                  <a:cubicBezTo>
                    <a:pt x="200728" y="2222791"/>
                    <a:pt x="190187" y="2243586"/>
                    <a:pt x="179101" y="2264177"/>
                  </a:cubicBezTo>
                  <a:cubicBezTo>
                    <a:pt x="168886" y="2285072"/>
                    <a:pt x="158127" y="2305867"/>
                    <a:pt x="148890" y="2327172"/>
                  </a:cubicBezTo>
                  <a:cubicBezTo>
                    <a:pt x="109982" y="2411777"/>
                    <a:pt x="81183" y="2500256"/>
                    <a:pt x="61295" y="2590672"/>
                  </a:cubicBezTo>
                  <a:cubicBezTo>
                    <a:pt x="42386" y="2681292"/>
                    <a:pt x="33147" y="2773643"/>
                    <a:pt x="32604" y="2866202"/>
                  </a:cubicBezTo>
                  <a:cubicBezTo>
                    <a:pt x="32495" y="3051925"/>
                    <a:pt x="55643" y="3237650"/>
                    <a:pt x="100853" y="3418074"/>
                  </a:cubicBezTo>
                  <a:cubicBezTo>
                    <a:pt x="123133" y="3508490"/>
                    <a:pt x="151498" y="3597377"/>
                    <a:pt x="184971" y="3684428"/>
                  </a:cubicBezTo>
                  <a:cubicBezTo>
                    <a:pt x="192796" y="3706344"/>
                    <a:pt x="202250" y="3727751"/>
                    <a:pt x="210836" y="3749462"/>
                  </a:cubicBezTo>
                  <a:cubicBezTo>
                    <a:pt x="219421" y="3771175"/>
                    <a:pt x="228985" y="3792479"/>
                    <a:pt x="238440" y="3813783"/>
                  </a:cubicBezTo>
                  <a:lnTo>
                    <a:pt x="252894" y="3845688"/>
                  </a:lnTo>
                  <a:lnTo>
                    <a:pt x="268109" y="3877287"/>
                  </a:lnTo>
                  <a:cubicBezTo>
                    <a:pt x="278215" y="3898287"/>
                    <a:pt x="288432" y="3919284"/>
                    <a:pt x="299409" y="3939978"/>
                  </a:cubicBezTo>
                  <a:cubicBezTo>
                    <a:pt x="341792" y="4023258"/>
                    <a:pt x="389828" y="4103787"/>
                    <a:pt x="440689" y="4182378"/>
                  </a:cubicBezTo>
                  <a:cubicBezTo>
                    <a:pt x="492420" y="4260561"/>
                    <a:pt x="547953" y="4336299"/>
                    <a:pt x="606640" y="4409488"/>
                  </a:cubicBezTo>
                  <a:cubicBezTo>
                    <a:pt x="665381" y="4482677"/>
                    <a:pt x="727435" y="4553292"/>
                    <a:pt x="792425" y="4621205"/>
                  </a:cubicBezTo>
                  <a:lnTo>
                    <a:pt x="802442" y="4630833"/>
                  </a:lnTo>
                  <a:lnTo>
                    <a:pt x="592561" y="4630833"/>
                  </a:lnTo>
                  <a:lnTo>
                    <a:pt x="489377" y="4483185"/>
                  </a:lnTo>
                  <a:cubicBezTo>
                    <a:pt x="437212" y="4401230"/>
                    <a:pt x="388850" y="4317339"/>
                    <a:pt x="344944" y="4231611"/>
                  </a:cubicBezTo>
                  <a:cubicBezTo>
                    <a:pt x="300386" y="4146191"/>
                    <a:pt x="260828" y="4058731"/>
                    <a:pt x="224311" y="3970456"/>
                  </a:cubicBezTo>
                  <a:cubicBezTo>
                    <a:pt x="78901" y="3617049"/>
                    <a:pt x="1413" y="3242136"/>
                    <a:pt x="0" y="2866202"/>
                  </a:cubicBezTo>
                  <a:cubicBezTo>
                    <a:pt x="0" y="2771912"/>
                    <a:pt x="8043" y="2677417"/>
                    <a:pt x="25105" y="2584351"/>
                  </a:cubicBezTo>
                  <a:cubicBezTo>
                    <a:pt x="42928" y="2491285"/>
                    <a:pt x="69446" y="2399444"/>
                    <a:pt x="105200" y="2310863"/>
                  </a:cubicBezTo>
                  <a:cubicBezTo>
                    <a:pt x="140304" y="2221974"/>
                    <a:pt x="184318" y="2136351"/>
                    <a:pt x="232245" y="2053172"/>
                  </a:cubicBezTo>
                  <a:cubicBezTo>
                    <a:pt x="256154" y="2011379"/>
                    <a:pt x="281802" y="1970810"/>
                    <a:pt x="307667" y="1930341"/>
                  </a:cubicBezTo>
                  <a:cubicBezTo>
                    <a:pt x="333533" y="1889873"/>
                    <a:pt x="360049" y="1849915"/>
                    <a:pt x="386893" y="1810161"/>
                  </a:cubicBezTo>
                  <a:lnTo>
                    <a:pt x="548823" y="1573876"/>
                  </a:lnTo>
                  <a:cubicBezTo>
                    <a:pt x="575341" y="1534529"/>
                    <a:pt x="601098" y="1494877"/>
                    <a:pt x="626419" y="1455224"/>
                  </a:cubicBezTo>
                  <a:cubicBezTo>
                    <a:pt x="651959" y="1415266"/>
                    <a:pt x="675434" y="1376225"/>
                    <a:pt x="701081" y="1334534"/>
                  </a:cubicBezTo>
                  <a:cubicBezTo>
                    <a:pt x="751290" y="1252070"/>
                    <a:pt x="804324" y="1170828"/>
                    <a:pt x="861162" y="1091320"/>
                  </a:cubicBezTo>
                  <a:cubicBezTo>
                    <a:pt x="917894" y="1011810"/>
                    <a:pt x="977884" y="933729"/>
                    <a:pt x="1042329" y="858093"/>
                  </a:cubicBezTo>
                  <a:cubicBezTo>
                    <a:pt x="1171765" y="707536"/>
                    <a:pt x="1319348" y="566764"/>
                    <a:pt x="1487799" y="446686"/>
                  </a:cubicBezTo>
                  <a:cubicBezTo>
                    <a:pt x="1571699" y="386340"/>
                    <a:pt x="1661031" y="332010"/>
                    <a:pt x="1754060" y="283388"/>
                  </a:cubicBezTo>
                  <a:cubicBezTo>
                    <a:pt x="1847414" y="235478"/>
                    <a:pt x="1944463" y="193278"/>
                    <a:pt x="2044121" y="157906"/>
                  </a:cubicBezTo>
                  <a:cubicBezTo>
                    <a:pt x="2143778" y="122638"/>
                    <a:pt x="2245936" y="93789"/>
                    <a:pt x="2349287" y="71364"/>
                  </a:cubicBezTo>
                  <a:cubicBezTo>
                    <a:pt x="2452641" y="48939"/>
                    <a:pt x="2556971" y="32935"/>
                    <a:pt x="2661411" y="21213"/>
                  </a:cubicBezTo>
                  <a:cubicBezTo>
                    <a:pt x="2713576" y="14994"/>
                    <a:pt x="2765850" y="11222"/>
                    <a:pt x="2818124" y="7146"/>
                  </a:cubicBezTo>
                  <a:cubicBezTo>
                    <a:pt x="2870290" y="4596"/>
                    <a:pt x="2922672" y="1640"/>
                    <a:pt x="2974728" y="1029"/>
                  </a:cubicBezTo>
                  <a:cubicBezTo>
                    <a:pt x="3000811" y="519"/>
                    <a:pt x="3026568" y="-296"/>
                    <a:pt x="3053738" y="1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786ABD8-AB9F-46F2-A7D9-36F1F7338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112326" y="0"/>
            <a:ext cx="4683941" cy="3456291"/>
            <a:chOff x="4345582" y="0"/>
            <a:chExt cx="5069918" cy="3741104"/>
          </a:xfrm>
          <a:solidFill>
            <a:schemeClr val="accent5">
              <a:alpha val="5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26E49F-E19A-487B-A8A4-A26128CFDC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45582" y="1"/>
              <a:ext cx="5069918" cy="3741103"/>
            </a:xfrm>
            <a:custGeom>
              <a:avLst/>
              <a:gdLst>
                <a:gd name="connsiteX0" fmla="*/ 475344 w 5069918"/>
                <a:gd name="connsiteY0" fmla="*/ 0 h 3741103"/>
                <a:gd name="connsiteX1" fmla="*/ 643707 w 5069918"/>
                <a:gd name="connsiteY1" fmla="*/ 0 h 3741103"/>
                <a:gd name="connsiteX2" fmla="*/ 635672 w 5069918"/>
                <a:gd name="connsiteY2" fmla="*/ 7778 h 3741103"/>
                <a:gd name="connsiteX3" fmla="*/ 486638 w 5069918"/>
                <a:gd name="connsiteY3" fmla="*/ 178818 h 3741103"/>
                <a:gd name="connsiteX4" fmla="*/ 353514 w 5069918"/>
                <a:gd name="connsiteY4" fmla="*/ 362293 h 3741103"/>
                <a:gd name="connsiteX5" fmla="*/ 240181 w 5069918"/>
                <a:gd name="connsiteY5" fmla="*/ 558120 h 3741103"/>
                <a:gd name="connsiteX6" fmla="*/ 215073 w 5069918"/>
                <a:gd name="connsiteY6" fmla="*/ 608766 h 3741103"/>
                <a:gd name="connsiteX7" fmla="*/ 202868 w 5069918"/>
                <a:gd name="connsiteY7" fmla="*/ 634294 h 3741103"/>
                <a:gd name="connsiteX8" fmla="*/ 191273 w 5069918"/>
                <a:gd name="connsiteY8" fmla="*/ 660069 h 3741103"/>
                <a:gd name="connsiteX9" fmla="*/ 169129 w 5069918"/>
                <a:gd name="connsiteY9" fmla="*/ 712032 h 3741103"/>
                <a:gd name="connsiteX10" fmla="*/ 148381 w 5069918"/>
                <a:gd name="connsiteY10" fmla="*/ 764571 h 3741103"/>
                <a:gd name="connsiteX11" fmla="*/ 80903 w 5069918"/>
                <a:gd name="connsiteY11" fmla="*/ 979750 h 3741103"/>
                <a:gd name="connsiteX12" fmla="*/ 26154 w 5069918"/>
                <a:gd name="connsiteY12" fmla="*/ 1425590 h 3741103"/>
                <a:gd name="connsiteX13" fmla="*/ 49170 w 5069918"/>
                <a:gd name="connsiteY13" fmla="*/ 1648182 h 3741103"/>
                <a:gd name="connsiteX14" fmla="*/ 119437 w 5069918"/>
                <a:gd name="connsiteY14" fmla="*/ 1861055 h 3741103"/>
                <a:gd name="connsiteX15" fmla="*/ 143672 w 5069918"/>
                <a:gd name="connsiteY15" fmla="*/ 1911947 h 3741103"/>
                <a:gd name="connsiteX16" fmla="*/ 170611 w 5069918"/>
                <a:gd name="connsiteY16" fmla="*/ 1961687 h 3741103"/>
                <a:gd name="connsiteX17" fmla="*/ 230330 w 5069918"/>
                <a:gd name="connsiteY17" fmla="*/ 2058118 h 3741103"/>
                <a:gd name="connsiteX18" fmla="*/ 296237 w 5069918"/>
                <a:gd name="connsiteY18" fmla="*/ 2151255 h 3741103"/>
                <a:gd name="connsiteX19" fmla="*/ 366853 w 5069918"/>
                <a:gd name="connsiteY19" fmla="*/ 2241757 h 3741103"/>
                <a:gd name="connsiteX20" fmla="*/ 513838 w 5069918"/>
                <a:gd name="connsiteY20" fmla="*/ 2420786 h 3741103"/>
                <a:gd name="connsiteX21" fmla="*/ 587330 w 5069918"/>
                <a:gd name="connsiteY21" fmla="*/ 2511534 h 3741103"/>
                <a:gd name="connsiteX22" fmla="*/ 658817 w 5069918"/>
                <a:gd name="connsiteY22" fmla="*/ 2603437 h 3741103"/>
                <a:gd name="connsiteX23" fmla="*/ 730305 w 5069918"/>
                <a:gd name="connsiteY23" fmla="*/ 2692210 h 3741103"/>
                <a:gd name="connsiteX24" fmla="*/ 805018 w 5069918"/>
                <a:gd name="connsiteY24" fmla="*/ 2777936 h 3741103"/>
                <a:gd name="connsiteX25" fmla="*/ 963424 w 5069918"/>
                <a:gd name="connsiteY25" fmla="*/ 2939588 h 3741103"/>
                <a:gd name="connsiteX26" fmla="*/ 1319204 w 5069918"/>
                <a:gd name="connsiteY26" fmla="*/ 3209447 h 3741103"/>
                <a:gd name="connsiteX27" fmla="*/ 1515882 w 5069918"/>
                <a:gd name="connsiteY27" fmla="*/ 3310902 h 3741103"/>
                <a:gd name="connsiteX28" fmla="*/ 1723456 w 5069918"/>
                <a:gd name="connsiteY28" fmla="*/ 3387570 h 3741103"/>
                <a:gd name="connsiteX29" fmla="*/ 1939662 w 5069918"/>
                <a:gd name="connsiteY29" fmla="*/ 3440520 h 3741103"/>
                <a:gd name="connsiteX30" fmla="*/ 2162581 w 5069918"/>
                <a:gd name="connsiteY30" fmla="*/ 3470167 h 3741103"/>
                <a:gd name="connsiteX31" fmla="*/ 2389597 w 5069918"/>
                <a:gd name="connsiteY31" fmla="*/ 3479472 h 3741103"/>
                <a:gd name="connsiteX32" fmla="*/ 2446002 w 5069918"/>
                <a:gd name="connsiteY32" fmla="*/ 3479059 h 3741103"/>
                <a:gd name="connsiteX33" fmla="*/ 2473639 w 5069918"/>
                <a:gd name="connsiteY33" fmla="*/ 3478402 h 3741103"/>
                <a:gd name="connsiteX34" fmla="*/ 2501187 w 5069918"/>
                <a:gd name="connsiteY34" fmla="*/ 3477083 h 3741103"/>
                <a:gd name="connsiteX35" fmla="*/ 2610685 w 5069918"/>
                <a:gd name="connsiteY35" fmla="*/ 3468025 h 3741103"/>
                <a:gd name="connsiteX36" fmla="*/ 3033071 w 5069918"/>
                <a:gd name="connsiteY36" fmla="*/ 3360230 h 3741103"/>
                <a:gd name="connsiteX37" fmla="*/ 3232974 w 5069918"/>
                <a:gd name="connsiteY37" fmla="*/ 3266681 h 3741103"/>
                <a:gd name="connsiteX38" fmla="*/ 3425990 w 5069918"/>
                <a:gd name="connsiteY38" fmla="*/ 3152873 h 3741103"/>
                <a:gd name="connsiteX39" fmla="*/ 3613601 w 5069918"/>
                <a:gd name="connsiteY39" fmla="*/ 3024078 h 3741103"/>
                <a:gd name="connsiteX40" fmla="*/ 3706185 w 5069918"/>
                <a:gd name="connsiteY40" fmla="*/ 2955893 h 3741103"/>
                <a:gd name="connsiteX41" fmla="*/ 3799729 w 5069918"/>
                <a:gd name="connsiteY41" fmla="*/ 2885155 h 3741103"/>
                <a:gd name="connsiteX42" fmla="*/ 4175561 w 5069918"/>
                <a:gd name="connsiteY42" fmla="*/ 2606072 h 3741103"/>
                <a:gd name="connsiteX43" fmla="*/ 4517132 w 5069918"/>
                <a:gd name="connsiteY43" fmla="*/ 2312331 h 3741103"/>
                <a:gd name="connsiteX44" fmla="*/ 4659758 w 5069918"/>
                <a:gd name="connsiteY44" fmla="*/ 2148703 h 3741103"/>
                <a:gd name="connsiteX45" fmla="*/ 4773178 w 5069918"/>
                <a:gd name="connsiteY45" fmla="*/ 1969674 h 3741103"/>
                <a:gd name="connsiteX46" fmla="*/ 4892092 w 5069918"/>
                <a:gd name="connsiteY46" fmla="*/ 1567562 h 3741103"/>
                <a:gd name="connsiteX47" fmla="*/ 4898804 w 5069918"/>
                <a:gd name="connsiteY47" fmla="*/ 1460754 h 3741103"/>
                <a:gd name="connsiteX48" fmla="*/ 4899153 w 5069918"/>
                <a:gd name="connsiteY48" fmla="*/ 1406239 h 3741103"/>
                <a:gd name="connsiteX49" fmla="*/ 4898456 w 5069918"/>
                <a:gd name="connsiteY49" fmla="*/ 1350735 h 3741103"/>
                <a:gd name="connsiteX50" fmla="*/ 4886774 w 5069918"/>
                <a:gd name="connsiteY50" fmla="*/ 1128886 h 3741103"/>
                <a:gd name="connsiteX51" fmla="*/ 4815896 w 5069918"/>
                <a:gd name="connsiteY51" fmla="*/ 689221 h 3741103"/>
                <a:gd name="connsiteX52" fmla="*/ 4673183 w 5069918"/>
                <a:gd name="connsiteY52" fmla="*/ 264874 h 3741103"/>
                <a:gd name="connsiteX53" fmla="*/ 4625496 w 5069918"/>
                <a:gd name="connsiteY53" fmla="*/ 162925 h 3741103"/>
                <a:gd name="connsiteX54" fmla="*/ 4572490 w 5069918"/>
                <a:gd name="connsiteY54" fmla="*/ 63364 h 3741103"/>
                <a:gd name="connsiteX55" fmla="*/ 4532299 w 5069918"/>
                <a:gd name="connsiteY55" fmla="*/ 0 h 3741103"/>
                <a:gd name="connsiteX56" fmla="*/ 4626680 w 5069918"/>
                <a:gd name="connsiteY56" fmla="*/ 0 h 3741103"/>
                <a:gd name="connsiteX57" fmla="*/ 4643978 w 5069918"/>
                <a:gd name="connsiteY57" fmla="*/ 26636 h 3741103"/>
                <a:gd name="connsiteX58" fmla="*/ 4700644 w 5069918"/>
                <a:gd name="connsiteY58" fmla="*/ 128338 h 3741103"/>
                <a:gd name="connsiteX59" fmla="*/ 4753214 w 5069918"/>
                <a:gd name="connsiteY59" fmla="*/ 232016 h 3741103"/>
                <a:gd name="connsiteX60" fmla="*/ 4921297 w 5069918"/>
                <a:gd name="connsiteY60" fmla="*/ 663363 h 3741103"/>
                <a:gd name="connsiteX61" fmla="*/ 5027482 w 5069918"/>
                <a:gd name="connsiteY61" fmla="*/ 1112991 h 3741103"/>
                <a:gd name="connsiteX62" fmla="*/ 5058082 w 5069918"/>
                <a:gd name="connsiteY62" fmla="*/ 1342088 h 3741103"/>
                <a:gd name="connsiteX63" fmla="*/ 5063486 w 5069918"/>
                <a:gd name="connsiteY63" fmla="*/ 1399651 h 3741103"/>
                <a:gd name="connsiteX64" fmla="*/ 5067846 w 5069918"/>
                <a:gd name="connsiteY64" fmla="*/ 1458284 h 3741103"/>
                <a:gd name="connsiteX65" fmla="*/ 5069414 w 5069918"/>
                <a:gd name="connsiteY65" fmla="*/ 1577772 h 3741103"/>
                <a:gd name="connsiteX66" fmla="*/ 5040732 w 5069918"/>
                <a:gd name="connsiteY66" fmla="*/ 1817822 h 3741103"/>
                <a:gd name="connsiteX67" fmla="*/ 4964102 w 5069918"/>
                <a:gd name="connsiteY67" fmla="*/ 2050871 h 3741103"/>
                <a:gd name="connsiteX68" fmla="*/ 4689486 w 5069918"/>
                <a:gd name="connsiteY68" fmla="*/ 2458008 h 3741103"/>
                <a:gd name="connsiteX69" fmla="*/ 4333792 w 5069918"/>
                <a:gd name="connsiteY69" fmla="*/ 2784606 h 3741103"/>
                <a:gd name="connsiteX70" fmla="*/ 3965197 w 5069918"/>
                <a:gd name="connsiteY70" fmla="*/ 3076041 h 3741103"/>
                <a:gd name="connsiteX71" fmla="*/ 3873745 w 5069918"/>
                <a:gd name="connsiteY71" fmla="*/ 3149167 h 3741103"/>
                <a:gd name="connsiteX72" fmla="*/ 3779416 w 5069918"/>
                <a:gd name="connsiteY72" fmla="*/ 3222705 h 3741103"/>
                <a:gd name="connsiteX73" fmla="*/ 3582739 w 5069918"/>
                <a:gd name="connsiteY73" fmla="*/ 3364594 h 3741103"/>
                <a:gd name="connsiteX74" fmla="*/ 3371851 w 5069918"/>
                <a:gd name="connsiteY74" fmla="*/ 3494377 h 3741103"/>
                <a:gd name="connsiteX75" fmla="*/ 3143615 w 5069918"/>
                <a:gd name="connsiteY75" fmla="*/ 3603819 h 3741103"/>
                <a:gd name="connsiteX76" fmla="*/ 2643552 w 5069918"/>
                <a:gd name="connsiteY76" fmla="*/ 3730555 h 3741103"/>
                <a:gd name="connsiteX77" fmla="*/ 2514264 w 5069918"/>
                <a:gd name="connsiteY77" fmla="*/ 3739696 h 3741103"/>
                <a:gd name="connsiteX78" fmla="*/ 2481920 w 5069918"/>
                <a:gd name="connsiteY78" fmla="*/ 3740849 h 3741103"/>
                <a:gd name="connsiteX79" fmla="*/ 2449664 w 5069918"/>
                <a:gd name="connsiteY79" fmla="*/ 3741014 h 3741103"/>
                <a:gd name="connsiteX80" fmla="*/ 2386284 w 5069918"/>
                <a:gd name="connsiteY80" fmla="*/ 3740273 h 3741103"/>
                <a:gd name="connsiteX81" fmla="*/ 2260658 w 5069918"/>
                <a:gd name="connsiteY81" fmla="*/ 3735331 h 3741103"/>
                <a:gd name="connsiteX82" fmla="*/ 2134945 w 5069918"/>
                <a:gd name="connsiteY82" fmla="*/ 3723967 h 3741103"/>
                <a:gd name="connsiteX83" fmla="*/ 1884564 w 5069918"/>
                <a:gd name="connsiteY83" fmla="*/ 3683451 h 3741103"/>
                <a:gd name="connsiteX84" fmla="*/ 1639764 w 5069918"/>
                <a:gd name="connsiteY84" fmla="*/ 3613537 h 3741103"/>
                <a:gd name="connsiteX85" fmla="*/ 1407081 w 5069918"/>
                <a:gd name="connsiteY85" fmla="*/ 3512164 h 3741103"/>
                <a:gd name="connsiteX86" fmla="*/ 1193491 w 5069918"/>
                <a:gd name="connsiteY86" fmla="*/ 3380240 h 3741103"/>
                <a:gd name="connsiteX87" fmla="*/ 836141 w 5069918"/>
                <a:gd name="connsiteY87" fmla="*/ 3047878 h 3741103"/>
                <a:gd name="connsiteX88" fmla="*/ 690812 w 5069918"/>
                <a:gd name="connsiteY88" fmla="*/ 2859461 h 3741103"/>
                <a:gd name="connsiteX89" fmla="*/ 562397 w 5069918"/>
                <a:gd name="connsiteY89" fmla="*/ 2662976 h 3741103"/>
                <a:gd name="connsiteX90" fmla="*/ 502504 w 5069918"/>
                <a:gd name="connsiteY90" fmla="*/ 2565474 h 3741103"/>
                <a:gd name="connsiteX91" fmla="*/ 440258 w 5069918"/>
                <a:gd name="connsiteY91" fmla="*/ 2469619 h 3741103"/>
                <a:gd name="connsiteX92" fmla="*/ 310360 w 5069918"/>
                <a:gd name="connsiteY92" fmla="*/ 2278732 h 3741103"/>
                <a:gd name="connsiteX93" fmla="*/ 246806 w 5069918"/>
                <a:gd name="connsiteY93" fmla="*/ 2181642 h 3741103"/>
                <a:gd name="connsiteX94" fmla="*/ 186303 w 5069918"/>
                <a:gd name="connsiteY94" fmla="*/ 2082411 h 3741103"/>
                <a:gd name="connsiteX95" fmla="*/ 84390 w 5069918"/>
                <a:gd name="connsiteY95" fmla="*/ 1874231 h 3741103"/>
                <a:gd name="connsiteX96" fmla="*/ 20139 w 5069918"/>
                <a:gd name="connsiteY96" fmla="*/ 1653288 h 3741103"/>
                <a:gd name="connsiteX97" fmla="*/ 0 w 5069918"/>
                <a:gd name="connsiteY97" fmla="*/ 1425590 h 3741103"/>
                <a:gd name="connsiteX98" fmla="*/ 179939 w 5069918"/>
                <a:gd name="connsiteY98" fmla="*/ 533498 h 3741103"/>
                <a:gd name="connsiteX99" fmla="*/ 276709 w 5069918"/>
                <a:gd name="connsiteY99" fmla="*/ 322519 h 3741103"/>
                <a:gd name="connsiteX100" fmla="*/ 392571 w 5069918"/>
                <a:gd name="connsiteY100" fmla="*/ 119280 h 374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069918" h="3741103">
                  <a:moveTo>
                    <a:pt x="475344" y="0"/>
                  </a:moveTo>
                  <a:lnTo>
                    <a:pt x="643707" y="0"/>
                  </a:lnTo>
                  <a:lnTo>
                    <a:pt x="635672" y="7778"/>
                  </a:lnTo>
                  <a:cubicBezTo>
                    <a:pt x="583538" y="62643"/>
                    <a:pt x="533759" y="119691"/>
                    <a:pt x="486638" y="178818"/>
                  </a:cubicBezTo>
                  <a:cubicBezTo>
                    <a:pt x="439560" y="237945"/>
                    <a:pt x="395012" y="299131"/>
                    <a:pt x="353514" y="362293"/>
                  </a:cubicBezTo>
                  <a:cubicBezTo>
                    <a:pt x="312714" y="425784"/>
                    <a:pt x="274180" y="490841"/>
                    <a:pt x="240181" y="558120"/>
                  </a:cubicBezTo>
                  <a:cubicBezTo>
                    <a:pt x="231376" y="574838"/>
                    <a:pt x="223180" y="591801"/>
                    <a:pt x="215073" y="608766"/>
                  </a:cubicBezTo>
                  <a:lnTo>
                    <a:pt x="202868" y="634294"/>
                  </a:lnTo>
                  <a:lnTo>
                    <a:pt x="191273" y="660069"/>
                  </a:lnTo>
                  <a:cubicBezTo>
                    <a:pt x="183688" y="677280"/>
                    <a:pt x="176016" y="694491"/>
                    <a:pt x="169129" y="712032"/>
                  </a:cubicBezTo>
                  <a:cubicBezTo>
                    <a:pt x="162242" y="729572"/>
                    <a:pt x="154658" y="746866"/>
                    <a:pt x="148381" y="764571"/>
                  </a:cubicBezTo>
                  <a:cubicBezTo>
                    <a:pt x="121529" y="834897"/>
                    <a:pt x="98775" y="906706"/>
                    <a:pt x="80903" y="979750"/>
                  </a:cubicBezTo>
                  <a:cubicBezTo>
                    <a:pt x="44636" y="1125509"/>
                    <a:pt x="26067" y="1275550"/>
                    <a:pt x="26154" y="1425590"/>
                  </a:cubicBezTo>
                  <a:cubicBezTo>
                    <a:pt x="26590" y="1500365"/>
                    <a:pt x="34001" y="1574973"/>
                    <a:pt x="49170" y="1648182"/>
                  </a:cubicBezTo>
                  <a:cubicBezTo>
                    <a:pt x="65124" y="1721226"/>
                    <a:pt x="88226" y="1792705"/>
                    <a:pt x="119437" y="1861055"/>
                  </a:cubicBezTo>
                  <a:cubicBezTo>
                    <a:pt x="126847" y="1878267"/>
                    <a:pt x="135478" y="1895066"/>
                    <a:pt x="143672" y="1911947"/>
                  </a:cubicBezTo>
                  <a:cubicBezTo>
                    <a:pt x="152565" y="1928582"/>
                    <a:pt x="161021" y="1945381"/>
                    <a:pt x="170611" y="1961687"/>
                  </a:cubicBezTo>
                  <a:cubicBezTo>
                    <a:pt x="188919" y="1994626"/>
                    <a:pt x="209319" y="2026578"/>
                    <a:pt x="230330" y="2058118"/>
                  </a:cubicBezTo>
                  <a:cubicBezTo>
                    <a:pt x="251253" y="2089740"/>
                    <a:pt x="273658" y="2120539"/>
                    <a:pt x="296237" y="2151255"/>
                  </a:cubicBezTo>
                  <a:cubicBezTo>
                    <a:pt x="319165" y="2181725"/>
                    <a:pt x="342966" y="2211782"/>
                    <a:pt x="366853" y="2241757"/>
                  </a:cubicBezTo>
                  <a:cubicBezTo>
                    <a:pt x="414714" y="2301791"/>
                    <a:pt x="464756" y="2360588"/>
                    <a:pt x="513838" y="2420786"/>
                  </a:cubicBezTo>
                  <a:cubicBezTo>
                    <a:pt x="538509" y="2450761"/>
                    <a:pt x="563094" y="2480983"/>
                    <a:pt x="587330" y="2511534"/>
                  </a:cubicBezTo>
                  <a:cubicBezTo>
                    <a:pt x="611479" y="2541839"/>
                    <a:pt x="635453" y="2574038"/>
                    <a:pt x="658817" y="2603437"/>
                  </a:cubicBezTo>
                  <a:cubicBezTo>
                    <a:pt x="682008" y="2633577"/>
                    <a:pt x="706330" y="2662811"/>
                    <a:pt x="730305" y="2692210"/>
                  </a:cubicBezTo>
                  <a:cubicBezTo>
                    <a:pt x="754977" y="2721115"/>
                    <a:pt x="779474" y="2750019"/>
                    <a:pt x="805018" y="2777936"/>
                  </a:cubicBezTo>
                  <a:cubicBezTo>
                    <a:pt x="855757" y="2834098"/>
                    <a:pt x="908500" y="2888202"/>
                    <a:pt x="963424" y="2939588"/>
                  </a:cubicBezTo>
                  <a:cubicBezTo>
                    <a:pt x="1073444" y="3042113"/>
                    <a:pt x="1192183" y="3133604"/>
                    <a:pt x="1319204" y="3209447"/>
                  </a:cubicBezTo>
                  <a:cubicBezTo>
                    <a:pt x="1382846" y="3247164"/>
                    <a:pt x="1448143" y="3281751"/>
                    <a:pt x="1515882" y="3310902"/>
                  </a:cubicBezTo>
                  <a:cubicBezTo>
                    <a:pt x="1583184" y="3340877"/>
                    <a:pt x="1652666" y="3366159"/>
                    <a:pt x="1723456" y="3387570"/>
                  </a:cubicBezTo>
                  <a:cubicBezTo>
                    <a:pt x="1794246" y="3409063"/>
                    <a:pt x="1866431" y="3426439"/>
                    <a:pt x="1939662" y="3440520"/>
                  </a:cubicBezTo>
                  <a:cubicBezTo>
                    <a:pt x="2012981" y="3454355"/>
                    <a:pt x="2087519" y="3463825"/>
                    <a:pt x="2162581" y="3470167"/>
                  </a:cubicBezTo>
                  <a:cubicBezTo>
                    <a:pt x="2237643" y="3476589"/>
                    <a:pt x="2313489" y="3479390"/>
                    <a:pt x="2389597" y="3479472"/>
                  </a:cubicBezTo>
                  <a:cubicBezTo>
                    <a:pt x="2408602" y="3479472"/>
                    <a:pt x="2427869" y="3479801"/>
                    <a:pt x="2446002" y="3479059"/>
                  </a:cubicBezTo>
                  <a:lnTo>
                    <a:pt x="2473639" y="3478402"/>
                  </a:lnTo>
                  <a:lnTo>
                    <a:pt x="2501187" y="3477083"/>
                  </a:lnTo>
                  <a:cubicBezTo>
                    <a:pt x="2537890" y="3475519"/>
                    <a:pt x="2574418" y="3472060"/>
                    <a:pt x="2610685" y="3468025"/>
                  </a:cubicBezTo>
                  <a:cubicBezTo>
                    <a:pt x="2755926" y="3451226"/>
                    <a:pt x="2897244" y="3414415"/>
                    <a:pt x="3033071" y="3360230"/>
                  </a:cubicBezTo>
                  <a:cubicBezTo>
                    <a:pt x="3101158" y="3333383"/>
                    <a:pt x="3167589" y="3301514"/>
                    <a:pt x="3232974" y="3266681"/>
                  </a:cubicBezTo>
                  <a:cubicBezTo>
                    <a:pt x="3298446" y="3232011"/>
                    <a:pt x="3362697" y="3193554"/>
                    <a:pt x="3425990" y="3152873"/>
                  </a:cubicBezTo>
                  <a:cubicBezTo>
                    <a:pt x="3489282" y="3112110"/>
                    <a:pt x="3551529" y="3068712"/>
                    <a:pt x="3613601" y="3024078"/>
                  </a:cubicBezTo>
                  <a:cubicBezTo>
                    <a:pt x="3644549" y="3001762"/>
                    <a:pt x="3675411" y="2978868"/>
                    <a:pt x="3706185" y="2955893"/>
                  </a:cubicBezTo>
                  <a:lnTo>
                    <a:pt x="3799729" y="2885155"/>
                  </a:lnTo>
                  <a:cubicBezTo>
                    <a:pt x="3926402" y="2790205"/>
                    <a:pt x="4053597" y="2699374"/>
                    <a:pt x="4175561" y="2606072"/>
                  </a:cubicBezTo>
                  <a:cubicBezTo>
                    <a:pt x="4297526" y="2512852"/>
                    <a:pt x="4414084" y="2416833"/>
                    <a:pt x="4517132" y="2312331"/>
                  </a:cubicBezTo>
                  <a:cubicBezTo>
                    <a:pt x="4568480" y="2259956"/>
                    <a:pt x="4616604" y="2205689"/>
                    <a:pt x="4659758" y="2148703"/>
                  </a:cubicBezTo>
                  <a:cubicBezTo>
                    <a:pt x="4702650" y="2091634"/>
                    <a:pt x="4741184" y="2032096"/>
                    <a:pt x="4773178" y="1969674"/>
                  </a:cubicBezTo>
                  <a:cubicBezTo>
                    <a:pt x="4837865" y="1845080"/>
                    <a:pt x="4877446" y="1709038"/>
                    <a:pt x="4892092" y="1567562"/>
                  </a:cubicBezTo>
                  <a:cubicBezTo>
                    <a:pt x="4895666" y="1532233"/>
                    <a:pt x="4897845" y="1496576"/>
                    <a:pt x="4898804" y="1460754"/>
                  </a:cubicBezTo>
                  <a:cubicBezTo>
                    <a:pt x="4899066" y="1442884"/>
                    <a:pt x="4899414" y="1425015"/>
                    <a:pt x="4899153" y="1406239"/>
                  </a:cubicBezTo>
                  <a:cubicBezTo>
                    <a:pt x="4898979" y="1387711"/>
                    <a:pt x="4899066" y="1369263"/>
                    <a:pt x="4898456" y="1350735"/>
                  </a:cubicBezTo>
                  <a:cubicBezTo>
                    <a:pt x="4896974" y="1276703"/>
                    <a:pt x="4893226" y="1202753"/>
                    <a:pt x="4886774" y="1128886"/>
                  </a:cubicBezTo>
                  <a:cubicBezTo>
                    <a:pt x="4873610" y="981232"/>
                    <a:pt x="4851030" y="833991"/>
                    <a:pt x="4815896" y="689221"/>
                  </a:cubicBezTo>
                  <a:cubicBezTo>
                    <a:pt x="4780676" y="544533"/>
                    <a:pt x="4733860" y="402068"/>
                    <a:pt x="4673183" y="264874"/>
                  </a:cubicBezTo>
                  <a:cubicBezTo>
                    <a:pt x="4658101" y="230533"/>
                    <a:pt x="4642147" y="196605"/>
                    <a:pt x="4625496" y="162925"/>
                  </a:cubicBezTo>
                  <a:cubicBezTo>
                    <a:pt x="4608583" y="129326"/>
                    <a:pt x="4590885" y="96222"/>
                    <a:pt x="4572490" y="63364"/>
                  </a:cubicBezTo>
                  <a:lnTo>
                    <a:pt x="4532299" y="0"/>
                  </a:lnTo>
                  <a:lnTo>
                    <a:pt x="4626680" y="0"/>
                  </a:lnTo>
                  <a:lnTo>
                    <a:pt x="4643978" y="26636"/>
                  </a:lnTo>
                  <a:cubicBezTo>
                    <a:pt x="4663594" y="60152"/>
                    <a:pt x="4682598" y="94080"/>
                    <a:pt x="4700644" y="128338"/>
                  </a:cubicBezTo>
                  <a:cubicBezTo>
                    <a:pt x="4718866" y="162595"/>
                    <a:pt x="4736476" y="197100"/>
                    <a:pt x="4753214" y="232016"/>
                  </a:cubicBezTo>
                  <a:cubicBezTo>
                    <a:pt x="4820082" y="371681"/>
                    <a:pt x="4875964" y="515957"/>
                    <a:pt x="4921297" y="663363"/>
                  </a:cubicBezTo>
                  <a:cubicBezTo>
                    <a:pt x="4966630" y="810687"/>
                    <a:pt x="5002460" y="960975"/>
                    <a:pt x="5027482" y="1112991"/>
                  </a:cubicBezTo>
                  <a:cubicBezTo>
                    <a:pt x="5040123" y="1189000"/>
                    <a:pt x="5050323" y="1265421"/>
                    <a:pt x="5058082" y="1342088"/>
                  </a:cubicBezTo>
                  <a:cubicBezTo>
                    <a:pt x="5060261" y="1361276"/>
                    <a:pt x="5061743" y="1380464"/>
                    <a:pt x="5063486" y="1399651"/>
                  </a:cubicBezTo>
                  <a:cubicBezTo>
                    <a:pt x="5065318" y="1418591"/>
                    <a:pt x="5066625" y="1438437"/>
                    <a:pt x="5067846" y="1458284"/>
                  </a:cubicBezTo>
                  <a:cubicBezTo>
                    <a:pt x="5069851" y="1497894"/>
                    <a:pt x="5070461" y="1537751"/>
                    <a:pt x="5069414" y="1577772"/>
                  </a:cubicBezTo>
                  <a:cubicBezTo>
                    <a:pt x="5067060" y="1657734"/>
                    <a:pt x="5057820" y="1738272"/>
                    <a:pt x="5040732" y="1817822"/>
                  </a:cubicBezTo>
                  <a:cubicBezTo>
                    <a:pt x="5023123" y="1897289"/>
                    <a:pt x="4997578" y="1975686"/>
                    <a:pt x="4964102" y="2050871"/>
                  </a:cubicBezTo>
                  <a:cubicBezTo>
                    <a:pt x="4897409" y="2201736"/>
                    <a:pt x="4799942" y="2338271"/>
                    <a:pt x="4689486" y="2458008"/>
                  </a:cubicBezTo>
                  <a:cubicBezTo>
                    <a:pt x="4579116" y="2578485"/>
                    <a:pt x="4456716" y="2684139"/>
                    <a:pt x="4333792" y="2784606"/>
                  </a:cubicBezTo>
                  <a:cubicBezTo>
                    <a:pt x="4210520" y="2884908"/>
                    <a:pt x="4085853" y="2979775"/>
                    <a:pt x="3965197" y="3076041"/>
                  </a:cubicBezTo>
                  <a:lnTo>
                    <a:pt x="3873745" y="3149167"/>
                  </a:lnTo>
                  <a:cubicBezTo>
                    <a:pt x="3842621" y="3173790"/>
                    <a:pt x="3811325" y="3198413"/>
                    <a:pt x="3779416" y="3222705"/>
                  </a:cubicBezTo>
                  <a:cubicBezTo>
                    <a:pt x="3715863" y="3271374"/>
                    <a:pt x="3650652" y="3319055"/>
                    <a:pt x="3582739" y="3364594"/>
                  </a:cubicBezTo>
                  <a:cubicBezTo>
                    <a:pt x="3514913" y="3410051"/>
                    <a:pt x="3445170" y="3454190"/>
                    <a:pt x="3371851" y="3494377"/>
                  </a:cubicBezTo>
                  <a:cubicBezTo>
                    <a:pt x="3298533" y="3534481"/>
                    <a:pt x="3222687" y="3571703"/>
                    <a:pt x="3143615" y="3603819"/>
                  </a:cubicBezTo>
                  <a:cubicBezTo>
                    <a:pt x="2985994" y="3668876"/>
                    <a:pt x="2815732" y="3712356"/>
                    <a:pt x="2643552" y="3730555"/>
                  </a:cubicBezTo>
                  <a:cubicBezTo>
                    <a:pt x="2600484" y="3734838"/>
                    <a:pt x="2557331" y="3738297"/>
                    <a:pt x="2514264" y="3739696"/>
                  </a:cubicBezTo>
                  <a:lnTo>
                    <a:pt x="2481920" y="3740849"/>
                  </a:lnTo>
                  <a:lnTo>
                    <a:pt x="2449664" y="3741014"/>
                  </a:lnTo>
                  <a:cubicBezTo>
                    <a:pt x="2427869" y="3741343"/>
                    <a:pt x="2407207" y="3740685"/>
                    <a:pt x="2386284" y="3740273"/>
                  </a:cubicBezTo>
                  <a:cubicBezTo>
                    <a:pt x="2344525" y="3739779"/>
                    <a:pt x="2302505" y="3737391"/>
                    <a:pt x="2260658" y="3735331"/>
                  </a:cubicBezTo>
                  <a:cubicBezTo>
                    <a:pt x="2218725" y="3732038"/>
                    <a:pt x="2176791" y="3728991"/>
                    <a:pt x="2134945" y="3723967"/>
                  </a:cubicBezTo>
                  <a:cubicBezTo>
                    <a:pt x="2051165" y="3714497"/>
                    <a:pt x="1967473" y="3701568"/>
                    <a:pt x="1884564" y="3683451"/>
                  </a:cubicBezTo>
                  <a:cubicBezTo>
                    <a:pt x="1801657" y="3665335"/>
                    <a:pt x="1719708" y="3642029"/>
                    <a:pt x="1639764" y="3613537"/>
                  </a:cubicBezTo>
                  <a:cubicBezTo>
                    <a:pt x="1559820" y="3584961"/>
                    <a:pt x="1481969" y="3550869"/>
                    <a:pt x="1407081" y="3512164"/>
                  </a:cubicBezTo>
                  <a:cubicBezTo>
                    <a:pt x="1332455" y="3472884"/>
                    <a:pt x="1260794" y="3428992"/>
                    <a:pt x="1193491" y="3380240"/>
                  </a:cubicBezTo>
                  <a:cubicBezTo>
                    <a:pt x="1058362" y="3283233"/>
                    <a:pt x="939973" y="3169508"/>
                    <a:pt x="836141" y="3047878"/>
                  </a:cubicBezTo>
                  <a:cubicBezTo>
                    <a:pt x="784444" y="2986774"/>
                    <a:pt x="736321" y="2923695"/>
                    <a:pt x="690812" y="2859461"/>
                  </a:cubicBezTo>
                  <a:cubicBezTo>
                    <a:pt x="645217" y="2795229"/>
                    <a:pt x="602674" y="2729596"/>
                    <a:pt x="562397" y="2662976"/>
                  </a:cubicBezTo>
                  <a:cubicBezTo>
                    <a:pt x="541823" y="2629295"/>
                    <a:pt x="522992" y="2597755"/>
                    <a:pt x="502504" y="2565474"/>
                  </a:cubicBezTo>
                  <a:cubicBezTo>
                    <a:pt x="482192" y="2533440"/>
                    <a:pt x="461530" y="2501406"/>
                    <a:pt x="440258" y="2469619"/>
                  </a:cubicBezTo>
                  <a:lnTo>
                    <a:pt x="310360" y="2278732"/>
                  </a:lnTo>
                  <a:cubicBezTo>
                    <a:pt x="288826" y="2246616"/>
                    <a:pt x="267555" y="2214335"/>
                    <a:pt x="246806" y="2181642"/>
                  </a:cubicBezTo>
                  <a:cubicBezTo>
                    <a:pt x="226057" y="2148949"/>
                    <a:pt x="205483" y="2116174"/>
                    <a:pt x="186303" y="2082411"/>
                  </a:cubicBezTo>
                  <a:cubicBezTo>
                    <a:pt x="147857" y="2015213"/>
                    <a:pt x="112550" y="1946041"/>
                    <a:pt x="84390" y="1874231"/>
                  </a:cubicBezTo>
                  <a:cubicBezTo>
                    <a:pt x="55708" y="1802669"/>
                    <a:pt x="34436" y="1728473"/>
                    <a:pt x="20139" y="1653288"/>
                  </a:cubicBezTo>
                  <a:cubicBezTo>
                    <a:pt x="6452" y="1578103"/>
                    <a:pt x="0" y="1501764"/>
                    <a:pt x="0" y="1425590"/>
                  </a:cubicBezTo>
                  <a:cubicBezTo>
                    <a:pt x="1133" y="1121885"/>
                    <a:pt x="63293" y="819004"/>
                    <a:pt x="179939" y="533498"/>
                  </a:cubicBezTo>
                  <a:cubicBezTo>
                    <a:pt x="209232" y="462183"/>
                    <a:pt x="240965" y="391527"/>
                    <a:pt x="276709" y="322519"/>
                  </a:cubicBezTo>
                  <a:cubicBezTo>
                    <a:pt x="311930" y="253262"/>
                    <a:pt x="350725" y="185489"/>
                    <a:pt x="392571" y="11928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8E67742-7BE5-458C-BC8D-9EE8557636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62838" y="1"/>
              <a:ext cx="4960548" cy="3526297"/>
            </a:xfrm>
            <a:custGeom>
              <a:avLst/>
              <a:gdLst>
                <a:gd name="connsiteX0" fmla="*/ 542883 w 4960548"/>
                <a:gd name="connsiteY0" fmla="*/ 0 h 3526297"/>
                <a:gd name="connsiteX1" fmla="*/ 826658 w 4960548"/>
                <a:gd name="connsiteY1" fmla="*/ 0 h 3526297"/>
                <a:gd name="connsiteX2" fmla="*/ 730698 w 4960548"/>
                <a:gd name="connsiteY2" fmla="*/ 89329 h 3526297"/>
                <a:gd name="connsiteX3" fmla="*/ 590295 w 4960548"/>
                <a:gd name="connsiteY3" fmla="*/ 244485 h 3526297"/>
                <a:gd name="connsiteX4" fmla="*/ 357524 w 4960548"/>
                <a:gd name="connsiteY4" fmla="*/ 587307 h 3526297"/>
                <a:gd name="connsiteX5" fmla="*/ 199554 w 4960548"/>
                <a:gd name="connsiteY5" fmla="*/ 966280 h 3526297"/>
                <a:gd name="connsiteX6" fmla="*/ 142104 w 4960548"/>
                <a:gd name="connsiteY6" fmla="*/ 1370286 h 3526297"/>
                <a:gd name="connsiteX7" fmla="*/ 166339 w 4960548"/>
                <a:gd name="connsiteY7" fmla="*/ 1568090 h 3526297"/>
                <a:gd name="connsiteX8" fmla="*/ 237914 w 4960548"/>
                <a:gd name="connsiteY8" fmla="*/ 1753129 h 3526297"/>
                <a:gd name="connsiteX9" fmla="*/ 287868 w 4960548"/>
                <a:gd name="connsiteY9" fmla="*/ 1840255 h 3526297"/>
                <a:gd name="connsiteX10" fmla="*/ 345232 w 4960548"/>
                <a:gd name="connsiteY10" fmla="*/ 1924581 h 3526297"/>
                <a:gd name="connsiteX11" fmla="*/ 477745 w 4960548"/>
                <a:gd name="connsiteY11" fmla="*/ 2087551 h 3526297"/>
                <a:gd name="connsiteX12" fmla="*/ 621156 w 4960548"/>
                <a:gd name="connsiteY12" fmla="*/ 2251756 h 3526297"/>
                <a:gd name="connsiteX13" fmla="*/ 692469 w 4960548"/>
                <a:gd name="connsiteY13" fmla="*/ 2337482 h 3526297"/>
                <a:gd name="connsiteX14" fmla="*/ 726731 w 4960548"/>
                <a:gd name="connsiteY14" fmla="*/ 2379562 h 3526297"/>
                <a:gd name="connsiteX15" fmla="*/ 760295 w 4960548"/>
                <a:gd name="connsiteY15" fmla="*/ 2419831 h 3526297"/>
                <a:gd name="connsiteX16" fmla="*/ 1048685 w 4960548"/>
                <a:gd name="connsiteY16" fmla="*/ 2717443 h 3526297"/>
                <a:gd name="connsiteX17" fmla="*/ 1202035 w 4960548"/>
                <a:gd name="connsiteY17" fmla="*/ 2851344 h 3526297"/>
                <a:gd name="connsiteX18" fmla="*/ 1362620 w 4960548"/>
                <a:gd name="connsiteY18" fmla="*/ 2974785 h 3526297"/>
                <a:gd name="connsiteX19" fmla="*/ 1721364 w 4960548"/>
                <a:gd name="connsiteY19" fmla="*/ 3170036 h 3526297"/>
                <a:gd name="connsiteX20" fmla="*/ 1922052 w 4960548"/>
                <a:gd name="connsiteY20" fmla="*/ 3225210 h 3526297"/>
                <a:gd name="connsiteX21" fmla="*/ 1973488 w 4960548"/>
                <a:gd name="connsiteY21" fmla="*/ 3234928 h 3526297"/>
                <a:gd name="connsiteX22" fmla="*/ 2025360 w 4960548"/>
                <a:gd name="connsiteY22" fmla="*/ 3243080 h 3526297"/>
                <a:gd name="connsiteX23" fmla="*/ 2130063 w 4960548"/>
                <a:gd name="connsiteY23" fmla="*/ 3254774 h 3526297"/>
                <a:gd name="connsiteX24" fmla="*/ 2182719 w 4960548"/>
                <a:gd name="connsiteY24" fmla="*/ 3258562 h 3526297"/>
                <a:gd name="connsiteX25" fmla="*/ 2235551 w 4960548"/>
                <a:gd name="connsiteY25" fmla="*/ 3261197 h 3526297"/>
                <a:gd name="connsiteX26" fmla="*/ 2288556 w 4960548"/>
                <a:gd name="connsiteY26" fmla="*/ 3262350 h 3526297"/>
                <a:gd name="connsiteX27" fmla="*/ 2341648 w 4960548"/>
                <a:gd name="connsiteY27" fmla="*/ 3262103 h 3526297"/>
                <a:gd name="connsiteX28" fmla="*/ 2368238 w 4960548"/>
                <a:gd name="connsiteY28" fmla="*/ 3261856 h 3526297"/>
                <a:gd name="connsiteX29" fmla="*/ 2393869 w 4960548"/>
                <a:gd name="connsiteY29" fmla="*/ 3260785 h 3526297"/>
                <a:gd name="connsiteX30" fmla="*/ 2419413 w 4960548"/>
                <a:gd name="connsiteY30" fmla="*/ 3259550 h 3526297"/>
                <a:gd name="connsiteX31" fmla="*/ 2444869 w 4960548"/>
                <a:gd name="connsiteY31" fmla="*/ 3257574 h 3526297"/>
                <a:gd name="connsiteX32" fmla="*/ 2545824 w 4960548"/>
                <a:gd name="connsiteY32" fmla="*/ 3245798 h 3526297"/>
                <a:gd name="connsiteX33" fmla="*/ 2930373 w 4960548"/>
                <a:gd name="connsiteY33" fmla="*/ 3126555 h 3526297"/>
                <a:gd name="connsiteX34" fmla="*/ 3285631 w 4960548"/>
                <a:gd name="connsiteY34" fmla="*/ 2917552 h 3526297"/>
                <a:gd name="connsiteX35" fmla="*/ 3371764 w 4960548"/>
                <a:gd name="connsiteY35" fmla="*/ 2856120 h 3526297"/>
                <a:gd name="connsiteX36" fmla="*/ 3457898 w 4960548"/>
                <a:gd name="connsiteY36" fmla="*/ 2792628 h 3526297"/>
                <a:gd name="connsiteX37" fmla="*/ 3632344 w 4960548"/>
                <a:gd name="connsiteY37" fmla="*/ 2660869 h 3526297"/>
                <a:gd name="connsiteX38" fmla="*/ 3990915 w 4960548"/>
                <a:gd name="connsiteY38" fmla="*/ 2405832 h 3526297"/>
                <a:gd name="connsiteX39" fmla="*/ 4324988 w 4960548"/>
                <a:gd name="connsiteY39" fmla="*/ 2152196 h 3526297"/>
                <a:gd name="connsiteX40" fmla="*/ 4592106 w 4960548"/>
                <a:gd name="connsiteY40" fmla="*/ 1861501 h 3526297"/>
                <a:gd name="connsiteX41" fmla="*/ 4683122 w 4960548"/>
                <a:gd name="connsiteY41" fmla="*/ 1692521 h 3526297"/>
                <a:gd name="connsiteX42" fmla="*/ 4738568 w 4960548"/>
                <a:gd name="connsiteY42" fmla="*/ 1507893 h 3526297"/>
                <a:gd name="connsiteX43" fmla="*/ 4753912 w 4960548"/>
                <a:gd name="connsiteY43" fmla="*/ 1411050 h 3526297"/>
                <a:gd name="connsiteX44" fmla="*/ 4756440 w 4960548"/>
                <a:gd name="connsiteY44" fmla="*/ 1386509 h 3526297"/>
                <a:gd name="connsiteX45" fmla="*/ 4758358 w 4960548"/>
                <a:gd name="connsiteY45" fmla="*/ 1361475 h 3526297"/>
                <a:gd name="connsiteX46" fmla="*/ 4761148 w 4960548"/>
                <a:gd name="connsiteY46" fmla="*/ 1309759 h 3526297"/>
                <a:gd name="connsiteX47" fmla="*/ 4756354 w 4960548"/>
                <a:gd name="connsiteY47" fmla="*/ 1102980 h 3526297"/>
                <a:gd name="connsiteX48" fmla="*/ 4725578 w 4960548"/>
                <a:gd name="connsiteY48" fmla="*/ 898753 h 3526297"/>
                <a:gd name="connsiteX49" fmla="*/ 4673358 w 4960548"/>
                <a:gd name="connsiteY49" fmla="*/ 699384 h 3526297"/>
                <a:gd name="connsiteX50" fmla="*/ 4538491 w 4960548"/>
                <a:gd name="connsiteY50" fmla="*/ 312754 h 3526297"/>
                <a:gd name="connsiteX51" fmla="*/ 4446604 w 4960548"/>
                <a:gd name="connsiteY51" fmla="*/ 129196 h 3526297"/>
                <a:gd name="connsiteX52" fmla="*/ 4419840 w 4960548"/>
                <a:gd name="connsiteY52" fmla="*/ 85222 h 3526297"/>
                <a:gd name="connsiteX53" fmla="*/ 4391680 w 4960548"/>
                <a:gd name="connsiteY53" fmla="*/ 42071 h 3526297"/>
                <a:gd name="connsiteX54" fmla="*/ 4361930 w 4960548"/>
                <a:gd name="connsiteY54" fmla="*/ 0 h 3526297"/>
                <a:gd name="connsiteX55" fmla="*/ 4588871 w 4960548"/>
                <a:gd name="connsiteY55" fmla="*/ 0 h 3526297"/>
                <a:gd name="connsiteX56" fmla="*/ 4613640 w 4960548"/>
                <a:gd name="connsiteY56" fmla="*/ 38859 h 3526297"/>
                <a:gd name="connsiteX57" fmla="*/ 4724445 w 4960548"/>
                <a:gd name="connsiteY57" fmla="*/ 234687 h 3526297"/>
                <a:gd name="connsiteX58" fmla="*/ 4876138 w 4960548"/>
                <a:gd name="connsiteY58" fmla="*/ 653022 h 3526297"/>
                <a:gd name="connsiteX59" fmla="*/ 4911707 w 4960548"/>
                <a:gd name="connsiteY59" fmla="*/ 870671 h 3526297"/>
                <a:gd name="connsiteX60" fmla="*/ 4934810 w 4960548"/>
                <a:gd name="connsiteY60" fmla="*/ 1088487 h 3526297"/>
                <a:gd name="connsiteX61" fmla="*/ 4953206 w 4960548"/>
                <a:gd name="connsiteY61" fmla="*/ 1306301 h 3526297"/>
                <a:gd name="connsiteX62" fmla="*/ 4956954 w 4960548"/>
                <a:gd name="connsiteY62" fmla="*/ 1360899 h 3526297"/>
                <a:gd name="connsiteX63" fmla="*/ 4958610 w 4960548"/>
                <a:gd name="connsiteY63" fmla="*/ 1388980 h 3526297"/>
                <a:gd name="connsiteX64" fmla="*/ 4959830 w 4960548"/>
                <a:gd name="connsiteY64" fmla="*/ 1417555 h 3526297"/>
                <a:gd name="connsiteX65" fmla="*/ 4958174 w 4960548"/>
                <a:gd name="connsiteY65" fmla="*/ 1532680 h 3526297"/>
                <a:gd name="connsiteX66" fmla="*/ 4834030 w 4960548"/>
                <a:gd name="connsiteY66" fmla="*/ 1984861 h 3526297"/>
                <a:gd name="connsiteX67" fmla="*/ 4558106 w 4960548"/>
                <a:gd name="connsiteY67" fmla="*/ 2368857 h 3526297"/>
                <a:gd name="connsiteX68" fmla="*/ 4389936 w 4960548"/>
                <a:gd name="connsiteY68" fmla="*/ 2528945 h 3526297"/>
                <a:gd name="connsiteX69" fmla="*/ 4214618 w 4960548"/>
                <a:gd name="connsiteY69" fmla="*/ 2674457 h 3526297"/>
                <a:gd name="connsiteX70" fmla="*/ 3858489 w 4960548"/>
                <a:gd name="connsiteY70" fmla="*/ 2936658 h 3526297"/>
                <a:gd name="connsiteX71" fmla="*/ 3768868 w 4960548"/>
                <a:gd name="connsiteY71" fmla="*/ 3000643 h 3526297"/>
                <a:gd name="connsiteX72" fmla="*/ 3676806 w 4960548"/>
                <a:gd name="connsiteY72" fmla="*/ 3065040 h 3526297"/>
                <a:gd name="connsiteX73" fmla="*/ 3582477 w 4960548"/>
                <a:gd name="connsiteY73" fmla="*/ 3128614 h 3526297"/>
                <a:gd name="connsiteX74" fmla="*/ 3485185 w 4960548"/>
                <a:gd name="connsiteY74" fmla="*/ 3190377 h 3526297"/>
                <a:gd name="connsiteX75" fmla="*/ 3280923 w 4960548"/>
                <a:gd name="connsiteY75" fmla="*/ 3306325 h 3526297"/>
                <a:gd name="connsiteX76" fmla="*/ 3061230 w 4960548"/>
                <a:gd name="connsiteY76" fmla="*/ 3404897 h 3526297"/>
                <a:gd name="connsiteX77" fmla="*/ 2583137 w 4960548"/>
                <a:gd name="connsiteY77" fmla="*/ 3518292 h 3526297"/>
                <a:gd name="connsiteX78" fmla="*/ 2460038 w 4960548"/>
                <a:gd name="connsiteY78" fmla="*/ 3525622 h 3526297"/>
                <a:gd name="connsiteX79" fmla="*/ 2429264 w 4960548"/>
                <a:gd name="connsiteY79" fmla="*/ 3526280 h 3526297"/>
                <a:gd name="connsiteX80" fmla="*/ 2398576 w 4960548"/>
                <a:gd name="connsiteY80" fmla="*/ 3526116 h 3526297"/>
                <a:gd name="connsiteX81" fmla="*/ 2367977 w 4960548"/>
                <a:gd name="connsiteY81" fmla="*/ 3525786 h 3526297"/>
                <a:gd name="connsiteX82" fmla="*/ 2338249 w 4960548"/>
                <a:gd name="connsiteY82" fmla="*/ 3524716 h 3526297"/>
                <a:gd name="connsiteX83" fmla="*/ 2100770 w 4960548"/>
                <a:gd name="connsiteY83" fmla="*/ 3506845 h 3526297"/>
                <a:gd name="connsiteX84" fmla="*/ 1864776 w 4960548"/>
                <a:gd name="connsiteY84" fmla="*/ 3467483 h 3526297"/>
                <a:gd name="connsiteX85" fmla="*/ 1632964 w 4960548"/>
                <a:gd name="connsiteY85" fmla="*/ 3405803 h 3526297"/>
                <a:gd name="connsiteX86" fmla="*/ 1189219 w 4960548"/>
                <a:gd name="connsiteY86" fmla="*/ 3220352 h 3526297"/>
                <a:gd name="connsiteX87" fmla="*/ 815305 w 4960548"/>
                <a:gd name="connsiteY87" fmla="*/ 2931634 h 3526297"/>
                <a:gd name="connsiteX88" fmla="*/ 663699 w 4960548"/>
                <a:gd name="connsiteY88" fmla="*/ 2757877 h 3526297"/>
                <a:gd name="connsiteX89" fmla="*/ 531274 w 4960548"/>
                <a:gd name="connsiteY89" fmla="*/ 2573907 h 3526297"/>
                <a:gd name="connsiteX90" fmla="*/ 500325 w 4960548"/>
                <a:gd name="connsiteY90" fmla="*/ 2527051 h 3526297"/>
                <a:gd name="connsiteX91" fmla="*/ 470771 w 4960548"/>
                <a:gd name="connsiteY91" fmla="*/ 2481594 h 3526297"/>
                <a:gd name="connsiteX92" fmla="*/ 412448 w 4960548"/>
                <a:gd name="connsiteY92" fmla="*/ 2393479 h 3526297"/>
                <a:gd name="connsiteX93" fmla="*/ 291616 w 4960548"/>
                <a:gd name="connsiteY93" fmla="*/ 2213464 h 3526297"/>
                <a:gd name="connsiteX94" fmla="*/ 173662 w 4960548"/>
                <a:gd name="connsiteY94" fmla="*/ 2023154 h 3526297"/>
                <a:gd name="connsiteX95" fmla="*/ 120483 w 4960548"/>
                <a:gd name="connsiteY95" fmla="*/ 1922276 h 3526297"/>
                <a:gd name="connsiteX96" fmla="*/ 75324 w 4960548"/>
                <a:gd name="connsiteY96" fmla="*/ 1816703 h 3526297"/>
                <a:gd name="connsiteX97" fmla="*/ 40713 w 4960548"/>
                <a:gd name="connsiteY97" fmla="*/ 1707179 h 3526297"/>
                <a:gd name="connsiteX98" fmla="*/ 27811 w 4960548"/>
                <a:gd name="connsiteY98" fmla="*/ 1651346 h 3526297"/>
                <a:gd name="connsiteX99" fmla="*/ 22144 w 4960548"/>
                <a:gd name="connsiteY99" fmla="*/ 1623346 h 3526297"/>
                <a:gd name="connsiteX100" fmla="*/ 17436 w 4960548"/>
                <a:gd name="connsiteY100" fmla="*/ 1595265 h 3526297"/>
                <a:gd name="connsiteX101" fmla="*/ 0 w 4960548"/>
                <a:gd name="connsiteY101" fmla="*/ 1370286 h 3526297"/>
                <a:gd name="connsiteX102" fmla="*/ 48385 w 4960548"/>
                <a:gd name="connsiteY102" fmla="*/ 931939 h 3526297"/>
                <a:gd name="connsiteX103" fmla="*/ 193801 w 4960548"/>
                <a:gd name="connsiteY103" fmla="*/ 511957 h 3526297"/>
                <a:gd name="connsiteX104" fmla="*/ 431660 w 4960548"/>
                <a:gd name="connsiteY104" fmla="*/ 131379 h 352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4960548" h="3526297">
                  <a:moveTo>
                    <a:pt x="542883" y="0"/>
                  </a:moveTo>
                  <a:lnTo>
                    <a:pt x="826658" y="0"/>
                  </a:lnTo>
                  <a:lnTo>
                    <a:pt x="730698" y="89329"/>
                  </a:lnTo>
                  <a:cubicBezTo>
                    <a:pt x="681528" y="139120"/>
                    <a:pt x="634626" y="190876"/>
                    <a:pt x="590295" y="244485"/>
                  </a:cubicBezTo>
                  <a:cubicBezTo>
                    <a:pt x="501458" y="351540"/>
                    <a:pt x="423083" y="466336"/>
                    <a:pt x="357524" y="587307"/>
                  </a:cubicBezTo>
                  <a:cubicBezTo>
                    <a:pt x="291965" y="708196"/>
                    <a:pt x="237391" y="834767"/>
                    <a:pt x="199554" y="966280"/>
                  </a:cubicBezTo>
                  <a:cubicBezTo>
                    <a:pt x="161632" y="1097463"/>
                    <a:pt x="142016" y="1233833"/>
                    <a:pt x="142104" y="1370286"/>
                  </a:cubicBezTo>
                  <a:cubicBezTo>
                    <a:pt x="142888" y="1437319"/>
                    <a:pt x="149862" y="1503858"/>
                    <a:pt x="166339" y="1568090"/>
                  </a:cubicBezTo>
                  <a:cubicBezTo>
                    <a:pt x="182555" y="1632405"/>
                    <a:pt x="207750" y="1693921"/>
                    <a:pt x="237914" y="1753129"/>
                  </a:cubicBezTo>
                  <a:cubicBezTo>
                    <a:pt x="253170" y="1782693"/>
                    <a:pt x="270084" y="1811680"/>
                    <a:pt x="287868" y="1840255"/>
                  </a:cubicBezTo>
                  <a:cubicBezTo>
                    <a:pt x="305914" y="1868748"/>
                    <a:pt x="325181" y="1896830"/>
                    <a:pt x="345232" y="1924581"/>
                  </a:cubicBezTo>
                  <a:cubicBezTo>
                    <a:pt x="385858" y="1979920"/>
                    <a:pt x="431017" y="2033612"/>
                    <a:pt x="477745" y="2087551"/>
                  </a:cubicBezTo>
                  <a:cubicBezTo>
                    <a:pt x="524474" y="2141573"/>
                    <a:pt x="573294" y="2195594"/>
                    <a:pt x="621156" y="2251756"/>
                  </a:cubicBezTo>
                  <a:cubicBezTo>
                    <a:pt x="645130" y="2279755"/>
                    <a:pt x="668843" y="2308412"/>
                    <a:pt x="692469" y="2337482"/>
                  </a:cubicBezTo>
                  <a:lnTo>
                    <a:pt x="726731" y="2379562"/>
                  </a:lnTo>
                  <a:cubicBezTo>
                    <a:pt x="737977" y="2392986"/>
                    <a:pt x="748700" y="2406738"/>
                    <a:pt x="760295" y="2419831"/>
                  </a:cubicBezTo>
                  <a:cubicBezTo>
                    <a:pt x="850788" y="2526392"/>
                    <a:pt x="948952" y="2624470"/>
                    <a:pt x="1048685" y="2717443"/>
                  </a:cubicBezTo>
                  <a:cubicBezTo>
                    <a:pt x="1098814" y="2763724"/>
                    <a:pt x="1149814" y="2808439"/>
                    <a:pt x="1202035" y="2851344"/>
                  </a:cubicBezTo>
                  <a:cubicBezTo>
                    <a:pt x="1254256" y="2894248"/>
                    <a:pt x="1307435" y="2935752"/>
                    <a:pt x="1362620" y="2974785"/>
                  </a:cubicBezTo>
                  <a:cubicBezTo>
                    <a:pt x="1472554" y="3053017"/>
                    <a:pt x="1591118" y="3122932"/>
                    <a:pt x="1721364" y="3170036"/>
                  </a:cubicBezTo>
                  <a:cubicBezTo>
                    <a:pt x="1786314" y="3193588"/>
                    <a:pt x="1853617" y="3211622"/>
                    <a:pt x="1922052" y="3225210"/>
                  </a:cubicBezTo>
                  <a:cubicBezTo>
                    <a:pt x="1939227" y="3228422"/>
                    <a:pt x="1956227" y="3232128"/>
                    <a:pt x="1973488" y="3234928"/>
                  </a:cubicBezTo>
                  <a:lnTo>
                    <a:pt x="2025360" y="3243080"/>
                  </a:lnTo>
                  <a:cubicBezTo>
                    <a:pt x="2060145" y="3247445"/>
                    <a:pt x="2094930" y="3252056"/>
                    <a:pt x="2130063" y="3254774"/>
                  </a:cubicBezTo>
                  <a:cubicBezTo>
                    <a:pt x="2147587" y="3256338"/>
                    <a:pt x="2165109" y="3257821"/>
                    <a:pt x="2182719" y="3258562"/>
                  </a:cubicBezTo>
                  <a:cubicBezTo>
                    <a:pt x="2200330" y="3259385"/>
                    <a:pt x="2217853" y="3260703"/>
                    <a:pt x="2235551" y="3261197"/>
                  </a:cubicBezTo>
                  <a:lnTo>
                    <a:pt x="2288556" y="3262350"/>
                  </a:lnTo>
                  <a:cubicBezTo>
                    <a:pt x="2306166" y="3262761"/>
                    <a:pt x="2323951" y="3262185"/>
                    <a:pt x="2341648" y="3262103"/>
                  </a:cubicBezTo>
                  <a:lnTo>
                    <a:pt x="2368238" y="3261856"/>
                  </a:lnTo>
                  <a:cubicBezTo>
                    <a:pt x="2376869" y="3261609"/>
                    <a:pt x="2385325" y="3261115"/>
                    <a:pt x="2393869" y="3260785"/>
                  </a:cubicBezTo>
                  <a:cubicBezTo>
                    <a:pt x="2402412" y="3260373"/>
                    <a:pt x="2410956" y="3260127"/>
                    <a:pt x="2419413" y="3259550"/>
                  </a:cubicBezTo>
                  <a:lnTo>
                    <a:pt x="2444869" y="3257574"/>
                  </a:lnTo>
                  <a:cubicBezTo>
                    <a:pt x="2478782" y="3255021"/>
                    <a:pt x="2512434" y="3250739"/>
                    <a:pt x="2545824" y="3245798"/>
                  </a:cubicBezTo>
                  <a:cubicBezTo>
                    <a:pt x="2679470" y="3224881"/>
                    <a:pt x="2807973" y="3183954"/>
                    <a:pt x="2930373" y="3126555"/>
                  </a:cubicBezTo>
                  <a:cubicBezTo>
                    <a:pt x="3053210" y="3069817"/>
                    <a:pt x="3170118" y="2997184"/>
                    <a:pt x="3285631" y="2917552"/>
                  </a:cubicBezTo>
                  <a:cubicBezTo>
                    <a:pt x="3314487" y="2897706"/>
                    <a:pt x="3343169" y="2876954"/>
                    <a:pt x="3371764" y="2856120"/>
                  </a:cubicBezTo>
                  <a:cubicBezTo>
                    <a:pt x="3400534" y="2835285"/>
                    <a:pt x="3429216" y="2814121"/>
                    <a:pt x="3457898" y="2792628"/>
                  </a:cubicBezTo>
                  <a:lnTo>
                    <a:pt x="3632344" y="2660869"/>
                  </a:lnTo>
                  <a:cubicBezTo>
                    <a:pt x="3752043" y="2571190"/>
                    <a:pt x="3872873" y="2487687"/>
                    <a:pt x="3990915" y="2405832"/>
                  </a:cubicBezTo>
                  <a:cubicBezTo>
                    <a:pt x="4108869" y="2323976"/>
                    <a:pt x="4222378" y="2241297"/>
                    <a:pt x="4324988" y="2152196"/>
                  </a:cubicBezTo>
                  <a:cubicBezTo>
                    <a:pt x="4427598" y="2063258"/>
                    <a:pt x="4520270" y="1968474"/>
                    <a:pt x="4592106" y="1861501"/>
                  </a:cubicBezTo>
                  <a:cubicBezTo>
                    <a:pt x="4628024" y="1808057"/>
                    <a:pt x="4658712" y="1751730"/>
                    <a:pt x="4683122" y="1692521"/>
                  </a:cubicBezTo>
                  <a:cubicBezTo>
                    <a:pt x="4707706" y="1633393"/>
                    <a:pt x="4725404" y="1571467"/>
                    <a:pt x="4738568" y="1507893"/>
                  </a:cubicBezTo>
                  <a:cubicBezTo>
                    <a:pt x="4745106" y="1476106"/>
                    <a:pt x="4750338" y="1443742"/>
                    <a:pt x="4753912" y="1411050"/>
                  </a:cubicBezTo>
                  <a:cubicBezTo>
                    <a:pt x="4754958" y="1402897"/>
                    <a:pt x="4755656" y="1394662"/>
                    <a:pt x="4756440" y="1386509"/>
                  </a:cubicBezTo>
                  <a:cubicBezTo>
                    <a:pt x="4757138" y="1378274"/>
                    <a:pt x="4758010" y="1370204"/>
                    <a:pt x="4758358" y="1361475"/>
                  </a:cubicBezTo>
                  <a:lnTo>
                    <a:pt x="4761148" y="1309759"/>
                  </a:lnTo>
                  <a:cubicBezTo>
                    <a:pt x="4763676" y="1240751"/>
                    <a:pt x="4762106" y="1171659"/>
                    <a:pt x="4756354" y="1102980"/>
                  </a:cubicBezTo>
                  <a:cubicBezTo>
                    <a:pt x="4750774" y="1034218"/>
                    <a:pt x="4740050" y="966033"/>
                    <a:pt x="4725578" y="898753"/>
                  </a:cubicBezTo>
                  <a:cubicBezTo>
                    <a:pt x="4710932" y="831473"/>
                    <a:pt x="4692624" y="765100"/>
                    <a:pt x="4673358" y="699384"/>
                  </a:cubicBezTo>
                  <a:cubicBezTo>
                    <a:pt x="4634912" y="568037"/>
                    <a:pt x="4592456" y="438419"/>
                    <a:pt x="4538491" y="312754"/>
                  </a:cubicBezTo>
                  <a:cubicBezTo>
                    <a:pt x="4511464" y="250003"/>
                    <a:pt x="4481301" y="188406"/>
                    <a:pt x="4446604" y="129196"/>
                  </a:cubicBezTo>
                  <a:cubicBezTo>
                    <a:pt x="4438147" y="114291"/>
                    <a:pt x="4428819" y="99798"/>
                    <a:pt x="4419840" y="85222"/>
                  </a:cubicBezTo>
                  <a:cubicBezTo>
                    <a:pt x="4410598" y="70728"/>
                    <a:pt x="4401008" y="56482"/>
                    <a:pt x="4391680" y="42071"/>
                  </a:cubicBezTo>
                  <a:lnTo>
                    <a:pt x="4361930" y="0"/>
                  </a:lnTo>
                  <a:lnTo>
                    <a:pt x="4588871" y="0"/>
                  </a:lnTo>
                  <a:lnTo>
                    <a:pt x="4613640" y="38859"/>
                  </a:lnTo>
                  <a:cubicBezTo>
                    <a:pt x="4653306" y="102762"/>
                    <a:pt x="4690706" y="167901"/>
                    <a:pt x="4724445" y="234687"/>
                  </a:cubicBezTo>
                  <a:cubicBezTo>
                    <a:pt x="4792096" y="368257"/>
                    <a:pt x="4844230" y="508828"/>
                    <a:pt x="4876138" y="653022"/>
                  </a:cubicBezTo>
                  <a:cubicBezTo>
                    <a:pt x="4892005" y="725161"/>
                    <a:pt x="4903077" y="797874"/>
                    <a:pt x="4911707" y="870671"/>
                  </a:cubicBezTo>
                  <a:cubicBezTo>
                    <a:pt x="4920513" y="943386"/>
                    <a:pt x="4927574" y="1016019"/>
                    <a:pt x="4934810" y="1088487"/>
                  </a:cubicBezTo>
                  <a:cubicBezTo>
                    <a:pt x="4941697" y="1161036"/>
                    <a:pt x="4947799" y="1233586"/>
                    <a:pt x="4953206" y="1306301"/>
                  </a:cubicBezTo>
                  <a:lnTo>
                    <a:pt x="4956954" y="1360899"/>
                  </a:lnTo>
                  <a:cubicBezTo>
                    <a:pt x="4957651" y="1369875"/>
                    <a:pt x="4958087" y="1379510"/>
                    <a:pt x="4958610" y="1388980"/>
                  </a:cubicBezTo>
                  <a:cubicBezTo>
                    <a:pt x="4959133" y="1398450"/>
                    <a:pt x="4959656" y="1408003"/>
                    <a:pt x="4959830" y="1417555"/>
                  </a:cubicBezTo>
                  <a:cubicBezTo>
                    <a:pt x="4961138" y="1455683"/>
                    <a:pt x="4960702" y="1494140"/>
                    <a:pt x="4958174" y="1532680"/>
                  </a:cubicBezTo>
                  <a:cubicBezTo>
                    <a:pt x="4948760" y="1686920"/>
                    <a:pt x="4904908" y="1842314"/>
                    <a:pt x="4834030" y="1984861"/>
                  </a:cubicBezTo>
                  <a:cubicBezTo>
                    <a:pt x="4763328" y="2127820"/>
                    <a:pt x="4665860" y="2256121"/>
                    <a:pt x="4558106" y="2368857"/>
                  </a:cubicBezTo>
                  <a:cubicBezTo>
                    <a:pt x="4504230" y="2425432"/>
                    <a:pt x="4447650" y="2478465"/>
                    <a:pt x="4389936" y="2528945"/>
                  </a:cubicBezTo>
                  <a:cubicBezTo>
                    <a:pt x="4332223" y="2579425"/>
                    <a:pt x="4273726" y="2628011"/>
                    <a:pt x="4214618" y="2674457"/>
                  </a:cubicBezTo>
                  <a:cubicBezTo>
                    <a:pt x="4096664" y="2767759"/>
                    <a:pt x="3976094" y="2852826"/>
                    <a:pt x="3858489" y="2936658"/>
                  </a:cubicBezTo>
                  <a:lnTo>
                    <a:pt x="3768868" y="3000643"/>
                  </a:lnTo>
                  <a:cubicBezTo>
                    <a:pt x="3738530" y="3022136"/>
                    <a:pt x="3707929" y="3043794"/>
                    <a:pt x="3676806" y="3065040"/>
                  </a:cubicBezTo>
                  <a:cubicBezTo>
                    <a:pt x="3645770" y="3086369"/>
                    <a:pt x="3614386" y="3107615"/>
                    <a:pt x="3582477" y="3128614"/>
                  </a:cubicBezTo>
                  <a:cubicBezTo>
                    <a:pt x="3550483" y="3149449"/>
                    <a:pt x="3518226" y="3170118"/>
                    <a:pt x="3485185" y="3190377"/>
                  </a:cubicBezTo>
                  <a:cubicBezTo>
                    <a:pt x="3419452" y="3230975"/>
                    <a:pt x="3351625" y="3270338"/>
                    <a:pt x="3280923" y="3306325"/>
                  </a:cubicBezTo>
                  <a:cubicBezTo>
                    <a:pt x="3210307" y="3342476"/>
                    <a:pt x="3137251" y="3376074"/>
                    <a:pt x="3061230" y="3404897"/>
                  </a:cubicBezTo>
                  <a:cubicBezTo>
                    <a:pt x="2909886" y="3463366"/>
                    <a:pt x="2747295" y="3502810"/>
                    <a:pt x="2583137" y="3518292"/>
                  </a:cubicBezTo>
                  <a:cubicBezTo>
                    <a:pt x="2542075" y="3521999"/>
                    <a:pt x="2501013" y="3524798"/>
                    <a:pt x="2460038" y="3525622"/>
                  </a:cubicBezTo>
                  <a:lnTo>
                    <a:pt x="2429264" y="3526280"/>
                  </a:lnTo>
                  <a:cubicBezTo>
                    <a:pt x="2419064" y="3526363"/>
                    <a:pt x="2408777" y="3526116"/>
                    <a:pt x="2398576" y="3526116"/>
                  </a:cubicBezTo>
                  <a:lnTo>
                    <a:pt x="2367977" y="3525786"/>
                  </a:lnTo>
                  <a:lnTo>
                    <a:pt x="2338249" y="3524716"/>
                  </a:lnTo>
                  <a:cubicBezTo>
                    <a:pt x="2259089" y="3522327"/>
                    <a:pt x="2179756" y="3516399"/>
                    <a:pt x="2100770" y="3506845"/>
                  </a:cubicBezTo>
                  <a:cubicBezTo>
                    <a:pt x="2021699" y="3497787"/>
                    <a:pt x="1942801" y="3484776"/>
                    <a:pt x="1864776" y="3467483"/>
                  </a:cubicBezTo>
                  <a:cubicBezTo>
                    <a:pt x="1786836" y="3450025"/>
                    <a:pt x="1709508" y="3429355"/>
                    <a:pt x="1632964" y="3405803"/>
                  </a:cubicBezTo>
                  <a:cubicBezTo>
                    <a:pt x="1480138" y="3358288"/>
                    <a:pt x="1329055" y="3299160"/>
                    <a:pt x="1189219" y="3220352"/>
                  </a:cubicBezTo>
                  <a:cubicBezTo>
                    <a:pt x="1049296" y="3141708"/>
                    <a:pt x="924367" y="3041982"/>
                    <a:pt x="815305" y="2931634"/>
                  </a:cubicBezTo>
                  <a:cubicBezTo>
                    <a:pt x="760469" y="2876542"/>
                    <a:pt x="710603" y="2817909"/>
                    <a:pt x="663699" y="2757877"/>
                  </a:cubicBezTo>
                  <a:cubicBezTo>
                    <a:pt x="617059" y="2697597"/>
                    <a:pt x="572684" y="2636411"/>
                    <a:pt x="531274" y="2573907"/>
                  </a:cubicBezTo>
                  <a:cubicBezTo>
                    <a:pt x="520638" y="2558426"/>
                    <a:pt x="510612" y="2542697"/>
                    <a:pt x="500325" y="2527051"/>
                  </a:cubicBezTo>
                  <a:lnTo>
                    <a:pt x="470771" y="2481594"/>
                  </a:lnTo>
                  <a:cubicBezTo>
                    <a:pt x="451853" y="2452195"/>
                    <a:pt x="432238" y="2423043"/>
                    <a:pt x="412448" y="2393479"/>
                  </a:cubicBezTo>
                  <a:lnTo>
                    <a:pt x="291616" y="2213464"/>
                  </a:lnTo>
                  <a:cubicBezTo>
                    <a:pt x="251078" y="2152113"/>
                    <a:pt x="211062" y="2088951"/>
                    <a:pt x="173662" y="2023154"/>
                  </a:cubicBezTo>
                  <a:cubicBezTo>
                    <a:pt x="155005" y="1990214"/>
                    <a:pt x="136960" y="1956697"/>
                    <a:pt x="120483" y="1922276"/>
                  </a:cubicBezTo>
                  <a:cubicBezTo>
                    <a:pt x="104093" y="1887771"/>
                    <a:pt x="88837" y="1852608"/>
                    <a:pt x="75324" y="1816703"/>
                  </a:cubicBezTo>
                  <a:cubicBezTo>
                    <a:pt x="62072" y="1780717"/>
                    <a:pt x="50303" y="1744235"/>
                    <a:pt x="40713" y="1707179"/>
                  </a:cubicBezTo>
                  <a:cubicBezTo>
                    <a:pt x="36180" y="1688650"/>
                    <a:pt x="31560" y="1670039"/>
                    <a:pt x="27811" y="1651346"/>
                  </a:cubicBezTo>
                  <a:lnTo>
                    <a:pt x="22144" y="1623346"/>
                  </a:lnTo>
                  <a:lnTo>
                    <a:pt x="17436" y="1595265"/>
                  </a:lnTo>
                  <a:cubicBezTo>
                    <a:pt x="5144" y="1520328"/>
                    <a:pt x="0" y="1444978"/>
                    <a:pt x="0" y="1370286"/>
                  </a:cubicBezTo>
                  <a:cubicBezTo>
                    <a:pt x="349" y="1223293"/>
                    <a:pt x="16652" y="1076299"/>
                    <a:pt x="48385" y="931939"/>
                  </a:cubicBezTo>
                  <a:cubicBezTo>
                    <a:pt x="80032" y="787663"/>
                    <a:pt x="128504" y="646187"/>
                    <a:pt x="193801" y="511957"/>
                  </a:cubicBezTo>
                  <a:cubicBezTo>
                    <a:pt x="259404" y="377727"/>
                    <a:pt x="339740" y="250559"/>
                    <a:pt x="431660" y="13137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B03BE98-6C07-41CD-ACA9-5244A3DA1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61928" y="0"/>
              <a:ext cx="4934374" cy="3484134"/>
            </a:xfrm>
            <a:custGeom>
              <a:avLst/>
              <a:gdLst>
                <a:gd name="connsiteX0" fmla="*/ 585303 w 4934374"/>
                <a:gd name="connsiteY0" fmla="*/ 0 h 3484134"/>
                <a:gd name="connsiteX1" fmla="*/ 1213739 w 4934374"/>
                <a:gd name="connsiteY1" fmla="*/ 0 h 3484134"/>
                <a:gd name="connsiteX2" fmla="*/ 1150162 w 4934374"/>
                <a:gd name="connsiteY2" fmla="*/ 47028 h 3484134"/>
                <a:gd name="connsiteX3" fmla="*/ 626038 w 4934374"/>
                <a:gd name="connsiteY3" fmla="*/ 660944 h 3484134"/>
                <a:gd name="connsiteX4" fmla="*/ 435986 w 4934374"/>
                <a:gd name="connsiteY4" fmla="*/ 1375409 h 3484134"/>
                <a:gd name="connsiteX5" fmla="*/ 750530 w 4934374"/>
                <a:gd name="connsiteY5" fmla="*/ 2038817 h 3484134"/>
                <a:gd name="connsiteX6" fmla="*/ 909024 w 4934374"/>
                <a:gd name="connsiteY6" fmla="*/ 2249384 h 3484134"/>
                <a:gd name="connsiteX7" fmla="*/ 2396223 w 4934374"/>
                <a:gd name="connsiteY7" fmla="*/ 3072468 h 3484134"/>
                <a:gd name="connsiteX8" fmla="*/ 3525201 w 4934374"/>
                <a:gd name="connsiteY8" fmla="*/ 2566101 h 3484134"/>
                <a:gd name="connsiteX9" fmla="*/ 3662596 w 4934374"/>
                <a:gd name="connsiteY9" fmla="*/ 2465552 h 3484134"/>
                <a:gd name="connsiteX10" fmla="*/ 4287500 w 4934374"/>
                <a:gd name="connsiteY10" fmla="*/ 1939915 h 3484134"/>
                <a:gd name="connsiteX11" fmla="*/ 4498563 w 4934374"/>
                <a:gd name="connsiteY11" fmla="*/ 1375409 h 3484134"/>
                <a:gd name="connsiteX12" fmla="*/ 4132831 w 4934374"/>
                <a:gd name="connsiteY12" fmla="*/ 134540 h 3484134"/>
                <a:gd name="connsiteX13" fmla="*/ 4025590 w 4934374"/>
                <a:gd name="connsiteY13" fmla="*/ 0 h 3484134"/>
                <a:gd name="connsiteX14" fmla="*/ 4555675 w 4934374"/>
                <a:gd name="connsiteY14" fmla="*/ 0 h 3484134"/>
                <a:gd name="connsiteX15" fmla="*/ 4605933 w 4934374"/>
                <a:gd name="connsiteY15" fmla="*/ 77740 h 3484134"/>
                <a:gd name="connsiteX16" fmla="*/ 4934374 w 4934374"/>
                <a:gd name="connsiteY16" fmla="*/ 1375327 h 3484134"/>
                <a:gd name="connsiteX17" fmla="*/ 3793540 w 4934374"/>
                <a:gd name="connsiteY17" fmla="*/ 2890475 h 3484134"/>
                <a:gd name="connsiteX18" fmla="*/ 2396135 w 4934374"/>
                <a:gd name="connsiteY18" fmla="*/ 3484134 h 3484134"/>
                <a:gd name="connsiteX19" fmla="*/ 548273 w 4934374"/>
                <a:gd name="connsiteY19" fmla="*/ 2480458 h 3484134"/>
                <a:gd name="connsiteX20" fmla="*/ 0 w 4934374"/>
                <a:gd name="connsiteY20" fmla="*/ 1375327 h 3484134"/>
                <a:gd name="connsiteX21" fmla="*/ 512166 w 4934374"/>
                <a:gd name="connsiteY21" fmla="*/ 77740 h 348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34374" h="3484134">
                  <a:moveTo>
                    <a:pt x="585303" y="0"/>
                  </a:moveTo>
                  <a:lnTo>
                    <a:pt x="1213739" y="0"/>
                  </a:lnTo>
                  <a:lnTo>
                    <a:pt x="1150162" y="47028"/>
                  </a:lnTo>
                  <a:cubicBezTo>
                    <a:pt x="925762" y="228608"/>
                    <a:pt x="749397" y="435224"/>
                    <a:pt x="626038" y="660944"/>
                  </a:cubicBezTo>
                  <a:cubicBezTo>
                    <a:pt x="499976" y="891687"/>
                    <a:pt x="435986" y="1132066"/>
                    <a:pt x="435986" y="1375409"/>
                  </a:cubicBezTo>
                  <a:cubicBezTo>
                    <a:pt x="435986" y="1620481"/>
                    <a:pt x="538074" y="1763604"/>
                    <a:pt x="750530" y="2038817"/>
                  </a:cubicBezTo>
                  <a:cubicBezTo>
                    <a:pt x="801792" y="2105190"/>
                    <a:pt x="854797" y="2173870"/>
                    <a:pt x="909024" y="2249384"/>
                  </a:cubicBezTo>
                  <a:cubicBezTo>
                    <a:pt x="1323389" y="2826326"/>
                    <a:pt x="1768180" y="3072468"/>
                    <a:pt x="2396223" y="3072468"/>
                  </a:cubicBezTo>
                  <a:cubicBezTo>
                    <a:pt x="2808409" y="3072468"/>
                    <a:pt x="3110835" y="2871947"/>
                    <a:pt x="3525201" y="2566101"/>
                  </a:cubicBezTo>
                  <a:cubicBezTo>
                    <a:pt x="3571493" y="2531926"/>
                    <a:pt x="3617786" y="2498162"/>
                    <a:pt x="3662596" y="2465552"/>
                  </a:cubicBezTo>
                  <a:cubicBezTo>
                    <a:pt x="3905479" y="2288583"/>
                    <a:pt x="4134849" y="2121414"/>
                    <a:pt x="4287500" y="1939915"/>
                  </a:cubicBezTo>
                  <a:cubicBezTo>
                    <a:pt x="4433440" y="1766404"/>
                    <a:pt x="4498563" y="1592317"/>
                    <a:pt x="4498563" y="1375409"/>
                  </a:cubicBezTo>
                  <a:cubicBezTo>
                    <a:pt x="4498563" y="899696"/>
                    <a:pt x="4369741" y="465973"/>
                    <a:pt x="4132831" y="134540"/>
                  </a:cubicBezTo>
                  <a:lnTo>
                    <a:pt x="4025590" y="0"/>
                  </a:lnTo>
                  <a:lnTo>
                    <a:pt x="4555675" y="0"/>
                  </a:lnTo>
                  <a:lnTo>
                    <a:pt x="4605933" y="77740"/>
                  </a:lnTo>
                  <a:cubicBezTo>
                    <a:pt x="4820335" y="448137"/>
                    <a:pt x="4934374" y="894662"/>
                    <a:pt x="4934374" y="1375327"/>
                  </a:cubicBezTo>
                  <a:cubicBezTo>
                    <a:pt x="4934374" y="2116884"/>
                    <a:pt x="4369100" y="2465635"/>
                    <a:pt x="3793540" y="2890475"/>
                  </a:cubicBezTo>
                  <a:cubicBezTo>
                    <a:pt x="3374293" y="3199945"/>
                    <a:pt x="2970389" y="3484134"/>
                    <a:pt x="2396135" y="3484134"/>
                  </a:cubicBezTo>
                  <a:cubicBezTo>
                    <a:pt x="1544564" y="3484134"/>
                    <a:pt x="991670" y="3097832"/>
                    <a:pt x="548273" y="2480458"/>
                  </a:cubicBezTo>
                  <a:cubicBezTo>
                    <a:pt x="282201" y="2110049"/>
                    <a:pt x="0" y="1856001"/>
                    <a:pt x="0" y="1375327"/>
                  </a:cubicBezTo>
                  <a:cubicBezTo>
                    <a:pt x="0" y="894662"/>
                    <a:pt x="195505" y="448137"/>
                    <a:pt x="512166" y="777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13CCE92-2C5E-48BC-9713-FBEEDBAE61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61928" y="0"/>
              <a:ext cx="4934374" cy="3484134"/>
            </a:xfrm>
            <a:custGeom>
              <a:avLst/>
              <a:gdLst>
                <a:gd name="connsiteX0" fmla="*/ 585303 w 4934374"/>
                <a:gd name="connsiteY0" fmla="*/ 0 h 3484134"/>
                <a:gd name="connsiteX1" fmla="*/ 1354934 w 4934374"/>
                <a:gd name="connsiteY1" fmla="*/ 0 h 3484134"/>
                <a:gd name="connsiteX2" fmla="*/ 1206830 w 4934374"/>
                <a:gd name="connsiteY2" fmla="*/ 109531 h 3484134"/>
                <a:gd name="connsiteX3" fmla="*/ 703453 w 4934374"/>
                <a:gd name="connsiteY3" fmla="*/ 698660 h 3484134"/>
                <a:gd name="connsiteX4" fmla="*/ 523079 w 4934374"/>
                <a:gd name="connsiteY4" fmla="*/ 1375409 h 3484134"/>
                <a:gd name="connsiteX5" fmla="*/ 820885 w 4934374"/>
                <a:gd name="connsiteY5" fmla="*/ 1990313 h 3484134"/>
                <a:gd name="connsiteX6" fmla="*/ 981122 w 4934374"/>
                <a:gd name="connsiteY6" fmla="*/ 2203186 h 3484134"/>
                <a:gd name="connsiteX7" fmla="*/ 1592426 w 4934374"/>
                <a:gd name="connsiteY7" fmla="*/ 2792645 h 3484134"/>
                <a:gd name="connsiteX8" fmla="*/ 2396135 w 4934374"/>
                <a:gd name="connsiteY8" fmla="*/ 2990119 h 3484134"/>
                <a:gd name="connsiteX9" fmla="*/ 2913112 w 4934374"/>
                <a:gd name="connsiteY9" fmla="*/ 2864371 h 3484134"/>
                <a:gd name="connsiteX10" fmla="*/ 3471411 w 4934374"/>
                <a:gd name="connsiteY10" fmla="*/ 2501292 h 3484134"/>
                <a:gd name="connsiteX11" fmla="*/ 3609242 w 4934374"/>
                <a:gd name="connsiteY11" fmla="*/ 2400414 h 3484134"/>
                <a:gd name="connsiteX12" fmla="*/ 4219151 w 4934374"/>
                <a:gd name="connsiteY12" fmla="*/ 1888693 h 3484134"/>
                <a:gd name="connsiteX13" fmla="*/ 4411296 w 4934374"/>
                <a:gd name="connsiteY13" fmla="*/ 1375409 h 3484134"/>
                <a:gd name="connsiteX14" fmla="*/ 3957874 w 4934374"/>
                <a:gd name="connsiteY14" fmla="*/ 51887 h 3484134"/>
                <a:gd name="connsiteX15" fmla="*/ 3906637 w 4934374"/>
                <a:gd name="connsiteY15" fmla="*/ 0 h 3484134"/>
                <a:gd name="connsiteX16" fmla="*/ 4555675 w 4934374"/>
                <a:gd name="connsiteY16" fmla="*/ 0 h 3484134"/>
                <a:gd name="connsiteX17" fmla="*/ 4605933 w 4934374"/>
                <a:gd name="connsiteY17" fmla="*/ 77740 h 3484134"/>
                <a:gd name="connsiteX18" fmla="*/ 4934374 w 4934374"/>
                <a:gd name="connsiteY18" fmla="*/ 1375327 h 3484134"/>
                <a:gd name="connsiteX19" fmla="*/ 3793540 w 4934374"/>
                <a:gd name="connsiteY19" fmla="*/ 2890475 h 3484134"/>
                <a:gd name="connsiteX20" fmla="*/ 2396135 w 4934374"/>
                <a:gd name="connsiteY20" fmla="*/ 3484134 h 3484134"/>
                <a:gd name="connsiteX21" fmla="*/ 548273 w 4934374"/>
                <a:gd name="connsiteY21" fmla="*/ 2480458 h 3484134"/>
                <a:gd name="connsiteX22" fmla="*/ 0 w 4934374"/>
                <a:gd name="connsiteY22" fmla="*/ 1375327 h 3484134"/>
                <a:gd name="connsiteX23" fmla="*/ 512166 w 4934374"/>
                <a:gd name="connsiteY23" fmla="*/ 77740 h 348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34374" h="3484134">
                  <a:moveTo>
                    <a:pt x="585303" y="0"/>
                  </a:moveTo>
                  <a:lnTo>
                    <a:pt x="1354934" y="0"/>
                  </a:lnTo>
                  <a:lnTo>
                    <a:pt x="1206830" y="109531"/>
                  </a:lnTo>
                  <a:cubicBezTo>
                    <a:pt x="994024" y="281725"/>
                    <a:pt x="820013" y="485457"/>
                    <a:pt x="703453" y="698660"/>
                  </a:cubicBezTo>
                  <a:cubicBezTo>
                    <a:pt x="583756" y="917627"/>
                    <a:pt x="523079" y="1145324"/>
                    <a:pt x="523079" y="1375409"/>
                  </a:cubicBezTo>
                  <a:cubicBezTo>
                    <a:pt x="523079" y="1595282"/>
                    <a:pt x="614356" y="1722842"/>
                    <a:pt x="820885" y="1990313"/>
                  </a:cubicBezTo>
                  <a:cubicBezTo>
                    <a:pt x="872582" y="2057263"/>
                    <a:pt x="926023" y="2126519"/>
                    <a:pt x="981122" y="2203186"/>
                  </a:cubicBezTo>
                  <a:cubicBezTo>
                    <a:pt x="1175968" y="2474445"/>
                    <a:pt x="1375871" y="2667309"/>
                    <a:pt x="1592426" y="2792645"/>
                  </a:cubicBezTo>
                  <a:cubicBezTo>
                    <a:pt x="1821970" y="2925557"/>
                    <a:pt x="2084904" y="2990119"/>
                    <a:pt x="2396135" y="2990119"/>
                  </a:cubicBezTo>
                  <a:cubicBezTo>
                    <a:pt x="2572762" y="2990119"/>
                    <a:pt x="2737009" y="2950179"/>
                    <a:pt x="2913112" y="2864371"/>
                  </a:cubicBezTo>
                  <a:cubicBezTo>
                    <a:pt x="3093922" y="2776257"/>
                    <a:pt x="3272903" y="2647792"/>
                    <a:pt x="3471411" y="2501292"/>
                  </a:cubicBezTo>
                  <a:cubicBezTo>
                    <a:pt x="3517964" y="2466952"/>
                    <a:pt x="3564344" y="2433106"/>
                    <a:pt x="3609242" y="2400414"/>
                  </a:cubicBezTo>
                  <a:cubicBezTo>
                    <a:pt x="3847766" y="2226574"/>
                    <a:pt x="4073038" y="2062368"/>
                    <a:pt x="4219151" y="1888693"/>
                  </a:cubicBezTo>
                  <a:cubicBezTo>
                    <a:pt x="4353844" y="1728606"/>
                    <a:pt x="4411296" y="1575106"/>
                    <a:pt x="4411296" y="1375409"/>
                  </a:cubicBezTo>
                  <a:cubicBezTo>
                    <a:pt x="4411296" y="851089"/>
                    <a:pt x="4250274" y="381038"/>
                    <a:pt x="3957874" y="51887"/>
                  </a:cubicBezTo>
                  <a:lnTo>
                    <a:pt x="3906637" y="0"/>
                  </a:lnTo>
                  <a:lnTo>
                    <a:pt x="4555675" y="0"/>
                  </a:lnTo>
                  <a:lnTo>
                    <a:pt x="4605933" y="77740"/>
                  </a:lnTo>
                  <a:cubicBezTo>
                    <a:pt x="4820335" y="448137"/>
                    <a:pt x="4934374" y="894662"/>
                    <a:pt x="4934374" y="1375327"/>
                  </a:cubicBezTo>
                  <a:cubicBezTo>
                    <a:pt x="4934374" y="2116884"/>
                    <a:pt x="4369100" y="2465635"/>
                    <a:pt x="3793540" y="2890475"/>
                  </a:cubicBezTo>
                  <a:cubicBezTo>
                    <a:pt x="3374293" y="3199945"/>
                    <a:pt x="2970389" y="3484134"/>
                    <a:pt x="2396135" y="3484134"/>
                  </a:cubicBezTo>
                  <a:cubicBezTo>
                    <a:pt x="1544564" y="3484134"/>
                    <a:pt x="991670" y="3097832"/>
                    <a:pt x="548273" y="2480458"/>
                  </a:cubicBezTo>
                  <a:cubicBezTo>
                    <a:pt x="282201" y="2110049"/>
                    <a:pt x="0" y="1856001"/>
                    <a:pt x="0" y="1375327"/>
                  </a:cubicBezTo>
                  <a:cubicBezTo>
                    <a:pt x="0" y="894662"/>
                    <a:pt x="195505" y="448137"/>
                    <a:pt x="512166" y="777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88947AFC-A809-9F52-4E71-5525FE33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9847" y="3536244"/>
            <a:ext cx="3357580" cy="568700"/>
          </a:xfrm>
        </p:spPr>
        <p:txBody>
          <a:bodyPr anchor="b">
            <a:normAutofit fontScale="90000"/>
          </a:bodyPr>
          <a:lstStyle/>
          <a:p>
            <a:pPr algn="l"/>
            <a:r>
              <a:rPr lang="nl-NL" sz="3200" dirty="0">
                <a:solidFill>
                  <a:schemeClr val="tx2"/>
                </a:solidFill>
              </a:rPr>
              <a:t>Reacties/ vragen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3604725-8CD6-F44F-AEFE-B1D561B73B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52107" y="4562008"/>
            <a:ext cx="3032547" cy="1190274"/>
          </a:xfrm>
          <a:prstGeom prst="rect">
            <a:avLst/>
          </a:prstGeom>
          <a:noFill/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4E1EC77-7FFF-DDC2-4B7D-4D800B27A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262" y="389658"/>
            <a:ext cx="2353089" cy="160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663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GR GGD Zeeland: twee organisatieonderdelen</a:t>
            </a:r>
            <a:endParaRPr lang="nl-NL">
              <a:ln w="10160">
                <a:solidFill>
                  <a:schemeClr val="accent5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2" descr="Inkooporganisatie Jeugdhulp Zeeland | De schakel tussen zorgvraag en zorgaanbod">
            <a:extLst>
              <a:ext uri="{FF2B5EF4-FFF2-40B4-BE49-F238E27FC236}">
                <a16:creationId xmlns:a16="http://schemas.microsoft.com/office/drawing/2014/main" id="{90D772BE-1439-4E86-8778-9078BEEF1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71" y="4801480"/>
            <a:ext cx="2271823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C0C7E680-CBCC-4FB5-A346-B259DB1F93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636" t="28177" r="13730" b="26226"/>
          <a:stretch/>
        </p:blipFill>
        <p:spPr>
          <a:xfrm>
            <a:off x="8433636" y="4801480"/>
            <a:ext cx="1304906" cy="81915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5952E96C-15DC-4F6E-B20F-02B342B9C1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3002" y="1129238"/>
            <a:ext cx="4292806" cy="563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97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6441A7-EBDA-4DEF-8900-9A080EFD6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7537" y="1455910"/>
            <a:ext cx="6629911" cy="4351338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nl-NL" sz="4800" b="1">
                <a:solidFill>
                  <a:srgbClr val="007FB2"/>
                </a:solidFill>
              </a:rPr>
              <a:t>Toelichting onderdeel GGD Zeeland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2CF2910-86CE-4EEE-8913-43967DF81F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36" t="28177" r="13730" b="26226"/>
          <a:stretch/>
        </p:blipFill>
        <p:spPr>
          <a:xfrm>
            <a:off x="10618803" y="5920897"/>
            <a:ext cx="1304906" cy="8191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67873AE-C7A4-4A04-A8B4-BA75D8CF08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31995" t="14392" r="39813" b="24658"/>
          <a:stretch/>
        </p:blipFill>
        <p:spPr>
          <a:xfrm>
            <a:off x="0" y="1011121"/>
            <a:ext cx="4750430" cy="584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49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369C047C-8682-443C-8E9F-92CC3218F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915" y="1"/>
            <a:ext cx="11377010" cy="1126593"/>
          </a:xfrm>
        </p:spPr>
        <p:txBody>
          <a:bodyPr/>
          <a:lstStyle/>
          <a:p>
            <a:r>
              <a:rPr lang="nl-NL"/>
              <a:t>Wat doet de GGD voor alle gemeenten in Zeeland?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7E45884-EA11-4E6F-8A1D-FF221208AB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344" y="1043764"/>
            <a:ext cx="8026426" cy="581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23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94EEC9-917D-7891-1CE3-751348E04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071" y="109330"/>
            <a:ext cx="10853854" cy="695739"/>
          </a:xfrm>
        </p:spPr>
        <p:txBody>
          <a:bodyPr/>
          <a:lstStyle/>
          <a:p>
            <a:r>
              <a:rPr lang="nl-NL"/>
              <a:t>Inhoudelijke ontwikkelingen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81DCAB5-8A13-6D25-666B-9C44E5AC3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IZA/GALA: inrichten provinciale preventie-infrastructuur en uitwerken ketenaanpakken </a:t>
            </a:r>
          </a:p>
          <a:p>
            <a:r>
              <a:rPr lang="nl-NL" dirty="0"/>
              <a:t>Versterking infectieziektebestrijding en pandemische paraatheid</a:t>
            </a:r>
          </a:p>
          <a:p>
            <a:r>
              <a:rPr lang="nl-NL" dirty="0"/>
              <a:t>Omgevingswet: advisering veilige en gezonde leefomgeving met RUD en VRZ</a:t>
            </a:r>
          </a:p>
          <a:p>
            <a:r>
              <a:rPr lang="nl-NL" dirty="0"/>
              <a:t>Programma toekomst JGZ; samen voor een gezonde jeugd</a:t>
            </a:r>
          </a:p>
          <a:p>
            <a:r>
              <a:rPr lang="nl-NL" dirty="0"/>
              <a:t>Duurzaam wachtlijst vrij werken Veilig Thuis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12555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632E81-4A1D-180F-BB7D-4CC5E5CD2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073" y="79515"/>
            <a:ext cx="10853854" cy="904460"/>
          </a:xfrm>
        </p:spPr>
        <p:txBody>
          <a:bodyPr/>
          <a:lstStyle/>
          <a:p>
            <a:r>
              <a:rPr lang="nl-NL"/>
              <a:t>Basis op orde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E3153C1-FDAF-7706-8BB4-44BB62F69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Voor 2023 noodzakelijke structurele middelen toegekend om de ‘Basis op orde’ te krijgen.</a:t>
            </a:r>
          </a:p>
          <a:p>
            <a:r>
              <a:rPr lang="nl-NL" dirty="0"/>
              <a:t>Implementatie ‘Basis op orde’ verloopt op de meeste onderdelen volgens planning. </a:t>
            </a:r>
          </a:p>
          <a:p>
            <a:r>
              <a:rPr lang="nl-NL" dirty="0"/>
              <a:t>Enkele specialistische functies nog niet ingevuld en implementatie (nieuwe) wetgeving loopt achter. </a:t>
            </a:r>
          </a:p>
          <a:p>
            <a:r>
              <a:rPr lang="nl-NL" dirty="0"/>
              <a:t>Externe evaluatie Implementatie ‘Basis op Orde’ in Q3 van 2024. De uitkomst wordt in december 2024 aangeboden aan het AB.</a:t>
            </a:r>
          </a:p>
        </p:txBody>
      </p:sp>
    </p:spTree>
    <p:extLst>
      <p:ext uri="{BB962C8B-B14F-4D97-AF65-F5344CB8AC3E}">
        <p14:creationId xmlns:p14="http://schemas.microsoft.com/office/powerpoint/2010/main" val="2273193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9199DA-BAE0-3918-67AC-70DE674D6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Financiele uitgangspunten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9A4A8D-5045-C583-B2E6-76E58BE287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Loon- en prijscompensatie: VZG-richtlijn 3,9%</a:t>
            </a:r>
          </a:p>
          <a:p>
            <a:endParaRPr lang="nl-NL" dirty="0"/>
          </a:p>
          <a:p>
            <a:r>
              <a:rPr lang="nl-NL" dirty="0"/>
              <a:t>Compensatie voor significante afwijkende verhouding lonen/materialen conform VZG-richtlijn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7064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37B2B8-5005-FCC6-65A1-F300A1AF6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Voorstel begroting 2025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63335A4-F87D-477A-CD4B-6D01544E0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071" y="1253331"/>
            <a:ext cx="10853854" cy="45694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nl-NL" sz="2200" dirty="0">
                <a:solidFill>
                  <a:srgbClr val="000000"/>
                </a:solidFill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nl-NL" sz="2200" dirty="0">
                <a:solidFill>
                  <a:srgbClr val="000000"/>
                </a:solidFill>
                <a:effectLst/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gemeentelijke bijdragen structureel te verhogen met:</a:t>
            </a:r>
          </a:p>
          <a:p>
            <a:pPr marL="0" lvl="0" indent="0">
              <a:buNone/>
            </a:pPr>
            <a:endParaRPr lang="nl-NL" sz="2200" dirty="0">
              <a:effectLst/>
              <a:latin typeface="Univers" panose="020B0503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/>
            <a:r>
              <a:rPr lang="nl-NL" sz="2200" dirty="0">
                <a:solidFill>
                  <a:srgbClr val="000000"/>
                </a:solidFill>
                <a:effectLst/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€ 886.308 structureel conform VZG richtlijn 2025 (3,9%)</a:t>
            </a:r>
          </a:p>
          <a:p>
            <a:pPr marL="0" lvl="0" indent="0">
              <a:buNone/>
            </a:pPr>
            <a:endParaRPr lang="nl-NL" sz="2200" dirty="0">
              <a:solidFill>
                <a:srgbClr val="000000"/>
              </a:solidFill>
              <a:effectLst/>
              <a:latin typeface="Univers" panose="020B05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nl-NL" sz="2200" dirty="0">
                <a:solidFill>
                  <a:srgbClr val="000000"/>
                </a:solidFill>
                <a:effectLst/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€ 106.684 als gevolg van afwijkende verdeelsleutel personeel/ materieel GGD ten opzichte van de VZG richtlijn voor 2025 (aanvraag op basis van uitgangspunten VZG rapportage)</a:t>
            </a:r>
          </a:p>
          <a:p>
            <a:pPr lvl="0"/>
            <a:endParaRPr lang="nl-NL" sz="2200" dirty="0">
              <a:latin typeface="Univers" panose="020B05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nl-NL" sz="2200" dirty="0">
                <a:solidFill>
                  <a:srgbClr val="000000"/>
                </a:solidFill>
                <a:effectLst/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€ </a:t>
            </a:r>
            <a:r>
              <a:rPr lang="nl-NL" sz="2200" dirty="0">
                <a:solidFill>
                  <a:srgbClr val="000000"/>
                </a:solidFill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80.609</a:t>
            </a:r>
            <a:r>
              <a:rPr lang="nl-NL" sz="2200" dirty="0">
                <a:solidFill>
                  <a:srgbClr val="000000"/>
                </a:solidFill>
                <a:effectLst/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voor het voldoen aan de wettelijke verplichting Elektronisch Voorschrijf Systeem, applicatiekosten en voor een managementinformatiesysteem (</a:t>
            </a:r>
            <a:r>
              <a:rPr lang="nl-NL" sz="2200" dirty="0">
                <a:solidFill>
                  <a:srgbClr val="000000"/>
                </a:solidFill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 PM in </a:t>
            </a:r>
            <a:r>
              <a:rPr lang="nl-NL" sz="2200" dirty="0">
                <a:solidFill>
                  <a:srgbClr val="000000"/>
                </a:solidFill>
                <a:effectLst/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1</a:t>
            </a:r>
            <a:r>
              <a:rPr lang="nl-NL" sz="2200" baseline="30000" dirty="0">
                <a:solidFill>
                  <a:srgbClr val="000000"/>
                </a:solidFill>
                <a:effectLst/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nl-NL" sz="2200" dirty="0">
                <a:solidFill>
                  <a:srgbClr val="000000"/>
                </a:solidFill>
                <a:effectLst/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begrotingswijziging 2023 ‘Basis op Orde’</a:t>
            </a:r>
            <a:r>
              <a:rPr lang="nl-NL" sz="2200" dirty="0">
                <a:solidFill>
                  <a:srgbClr val="000000"/>
                </a:solidFill>
                <a:latin typeface="Univers" panose="020B05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nl-NL" sz="2200" dirty="0">
              <a:effectLst/>
              <a:latin typeface="Univers" panose="020B05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879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2409302"/>
          </a:xfrm>
        </p:spPr>
        <p:txBody>
          <a:bodyPr/>
          <a:lstStyle/>
          <a:p>
            <a:br>
              <a:rPr lang="nl-NL" sz="3200"/>
            </a:br>
            <a:br>
              <a:rPr lang="nl-NL" sz="3200"/>
            </a:br>
            <a:r>
              <a:rPr lang="nl-NL" sz="3200"/>
              <a:t> </a:t>
            </a:r>
            <a:br>
              <a:rPr lang="nl-NL" sz="3200"/>
            </a:br>
            <a:r>
              <a:rPr lang="nl-NL" sz="3200"/>
              <a:t>Toelichting begroting onderdeel Inkoop Jeugdhulp Zeeland (IJZ)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BC8529-77AA-464E-96A7-729AAD508025}" type="slidenum">
              <a:rPr lang="nl-NL">
                <a:solidFill>
                  <a:srgbClr val="1F497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nl-NL">
              <a:solidFill>
                <a:srgbClr val="1F497D"/>
              </a:solidFill>
              <a:latin typeface="Arial" charset="0"/>
            </a:endParaRPr>
          </a:p>
        </p:txBody>
      </p:sp>
      <p:pic>
        <p:nvPicPr>
          <p:cNvPr id="5" name="Afbeelding 4" descr="Logo_IOJZ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1524" y="1179576"/>
            <a:ext cx="4568952" cy="179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165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S5obhhqXE2nflgpLVcZK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S5obhhqXE2nflgpLVcZK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S5obhhqXE2nflgpLVcZK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S5obhhqXE2nflgpLVcZK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S5obhhqXE2nflgpLVcZK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S5obhhqXE2nflgpLVcZKw"/>
</p:tagLst>
</file>

<file path=ppt/theme/theme1.xml><?xml version="1.0" encoding="utf-8"?>
<a:theme xmlns:a="http://schemas.openxmlformats.org/drawingml/2006/main" name="Office-thema">
  <a:themeElements>
    <a:clrScheme name="GGD Zeeland">
      <a:dk1>
        <a:srgbClr val="000000"/>
      </a:dk1>
      <a:lt1>
        <a:srgbClr val="FFFFFF"/>
      </a:lt1>
      <a:dk2>
        <a:srgbClr val="00294B"/>
      </a:dk2>
      <a:lt2>
        <a:srgbClr val="E7E6E6"/>
      </a:lt2>
      <a:accent1>
        <a:srgbClr val="007FB2"/>
      </a:accent1>
      <a:accent2>
        <a:srgbClr val="1CA0C9"/>
      </a:accent2>
      <a:accent3>
        <a:srgbClr val="007FB2"/>
      </a:accent3>
      <a:accent4>
        <a:srgbClr val="1CA0C9"/>
      </a:accent4>
      <a:accent5>
        <a:srgbClr val="007FB2"/>
      </a:accent5>
      <a:accent6>
        <a:srgbClr val="1CA0C9"/>
      </a:accent6>
      <a:hlink>
        <a:srgbClr val="007FB2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Stroom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woonplaatsbeginsel - transformatieoverleg.potx" id="{9AC4F9D1-0F57-43BB-A851-5D9C2BEDDFF5}" vid="{1C3638E5-D1C6-48AC-A322-FBF98F14381B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C7E897D0E3A34D90F3B44065E90AD6" ma:contentTypeVersion="16" ma:contentTypeDescription="Een nieuw document maken." ma:contentTypeScope="" ma:versionID="d073b587cd8840ed4d5bf9d7e5db548e">
  <xsd:schema xmlns:xsd="http://www.w3.org/2001/XMLSchema" xmlns:xs="http://www.w3.org/2001/XMLSchema" xmlns:p="http://schemas.microsoft.com/office/2006/metadata/properties" xmlns:ns2="eb136f98-636d-4107-b39b-528f45c9c377" xmlns:ns3="6238bbc1-0a58-4509-92a8-4b537ad2ac33" targetNamespace="http://schemas.microsoft.com/office/2006/metadata/properties" ma:root="true" ma:fieldsID="3b70714da86f8b81079c2ae272119f7e" ns2:_="" ns3:_="">
    <xsd:import namespace="eb136f98-636d-4107-b39b-528f45c9c377"/>
    <xsd:import namespace="6238bbc1-0a58-4509-92a8-4b537ad2ac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136f98-636d-4107-b39b-528f45c9c3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Afbeeldingtags" ma:readOnly="false" ma:fieldId="{5cf76f15-5ced-4ddc-b409-7134ff3c332f}" ma:taxonomyMulti="true" ma:sspId="2134a439-ad67-4d1f-8516-78b2b64ea93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8bbc1-0a58-4509-92a8-4b537ad2ac3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689643a2-ece0-4481-b113-f279f6f89f04}" ma:internalName="TaxCatchAll" ma:showField="CatchAllData" ma:web="6238bbc1-0a58-4509-92a8-4b537ad2ac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b136f98-636d-4107-b39b-528f45c9c377">
      <Terms xmlns="http://schemas.microsoft.com/office/infopath/2007/PartnerControls"/>
    </lcf76f155ced4ddcb4097134ff3c332f>
    <TaxCatchAll xmlns="6238bbc1-0a58-4509-92a8-4b537ad2ac33" xsi:nil="true"/>
    <SharedWithUsers xmlns="6238bbc1-0a58-4509-92a8-4b537ad2ac33">
      <UserInfo>
        <DisplayName>Joost Schroevers</DisplayName>
        <AccountId>15</AccountId>
        <AccountType/>
      </UserInfo>
      <UserInfo>
        <DisplayName>Joke Gaemers</DisplayName>
        <AccountId>31</AccountId>
        <AccountType/>
      </UserInfo>
      <UserInfo>
        <DisplayName>Maurice Vroman</DisplayName>
        <AccountId>89</AccountId>
        <AccountType/>
      </UserInfo>
      <UserInfo>
        <DisplayName>Ilse Kuijpers</DisplayName>
        <AccountId>73</AccountId>
        <AccountType/>
      </UserInfo>
      <UserInfo>
        <DisplayName>Sandra de Loos</DisplayName>
        <AccountId>117</AccountId>
        <AccountType/>
      </UserInfo>
      <UserInfo>
        <DisplayName>Rafael Fructuoso van der Veen</DisplayName>
        <AccountId>86</AccountId>
        <AccountType/>
      </UserInfo>
      <UserInfo>
        <DisplayName>Karin Dieleman</DisplayName>
        <AccountId>25</AccountId>
        <AccountType/>
      </UserInfo>
      <UserInfo>
        <DisplayName>Annemieke Hengst</DisplayName>
        <AccountId>44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E96BBBD5-994E-4B48-9F3B-14A90ABF2815}">
  <ds:schemaRefs>
    <ds:schemaRef ds:uri="6238bbc1-0a58-4509-92a8-4b537ad2ac33"/>
    <ds:schemaRef ds:uri="eb136f98-636d-4107-b39b-528f45c9c3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61253F0-3671-4445-AC68-780BC61051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3C99DA-AA1B-49E5-BA93-23B5A031CAE5}">
  <ds:schemaRefs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6238bbc1-0a58-4509-92a8-4b537ad2ac33"/>
    <ds:schemaRef ds:uri="eb136f98-636d-4107-b39b-528f45c9c37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</TotalTime>
  <Words>644</Words>
  <Application>Microsoft Office PowerPoint</Application>
  <PresentationFormat>Breedbeeld</PresentationFormat>
  <Paragraphs>116</Paragraphs>
  <Slides>16</Slides>
  <Notes>15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4" baseType="lpstr">
      <vt:lpstr>Arial</vt:lpstr>
      <vt:lpstr>Calibri</vt:lpstr>
      <vt:lpstr>Helvetica</vt:lpstr>
      <vt:lpstr>Lucida Sans</vt:lpstr>
      <vt:lpstr>Univers</vt:lpstr>
      <vt:lpstr>Office-thema</vt:lpstr>
      <vt:lpstr>Kantoorthema</vt:lpstr>
      <vt:lpstr>think-cell Slide</vt:lpstr>
      <vt:lpstr>PowerPoint-presentatie</vt:lpstr>
      <vt:lpstr>GR GGD Zeeland: twee organisatieonderdelen</vt:lpstr>
      <vt:lpstr>PowerPoint-presentatie</vt:lpstr>
      <vt:lpstr>Wat doet de GGD voor alle gemeenten in Zeeland?</vt:lpstr>
      <vt:lpstr>Inhoudelijke ontwikkelingen</vt:lpstr>
      <vt:lpstr>Basis op orde</vt:lpstr>
      <vt:lpstr>Financiele uitgangspunten</vt:lpstr>
      <vt:lpstr>Voorstel begroting 2025</vt:lpstr>
      <vt:lpstr>    Toelichting begroting onderdeel Inkoop Jeugdhulp Zeeland (IJZ)</vt:lpstr>
      <vt:lpstr>Hoe is het georganiseerd? </vt:lpstr>
      <vt:lpstr>Hoe verloopt proces toekennen van jeugdhulp? </vt:lpstr>
      <vt:lpstr>Wat doet Inkooporganisatie Jeugdhulp Zeeland (IJZ)? </vt:lpstr>
      <vt:lpstr>Maat en getal </vt:lpstr>
      <vt:lpstr>Huidige informatievoorziening vanuit  IJZ naar gemeenten</vt:lpstr>
      <vt:lpstr>Ontwikkelingen bij IJZ </vt:lpstr>
      <vt:lpstr>Reacties/ vragen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Studio Nilsson</dc:creator>
  <cp:lastModifiedBy>Wilma Franssens</cp:lastModifiedBy>
  <cp:revision>5</cp:revision>
  <cp:lastPrinted>2022-07-15T12:09:31Z</cp:lastPrinted>
  <dcterms:created xsi:type="dcterms:W3CDTF">2017-05-12T08:19:23Z</dcterms:created>
  <dcterms:modified xsi:type="dcterms:W3CDTF">2024-05-29T07:08:08Z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0x0101007EC7E897D0E3A34D90F3B44065E90AD6</vt:lpwstr>
  </property>
  <property fmtid="{D5CDD505-2E9C-101B-9397-08002B2CF9AE}" pid="3" name="MediaServiceImageTags">
    <vt:lpwstr/>
  </property>
</Properties>
</file>