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4436" r:id="rId5"/>
    <p:sldMasterId id="2147483698" r:id="rId6"/>
    <p:sldMasterId id="2147483648" r:id="rId7"/>
    <p:sldMasterId id="2147483759" r:id="rId8"/>
  </p:sldMasterIdLst>
  <p:notesMasterIdLst>
    <p:notesMasterId r:id="rId26"/>
  </p:notesMasterIdLst>
  <p:sldIdLst>
    <p:sldId id="463" r:id="rId9"/>
    <p:sldId id="462" r:id="rId10"/>
    <p:sldId id="510" r:id="rId11"/>
    <p:sldId id="400" r:id="rId12"/>
    <p:sldId id="512" r:id="rId13"/>
    <p:sldId id="513" r:id="rId14"/>
    <p:sldId id="514" r:id="rId15"/>
    <p:sldId id="473" r:id="rId16"/>
    <p:sldId id="515" r:id="rId17"/>
    <p:sldId id="492" r:id="rId18"/>
    <p:sldId id="516" r:id="rId19"/>
    <p:sldId id="496" r:id="rId20"/>
    <p:sldId id="498" r:id="rId21"/>
    <p:sldId id="517" r:id="rId22"/>
    <p:sldId id="518" r:id="rId23"/>
    <p:sldId id="511" r:id="rId24"/>
    <p:sldId id="360" r:id="rId25"/>
  </p:sldIdLst>
  <p:sldSz cx="9144000" cy="6858000" type="screen4x3"/>
  <p:notesSz cx="6797675" cy="9926638"/>
  <p:defaultTextStyle>
    <a:defPPr>
      <a:defRPr lang="nl-NL"/>
    </a:defPPr>
    <a:lvl1pPr algn="l" defTabSz="582613" rtl="0" fontAlgn="base">
      <a:spcBef>
        <a:spcPct val="0"/>
      </a:spcBef>
      <a:spcAft>
        <a:spcPct val="0"/>
      </a:spcAft>
      <a:defRPr sz="3600" kern="1200">
        <a:solidFill>
          <a:srgbClr val="000000"/>
        </a:solidFill>
        <a:latin typeface="Helvetica Light"/>
        <a:ea typeface="MS PGothic" panose="020B0600070205080204" pitchFamily="34" charset="-128"/>
        <a:cs typeface="+mn-cs"/>
        <a:sym typeface="Helvetica Light"/>
      </a:defRPr>
    </a:lvl1pPr>
    <a:lvl2pPr marL="455613" indent="-227013" algn="l" defTabSz="582613" rtl="0" fontAlgn="base">
      <a:spcBef>
        <a:spcPct val="0"/>
      </a:spcBef>
      <a:spcAft>
        <a:spcPct val="0"/>
      </a:spcAft>
      <a:defRPr sz="3600" kern="1200">
        <a:solidFill>
          <a:srgbClr val="000000"/>
        </a:solidFill>
        <a:latin typeface="Helvetica Light"/>
        <a:ea typeface="MS PGothic" panose="020B0600070205080204" pitchFamily="34" charset="-128"/>
        <a:cs typeface="+mn-cs"/>
        <a:sym typeface="Helvetica Light"/>
      </a:defRPr>
    </a:lvl2pPr>
    <a:lvl3pPr marL="912813" indent="-455613" algn="l" defTabSz="582613" rtl="0" fontAlgn="base">
      <a:spcBef>
        <a:spcPct val="0"/>
      </a:spcBef>
      <a:spcAft>
        <a:spcPct val="0"/>
      </a:spcAft>
      <a:defRPr sz="3600" kern="1200">
        <a:solidFill>
          <a:srgbClr val="000000"/>
        </a:solidFill>
        <a:latin typeface="Helvetica Light"/>
        <a:ea typeface="MS PGothic" panose="020B0600070205080204" pitchFamily="34" charset="-128"/>
        <a:cs typeface="+mn-cs"/>
        <a:sym typeface="Helvetica Light"/>
      </a:defRPr>
    </a:lvl3pPr>
    <a:lvl4pPr marL="1370013" indent="-684213" algn="l" defTabSz="582613" rtl="0" fontAlgn="base">
      <a:spcBef>
        <a:spcPct val="0"/>
      </a:spcBef>
      <a:spcAft>
        <a:spcPct val="0"/>
      </a:spcAft>
      <a:defRPr sz="3600" kern="1200">
        <a:solidFill>
          <a:srgbClr val="000000"/>
        </a:solidFill>
        <a:latin typeface="Helvetica Light"/>
        <a:ea typeface="MS PGothic" panose="020B0600070205080204" pitchFamily="34" charset="-128"/>
        <a:cs typeface="+mn-cs"/>
        <a:sym typeface="Helvetica Light"/>
      </a:defRPr>
    </a:lvl4pPr>
    <a:lvl5pPr marL="1827213" indent="-912813" algn="l" defTabSz="582613" rtl="0" fontAlgn="base">
      <a:spcBef>
        <a:spcPct val="0"/>
      </a:spcBef>
      <a:spcAft>
        <a:spcPct val="0"/>
      </a:spcAft>
      <a:defRPr sz="3600" kern="1200">
        <a:solidFill>
          <a:srgbClr val="000000"/>
        </a:solidFill>
        <a:latin typeface="Helvetica Light"/>
        <a:ea typeface="MS PGothic" panose="020B0600070205080204" pitchFamily="34" charset="-128"/>
        <a:cs typeface="+mn-cs"/>
        <a:sym typeface="Helvetica Light"/>
      </a:defRPr>
    </a:lvl5pPr>
    <a:lvl6pPr marL="2286000" algn="l" defTabSz="914400" rtl="0" eaLnBrk="1" latinLnBrk="0" hangingPunct="1">
      <a:defRPr sz="3600" kern="1200">
        <a:solidFill>
          <a:srgbClr val="000000"/>
        </a:solidFill>
        <a:latin typeface="Helvetica Light"/>
        <a:ea typeface="MS PGothic" panose="020B0600070205080204" pitchFamily="34" charset="-128"/>
        <a:cs typeface="+mn-cs"/>
        <a:sym typeface="Helvetica Light"/>
      </a:defRPr>
    </a:lvl6pPr>
    <a:lvl7pPr marL="2743200" algn="l" defTabSz="914400" rtl="0" eaLnBrk="1" latinLnBrk="0" hangingPunct="1">
      <a:defRPr sz="3600" kern="1200">
        <a:solidFill>
          <a:srgbClr val="000000"/>
        </a:solidFill>
        <a:latin typeface="Helvetica Light"/>
        <a:ea typeface="MS PGothic" panose="020B0600070205080204" pitchFamily="34" charset="-128"/>
        <a:cs typeface="+mn-cs"/>
        <a:sym typeface="Helvetica Light"/>
      </a:defRPr>
    </a:lvl7pPr>
    <a:lvl8pPr marL="3200400" algn="l" defTabSz="914400" rtl="0" eaLnBrk="1" latinLnBrk="0" hangingPunct="1">
      <a:defRPr sz="3600" kern="1200">
        <a:solidFill>
          <a:srgbClr val="000000"/>
        </a:solidFill>
        <a:latin typeface="Helvetica Light"/>
        <a:ea typeface="MS PGothic" panose="020B0600070205080204" pitchFamily="34" charset="-128"/>
        <a:cs typeface="+mn-cs"/>
        <a:sym typeface="Helvetica Light"/>
      </a:defRPr>
    </a:lvl8pPr>
    <a:lvl9pPr marL="3657600" algn="l" defTabSz="914400" rtl="0" eaLnBrk="1" latinLnBrk="0" hangingPunct="1">
      <a:defRPr sz="3600" kern="1200">
        <a:solidFill>
          <a:srgbClr val="000000"/>
        </a:solidFill>
        <a:latin typeface="Helvetica Light"/>
        <a:ea typeface="MS PGothic" panose="020B0600070205080204" pitchFamily="34" charset="-128"/>
        <a:cs typeface="+mn-cs"/>
        <a:sym typeface="Helvetica Light"/>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AF571305-7A09-228F-D22B-AE849DCCDF71}" name="Sara Ismaili" initials="SI" userId="S::sara.ismaili@denhaag.nl::bcf6d909-0f22-4c7b-bea9-cb352e744ee2" providerId="AD"/>
  <p188:author id="{A60C3A0D-73AC-9AE4-CEF8-B16F4F70EBE1}" name="Jan Willem Wannyn" initials="JW" userId="S::janwillem.wannyn@denhaag.nl::ddaa3296-d537-44eb-be08-fcd0a8e731ec" providerId="AD"/>
  <p188:author id="{FA50D135-A3D8-572B-EDFF-4A285E18B4D7}" name="Armand Brinkman" initials="AB" userId="S::armand.brinkman@denhaag.nl::d6f14a6e-c0bd-4029-86b5-99399009be88" providerId="AD"/>
  <p188:author id="{1EF0B683-D3B4-7ED6-81E1-8FF8780D6DAF}" name="Gerben van der Linde" initials="GL" userId="S::gerben.vanderlinde@denhaag.nl::02a0407a-191b-4b44-b248-0a393334a45d" providerId="AD"/>
  <p188:author id="{0C006B96-9F55-E8E6-6916-C45690779528}" name="Annelies Bongers" initials="AB" userId="S::annelies.bongers@denhaag.nl::90f90991-2fea-4e14-8028-f3c5d32810e0" providerId="AD"/>
  <p188:author id="{21F116EA-E323-FE42-EC8F-6FC0432D8A1B}" name="Dorien Kweekel" initials="DK" userId="S::dorien.kweekel@denhaag.nl::2d254445-47eb-4c4e-a74b-9d82092e8aae"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3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 styleId="{5940675A-B579-460E-94D1-54222C63F5DA}" styleName="Geen stijl, tabelraster">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D5ABB26-0587-4C30-8999-92F81FD0307C}" styleName="Geen stijl, geen raster">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770" autoAdjust="0"/>
    <p:restoredTop sz="84480" autoAdjust="0"/>
  </p:normalViewPr>
  <p:slideViewPr>
    <p:cSldViewPr snapToGrid="0">
      <p:cViewPr varScale="1">
        <p:scale>
          <a:sx n="67" d="100"/>
          <a:sy n="67" d="100"/>
        </p:scale>
        <p:origin x="1292" y="44"/>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4.xml"/><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slide" Target="slides/slide13.xml"/><Relationship Id="rId7" Type="http://schemas.openxmlformats.org/officeDocument/2006/relationships/slideMaster" Target="slideMasters/slideMaster3.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2" Type="http://schemas.openxmlformats.org/officeDocument/2006/relationships/customXml" Target="../customXml/item2.xml"/><Relationship Id="rId16" Type="http://schemas.openxmlformats.org/officeDocument/2006/relationships/slide" Target="slides/slide8.xml"/><Relationship Id="rId20" Type="http://schemas.openxmlformats.org/officeDocument/2006/relationships/slide" Target="slides/slide12.xml"/><Relationship Id="rId29"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slide" Target="slides/slide3.xml"/><Relationship Id="rId24" Type="http://schemas.openxmlformats.org/officeDocument/2006/relationships/slide" Target="slides/slide16.xml"/><Relationship Id="rId5" Type="http://schemas.openxmlformats.org/officeDocument/2006/relationships/slideMaster" Target="slideMasters/slideMaster1.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viewProps" Target="viewProps.xml"/><Relationship Id="rId10" Type="http://schemas.openxmlformats.org/officeDocument/2006/relationships/slide" Target="slides/slide2.xml"/><Relationship Id="rId19" Type="http://schemas.openxmlformats.org/officeDocument/2006/relationships/slide" Target="slides/slide11.xml"/><Relationship Id="rId31" Type="http://schemas.microsoft.com/office/2018/10/relationships/authors" Target="authors.xml"/><Relationship Id="rId4" Type="http://schemas.openxmlformats.org/officeDocument/2006/relationships/customXml" Target="../customXml/item4.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866" name="Shape 132">
            <a:extLst>
              <a:ext uri="{FF2B5EF4-FFF2-40B4-BE49-F238E27FC236}">
                <a16:creationId xmlns:a16="http://schemas.microsoft.com/office/drawing/2014/main" id="{E6700881-15A8-4C5C-9E02-61BDE62D6778}"/>
              </a:ext>
            </a:extLst>
          </p:cNvPr>
          <p:cNvSpPr>
            <a:spLocks noGrp="1" noRot="1" noChangeAspect="1"/>
          </p:cNvSpPr>
          <p:nvPr>
            <p:ph type="sldImg"/>
          </p:nvPr>
        </p:nvSpPr>
        <p:spPr bwMode="auto">
          <a:xfrm>
            <a:off x="917575" y="744538"/>
            <a:ext cx="4962525" cy="3722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sp>
      <p:sp>
        <p:nvSpPr>
          <p:cNvPr id="36867" name="Shape 133">
            <a:extLst>
              <a:ext uri="{FF2B5EF4-FFF2-40B4-BE49-F238E27FC236}">
                <a16:creationId xmlns:a16="http://schemas.microsoft.com/office/drawing/2014/main" id="{42B7FF81-4A6B-447B-A8F9-1F15200465A4}"/>
              </a:ext>
            </a:extLst>
          </p:cNvPr>
          <p:cNvSpPr>
            <a:spLocks noGrp="1"/>
          </p:cNvSpPr>
          <p:nvPr>
            <p:ph type="body" sz="quarter" idx="1"/>
          </p:nvPr>
        </p:nvSpPr>
        <p:spPr bwMode="auto">
          <a:xfrm>
            <a:off x="906463" y="4714875"/>
            <a:ext cx="4984750" cy="4467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endParaRPr lang="nl-NL" altLang="nl-NL">
              <a:sym typeface="Helvetica Neue"/>
            </a:endParaRPr>
          </a:p>
        </p:txBody>
      </p:sp>
    </p:spTree>
  </p:cSld>
  <p:clrMap bg1="lt1" tx1="dk1" bg2="lt2" tx2="dk2" accent1="accent1" accent2="accent2" accent3="accent3" accent4="accent4" accent5="accent5" accent6="accent6" hlink="hlink" folHlink="folHlink"/>
  <p:notesStyle>
    <a:lvl1pPr algn="l" defTabSz="455613" rtl="0" eaLnBrk="0" fontAlgn="base" hangingPunct="0">
      <a:lnSpc>
        <a:spcPct val="118000"/>
      </a:lnSpc>
      <a:spcBef>
        <a:spcPct val="30000"/>
      </a:spcBef>
      <a:spcAft>
        <a:spcPct val="0"/>
      </a:spcAft>
      <a:defRPr sz="2100">
        <a:solidFill>
          <a:schemeClr val="tx1"/>
        </a:solidFill>
        <a:latin typeface="Helvetica Neue"/>
        <a:ea typeface="MS PGothic" pitchFamily="34" charset="-128"/>
        <a:cs typeface="Helvetica Neue"/>
        <a:sym typeface="Helvetica Neue"/>
      </a:defRPr>
    </a:lvl1pPr>
    <a:lvl2pPr marL="742950" indent="-285750" algn="l" defTabSz="455613" rtl="0" eaLnBrk="0" fontAlgn="base" hangingPunct="0">
      <a:lnSpc>
        <a:spcPct val="118000"/>
      </a:lnSpc>
      <a:spcBef>
        <a:spcPct val="30000"/>
      </a:spcBef>
      <a:spcAft>
        <a:spcPct val="0"/>
      </a:spcAft>
      <a:defRPr sz="2100">
        <a:solidFill>
          <a:schemeClr val="tx1"/>
        </a:solidFill>
        <a:latin typeface="Helvetica Neue"/>
        <a:ea typeface="Helvetica Neue"/>
        <a:cs typeface="Helvetica Neue"/>
        <a:sym typeface="Helvetica Neue"/>
      </a:defRPr>
    </a:lvl2pPr>
    <a:lvl3pPr marL="1143000" indent="-228600" algn="l" defTabSz="455613" rtl="0" eaLnBrk="0" fontAlgn="base" hangingPunct="0">
      <a:lnSpc>
        <a:spcPct val="118000"/>
      </a:lnSpc>
      <a:spcBef>
        <a:spcPct val="30000"/>
      </a:spcBef>
      <a:spcAft>
        <a:spcPct val="0"/>
      </a:spcAft>
      <a:defRPr sz="2100">
        <a:solidFill>
          <a:schemeClr val="tx1"/>
        </a:solidFill>
        <a:latin typeface="Helvetica Neue"/>
        <a:ea typeface="Helvetica Neue"/>
        <a:cs typeface="Helvetica Neue"/>
        <a:sym typeface="Helvetica Neue"/>
      </a:defRPr>
    </a:lvl3pPr>
    <a:lvl4pPr marL="1600200" indent="-228600" algn="l" defTabSz="455613" rtl="0" eaLnBrk="0" fontAlgn="base" hangingPunct="0">
      <a:lnSpc>
        <a:spcPct val="118000"/>
      </a:lnSpc>
      <a:spcBef>
        <a:spcPct val="30000"/>
      </a:spcBef>
      <a:spcAft>
        <a:spcPct val="0"/>
      </a:spcAft>
      <a:defRPr sz="2100">
        <a:solidFill>
          <a:schemeClr val="tx1"/>
        </a:solidFill>
        <a:latin typeface="Helvetica Neue"/>
        <a:ea typeface="Helvetica Neue"/>
        <a:cs typeface="Helvetica Neue"/>
        <a:sym typeface="Helvetica Neue"/>
      </a:defRPr>
    </a:lvl4pPr>
    <a:lvl5pPr marL="2057400" indent="-228600" algn="l" defTabSz="455613" rtl="0" eaLnBrk="0" fontAlgn="base" hangingPunct="0">
      <a:lnSpc>
        <a:spcPct val="118000"/>
      </a:lnSpc>
      <a:spcBef>
        <a:spcPct val="30000"/>
      </a:spcBef>
      <a:spcAft>
        <a:spcPct val="0"/>
      </a:spcAft>
      <a:defRPr sz="2100">
        <a:solidFill>
          <a:schemeClr val="tx1"/>
        </a:solidFill>
        <a:latin typeface="Helvetica Neue"/>
        <a:ea typeface="Helvetica Neue"/>
        <a:cs typeface="Helvetica Neue"/>
        <a:sym typeface="Helvetica Neue"/>
      </a:defRPr>
    </a:lvl5pPr>
    <a:lvl6pPr indent="1142708" defTabSz="457082" latinLnBrk="0">
      <a:lnSpc>
        <a:spcPct val="117999"/>
      </a:lnSpc>
      <a:defRPr sz="2100">
        <a:latin typeface="Helvetica Neue"/>
        <a:ea typeface="Helvetica Neue"/>
        <a:cs typeface="Helvetica Neue"/>
        <a:sym typeface="Helvetica Neue"/>
      </a:defRPr>
    </a:lvl6pPr>
    <a:lvl7pPr indent="1371248" defTabSz="457082" latinLnBrk="0">
      <a:lnSpc>
        <a:spcPct val="117999"/>
      </a:lnSpc>
      <a:defRPr sz="2100">
        <a:latin typeface="Helvetica Neue"/>
        <a:ea typeface="Helvetica Neue"/>
        <a:cs typeface="Helvetica Neue"/>
        <a:sym typeface="Helvetica Neue"/>
      </a:defRPr>
    </a:lvl7pPr>
    <a:lvl8pPr indent="1599793" defTabSz="457082" latinLnBrk="0">
      <a:lnSpc>
        <a:spcPct val="117999"/>
      </a:lnSpc>
      <a:defRPr sz="2100">
        <a:latin typeface="Helvetica Neue"/>
        <a:ea typeface="Helvetica Neue"/>
        <a:cs typeface="Helvetica Neue"/>
        <a:sym typeface="Helvetica Neue"/>
      </a:defRPr>
    </a:lvl8pPr>
    <a:lvl9pPr indent="1828331" defTabSz="457082" latinLnBrk="0">
      <a:lnSpc>
        <a:spcPct val="117999"/>
      </a:lnSpc>
      <a:defRPr sz="2100">
        <a:latin typeface="Helvetica Neue"/>
        <a:ea typeface="Helvetica Neue"/>
        <a:cs typeface="Helvetica Neue"/>
        <a:sym typeface="Helvetica Neue"/>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917575" y="744538"/>
            <a:ext cx="4962525" cy="3722687"/>
          </a:xfrm>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pPr>
              <a:defRPr/>
            </a:pPr>
            <a:fld id="{D72EF5D1-4C40-46D5-A76E-C2C439B27382}" type="slidenum">
              <a:rPr lang="nl-NL" smtClean="0"/>
              <a:pPr>
                <a:defRPr/>
              </a:pPr>
              <a:t>1</a:t>
            </a:fld>
            <a:endParaRPr lang="nl-NL" dirty="0"/>
          </a:p>
        </p:txBody>
      </p:sp>
    </p:spTree>
    <p:extLst>
      <p:ext uri="{BB962C8B-B14F-4D97-AF65-F5344CB8AC3E}">
        <p14:creationId xmlns:p14="http://schemas.microsoft.com/office/powerpoint/2010/main" val="76964566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917575" y="744538"/>
            <a:ext cx="4962525" cy="3722687"/>
          </a:xfrm>
        </p:spPr>
      </p:sp>
      <p:sp>
        <p:nvSpPr>
          <p:cNvPr id="3" name="Tijdelijke aanduiding voor notities 2"/>
          <p:cNvSpPr>
            <a:spLocks noGrp="1"/>
          </p:cNvSpPr>
          <p:nvPr>
            <p:ph type="body" idx="1"/>
          </p:nvPr>
        </p:nvSpPr>
        <p:spPr/>
        <p:txBody>
          <a:bodyPr/>
          <a:lstStyle/>
          <a:p>
            <a:r>
              <a:rPr lang="nl-NL" dirty="0"/>
              <a:t>Het kaartje hieronder laat zien hoe het procentuele tekort aan leraren in het basisonderwijs (fte) ten opzichte van de totale formatie is verdeeld over de stadsdelen in 2021. </a:t>
            </a:r>
          </a:p>
          <a:p>
            <a:r>
              <a:rPr lang="nl-NL" dirty="0"/>
              <a:t>In absolute aantallen gaat het om ruim 500 leraren in het primair onderwijs.</a:t>
            </a:r>
          </a:p>
        </p:txBody>
      </p:sp>
      <p:sp>
        <p:nvSpPr>
          <p:cNvPr id="4" name="Tijdelijke aanduiding voor dianummer 3"/>
          <p:cNvSpPr>
            <a:spLocks noGrp="1"/>
          </p:cNvSpPr>
          <p:nvPr>
            <p:ph type="sldNum" sz="quarter" idx="5"/>
          </p:nvPr>
        </p:nvSpPr>
        <p:spPr/>
        <p:txBody>
          <a:bodyPr/>
          <a:lstStyle/>
          <a:p>
            <a:pPr>
              <a:defRPr/>
            </a:pPr>
            <a:fld id="{D72EF5D1-4C40-46D5-A76E-C2C439B27382}" type="slidenum">
              <a:rPr lang="nl-NL" smtClean="0"/>
              <a:pPr>
                <a:defRPr/>
              </a:pPr>
              <a:t>10</a:t>
            </a:fld>
            <a:endParaRPr lang="nl-NL"/>
          </a:p>
        </p:txBody>
      </p:sp>
    </p:spTree>
    <p:extLst>
      <p:ext uri="{BB962C8B-B14F-4D97-AF65-F5344CB8AC3E}">
        <p14:creationId xmlns:p14="http://schemas.microsoft.com/office/powerpoint/2010/main" val="80588154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917575" y="744538"/>
            <a:ext cx="4962525" cy="3722687"/>
          </a:xfrm>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pPr>
              <a:defRPr/>
            </a:pPr>
            <a:fld id="{D72EF5D1-4C40-46D5-A76E-C2C439B27382}" type="slidenum">
              <a:rPr lang="nl-NL" smtClean="0"/>
              <a:pPr>
                <a:defRPr/>
              </a:pPr>
              <a:t>11</a:t>
            </a:fld>
            <a:endParaRPr lang="nl-NL" dirty="0"/>
          </a:p>
        </p:txBody>
      </p:sp>
    </p:spTree>
    <p:extLst>
      <p:ext uri="{BB962C8B-B14F-4D97-AF65-F5344CB8AC3E}">
        <p14:creationId xmlns:p14="http://schemas.microsoft.com/office/powerpoint/2010/main" val="279210231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917575" y="744538"/>
            <a:ext cx="4962525" cy="3722687"/>
          </a:xfrm>
        </p:spPr>
      </p:sp>
      <p:sp>
        <p:nvSpPr>
          <p:cNvPr id="3" name="Tijdelijke aanduiding voor notities 2"/>
          <p:cNvSpPr>
            <a:spLocks noGrp="1"/>
          </p:cNvSpPr>
          <p:nvPr>
            <p:ph type="body" idx="1"/>
          </p:nvPr>
        </p:nvSpPr>
        <p:spPr/>
        <p:txBody>
          <a:bodyPr/>
          <a:lstStyle/>
          <a:p>
            <a:r>
              <a:rPr lang="nl-NL" dirty="0"/>
              <a:t>Ongeveer 15% van de Haagse leerlingen heeft behoefte aan ondersteuning bij hun ontwikkeling. Er is sprake van bepaalde problematiek (zoals emotionele problemen of gedragsproblemen) die hen tegenhoudt in hun ontwikkeling. Met de juiste ondersteuning en passende plek vergroten we de onderwijskansen van deze leerlingen. Zo kunnen ook zij zich optimaal ontwikkelen en het diploma of certificaat halen dat past bij hun talenten en capaciteiten. Hierdoor wordt de kans groter op een duurzame, passende plek op de arbeidsmarkt en in de samenleving</a:t>
            </a:r>
          </a:p>
        </p:txBody>
      </p:sp>
      <p:sp>
        <p:nvSpPr>
          <p:cNvPr id="4" name="Tijdelijke aanduiding voor dianummer 3"/>
          <p:cNvSpPr>
            <a:spLocks noGrp="1"/>
          </p:cNvSpPr>
          <p:nvPr>
            <p:ph type="sldNum" sz="quarter" idx="5"/>
          </p:nvPr>
        </p:nvSpPr>
        <p:spPr/>
        <p:txBody>
          <a:bodyPr/>
          <a:lstStyle/>
          <a:p>
            <a:pPr>
              <a:defRPr/>
            </a:pPr>
            <a:fld id="{D72EF5D1-4C40-46D5-A76E-C2C439B27382}" type="slidenum">
              <a:rPr lang="nl-NL" smtClean="0"/>
              <a:pPr>
                <a:defRPr/>
              </a:pPr>
              <a:t>12</a:t>
            </a:fld>
            <a:endParaRPr lang="nl-NL" dirty="0"/>
          </a:p>
        </p:txBody>
      </p:sp>
    </p:spTree>
    <p:extLst>
      <p:ext uri="{BB962C8B-B14F-4D97-AF65-F5344CB8AC3E}">
        <p14:creationId xmlns:p14="http://schemas.microsoft.com/office/powerpoint/2010/main" val="381472168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917575" y="744538"/>
            <a:ext cx="4962525" cy="3722687"/>
          </a:xfrm>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pPr>
              <a:defRPr/>
            </a:pPr>
            <a:fld id="{D72EF5D1-4C40-46D5-A76E-C2C439B27382}" type="slidenum">
              <a:rPr lang="nl-NL" smtClean="0"/>
              <a:pPr>
                <a:defRPr/>
              </a:pPr>
              <a:t>13</a:t>
            </a:fld>
            <a:endParaRPr lang="nl-NL" dirty="0"/>
          </a:p>
        </p:txBody>
      </p:sp>
    </p:spTree>
    <p:extLst>
      <p:ext uri="{BB962C8B-B14F-4D97-AF65-F5344CB8AC3E}">
        <p14:creationId xmlns:p14="http://schemas.microsoft.com/office/powerpoint/2010/main" val="303089245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917575" y="744538"/>
            <a:ext cx="4962525" cy="3722687"/>
          </a:xfrm>
        </p:spPr>
      </p:sp>
      <p:sp>
        <p:nvSpPr>
          <p:cNvPr id="3" name="Tijdelijke aanduiding voor notities 2"/>
          <p:cNvSpPr>
            <a:spLocks noGrp="1"/>
          </p:cNvSpPr>
          <p:nvPr>
            <p:ph type="body" idx="1"/>
          </p:nvPr>
        </p:nvSpPr>
        <p:spPr/>
        <p:txBody>
          <a:bodyPr/>
          <a:lstStyle/>
          <a:p>
            <a:r>
              <a:rPr lang="nl-NL" dirty="0"/>
              <a:t>Het aantal studenten in het hoger onderwijs in Den Haag is tussen 2016 en 2020 toegenomen. Binnen het wo is sprake van een forse stijging van bijna 75%. Binnen het hbo gaat het tussen 2016 en 2020 om een kleine stijging van ruim 4%</a:t>
            </a:r>
          </a:p>
        </p:txBody>
      </p:sp>
      <p:sp>
        <p:nvSpPr>
          <p:cNvPr id="4" name="Tijdelijke aanduiding voor dianummer 3"/>
          <p:cNvSpPr>
            <a:spLocks noGrp="1"/>
          </p:cNvSpPr>
          <p:nvPr>
            <p:ph type="sldNum" sz="quarter" idx="5"/>
          </p:nvPr>
        </p:nvSpPr>
        <p:spPr/>
        <p:txBody>
          <a:bodyPr/>
          <a:lstStyle/>
          <a:p>
            <a:pPr>
              <a:defRPr/>
            </a:pPr>
            <a:fld id="{D72EF5D1-4C40-46D5-A76E-C2C439B27382}" type="slidenum">
              <a:rPr lang="nl-NL" smtClean="0"/>
              <a:pPr>
                <a:defRPr/>
              </a:pPr>
              <a:t>14</a:t>
            </a:fld>
            <a:endParaRPr lang="nl-NL" dirty="0"/>
          </a:p>
        </p:txBody>
      </p:sp>
    </p:spTree>
    <p:extLst>
      <p:ext uri="{BB962C8B-B14F-4D97-AF65-F5344CB8AC3E}">
        <p14:creationId xmlns:p14="http://schemas.microsoft.com/office/powerpoint/2010/main" val="273795602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Tree>
    <p:extLst>
      <p:ext uri="{BB962C8B-B14F-4D97-AF65-F5344CB8AC3E}">
        <p14:creationId xmlns:p14="http://schemas.microsoft.com/office/powerpoint/2010/main" val="417469710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917575" y="744538"/>
            <a:ext cx="4962525" cy="3722687"/>
          </a:xfrm>
        </p:spPr>
      </p:sp>
      <p:sp>
        <p:nvSpPr>
          <p:cNvPr id="3" name="Tijdelijke aanduiding voor notities 2"/>
          <p:cNvSpPr>
            <a:spLocks noGrp="1"/>
          </p:cNvSpPr>
          <p:nvPr>
            <p:ph type="body" idx="1"/>
          </p:nvPr>
        </p:nvSpPr>
        <p:spPr/>
        <p:txBody>
          <a:bodyPr/>
          <a:lstStyle/>
          <a:p>
            <a:r>
              <a:rPr lang="en-US" dirty="0" err="1">
                <a:latin typeface="Calibri"/>
                <a:cs typeface="Calibri"/>
              </a:rPr>
              <a:t>Jaarlijks</a:t>
            </a:r>
            <a:r>
              <a:rPr lang="en-US" dirty="0">
                <a:latin typeface="Calibri"/>
                <a:cs typeface="Calibri"/>
              </a:rPr>
              <a:t> ca 80 </a:t>
            </a:r>
            <a:r>
              <a:rPr lang="en-US" dirty="0" err="1">
                <a:latin typeface="Calibri"/>
                <a:cs typeface="Calibri"/>
              </a:rPr>
              <a:t>middelen</a:t>
            </a:r>
            <a:r>
              <a:rPr lang="en-US" dirty="0">
                <a:latin typeface="Calibri"/>
                <a:cs typeface="Calibri"/>
              </a:rPr>
              <a:t>,</a:t>
            </a:r>
          </a:p>
          <a:p>
            <a:r>
              <a:rPr lang="en-US" dirty="0">
                <a:latin typeface="Calibri"/>
                <a:cs typeface="Calibri"/>
              </a:rPr>
              <a:t>Circa 80% subsidies</a:t>
            </a:r>
          </a:p>
        </p:txBody>
      </p:sp>
    </p:spTree>
    <p:extLst>
      <p:ext uri="{BB962C8B-B14F-4D97-AF65-F5344CB8AC3E}">
        <p14:creationId xmlns:p14="http://schemas.microsoft.com/office/powerpoint/2010/main" val="291048483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Tijdelijke aanduiding voor dia-afbeelding 1">
            <a:extLst>
              <a:ext uri="{FF2B5EF4-FFF2-40B4-BE49-F238E27FC236}">
                <a16:creationId xmlns:a16="http://schemas.microsoft.com/office/drawing/2014/main" id="{DE56C0B4-73DD-4D4D-A08B-EF9B11DAD828}"/>
              </a:ext>
            </a:extLst>
          </p:cNvPr>
          <p:cNvSpPr>
            <a:spLocks noGrp="1" noRot="1" noChangeAspect="1" noTextEdit="1"/>
          </p:cNvSpPr>
          <p:nvPr>
            <p:ph type="sldImg"/>
          </p:nvPr>
        </p:nvSpPr>
        <p:spPr>
          <a:xfrm>
            <a:off x="917575" y="744538"/>
            <a:ext cx="4962525" cy="3722687"/>
          </a:xfrm>
        </p:spPr>
      </p:sp>
      <p:sp>
        <p:nvSpPr>
          <p:cNvPr id="45059" name="Tijdelijke aanduiding voor notities 2">
            <a:extLst>
              <a:ext uri="{FF2B5EF4-FFF2-40B4-BE49-F238E27FC236}">
                <a16:creationId xmlns:a16="http://schemas.microsoft.com/office/drawing/2014/main" id="{5DF4A6B0-D1AE-4E99-9366-4F3AC04D7A33}"/>
              </a:ext>
            </a:extLst>
          </p:cNvPr>
          <p:cNvSpPr>
            <a:spLocks noGrp="1"/>
          </p:cNvSpPr>
          <p:nvPr>
            <p:ph type="body" idx="1"/>
          </p:nvPr>
        </p:nvSpPr>
        <p:spPr/>
        <p:txBody>
          <a:bodyPr/>
          <a:lstStyle/>
          <a:p>
            <a:endParaRPr lang="nl-NL" altLang="nl-NL"/>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917575" y="744538"/>
            <a:ext cx="4962525" cy="3722687"/>
          </a:xfrm>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pPr>
              <a:defRPr/>
            </a:pPr>
            <a:fld id="{D72EF5D1-4C40-46D5-A76E-C2C439B27382}" type="slidenum">
              <a:rPr lang="nl-NL" smtClean="0"/>
              <a:pPr>
                <a:defRPr/>
              </a:pPr>
              <a:t>2</a:t>
            </a:fld>
            <a:endParaRPr lang="nl-NL" dirty="0"/>
          </a:p>
        </p:txBody>
      </p:sp>
    </p:spTree>
    <p:extLst>
      <p:ext uri="{BB962C8B-B14F-4D97-AF65-F5344CB8AC3E}">
        <p14:creationId xmlns:p14="http://schemas.microsoft.com/office/powerpoint/2010/main" val="409808183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342900" indent="-342900">
              <a:lnSpc>
                <a:spcPct val="100000"/>
              </a:lnSpc>
              <a:buFont typeface="Arial" panose="020B0604020202020204" pitchFamily="34" charset="0"/>
              <a:buChar char="•"/>
            </a:pPr>
            <a:r>
              <a:rPr lang="nl-NL" sz="2400" dirty="0">
                <a:latin typeface="Arial"/>
                <a:ea typeface="MS PGothic"/>
                <a:cs typeface="Arial"/>
              </a:rPr>
              <a:t>De Haagse Educatieve Agenda is een vierjarige beleidsagenda waarin met de bestuurders van het Haagse onderwijs (van primair onderwijs tot hoger onderwijs) en de kinderopvanginstellingen wordt afgesproken welke ambities leidend zijn.</a:t>
            </a:r>
          </a:p>
          <a:p>
            <a:pPr marL="342900" indent="-342900">
              <a:lnSpc>
                <a:spcPct val="100000"/>
              </a:lnSpc>
              <a:buFont typeface="Arial" panose="020B0604020202020204" pitchFamily="34" charset="0"/>
              <a:buChar char="•"/>
            </a:pPr>
            <a:r>
              <a:rPr lang="nl-NL" sz="2400" dirty="0">
                <a:latin typeface="Arial"/>
                <a:ea typeface="MS PGothic"/>
                <a:cs typeface="Arial"/>
              </a:rPr>
              <a:t>Scholen, kinderopvanginstellingen en de gemeente hebben ieder verschillende wettelijke taken. Toelichten</a:t>
            </a:r>
            <a:endParaRPr lang="nl-NL" sz="2400" dirty="0">
              <a:latin typeface="Arial"/>
              <a:cs typeface="Arial"/>
            </a:endParaRPr>
          </a:p>
          <a:p>
            <a:pPr marL="179705" indent="-179705">
              <a:lnSpc>
                <a:spcPct val="100000"/>
              </a:lnSpc>
            </a:pPr>
            <a:endParaRPr lang="en-US" sz="2400" dirty="0">
              <a:latin typeface="Arial"/>
              <a:cs typeface="Arial"/>
            </a:endParaRPr>
          </a:p>
          <a:p>
            <a:pPr marL="342900" indent="-342900">
              <a:lnSpc>
                <a:spcPct val="100000"/>
              </a:lnSpc>
              <a:buFont typeface="Arial" panose="020B0604020202020204" pitchFamily="34" charset="0"/>
              <a:buChar char="•"/>
            </a:pPr>
            <a:r>
              <a:rPr lang="nl-NL" sz="2400" dirty="0">
                <a:latin typeface="Arial"/>
                <a:ea typeface="MS PGothic"/>
                <a:cs typeface="Arial"/>
              </a:rPr>
              <a:t>Voor de uitvoering van de HEA is jaarlijks ca. € 80mln. (50mln. Rijk, 30 mln. Vanuit de gemeente ) per jaar beschikbaar.</a:t>
            </a:r>
          </a:p>
          <a:p>
            <a:pPr marL="342900" indent="-342900">
              <a:lnSpc>
                <a:spcPct val="100000"/>
              </a:lnSpc>
              <a:buFont typeface="Arial" panose="020B0604020202020204" pitchFamily="34" charset="0"/>
              <a:buChar char="•"/>
            </a:pPr>
            <a:r>
              <a:rPr lang="nl-NL" sz="2400" dirty="0">
                <a:latin typeface="Arial"/>
                <a:ea typeface="MS PGothic"/>
                <a:cs typeface="Arial"/>
              </a:rPr>
              <a:t>OAB middelen komen naar verhouding veel meer terecht bij scholen met problematiek.</a:t>
            </a:r>
          </a:p>
          <a:p>
            <a:pPr marL="342900" indent="-342900">
              <a:lnSpc>
                <a:spcPct val="100000"/>
              </a:lnSpc>
              <a:buFont typeface="Arial" panose="020B0604020202020204" pitchFamily="34" charset="0"/>
              <a:buChar char="•"/>
            </a:pPr>
            <a:endParaRPr lang="nl-NL" sz="2400" dirty="0">
              <a:latin typeface="Arial"/>
              <a:ea typeface="MS PGothic"/>
              <a:cs typeface="Arial"/>
            </a:endParaRPr>
          </a:p>
          <a:p>
            <a:pPr marL="342900" indent="-342900">
              <a:lnSpc>
                <a:spcPct val="100000"/>
              </a:lnSpc>
              <a:buFont typeface="Arial" panose="020B0604020202020204" pitchFamily="34" charset="0"/>
              <a:buChar char="•"/>
            </a:pPr>
            <a:endParaRPr lang="nl-NL" sz="2400" dirty="0">
              <a:latin typeface="Arial"/>
              <a:ea typeface="MS PGothic"/>
              <a:cs typeface="Arial"/>
            </a:endParaRPr>
          </a:p>
          <a:p>
            <a:pPr marL="342900" indent="-342900">
              <a:lnSpc>
                <a:spcPct val="100000"/>
              </a:lnSpc>
              <a:buFont typeface="Arial" panose="020B0604020202020204" pitchFamily="34" charset="0"/>
              <a:buChar char="•"/>
            </a:pPr>
            <a:r>
              <a:rPr lang="nl-NL" sz="2400" dirty="0">
                <a:latin typeface="Arial"/>
                <a:ea typeface="MS PGothic"/>
                <a:cs typeface="Arial"/>
              </a:rPr>
              <a:t>HEA partners</a:t>
            </a:r>
          </a:p>
          <a:p>
            <a:pPr marL="0" indent="0">
              <a:lnSpc>
                <a:spcPct val="100000"/>
              </a:lnSpc>
              <a:buFont typeface="Arial" panose="020B0604020202020204" pitchFamily="34" charset="0"/>
              <a:buNone/>
            </a:pPr>
            <a:endParaRPr lang="nl-NL" sz="2400" dirty="0">
              <a:latin typeface="Arial"/>
              <a:ea typeface="MS PGothic"/>
              <a:cs typeface="Arial"/>
            </a:endParaRPr>
          </a:p>
          <a:p>
            <a:pPr marL="0" indent="0">
              <a:lnSpc>
                <a:spcPct val="100000"/>
              </a:lnSpc>
              <a:buFont typeface="Arial" panose="020B0604020202020204" pitchFamily="34" charset="0"/>
              <a:buNone/>
            </a:pPr>
            <a:r>
              <a:rPr lang="nl-NL" sz="2400" dirty="0">
                <a:latin typeface="Arial"/>
                <a:ea typeface="MS PGothic"/>
                <a:cs typeface="Arial"/>
              </a:rPr>
              <a:t>Scholen </a:t>
            </a:r>
          </a:p>
          <a:p>
            <a:pPr marL="0" indent="0">
              <a:lnSpc>
                <a:spcPct val="100000"/>
              </a:lnSpc>
              <a:buFont typeface="Arial" panose="020B0604020202020204" pitchFamily="34" charset="0"/>
              <a:buNone/>
            </a:pPr>
            <a:r>
              <a:rPr lang="nl-NL" sz="2400" dirty="0">
                <a:latin typeface="Arial"/>
                <a:ea typeface="MS PGothic"/>
                <a:cs typeface="Arial"/>
              </a:rPr>
              <a:t>Scholen en instellingen hebben hun eigen </a:t>
            </a:r>
            <a:r>
              <a:rPr lang="nl-NL" sz="2400" dirty="0" err="1">
                <a:latin typeface="Arial"/>
                <a:ea typeface="MS PGothic"/>
                <a:cs typeface="Arial"/>
              </a:rPr>
              <a:t>bekosting</a:t>
            </a:r>
            <a:r>
              <a:rPr lang="nl-NL" sz="2400" dirty="0">
                <a:latin typeface="Arial"/>
                <a:ea typeface="MS PGothic"/>
                <a:cs typeface="Arial"/>
              </a:rPr>
              <a:t>. Worden bekostigd vanuit het rijk: </a:t>
            </a:r>
            <a:r>
              <a:rPr lang="nl-NL" sz="2400" dirty="0" err="1">
                <a:latin typeface="Arial"/>
                <a:ea typeface="MS PGothic"/>
                <a:cs typeface="Arial"/>
              </a:rPr>
              <a:t>lump</a:t>
            </a:r>
            <a:r>
              <a:rPr lang="nl-NL" sz="2400" dirty="0">
                <a:latin typeface="Arial"/>
                <a:ea typeface="MS PGothic"/>
                <a:cs typeface="Arial"/>
              </a:rPr>
              <a:t> </a:t>
            </a:r>
            <a:r>
              <a:rPr lang="nl-NL" sz="2400" dirty="0" err="1">
                <a:latin typeface="Arial"/>
                <a:ea typeface="MS PGothic"/>
                <a:cs typeface="Arial"/>
              </a:rPr>
              <a:t>sum</a:t>
            </a:r>
            <a:r>
              <a:rPr lang="nl-NL" sz="2400" dirty="0">
                <a:latin typeface="Arial"/>
                <a:ea typeface="MS PGothic"/>
                <a:cs typeface="Arial"/>
              </a:rPr>
              <a:t> bekostiging </a:t>
            </a:r>
          </a:p>
          <a:p>
            <a:pPr marL="0" indent="0">
              <a:lnSpc>
                <a:spcPct val="100000"/>
              </a:lnSpc>
              <a:buFont typeface="Arial" panose="020B0604020202020204" pitchFamily="34" charset="0"/>
              <a:buNone/>
            </a:pPr>
            <a:endParaRPr lang="nl-NL" sz="2400" dirty="0">
              <a:latin typeface="Arial"/>
              <a:ea typeface="MS PGothic"/>
              <a:cs typeface="Arial"/>
            </a:endParaRPr>
          </a:p>
          <a:p>
            <a:pPr marL="0" indent="0">
              <a:lnSpc>
                <a:spcPct val="100000"/>
              </a:lnSpc>
              <a:buFont typeface="Arial" panose="020B0604020202020204" pitchFamily="34" charset="0"/>
              <a:buNone/>
            </a:pPr>
            <a:r>
              <a:rPr lang="nl-NL" sz="2400" dirty="0">
                <a:latin typeface="Arial"/>
                <a:ea typeface="MS PGothic"/>
                <a:cs typeface="Arial"/>
              </a:rPr>
              <a:t>Als gemeente ondersteunen wij de prioriteiten in de HEA met de middelen vanuit het </a:t>
            </a:r>
            <a:r>
              <a:rPr lang="nl-NL" sz="2400" dirty="0" err="1">
                <a:latin typeface="Arial"/>
                <a:ea typeface="MS PGothic"/>
                <a:cs typeface="Arial"/>
              </a:rPr>
              <a:t>RIJk</a:t>
            </a:r>
            <a:r>
              <a:rPr lang="nl-NL" sz="2400" dirty="0">
                <a:latin typeface="Arial"/>
                <a:ea typeface="MS PGothic"/>
                <a:cs typeface="Arial"/>
              </a:rPr>
              <a:t> en gemeente</a:t>
            </a:r>
          </a:p>
          <a:p>
            <a:pPr marL="0" indent="0">
              <a:lnSpc>
                <a:spcPct val="100000"/>
              </a:lnSpc>
              <a:buFont typeface="Arial" panose="020B0604020202020204" pitchFamily="34" charset="0"/>
              <a:buNone/>
            </a:pPr>
            <a:r>
              <a:rPr lang="nl-NL" sz="2400" dirty="0">
                <a:latin typeface="Arial"/>
                <a:ea typeface="MS PGothic"/>
                <a:cs typeface="Arial"/>
              </a:rPr>
              <a:t>RIJK</a:t>
            </a:r>
          </a:p>
          <a:p>
            <a:pPr marL="0" indent="0">
              <a:lnSpc>
                <a:spcPct val="100000"/>
              </a:lnSpc>
              <a:buFont typeface="Arial" panose="020B0604020202020204" pitchFamily="34" charset="0"/>
              <a:buNone/>
            </a:pPr>
            <a:r>
              <a:rPr lang="nl-NL" sz="2400" dirty="0" err="1">
                <a:latin typeface="Arial"/>
                <a:ea typeface="MS PGothic"/>
                <a:cs typeface="Arial"/>
              </a:rPr>
              <a:t>Onderwijsachtermiddelen</a:t>
            </a:r>
            <a:r>
              <a:rPr lang="nl-NL" sz="2400" dirty="0">
                <a:latin typeface="Arial"/>
                <a:ea typeface="MS PGothic"/>
                <a:cs typeface="Arial"/>
              </a:rPr>
              <a:t> (40 </a:t>
            </a:r>
            <a:r>
              <a:rPr lang="nl-NL" sz="2400" dirty="0" err="1">
                <a:latin typeface="Arial"/>
                <a:ea typeface="MS PGothic"/>
                <a:cs typeface="Arial"/>
              </a:rPr>
              <a:t>mln</a:t>
            </a:r>
            <a:r>
              <a:rPr lang="nl-NL" sz="2400" dirty="0">
                <a:latin typeface="Arial"/>
                <a:ea typeface="MS PGothic"/>
                <a:cs typeface="Arial"/>
              </a:rPr>
              <a:t>), volwasseneneducatie (5 </a:t>
            </a:r>
            <a:r>
              <a:rPr lang="nl-NL" sz="2400" dirty="0" err="1">
                <a:latin typeface="Arial"/>
                <a:ea typeface="MS PGothic"/>
                <a:cs typeface="Arial"/>
              </a:rPr>
              <a:t>mln</a:t>
            </a:r>
            <a:r>
              <a:rPr lang="nl-NL" sz="2400" dirty="0">
                <a:latin typeface="Arial"/>
                <a:ea typeface="MS PGothic"/>
                <a:cs typeface="Arial"/>
              </a:rPr>
              <a:t>) en RMC (3 </a:t>
            </a:r>
            <a:r>
              <a:rPr lang="nl-NL" sz="2400" dirty="0" err="1">
                <a:latin typeface="Arial"/>
                <a:ea typeface="MS PGothic"/>
                <a:cs typeface="Arial"/>
              </a:rPr>
              <a:t>mln</a:t>
            </a:r>
            <a:r>
              <a:rPr lang="nl-NL" sz="2400" dirty="0">
                <a:latin typeface="Arial"/>
                <a:ea typeface="MS PGothic"/>
                <a:cs typeface="Arial"/>
              </a:rPr>
              <a:t>), gelden wettelijke kader voor  het uitgeven van de middelen</a:t>
            </a:r>
          </a:p>
          <a:p>
            <a:pPr marL="0" indent="0">
              <a:lnSpc>
                <a:spcPct val="100000"/>
              </a:lnSpc>
              <a:buFont typeface="Arial" panose="020B0604020202020204" pitchFamily="34" charset="0"/>
              <a:buNone/>
            </a:pPr>
            <a:endParaRPr lang="nl-NL" sz="2400" dirty="0">
              <a:latin typeface="Arial"/>
              <a:ea typeface="MS PGothic"/>
              <a:cs typeface="Arial"/>
            </a:endParaRPr>
          </a:p>
          <a:p>
            <a:pPr marL="0" indent="0">
              <a:lnSpc>
                <a:spcPct val="100000"/>
              </a:lnSpc>
              <a:buFont typeface="Arial" panose="020B0604020202020204" pitchFamily="34" charset="0"/>
              <a:buNone/>
            </a:pPr>
            <a:endParaRPr lang="nl-NL" sz="2400" dirty="0">
              <a:latin typeface="Arial"/>
              <a:ea typeface="MS PGothic"/>
              <a:cs typeface="Arial"/>
            </a:endParaRPr>
          </a:p>
          <a:p>
            <a:pPr marL="0" indent="0">
              <a:lnSpc>
                <a:spcPct val="100000"/>
              </a:lnSpc>
              <a:buFont typeface="Arial" panose="020B0604020202020204" pitchFamily="34" charset="0"/>
              <a:buNone/>
            </a:pPr>
            <a:r>
              <a:rPr lang="nl-NL" sz="2400" dirty="0">
                <a:latin typeface="Arial"/>
                <a:ea typeface="MS PGothic"/>
                <a:cs typeface="Arial"/>
              </a:rPr>
              <a:t>GEMEENTE</a:t>
            </a:r>
          </a:p>
          <a:p>
            <a:pPr marL="0" indent="0">
              <a:lnSpc>
                <a:spcPct val="100000"/>
              </a:lnSpc>
              <a:buFont typeface="Arial" panose="020B0604020202020204" pitchFamily="34" charset="0"/>
              <a:buNone/>
            </a:pPr>
            <a:r>
              <a:rPr lang="nl-NL" sz="2400" dirty="0">
                <a:latin typeface="Arial"/>
                <a:ea typeface="MS PGothic"/>
                <a:cs typeface="Arial"/>
              </a:rPr>
              <a:t>Aanvullende op wat de scholen doen. HEA en rol gemeente zit niet op primaire taak van de scholen</a:t>
            </a:r>
          </a:p>
          <a:p>
            <a:pPr marL="0" indent="0">
              <a:lnSpc>
                <a:spcPct val="100000"/>
              </a:lnSpc>
              <a:buFont typeface="Arial" panose="020B0604020202020204" pitchFamily="34" charset="0"/>
              <a:buNone/>
            </a:pPr>
            <a:endParaRPr lang="nl-NL" dirty="0"/>
          </a:p>
        </p:txBody>
      </p:sp>
    </p:spTree>
    <p:extLst>
      <p:ext uri="{BB962C8B-B14F-4D97-AF65-F5344CB8AC3E}">
        <p14:creationId xmlns:p14="http://schemas.microsoft.com/office/powerpoint/2010/main" val="269179907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917575" y="744538"/>
            <a:ext cx="4962525" cy="3722687"/>
          </a:xfrm>
        </p:spPr>
      </p:sp>
      <p:sp>
        <p:nvSpPr>
          <p:cNvPr id="3" name="Tijdelijke aanduiding voor notities 2"/>
          <p:cNvSpPr>
            <a:spLocks noGrp="1"/>
          </p:cNvSpPr>
          <p:nvPr>
            <p:ph type="body" idx="1"/>
          </p:nvPr>
        </p:nvSpPr>
        <p:spPr/>
        <p:txBody>
          <a:bodyPr/>
          <a:lstStyle/>
          <a:p>
            <a:pPr marL="342900" indent="-342900">
              <a:buFontTx/>
              <a:buChar char="-"/>
            </a:pPr>
            <a:r>
              <a:rPr lang="nl-NL" noProof="0" dirty="0">
                <a:latin typeface="Calibri"/>
                <a:cs typeface="Calibri"/>
              </a:rPr>
              <a:t>Bestuurlijk uitgangspunten geformuleerd, voorjaar 2021, als voorbeeld HEA 2018-2022 (lopende hea) is vertrekpunt. Lopende ambities zijn actueel en vragen meer tijd om te realiseren. Insteek is lopende ambities verdiepen, bijstellen en aanscherpen. </a:t>
            </a:r>
          </a:p>
          <a:p>
            <a:pPr marL="342900" indent="-342900">
              <a:buFontTx/>
              <a:buChar char="-"/>
            </a:pPr>
            <a:r>
              <a:rPr lang="nl-NL" noProof="0" dirty="0">
                <a:latin typeface="Calibri"/>
                <a:cs typeface="Calibri"/>
              </a:rPr>
              <a:t>Uitgangspunt Voor het proces; HEA moet co-creatie zijn; in samenspraak met het werkveld tot stand komen; daarom verschillende werksessie georganiseerd. </a:t>
            </a:r>
          </a:p>
          <a:p>
            <a:pPr marL="342900" indent="-342900">
              <a:buFontTx/>
              <a:buChar char="-"/>
            </a:pPr>
            <a:r>
              <a:rPr lang="nl-NL" noProof="0" dirty="0">
                <a:latin typeface="Calibri"/>
                <a:cs typeface="Calibri"/>
              </a:rPr>
              <a:t>Toelichting op stadsgesprekken 18 en 27 mei</a:t>
            </a:r>
          </a:p>
          <a:p>
            <a:pPr marL="0" indent="0">
              <a:buFontTx/>
              <a:buNone/>
            </a:pPr>
            <a:r>
              <a:rPr lang="nl-NL" noProof="0" dirty="0">
                <a:latin typeface="Calibri"/>
                <a:cs typeface="Calibri"/>
              </a:rPr>
              <a:t>	Beide avonden, circa 100 deelnemers (ook raadsleden uitgenodigd en enkele deelgenomen)</a:t>
            </a:r>
          </a:p>
          <a:p>
            <a:pPr marL="0" indent="0">
              <a:buFontTx/>
              <a:buNone/>
            </a:pPr>
            <a:r>
              <a:rPr lang="nl-NL" noProof="0" dirty="0">
                <a:latin typeface="Calibri"/>
                <a:cs typeface="Calibri"/>
              </a:rPr>
              <a:t>	Overkoepelend thema gelijke onderwijskansen in DEN Haag</a:t>
            </a:r>
          </a:p>
          <a:p>
            <a:pPr marL="0" indent="0">
              <a:buFontTx/>
              <a:buNone/>
            </a:pPr>
            <a:r>
              <a:rPr lang="nl-NL" noProof="0" dirty="0">
                <a:latin typeface="Calibri"/>
                <a:cs typeface="Calibri"/>
              </a:rPr>
              <a:t>	Deelnemers; professionals in de kinderopvang en scholen</a:t>
            </a:r>
          </a:p>
          <a:p>
            <a:pPr marL="0" indent="0">
              <a:buFontTx/>
              <a:buNone/>
            </a:pPr>
            <a:r>
              <a:rPr lang="nl-NL" noProof="0" dirty="0">
                <a:latin typeface="Calibri"/>
                <a:cs typeface="Calibri"/>
              </a:rPr>
              <a:t>	In kleine setting concreet…</a:t>
            </a:r>
          </a:p>
          <a:p>
            <a:pPr marL="0" indent="0">
              <a:buFontTx/>
              <a:buNone/>
            </a:pPr>
            <a:r>
              <a:rPr lang="nl-NL" noProof="0" dirty="0">
                <a:latin typeface="Calibri"/>
                <a:cs typeface="Calibri"/>
              </a:rPr>
              <a:t>	Stellingen voorgelegd.</a:t>
            </a:r>
          </a:p>
          <a:p>
            <a:pPr marL="0" indent="0">
              <a:buFontTx/>
              <a:buNone/>
            </a:pPr>
            <a:endParaRPr lang="nl-NL" noProof="0" dirty="0">
              <a:latin typeface="Calibri"/>
              <a:cs typeface="Calibri"/>
            </a:endParaRPr>
          </a:p>
          <a:p>
            <a:pPr marL="342900" indent="-342900">
              <a:buFontTx/>
              <a:buChar char="-"/>
            </a:pPr>
            <a:r>
              <a:rPr lang="nl-NL" noProof="0" dirty="0">
                <a:latin typeface="Calibri"/>
                <a:cs typeface="Calibri"/>
              </a:rPr>
              <a:t>Gespreksavonden met ouders, toelichting</a:t>
            </a:r>
          </a:p>
          <a:p>
            <a:pPr marL="342900" indent="-342900">
              <a:buFontTx/>
              <a:buChar char="-"/>
            </a:pPr>
            <a:r>
              <a:rPr lang="nl-NL" noProof="0" dirty="0">
                <a:latin typeface="Calibri"/>
                <a:cs typeface="Calibri"/>
              </a:rPr>
              <a:t>Daarnaast werkbezoeken en reguliere contacten met het werkveld</a:t>
            </a:r>
          </a:p>
          <a:p>
            <a:pPr marL="342900" indent="-342900">
              <a:buFontTx/>
              <a:buChar char="-"/>
            </a:pPr>
            <a:endParaRPr lang="nl-NL" noProof="0" dirty="0">
              <a:latin typeface="Calibri"/>
              <a:cs typeface="Calibri"/>
            </a:endParaRPr>
          </a:p>
          <a:p>
            <a:pPr marL="342900" indent="-342900">
              <a:buFontTx/>
              <a:buChar char="-"/>
            </a:pPr>
            <a:r>
              <a:rPr lang="nl-NL" noProof="0" dirty="0">
                <a:latin typeface="Calibri"/>
                <a:cs typeface="Calibri"/>
              </a:rPr>
              <a:t>Intern: werksessies met zowel beleid als uitvoering</a:t>
            </a:r>
          </a:p>
          <a:p>
            <a:pPr marL="1085850" lvl="1" indent="-342900">
              <a:buFontTx/>
              <a:buChar char="-"/>
            </a:pPr>
            <a:r>
              <a:rPr lang="nl-NL" noProof="0" dirty="0">
                <a:latin typeface="Calibri"/>
                <a:cs typeface="Calibri"/>
              </a:rPr>
              <a:t>Voorbeelden, </a:t>
            </a:r>
            <a:r>
              <a:rPr lang="nl-NL" noProof="0" dirty="0" err="1">
                <a:latin typeface="Calibri"/>
                <a:cs typeface="Calibri"/>
              </a:rPr>
              <a:t>leerlingzaken</a:t>
            </a:r>
            <a:r>
              <a:rPr lang="nl-NL" noProof="0" dirty="0">
                <a:latin typeface="Calibri"/>
                <a:cs typeface="Calibri"/>
              </a:rPr>
              <a:t>, jeugd, veiligheid, sport, kort link benoemen</a:t>
            </a:r>
          </a:p>
          <a:p>
            <a:pPr marL="342900" indent="-342900">
              <a:buFontTx/>
              <a:buChar char="-"/>
            </a:pPr>
            <a:endParaRPr lang="nl-NL" noProof="0" dirty="0">
              <a:latin typeface="Calibri"/>
              <a:cs typeface="Calibri"/>
            </a:endParaRPr>
          </a:p>
          <a:p>
            <a:pPr marL="342900" marR="0" lvl="0" indent="-342900" algn="l" defTabSz="455613" rtl="0" eaLnBrk="0" fontAlgn="base" latinLnBrk="0" hangingPunct="0">
              <a:lnSpc>
                <a:spcPct val="118000"/>
              </a:lnSpc>
              <a:spcBef>
                <a:spcPct val="30000"/>
              </a:spcBef>
              <a:spcAft>
                <a:spcPct val="0"/>
              </a:spcAft>
              <a:buClrTx/>
              <a:buSzTx/>
              <a:buFontTx/>
              <a:buChar char="-"/>
              <a:tabLst/>
              <a:defRPr/>
            </a:pPr>
            <a:r>
              <a:rPr lang="nl-NL" noProof="0" dirty="0">
                <a:latin typeface="Calibri"/>
                <a:cs typeface="Calibri"/>
              </a:rPr>
              <a:t>Deze werksessies hebben richtinggevende uitkomsten opgeleverd.</a:t>
            </a:r>
          </a:p>
          <a:p>
            <a:pPr marL="0" marR="0" lvl="0" indent="0" algn="l" defTabSz="455613" rtl="0" eaLnBrk="0" fontAlgn="base" latinLnBrk="0" hangingPunct="0">
              <a:lnSpc>
                <a:spcPct val="118000"/>
              </a:lnSpc>
              <a:spcBef>
                <a:spcPct val="30000"/>
              </a:spcBef>
              <a:spcAft>
                <a:spcPct val="0"/>
              </a:spcAft>
              <a:buClrTx/>
              <a:buSzTx/>
              <a:buFontTx/>
              <a:buNone/>
              <a:tabLst/>
              <a:defRPr/>
            </a:pPr>
            <a:endParaRPr lang="nl-NL" noProof="0" dirty="0">
              <a:latin typeface="Calibri"/>
              <a:cs typeface="Calibri"/>
            </a:endParaRPr>
          </a:p>
          <a:p>
            <a:pPr marL="0" marR="0" lvl="0" indent="0" algn="l" defTabSz="455613" rtl="0" eaLnBrk="0" fontAlgn="base" latinLnBrk="0" hangingPunct="0">
              <a:lnSpc>
                <a:spcPct val="118000"/>
              </a:lnSpc>
              <a:spcBef>
                <a:spcPct val="30000"/>
              </a:spcBef>
              <a:spcAft>
                <a:spcPct val="0"/>
              </a:spcAft>
              <a:buClrTx/>
              <a:buSzTx/>
              <a:buFontTx/>
              <a:buNone/>
              <a:tabLst/>
              <a:defRPr/>
            </a:pPr>
            <a:r>
              <a:rPr lang="nl-NL" noProof="0" dirty="0">
                <a:latin typeface="Calibri"/>
                <a:cs typeface="Calibri"/>
              </a:rPr>
              <a:t>Uit aanbiedingsbrief</a:t>
            </a:r>
          </a:p>
          <a:p>
            <a:pPr marL="342900" marR="0" lvl="0" indent="-342900" algn="l" defTabSz="455613" rtl="0" eaLnBrk="0" fontAlgn="base" latinLnBrk="0" hangingPunct="0">
              <a:lnSpc>
                <a:spcPct val="118000"/>
              </a:lnSpc>
              <a:spcBef>
                <a:spcPct val="30000"/>
              </a:spcBef>
              <a:spcAft>
                <a:spcPct val="0"/>
              </a:spcAft>
              <a:buClrTx/>
              <a:buSzTx/>
              <a:buFontTx/>
              <a:buChar char="-"/>
              <a:tabLst/>
              <a:defRPr/>
            </a:pPr>
            <a:r>
              <a:rPr lang="nl-NL" dirty="0"/>
              <a:t>Begin 2021 startte het proces voor de totstandkoming van de nieuwe HEA. De nieuwe HEA is opgesteld onder de gemeenschappelijke verantwoordelijkheid van het onderwijs, de kinderopvang en de gemeente. Eerst zijn met de besturen van de onderwijs- en kinderopvangorganisaties de uitgangspunten voor de nieuwe HEA op inhoud, proces en eindproduct vastgesteld. Vervolgens hebben tot en met juli 2021 diverse werksessies, stadsgesprekken, inspiratiebijeenkomsten en gespreksavonden plaatsgevonden met professionals uit het onderwijs, de kinderopvang, ouders en studenten. Deze inspirerende gesprekken hebben een belangrijke bijdrage geleverd aan de inhoud van deze HEA. In het </a:t>
            </a:r>
            <a:r>
              <a:rPr lang="nl-NL" dirty="0" err="1"/>
              <a:t>Kamerb</a:t>
            </a:r>
            <a:endParaRPr lang="nl-NL" noProof="0" dirty="0">
              <a:latin typeface="Calibri"/>
              <a:cs typeface="Calibri"/>
            </a:endParaRPr>
          </a:p>
          <a:p>
            <a:pPr marL="342900" marR="0" lvl="0" indent="-342900" algn="l" defTabSz="455613" rtl="0" eaLnBrk="0" fontAlgn="base" latinLnBrk="0" hangingPunct="0">
              <a:lnSpc>
                <a:spcPct val="118000"/>
              </a:lnSpc>
              <a:spcBef>
                <a:spcPct val="30000"/>
              </a:spcBef>
              <a:spcAft>
                <a:spcPct val="0"/>
              </a:spcAft>
              <a:buClrTx/>
              <a:buSzTx/>
              <a:buFontTx/>
              <a:buChar char="-"/>
              <a:tabLst/>
              <a:defRPr/>
            </a:pPr>
            <a:endParaRPr lang="nl-NL" noProof="0" dirty="0">
              <a:latin typeface="Calibri"/>
              <a:cs typeface="Calibri"/>
            </a:endParaRPr>
          </a:p>
          <a:p>
            <a:pPr marL="342900" indent="-342900">
              <a:buFontTx/>
              <a:buChar char="-"/>
            </a:pPr>
            <a:endParaRPr lang="nl-NL" noProof="0" dirty="0">
              <a:latin typeface="Calibri"/>
              <a:cs typeface="Calibri"/>
            </a:endParaRPr>
          </a:p>
        </p:txBody>
      </p:sp>
    </p:spTree>
    <p:extLst>
      <p:ext uri="{BB962C8B-B14F-4D97-AF65-F5344CB8AC3E}">
        <p14:creationId xmlns:p14="http://schemas.microsoft.com/office/powerpoint/2010/main" val="336181900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917575" y="744538"/>
            <a:ext cx="4962525" cy="3722687"/>
          </a:xfrm>
        </p:spPr>
      </p:sp>
      <p:sp>
        <p:nvSpPr>
          <p:cNvPr id="3" name="Tijdelijke aanduiding voor notities 2"/>
          <p:cNvSpPr>
            <a:spLocks noGrp="1"/>
          </p:cNvSpPr>
          <p:nvPr>
            <p:ph type="body" idx="1"/>
          </p:nvPr>
        </p:nvSpPr>
        <p:spPr/>
        <p:txBody>
          <a:bodyPr/>
          <a:lstStyle/>
          <a:p>
            <a:pPr marL="342900" indent="-342900">
              <a:buFontTx/>
              <a:buChar char="-"/>
            </a:pPr>
            <a:endParaRPr lang="nl-NL" dirty="0"/>
          </a:p>
          <a:p>
            <a:pPr marL="342900" indent="-342900">
              <a:buFontTx/>
              <a:buChar char="-"/>
            </a:pPr>
            <a:r>
              <a:rPr lang="nl-NL" dirty="0"/>
              <a:t>Het overkoepelende doel van de HEA is gelijke onderwijskansen bevorderen.</a:t>
            </a:r>
          </a:p>
          <a:p>
            <a:pPr marL="342900" indent="-342900">
              <a:buFontTx/>
              <a:buChar char="-"/>
            </a:pPr>
            <a:r>
              <a:rPr lang="nl-NL" dirty="0"/>
              <a:t>Dat alle kinderen en jongeren de kans krijgen om zich optimaal te ontwikkelen en het beste uit zichzelf te halen. Daarbij moet het niet uitmaken Het maakt daarbij niet uit wat het opleidingsniveau, het inkomen of de herkomst van hun ouders is of in welke wijk ze opgroeien</a:t>
            </a:r>
          </a:p>
          <a:p>
            <a:pPr marL="342900" indent="-342900">
              <a:buFontTx/>
              <a:buChar char="-"/>
            </a:pPr>
            <a:endParaRPr lang="nl-NL" dirty="0"/>
          </a:p>
          <a:p>
            <a:pPr marL="342900" indent="-342900">
              <a:buFontTx/>
              <a:buChar char="-"/>
            </a:pPr>
            <a:r>
              <a:rPr lang="nl-NL" dirty="0"/>
              <a:t>Het vraagstuk van kansengelijkheid speelt op verschillende domeinen: gezondheid, zorg, wonen, werk en inkomen en onderwijs. De HEA 2022-2026 richt zich op het bevorderen van </a:t>
            </a:r>
            <a:r>
              <a:rPr lang="nl-NL" dirty="0" err="1"/>
              <a:t>gelij</a:t>
            </a:r>
            <a:r>
              <a:rPr lang="nl-NL" dirty="0"/>
              <a:t> </a:t>
            </a:r>
            <a:r>
              <a:rPr lang="nl-NL" dirty="0" err="1"/>
              <a:t>ke</a:t>
            </a:r>
            <a:r>
              <a:rPr lang="nl-NL" dirty="0"/>
              <a:t> onderwijskansen.</a:t>
            </a:r>
          </a:p>
          <a:p>
            <a:pPr marL="342900" indent="-342900">
              <a:buFontTx/>
              <a:buChar char="-"/>
            </a:pPr>
            <a:r>
              <a:rPr lang="nl-NL" dirty="0"/>
              <a:t>Landelijk stelt het ministerie van OCW voor 15% van de kinderen (peuters en basisschoolleerlingen) met het hoogste risico op onderwijsachterstand extra financiering beschikbaar. Voor het bepalen van het risico op achterstand hanteert het ministerie een model (CBS) waarin de een aantal kenmerken worden meegewogen (bijv. opleidingsniveau ouders, inkomensouders en of ouders in schuldsanering zitten)</a:t>
            </a:r>
          </a:p>
          <a:p>
            <a:pPr marL="342900" indent="-342900">
              <a:buFontTx/>
              <a:buChar char="-"/>
            </a:pPr>
            <a:endParaRPr lang="nl-NL" dirty="0"/>
          </a:p>
          <a:p>
            <a:pPr marL="342900" indent="-342900">
              <a:buFontTx/>
              <a:buChar char="-"/>
            </a:pPr>
            <a:r>
              <a:rPr lang="nl-NL" dirty="0"/>
              <a:t>In 2019 vielen van de bijna 55 duizend kinderen (peuters en basisschoolleerlingen) in Den Haag 28% binnen deze landelijke doelgroep.</a:t>
            </a:r>
          </a:p>
          <a:p>
            <a:pPr marL="342900" indent="-342900">
              <a:buFontTx/>
              <a:buChar char="-"/>
            </a:pPr>
            <a:r>
              <a:rPr lang="nl-NL" noProof="0" dirty="0">
                <a:latin typeface="Calibri"/>
                <a:cs typeface="Calibri"/>
              </a:rPr>
              <a:t>Risico op achterstand het hoogst in enkele wijken: </a:t>
            </a:r>
            <a:r>
              <a:rPr lang="nl-NL" noProof="0" dirty="0" err="1">
                <a:latin typeface="Calibri"/>
                <a:cs typeface="Calibri"/>
              </a:rPr>
              <a:t>Escamp</a:t>
            </a:r>
            <a:r>
              <a:rPr lang="nl-NL" noProof="0" dirty="0">
                <a:latin typeface="Calibri"/>
                <a:cs typeface="Calibri"/>
              </a:rPr>
              <a:t>, Laak en centrum;</a:t>
            </a:r>
          </a:p>
          <a:p>
            <a:pPr marL="342900" indent="-342900">
              <a:buFontTx/>
              <a:buChar char="-"/>
            </a:pPr>
            <a:r>
              <a:rPr lang="nl-NL" noProof="0" dirty="0">
                <a:latin typeface="Calibri"/>
                <a:cs typeface="Calibri"/>
              </a:rPr>
              <a:t> </a:t>
            </a:r>
            <a:r>
              <a:rPr lang="nl-NL" sz="2400" dirty="0">
                <a:latin typeface="Arial"/>
                <a:ea typeface="MS PGothic"/>
                <a:cs typeface="Arial"/>
              </a:rPr>
              <a:t>Den Haag kent de grootste populatie onderwijsachterstandskinderen van de G4. </a:t>
            </a:r>
            <a:endParaRPr lang="nl-NL" noProof="0" dirty="0">
              <a:latin typeface="Calibri"/>
              <a:cs typeface="Calibri"/>
            </a:endParaRPr>
          </a:p>
        </p:txBody>
      </p:sp>
    </p:spTree>
    <p:extLst>
      <p:ext uri="{BB962C8B-B14F-4D97-AF65-F5344CB8AC3E}">
        <p14:creationId xmlns:p14="http://schemas.microsoft.com/office/powerpoint/2010/main" val="427367526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917575" y="744538"/>
            <a:ext cx="4962525" cy="3722687"/>
          </a:xfrm>
        </p:spPr>
      </p:sp>
      <p:sp>
        <p:nvSpPr>
          <p:cNvPr id="3" name="Tijdelijke aanduiding voor notities 2"/>
          <p:cNvSpPr>
            <a:spLocks noGrp="1"/>
          </p:cNvSpPr>
          <p:nvPr>
            <p:ph type="body" idx="1"/>
          </p:nvPr>
        </p:nvSpPr>
        <p:spPr/>
        <p:txBody>
          <a:bodyPr/>
          <a:lstStyle/>
          <a:p>
            <a:pPr marL="0" indent="0">
              <a:buFontTx/>
              <a:buNone/>
            </a:pPr>
            <a:r>
              <a:rPr lang="nl-NL" dirty="0"/>
              <a:t>Voor de uitvoering van de HEA 2022 - 2026 stelt de gemeente Den Haag middelen beschikbaar. Het gaat om zowel rijksmiddelen als gemeentelijke middelen uit de reguliere begroting voor onderwijs. </a:t>
            </a:r>
          </a:p>
          <a:p>
            <a:pPr marL="0" indent="0">
              <a:buFontTx/>
              <a:buNone/>
            </a:pPr>
            <a:endParaRPr lang="nl-NL" dirty="0"/>
          </a:p>
          <a:p>
            <a:pPr marL="0" indent="0">
              <a:buFontTx/>
              <a:buNone/>
            </a:pPr>
            <a:r>
              <a:rPr lang="nl-NL" dirty="0"/>
              <a:t>Het doel is de middelen zo optimaal mogelijk in te zetten. Elk jaar worden de middelen verdeeld over de ambities. De volgende uitgangspunten zijn daarbij leidend:</a:t>
            </a:r>
          </a:p>
          <a:p>
            <a:pPr marL="0" indent="0">
              <a:buFontTx/>
              <a:buNone/>
            </a:pPr>
            <a:r>
              <a:rPr lang="nl-NL" dirty="0"/>
              <a:t> - Prioriteiten stellen: de HEA-partners kiezen eerst voor interventies die aantoonbaar resultaat opleveren. Dit, om met de inspanningen het maximale te bereiken. </a:t>
            </a:r>
          </a:p>
          <a:p>
            <a:pPr marL="342900" indent="-342900">
              <a:buFontTx/>
              <a:buChar char="-"/>
            </a:pPr>
            <a:r>
              <a:rPr lang="nl-NL" dirty="0"/>
              <a:t>Differentiëren: de aanpak en interventies richten zich vooral op kinderen en jongeren met (dreigende) achterstanden. Daar is de inzet het hardst nodig. Daar kunnen en willen de </a:t>
            </a:r>
            <a:r>
              <a:rPr lang="nl-NL" dirty="0" err="1"/>
              <a:t>HEApartners</a:t>
            </a:r>
            <a:r>
              <a:rPr lang="nl-NL" dirty="0"/>
              <a:t> verschil maken. • </a:t>
            </a:r>
          </a:p>
          <a:p>
            <a:pPr marL="342900" indent="-342900">
              <a:buFontTx/>
              <a:buChar char="-"/>
            </a:pPr>
            <a:r>
              <a:rPr lang="nl-NL" dirty="0"/>
              <a:t>Investeren in het jonge kind: door zo vroeg mogelijk met de brede ontwikkeling van kinderen (educatie, sociale ontwikkeling en taalontwikkeling) te beginnen, wordt een (mogelijke) achterstand in de ontwikkeling voorkomen of verkleind. • </a:t>
            </a:r>
          </a:p>
          <a:p>
            <a:pPr marL="342900" indent="-342900">
              <a:buFontTx/>
              <a:buChar char="-"/>
            </a:pPr>
            <a:r>
              <a:rPr lang="nl-NL" dirty="0"/>
              <a:t>Investeren in partnerschap met ouders: het is belangrijk dat kinderopvang en scholen al van jongs af aan als partners samenwerken met ouders. Dat zorgt namelijk voor een optimale ontwikkeling van kinderen. Een actieve rol van ouders bevordert het leren, de motivatie, de ontwikkeling en het welzijn van hun kind. • </a:t>
            </a:r>
          </a:p>
          <a:p>
            <a:pPr marL="342900" indent="-342900">
              <a:buFontTx/>
              <a:buChar char="-"/>
            </a:pPr>
            <a:r>
              <a:rPr lang="nl-NL" dirty="0"/>
              <a:t>Kwaliteit is belangrijker dan kwantiteit als het gaat om de hoeveelheid onderwijstijd. Primair ligt de focus op een effectieve invulling van de onderwijstijd. Extra leer- en ontwikkelmogelijkheden buiten schooltijd zijn een aanvulling hierop. </a:t>
            </a:r>
          </a:p>
        </p:txBody>
      </p:sp>
    </p:spTree>
    <p:extLst>
      <p:ext uri="{BB962C8B-B14F-4D97-AF65-F5344CB8AC3E}">
        <p14:creationId xmlns:p14="http://schemas.microsoft.com/office/powerpoint/2010/main" val="18370995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917575" y="744538"/>
            <a:ext cx="4962525" cy="3722687"/>
          </a:xfrm>
        </p:spPr>
      </p:sp>
      <p:sp>
        <p:nvSpPr>
          <p:cNvPr id="3" name="Tijdelijke aanduiding voor notities 2"/>
          <p:cNvSpPr>
            <a:spLocks noGrp="1"/>
          </p:cNvSpPr>
          <p:nvPr>
            <p:ph type="body" idx="1"/>
          </p:nvPr>
        </p:nvSpPr>
        <p:spPr/>
        <p:txBody>
          <a:bodyPr/>
          <a:lstStyle/>
          <a:p>
            <a:pPr marL="0" indent="0">
              <a:lnSpc>
                <a:spcPct val="100000"/>
              </a:lnSpc>
              <a:buNone/>
            </a:pPr>
            <a:r>
              <a:rPr lang="nl-NL" sz="2400" dirty="0">
                <a:latin typeface="Arial"/>
                <a:ea typeface="MS PGothic"/>
                <a:cs typeface="Arial"/>
              </a:rPr>
              <a:t>Voor de periode 2022-2026 zijn de ambities: </a:t>
            </a:r>
          </a:p>
          <a:p>
            <a:pPr marL="0" indent="0">
              <a:lnSpc>
                <a:spcPct val="100000"/>
              </a:lnSpc>
              <a:buNone/>
            </a:pPr>
            <a:endParaRPr lang="nl-NL" sz="2400" dirty="0">
              <a:latin typeface="Arial"/>
              <a:cs typeface="Arial"/>
            </a:endParaRPr>
          </a:p>
          <a:p>
            <a:pPr marL="457200" indent="-457200">
              <a:lnSpc>
                <a:spcPct val="100000"/>
              </a:lnSpc>
              <a:buFont typeface="+mj-lt"/>
              <a:buAutoNum type="arabicPeriod"/>
            </a:pPr>
            <a:r>
              <a:rPr lang="nl-NL" sz="2400" dirty="0">
                <a:latin typeface="Arial"/>
                <a:ea typeface="MS PGothic"/>
                <a:cs typeface="Arial"/>
              </a:rPr>
              <a:t>Voldoende, bevoegde en bekwame onderwijsprofessionals </a:t>
            </a:r>
            <a:r>
              <a:rPr lang="en-US" sz="2400" dirty="0">
                <a:latin typeface="Arial"/>
                <a:ea typeface="MS PGothic"/>
                <a:cs typeface="Arial"/>
              </a:rPr>
              <a:t>​</a:t>
            </a:r>
          </a:p>
          <a:p>
            <a:pPr marL="457200" indent="-457200">
              <a:lnSpc>
                <a:spcPct val="100000"/>
              </a:lnSpc>
              <a:buFont typeface="+mj-lt"/>
              <a:buAutoNum type="arabicPeriod"/>
            </a:pPr>
            <a:r>
              <a:rPr lang="nl-NL" sz="2400" dirty="0">
                <a:latin typeface="Arial"/>
                <a:ea typeface="MS PGothic"/>
                <a:cs typeface="Arial"/>
              </a:rPr>
              <a:t>Optimale leer- en ontwikkelomgeving </a:t>
            </a:r>
            <a:r>
              <a:rPr lang="en-US" sz="2400" dirty="0">
                <a:latin typeface="Arial"/>
                <a:ea typeface="MS PGothic"/>
                <a:cs typeface="Arial"/>
              </a:rPr>
              <a:t>​</a:t>
            </a:r>
          </a:p>
          <a:p>
            <a:pPr marL="457200" indent="-457200">
              <a:lnSpc>
                <a:spcPct val="100000"/>
              </a:lnSpc>
              <a:buFont typeface="+mj-lt"/>
              <a:buAutoNum type="arabicPeriod"/>
            </a:pPr>
            <a:r>
              <a:rPr lang="nl-NL" sz="2400" dirty="0">
                <a:latin typeface="Arial"/>
                <a:ea typeface="MS PGothic"/>
                <a:cs typeface="Arial"/>
              </a:rPr>
              <a:t>De juiste ondersteuning en passende plek voor alle kinderen en jongeren </a:t>
            </a:r>
            <a:r>
              <a:rPr lang="en-US" sz="2400" dirty="0">
                <a:latin typeface="Arial"/>
                <a:ea typeface="MS PGothic"/>
                <a:cs typeface="Arial"/>
              </a:rPr>
              <a:t>​</a:t>
            </a:r>
          </a:p>
          <a:p>
            <a:pPr marL="457200" indent="-457200">
              <a:lnSpc>
                <a:spcPct val="100000"/>
              </a:lnSpc>
              <a:buFont typeface="+mj-lt"/>
              <a:buAutoNum type="arabicPeriod"/>
            </a:pPr>
            <a:r>
              <a:rPr lang="nl-NL" sz="2400" dirty="0">
                <a:latin typeface="Arial"/>
                <a:ea typeface="MS PGothic"/>
                <a:cs typeface="Arial"/>
              </a:rPr>
              <a:t>Onderwijs dat bijdraagt aan de brede welvaart van Hagenaars </a:t>
            </a:r>
            <a:endParaRPr lang="en-US" sz="2400" dirty="0">
              <a:latin typeface="Arial"/>
              <a:ea typeface="MS PGothic"/>
              <a:cs typeface="Arial"/>
            </a:endParaRPr>
          </a:p>
          <a:p>
            <a:pPr marL="457200" indent="-457200">
              <a:buFont typeface="+mj-lt"/>
              <a:buAutoNum type="arabicPeriod"/>
            </a:pPr>
            <a:endParaRPr lang="nl-NL" i="1" dirty="0">
              <a:solidFill>
                <a:schemeClr val="tx1"/>
              </a:solidFill>
              <a:ea typeface="MS PGothic"/>
            </a:endParaRPr>
          </a:p>
          <a:p>
            <a:pPr marL="0" indent="0">
              <a:buFontTx/>
              <a:buNone/>
            </a:pPr>
            <a:endParaRPr lang="nl-NL" dirty="0"/>
          </a:p>
          <a:p>
            <a:pPr marL="0" indent="0">
              <a:buFontTx/>
              <a:buNone/>
            </a:pPr>
            <a:r>
              <a:rPr lang="nl-NL" dirty="0"/>
              <a:t>Bij elke ambitie</a:t>
            </a:r>
          </a:p>
          <a:p>
            <a:pPr marL="342900" indent="-342900">
              <a:buFontTx/>
              <a:buChar char="-"/>
            </a:pPr>
            <a:r>
              <a:rPr lang="nl-NL" dirty="0"/>
              <a:t>Horen een aantal duidelijke speerpunten</a:t>
            </a:r>
          </a:p>
          <a:p>
            <a:pPr marL="342900" indent="-342900">
              <a:buFontTx/>
              <a:buChar char="-"/>
            </a:pPr>
            <a:r>
              <a:rPr lang="nl-NL" dirty="0"/>
              <a:t>Een aantal duidelijke speerpunten</a:t>
            </a:r>
          </a:p>
          <a:p>
            <a:pPr marL="342900" indent="-342900">
              <a:buFontTx/>
              <a:buChar char="-"/>
            </a:pPr>
            <a:r>
              <a:rPr lang="nl-NL" dirty="0"/>
              <a:t>Ieder speerpunt; wat is het gezamenlijke en wat gaan de HEA-partners doen</a:t>
            </a:r>
          </a:p>
          <a:p>
            <a:pPr marL="342900" indent="-342900">
              <a:buFontTx/>
              <a:buChar char="-"/>
            </a:pPr>
            <a:endParaRPr lang="nl-NL" dirty="0"/>
          </a:p>
        </p:txBody>
      </p:sp>
    </p:spTree>
    <p:extLst>
      <p:ext uri="{BB962C8B-B14F-4D97-AF65-F5344CB8AC3E}">
        <p14:creationId xmlns:p14="http://schemas.microsoft.com/office/powerpoint/2010/main" val="405569891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917575" y="744538"/>
            <a:ext cx="4962525" cy="3722687"/>
          </a:xfrm>
        </p:spPr>
      </p:sp>
      <p:sp>
        <p:nvSpPr>
          <p:cNvPr id="3" name="Tijdelijke aanduiding voor notities 2"/>
          <p:cNvSpPr>
            <a:spLocks noGrp="1"/>
          </p:cNvSpPr>
          <p:nvPr>
            <p:ph type="body" idx="1"/>
          </p:nvPr>
        </p:nvSpPr>
        <p:spPr/>
        <p:txBody>
          <a:bodyPr/>
          <a:lstStyle/>
          <a:p>
            <a:r>
              <a:rPr lang="nl-NL" dirty="0"/>
              <a:t>Het kaartje laat zien hoe het procentuele tekort aan leraren in het basisonderwijs (fte) ten opzichte van de totale formatie is verdeeld over de stadsdelen in 2021. </a:t>
            </a:r>
          </a:p>
          <a:p>
            <a:r>
              <a:rPr lang="nl-NL" dirty="0"/>
              <a:t>In absolute aantallen gaat het in Den Haag om ruim 500 leraren in het primair onderwijs.</a:t>
            </a:r>
          </a:p>
          <a:p>
            <a:endParaRPr lang="nl-NL" dirty="0"/>
          </a:p>
        </p:txBody>
      </p:sp>
      <p:sp>
        <p:nvSpPr>
          <p:cNvPr id="4" name="Tijdelijke aanduiding voor dianummer 3"/>
          <p:cNvSpPr>
            <a:spLocks noGrp="1"/>
          </p:cNvSpPr>
          <p:nvPr>
            <p:ph type="sldNum" sz="quarter" idx="5"/>
          </p:nvPr>
        </p:nvSpPr>
        <p:spPr/>
        <p:txBody>
          <a:bodyPr/>
          <a:lstStyle/>
          <a:p>
            <a:pPr>
              <a:defRPr/>
            </a:pPr>
            <a:fld id="{D72EF5D1-4C40-46D5-A76E-C2C439B27382}" type="slidenum">
              <a:rPr lang="nl-NL" smtClean="0"/>
              <a:pPr>
                <a:defRPr/>
              </a:pPr>
              <a:t>8</a:t>
            </a:fld>
            <a:endParaRPr lang="nl-NL"/>
          </a:p>
        </p:txBody>
      </p:sp>
    </p:spTree>
    <p:extLst>
      <p:ext uri="{BB962C8B-B14F-4D97-AF65-F5344CB8AC3E}">
        <p14:creationId xmlns:p14="http://schemas.microsoft.com/office/powerpoint/2010/main" val="28945823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917575" y="744538"/>
            <a:ext cx="4962525" cy="3722687"/>
          </a:xfrm>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pPr>
              <a:defRPr/>
            </a:pPr>
            <a:fld id="{D72EF5D1-4C40-46D5-A76E-C2C439B27382}" type="slidenum">
              <a:rPr lang="nl-NL" smtClean="0"/>
              <a:pPr>
                <a:defRPr/>
              </a:pPr>
              <a:t>9</a:t>
            </a:fld>
            <a:endParaRPr lang="nl-NL"/>
          </a:p>
        </p:txBody>
      </p:sp>
    </p:spTree>
    <p:extLst>
      <p:ext uri="{BB962C8B-B14F-4D97-AF65-F5344CB8AC3E}">
        <p14:creationId xmlns:p14="http://schemas.microsoft.com/office/powerpoint/2010/main" val="81872080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4.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jpeg"/><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4.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4.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jpeg"/><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Voorblad zonder foto">
    <p:bg>
      <p:bgPr>
        <a:blipFill rotWithShape="1">
          <a:blip r:embed="rId2" cstate="screen">
            <a:extLst>
              <a:ext uri="{28A0092B-C50C-407E-A947-70E740481C1C}">
                <a14:useLocalDpi xmlns:a14="http://schemas.microsoft.com/office/drawing/2010/main"/>
              </a:ext>
            </a:extLst>
          </a:blip>
          <a:stretch>
            <a:fillRect/>
          </a:stretch>
        </a:blipFill>
        <a:effectLst/>
      </p:bgPr>
    </p:bg>
    <p:spTree>
      <p:nvGrpSpPr>
        <p:cNvPr id="1" name=""/>
        <p:cNvGrpSpPr/>
        <p:nvPr/>
      </p:nvGrpSpPr>
      <p:grpSpPr>
        <a:xfrm>
          <a:off x="0" y="0"/>
          <a:ext cx="0" cy="0"/>
          <a:chOff x="0" y="0"/>
          <a:chExt cx="0" cy="0"/>
        </a:xfrm>
      </p:grpSpPr>
      <p:pic>
        <p:nvPicPr>
          <p:cNvPr id="8" name="Afbeelding 7">
            <a:extLst>
              <a:ext uri="{FF2B5EF4-FFF2-40B4-BE49-F238E27FC236}">
                <a16:creationId xmlns:a16="http://schemas.microsoft.com/office/drawing/2014/main" id="{A8C2C462-733D-1142-8F7B-D342B4D9CE93}"/>
              </a:ext>
            </a:extLst>
          </p:cNvPr>
          <p:cNvPicPr>
            <a:picLocks noChangeAspect="1"/>
          </p:cNvPicPr>
          <p:nvPr userDrawn="1"/>
        </p:nvPicPr>
        <p:blipFill rotWithShape="1">
          <a:blip r:embed="rId3"/>
          <a:srcRect l="32292" t="48791" r="45539" b="34618"/>
          <a:stretch/>
        </p:blipFill>
        <p:spPr>
          <a:xfrm>
            <a:off x="0" y="1296064"/>
            <a:ext cx="9144000" cy="5561936"/>
          </a:xfrm>
          <a:prstGeom prst="rect">
            <a:avLst/>
          </a:prstGeom>
        </p:spPr>
      </p:pic>
      <p:sp>
        <p:nvSpPr>
          <p:cNvPr id="2" name="Titel 1"/>
          <p:cNvSpPr>
            <a:spLocks noGrp="1"/>
          </p:cNvSpPr>
          <p:nvPr>
            <p:ph type="title" hasCustomPrompt="1"/>
          </p:nvPr>
        </p:nvSpPr>
        <p:spPr>
          <a:xfrm>
            <a:off x="935999" y="2160000"/>
            <a:ext cx="7704000" cy="816260"/>
          </a:xfrm>
          <a:prstGeom prst="rect">
            <a:avLst/>
          </a:prstGeom>
        </p:spPr>
        <p:txBody>
          <a:bodyPr vert="horz" lIns="0" tIns="0" rIns="0" bIns="0"/>
          <a:lstStyle>
            <a:lvl1pPr>
              <a:defRPr sz="5000" b="1" i="0" baseline="0">
                <a:solidFill>
                  <a:srgbClr val="FFFFFF"/>
                </a:solidFill>
                <a:latin typeface="Arial"/>
                <a:cs typeface="Arial"/>
              </a:defRPr>
            </a:lvl1pPr>
          </a:lstStyle>
          <a:p>
            <a:r>
              <a:rPr lang="nl-NL"/>
              <a:t>Titel van presentatie</a:t>
            </a:r>
          </a:p>
        </p:txBody>
      </p:sp>
      <p:sp>
        <p:nvSpPr>
          <p:cNvPr id="6" name="Tijdelijke aanduiding voor tekst 5"/>
          <p:cNvSpPr>
            <a:spLocks noGrp="1"/>
          </p:cNvSpPr>
          <p:nvPr>
            <p:ph type="body" sz="quarter" idx="10" hasCustomPrompt="1"/>
          </p:nvPr>
        </p:nvSpPr>
        <p:spPr>
          <a:xfrm>
            <a:off x="935999" y="2976261"/>
            <a:ext cx="7704000" cy="881343"/>
          </a:xfrm>
          <a:prstGeom prst="rect">
            <a:avLst/>
          </a:prstGeom>
        </p:spPr>
        <p:txBody>
          <a:bodyPr vert="horz" lIns="0" tIns="0" rIns="0" bIns="0"/>
          <a:lstStyle>
            <a:lvl1pPr marL="0" indent="0">
              <a:buFont typeface="Arial"/>
              <a:buNone/>
              <a:defRPr sz="3399" baseline="0">
                <a:solidFill>
                  <a:srgbClr val="FFFFFF"/>
                </a:solidFill>
              </a:defRPr>
            </a:lvl1pPr>
            <a:lvl2pPr marL="457177" indent="0">
              <a:buFont typeface="Arial"/>
              <a:buNone/>
              <a:defRPr/>
            </a:lvl2pPr>
            <a:lvl3pPr marL="914353" indent="0">
              <a:buFont typeface="Arial"/>
              <a:buNone/>
              <a:defRPr/>
            </a:lvl3pPr>
            <a:lvl4pPr marL="1371530" indent="0">
              <a:buFont typeface="Arial"/>
              <a:buNone/>
              <a:defRPr/>
            </a:lvl4pPr>
            <a:lvl5pPr marL="1828706" indent="0">
              <a:buFont typeface="Arial"/>
              <a:buNone/>
              <a:defRPr/>
            </a:lvl5pPr>
          </a:lstStyle>
          <a:p>
            <a:pPr lvl="0"/>
            <a:r>
              <a:rPr lang="nl-NL"/>
              <a:t>Subtitel</a:t>
            </a:r>
          </a:p>
        </p:txBody>
      </p:sp>
      <p:sp>
        <p:nvSpPr>
          <p:cNvPr id="14" name="Tijdelijke aanduiding voor datum 13"/>
          <p:cNvSpPr>
            <a:spLocks noGrp="1"/>
          </p:cNvSpPr>
          <p:nvPr>
            <p:ph type="dt" sz="half" idx="11"/>
          </p:nvPr>
        </p:nvSpPr>
        <p:spPr>
          <a:xfrm>
            <a:off x="936001" y="6516001"/>
            <a:ext cx="1364941" cy="342000"/>
          </a:xfrm>
        </p:spPr>
        <p:txBody>
          <a:bodyPr lIns="0" tIns="0" rIns="0" bIns="0" anchor="t" anchorCtr="0"/>
          <a:lstStyle>
            <a:lvl1pPr>
              <a:defRPr sz="1100">
                <a:solidFill>
                  <a:srgbClr val="FFFFFF"/>
                </a:solidFill>
              </a:defRPr>
            </a:lvl1pPr>
          </a:lstStyle>
          <a:p>
            <a:fld id="{0E8FEAC5-E696-4006-BCE4-2EC71C277B36}" type="datetime4">
              <a:rPr lang="nl-NL" smtClean="0"/>
              <a:t>7 april 2022</a:t>
            </a:fld>
            <a:endParaRPr lang="nl-NL"/>
          </a:p>
        </p:txBody>
      </p:sp>
      <p:sp>
        <p:nvSpPr>
          <p:cNvPr id="15" name="Tijdelijke aanduiding voor voettekst 14"/>
          <p:cNvSpPr>
            <a:spLocks noGrp="1"/>
          </p:cNvSpPr>
          <p:nvPr>
            <p:ph type="ftr" sz="quarter" idx="12"/>
          </p:nvPr>
        </p:nvSpPr>
        <p:spPr>
          <a:xfrm>
            <a:off x="7304259" y="6514881"/>
            <a:ext cx="1335741" cy="343120"/>
          </a:xfrm>
        </p:spPr>
        <p:txBody>
          <a:bodyPr lIns="0" tIns="0" rIns="0" bIns="0" anchor="t" anchorCtr="0"/>
          <a:lstStyle>
            <a:lvl1pPr algn="r">
              <a:defRPr sz="1100">
                <a:solidFill>
                  <a:srgbClr val="FFFFFF"/>
                </a:solidFill>
              </a:defRPr>
            </a:lvl1pPr>
          </a:lstStyle>
          <a:p>
            <a:r>
              <a:rPr lang="nl-NL"/>
              <a:t>Versie</a:t>
            </a:r>
          </a:p>
        </p:txBody>
      </p:sp>
    </p:spTree>
    <p:extLst>
      <p:ext uri="{BB962C8B-B14F-4D97-AF65-F5344CB8AC3E}">
        <p14:creationId xmlns:p14="http://schemas.microsoft.com/office/powerpoint/2010/main" val="2106773357"/>
      </p:ext>
    </p:extLst>
  </p:cSld>
  <p:clrMapOvr>
    <a:masterClrMapping/>
  </p:clrMapOvr>
  <p:transition spd="slow"/>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Groei van de stad | Tekstdia_O+D">
    <p:spTree>
      <p:nvGrpSpPr>
        <p:cNvPr id="1" name=""/>
        <p:cNvGrpSpPr/>
        <p:nvPr/>
      </p:nvGrpSpPr>
      <p:grpSpPr>
        <a:xfrm>
          <a:off x="0" y="0"/>
          <a:ext cx="0" cy="0"/>
          <a:chOff x="0" y="0"/>
          <a:chExt cx="0" cy="0"/>
        </a:xfrm>
      </p:grpSpPr>
      <p:pic>
        <p:nvPicPr>
          <p:cNvPr id="9" name="Afbeelding 8">
            <a:extLst>
              <a:ext uri="{FF2B5EF4-FFF2-40B4-BE49-F238E27FC236}">
                <a16:creationId xmlns:a16="http://schemas.microsoft.com/office/drawing/2014/main" id="{19283CFB-16A8-CF4D-9332-2468D5CD23FC}"/>
              </a:ext>
            </a:extLst>
          </p:cNvPr>
          <p:cNvPicPr>
            <a:picLocks noChangeAspect="1"/>
          </p:cNvPicPr>
          <p:nvPr userDrawn="1"/>
        </p:nvPicPr>
        <p:blipFill rotWithShape="1">
          <a:blip r:embed="rId2"/>
          <a:srcRect l="32292" t="63826" r="45539" b="34615"/>
          <a:stretch/>
        </p:blipFill>
        <p:spPr>
          <a:xfrm>
            <a:off x="0" y="6335027"/>
            <a:ext cx="9144000" cy="522972"/>
          </a:xfrm>
          <a:prstGeom prst="rect">
            <a:avLst/>
          </a:prstGeom>
        </p:spPr>
      </p:pic>
      <p:sp>
        <p:nvSpPr>
          <p:cNvPr id="3" name="Tijdelijke aanduiding voor voettekst 2">
            <a:extLst>
              <a:ext uri="{FF2B5EF4-FFF2-40B4-BE49-F238E27FC236}">
                <a16:creationId xmlns:a16="http://schemas.microsoft.com/office/drawing/2014/main" id="{F38A48CC-AAB2-4063-A86E-CBFF3917741A}"/>
              </a:ext>
            </a:extLst>
          </p:cNvPr>
          <p:cNvSpPr>
            <a:spLocks noGrp="1"/>
          </p:cNvSpPr>
          <p:nvPr>
            <p:ph type="ftr" sz="quarter" idx="11"/>
          </p:nvPr>
        </p:nvSpPr>
        <p:spPr>
          <a:xfrm>
            <a:off x="935999" y="6356351"/>
            <a:ext cx="6224151" cy="365125"/>
          </a:xfrm>
        </p:spPr>
        <p:txBody>
          <a:bodyPr/>
          <a:lstStyle>
            <a:lvl1pPr algn="l">
              <a:defRPr b="1">
                <a:solidFill>
                  <a:schemeClr val="bg1"/>
                </a:solidFill>
              </a:defRPr>
            </a:lvl1pPr>
          </a:lstStyle>
          <a:p>
            <a:endParaRPr lang="nl-NL"/>
          </a:p>
        </p:txBody>
      </p:sp>
      <p:sp>
        <p:nvSpPr>
          <p:cNvPr id="4" name="Tijdelijke aanduiding voor dianummer 3">
            <a:extLst>
              <a:ext uri="{FF2B5EF4-FFF2-40B4-BE49-F238E27FC236}">
                <a16:creationId xmlns:a16="http://schemas.microsoft.com/office/drawing/2014/main" id="{944404D2-EFBC-4888-B8CF-D423C31E7CC2}"/>
              </a:ext>
            </a:extLst>
          </p:cNvPr>
          <p:cNvSpPr>
            <a:spLocks noGrp="1"/>
          </p:cNvSpPr>
          <p:nvPr>
            <p:ph type="sldNum" sz="quarter" idx="12"/>
          </p:nvPr>
        </p:nvSpPr>
        <p:spPr>
          <a:xfrm>
            <a:off x="7617350" y="6356349"/>
            <a:ext cx="1069450" cy="367200"/>
          </a:xfrm>
        </p:spPr>
        <p:txBody>
          <a:bodyPr/>
          <a:lstStyle>
            <a:lvl1pPr>
              <a:defRPr>
                <a:solidFill>
                  <a:schemeClr val="bg1"/>
                </a:solidFill>
              </a:defRPr>
            </a:lvl1pPr>
          </a:lstStyle>
          <a:p>
            <a:fld id="{3B7F25A2-8CA8-43B9-B15A-BDA6A1D16D96}" type="slidenum">
              <a:rPr lang="nl-NL" smtClean="0"/>
              <a:pPr/>
              <a:t>‹nr.›</a:t>
            </a:fld>
            <a:endParaRPr lang="nl-NL"/>
          </a:p>
        </p:txBody>
      </p:sp>
      <p:sp>
        <p:nvSpPr>
          <p:cNvPr id="11" name="Titel 1">
            <a:extLst>
              <a:ext uri="{FF2B5EF4-FFF2-40B4-BE49-F238E27FC236}">
                <a16:creationId xmlns:a16="http://schemas.microsoft.com/office/drawing/2014/main" id="{0AE458A3-8A07-1F4E-9ED5-0885CE9A6B1B}"/>
              </a:ext>
            </a:extLst>
          </p:cNvPr>
          <p:cNvSpPr>
            <a:spLocks noGrp="1"/>
          </p:cNvSpPr>
          <p:nvPr>
            <p:ph type="title"/>
          </p:nvPr>
        </p:nvSpPr>
        <p:spPr>
          <a:xfrm>
            <a:off x="935999" y="243236"/>
            <a:ext cx="7704000" cy="645962"/>
          </a:xfrm>
          <a:prstGeom prst="rect">
            <a:avLst/>
          </a:prstGeom>
        </p:spPr>
        <p:txBody>
          <a:bodyPr vert="horz" lIns="0" tIns="0" rIns="0" bIns="0"/>
          <a:lstStyle>
            <a:lvl1pPr>
              <a:defRPr sz="2800" b="1" i="0" baseline="0">
                <a:solidFill>
                  <a:srgbClr val="E25602"/>
                </a:solidFill>
                <a:latin typeface="Arial"/>
                <a:cs typeface="Arial"/>
              </a:defRPr>
            </a:lvl1pPr>
          </a:lstStyle>
          <a:p>
            <a:r>
              <a:rPr lang="nl-NL"/>
              <a:t>Titel</a:t>
            </a:r>
          </a:p>
        </p:txBody>
      </p:sp>
      <p:sp>
        <p:nvSpPr>
          <p:cNvPr id="7" name="Tijdelijke aanduiding voor tekst 10">
            <a:extLst>
              <a:ext uri="{FF2B5EF4-FFF2-40B4-BE49-F238E27FC236}">
                <a16:creationId xmlns:a16="http://schemas.microsoft.com/office/drawing/2014/main" id="{EE016566-7645-3546-A5DB-19D35C644299}"/>
              </a:ext>
            </a:extLst>
          </p:cNvPr>
          <p:cNvSpPr>
            <a:spLocks noGrp="1"/>
          </p:cNvSpPr>
          <p:nvPr>
            <p:ph type="body" sz="quarter" idx="13"/>
          </p:nvPr>
        </p:nvSpPr>
        <p:spPr>
          <a:xfrm>
            <a:off x="936626" y="1711228"/>
            <a:ext cx="4093333" cy="4407689"/>
          </a:xfrm>
          <a:prstGeom prst="rect">
            <a:avLst/>
          </a:prstGeom>
        </p:spPr>
        <p:txBody>
          <a:bodyPr vert="horz" lIns="0" tIns="0" rIns="0" bIns="0"/>
          <a:lstStyle>
            <a:lvl1pPr marL="179991" indent="-179991">
              <a:lnSpc>
                <a:spcPts val="3000"/>
              </a:lnSpc>
              <a:spcBef>
                <a:spcPts val="0"/>
              </a:spcBef>
              <a:spcAft>
                <a:spcPts val="0"/>
              </a:spcAft>
              <a:buClr>
                <a:srgbClr val="E25602"/>
              </a:buClr>
              <a:buFont typeface="Arial"/>
              <a:buChar char="•"/>
              <a:defRPr sz="1800" b="1">
                <a:solidFill>
                  <a:srgbClr val="000000"/>
                </a:solidFill>
              </a:defRPr>
            </a:lvl1pPr>
            <a:lvl2pPr marL="359982" indent="-179991">
              <a:lnSpc>
                <a:spcPts val="3000"/>
              </a:lnSpc>
              <a:spcBef>
                <a:spcPts val="0"/>
              </a:spcBef>
              <a:spcAft>
                <a:spcPts val="0"/>
              </a:spcAft>
              <a:buClr>
                <a:srgbClr val="E25602"/>
              </a:buClr>
              <a:buFont typeface="Arial"/>
              <a:buChar char="•"/>
              <a:defRPr sz="1800" b="1">
                <a:solidFill>
                  <a:srgbClr val="000000"/>
                </a:solidFill>
              </a:defRPr>
            </a:lvl2pPr>
            <a:lvl3pPr marL="539972" indent="-179991">
              <a:lnSpc>
                <a:spcPts val="3000"/>
              </a:lnSpc>
              <a:spcBef>
                <a:spcPts val="0"/>
              </a:spcBef>
              <a:spcAft>
                <a:spcPts val="0"/>
              </a:spcAft>
              <a:buClr>
                <a:srgbClr val="E25602"/>
              </a:buClr>
              <a:buFont typeface="Arial"/>
              <a:buChar char="•"/>
              <a:defRPr sz="1800" b="1">
                <a:solidFill>
                  <a:srgbClr val="000000"/>
                </a:solidFill>
              </a:defRPr>
            </a:lvl3pPr>
            <a:lvl4pPr marL="719963" indent="-179991">
              <a:lnSpc>
                <a:spcPts val="3000"/>
              </a:lnSpc>
              <a:spcBef>
                <a:spcPts val="0"/>
              </a:spcBef>
              <a:spcAft>
                <a:spcPts val="0"/>
              </a:spcAft>
              <a:buClr>
                <a:srgbClr val="E25602"/>
              </a:buClr>
              <a:buFont typeface="Arial"/>
              <a:buChar char="•"/>
              <a:defRPr sz="1800" b="1">
                <a:solidFill>
                  <a:srgbClr val="000000"/>
                </a:solidFill>
              </a:defRPr>
            </a:lvl4pPr>
            <a:lvl5pPr marL="899954" indent="-179991">
              <a:lnSpc>
                <a:spcPts val="3000"/>
              </a:lnSpc>
              <a:spcBef>
                <a:spcPts val="0"/>
              </a:spcBef>
              <a:spcAft>
                <a:spcPts val="0"/>
              </a:spcAft>
              <a:buClr>
                <a:srgbClr val="E25602"/>
              </a:buClr>
              <a:buFont typeface="Arial"/>
              <a:buChar char="•"/>
              <a:defRPr sz="1800" b="1">
                <a:solidFill>
                  <a:srgbClr val="000000"/>
                </a:solidFill>
              </a:defRPr>
            </a:lvl5pPr>
          </a:lstStyle>
          <a:p>
            <a:pPr lvl="0"/>
            <a:r>
              <a:rPr lang="nl-NL"/>
              <a:t>Klik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8" name="Tijdelijke aanduiding voor afbeelding 3">
            <a:extLst>
              <a:ext uri="{FF2B5EF4-FFF2-40B4-BE49-F238E27FC236}">
                <a16:creationId xmlns:a16="http://schemas.microsoft.com/office/drawing/2014/main" id="{FD0E5DDC-2679-0E40-9F93-33F44A172011}"/>
              </a:ext>
            </a:extLst>
          </p:cNvPr>
          <p:cNvSpPr>
            <a:spLocks noGrp="1"/>
          </p:cNvSpPr>
          <p:nvPr>
            <p:ph type="pic" sz="quarter" idx="14"/>
          </p:nvPr>
        </p:nvSpPr>
        <p:spPr>
          <a:xfrm>
            <a:off x="5280144" y="1046155"/>
            <a:ext cx="3863856" cy="5072761"/>
          </a:xfrm>
          <a:prstGeom prst="rect">
            <a:avLst/>
          </a:prstGeom>
        </p:spPr>
        <p:txBody>
          <a:bodyPr vert="horz"/>
          <a:lstStyle>
            <a:lvl1pPr marL="0" indent="0">
              <a:buFont typeface="Arial"/>
              <a:buNone/>
              <a:defRPr sz="1800">
                <a:solidFill>
                  <a:srgbClr val="7F7F7F"/>
                </a:solidFill>
              </a:defRPr>
            </a:lvl1pPr>
          </a:lstStyle>
          <a:p>
            <a:endParaRPr lang="nl-NL"/>
          </a:p>
        </p:txBody>
      </p:sp>
    </p:spTree>
    <p:extLst>
      <p:ext uri="{BB962C8B-B14F-4D97-AF65-F5344CB8AC3E}">
        <p14:creationId xmlns:p14="http://schemas.microsoft.com/office/powerpoint/2010/main" val="1772739644"/>
      </p:ext>
    </p:extLst>
  </p:cSld>
  <p:clrMapOvr>
    <a:masterClrMapping/>
  </p:clrMapOvr>
  <p:transition spd="slow"/>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Groei van de stad | Tekstdia">
    <p:spTree>
      <p:nvGrpSpPr>
        <p:cNvPr id="1" name=""/>
        <p:cNvGrpSpPr/>
        <p:nvPr/>
      </p:nvGrpSpPr>
      <p:grpSpPr>
        <a:xfrm>
          <a:off x="0" y="0"/>
          <a:ext cx="0" cy="0"/>
          <a:chOff x="0" y="0"/>
          <a:chExt cx="0" cy="0"/>
        </a:xfrm>
      </p:grpSpPr>
      <p:pic>
        <p:nvPicPr>
          <p:cNvPr id="9" name="Afbeelding 8">
            <a:extLst>
              <a:ext uri="{FF2B5EF4-FFF2-40B4-BE49-F238E27FC236}">
                <a16:creationId xmlns:a16="http://schemas.microsoft.com/office/drawing/2014/main" id="{19283CFB-16A8-CF4D-9332-2468D5CD23FC}"/>
              </a:ext>
            </a:extLst>
          </p:cNvPr>
          <p:cNvPicPr>
            <a:picLocks noChangeAspect="1"/>
          </p:cNvPicPr>
          <p:nvPr userDrawn="1"/>
        </p:nvPicPr>
        <p:blipFill rotWithShape="1">
          <a:blip r:embed="rId2"/>
          <a:srcRect l="32292" t="63826" r="45539" b="34615"/>
          <a:stretch/>
        </p:blipFill>
        <p:spPr>
          <a:xfrm>
            <a:off x="0" y="6335027"/>
            <a:ext cx="9144000" cy="522972"/>
          </a:xfrm>
          <a:prstGeom prst="rect">
            <a:avLst/>
          </a:prstGeom>
        </p:spPr>
      </p:pic>
      <p:sp>
        <p:nvSpPr>
          <p:cNvPr id="3" name="Tijdelijke aanduiding voor voettekst 2">
            <a:extLst>
              <a:ext uri="{FF2B5EF4-FFF2-40B4-BE49-F238E27FC236}">
                <a16:creationId xmlns:a16="http://schemas.microsoft.com/office/drawing/2014/main" id="{F38A48CC-AAB2-4063-A86E-CBFF3917741A}"/>
              </a:ext>
            </a:extLst>
          </p:cNvPr>
          <p:cNvSpPr>
            <a:spLocks noGrp="1"/>
          </p:cNvSpPr>
          <p:nvPr>
            <p:ph type="ftr" sz="quarter" idx="11"/>
          </p:nvPr>
        </p:nvSpPr>
        <p:spPr>
          <a:xfrm>
            <a:off x="935999" y="6356351"/>
            <a:ext cx="6224151" cy="365125"/>
          </a:xfrm>
        </p:spPr>
        <p:txBody>
          <a:bodyPr/>
          <a:lstStyle>
            <a:lvl1pPr algn="l">
              <a:defRPr b="1">
                <a:solidFill>
                  <a:schemeClr val="bg1"/>
                </a:solidFill>
              </a:defRPr>
            </a:lvl1pPr>
          </a:lstStyle>
          <a:p>
            <a:endParaRPr lang="nl-NL"/>
          </a:p>
        </p:txBody>
      </p:sp>
      <p:sp>
        <p:nvSpPr>
          <p:cNvPr id="4" name="Tijdelijke aanduiding voor dianummer 3">
            <a:extLst>
              <a:ext uri="{FF2B5EF4-FFF2-40B4-BE49-F238E27FC236}">
                <a16:creationId xmlns:a16="http://schemas.microsoft.com/office/drawing/2014/main" id="{944404D2-EFBC-4888-B8CF-D423C31E7CC2}"/>
              </a:ext>
            </a:extLst>
          </p:cNvPr>
          <p:cNvSpPr>
            <a:spLocks noGrp="1"/>
          </p:cNvSpPr>
          <p:nvPr>
            <p:ph type="sldNum" sz="quarter" idx="12"/>
          </p:nvPr>
        </p:nvSpPr>
        <p:spPr>
          <a:xfrm>
            <a:off x="7617350" y="6356349"/>
            <a:ext cx="1069450" cy="367200"/>
          </a:xfrm>
        </p:spPr>
        <p:txBody>
          <a:bodyPr/>
          <a:lstStyle>
            <a:lvl1pPr>
              <a:defRPr>
                <a:solidFill>
                  <a:schemeClr val="bg1"/>
                </a:solidFill>
              </a:defRPr>
            </a:lvl1pPr>
          </a:lstStyle>
          <a:p>
            <a:fld id="{3B7F25A2-8CA8-43B9-B15A-BDA6A1D16D96}" type="slidenum">
              <a:rPr lang="nl-NL" smtClean="0"/>
              <a:pPr/>
              <a:t>‹nr.›</a:t>
            </a:fld>
            <a:endParaRPr lang="nl-NL"/>
          </a:p>
        </p:txBody>
      </p:sp>
      <p:sp>
        <p:nvSpPr>
          <p:cNvPr id="11" name="Titel 1">
            <a:extLst>
              <a:ext uri="{FF2B5EF4-FFF2-40B4-BE49-F238E27FC236}">
                <a16:creationId xmlns:a16="http://schemas.microsoft.com/office/drawing/2014/main" id="{0AE458A3-8A07-1F4E-9ED5-0885CE9A6B1B}"/>
              </a:ext>
            </a:extLst>
          </p:cNvPr>
          <p:cNvSpPr>
            <a:spLocks noGrp="1"/>
          </p:cNvSpPr>
          <p:nvPr>
            <p:ph type="title"/>
          </p:nvPr>
        </p:nvSpPr>
        <p:spPr>
          <a:xfrm>
            <a:off x="935999" y="243236"/>
            <a:ext cx="7704000" cy="645962"/>
          </a:xfrm>
          <a:prstGeom prst="rect">
            <a:avLst/>
          </a:prstGeom>
        </p:spPr>
        <p:txBody>
          <a:bodyPr vert="horz" lIns="0" tIns="0" rIns="0" bIns="0"/>
          <a:lstStyle>
            <a:lvl1pPr>
              <a:defRPr sz="2400" b="1" i="0" baseline="0">
                <a:solidFill>
                  <a:srgbClr val="E25602"/>
                </a:solidFill>
                <a:latin typeface="Arial"/>
                <a:cs typeface="Arial"/>
              </a:defRPr>
            </a:lvl1pPr>
          </a:lstStyle>
          <a:p>
            <a:r>
              <a:rPr lang="nl-NL"/>
              <a:t>Titel</a:t>
            </a:r>
          </a:p>
        </p:txBody>
      </p:sp>
      <p:sp>
        <p:nvSpPr>
          <p:cNvPr id="7" name="Tijdelijke aanduiding voor tekst 10">
            <a:extLst>
              <a:ext uri="{FF2B5EF4-FFF2-40B4-BE49-F238E27FC236}">
                <a16:creationId xmlns:a16="http://schemas.microsoft.com/office/drawing/2014/main" id="{EE016566-7645-3546-A5DB-19D35C644299}"/>
              </a:ext>
            </a:extLst>
          </p:cNvPr>
          <p:cNvSpPr>
            <a:spLocks noGrp="1"/>
          </p:cNvSpPr>
          <p:nvPr>
            <p:ph type="body" sz="quarter" idx="13"/>
          </p:nvPr>
        </p:nvSpPr>
        <p:spPr>
          <a:xfrm>
            <a:off x="936625" y="923702"/>
            <a:ext cx="7703374" cy="5195215"/>
          </a:xfrm>
          <a:prstGeom prst="rect">
            <a:avLst/>
          </a:prstGeom>
        </p:spPr>
        <p:txBody>
          <a:bodyPr vert="horz" lIns="0" tIns="0" rIns="0" bIns="0"/>
          <a:lstStyle>
            <a:lvl1pPr marL="179991" indent="-179991">
              <a:lnSpc>
                <a:spcPts val="3000"/>
              </a:lnSpc>
              <a:spcBef>
                <a:spcPts val="0"/>
              </a:spcBef>
              <a:spcAft>
                <a:spcPts val="0"/>
              </a:spcAft>
              <a:buClr>
                <a:srgbClr val="E25602"/>
              </a:buClr>
              <a:buFont typeface="Arial"/>
              <a:buChar char="•"/>
              <a:defRPr sz="1800">
                <a:solidFill>
                  <a:srgbClr val="000000"/>
                </a:solidFill>
              </a:defRPr>
            </a:lvl1pPr>
            <a:lvl2pPr marL="359982" indent="-179991">
              <a:lnSpc>
                <a:spcPts val="3000"/>
              </a:lnSpc>
              <a:spcBef>
                <a:spcPts val="0"/>
              </a:spcBef>
              <a:spcAft>
                <a:spcPts val="0"/>
              </a:spcAft>
              <a:buClr>
                <a:srgbClr val="E25602"/>
              </a:buClr>
              <a:buFont typeface="Arial"/>
              <a:buChar char="•"/>
              <a:defRPr sz="1800">
                <a:solidFill>
                  <a:srgbClr val="000000"/>
                </a:solidFill>
              </a:defRPr>
            </a:lvl2pPr>
            <a:lvl3pPr marL="539972" indent="-179991">
              <a:lnSpc>
                <a:spcPts val="3000"/>
              </a:lnSpc>
              <a:spcBef>
                <a:spcPts val="0"/>
              </a:spcBef>
              <a:spcAft>
                <a:spcPts val="0"/>
              </a:spcAft>
              <a:buClr>
                <a:srgbClr val="E25602"/>
              </a:buClr>
              <a:buFont typeface="Arial"/>
              <a:buChar char="•"/>
              <a:defRPr sz="1800">
                <a:solidFill>
                  <a:srgbClr val="000000"/>
                </a:solidFill>
              </a:defRPr>
            </a:lvl3pPr>
            <a:lvl4pPr marL="719963" indent="-179991">
              <a:lnSpc>
                <a:spcPts val="3000"/>
              </a:lnSpc>
              <a:spcBef>
                <a:spcPts val="0"/>
              </a:spcBef>
              <a:spcAft>
                <a:spcPts val="0"/>
              </a:spcAft>
              <a:buClr>
                <a:srgbClr val="E25602"/>
              </a:buClr>
              <a:buFont typeface="Arial"/>
              <a:buChar char="•"/>
              <a:defRPr sz="1800">
                <a:solidFill>
                  <a:srgbClr val="000000"/>
                </a:solidFill>
              </a:defRPr>
            </a:lvl4pPr>
            <a:lvl5pPr marL="899954" indent="-179991">
              <a:lnSpc>
                <a:spcPts val="3000"/>
              </a:lnSpc>
              <a:spcBef>
                <a:spcPts val="0"/>
              </a:spcBef>
              <a:spcAft>
                <a:spcPts val="0"/>
              </a:spcAft>
              <a:buClr>
                <a:srgbClr val="E25602"/>
              </a:buClr>
              <a:buFont typeface="Arial"/>
              <a:buChar char="•"/>
              <a:defRPr sz="1800">
                <a:solidFill>
                  <a:srgbClr val="000000"/>
                </a:solidFill>
              </a:defRPr>
            </a:lvl5pPr>
          </a:lstStyle>
          <a:p>
            <a:pPr lvl="0"/>
            <a:r>
              <a:rPr lang="nl-NL"/>
              <a:t>Klik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Tree>
    <p:extLst>
      <p:ext uri="{BB962C8B-B14F-4D97-AF65-F5344CB8AC3E}">
        <p14:creationId xmlns:p14="http://schemas.microsoft.com/office/powerpoint/2010/main" val="529253843"/>
      </p:ext>
    </p:extLst>
  </p:cSld>
  <p:clrMapOvr>
    <a:masterClrMapping/>
  </p:clrMapOvr>
  <p:transition spd="slow"/>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Groei van de stad | Tekstdia_leeg">
    <p:spTree>
      <p:nvGrpSpPr>
        <p:cNvPr id="1" name=""/>
        <p:cNvGrpSpPr/>
        <p:nvPr/>
      </p:nvGrpSpPr>
      <p:grpSpPr>
        <a:xfrm>
          <a:off x="0" y="0"/>
          <a:ext cx="0" cy="0"/>
          <a:chOff x="0" y="0"/>
          <a:chExt cx="0" cy="0"/>
        </a:xfrm>
      </p:grpSpPr>
      <p:sp>
        <p:nvSpPr>
          <p:cNvPr id="3" name="Tijdelijke aanduiding voor voettekst 2">
            <a:extLst>
              <a:ext uri="{FF2B5EF4-FFF2-40B4-BE49-F238E27FC236}">
                <a16:creationId xmlns:a16="http://schemas.microsoft.com/office/drawing/2014/main" id="{F38A48CC-AAB2-4063-A86E-CBFF3917741A}"/>
              </a:ext>
            </a:extLst>
          </p:cNvPr>
          <p:cNvSpPr>
            <a:spLocks noGrp="1"/>
          </p:cNvSpPr>
          <p:nvPr>
            <p:ph type="ftr" sz="quarter" idx="11"/>
          </p:nvPr>
        </p:nvSpPr>
        <p:spPr>
          <a:xfrm>
            <a:off x="935999" y="6356351"/>
            <a:ext cx="6224151" cy="365125"/>
          </a:xfrm>
        </p:spPr>
        <p:txBody>
          <a:bodyPr/>
          <a:lstStyle>
            <a:lvl1pPr algn="l">
              <a:defRPr b="1">
                <a:solidFill>
                  <a:srgbClr val="E25602"/>
                </a:solidFill>
              </a:defRPr>
            </a:lvl1pPr>
          </a:lstStyle>
          <a:p>
            <a:endParaRPr lang="nl-NL"/>
          </a:p>
        </p:txBody>
      </p:sp>
      <p:sp>
        <p:nvSpPr>
          <p:cNvPr id="4" name="Tijdelijke aanduiding voor dianummer 3">
            <a:extLst>
              <a:ext uri="{FF2B5EF4-FFF2-40B4-BE49-F238E27FC236}">
                <a16:creationId xmlns:a16="http://schemas.microsoft.com/office/drawing/2014/main" id="{944404D2-EFBC-4888-B8CF-D423C31E7CC2}"/>
              </a:ext>
            </a:extLst>
          </p:cNvPr>
          <p:cNvSpPr>
            <a:spLocks noGrp="1"/>
          </p:cNvSpPr>
          <p:nvPr>
            <p:ph type="sldNum" sz="quarter" idx="12"/>
          </p:nvPr>
        </p:nvSpPr>
        <p:spPr>
          <a:xfrm>
            <a:off x="7617350" y="6356349"/>
            <a:ext cx="1069450" cy="367200"/>
          </a:xfrm>
        </p:spPr>
        <p:txBody>
          <a:bodyPr/>
          <a:lstStyle>
            <a:lvl1pPr>
              <a:defRPr>
                <a:solidFill>
                  <a:srgbClr val="E25602"/>
                </a:solidFill>
              </a:defRPr>
            </a:lvl1pPr>
          </a:lstStyle>
          <a:p>
            <a:fld id="{3B7F25A2-8CA8-43B9-B15A-BDA6A1D16D96}" type="slidenum">
              <a:rPr lang="nl-NL" smtClean="0"/>
              <a:pPr/>
              <a:t>‹nr.›</a:t>
            </a:fld>
            <a:endParaRPr lang="nl-NL"/>
          </a:p>
        </p:txBody>
      </p:sp>
      <p:sp>
        <p:nvSpPr>
          <p:cNvPr id="11" name="Titel 1">
            <a:extLst>
              <a:ext uri="{FF2B5EF4-FFF2-40B4-BE49-F238E27FC236}">
                <a16:creationId xmlns:a16="http://schemas.microsoft.com/office/drawing/2014/main" id="{0AE458A3-8A07-1F4E-9ED5-0885CE9A6B1B}"/>
              </a:ext>
            </a:extLst>
          </p:cNvPr>
          <p:cNvSpPr>
            <a:spLocks noGrp="1"/>
          </p:cNvSpPr>
          <p:nvPr>
            <p:ph type="title"/>
          </p:nvPr>
        </p:nvSpPr>
        <p:spPr>
          <a:xfrm>
            <a:off x="935372" y="243236"/>
            <a:ext cx="7704000" cy="645962"/>
          </a:xfrm>
          <a:prstGeom prst="rect">
            <a:avLst/>
          </a:prstGeom>
        </p:spPr>
        <p:txBody>
          <a:bodyPr vert="horz" lIns="0" tIns="0" rIns="0" bIns="0"/>
          <a:lstStyle>
            <a:lvl1pPr>
              <a:defRPr sz="2400" b="1" i="0" baseline="0">
                <a:solidFill>
                  <a:srgbClr val="E25602"/>
                </a:solidFill>
                <a:latin typeface="Arial"/>
                <a:cs typeface="Arial"/>
              </a:defRPr>
            </a:lvl1pPr>
          </a:lstStyle>
          <a:p>
            <a:r>
              <a:rPr lang="nl-NL"/>
              <a:t>Titel</a:t>
            </a:r>
          </a:p>
        </p:txBody>
      </p:sp>
      <p:sp>
        <p:nvSpPr>
          <p:cNvPr id="12" name="Tijdelijke aanduiding voor tekst 10">
            <a:extLst>
              <a:ext uri="{FF2B5EF4-FFF2-40B4-BE49-F238E27FC236}">
                <a16:creationId xmlns:a16="http://schemas.microsoft.com/office/drawing/2014/main" id="{848DC645-7FEC-2641-9394-DD7ADB238ED4}"/>
              </a:ext>
            </a:extLst>
          </p:cNvPr>
          <p:cNvSpPr>
            <a:spLocks noGrp="1"/>
          </p:cNvSpPr>
          <p:nvPr>
            <p:ph type="body" sz="quarter" idx="13"/>
          </p:nvPr>
        </p:nvSpPr>
        <p:spPr>
          <a:xfrm>
            <a:off x="935998" y="923702"/>
            <a:ext cx="7704138" cy="5160839"/>
          </a:xfrm>
          <a:prstGeom prst="rect">
            <a:avLst/>
          </a:prstGeom>
        </p:spPr>
        <p:txBody>
          <a:bodyPr vert="horz" lIns="0" tIns="0" rIns="0" bIns="0"/>
          <a:lstStyle>
            <a:lvl1pPr marL="179991" indent="-179991">
              <a:lnSpc>
                <a:spcPts val="3000"/>
              </a:lnSpc>
              <a:spcBef>
                <a:spcPts val="0"/>
              </a:spcBef>
              <a:spcAft>
                <a:spcPts val="0"/>
              </a:spcAft>
              <a:buClr>
                <a:srgbClr val="E25602"/>
              </a:buClr>
              <a:buFont typeface="Arial"/>
              <a:buChar char="•"/>
              <a:defRPr sz="1800">
                <a:solidFill>
                  <a:srgbClr val="000000"/>
                </a:solidFill>
              </a:defRPr>
            </a:lvl1pPr>
            <a:lvl2pPr marL="359982" indent="-179991">
              <a:lnSpc>
                <a:spcPts val="3000"/>
              </a:lnSpc>
              <a:spcBef>
                <a:spcPts val="0"/>
              </a:spcBef>
              <a:spcAft>
                <a:spcPts val="0"/>
              </a:spcAft>
              <a:buClr>
                <a:srgbClr val="E25602"/>
              </a:buClr>
              <a:buFont typeface="Arial"/>
              <a:buChar char="•"/>
              <a:defRPr sz="1800">
                <a:solidFill>
                  <a:srgbClr val="000000"/>
                </a:solidFill>
              </a:defRPr>
            </a:lvl2pPr>
            <a:lvl3pPr marL="539972" indent="-179991">
              <a:lnSpc>
                <a:spcPts val="3000"/>
              </a:lnSpc>
              <a:spcBef>
                <a:spcPts val="0"/>
              </a:spcBef>
              <a:spcAft>
                <a:spcPts val="0"/>
              </a:spcAft>
              <a:buClr>
                <a:srgbClr val="E25602"/>
              </a:buClr>
              <a:buFont typeface="Arial"/>
              <a:buChar char="•"/>
              <a:defRPr sz="1800">
                <a:solidFill>
                  <a:srgbClr val="000000"/>
                </a:solidFill>
              </a:defRPr>
            </a:lvl3pPr>
            <a:lvl4pPr marL="719963" indent="-179991">
              <a:lnSpc>
                <a:spcPts val="3000"/>
              </a:lnSpc>
              <a:spcBef>
                <a:spcPts val="0"/>
              </a:spcBef>
              <a:spcAft>
                <a:spcPts val="0"/>
              </a:spcAft>
              <a:buClr>
                <a:srgbClr val="E25602"/>
              </a:buClr>
              <a:buFont typeface="Arial"/>
              <a:buChar char="•"/>
              <a:defRPr sz="1800">
                <a:solidFill>
                  <a:srgbClr val="000000"/>
                </a:solidFill>
              </a:defRPr>
            </a:lvl4pPr>
            <a:lvl5pPr marL="899954" indent="-179991">
              <a:lnSpc>
                <a:spcPts val="3000"/>
              </a:lnSpc>
              <a:spcBef>
                <a:spcPts val="0"/>
              </a:spcBef>
              <a:spcAft>
                <a:spcPts val="0"/>
              </a:spcAft>
              <a:buClr>
                <a:srgbClr val="E25602"/>
              </a:buClr>
              <a:buFont typeface="Arial"/>
              <a:buChar char="•"/>
              <a:defRPr sz="1800">
                <a:solidFill>
                  <a:srgbClr val="000000"/>
                </a:solidFill>
              </a:defRPr>
            </a:lvl5pPr>
          </a:lstStyle>
          <a:p>
            <a:pPr lvl="0"/>
            <a:r>
              <a:rPr lang="nl-NL"/>
              <a:t>Klik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Tree>
    <p:extLst>
      <p:ext uri="{BB962C8B-B14F-4D97-AF65-F5344CB8AC3E}">
        <p14:creationId xmlns:p14="http://schemas.microsoft.com/office/powerpoint/2010/main" val="487019790"/>
      </p:ext>
    </p:extLst>
  </p:cSld>
  <p:clrMapOvr>
    <a:masterClrMapping/>
  </p:clrMapOvr>
  <p:transition spd="slow"/>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Voorblad">
    <p:bg>
      <p:bgPr>
        <a:blipFill rotWithShape="1">
          <a:blip r:embed="rId2" cstate="print">
            <a:extLst>
              <a:ext uri="{28A0092B-C50C-407E-A947-70E740481C1C}">
                <a14:useLocalDpi xmlns:a14="http://schemas.microsoft.com/office/drawing/2010/main"/>
              </a:ext>
            </a:extLst>
          </a:blip>
          <a:stretch>
            <a:fillRect/>
          </a:stretch>
        </a:blipFill>
        <a:effectLst/>
      </p:bgPr>
    </p:bg>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935999" y="2879999"/>
            <a:ext cx="7704000" cy="1089600"/>
          </a:xfrm>
          <a:prstGeom prst="rect">
            <a:avLst/>
          </a:prstGeom>
        </p:spPr>
        <p:txBody>
          <a:bodyPr vert="horz" lIns="0" tIns="0" rIns="0" bIns="0"/>
          <a:lstStyle>
            <a:lvl1pPr>
              <a:defRPr sz="5000" b="1" i="0" baseline="0">
                <a:solidFill>
                  <a:srgbClr val="000000"/>
                </a:solidFill>
                <a:latin typeface="Arial"/>
                <a:cs typeface="Arial"/>
              </a:defRPr>
            </a:lvl1pPr>
          </a:lstStyle>
          <a:p>
            <a:r>
              <a:rPr lang="nl-NL"/>
              <a:t>Titel van presentatie</a:t>
            </a:r>
          </a:p>
        </p:txBody>
      </p:sp>
      <p:sp>
        <p:nvSpPr>
          <p:cNvPr id="6" name="Tijdelijke aanduiding voor tekst 5"/>
          <p:cNvSpPr>
            <a:spLocks noGrp="1"/>
          </p:cNvSpPr>
          <p:nvPr>
            <p:ph type="body" sz="quarter" idx="10" hasCustomPrompt="1"/>
          </p:nvPr>
        </p:nvSpPr>
        <p:spPr>
          <a:xfrm>
            <a:off x="935999" y="3969599"/>
            <a:ext cx="7704000" cy="1176000"/>
          </a:xfrm>
          <a:prstGeom prst="rect">
            <a:avLst/>
          </a:prstGeom>
        </p:spPr>
        <p:txBody>
          <a:bodyPr vert="horz" lIns="0" tIns="0" rIns="0" bIns="0"/>
          <a:lstStyle>
            <a:lvl1pPr marL="0" indent="0">
              <a:buFont typeface="Arial"/>
              <a:buNone/>
              <a:defRPr sz="3399" baseline="0">
                <a:solidFill>
                  <a:srgbClr val="000000"/>
                </a:solidFill>
              </a:defRPr>
            </a:lvl1pPr>
            <a:lvl2pPr marL="457177" indent="0">
              <a:buFont typeface="Arial"/>
              <a:buNone/>
              <a:defRPr/>
            </a:lvl2pPr>
            <a:lvl3pPr marL="914353" indent="0">
              <a:buFont typeface="Arial"/>
              <a:buNone/>
              <a:defRPr/>
            </a:lvl3pPr>
            <a:lvl4pPr marL="1371530" indent="0">
              <a:buFont typeface="Arial"/>
              <a:buNone/>
              <a:defRPr/>
            </a:lvl4pPr>
            <a:lvl5pPr marL="1828706" indent="0">
              <a:buFont typeface="Arial"/>
              <a:buNone/>
              <a:defRPr/>
            </a:lvl5pPr>
          </a:lstStyle>
          <a:p>
            <a:pPr lvl="0"/>
            <a:r>
              <a:rPr lang="nl-NL"/>
              <a:t>Subtitel</a:t>
            </a:r>
          </a:p>
        </p:txBody>
      </p:sp>
      <p:sp>
        <p:nvSpPr>
          <p:cNvPr id="14" name="Tijdelijke aanduiding voor datum 13"/>
          <p:cNvSpPr>
            <a:spLocks noGrp="1"/>
          </p:cNvSpPr>
          <p:nvPr>
            <p:ph type="dt" sz="half" idx="11"/>
          </p:nvPr>
        </p:nvSpPr>
        <p:spPr>
          <a:xfrm>
            <a:off x="936002" y="6402000"/>
            <a:ext cx="1364941" cy="456000"/>
          </a:xfrm>
        </p:spPr>
        <p:txBody>
          <a:bodyPr lIns="0" tIns="0" rIns="0" bIns="0" anchor="t" anchorCtr="0"/>
          <a:lstStyle>
            <a:lvl1pPr>
              <a:defRPr sz="1100">
                <a:solidFill>
                  <a:srgbClr val="000000"/>
                </a:solidFill>
              </a:defRPr>
            </a:lvl1pPr>
          </a:lstStyle>
          <a:p>
            <a:fld id="{0E8FEAC5-E696-4006-BCE4-2EC71C277B36}" type="datetime4">
              <a:rPr lang="nl-NL" smtClean="0"/>
              <a:pPr/>
              <a:t>7 april 2022</a:t>
            </a:fld>
            <a:endParaRPr lang="nl-NL"/>
          </a:p>
        </p:txBody>
      </p:sp>
      <p:sp>
        <p:nvSpPr>
          <p:cNvPr id="15" name="Tijdelijke aanduiding voor voettekst 14"/>
          <p:cNvSpPr>
            <a:spLocks noGrp="1"/>
          </p:cNvSpPr>
          <p:nvPr>
            <p:ph type="ftr" sz="quarter" idx="12"/>
          </p:nvPr>
        </p:nvSpPr>
        <p:spPr>
          <a:xfrm>
            <a:off x="7304260" y="6402000"/>
            <a:ext cx="1335741" cy="456000"/>
          </a:xfrm>
        </p:spPr>
        <p:txBody>
          <a:bodyPr lIns="0" tIns="0" rIns="0" bIns="0" anchor="t" anchorCtr="0"/>
          <a:lstStyle>
            <a:lvl1pPr algn="r">
              <a:defRPr sz="1100">
                <a:solidFill>
                  <a:srgbClr val="FFFFFF"/>
                </a:solidFill>
              </a:defRPr>
            </a:lvl1pPr>
          </a:lstStyle>
          <a:p>
            <a:r>
              <a:rPr lang="nl-NL">
                <a:solidFill>
                  <a:srgbClr val="000000"/>
                </a:solidFill>
              </a:rPr>
              <a:t>Versie</a:t>
            </a:r>
          </a:p>
        </p:txBody>
      </p:sp>
    </p:spTree>
    <p:extLst>
      <p:ext uri="{BB962C8B-B14F-4D97-AF65-F5344CB8AC3E}">
        <p14:creationId xmlns:p14="http://schemas.microsoft.com/office/powerpoint/2010/main" val="60265886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Vervolgblad 1 zonder foto">
    <p:spTree>
      <p:nvGrpSpPr>
        <p:cNvPr id="1" name=""/>
        <p:cNvGrpSpPr/>
        <p:nvPr/>
      </p:nvGrpSpPr>
      <p:grpSpPr>
        <a:xfrm>
          <a:off x="0" y="0"/>
          <a:ext cx="0" cy="0"/>
          <a:chOff x="0" y="0"/>
          <a:chExt cx="0" cy="0"/>
        </a:xfrm>
      </p:grpSpPr>
      <p:sp>
        <p:nvSpPr>
          <p:cNvPr id="14" name="Tijdelijke aanduiding voor datum 13"/>
          <p:cNvSpPr>
            <a:spLocks noGrp="1"/>
          </p:cNvSpPr>
          <p:nvPr>
            <p:ph type="dt" sz="half" idx="11"/>
          </p:nvPr>
        </p:nvSpPr>
        <p:spPr>
          <a:xfrm>
            <a:off x="936002" y="6402000"/>
            <a:ext cx="1364941" cy="456000"/>
          </a:xfrm>
        </p:spPr>
        <p:txBody>
          <a:bodyPr lIns="0" tIns="0" rIns="0" bIns="0" anchor="t" anchorCtr="0"/>
          <a:lstStyle>
            <a:lvl1pPr>
              <a:defRPr sz="1100">
                <a:solidFill>
                  <a:schemeClr val="tx1"/>
                </a:solidFill>
              </a:defRPr>
            </a:lvl1pPr>
          </a:lstStyle>
          <a:p>
            <a:fld id="{3BDA68A4-14E2-4DEE-BF0D-344856097FC7}" type="datetime4">
              <a:rPr lang="nl-NL" smtClean="0"/>
              <a:t>7 april 2022</a:t>
            </a:fld>
            <a:endParaRPr lang="nl-NL"/>
          </a:p>
        </p:txBody>
      </p:sp>
      <p:sp>
        <p:nvSpPr>
          <p:cNvPr id="15" name="Tijdelijke aanduiding voor voettekst 14"/>
          <p:cNvSpPr>
            <a:spLocks noGrp="1"/>
          </p:cNvSpPr>
          <p:nvPr>
            <p:ph type="ftr" sz="quarter" idx="12"/>
          </p:nvPr>
        </p:nvSpPr>
        <p:spPr>
          <a:xfrm>
            <a:off x="7304260" y="6402000"/>
            <a:ext cx="1335741" cy="456000"/>
          </a:xfrm>
        </p:spPr>
        <p:txBody>
          <a:bodyPr lIns="0" tIns="0" rIns="0" bIns="0" anchor="t" anchorCtr="0"/>
          <a:lstStyle>
            <a:lvl1pPr algn="r">
              <a:defRPr sz="1100">
                <a:solidFill>
                  <a:srgbClr val="000000"/>
                </a:solidFill>
              </a:defRPr>
            </a:lvl1pPr>
          </a:lstStyle>
          <a:p>
            <a:r>
              <a:rPr lang="nl-NL"/>
              <a:t>Versie</a:t>
            </a:r>
          </a:p>
        </p:txBody>
      </p:sp>
      <p:sp>
        <p:nvSpPr>
          <p:cNvPr id="9" name="Tijdelijke aanduiding voor dianummer 3"/>
          <p:cNvSpPr>
            <a:spLocks noGrp="1"/>
          </p:cNvSpPr>
          <p:nvPr>
            <p:ph type="sldNum" sz="quarter" idx="4"/>
          </p:nvPr>
        </p:nvSpPr>
        <p:spPr>
          <a:xfrm>
            <a:off x="0" y="6402002"/>
            <a:ext cx="763412" cy="456000"/>
          </a:xfrm>
          <a:prstGeom prst="rect">
            <a:avLst/>
          </a:prstGeom>
        </p:spPr>
        <p:txBody>
          <a:bodyPr vert="horz" lIns="288000" tIns="0" rIns="0" bIns="0" rtlCol="0" anchor="t" anchorCtr="0"/>
          <a:lstStyle>
            <a:lvl1pPr algn="l">
              <a:defRPr sz="1100">
                <a:solidFill>
                  <a:schemeClr val="tx1"/>
                </a:solidFill>
              </a:defRPr>
            </a:lvl1pPr>
          </a:lstStyle>
          <a:p>
            <a:fld id="{FE63E531-1C3B-364E-9A80-B8838FF23FE5}" type="slidenum">
              <a:rPr lang="nl-NL" smtClean="0"/>
              <a:pPr/>
              <a:t>‹nr.›</a:t>
            </a:fld>
            <a:endParaRPr lang="nl-NL"/>
          </a:p>
        </p:txBody>
      </p:sp>
      <p:pic>
        <p:nvPicPr>
          <p:cNvPr id="25" name="Afbeelding 24"/>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0" y="2032"/>
            <a:ext cx="9144000" cy="1727200"/>
          </a:xfrm>
          <a:prstGeom prst="rect">
            <a:avLst/>
          </a:prstGeom>
        </p:spPr>
      </p:pic>
      <p:sp>
        <p:nvSpPr>
          <p:cNvPr id="26" name="Titel 1"/>
          <p:cNvSpPr>
            <a:spLocks noGrp="1"/>
          </p:cNvSpPr>
          <p:nvPr>
            <p:ph type="title"/>
          </p:nvPr>
        </p:nvSpPr>
        <p:spPr>
          <a:xfrm>
            <a:off x="935999" y="480000"/>
            <a:ext cx="7704000" cy="1088347"/>
          </a:xfrm>
          <a:prstGeom prst="rect">
            <a:avLst/>
          </a:prstGeom>
        </p:spPr>
        <p:txBody>
          <a:bodyPr vert="horz" lIns="0" tIns="0" rIns="0" bIns="0"/>
          <a:lstStyle>
            <a:lvl1pPr>
              <a:defRPr sz="4200" b="1" i="0" baseline="0">
                <a:solidFill>
                  <a:srgbClr val="000000"/>
                </a:solidFill>
                <a:latin typeface="Arial"/>
                <a:cs typeface="Arial"/>
              </a:defRPr>
            </a:lvl1pPr>
          </a:lstStyle>
          <a:p>
            <a:r>
              <a:rPr lang="nl-NL"/>
              <a:t>Titel</a:t>
            </a:r>
          </a:p>
        </p:txBody>
      </p:sp>
      <p:sp>
        <p:nvSpPr>
          <p:cNvPr id="27" name="Tijdelijke aanduiding voor tekst 10"/>
          <p:cNvSpPr>
            <a:spLocks noGrp="1"/>
          </p:cNvSpPr>
          <p:nvPr>
            <p:ph type="body" sz="quarter" idx="13"/>
          </p:nvPr>
        </p:nvSpPr>
        <p:spPr>
          <a:xfrm>
            <a:off x="936625" y="2148293"/>
            <a:ext cx="7704138" cy="4080000"/>
          </a:xfrm>
          <a:prstGeom prst="rect">
            <a:avLst/>
          </a:prstGeom>
        </p:spPr>
        <p:txBody>
          <a:bodyPr vert="horz" lIns="0" tIns="0" rIns="0" bIns="0"/>
          <a:lstStyle>
            <a:lvl1pPr marL="179991" indent="-179991">
              <a:lnSpc>
                <a:spcPts val="3000"/>
              </a:lnSpc>
              <a:spcBef>
                <a:spcPts val="0"/>
              </a:spcBef>
              <a:spcAft>
                <a:spcPts val="0"/>
              </a:spcAft>
              <a:buFont typeface="Arial"/>
              <a:buChar char="•"/>
              <a:defRPr sz="1800">
                <a:solidFill>
                  <a:srgbClr val="000000"/>
                </a:solidFill>
              </a:defRPr>
            </a:lvl1pPr>
            <a:lvl2pPr marL="359982" indent="-179991">
              <a:lnSpc>
                <a:spcPts val="3000"/>
              </a:lnSpc>
              <a:spcBef>
                <a:spcPts val="0"/>
              </a:spcBef>
              <a:spcAft>
                <a:spcPts val="0"/>
              </a:spcAft>
              <a:buFont typeface="Arial"/>
              <a:buChar char="•"/>
              <a:defRPr sz="1800">
                <a:solidFill>
                  <a:srgbClr val="000000"/>
                </a:solidFill>
              </a:defRPr>
            </a:lvl2pPr>
            <a:lvl3pPr marL="539972" indent="-179991">
              <a:lnSpc>
                <a:spcPts val="3000"/>
              </a:lnSpc>
              <a:spcBef>
                <a:spcPts val="0"/>
              </a:spcBef>
              <a:spcAft>
                <a:spcPts val="0"/>
              </a:spcAft>
              <a:buFont typeface="Arial"/>
              <a:buChar char="•"/>
              <a:defRPr sz="1800">
                <a:solidFill>
                  <a:srgbClr val="000000"/>
                </a:solidFill>
              </a:defRPr>
            </a:lvl3pPr>
            <a:lvl4pPr marL="719963" indent="-179991">
              <a:lnSpc>
                <a:spcPts val="3000"/>
              </a:lnSpc>
              <a:spcBef>
                <a:spcPts val="0"/>
              </a:spcBef>
              <a:spcAft>
                <a:spcPts val="0"/>
              </a:spcAft>
              <a:buFont typeface="Arial"/>
              <a:buChar char="•"/>
              <a:defRPr sz="1800">
                <a:solidFill>
                  <a:srgbClr val="000000"/>
                </a:solidFill>
              </a:defRPr>
            </a:lvl4pPr>
            <a:lvl5pPr marL="899954" indent="-179991">
              <a:lnSpc>
                <a:spcPts val="3000"/>
              </a:lnSpc>
              <a:spcBef>
                <a:spcPts val="0"/>
              </a:spcBef>
              <a:spcAft>
                <a:spcPts val="0"/>
              </a:spcAft>
              <a:buFont typeface="Arial"/>
              <a:buChar char="•"/>
              <a:defRPr sz="1800">
                <a:solidFill>
                  <a:srgbClr val="000000"/>
                </a:solidFill>
              </a:defRPr>
            </a:lvl5pPr>
          </a:lstStyle>
          <a:p>
            <a:pPr lvl="0"/>
            <a:r>
              <a:rPr lang="nl-NL"/>
              <a:t>Klik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Tree>
    <p:extLst>
      <p:ext uri="{BB962C8B-B14F-4D97-AF65-F5344CB8AC3E}">
        <p14:creationId xmlns:p14="http://schemas.microsoft.com/office/powerpoint/2010/main" val="250700037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Vervolgblad 1 met foto">
    <p:bg>
      <p:bgPr>
        <a:solidFill>
          <a:srgbClr val="FFFFFF"/>
        </a:solidFill>
        <a:effectLst/>
      </p:bgPr>
    </p:bg>
    <p:spTree>
      <p:nvGrpSpPr>
        <p:cNvPr id="1" name=""/>
        <p:cNvGrpSpPr/>
        <p:nvPr/>
      </p:nvGrpSpPr>
      <p:grpSpPr>
        <a:xfrm>
          <a:off x="0" y="0"/>
          <a:ext cx="0" cy="0"/>
          <a:chOff x="0" y="0"/>
          <a:chExt cx="0" cy="0"/>
        </a:xfrm>
      </p:grpSpPr>
      <p:pic>
        <p:nvPicPr>
          <p:cNvPr id="11" name="Afbeelding 10"/>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0" y="2032"/>
            <a:ext cx="9144000" cy="1727200"/>
          </a:xfrm>
          <a:prstGeom prst="rect">
            <a:avLst/>
          </a:prstGeom>
        </p:spPr>
      </p:pic>
      <p:sp>
        <p:nvSpPr>
          <p:cNvPr id="17" name="Tijdelijke aanduiding voor datum 13"/>
          <p:cNvSpPr>
            <a:spLocks noGrp="1"/>
          </p:cNvSpPr>
          <p:nvPr>
            <p:ph type="dt" sz="half" idx="11"/>
          </p:nvPr>
        </p:nvSpPr>
        <p:spPr>
          <a:xfrm>
            <a:off x="936002" y="6402000"/>
            <a:ext cx="1364941" cy="456000"/>
          </a:xfrm>
        </p:spPr>
        <p:txBody>
          <a:bodyPr lIns="0" tIns="0" rIns="0" bIns="0" anchor="t" anchorCtr="0"/>
          <a:lstStyle>
            <a:lvl1pPr>
              <a:defRPr sz="1100">
                <a:solidFill>
                  <a:schemeClr val="tx1"/>
                </a:solidFill>
              </a:defRPr>
            </a:lvl1pPr>
          </a:lstStyle>
          <a:p>
            <a:fld id="{3BDA68A4-14E2-4DEE-BF0D-344856097FC7}" type="datetime4">
              <a:rPr lang="nl-NL" smtClean="0"/>
              <a:t>7 april 2022</a:t>
            </a:fld>
            <a:endParaRPr lang="nl-NL"/>
          </a:p>
        </p:txBody>
      </p:sp>
      <p:sp>
        <p:nvSpPr>
          <p:cNvPr id="18" name="Tijdelijke aanduiding voor voettekst 14"/>
          <p:cNvSpPr>
            <a:spLocks noGrp="1"/>
          </p:cNvSpPr>
          <p:nvPr>
            <p:ph type="ftr" sz="quarter" idx="12"/>
          </p:nvPr>
        </p:nvSpPr>
        <p:spPr>
          <a:xfrm>
            <a:off x="7304260" y="6402000"/>
            <a:ext cx="1335741" cy="456000"/>
          </a:xfrm>
        </p:spPr>
        <p:txBody>
          <a:bodyPr lIns="0" tIns="0" rIns="0" bIns="0" anchor="t" anchorCtr="0"/>
          <a:lstStyle>
            <a:lvl1pPr algn="r">
              <a:defRPr sz="1100">
                <a:solidFill>
                  <a:srgbClr val="000000"/>
                </a:solidFill>
              </a:defRPr>
            </a:lvl1pPr>
          </a:lstStyle>
          <a:p>
            <a:r>
              <a:rPr lang="nl-NL"/>
              <a:t>Versie</a:t>
            </a:r>
          </a:p>
        </p:txBody>
      </p:sp>
      <p:sp>
        <p:nvSpPr>
          <p:cNvPr id="19" name="Tijdelijke aanduiding voor dianummer 3"/>
          <p:cNvSpPr>
            <a:spLocks noGrp="1"/>
          </p:cNvSpPr>
          <p:nvPr>
            <p:ph type="sldNum" sz="quarter" idx="4"/>
          </p:nvPr>
        </p:nvSpPr>
        <p:spPr>
          <a:xfrm>
            <a:off x="0" y="6402002"/>
            <a:ext cx="763412" cy="456000"/>
          </a:xfrm>
          <a:prstGeom prst="rect">
            <a:avLst/>
          </a:prstGeom>
        </p:spPr>
        <p:txBody>
          <a:bodyPr vert="horz" lIns="288000" tIns="0" rIns="0" bIns="0" rtlCol="0" anchor="t" anchorCtr="0"/>
          <a:lstStyle>
            <a:lvl1pPr algn="l">
              <a:defRPr sz="1100">
                <a:solidFill>
                  <a:schemeClr val="tx1"/>
                </a:solidFill>
              </a:defRPr>
            </a:lvl1pPr>
          </a:lstStyle>
          <a:p>
            <a:fld id="{FE63E531-1C3B-364E-9A80-B8838FF23FE5}" type="slidenum">
              <a:rPr lang="nl-NL" smtClean="0"/>
              <a:pPr/>
              <a:t>‹nr.›</a:t>
            </a:fld>
            <a:endParaRPr lang="nl-NL"/>
          </a:p>
        </p:txBody>
      </p:sp>
      <p:sp>
        <p:nvSpPr>
          <p:cNvPr id="21" name="Titel 1"/>
          <p:cNvSpPr>
            <a:spLocks noGrp="1"/>
          </p:cNvSpPr>
          <p:nvPr>
            <p:ph type="title"/>
          </p:nvPr>
        </p:nvSpPr>
        <p:spPr>
          <a:xfrm>
            <a:off x="935999" y="480000"/>
            <a:ext cx="7704000" cy="1088347"/>
          </a:xfrm>
          <a:prstGeom prst="rect">
            <a:avLst/>
          </a:prstGeom>
        </p:spPr>
        <p:txBody>
          <a:bodyPr vert="horz" lIns="0" tIns="0" rIns="0" bIns="0"/>
          <a:lstStyle>
            <a:lvl1pPr>
              <a:defRPr sz="4200" b="1" i="0" baseline="0">
                <a:solidFill>
                  <a:srgbClr val="000000"/>
                </a:solidFill>
                <a:latin typeface="Arial"/>
                <a:cs typeface="Arial"/>
              </a:defRPr>
            </a:lvl1pPr>
          </a:lstStyle>
          <a:p>
            <a:r>
              <a:rPr lang="nl-NL"/>
              <a:t>Titel</a:t>
            </a:r>
          </a:p>
        </p:txBody>
      </p:sp>
      <p:sp>
        <p:nvSpPr>
          <p:cNvPr id="22" name="Tijdelijke aanduiding voor tekst 10"/>
          <p:cNvSpPr>
            <a:spLocks noGrp="1"/>
          </p:cNvSpPr>
          <p:nvPr>
            <p:ph type="body" sz="quarter" idx="13"/>
          </p:nvPr>
        </p:nvSpPr>
        <p:spPr>
          <a:xfrm>
            <a:off x="936626" y="2148295"/>
            <a:ext cx="4093333" cy="4080000"/>
          </a:xfrm>
          <a:prstGeom prst="rect">
            <a:avLst/>
          </a:prstGeom>
        </p:spPr>
        <p:txBody>
          <a:bodyPr vert="horz" lIns="0" tIns="0" rIns="0" bIns="0"/>
          <a:lstStyle>
            <a:lvl1pPr marL="179991" indent="-179991">
              <a:lnSpc>
                <a:spcPts val="3000"/>
              </a:lnSpc>
              <a:spcBef>
                <a:spcPts val="0"/>
              </a:spcBef>
              <a:spcAft>
                <a:spcPts val="0"/>
              </a:spcAft>
              <a:buFont typeface="Arial"/>
              <a:buChar char="•"/>
              <a:defRPr sz="1800">
                <a:solidFill>
                  <a:srgbClr val="000000"/>
                </a:solidFill>
              </a:defRPr>
            </a:lvl1pPr>
            <a:lvl2pPr marL="359982" indent="-179991">
              <a:lnSpc>
                <a:spcPts val="3000"/>
              </a:lnSpc>
              <a:spcBef>
                <a:spcPts val="0"/>
              </a:spcBef>
              <a:spcAft>
                <a:spcPts val="0"/>
              </a:spcAft>
              <a:buFont typeface="Arial"/>
              <a:buChar char="•"/>
              <a:defRPr sz="1800">
                <a:solidFill>
                  <a:srgbClr val="000000"/>
                </a:solidFill>
              </a:defRPr>
            </a:lvl2pPr>
            <a:lvl3pPr marL="539972" indent="-179991">
              <a:lnSpc>
                <a:spcPts val="3000"/>
              </a:lnSpc>
              <a:spcBef>
                <a:spcPts val="0"/>
              </a:spcBef>
              <a:spcAft>
                <a:spcPts val="0"/>
              </a:spcAft>
              <a:buFont typeface="Arial"/>
              <a:buChar char="•"/>
              <a:defRPr sz="1800">
                <a:solidFill>
                  <a:srgbClr val="000000"/>
                </a:solidFill>
              </a:defRPr>
            </a:lvl3pPr>
            <a:lvl4pPr marL="719963" indent="-179991">
              <a:lnSpc>
                <a:spcPts val="3000"/>
              </a:lnSpc>
              <a:spcBef>
                <a:spcPts val="0"/>
              </a:spcBef>
              <a:spcAft>
                <a:spcPts val="0"/>
              </a:spcAft>
              <a:buFont typeface="Arial"/>
              <a:buChar char="•"/>
              <a:defRPr sz="1800">
                <a:solidFill>
                  <a:srgbClr val="000000"/>
                </a:solidFill>
              </a:defRPr>
            </a:lvl4pPr>
            <a:lvl5pPr marL="899954" indent="-179991">
              <a:lnSpc>
                <a:spcPts val="3000"/>
              </a:lnSpc>
              <a:spcBef>
                <a:spcPts val="0"/>
              </a:spcBef>
              <a:spcAft>
                <a:spcPts val="0"/>
              </a:spcAft>
              <a:buFont typeface="Arial"/>
              <a:buChar char="•"/>
              <a:defRPr sz="1800">
                <a:solidFill>
                  <a:srgbClr val="000000"/>
                </a:solidFill>
              </a:defRPr>
            </a:lvl5pPr>
          </a:lstStyle>
          <a:p>
            <a:pPr lvl="0"/>
            <a:r>
              <a:rPr lang="nl-NL"/>
              <a:t>Klik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23" name="Tijdelijke aanduiding voor afbeelding 3"/>
          <p:cNvSpPr>
            <a:spLocks noGrp="1"/>
          </p:cNvSpPr>
          <p:nvPr>
            <p:ph type="pic" sz="quarter" idx="14"/>
          </p:nvPr>
        </p:nvSpPr>
        <p:spPr>
          <a:xfrm>
            <a:off x="5400963" y="2311566"/>
            <a:ext cx="3239801" cy="3848754"/>
          </a:xfrm>
          <a:prstGeom prst="rect">
            <a:avLst/>
          </a:prstGeom>
        </p:spPr>
        <p:txBody>
          <a:bodyPr vert="horz"/>
          <a:lstStyle>
            <a:lvl1pPr marL="0" indent="0">
              <a:buFont typeface="Arial"/>
              <a:buNone/>
              <a:defRPr sz="1800">
                <a:solidFill>
                  <a:srgbClr val="7F7F7F"/>
                </a:solidFill>
              </a:defRPr>
            </a:lvl1pPr>
          </a:lstStyle>
          <a:p>
            <a:endParaRPr lang="nl-NL"/>
          </a:p>
        </p:txBody>
      </p:sp>
    </p:spTree>
    <p:extLst>
      <p:ext uri="{BB962C8B-B14F-4D97-AF65-F5344CB8AC3E}">
        <p14:creationId xmlns:p14="http://schemas.microsoft.com/office/powerpoint/2010/main" val="226088741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Vervolgblad 2 zonder foto">
    <p:spTree>
      <p:nvGrpSpPr>
        <p:cNvPr id="1" name=""/>
        <p:cNvGrpSpPr/>
        <p:nvPr/>
      </p:nvGrpSpPr>
      <p:grpSpPr>
        <a:xfrm>
          <a:off x="0" y="0"/>
          <a:ext cx="0" cy="0"/>
          <a:chOff x="0" y="0"/>
          <a:chExt cx="0" cy="0"/>
        </a:xfrm>
      </p:grpSpPr>
      <p:sp>
        <p:nvSpPr>
          <p:cNvPr id="8" name="Tijdelijke aanduiding voor datum 13"/>
          <p:cNvSpPr>
            <a:spLocks noGrp="1"/>
          </p:cNvSpPr>
          <p:nvPr>
            <p:ph type="dt" sz="half" idx="11"/>
          </p:nvPr>
        </p:nvSpPr>
        <p:spPr>
          <a:xfrm>
            <a:off x="936002" y="6402000"/>
            <a:ext cx="1364941" cy="456000"/>
          </a:xfrm>
        </p:spPr>
        <p:txBody>
          <a:bodyPr lIns="0" tIns="0" rIns="0" bIns="0" anchor="t" anchorCtr="0"/>
          <a:lstStyle>
            <a:lvl1pPr>
              <a:defRPr sz="1100">
                <a:solidFill>
                  <a:schemeClr val="tx1"/>
                </a:solidFill>
              </a:defRPr>
            </a:lvl1pPr>
          </a:lstStyle>
          <a:p>
            <a:fld id="{3BDA68A4-14E2-4DEE-BF0D-344856097FC7}" type="datetime4">
              <a:rPr lang="nl-NL" smtClean="0"/>
              <a:t>7 april 2022</a:t>
            </a:fld>
            <a:endParaRPr lang="nl-NL"/>
          </a:p>
        </p:txBody>
      </p:sp>
      <p:sp>
        <p:nvSpPr>
          <p:cNvPr id="10" name="Tijdelijke aanduiding voor voettekst 14"/>
          <p:cNvSpPr>
            <a:spLocks noGrp="1"/>
          </p:cNvSpPr>
          <p:nvPr>
            <p:ph type="ftr" sz="quarter" idx="12"/>
          </p:nvPr>
        </p:nvSpPr>
        <p:spPr>
          <a:xfrm>
            <a:off x="7304260" y="6402000"/>
            <a:ext cx="1335741" cy="456000"/>
          </a:xfrm>
        </p:spPr>
        <p:txBody>
          <a:bodyPr lIns="0" tIns="0" rIns="0" bIns="0" anchor="t" anchorCtr="0"/>
          <a:lstStyle>
            <a:lvl1pPr algn="r">
              <a:defRPr sz="1100">
                <a:solidFill>
                  <a:srgbClr val="000000"/>
                </a:solidFill>
              </a:defRPr>
            </a:lvl1pPr>
          </a:lstStyle>
          <a:p>
            <a:r>
              <a:rPr lang="nl-NL"/>
              <a:t>Versie</a:t>
            </a:r>
          </a:p>
        </p:txBody>
      </p:sp>
      <p:sp>
        <p:nvSpPr>
          <p:cNvPr id="12" name="Tijdelijke aanduiding voor dianummer 3"/>
          <p:cNvSpPr>
            <a:spLocks noGrp="1"/>
          </p:cNvSpPr>
          <p:nvPr>
            <p:ph type="sldNum" sz="quarter" idx="4"/>
          </p:nvPr>
        </p:nvSpPr>
        <p:spPr>
          <a:xfrm>
            <a:off x="0" y="6402002"/>
            <a:ext cx="763412" cy="456000"/>
          </a:xfrm>
          <a:prstGeom prst="rect">
            <a:avLst/>
          </a:prstGeom>
        </p:spPr>
        <p:txBody>
          <a:bodyPr vert="horz" lIns="288000" tIns="0" rIns="0" bIns="0" rtlCol="0" anchor="t" anchorCtr="0"/>
          <a:lstStyle>
            <a:lvl1pPr algn="l">
              <a:defRPr sz="1100">
                <a:solidFill>
                  <a:schemeClr val="tx1"/>
                </a:solidFill>
              </a:defRPr>
            </a:lvl1pPr>
          </a:lstStyle>
          <a:p>
            <a:fld id="{FE63E531-1C3B-364E-9A80-B8838FF23FE5}" type="slidenum">
              <a:rPr lang="nl-NL" smtClean="0"/>
              <a:pPr/>
              <a:t>‹nr.›</a:t>
            </a:fld>
            <a:endParaRPr lang="nl-NL"/>
          </a:p>
        </p:txBody>
      </p:sp>
      <p:sp>
        <p:nvSpPr>
          <p:cNvPr id="13" name="Titel 1"/>
          <p:cNvSpPr>
            <a:spLocks noGrp="1"/>
          </p:cNvSpPr>
          <p:nvPr>
            <p:ph type="title"/>
          </p:nvPr>
        </p:nvSpPr>
        <p:spPr>
          <a:xfrm>
            <a:off x="935999" y="1241007"/>
            <a:ext cx="7704000" cy="861282"/>
          </a:xfrm>
          <a:prstGeom prst="rect">
            <a:avLst/>
          </a:prstGeom>
        </p:spPr>
        <p:txBody>
          <a:bodyPr vert="horz" lIns="0" tIns="0" rIns="0" bIns="0"/>
          <a:lstStyle>
            <a:lvl1pPr>
              <a:defRPr sz="2400" b="1" i="0" baseline="0">
                <a:solidFill>
                  <a:schemeClr val="tx1"/>
                </a:solidFill>
                <a:latin typeface="Arial"/>
                <a:cs typeface="Arial"/>
              </a:defRPr>
            </a:lvl1pPr>
          </a:lstStyle>
          <a:p>
            <a:r>
              <a:rPr lang="nl-NL"/>
              <a:t>Titel</a:t>
            </a:r>
          </a:p>
        </p:txBody>
      </p:sp>
      <p:sp>
        <p:nvSpPr>
          <p:cNvPr id="16" name="Tijdelijke aanduiding voor tekst 10"/>
          <p:cNvSpPr>
            <a:spLocks noGrp="1"/>
          </p:cNvSpPr>
          <p:nvPr>
            <p:ph type="body" sz="quarter" idx="13"/>
          </p:nvPr>
        </p:nvSpPr>
        <p:spPr>
          <a:xfrm>
            <a:off x="936625" y="2148295"/>
            <a:ext cx="7704138" cy="4080000"/>
          </a:xfrm>
          <a:prstGeom prst="rect">
            <a:avLst/>
          </a:prstGeom>
        </p:spPr>
        <p:txBody>
          <a:bodyPr vert="horz" lIns="0" tIns="0" rIns="0" bIns="0"/>
          <a:lstStyle>
            <a:lvl1pPr marL="179991" indent="-179991">
              <a:lnSpc>
                <a:spcPts val="3000"/>
              </a:lnSpc>
              <a:spcBef>
                <a:spcPts val="0"/>
              </a:spcBef>
              <a:spcAft>
                <a:spcPts val="0"/>
              </a:spcAft>
              <a:buFont typeface="Arial"/>
              <a:buChar char="•"/>
              <a:defRPr sz="1800">
                <a:solidFill>
                  <a:srgbClr val="000000"/>
                </a:solidFill>
              </a:defRPr>
            </a:lvl1pPr>
            <a:lvl2pPr marL="359982" indent="-179991">
              <a:lnSpc>
                <a:spcPts val="3000"/>
              </a:lnSpc>
              <a:spcBef>
                <a:spcPts val="0"/>
              </a:spcBef>
              <a:spcAft>
                <a:spcPts val="0"/>
              </a:spcAft>
              <a:buFont typeface="Arial"/>
              <a:buChar char="•"/>
              <a:defRPr sz="1800">
                <a:solidFill>
                  <a:srgbClr val="000000"/>
                </a:solidFill>
              </a:defRPr>
            </a:lvl2pPr>
            <a:lvl3pPr marL="539972" indent="-179991">
              <a:lnSpc>
                <a:spcPts val="3000"/>
              </a:lnSpc>
              <a:spcBef>
                <a:spcPts val="0"/>
              </a:spcBef>
              <a:spcAft>
                <a:spcPts val="0"/>
              </a:spcAft>
              <a:buFont typeface="Arial"/>
              <a:buChar char="•"/>
              <a:defRPr sz="1800">
                <a:solidFill>
                  <a:srgbClr val="000000"/>
                </a:solidFill>
              </a:defRPr>
            </a:lvl3pPr>
            <a:lvl4pPr marL="719963" indent="-179991">
              <a:lnSpc>
                <a:spcPts val="3000"/>
              </a:lnSpc>
              <a:spcBef>
                <a:spcPts val="0"/>
              </a:spcBef>
              <a:spcAft>
                <a:spcPts val="0"/>
              </a:spcAft>
              <a:buFont typeface="Arial"/>
              <a:buChar char="•"/>
              <a:defRPr sz="1800">
                <a:solidFill>
                  <a:srgbClr val="000000"/>
                </a:solidFill>
              </a:defRPr>
            </a:lvl4pPr>
            <a:lvl5pPr marL="899954" indent="-179991">
              <a:lnSpc>
                <a:spcPts val="3000"/>
              </a:lnSpc>
              <a:spcBef>
                <a:spcPts val="0"/>
              </a:spcBef>
              <a:spcAft>
                <a:spcPts val="0"/>
              </a:spcAft>
              <a:buFont typeface="Arial"/>
              <a:buChar char="•"/>
              <a:defRPr sz="1800">
                <a:solidFill>
                  <a:srgbClr val="000000"/>
                </a:solidFill>
              </a:defRPr>
            </a:lvl5pPr>
          </a:lstStyle>
          <a:p>
            <a:pPr lvl="0"/>
            <a:r>
              <a:rPr lang="nl-NL"/>
              <a:t>Klik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pic>
        <p:nvPicPr>
          <p:cNvPr id="17" name="Afbeelding 16"/>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0" y="0"/>
            <a:ext cx="9144000" cy="719328"/>
          </a:xfrm>
          <a:prstGeom prst="rect">
            <a:avLst/>
          </a:prstGeom>
        </p:spPr>
      </p:pic>
    </p:spTree>
    <p:extLst>
      <p:ext uri="{BB962C8B-B14F-4D97-AF65-F5344CB8AC3E}">
        <p14:creationId xmlns:p14="http://schemas.microsoft.com/office/powerpoint/2010/main" val="347274550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Vervolgblad 2 met foto">
    <p:spTree>
      <p:nvGrpSpPr>
        <p:cNvPr id="1" name=""/>
        <p:cNvGrpSpPr/>
        <p:nvPr/>
      </p:nvGrpSpPr>
      <p:grpSpPr>
        <a:xfrm>
          <a:off x="0" y="0"/>
          <a:ext cx="0" cy="0"/>
          <a:chOff x="0" y="0"/>
          <a:chExt cx="0" cy="0"/>
        </a:xfrm>
      </p:grpSpPr>
      <p:sp>
        <p:nvSpPr>
          <p:cNvPr id="16" name="Tijdelijke aanduiding voor datum 13"/>
          <p:cNvSpPr>
            <a:spLocks noGrp="1"/>
          </p:cNvSpPr>
          <p:nvPr>
            <p:ph type="dt" sz="half" idx="11"/>
          </p:nvPr>
        </p:nvSpPr>
        <p:spPr>
          <a:xfrm>
            <a:off x="936002" y="6402000"/>
            <a:ext cx="1364941" cy="456000"/>
          </a:xfrm>
        </p:spPr>
        <p:txBody>
          <a:bodyPr lIns="0" tIns="0" rIns="0" bIns="0" anchor="t" anchorCtr="0"/>
          <a:lstStyle>
            <a:lvl1pPr>
              <a:defRPr sz="1100">
                <a:solidFill>
                  <a:schemeClr val="tx1"/>
                </a:solidFill>
              </a:defRPr>
            </a:lvl1pPr>
          </a:lstStyle>
          <a:p>
            <a:fld id="{3BDA68A4-14E2-4DEE-BF0D-344856097FC7}" type="datetime4">
              <a:rPr lang="nl-NL" smtClean="0"/>
              <a:t>7 april 2022</a:t>
            </a:fld>
            <a:endParaRPr lang="nl-NL"/>
          </a:p>
        </p:txBody>
      </p:sp>
      <p:sp>
        <p:nvSpPr>
          <p:cNvPr id="17" name="Tijdelijke aanduiding voor voettekst 14"/>
          <p:cNvSpPr>
            <a:spLocks noGrp="1"/>
          </p:cNvSpPr>
          <p:nvPr>
            <p:ph type="ftr" sz="quarter" idx="12"/>
          </p:nvPr>
        </p:nvSpPr>
        <p:spPr>
          <a:xfrm>
            <a:off x="7304260" y="6402000"/>
            <a:ext cx="1335741" cy="456000"/>
          </a:xfrm>
        </p:spPr>
        <p:txBody>
          <a:bodyPr lIns="0" tIns="0" rIns="0" bIns="0" anchor="t" anchorCtr="0"/>
          <a:lstStyle>
            <a:lvl1pPr algn="r">
              <a:defRPr sz="1100">
                <a:solidFill>
                  <a:srgbClr val="000000"/>
                </a:solidFill>
              </a:defRPr>
            </a:lvl1pPr>
          </a:lstStyle>
          <a:p>
            <a:r>
              <a:rPr lang="nl-NL"/>
              <a:t>Versie</a:t>
            </a:r>
          </a:p>
        </p:txBody>
      </p:sp>
      <p:sp>
        <p:nvSpPr>
          <p:cNvPr id="18" name="Tijdelijke aanduiding voor dianummer 3"/>
          <p:cNvSpPr>
            <a:spLocks noGrp="1"/>
          </p:cNvSpPr>
          <p:nvPr>
            <p:ph type="sldNum" sz="quarter" idx="4"/>
          </p:nvPr>
        </p:nvSpPr>
        <p:spPr>
          <a:xfrm>
            <a:off x="0" y="6402002"/>
            <a:ext cx="763412" cy="456000"/>
          </a:xfrm>
          <a:prstGeom prst="rect">
            <a:avLst/>
          </a:prstGeom>
        </p:spPr>
        <p:txBody>
          <a:bodyPr vert="horz" lIns="288000" tIns="0" rIns="0" bIns="0" rtlCol="0" anchor="t" anchorCtr="0"/>
          <a:lstStyle>
            <a:lvl1pPr algn="l">
              <a:defRPr sz="1100">
                <a:solidFill>
                  <a:schemeClr val="tx1"/>
                </a:solidFill>
              </a:defRPr>
            </a:lvl1pPr>
          </a:lstStyle>
          <a:p>
            <a:fld id="{FE63E531-1C3B-364E-9A80-B8838FF23FE5}" type="slidenum">
              <a:rPr lang="nl-NL" smtClean="0"/>
              <a:pPr/>
              <a:t>‹nr.›</a:t>
            </a:fld>
            <a:endParaRPr lang="nl-NL"/>
          </a:p>
        </p:txBody>
      </p:sp>
      <p:sp>
        <p:nvSpPr>
          <p:cNvPr id="19" name="Titel 1"/>
          <p:cNvSpPr>
            <a:spLocks noGrp="1"/>
          </p:cNvSpPr>
          <p:nvPr>
            <p:ph type="title"/>
          </p:nvPr>
        </p:nvSpPr>
        <p:spPr>
          <a:xfrm>
            <a:off x="935999" y="1241007"/>
            <a:ext cx="7704000" cy="861282"/>
          </a:xfrm>
          <a:prstGeom prst="rect">
            <a:avLst/>
          </a:prstGeom>
        </p:spPr>
        <p:txBody>
          <a:bodyPr vert="horz" lIns="0" tIns="0" rIns="0" bIns="0"/>
          <a:lstStyle>
            <a:lvl1pPr>
              <a:defRPr sz="2400" b="1" i="0" baseline="0">
                <a:solidFill>
                  <a:schemeClr val="tx1"/>
                </a:solidFill>
                <a:latin typeface="Arial"/>
                <a:cs typeface="Arial"/>
              </a:defRPr>
            </a:lvl1pPr>
          </a:lstStyle>
          <a:p>
            <a:r>
              <a:rPr lang="nl-NL"/>
              <a:t>Titel</a:t>
            </a:r>
          </a:p>
        </p:txBody>
      </p:sp>
      <p:sp>
        <p:nvSpPr>
          <p:cNvPr id="20" name="Tijdelijke aanduiding voor tekst 10"/>
          <p:cNvSpPr>
            <a:spLocks noGrp="1"/>
          </p:cNvSpPr>
          <p:nvPr>
            <p:ph type="body" sz="quarter" idx="13"/>
          </p:nvPr>
        </p:nvSpPr>
        <p:spPr>
          <a:xfrm>
            <a:off x="936625" y="2148295"/>
            <a:ext cx="4093200" cy="4080000"/>
          </a:xfrm>
          <a:prstGeom prst="rect">
            <a:avLst/>
          </a:prstGeom>
        </p:spPr>
        <p:txBody>
          <a:bodyPr vert="horz" lIns="0" tIns="0" rIns="0" bIns="0"/>
          <a:lstStyle>
            <a:lvl1pPr marL="179991" indent="-179991">
              <a:lnSpc>
                <a:spcPts val="3000"/>
              </a:lnSpc>
              <a:spcBef>
                <a:spcPts val="0"/>
              </a:spcBef>
              <a:spcAft>
                <a:spcPts val="0"/>
              </a:spcAft>
              <a:buFont typeface="Arial"/>
              <a:buChar char="•"/>
              <a:defRPr sz="1800">
                <a:solidFill>
                  <a:srgbClr val="000000"/>
                </a:solidFill>
              </a:defRPr>
            </a:lvl1pPr>
            <a:lvl2pPr marL="359982" indent="-179991">
              <a:lnSpc>
                <a:spcPts val="3000"/>
              </a:lnSpc>
              <a:spcBef>
                <a:spcPts val="0"/>
              </a:spcBef>
              <a:spcAft>
                <a:spcPts val="0"/>
              </a:spcAft>
              <a:buFont typeface="Arial"/>
              <a:buChar char="•"/>
              <a:defRPr sz="1800">
                <a:solidFill>
                  <a:srgbClr val="000000"/>
                </a:solidFill>
              </a:defRPr>
            </a:lvl2pPr>
            <a:lvl3pPr marL="539972" indent="-179991">
              <a:lnSpc>
                <a:spcPts val="3000"/>
              </a:lnSpc>
              <a:spcBef>
                <a:spcPts val="0"/>
              </a:spcBef>
              <a:spcAft>
                <a:spcPts val="0"/>
              </a:spcAft>
              <a:buFont typeface="Arial"/>
              <a:buChar char="•"/>
              <a:defRPr sz="1800">
                <a:solidFill>
                  <a:srgbClr val="000000"/>
                </a:solidFill>
              </a:defRPr>
            </a:lvl3pPr>
            <a:lvl4pPr marL="719963" indent="-179991">
              <a:lnSpc>
                <a:spcPts val="3000"/>
              </a:lnSpc>
              <a:spcBef>
                <a:spcPts val="0"/>
              </a:spcBef>
              <a:spcAft>
                <a:spcPts val="0"/>
              </a:spcAft>
              <a:buFont typeface="Arial"/>
              <a:buChar char="•"/>
              <a:defRPr sz="1800">
                <a:solidFill>
                  <a:srgbClr val="000000"/>
                </a:solidFill>
              </a:defRPr>
            </a:lvl4pPr>
            <a:lvl5pPr marL="899954" indent="-179991">
              <a:lnSpc>
                <a:spcPts val="3000"/>
              </a:lnSpc>
              <a:spcBef>
                <a:spcPts val="0"/>
              </a:spcBef>
              <a:spcAft>
                <a:spcPts val="0"/>
              </a:spcAft>
              <a:buFont typeface="Arial"/>
              <a:buChar char="•"/>
              <a:defRPr sz="1800">
                <a:solidFill>
                  <a:srgbClr val="000000"/>
                </a:solidFill>
              </a:defRPr>
            </a:lvl5pPr>
          </a:lstStyle>
          <a:p>
            <a:pPr lvl="0"/>
            <a:r>
              <a:rPr lang="nl-NL"/>
              <a:t>Klik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21" name="Tijdelijke aanduiding voor afbeelding 3"/>
          <p:cNvSpPr>
            <a:spLocks noGrp="1"/>
          </p:cNvSpPr>
          <p:nvPr>
            <p:ph type="pic" sz="quarter" idx="14"/>
          </p:nvPr>
        </p:nvSpPr>
        <p:spPr>
          <a:xfrm>
            <a:off x="5400963" y="2311566"/>
            <a:ext cx="3239801" cy="3848754"/>
          </a:xfrm>
          <a:prstGeom prst="rect">
            <a:avLst/>
          </a:prstGeom>
        </p:spPr>
        <p:txBody>
          <a:bodyPr vert="horz"/>
          <a:lstStyle>
            <a:lvl1pPr marL="0" indent="0">
              <a:buFont typeface="Arial"/>
              <a:buNone/>
              <a:defRPr sz="1800">
                <a:solidFill>
                  <a:srgbClr val="7F7F7F"/>
                </a:solidFill>
              </a:defRPr>
            </a:lvl1pPr>
          </a:lstStyle>
          <a:p>
            <a:endParaRPr lang="nl-NL"/>
          </a:p>
        </p:txBody>
      </p:sp>
      <p:pic>
        <p:nvPicPr>
          <p:cNvPr id="10" name="Afbeelding 9"/>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0" y="0"/>
            <a:ext cx="9144000" cy="719328"/>
          </a:xfrm>
          <a:prstGeom prst="rect">
            <a:avLst/>
          </a:prstGeom>
        </p:spPr>
      </p:pic>
    </p:spTree>
    <p:extLst>
      <p:ext uri="{BB962C8B-B14F-4D97-AF65-F5344CB8AC3E}">
        <p14:creationId xmlns:p14="http://schemas.microsoft.com/office/powerpoint/2010/main" val="350692135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Voorblad zonder foto">
    <p:bg>
      <p:bgPr>
        <a:blipFill rotWithShape="1">
          <a:blip r:embed="rId2" cstate="screen">
            <a:extLst>
              <a:ext uri="{28A0092B-C50C-407E-A947-70E740481C1C}">
                <a14:useLocalDpi xmlns:a14="http://schemas.microsoft.com/office/drawing/2010/main"/>
              </a:ext>
            </a:extLst>
          </a:blip>
          <a:stretch>
            <a:fillRect/>
          </a:stretch>
        </a:blipFill>
        <a:effectLst/>
      </p:bgPr>
    </p:bg>
    <p:spTree>
      <p:nvGrpSpPr>
        <p:cNvPr id="1" name=""/>
        <p:cNvGrpSpPr/>
        <p:nvPr/>
      </p:nvGrpSpPr>
      <p:grpSpPr>
        <a:xfrm>
          <a:off x="0" y="0"/>
          <a:ext cx="0" cy="0"/>
          <a:chOff x="0" y="0"/>
          <a:chExt cx="0" cy="0"/>
        </a:xfrm>
      </p:grpSpPr>
      <p:pic>
        <p:nvPicPr>
          <p:cNvPr id="8" name="Afbeelding 7">
            <a:extLst>
              <a:ext uri="{FF2B5EF4-FFF2-40B4-BE49-F238E27FC236}">
                <a16:creationId xmlns:a16="http://schemas.microsoft.com/office/drawing/2014/main" id="{A8C2C462-733D-1142-8F7B-D342B4D9CE93}"/>
              </a:ext>
            </a:extLst>
          </p:cNvPr>
          <p:cNvPicPr>
            <a:picLocks noChangeAspect="1"/>
          </p:cNvPicPr>
          <p:nvPr userDrawn="1"/>
        </p:nvPicPr>
        <p:blipFill rotWithShape="1">
          <a:blip r:embed="rId3"/>
          <a:srcRect l="32292" t="48791" r="45539" b="34618"/>
          <a:stretch/>
        </p:blipFill>
        <p:spPr>
          <a:xfrm>
            <a:off x="0" y="1296064"/>
            <a:ext cx="9144000" cy="5561936"/>
          </a:xfrm>
          <a:prstGeom prst="rect">
            <a:avLst/>
          </a:prstGeom>
        </p:spPr>
      </p:pic>
      <p:sp>
        <p:nvSpPr>
          <p:cNvPr id="2" name="Titel 1"/>
          <p:cNvSpPr>
            <a:spLocks noGrp="1"/>
          </p:cNvSpPr>
          <p:nvPr>
            <p:ph type="title" hasCustomPrompt="1"/>
          </p:nvPr>
        </p:nvSpPr>
        <p:spPr>
          <a:xfrm>
            <a:off x="935999" y="2160001"/>
            <a:ext cx="7704000" cy="816260"/>
          </a:xfrm>
          <a:prstGeom prst="rect">
            <a:avLst/>
          </a:prstGeom>
        </p:spPr>
        <p:txBody>
          <a:bodyPr vert="horz" lIns="0" tIns="0" rIns="0" bIns="0"/>
          <a:lstStyle>
            <a:lvl1pPr>
              <a:defRPr sz="3750" b="1" i="0" baseline="0">
                <a:solidFill>
                  <a:srgbClr val="FFFFFF"/>
                </a:solidFill>
                <a:latin typeface="Arial"/>
                <a:cs typeface="Arial"/>
              </a:defRPr>
            </a:lvl1pPr>
          </a:lstStyle>
          <a:p>
            <a:r>
              <a:rPr lang="nl-NL"/>
              <a:t>Titel van presentatie</a:t>
            </a:r>
          </a:p>
        </p:txBody>
      </p:sp>
      <p:sp>
        <p:nvSpPr>
          <p:cNvPr id="6" name="Tijdelijke aanduiding voor tekst 5"/>
          <p:cNvSpPr>
            <a:spLocks noGrp="1"/>
          </p:cNvSpPr>
          <p:nvPr>
            <p:ph type="body" sz="quarter" idx="10" hasCustomPrompt="1"/>
          </p:nvPr>
        </p:nvSpPr>
        <p:spPr>
          <a:xfrm>
            <a:off x="935999" y="2976262"/>
            <a:ext cx="7704000" cy="881343"/>
          </a:xfrm>
          <a:prstGeom prst="rect">
            <a:avLst/>
          </a:prstGeom>
        </p:spPr>
        <p:txBody>
          <a:bodyPr vert="horz" lIns="0" tIns="0" rIns="0" bIns="0"/>
          <a:lstStyle>
            <a:lvl1pPr marL="0" indent="0">
              <a:buFont typeface="Arial"/>
              <a:buNone/>
              <a:defRPr sz="2549" baseline="0">
                <a:solidFill>
                  <a:srgbClr val="FFFFFF"/>
                </a:solidFill>
              </a:defRPr>
            </a:lvl1pPr>
            <a:lvl2pPr marL="342848" indent="0">
              <a:buFont typeface="Arial"/>
              <a:buNone/>
              <a:defRPr/>
            </a:lvl2pPr>
            <a:lvl3pPr marL="685698" indent="0">
              <a:buFont typeface="Arial"/>
              <a:buNone/>
              <a:defRPr/>
            </a:lvl3pPr>
            <a:lvl4pPr marL="1028546" indent="0">
              <a:buFont typeface="Arial"/>
              <a:buNone/>
              <a:defRPr/>
            </a:lvl4pPr>
            <a:lvl5pPr marL="1371395" indent="0">
              <a:buFont typeface="Arial"/>
              <a:buNone/>
              <a:defRPr/>
            </a:lvl5pPr>
          </a:lstStyle>
          <a:p>
            <a:pPr lvl="0"/>
            <a:r>
              <a:rPr lang="nl-NL"/>
              <a:t>Subtitel</a:t>
            </a:r>
          </a:p>
        </p:txBody>
      </p:sp>
      <p:sp>
        <p:nvSpPr>
          <p:cNvPr id="14" name="Tijdelijke aanduiding voor datum 13"/>
          <p:cNvSpPr>
            <a:spLocks noGrp="1"/>
          </p:cNvSpPr>
          <p:nvPr>
            <p:ph type="dt" sz="half" idx="11"/>
          </p:nvPr>
        </p:nvSpPr>
        <p:spPr>
          <a:xfrm>
            <a:off x="936002" y="6516001"/>
            <a:ext cx="1364941" cy="342000"/>
          </a:xfrm>
        </p:spPr>
        <p:txBody>
          <a:bodyPr lIns="0" tIns="0" rIns="0" bIns="0" anchor="t" anchorCtr="0"/>
          <a:lstStyle>
            <a:lvl1pPr>
              <a:defRPr sz="825">
                <a:solidFill>
                  <a:srgbClr val="FFFFFF"/>
                </a:solidFill>
              </a:defRPr>
            </a:lvl1pPr>
          </a:lstStyle>
          <a:p>
            <a:fld id="{0E8FEAC5-E696-4006-BCE4-2EC71C277B36}" type="datetime4">
              <a:rPr lang="nl-NL" smtClean="0"/>
              <a:t>7 april 2022</a:t>
            </a:fld>
            <a:endParaRPr lang="nl-NL"/>
          </a:p>
        </p:txBody>
      </p:sp>
      <p:sp>
        <p:nvSpPr>
          <p:cNvPr id="15" name="Tijdelijke aanduiding voor voettekst 14"/>
          <p:cNvSpPr>
            <a:spLocks noGrp="1"/>
          </p:cNvSpPr>
          <p:nvPr>
            <p:ph type="ftr" sz="quarter" idx="12"/>
          </p:nvPr>
        </p:nvSpPr>
        <p:spPr>
          <a:xfrm>
            <a:off x="7304260" y="6514882"/>
            <a:ext cx="1335741" cy="343120"/>
          </a:xfrm>
        </p:spPr>
        <p:txBody>
          <a:bodyPr lIns="0" tIns="0" rIns="0" bIns="0" anchor="t" anchorCtr="0"/>
          <a:lstStyle>
            <a:lvl1pPr algn="r">
              <a:defRPr sz="825">
                <a:solidFill>
                  <a:srgbClr val="FFFFFF"/>
                </a:solidFill>
              </a:defRPr>
            </a:lvl1pPr>
          </a:lstStyle>
          <a:p>
            <a:r>
              <a:rPr lang="nl-NL"/>
              <a:t>Versie</a:t>
            </a:r>
          </a:p>
        </p:txBody>
      </p:sp>
    </p:spTree>
    <p:extLst>
      <p:ext uri="{BB962C8B-B14F-4D97-AF65-F5344CB8AC3E}">
        <p14:creationId xmlns:p14="http://schemas.microsoft.com/office/powerpoint/2010/main" val="2106773357"/>
      </p:ext>
    </p:extLst>
  </p:cSld>
  <p:clrMapOvr>
    <a:masterClrMapping/>
  </p:clrMapOvr>
  <p:transition spd="slow"/>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Voorblad met beeld">
    <p:bg>
      <p:bgPr>
        <a:blipFill rotWithShape="1">
          <a:blip r:embed="rId2" cstate="screen">
            <a:extLst>
              <a:ext uri="{28A0092B-C50C-407E-A947-70E740481C1C}">
                <a14:useLocalDpi xmlns:a14="http://schemas.microsoft.com/office/drawing/2010/main"/>
              </a:ext>
            </a:extLst>
          </a:blip>
          <a:stretch>
            <a:fillRect/>
          </a:stretch>
        </a:blipFill>
        <a:effectLst/>
      </p:bgPr>
    </p:bg>
    <p:spTree>
      <p:nvGrpSpPr>
        <p:cNvPr id="1" name=""/>
        <p:cNvGrpSpPr/>
        <p:nvPr/>
      </p:nvGrpSpPr>
      <p:grpSpPr>
        <a:xfrm>
          <a:off x="0" y="0"/>
          <a:ext cx="0" cy="0"/>
          <a:chOff x="0" y="0"/>
          <a:chExt cx="0" cy="0"/>
        </a:xfrm>
      </p:grpSpPr>
      <p:pic>
        <p:nvPicPr>
          <p:cNvPr id="13" name="Afbeelding 12">
            <a:extLst>
              <a:ext uri="{FF2B5EF4-FFF2-40B4-BE49-F238E27FC236}">
                <a16:creationId xmlns:a16="http://schemas.microsoft.com/office/drawing/2014/main" id="{B90B93C7-3480-F943-9CA6-75534624B019}"/>
              </a:ext>
            </a:extLst>
          </p:cNvPr>
          <p:cNvPicPr>
            <a:picLocks noChangeAspect="1"/>
          </p:cNvPicPr>
          <p:nvPr userDrawn="1"/>
        </p:nvPicPr>
        <p:blipFill rotWithShape="1">
          <a:blip r:embed="rId3"/>
          <a:srcRect l="32292" t="48791" r="45539" b="34618"/>
          <a:stretch/>
        </p:blipFill>
        <p:spPr>
          <a:xfrm>
            <a:off x="0" y="1296064"/>
            <a:ext cx="9144000" cy="5561936"/>
          </a:xfrm>
          <a:prstGeom prst="rect">
            <a:avLst/>
          </a:prstGeom>
        </p:spPr>
      </p:pic>
      <p:sp>
        <p:nvSpPr>
          <p:cNvPr id="4" name="Tijdelijke aanduiding voor afbeelding 3"/>
          <p:cNvSpPr>
            <a:spLocks noGrp="1"/>
          </p:cNvSpPr>
          <p:nvPr>
            <p:ph type="pic" sz="quarter" idx="13"/>
          </p:nvPr>
        </p:nvSpPr>
        <p:spPr>
          <a:xfrm>
            <a:off x="0" y="1558458"/>
            <a:ext cx="9144000" cy="4776571"/>
          </a:xfrm>
          <a:prstGeom prst="rect">
            <a:avLst/>
          </a:prstGeom>
          <a:solidFill>
            <a:srgbClr val="FFFFFF"/>
          </a:solidFill>
        </p:spPr>
        <p:txBody>
          <a:bodyPr vert="horz" lIns="0" tIns="0" rIns="0" bIns="0" anchor="ctr" anchorCtr="0"/>
          <a:lstStyle>
            <a:lvl1pPr marL="0" indent="0" algn="ctr">
              <a:buFont typeface="Arial"/>
              <a:buNone/>
              <a:defRPr sz="1050">
                <a:solidFill>
                  <a:srgbClr val="7F7F7F"/>
                </a:solidFill>
              </a:defRPr>
            </a:lvl1pPr>
          </a:lstStyle>
          <a:p>
            <a:endParaRPr lang="nl-NL"/>
          </a:p>
        </p:txBody>
      </p:sp>
      <p:sp>
        <p:nvSpPr>
          <p:cNvPr id="2" name="Titel 1"/>
          <p:cNvSpPr>
            <a:spLocks noGrp="1"/>
          </p:cNvSpPr>
          <p:nvPr>
            <p:ph type="title" hasCustomPrompt="1"/>
          </p:nvPr>
        </p:nvSpPr>
        <p:spPr>
          <a:xfrm>
            <a:off x="935999" y="2150568"/>
            <a:ext cx="7704000" cy="816260"/>
          </a:xfrm>
          <a:prstGeom prst="rect">
            <a:avLst/>
          </a:prstGeom>
        </p:spPr>
        <p:txBody>
          <a:bodyPr vert="horz" lIns="0" tIns="0" rIns="0" bIns="0"/>
          <a:lstStyle>
            <a:lvl1pPr>
              <a:defRPr sz="3750" b="1" i="0" baseline="0">
                <a:solidFill>
                  <a:srgbClr val="293575"/>
                </a:solidFill>
                <a:latin typeface="Arial"/>
                <a:cs typeface="Arial"/>
              </a:defRPr>
            </a:lvl1pPr>
          </a:lstStyle>
          <a:p>
            <a:r>
              <a:rPr lang="nl-NL"/>
              <a:t>Titel van presentatie</a:t>
            </a:r>
          </a:p>
        </p:txBody>
      </p:sp>
      <p:sp>
        <p:nvSpPr>
          <p:cNvPr id="6" name="Tijdelijke aanduiding voor tekst 5"/>
          <p:cNvSpPr>
            <a:spLocks noGrp="1"/>
          </p:cNvSpPr>
          <p:nvPr>
            <p:ph type="body" sz="quarter" idx="10" hasCustomPrompt="1"/>
          </p:nvPr>
        </p:nvSpPr>
        <p:spPr>
          <a:xfrm>
            <a:off x="935999" y="2966828"/>
            <a:ext cx="7704000" cy="744132"/>
          </a:xfrm>
          <a:prstGeom prst="rect">
            <a:avLst/>
          </a:prstGeom>
        </p:spPr>
        <p:txBody>
          <a:bodyPr vert="horz" lIns="0" tIns="0" rIns="0" bIns="0"/>
          <a:lstStyle>
            <a:lvl1pPr marL="0" indent="0">
              <a:buFont typeface="Arial"/>
              <a:buNone/>
              <a:defRPr sz="2549" baseline="0">
                <a:solidFill>
                  <a:srgbClr val="1261A3"/>
                </a:solidFill>
              </a:defRPr>
            </a:lvl1pPr>
            <a:lvl2pPr marL="342848" indent="0">
              <a:buFont typeface="Arial"/>
              <a:buNone/>
              <a:defRPr/>
            </a:lvl2pPr>
            <a:lvl3pPr marL="685698" indent="0">
              <a:buFont typeface="Arial"/>
              <a:buNone/>
              <a:defRPr/>
            </a:lvl3pPr>
            <a:lvl4pPr marL="1028546" indent="0">
              <a:buFont typeface="Arial"/>
              <a:buNone/>
              <a:defRPr/>
            </a:lvl4pPr>
            <a:lvl5pPr marL="1371395" indent="0">
              <a:buFont typeface="Arial"/>
              <a:buNone/>
              <a:defRPr/>
            </a:lvl5pPr>
          </a:lstStyle>
          <a:p>
            <a:pPr lvl="0"/>
            <a:r>
              <a:rPr lang="nl-NL"/>
              <a:t>Subtitel</a:t>
            </a:r>
          </a:p>
        </p:txBody>
      </p:sp>
      <p:sp>
        <p:nvSpPr>
          <p:cNvPr id="14" name="Tijdelijke aanduiding voor datum 13"/>
          <p:cNvSpPr>
            <a:spLocks noGrp="1"/>
          </p:cNvSpPr>
          <p:nvPr>
            <p:ph type="dt" sz="half" idx="11"/>
          </p:nvPr>
        </p:nvSpPr>
        <p:spPr>
          <a:xfrm>
            <a:off x="936002" y="6516001"/>
            <a:ext cx="1364941" cy="342000"/>
          </a:xfrm>
        </p:spPr>
        <p:txBody>
          <a:bodyPr lIns="0" tIns="0" rIns="0" bIns="0" anchor="t" anchorCtr="0"/>
          <a:lstStyle>
            <a:lvl1pPr>
              <a:defRPr sz="825">
                <a:solidFill>
                  <a:srgbClr val="FFFFFF"/>
                </a:solidFill>
              </a:defRPr>
            </a:lvl1pPr>
          </a:lstStyle>
          <a:p>
            <a:fld id="{6DA7C99B-114B-468A-A191-1AA13055CFD7}" type="datetime4">
              <a:rPr lang="nl-NL" smtClean="0"/>
              <a:t>7 april 2022</a:t>
            </a:fld>
            <a:endParaRPr lang="nl-NL"/>
          </a:p>
        </p:txBody>
      </p:sp>
      <p:sp>
        <p:nvSpPr>
          <p:cNvPr id="15" name="Tijdelijke aanduiding voor voettekst 14"/>
          <p:cNvSpPr>
            <a:spLocks noGrp="1"/>
          </p:cNvSpPr>
          <p:nvPr>
            <p:ph type="ftr" sz="quarter" idx="12"/>
          </p:nvPr>
        </p:nvSpPr>
        <p:spPr>
          <a:xfrm>
            <a:off x="7304260" y="6514882"/>
            <a:ext cx="1335741" cy="343120"/>
          </a:xfrm>
        </p:spPr>
        <p:txBody>
          <a:bodyPr lIns="0" tIns="0" rIns="0" bIns="0" anchor="t" anchorCtr="0"/>
          <a:lstStyle>
            <a:lvl1pPr algn="r">
              <a:defRPr sz="825">
                <a:solidFill>
                  <a:srgbClr val="FFFFFF"/>
                </a:solidFill>
              </a:defRPr>
            </a:lvl1pPr>
          </a:lstStyle>
          <a:p>
            <a:r>
              <a:rPr lang="nl-NL"/>
              <a:t>Versie</a:t>
            </a:r>
          </a:p>
        </p:txBody>
      </p:sp>
    </p:spTree>
    <p:extLst>
      <p:ext uri="{BB962C8B-B14F-4D97-AF65-F5344CB8AC3E}">
        <p14:creationId xmlns:p14="http://schemas.microsoft.com/office/powerpoint/2010/main" val="2869242695"/>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Voorblad met beeld">
    <p:bg>
      <p:bgPr>
        <a:blipFill rotWithShape="1">
          <a:blip r:embed="rId2" cstate="screen">
            <a:extLst>
              <a:ext uri="{28A0092B-C50C-407E-A947-70E740481C1C}">
                <a14:useLocalDpi xmlns:a14="http://schemas.microsoft.com/office/drawing/2010/main"/>
              </a:ext>
            </a:extLst>
          </a:blip>
          <a:stretch>
            <a:fillRect/>
          </a:stretch>
        </a:blipFill>
        <a:effectLst/>
      </p:bgPr>
    </p:bg>
    <p:spTree>
      <p:nvGrpSpPr>
        <p:cNvPr id="1" name=""/>
        <p:cNvGrpSpPr/>
        <p:nvPr/>
      </p:nvGrpSpPr>
      <p:grpSpPr>
        <a:xfrm>
          <a:off x="0" y="0"/>
          <a:ext cx="0" cy="0"/>
          <a:chOff x="0" y="0"/>
          <a:chExt cx="0" cy="0"/>
        </a:xfrm>
      </p:grpSpPr>
      <p:pic>
        <p:nvPicPr>
          <p:cNvPr id="13" name="Afbeelding 12">
            <a:extLst>
              <a:ext uri="{FF2B5EF4-FFF2-40B4-BE49-F238E27FC236}">
                <a16:creationId xmlns:a16="http://schemas.microsoft.com/office/drawing/2014/main" id="{B90B93C7-3480-F943-9CA6-75534624B019}"/>
              </a:ext>
            </a:extLst>
          </p:cNvPr>
          <p:cNvPicPr>
            <a:picLocks noChangeAspect="1"/>
          </p:cNvPicPr>
          <p:nvPr userDrawn="1"/>
        </p:nvPicPr>
        <p:blipFill rotWithShape="1">
          <a:blip r:embed="rId3"/>
          <a:srcRect l="32292" t="48791" r="45539" b="34618"/>
          <a:stretch/>
        </p:blipFill>
        <p:spPr>
          <a:xfrm>
            <a:off x="0" y="1296064"/>
            <a:ext cx="9144000" cy="5561936"/>
          </a:xfrm>
          <a:prstGeom prst="rect">
            <a:avLst/>
          </a:prstGeom>
        </p:spPr>
      </p:pic>
      <p:sp>
        <p:nvSpPr>
          <p:cNvPr id="4" name="Tijdelijke aanduiding voor afbeelding 3"/>
          <p:cNvSpPr>
            <a:spLocks noGrp="1"/>
          </p:cNvSpPr>
          <p:nvPr>
            <p:ph type="pic" sz="quarter" idx="13"/>
          </p:nvPr>
        </p:nvSpPr>
        <p:spPr>
          <a:xfrm>
            <a:off x="0" y="1558457"/>
            <a:ext cx="9144000" cy="4776571"/>
          </a:xfrm>
          <a:prstGeom prst="rect">
            <a:avLst/>
          </a:prstGeom>
          <a:solidFill>
            <a:srgbClr val="FFFFFF"/>
          </a:solidFill>
        </p:spPr>
        <p:txBody>
          <a:bodyPr vert="horz" lIns="0" tIns="0" rIns="0" bIns="0" anchor="ctr" anchorCtr="0"/>
          <a:lstStyle>
            <a:lvl1pPr marL="0" indent="0" algn="ctr">
              <a:buFont typeface="Arial"/>
              <a:buNone/>
              <a:defRPr sz="1400">
                <a:solidFill>
                  <a:srgbClr val="7F7F7F"/>
                </a:solidFill>
              </a:defRPr>
            </a:lvl1pPr>
          </a:lstStyle>
          <a:p>
            <a:endParaRPr lang="nl-NL"/>
          </a:p>
        </p:txBody>
      </p:sp>
      <p:sp>
        <p:nvSpPr>
          <p:cNvPr id="2" name="Titel 1"/>
          <p:cNvSpPr>
            <a:spLocks noGrp="1"/>
          </p:cNvSpPr>
          <p:nvPr>
            <p:ph type="title" hasCustomPrompt="1"/>
          </p:nvPr>
        </p:nvSpPr>
        <p:spPr>
          <a:xfrm>
            <a:off x="935999" y="2150566"/>
            <a:ext cx="7704000" cy="816260"/>
          </a:xfrm>
          <a:prstGeom prst="rect">
            <a:avLst/>
          </a:prstGeom>
        </p:spPr>
        <p:txBody>
          <a:bodyPr vert="horz" lIns="0" tIns="0" rIns="0" bIns="0"/>
          <a:lstStyle>
            <a:lvl1pPr>
              <a:defRPr sz="5000" b="1" i="0" baseline="0">
                <a:solidFill>
                  <a:srgbClr val="293575"/>
                </a:solidFill>
                <a:latin typeface="Arial"/>
                <a:cs typeface="Arial"/>
              </a:defRPr>
            </a:lvl1pPr>
          </a:lstStyle>
          <a:p>
            <a:r>
              <a:rPr lang="nl-NL"/>
              <a:t>Titel van presentatie</a:t>
            </a:r>
          </a:p>
        </p:txBody>
      </p:sp>
      <p:sp>
        <p:nvSpPr>
          <p:cNvPr id="6" name="Tijdelijke aanduiding voor tekst 5"/>
          <p:cNvSpPr>
            <a:spLocks noGrp="1"/>
          </p:cNvSpPr>
          <p:nvPr>
            <p:ph type="body" sz="quarter" idx="10" hasCustomPrompt="1"/>
          </p:nvPr>
        </p:nvSpPr>
        <p:spPr>
          <a:xfrm>
            <a:off x="935999" y="2966827"/>
            <a:ext cx="7704000" cy="744132"/>
          </a:xfrm>
          <a:prstGeom prst="rect">
            <a:avLst/>
          </a:prstGeom>
        </p:spPr>
        <p:txBody>
          <a:bodyPr vert="horz" lIns="0" tIns="0" rIns="0" bIns="0"/>
          <a:lstStyle>
            <a:lvl1pPr marL="0" indent="0">
              <a:buFont typeface="Arial"/>
              <a:buNone/>
              <a:defRPr sz="3399" baseline="0">
                <a:solidFill>
                  <a:srgbClr val="1261A3"/>
                </a:solidFill>
              </a:defRPr>
            </a:lvl1pPr>
            <a:lvl2pPr marL="457177" indent="0">
              <a:buFont typeface="Arial"/>
              <a:buNone/>
              <a:defRPr/>
            </a:lvl2pPr>
            <a:lvl3pPr marL="914353" indent="0">
              <a:buFont typeface="Arial"/>
              <a:buNone/>
              <a:defRPr/>
            </a:lvl3pPr>
            <a:lvl4pPr marL="1371530" indent="0">
              <a:buFont typeface="Arial"/>
              <a:buNone/>
              <a:defRPr/>
            </a:lvl4pPr>
            <a:lvl5pPr marL="1828706" indent="0">
              <a:buFont typeface="Arial"/>
              <a:buNone/>
              <a:defRPr/>
            </a:lvl5pPr>
          </a:lstStyle>
          <a:p>
            <a:pPr lvl="0"/>
            <a:r>
              <a:rPr lang="nl-NL"/>
              <a:t>Subtitel</a:t>
            </a:r>
          </a:p>
        </p:txBody>
      </p:sp>
      <p:sp>
        <p:nvSpPr>
          <p:cNvPr id="14" name="Tijdelijke aanduiding voor datum 13"/>
          <p:cNvSpPr>
            <a:spLocks noGrp="1"/>
          </p:cNvSpPr>
          <p:nvPr>
            <p:ph type="dt" sz="half" idx="11"/>
          </p:nvPr>
        </p:nvSpPr>
        <p:spPr>
          <a:xfrm>
            <a:off x="936001" y="6516001"/>
            <a:ext cx="1364941" cy="342000"/>
          </a:xfrm>
        </p:spPr>
        <p:txBody>
          <a:bodyPr lIns="0" tIns="0" rIns="0" bIns="0" anchor="t" anchorCtr="0"/>
          <a:lstStyle>
            <a:lvl1pPr>
              <a:defRPr sz="1100">
                <a:solidFill>
                  <a:srgbClr val="FFFFFF"/>
                </a:solidFill>
              </a:defRPr>
            </a:lvl1pPr>
          </a:lstStyle>
          <a:p>
            <a:fld id="{6DA7C99B-114B-468A-A191-1AA13055CFD7}" type="datetime4">
              <a:rPr lang="nl-NL" smtClean="0"/>
              <a:t>7 april 2022</a:t>
            </a:fld>
            <a:endParaRPr lang="nl-NL"/>
          </a:p>
        </p:txBody>
      </p:sp>
      <p:sp>
        <p:nvSpPr>
          <p:cNvPr id="15" name="Tijdelijke aanduiding voor voettekst 14"/>
          <p:cNvSpPr>
            <a:spLocks noGrp="1"/>
          </p:cNvSpPr>
          <p:nvPr>
            <p:ph type="ftr" sz="quarter" idx="12"/>
          </p:nvPr>
        </p:nvSpPr>
        <p:spPr>
          <a:xfrm>
            <a:off x="7304259" y="6514881"/>
            <a:ext cx="1335741" cy="343120"/>
          </a:xfrm>
        </p:spPr>
        <p:txBody>
          <a:bodyPr lIns="0" tIns="0" rIns="0" bIns="0" anchor="t" anchorCtr="0"/>
          <a:lstStyle>
            <a:lvl1pPr algn="r">
              <a:defRPr sz="1100">
                <a:solidFill>
                  <a:srgbClr val="FFFFFF"/>
                </a:solidFill>
              </a:defRPr>
            </a:lvl1pPr>
          </a:lstStyle>
          <a:p>
            <a:r>
              <a:rPr lang="nl-NL"/>
              <a:t>Versie</a:t>
            </a:r>
          </a:p>
        </p:txBody>
      </p:sp>
    </p:spTree>
    <p:extLst>
      <p:ext uri="{BB962C8B-B14F-4D97-AF65-F5344CB8AC3E}">
        <p14:creationId xmlns:p14="http://schemas.microsoft.com/office/powerpoint/2010/main" val="2869242695"/>
      </p:ext>
    </p:extLst>
  </p:cSld>
  <p:clrMapOvr>
    <a:masterClrMapping/>
  </p:clrMapOvr>
  <p:transition spd="slow"/>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Hoofdstukpagina">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936001" y="1614300"/>
            <a:ext cx="5801685" cy="1307655"/>
          </a:xfrm>
          <a:prstGeom prst="rect">
            <a:avLst/>
          </a:prstGeom>
        </p:spPr>
        <p:txBody>
          <a:bodyPr vert="horz" lIns="0" tIns="0" rIns="0" bIns="0"/>
          <a:lstStyle>
            <a:lvl1pPr>
              <a:defRPr sz="3000" b="1" i="0" baseline="0">
                <a:solidFill>
                  <a:srgbClr val="293575"/>
                </a:solidFill>
                <a:latin typeface="Arial"/>
                <a:cs typeface="Arial"/>
              </a:defRPr>
            </a:lvl1pPr>
          </a:lstStyle>
          <a:p>
            <a:r>
              <a:rPr lang="nl-NL"/>
              <a:t>Titel van het hoofdstuk</a:t>
            </a:r>
          </a:p>
        </p:txBody>
      </p:sp>
      <p:sp>
        <p:nvSpPr>
          <p:cNvPr id="6" name="Tijdelijke aanduiding voor tekst 5"/>
          <p:cNvSpPr>
            <a:spLocks noGrp="1"/>
          </p:cNvSpPr>
          <p:nvPr>
            <p:ph type="body" sz="quarter" idx="10" hasCustomPrompt="1"/>
          </p:nvPr>
        </p:nvSpPr>
        <p:spPr>
          <a:xfrm>
            <a:off x="935999" y="3056935"/>
            <a:ext cx="4722282" cy="744132"/>
          </a:xfrm>
          <a:prstGeom prst="rect">
            <a:avLst/>
          </a:prstGeom>
        </p:spPr>
        <p:txBody>
          <a:bodyPr vert="horz" lIns="0" tIns="0" rIns="0" bIns="0"/>
          <a:lstStyle>
            <a:lvl1pPr marL="0" indent="0">
              <a:buFont typeface="Arial"/>
              <a:buNone/>
              <a:defRPr sz="2400" baseline="0">
                <a:solidFill>
                  <a:srgbClr val="1261A3"/>
                </a:solidFill>
              </a:defRPr>
            </a:lvl1pPr>
            <a:lvl2pPr marL="342848" indent="0">
              <a:buFont typeface="Arial"/>
              <a:buNone/>
              <a:defRPr/>
            </a:lvl2pPr>
            <a:lvl3pPr marL="685698" indent="0">
              <a:buFont typeface="Arial"/>
              <a:buNone/>
              <a:defRPr/>
            </a:lvl3pPr>
            <a:lvl4pPr marL="1028546" indent="0">
              <a:buFont typeface="Arial"/>
              <a:buNone/>
              <a:defRPr/>
            </a:lvl4pPr>
            <a:lvl5pPr marL="1371395" indent="0">
              <a:buFont typeface="Arial"/>
              <a:buNone/>
              <a:defRPr/>
            </a:lvl5pPr>
          </a:lstStyle>
          <a:p>
            <a:pPr lvl="0"/>
            <a:r>
              <a:rPr lang="nl-NL"/>
              <a:t>Subtitel</a:t>
            </a:r>
          </a:p>
        </p:txBody>
      </p:sp>
      <p:pic>
        <p:nvPicPr>
          <p:cNvPr id="8" name="Afbeelding 7">
            <a:extLst>
              <a:ext uri="{FF2B5EF4-FFF2-40B4-BE49-F238E27FC236}">
                <a16:creationId xmlns:a16="http://schemas.microsoft.com/office/drawing/2014/main" id="{A6CEFE7A-6AC2-F045-B2B8-AA7F8C9285A7}"/>
              </a:ext>
            </a:extLst>
          </p:cNvPr>
          <p:cNvPicPr>
            <a:picLocks noChangeAspect="1"/>
          </p:cNvPicPr>
          <p:nvPr userDrawn="1"/>
        </p:nvPicPr>
        <p:blipFill rotWithShape="1">
          <a:blip r:embed="rId2"/>
          <a:srcRect l="32292" t="44929" r="45539" b="53511"/>
          <a:stretch/>
        </p:blipFill>
        <p:spPr>
          <a:xfrm>
            <a:off x="0" y="1"/>
            <a:ext cx="9144000" cy="522972"/>
          </a:xfrm>
          <a:prstGeom prst="rect">
            <a:avLst/>
          </a:prstGeom>
        </p:spPr>
      </p:pic>
      <p:sp>
        <p:nvSpPr>
          <p:cNvPr id="5" name="Tijdelijke aanduiding voor afbeelding 4">
            <a:extLst>
              <a:ext uri="{FF2B5EF4-FFF2-40B4-BE49-F238E27FC236}">
                <a16:creationId xmlns:a16="http://schemas.microsoft.com/office/drawing/2014/main" id="{16692281-5E7F-D94C-A9A6-7B0DF1EC190E}"/>
              </a:ext>
            </a:extLst>
          </p:cNvPr>
          <p:cNvSpPr>
            <a:spLocks noGrp="1"/>
          </p:cNvSpPr>
          <p:nvPr>
            <p:ph type="pic" sz="quarter" idx="11"/>
          </p:nvPr>
        </p:nvSpPr>
        <p:spPr>
          <a:xfrm>
            <a:off x="5658281" y="1614301"/>
            <a:ext cx="3485720" cy="5243700"/>
          </a:xfrm>
          <a:prstGeom prst="rect">
            <a:avLst/>
          </a:prstGeom>
        </p:spPr>
        <p:txBody>
          <a:bodyPr lIns="0" tIns="0" rIns="0" bIns="0" anchor="ctr"/>
          <a:lstStyle>
            <a:lvl1pPr marL="0" indent="0" algn="ctr">
              <a:buFont typeface="Arial" panose="020B0604020202020204" pitchFamily="34" charset="0"/>
              <a:buNone/>
              <a:defRPr sz="1350"/>
            </a:lvl1pPr>
          </a:lstStyle>
          <a:p>
            <a:endParaRPr lang="nl-NL"/>
          </a:p>
        </p:txBody>
      </p:sp>
    </p:spTree>
    <p:extLst>
      <p:ext uri="{BB962C8B-B14F-4D97-AF65-F5344CB8AC3E}">
        <p14:creationId xmlns:p14="http://schemas.microsoft.com/office/powerpoint/2010/main" val="1388447706"/>
      </p:ext>
    </p:extLst>
  </p:cSld>
  <p:clrMapOvr>
    <a:masterClrMapping/>
  </p:clrMapOvr>
  <p:transition spd="slow"/>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ekstdia">
    <p:spTree>
      <p:nvGrpSpPr>
        <p:cNvPr id="1" name=""/>
        <p:cNvGrpSpPr/>
        <p:nvPr/>
      </p:nvGrpSpPr>
      <p:grpSpPr>
        <a:xfrm>
          <a:off x="0" y="0"/>
          <a:ext cx="0" cy="0"/>
          <a:chOff x="0" y="0"/>
          <a:chExt cx="0" cy="0"/>
        </a:xfrm>
      </p:grpSpPr>
      <p:pic>
        <p:nvPicPr>
          <p:cNvPr id="6" name="Afbeelding 5">
            <a:extLst>
              <a:ext uri="{FF2B5EF4-FFF2-40B4-BE49-F238E27FC236}">
                <a16:creationId xmlns:a16="http://schemas.microsoft.com/office/drawing/2014/main" id="{67CD8DB6-873E-B149-B2A0-7271665CF50D}"/>
              </a:ext>
            </a:extLst>
          </p:cNvPr>
          <p:cNvPicPr>
            <a:picLocks noChangeAspect="1"/>
          </p:cNvPicPr>
          <p:nvPr userDrawn="1"/>
        </p:nvPicPr>
        <p:blipFill rotWithShape="1">
          <a:blip r:embed="rId2"/>
          <a:srcRect l="32292" t="63822" r="45539" b="34618"/>
          <a:stretch/>
        </p:blipFill>
        <p:spPr>
          <a:xfrm>
            <a:off x="0" y="6335029"/>
            <a:ext cx="9144000" cy="522972"/>
          </a:xfrm>
          <a:prstGeom prst="rect">
            <a:avLst/>
          </a:prstGeom>
        </p:spPr>
      </p:pic>
      <p:sp>
        <p:nvSpPr>
          <p:cNvPr id="3" name="Tijdelijke aanduiding voor voettekst 2">
            <a:extLst>
              <a:ext uri="{FF2B5EF4-FFF2-40B4-BE49-F238E27FC236}">
                <a16:creationId xmlns:a16="http://schemas.microsoft.com/office/drawing/2014/main" id="{F38A48CC-AAB2-4063-A86E-CBFF3917741A}"/>
              </a:ext>
            </a:extLst>
          </p:cNvPr>
          <p:cNvSpPr>
            <a:spLocks noGrp="1"/>
          </p:cNvSpPr>
          <p:nvPr>
            <p:ph type="ftr" sz="quarter" idx="11"/>
          </p:nvPr>
        </p:nvSpPr>
        <p:spPr>
          <a:xfrm>
            <a:off x="935999" y="6356351"/>
            <a:ext cx="6224151" cy="365125"/>
          </a:xfrm>
        </p:spPr>
        <p:txBody>
          <a:bodyPr/>
          <a:lstStyle>
            <a:lvl1pPr algn="l">
              <a:defRPr b="1">
                <a:solidFill>
                  <a:schemeClr val="bg1"/>
                </a:solidFill>
              </a:defRPr>
            </a:lvl1pPr>
          </a:lstStyle>
          <a:p>
            <a:endParaRPr lang="nl-NL"/>
          </a:p>
        </p:txBody>
      </p:sp>
      <p:sp>
        <p:nvSpPr>
          <p:cNvPr id="4" name="Tijdelijke aanduiding voor dianummer 3">
            <a:extLst>
              <a:ext uri="{FF2B5EF4-FFF2-40B4-BE49-F238E27FC236}">
                <a16:creationId xmlns:a16="http://schemas.microsoft.com/office/drawing/2014/main" id="{944404D2-EFBC-4888-B8CF-D423C31E7CC2}"/>
              </a:ext>
            </a:extLst>
          </p:cNvPr>
          <p:cNvSpPr>
            <a:spLocks noGrp="1"/>
          </p:cNvSpPr>
          <p:nvPr>
            <p:ph type="sldNum" sz="quarter" idx="12"/>
          </p:nvPr>
        </p:nvSpPr>
        <p:spPr>
          <a:xfrm>
            <a:off x="7617350" y="6356349"/>
            <a:ext cx="1069450" cy="367200"/>
          </a:xfrm>
        </p:spPr>
        <p:txBody>
          <a:bodyPr/>
          <a:lstStyle>
            <a:lvl1pPr>
              <a:defRPr>
                <a:solidFill>
                  <a:schemeClr val="bg1"/>
                </a:solidFill>
              </a:defRPr>
            </a:lvl1pPr>
          </a:lstStyle>
          <a:p>
            <a:fld id="{3B7F25A2-8CA8-43B9-B15A-BDA6A1D16D96}" type="slidenum">
              <a:rPr lang="nl-NL" smtClean="0"/>
              <a:pPr/>
              <a:t>‹nr.›</a:t>
            </a:fld>
            <a:endParaRPr lang="nl-NL"/>
          </a:p>
        </p:txBody>
      </p:sp>
      <p:sp>
        <p:nvSpPr>
          <p:cNvPr id="11" name="Titel 1">
            <a:extLst>
              <a:ext uri="{FF2B5EF4-FFF2-40B4-BE49-F238E27FC236}">
                <a16:creationId xmlns:a16="http://schemas.microsoft.com/office/drawing/2014/main" id="{0AE458A3-8A07-1F4E-9ED5-0885CE9A6B1B}"/>
              </a:ext>
            </a:extLst>
          </p:cNvPr>
          <p:cNvSpPr>
            <a:spLocks noGrp="1"/>
          </p:cNvSpPr>
          <p:nvPr>
            <p:ph type="title"/>
          </p:nvPr>
        </p:nvSpPr>
        <p:spPr>
          <a:xfrm>
            <a:off x="935372" y="243236"/>
            <a:ext cx="7704000" cy="645962"/>
          </a:xfrm>
          <a:prstGeom prst="rect">
            <a:avLst/>
          </a:prstGeom>
        </p:spPr>
        <p:txBody>
          <a:bodyPr vert="horz" lIns="0" tIns="0" rIns="0" bIns="0"/>
          <a:lstStyle>
            <a:lvl1pPr>
              <a:defRPr sz="1800" b="1" i="0" baseline="0">
                <a:solidFill>
                  <a:srgbClr val="293575"/>
                </a:solidFill>
                <a:latin typeface="Arial"/>
                <a:cs typeface="Arial"/>
              </a:defRPr>
            </a:lvl1pPr>
          </a:lstStyle>
          <a:p>
            <a:r>
              <a:rPr lang="nl-NL"/>
              <a:t>Titel</a:t>
            </a:r>
          </a:p>
        </p:txBody>
      </p:sp>
      <p:sp>
        <p:nvSpPr>
          <p:cNvPr id="12" name="Tijdelijke aanduiding voor tekst 10">
            <a:extLst>
              <a:ext uri="{FF2B5EF4-FFF2-40B4-BE49-F238E27FC236}">
                <a16:creationId xmlns:a16="http://schemas.microsoft.com/office/drawing/2014/main" id="{848DC645-7FEC-2641-9394-DD7ADB238ED4}"/>
              </a:ext>
            </a:extLst>
          </p:cNvPr>
          <p:cNvSpPr>
            <a:spLocks noGrp="1"/>
          </p:cNvSpPr>
          <p:nvPr>
            <p:ph type="body" sz="quarter" idx="13"/>
          </p:nvPr>
        </p:nvSpPr>
        <p:spPr>
          <a:xfrm>
            <a:off x="935998" y="923703"/>
            <a:ext cx="7704138" cy="5160838"/>
          </a:xfrm>
          <a:prstGeom prst="rect">
            <a:avLst/>
          </a:prstGeom>
        </p:spPr>
        <p:txBody>
          <a:bodyPr vert="horz" lIns="0" tIns="0" rIns="0" bIns="0"/>
          <a:lstStyle>
            <a:lvl1pPr marL="134980" indent="-134980">
              <a:lnSpc>
                <a:spcPts val="2250"/>
              </a:lnSpc>
              <a:spcBef>
                <a:spcPts val="0"/>
              </a:spcBef>
              <a:spcAft>
                <a:spcPts val="0"/>
              </a:spcAft>
              <a:buClr>
                <a:srgbClr val="0088CC"/>
              </a:buClr>
              <a:buFont typeface="Arial"/>
              <a:buChar char="•"/>
              <a:defRPr sz="1350">
                <a:solidFill>
                  <a:srgbClr val="000000"/>
                </a:solidFill>
              </a:defRPr>
            </a:lvl1pPr>
            <a:lvl2pPr marL="269959" indent="-134980">
              <a:lnSpc>
                <a:spcPts val="2250"/>
              </a:lnSpc>
              <a:spcBef>
                <a:spcPts val="0"/>
              </a:spcBef>
              <a:spcAft>
                <a:spcPts val="0"/>
              </a:spcAft>
              <a:buClr>
                <a:srgbClr val="0088CC"/>
              </a:buClr>
              <a:buFont typeface="Arial"/>
              <a:buChar char="•"/>
              <a:defRPr sz="1350">
                <a:solidFill>
                  <a:srgbClr val="000000"/>
                </a:solidFill>
              </a:defRPr>
            </a:lvl2pPr>
            <a:lvl3pPr marL="404939" indent="-134980">
              <a:lnSpc>
                <a:spcPts val="2250"/>
              </a:lnSpc>
              <a:spcBef>
                <a:spcPts val="0"/>
              </a:spcBef>
              <a:spcAft>
                <a:spcPts val="0"/>
              </a:spcAft>
              <a:buClr>
                <a:srgbClr val="0088CC"/>
              </a:buClr>
              <a:buFont typeface="Arial"/>
              <a:buChar char="•"/>
              <a:defRPr sz="1350">
                <a:solidFill>
                  <a:srgbClr val="000000"/>
                </a:solidFill>
              </a:defRPr>
            </a:lvl3pPr>
            <a:lvl4pPr marL="539920" indent="-134980">
              <a:lnSpc>
                <a:spcPts val="2250"/>
              </a:lnSpc>
              <a:spcBef>
                <a:spcPts val="0"/>
              </a:spcBef>
              <a:spcAft>
                <a:spcPts val="0"/>
              </a:spcAft>
              <a:buClr>
                <a:srgbClr val="0088CC"/>
              </a:buClr>
              <a:buFont typeface="Arial"/>
              <a:buChar char="•"/>
              <a:defRPr sz="1350">
                <a:solidFill>
                  <a:srgbClr val="000000"/>
                </a:solidFill>
              </a:defRPr>
            </a:lvl4pPr>
            <a:lvl5pPr marL="674899" indent="-134980">
              <a:lnSpc>
                <a:spcPts val="2250"/>
              </a:lnSpc>
              <a:spcBef>
                <a:spcPts val="0"/>
              </a:spcBef>
              <a:spcAft>
                <a:spcPts val="0"/>
              </a:spcAft>
              <a:buClr>
                <a:srgbClr val="0088CC"/>
              </a:buClr>
              <a:buFont typeface="Arial"/>
              <a:buChar char="•"/>
              <a:defRPr sz="1350">
                <a:solidFill>
                  <a:srgbClr val="000000"/>
                </a:solidFill>
              </a:defRPr>
            </a:lvl5pPr>
          </a:lstStyle>
          <a:p>
            <a:pPr lvl="0"/>
            <a:r>
              <a:rPr lang="nl-NL"/>
              <a:t>Klik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Tree>
    <p:extLst>
      <p:ext uri="{BB962C8B-B14F-4D97-AF65-F5344CB8AC3E}">
        <p14:creationId xmlns:p14="http://schemas.microsoft.com/office/powerpoint/2010/main" val="2416768530"/>
      </p:ext>
    </p:extLst>
  </p:cSld>
  <p:clrMapOvr>
    <a:masterClrMapping/>
  </p:clrMapOvr>
  <p:transition spd="slow"/>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ekstdia met beeld">
    <p:spTree>
      <p:nvGrpSpPr>
        <p:cNvPr id="1" name=""/>
        <p:cNvGrpSpPr/>
        <p:nvPr/>
      </p:nvGrpSpPr>
      <p:grpSpPr>
        <a:xfrm>
          <a:off x="0" y="0"/>
          <a:ext cx="0" cy="0"/>
          <a:chOff x="0" y="0"/>
          <a:chExt cx="0" cy="0"/>
        </a:xfrm>
      </p:grpSpPr>
      <p:pic>
        <p:nvPicPr>
          <p:cNvPr id="6" name="Afbeelding 5">
            <a:extLst>
              <a:ext uri="{FF2B5EF4-FFF2-40B4-BE49-F238E27FC236}">
                <a16:creationId xmlns:a16="http://schemas.microsoft.com/office/drawing/2014/main" id="{67CD8DB6-873E-B149-B2A0-7271665CF50D}"/>
              </a:ext>
            </a:extLst>
          </p:cNvPr>
          <p:cNvPicPr>
            <a:picLocks noChangeAspect="1"/>
          </p:cNvPicPr>
          <p:nvPr userDrawn="1"/>
        </p:nvPicPr>
        <p:blipFill rotWithShape="1">
          <a:blip r:embed="rId2"/>
          <a:srcRect l="32292" t="63822" r="45539" b="34618"/>
          <a:stretch/>
        </p:blipFill>
        <p:spPr>
          <a:xfrm>
            <a:off x="0" y="6335029"/>
            <a:ext cx="9144000" cy="522972"/>
          </a:xfrm>
          <a:prstGeom prst="rect">
            <a:avLst/>
          </a:prstGeom>
        </p:spPr>
      </p:pic>
      <p:sp>
        <p:nvSpPr>
          <p:cNvPr id="3" name="Tijdelijke aanduiding voor voettekst 2">
            <a:extLst>
              <a:ext uri="{FF2B5EF4-FFF2-40B4-BE49-F238E27FC236}">
                <a16:creationId xmlns:a16="http://schemas.microsoft.com/office/drawing/2014/main" id="{F38A48CC-AAB2-4063-A86E-CBFF3917741A}"/>
              </a:ext>
            </a:extLst>
          </p:cNvPr>
          <p:cNvSpPr>
            <a:spLocks noGrp="1"/>
          </p:cNvSpPr>
          <p:nvPr>
            <p:ph type="ftr" sz="quarter" idx="11"/>
          </p:nvPr>
        </p:nvSpPr>
        <p:spPr>
          <a:xfrm>
            <a:off x="935999" y="6356351"/>
            <a:ext cx="6224151" cy="365125"/>
          </a:xfrm>
        </p:spPr>
        <p:txBody>
          <a:bodyPr/>
          <a:lstStyle>
            <a:lvl1pPr algn="l">
              <a:defRPr b="1">
                <a:solidFill>
                  <a:schemeClr val="bg1"/>
                </a:solidFill>
              </a:defRPr>
            </a:lvl1pPr>
          </a:lstStyle>
          <a:p>
            <a:endParaRPr lang="nl-NL"/>
          </a:p>
        </p:txBody>
      </p:sp>
      <p:sp>
        <p:nvSpPr>
          <p:cNvPr id="4" name="Tijdelijke aanduiding voor dianummer 3">
            <a:extLst>
              <a:ext uri="{FF2B5EF4-FFF2-40B4-BE49-F238E27FC236}">
                <a16:creationId xmlns:a16="http://schemas.microsoft.com/office/drawing/2014/main" id="{944404D2-EFBC-4888-B8CF-D423C31E7CC2}"/>
              </a:ext>
            </a:extLst>
          </p:cNvPr>
          <p:cNvSpPr>
            <a:spLocks noGrp="1"/>
          </p:cNvSpPr>
          <p:nvPr>
            <p:ph type="sldNum" sz="quarter" idx="12"/>
          </p:nvPr>
        </p:nvSpPr>
        <p:spPr>
          <a:xfrm>
            <a:off x="7617350" y="6356349"/>
            <a:ext cx="1069450" cy="367200"/>
          </a:xfrm>
        </p:spPr>
        <p:txBody>
          <a:bodyPr/>
          <a:lstStyle>
            <a:lvl1pPr>
              <a:defRPr>
                <a:solidFill>
                  <a:schemeClr val="bg1"/>
                </a:solidFill>
              </a:defRPr>
            </a:lvl1pPr>
          </a:lstStyle>
          <a:p>
            <a:fld id="{3B7F25A2-8CA8-43B9-B15A-BDA6A1D16D96}" type="slidenum">
              <a:rPr lang="nl-NL" smtClean="0"/>
              <a:pPr/>
              <a:t>‹nr.›</a:t>
            </a:fld>
            <a:endParaRPr lang="nl-NL"/>
          </a:p>
        </p:txBody>
      </p:sp>
      <p:sp>
        <p:nvSpPr>
          <p:cNvPr id="11" name="Titel 1">
            <a:extLst>
              <a:ext uri="{FF2B5EF4-FFF2-40B4-BE49-F238E27FC236}">
                <a16:creationId xmlns:a16="http://schemas.microsoft.com/office/drawing/2014/main" id="{0AE458A3-8A07-1F4E-9ED5-0885CE9A6B1B}"/>
              </a:ext>
            </a:extLst>
          </p:cNvPr>
          <p:cNvSpPr>
            <a:spLocks noGrp="1"/>
          </p:cNvSpPr>
          <p:nvPr>
            <p:ph type="title"/>
          </p:nvPr>
        </p:nvSpPr>
        <p:spPr>
          <a:xfrm>
            <a:off x="935999" y="243236"/>
            <a:ext cx="7704000" cy="645962"/>
          </a:xfrm>
          <a:prstGeom prst="rect">
            <a:avLst/>
          </a:prstGeom>
        </p:spPr>
        <p:txBody>
          <a:bodyPr vert="horz" lIns="0" tIns="0" rIns="0" bIns="0"/>
          <a:lstStyle>
            <a:lvl1pPr>
              <a:defRPr sz="1800" b="1" i="0" baseline="0">
                <a:solidFill>
                  <a:srgbClr val="293575"/>
                </a:solidFill>
                <a:latin typeface="Arial"/>
                <a:cs typeface="Arial"/>
              </a:defRPr>
            </a:lvl1pPr>
          </a:lstStyle>
          <a:p>
            <a:r>
              <a:rPr lang="nl-NL"/>
              <a:t>Titel</a:t>
            </a:r>
          </a:p>
        </p:txBody>
      </p:sp>
      <p:sp>
        <p:nvSpPr>
          <p:cNvPr id="7" name="Tijdelijke aanduiding voor tekst 10">
            <a:extLst>
              <a:ext uri="{FF2B5EF4-FFF2-40B4-BE49-F238E27FC236}">
                <a16:creationId xmlns:a16="http://schemas.microsoft.com/office/drawing/2014/main" id="{EE016566-7645-3546-A5DB-19D35C644299}"/>
              </a:ext>
            </a:extLst>
          </p:cNvPr>
          <p:cNvSpPr>
            <a:spLocks noGrp="1"/>
          </p:cNvSpPr>
          <p:nvPr>
            <p:ph type="body" sz="quarter" idx="13"/>
          </p:nvPr>
        </p:nvSpPr>
        <p:spPr>
          <a:xfrm>
            <a:off x="936627" y="923702"/>
            <a:ext cx="4093333" cy="5195215"/>
          </a:xfrm>
          <a:prstGeom prst="rect">
            <a:avLst/>
          </a:prstGeom>
        </p:spPr>
        <p:txBody>
          <a:bodyPr vert="horz" lIns="0" tIns="0" rIns="0" bIns="0"/>
          <a:lstStyle>
            <a:lvl1pPr marL="134980" indent="-134980">
              <a:lnSpc>
                <a:spcPts val="2250"/>
              </a:lnSpc>
              <a:spcBef>
                <a:spcPts val="0"/>
              </a:spcBef>
              <a:spcAft>
                <a:spcPts val="0"/>
              </a:spcAft>
              <a:buClr>
                <a:srgbClr val="4089CA"/>
              </a:buClr>
              <a:buFont typeface="Arial"/>
              <a:buChar char="•"/>
              <a:defRPr sz="1350">
                <a:solidFill>
                  <a:srgbClr val="000000"/>
                </a:solidFill>
              </a:defRPr>
            </a:lvl1pPr>
            <a:lvl2pPr marL="269959" indent="-134980">
              <a:lnSpc>
                <a:spcPts val="2250"/>
              </a:lnSpc>
              <a:spcBef>
                <a:spcPts val="0"/>
              </a:spcBef>
              <a:spcAft>
                <a:spcPts val="0"/>
              </a:spcAft>
              <a:buClr>
                <a:srgbClr val="4089CA"/>
              </a:buClr>
              <a:buFont typeface="Arial"/>
              <a:buChar char="•"/>
              <a:defRPr sz="1350">
                <a:solidFill>
                  <a:srgbClr val="000000"/>
                </a:solidFill>
              </a:defRPr>
            </a:lvl2pPr>
            <a:lvl3pPr marL="404939" indent="-134980">
              <a:lnSpc>
                <a:spcPts val="2250"/>
              </a:lnSpc>
              <a:spcBef>
                <a:spcPts val="0"/>
              </a:spcBef>
              <a:spcAft>
                <a:spcPts val="0"/>
              </a:spcAft>
              <a:buClr>
                <a:srgbClr val="4089CA"/>
              </a:buClr>
              <a:buFont typeface="Arial"/>
              <a:buChar char="•"/>
              <a:defRPr sz="1350">
                <a:solidFill>
                  <a:srgbClr val="000000"/>
                </a:solidFill>
              </a:defRPr>
            </a:lvl3pPr>
            <a:lvl4pPr marL="539920" indent="-134980">
              <a:lnSpc>
                <a:spcPts val="2250"/>
              </a:lnSpc>
              <a:spcBef>
                <a:spcPts val="0"/>
              </a:spcBef>
              <a:spcAft>
                <a:spcPts val="0"/>
              </a:spcAft>
              <a:buClr>
                <a:srgbClr val="4089CA"/>
              </a:buClr>
              <a:buFont typeface="Arial"/>
              <a:buChar char="•"/>
              <a:defRPr sz="1350">
                <a:solidFill>
                  <a:srgbClr val="000000"/>
                </a:solidFill>
              </a:defRPr>
            </a:lvl4pPr>
            <a:lvl5pPr marL="674899" indent="-134980">
              <a:lnSpc>
                <a:spcPts val="2250"/>
              </a:lnSpc>
              <a:spcBef>
                <a:spcPts val="0"/>
              </a:spcBef>
              <a:spcAft>
                <a:spcPts val="0"/>
              </a:spcAft>
              <a:buClr>
                <a:srgbClr val="4089CA"/>
              </a:buClr>
              <a:buFont typeface="Arial"/>
              <a:buChar char="•"/>
              <a:defRPr sz="1350">
                <a:solidFill>
                  <a:srgbClr val="000000"/>
                </a:solidFill>
              </a:defRPr>
            </a:lvl5pPr>
          </a:lstStyle>
          <a:p>
            <a:pPr lvl="0"/>
            <a:r>
              <a:rPr lang="nl-NL"/>
              <a:t>Klik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8" name="Tijdelijke aanduiding voor afbeelding 3">
            <a:extLst>
              <a:ext uri="{FF2B5EF4-FFF2-40B4-BE49-F238E27FC236}">
                <a16:creationId xmlns:a16="http://schemas.microsoft.com/office/drawing/2014/main" id="{FD0E5DDC-2679-0E40-9F93-33F44A172011}"/>
              </a:ext>
            </a:extLst>
          </p:cNvPr>
          <p:cNvSpPr>
            <a:spLocks noGrp="1"/>
          </p:cNvSpPr>
          <p:nvPr>
            <p:ph type="pic" sz="quarter" idx="14"/>
          </p:nvPr>
        </p:nvSpPr>
        <p:spPr>
          <a:xfrm>
            <a:off x="5400964" y="1046155"/>
            <a:ext cx="3239801" cy="5072761"/>
          </a:xfrm>
          <a:prstGeom prst="rect">
            <a:avLst/>
          </a:prstGeom>
        </p:spPr>
        <p:txBody>
          <a:bodyPr vert="horz" anchor="ctr"/>
          <a:lstStyle>
            <a:lvl1pPr marL="0" indent="0" algn="ctr">
              <a:buFont typeface="Arial"/>
              <a:buNone/>
              <a:defRPr sz="1350">
                <a:solidFill>
                  <a:srgbClr val="7F7F7F"/>
                </a:solidFill>
              </a:defRPr>
            </a:lvl1pPr>
          </a:lstStyle>
          <a:p>
            <a:endParaRPr lang="nl-NL"/>
          </a:p>
        </p:txBody>
      </p:sp>
    </p:spTree>
    <p:extLst>
      <p:ext uri="{BB962C8B-B14F-4D97-AF65-F5344CB8AC3E}">
        <p14:creationId xmlns:p14="http://schemas.microsoft.com/office/powerpoint/2010/main" val="1785692275"/>
      </p:ext>
    </p:extLst>
  </p:cSld>
  <p:clrMapOvr>
    <a:masterClrMapping/>
  </p:clrMapOvr>
  <p:transition spd="slow"/>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ekstdia_leeg">
    <p:spTree>
      <p:nvGrpSpPr>
        <p:cNvPr id="1" name=""/>
        <p:cNvGrpSpPr/>
        <p:nvPr/>
      </p:nvGrpSpPr>
      <p:grpSpPr>
        <a:xfrm>
          <a:off x="0" y="0"/>
          <a:ext cx="0" cy="0"/>
          <a:chOff x="0" y="0"/>
          <a:chExt cx="0" cy="0"/>
        </a:xfrm>
      </p:grpSpPr>
      <p:sp>
        <p:nvSpPr>
          <p:cNvPr id="3" name="Tijdelijke aanduiding voor voettekst 2">
            <a:extLst>
              <a:ext uri="{FF2B5EF4-FFF2-40B4-BE49-F238E27FC236}">
                <a16:creationId xmlns:a16="http://schemas.microsoft.com/office/drawing/2014/main" id="{F38A48CC-AAB2-4063-A86E-CBFF3917741A}"/>
              </a:ext>
            </a:extLst>
          </p:cNvPr>
          <p:cNvSpPr>
            <a:spLocks noGrp="1"/>
          </p:cNvSpPr>
          <p:nvPr>
            <p:ph type="ftr" sz="quarter" idx="11"/>
          </p:nvPr>
        </p:nvSpPr>
        <p:spPr>
          <a:xfrm>
            <a:off x="935999" y="6356351"/>
            <a:ext cx="6224151" cy="365125"/>
          </a:xfrm>
        </p:spPr>
        <p:txBody>
          <a:bodyPr/>
          <a:lstStyle>
            <a:lvl1pPr algn="l">
              <a:defRPr b="1">
                <a:solidFill>
                  <a:srgbClr val="293575"/>
                </a:solidFill>
              </a:defRPr>
            </a:lvl1pPr>
          </a:lstStyle>
          <a:p>
            <a:endParaRPr lang="nl-NL"/>
          </a:p>
        </p:txBody>
      </p:sp>
      <p:sp>
        <p:nvSpPr>
          <p:cNvPr id="4" name="Tijdelijke aanduiding voor dianummer 3">
            <a:extLst>
              <a:ext uri="{FF2B5EF4-FFF2-40B4-BE49-F238E27FC236}">
                <a16:creationId xmlns:a16="http://schemas.microsoft.com/office/drawing/2014/main" id="{944404D2-EFBC-4888-B8CF-D423C31E7CC2}"/>
              </a:ext>
            </a:extLst>
          </p:cNvPr>
          <p:cNvSpPr>
            <a:spLocks noGrp="1"/>
          </p:cNvSpPr>
          <p:nvPr>
            <p:ph type="sldNum" sz="quarter" idx="12"/>
          </p:nvPr>
        </p:nvSpPr>
        <p:spPr>
          <a:xfrm>
            <a:off x="7617350" y="6356349"/>
            <a:ext cx="1069450" cy="367200"/>
          </a:xfrm>
        </p:spPr>
        <p:txBody>
          <a:bodyPr/>
          <a:lstStyle>
            <a:lvl1pPr>
              <a:defRPr>
                <a:solidFill>
                  <a:srgbClr val="293575"/>
                </a:solidFill>
              </a:defRPr>
            </a:lvl1pPr>
          </a:lstStyle>
          <a:p>
            <a:fld id="{3B7F25A2-8CA8-43B9-B15A-BDA6A1D16D96}" type="slidenum">
              <a:rPr lang="nl-NL" smtClean="0"/>
              <a:pPr/>
              <a:t>‹nr.›</a:t>
            </a:fld>
            <a:endParaRPr lang="nl-NL"/>
          </a:p>
        </p:txBody>
      </p:sp>
      <p:sp>
        <p:nvSpPr>
          <p:cNvPr id="11" name="Titel 1">
            <a:extLst>
              <a:ext uri="{FF2B5EF4-FFF2-40B4-BE49-F238E27FC236}">
                <a16:creationId xmlns:a16="http://schemas.microsoft.com/office/drawing/2014/main" id="{0AE458A3-8A07-1F4E-9ED5-0885CE9A6B1B}"/>
              </a:ext>
            </a:extLst>
          </p:cNvPr>
          <p:cNvSpPr>
            <a:spLocks noGrp="1"/>
          </p:cNvSpPr>
          <p:nvPr>
            <p:ph type="title"/>
          </p:nvPr>
        </p:nvSpPr>
        <p:spPr>
          <a:xfrm>
            <a:off x="935372" y="243236"/>
            <a:ext cx="7704000" cy="645962"/>
          </a:xfrm>
          <a:prstGeom prst="rect">
            <a:avLst/>
          </a:prstGeom>
        </p:spPr>
        <p:txBody>
          <a:bodyPr vert="horz" lIns="0" tIns="0" rIns="0" bIns="0"/>
          <a:lstStyle>
            <a:lvl1pPr>
              <a:defRPr sz="1800" b="1" i="0" baseline="0">
                <a:solidFill>
                  <a:srgbClr val="293575"/>
                </a:solidFill>
                <a:latin typeface="Arial"/>
                <a:cs typeface="Arial"/>
              </a:defRPr>
            </a:lvl1pPr>
          </a:lstStyle>
          <a:p>
            <a:r>
              <a:rPr lang="nl-NL"/>
              <a:t>Titel</a:t>
            </a:r>
          </a:p>
        </p:txBody>
      </p:sp>
      <p:sp>
        <p:nvSpPr>
          <p:cNvPr id="12" name="Tijdelijke aanduiding voor tekst 10">
            <a:extLst>
              <a:ext uri="{FF2B5EF4-FFF2-40B4-BE49-F238E27FC236}">
                <a16:creationId xmlns:a16="http://schemas.microsoft.com/office/drawing/2014/main" id="{848DC645-7FEC-2641-9394-DD7ADB238ED4}"/>
              </a:ext>
            </a:extLst>
          </p:cNvPr>
          <p:cNvSpPr>
            <a:spLocks noGrp="1"/>
          </p:cNvSpPr>
          <p:nvPr>
            <p:ph type="body" sz="quarter" idx="13"/>
          </p:nvPr>
        </p:nvSpPr>
        <p:spPr>
          <a:xfrm>
            <a:off x="935998" y="923703"/>
            <a:ext cx="7704138" cy="5160838"/>
          </a:xfrm>
          <a:prstGeom prst="rect">
            <a:avLst/>
          </a:prstGeom>
        </p:spPr>
        <p:txBody>
          <a:bodyPr vert="horz" lIns="0" tIns="0" rIns="0" bIns="0"/>
          <a:lstStyle>
            <a:lvl1pPr marL="134980" indent="-134980">
              <a:lnSpc>
                <a:spcPts val="2250"/>
              </a:lnSpc>
              <a:spcBef>
                <a:spcPts val="0"/>
              </a:spcBef>
              <a:spcAft>
                <a:spcPts val="0"/>
              </a:spcAft>
              <a:buClr>
                <a:srgbClr val="0088CC"/>
              </a:buClr>
              <a:buFont typeface="Arial"/>
              <a:buChar char="•"/>
              <a:defRPr sz="1350">
                <a:solidFill>
                  <a:srgbClr val="000000"/>
                </a:solidFill>
              </a:defRPr>
            </a:lvl1pPr>
            <a:lvl2pPr marL="269959" indent="-134980">
              <a:lnSpc>
                <a:spcPts val="2250"/>
              </a:lnSpc>
              <a:spcBef>
                <a:spcPts val="0"/>
              </a:spcBef>
              <a:spcAft>
                <a:spcPts val="0"/>
              </a:spcAft>
              <a:buClr>
                <a:srgbClr val="0088CC"/>
              </a:buClr>
              <a:buFont typeface="Arial"/>
              <a:buChar char="•"/>
              <a:defRPr sz="1350">
                <a:solidFill>
                  <a:srgbClr val="000000"/>
                </a:solidFill>
              </a:defRPr>
            </a:lvl2pPr>
            <a:lvl3pPr marL="404939" indent="-134980">
              <a:lnSpc>
                <a:spcPts val="2250"/>
              </a:lnSpc>
              <a:spcBef>
                <a:spcPts val="0"/>
              </a:spcBef>
              <a:spcAft>
                <a:spcPts val="0"/>
              </a:spcAft>
              <a:buClr>
                <a:srgbClr val="0088CC"/>
              </a:buClr>
              <a:buFont typeface="Arial"/>
              <a:buChar char="•"/>
              <a:defRPr sz="1350">
                <a:solidFill>
                  <a:srgbClr val="000000"/>
                </a:solidFill>
              </a:defRPr>
            </a:lvl3pPr>
            <a:lvl4pPr marL="539920" indent="-134980">
              <a:lnSpc>
                <a:spcPts val="2250"/>
              </a:lnSpc>
              <a:spcBef>
                <a:spcPts val="0"/>
              </a:spcBef>
              <a:spcAft>
                <a:spcPts val="0"/>
              </a:spcAft>
              <a:buClr>
                <a:srgbClr val="0088CC"/>
              </a:buClr>
              <a:buFont typeface="Arial"/>
              <a:buChar char="•"/>
              <a:defRPr sz="1350">
                <a:solidFill>
                  <a:srgbClr val="000000"/>
                </a:solidFill>
              </a:defRPr>
            </a:lvl4pPr>
            <a:lvl5pPr marL="674899" indent="-134980">
              <a:lnSpc>
                <a:spcPts val="2250"/>
              </a:lnSpc>
              <a:spcBef>
                <a:spcPts val="0"/>
              </a:spcBef>
              <a:spcAft>
                <a:spcPts val="0"/>
              </a:spcAft>
              <a:buClr>
                <a:srgbClr val="0088CC"/>
              </a:buClr>
              <a:buFont typeface="Arial"/>
              <a:buChar char="•"/>
              <a:defRPr sz="1350">
                <a:solidFill>
                  <a:srgbClr val="000000"/>
                </a:solidFill>
              </a:defRPr>
            </a:lvl5pPr>
          </a:lstStyle>
          <a:p>
            <a:pPr lvl="0"/>
            <a:r>
              <a:rPr lang="nl-NL"/>
              <a:t>Klik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Tree>
    <p:extLst>
      <p:ext uri="{BB962C8B-B14F-4D97-AF65-F5344CB8AC3E}">
        <p14:creationId xmlns:p14="http://schemas.microsoft.com/office/powerpoint/2010/main" val="3132730141"/>
      </p:ext>
    </p:extLst>
  </p:cSld>
  <p:clrMapOvr>
    <a:masterClrMapping/>
  </p:clrMapOvr>
  <p:transition spd="slow"/>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Voorblad">
    <p:bg>
      <p:bgPr>
        <a:blipFill rotWithShape="1">
          <a:blip r:embed="rId2" cstate="print">
            <a:extLst>
              <a:ext uri="{28A0092B-C50C-407E-A947-70E740481C1C}">
                <a14:useLocalDpi xmlns:a14="http://schemas.microsoft.com/office/drawing/2010/main"/>
              </a:ext>
            </a:extLst>
          </a:blip>
          <a:stretch>
            <a:fillRect/>
          </a:stretch>
        </a:blipFill>
        <a:effectLst/>
      </p:bgPr>
    </p:bg>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935999" y="2879999"/>
            <a:ext cx="7704000" cy="1089600"/>
          </a:xfrm>
          <a:prstGeom prst="rect">
            <a:avLst/>
          </a:prstGeom>
        </p:spPr>
        <p:txBody>
          <a:bodyPr vert="horz" lIns="0" tIns="0" rIns="0" bIns="0"/>
          <a:lstStyle>
            <a:lvl1pPr>
              <a:defRPr sz="3750" b="1" i="0" baseline="0">
                <a:solidFill>
                  <a:srgbClr val="000000"/>
                </a:solidFill>
                <a:latin typeface="Arial"/>
                <a:cs typeface="Arial"/>
              </a:defRPr>
            </a:lvl1pPr>
          </a:lstStyle>
          <a:p>
            <a:r>
              <a:rPr lang="nl-NL"/>
              <a:t>Titel van presentatie</a:t>
            </a:r>
          </a:p>
        </p:txBody>
      </p:sp>
      <p:sp>
        <p:nvSpPr>
          <p:cNvPr id="6" name="Tijdelijke aanduiding voor tekst 5"/>
          <p:cNvSpPr>
            <a:spLocks noGrp="1"/>
          </p:cNvSpPr>
          <p:nvPr>
            <p:ph type="body" sz="quarter" idx="10" hasCustomPrompt="1"/>
          </p:nvPr>
        </p:nvSpPr>
        <p:spPr>
          <a:xfrm>
            <a:off x="935999" y="3969599"/>
            <a:ext cx="7704000" cy="1176000"/>
          </a:xfrm>
          <a:prstGeom prst="rect">
            <a:avLst/>
          </a:prstGeom>
        </p:spPr>
        <p:txBody>
          <a:bodyPr vert="horz" lIns="0" tIns="0" rIns="0" bIns="0"/>
          <a:lstStyle>
            <a:lvl1pPr marL="0" indent="0">
              <a:buFont typeface="Arial"/>
              <a:buNone/>
              <a:defRPr sz="2549" baseline="0">
                <a:solidFill>
                  <a:srgbClr val="000000"/>
                </a:solidFill>
              </a:defRPr>
            </a:lvl1pPr>
            <a:lvl2pPr marL="342848" indent="0">
              <a:buFont typeface="Arial"/>
              <a:buNone/>
              <a:defRPr/>
            </a:lvl2pPr>
            <a:lvl3pPr marL="685698" indent="0">
              <a:buFont typeface="Arial"/>
              <a:buNone/>
              <a:defRPr/>
            </a:lvl3pPr>
            <a:lvl4pPr marL="1028546" indent="0">
              <a:buFont typeface="Arial"/>
              <a:buNone/>
              <a:defRPr/>
            </a:lvl4pPr>
            <a:lvl5pPr marL="1371395" indent="0">
              <a:buFont typeface="Arial"/>
              <a:buNone/>
              <a:defRPr/>
            </a:lvl5pPr>
          </a:lstStyle>
          <a:p>
            <a:pPr lvl="0"/>
            <a:r>
              <a:rPr lang="nl-NL"/>
              <a:t>Subtitel</a:t>
            </a:r>
          </a:p>
        </p:txBody>
      </p:sp>
      <p:sp>
        <p:nvSpPr>
          <p:cNvPr id="14" name="Tijdelijke aanduiding voor datum 13"/>
          <p:cNvSpPr>
            <a:spLocks noGrp="1"/>
          </p:cNvSpPr>
          <p:nvPr>
            <p:ph type="dt" sz="half" idx="11"/>
          </p:nvPr>
        </p:nvSpPr>
        <p:spPr>
          <a:xfrm>
            <a:off x="936003" y="6402000"/>
            <a:ext cx="1364941" cy="456000"/>
          </a:xfrm>
        </p:spPr>
        <p:txBody>
          <a:bodyPr lIns="0" tIns="0" rIns="0" bIns="0" anchor="t" anchorCtr="0"/>
          <a:lstStyle>
            <a:lvl1pPr>
              <a:defRPr sz="825">
                <a:solidFill>
                  <a:srgbClr val="000000"/>
                </a:solidFill>
              </a:defRPr>
            </a:lvl1pPr>
          </a:lstStyle>
          <a:p>
            <a:fld id="{0E8FEAC5-E696-4006-BCE4-2EC71C277B36}" type="datetime4">
              <a:rPr lang="nl-NL" smtClean="0"/>
              <a:pPr/>
              <a:t>7 april 2022</a:t>
            </a:fld>
            <a:endParaRPr lang="nl-NL"/>
          </a:p>
        </p:txBody>
      </p:sp>
      <p:sp>
        <p:nvSpPr>
          <p:cNvPr id="15" name="Tijdelijke aanduiding voor voettekst 14"/>
          <p:cNvSpPr>
            <a:spLocks noGrp="1"/>
          </p:cNvSpPr>
          <p:nvPr>
            <p:ph type="ftr" sz="quarter" idx="12"/>
          </p:nvPr>
        </p:nvSpPr>
        <p:spPr>
          <a:xfrm>
            <a:off x="7304261" y="6402000"/>
            <a:ext cx="1335741" cy="456000"/>
          </a:xfrm>
        </p:spPr>
        <p:txBody>
          <a:bodyPr lIns="0" tIns="0" rIns="0" bIns="0" anchor="t" anchorCtr="0"/>
          <a:lstStyle>
            <a:lvl1pPr algn="r">
              <a:defRPr sz="825">
                <a:solidFill>
                  <a:srgbClr val="FFFFFF"/>
                </a:solidFill>
              </a:defRPr>
            </a:lvl1pPr>
          </a:lstStyle>
          <a:p>
            <a:r>
              <a:rPr lang="nl-NL">
                <a:solidFill>
                  <a:srgbClr val="000000"/>
                </a:solidFill>
              </a:rPr>
              <a:t>Versie</a:t>
            </a:r>
          </a:p>
        </p:txBody>
      </p:sp>
    </p:spTree>
    <p:extLst>
      <p:ext uri="{BB962C8B-B14F-4D97-AF65-F5344CB8AC3E}">
        <p14:creationId xmlns:p14="http://schemas.microsoft.com/office/powerpoint/2010/main" val="34251965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Voorblad zonder foto">
    <p:bg>
      <p:bgPr>
        <a:blipFill rotWithShape="1">
          <a:blip r:embed="rId2" cstate="screen">
            <a:extLst>
              <a:ext uri="{28A0092B-C50C-407E-A947-70E740481C1C}">
                <a14:useLocalDpi xmlns:a14="http://schemas.microsoft.com/office/drawing/2010/main"/>
              </a:ext>
            </a:extLst>
          </a:blip>
          <a:stretch>
            <a:fillRect/>
          </a:stretch>
        </a:blipFill>
        <a:effectLst/>
      </p:bgPr>
    </p:bg>
    <p:spTree>
      <p:nvGrpSpPr>
        <p:cNvPr id="1" name=""/>
        <p:cNvGrpSpPr/>
        <p:nvPr/>
      </p:nvGrpSpPr>
      <p:grpSpPr>
        <a:xfrm>
          <a:off x="0" y="0"/>
          <a:ext cx="0" cy="0"/>
          <a:chOff x="0" y="0"/>
          <a:chExt cx="0" cy="0"/>
        </a:xfrm>
      </p:grpSpPr>
      <p:pic>
        <p:nvPicPr>
          <p:cNvPr id="8" name="Afbeelding 7">
            <a:extLst>
              <a:ext uri="{FF2B5EF4-FFF2-40B4-BE49-F238E27FC236}">
                <a16:creationId xmlns:a16="http://schemas.microsoft.com/office/drawing/2014/main" id="{A8C2C462-733D-1142-8F7B-D342B4D9CE93}"/>
              </a:ext>
            </a:extLst>
          </p:cNvPr>
          <p:cNvPicPr>
            <a:picLocks noChangeAspect="1"/>
          </p:cNvPicPr>
          <p:nvPr userDrawn="1"/>
        </p:nvPicPr>
        <p:blipFill rotWithShape="1">
          <a:blip r:embed="rId3"/>
          <a:srcRect l="32292" t="48791" r="45539" b="34618"/>
          <a:stretch/>
        </p:blipFill>
        <p:spPr>
          <a:xfrm>
            <a:off x="0" y="1296064"/>
            <a:ext cx="9144000" cy="5561936"/>
          </a:xfrm>
          <a:prstGeom prst="rect">
            <a:avLst/>
          </a:prstGeom>
        </p:spPr>
      </p:pic>
      <p:sp>
        <p:nvSpPr>
          <p:cNvPr id="2" name="Titel 1"/>
          <p:cNvSpPr>
            <a:spLocks noGrp="1"/>
          </p:cNvSpPr>
          <p:nvPr>
            <p:ph type="title" hasCustomPrompt="1"/>
          </p:nvPr>
        </p:nvSpPr>
        <p:spPr>
          <a:xfrm>
            <a:off x="935999" y="2160001"/>
            <a:ext cx="7704000" cy="816260"/>
          </a:xfrm>
          <a:prstGeom prst="rect">
            <a:avLst/>
          </a:prstGeom>
        </p:spPr>
        <p:txBody>
          <a:bodyPr vert="horz" lIns="0" tIns="0" rIns="0" bIns="0"/>
          <a:lstStyle>
            <a:lvl1pPr>
              <a:defRPr sz="3750" b="1" i="0" baseline="0">
                <a:solidFill>
                  <a:srgbClr val="FFFFFF"/>
                </a:solidFill>
                <a:latin typeface="Arial"/>
                <a:cs typeface="Arial"/>
              </a:defRPr>
            </a:lvl1pPr>
          </a:lstStyle>
          <a:p>
            <a:r>
              <a:rPr lang="nl-NL"/>
              <a:t>Titel van presentatie</a:t>
            </a:r>
          </a:p>
        </p:txBody>
      </p:sp>
      <p:sp>
        <p:nvSpPr>
          <p:cNvPr id="6" name="Tijdelijke aanduiding voor tekst 5"/>
          <p:cNvSpPr>
            <a:spLocks noGrp="1"/>
          </p:cNvSpPr>
          <p:nvPr>
            <p:ph type="body" sz="quarter" idx="10" hasCustomPrompt="1"/>
          </p:nvPr>
        </p:nvSpPr>
        <p:spPr>
          <a:xfrm>
            <a:off x="935999" y="2976262"/>
            <a:ext cx="7704000" cy="881343"/>
          </a:xfrm>
          <a:prstGeom prst="rect">
            <a:avLst/>
          </a:prstGeom>
        </p:spPr>
        <p:txBody>
          <a:bodyPr vert="horz" lIns="0" tIns="0" rIns="0" bIns="0"/>
          <a:lstStyle>
            <a:lvl1pPr marL="0" indent="0">
              <a:buFont typeface="Arial"/>
              <a:buNone/>
              <a:defRPr sz="2550" baseline="0">
                <a:solidFill>
                  <a:srgbClr val="FFFFFF"/>
                </a:solidFill>
              </a:defRPr>
            </a:lvl1pPr>
            <a:lvl2pPr marL="342882" indent="0">
              <a:buFont typeface="Arial"/>
              <a:buNone/>
              <a:defRPr/>
            </a:lvl2pPr>
            <a:lvl3pPr marL="685765" indent="0">
              <a:buFont typeface="Arial"/>
              <a:buNone/>
              <a:defRPr/>
            </a:lvl3pPr>
            <a:lvl4pPr marL="1028647" indent="0">
              <a:buFont typeface="Arial"/>
              <a:buNone/>
              <a:defRPr/>
            </a:lvl4pPr>
            <a:lvl5pPr marL="1371530" indent="0">
              <a:buFont typeface="Arial"/>
              <a:buNone/>
              <a:defRPr/>
            </a:lvl5pPr>
          </a:lstStyle>
          <a:p>
            <a:pPr lvl="0"/>
            <a:r>
              <a:rPr lang="nl-NL"/>
              <a:t>Subtitel</a:t>
            </a:r>
          </a:p>
        </p:txBody>
      </p:sp>
      <p:sp>
        <p:nvSpPr>
          <p:cNvPr id="14" name="Tijdelijke aanduiding voor datum 13"/>
          <p:cNvSpPr>
            <a:spLocks noGrp="1"/>
          </p:cNvSpPr>
          <p:nvPr>
            <p:ph type="dt" sz="half" idx="11"/>
          </p:nvPr>
        </p:nvSpPr>
        <p:spPr>
          <a:xfrm>
            <a:off x="936002" y="6516001"/>
            <a:ext cx="1364941" cy="342000"/>
          </a:xfrm>
        </p:spPr>
        <p:txBody>
          <a:bodyPr lIns="0" tIns="0" rIns="0" bIns="0" anchor="t" anchorCtr="0"/>
          <a:lstStyle>
            <a:lvl1pPr>
              <a:defRPr sz="825">
                <a:solidFill>
                  <a:srgbClr val="FFFFFF"/>
                </a:solidFill>
              </a:defRPr>
            </a:lvl1pPr>
          </a:lstStyle>
          <a:p>
            <a:fld id="{0E8FEAC5-E696-4006-BCE4-2EC71C277B36}" type="datetime4">
              <a:rPr lang="nl-NL" smtClean="0"/>
              <a:t>7 april 2022</a:t>
            </a:fld>
            <a:endParaRPr lang="nl-NL"/>
          </a:p>
        </p:txBody>
      </p:sp>
      <p:sp>
        <p:nvSpPr>
          <p:cNvPr id="15" name="Tijdelijke aanduiding voor voettekst 14"/>
          <p:cNvSpPr>
            <a:spLocks noGrp="1"/>
          </p:cNvSpPr>
          <p:nvPr>
            <p:ph type="ftr" sz="quarter" idx="12"/>
          </p:nvPr>
        </p:nvSpPr>
        <p:spPr>
          <a:xfrm>
            <a:off x="7304260" y="6514882"/>
            <a:ext cx="1335741" cy="343120"/>
          </a:xfrm>
        </p:spPr>
        <p:txBody>
          <a:bodyPr lIns="0" tIns="0" rIns="0" bIns="0" anchor="t" anchorCtr="0"/>
          <a:lstStyle>
            <a:lvl1pPr algn="r">
              <a:defRPr sz="825">
                <a:solidFill>
                  <a:srgbClr val="FFFFFF"/>
                </a:solidFill>
              </a:defRPr>
            </a:lvl1pPr>
          </a:lstStyle>
          <a:p>
            <a:r>
              <a:rPr lang="nl-NL"/>
              <a:t>Versie</a:t>
            </a:r>
          </a:p>
        </p:txBody>
      </p:sp>
    </p:spTree>
    <p:extLst>
      <p:ext uri="{BB962C8B-B14F-4D97-AF65-F5344CB8AC3E}">
        <p14:creationId xmlns:p14="http://schemas.microsoft.com/office/powerpoint/2010/main" val="2106773357"/>
      </p:ext>
    </p:extLst>
  </p:cSld>
  <p:clrMapOvr>
    <a:masterClrMapping/>
  </p:clrMapOvr>
  <p:transition spd="slow"/>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Voorblad met beeld">
    <p:bg>
      <p:bgPr>
        <a:blipFill rotWithShape="1">
          <a:blip r:embed="rId2" cstate="screen">
            <a:extLst>
              <a:ext uri="{28A0092B-C50C-407E-A947-70E740481C1C}">
                <a14:useLocalDpi xmlns:a14="http://schemas.microsoft.com/office/drawing/2010/main"/>
              </a:ext>
            </a:extLst>
          </a:blip>
          <a:stretch>
            <a:fillRect/>
          </a:stretch>
        </a:blipFill>
        <a:effectLst/>
      </p:bgPr>
    </p:bg>
    <p:spTree>
      <p:nvGrpSpPr>
        <p:cNvPr id="1" name=""/>
        <p:cNvGrpSpPr/>
        <p:nvPr/>
      </p:nvGrpSpPr>
      <p:grpSpPr>
        <a:xfrm>
          <a:off x="0" y="0"/>
          <a:ext cx="0" cy="0"/>
          <a:chOff x="0" y="0"/>
          <a:chExt cx="0" cy="0"/>
        </a:xfrm>
      </p:grpSpPr>
      <p:pic>
        <p:nvPicPr>
          <p:cNvPr id="13" name="Afbeelding 12">
            <a:extLst>
              <a:ext uri="{FF2B5EF4-FFF2-40B4-BE49-F238E27FC236}">
                <a16:creationId xmlns:a16="http://schemas.microsoft.com/office/drawing/2014/main" id="{B90B93C7-3480-F943-9CA6-75534624B019}"/>
              </a:ext>
            </a:extLst>
          </p:cNvPr>
          <p:cNvPicPr>
            <a:picLocks noChangeAspect="1"/>
          </p:cNvPicPr>
          <p:nvPr userDrawn="1"/>
        </p:nvPicPr>
        <p:blipFill rotWithShape="1">
          <a:blip r:embed="rId3"/>
          <a:srcRect l="32292" t="48791" r="45539" b="34618"/>
          <a:stretch/>
        </p:blipFill>
        <p:spPr>
          <a:xfrm>
            <a:off x="0" y="1296064"/>
            <a:ext cx="9144000" cy="5561936"/>
          </a:xfrm>
          <a:prstGeom prst="rect">
            <a:avLst/>
          </a:prstGeom>
        </p:spPr>
      </p:pic>
      <p:sp>
        <p:nvSpPr>
          <p:cNvPr id="4" name="Tijdelijke aanduiding voor afbeelding 3"/>
          <p:cNvSpPr>
            <a:spLocks noGrp="1"/>
          </p:cNvSpPr>
          <p:nvPr>
            <p:ph type="pic" sz="quarter" idx="13"/>
          </p:nvPr>
        </p:nvSpPr>
        <p:spPr>
          <a:xfrm>
            <a:off x="0" y="1558458"/>
            <a:ext cx="9144000" cy="4776571"/>
          </a:xfrm>
          <a:prstGeom prst="rect">
            <a:avLst/>
          </a:prstGeom>
          <a:solidFill>
            <a:srgbClr val="FFFFFF"/>
          </a:solidFill>
        </p:spPr>
        <p:txBody>
          <a:bodyPr vert="horz" lIns="0" tIns="0" rIns="0" bIns="0" anchor="ctr" anchorCtr="0"/>
          <a:lstStyle>
            <a:lvl1pPr marL="0" indent="0" algn="ctr">
              <a:buFont typeface="Arial"/>
              <a:buNone/>
              <a:defRPr sz="1050">
                <a:solidFill>
                  <a:srgbClr val="7F7F7F"/>
                </a:solidFill>
              </a:defRPr>
            </a:lvl1pPr>
          </a:lstStyle>
          <a:p>
            <a:endParaRPr lang="nl-NL"/>
          </a:p>
        </p:txBody>
      </p:sp>
      <p:sp>
        <p:nvSpPr>
          <p:cNvPr id="2" name="Titel 1"/>
          <p:cNvSpPr>
            <a:spLocks noGrp="1"/>
          </p:cNvSpPr>
          <p:nvPr>
            <p:ph type="title" hasCustomPrompt="1"/>
          </p:nvPr>
        </p:nvSpPr>
        <p:spPr>
          <a:xfrm>
            <a:off x="935999" y="2150568"/>
            <a:ext cx="7704000" cy="816260"/>
          </a:xfrm>
          <a:prstGeom prst="rect">
            <a:avLst/>
          </a:prstGeom>
        </p:spPr>
        <p:txBody>
          <a:bodyPr vert="horz" lIns="0" tIns="0" rIns="0" bIns="0"/>
          <a:lstStyle>
            <a:lvl1pPr>
              <a:defRPr sz="3750" b="1" i="0" baseline="0">
                <a:solidFill>
                  <a:srgbClr val="293575"/>
                </a:solidFill>
                <a:latin typeface="Arial"/>
                <a:cs typeface="Arial"/>
              </a:defRPr>
            </a:lvl1pPr>
          </a:lstStyle>
          <a:p>
            <a:r>
              <a:rPr lang="nl-NL"/>
              <a:t>Titel van presentatie</a:t>
            </a:r>
          </a:p>
        </p:txBody>
      </p:sp>
      <p:sp>
        <p:nvSpPr>
          <p:cNvPr id="6" name="Tijdelijke aanduiding voor tekst 5"/>
          <p:cNvSpPr>
            <a:spLocks noGrp="1"/>
          </p:cNvSpPr>
          <p:nvPr>
            <p:ph type="body" sz="quarter" idx="10" hasCustomPrompt="1"/>
          </p:nvPr>
        </p:nvSpPr>
        <p:spPr>
          <a:xfrm>
            <a:off x="935999" y="2966828"/>
            <a:ext cx="7704000" cy="744132"/>
          </a:xfrm>
          <a:prstGeom prst="rect">
            <a:avLst/>
          </a:prstGeom>
        </p:spPr>
        <p:txBody>
          <a:bodyPr vert="horz" lIns="0" tIns="0" rIns="0" bIns="0"/>
          <a:lstStyle>
            <a:lvl1pPr marL="0" indent="0">
              <a:buFont typeface="Arial"/>
              <a:buNone/>
              <a:defRPr sz="2550" baseline="0">
                <a:solidFill>
                  <a:srgbClr val="1261A3"/>
                </a:solidFill>
              </a:defRPr>
            </a:lvl1pPr>
            <a:lvl2pPr marL="342882" indent="0">
              <a:buFont typeface="Arial"/>
              <a:buNone/>
              <a:defRPr/>
            </a:lvl2pPr>
            <a:lvl3pPr marL="685765" indent="0">
              <a:buFont typeface="Arial"/>
              <a:buNone/>
              <a:defRPr/>
            </a:lvl3pPr>
            <a:lvl4pPr marL="1028647" indent="0">
              <a:buFont typeface="Arial"/>
              <a:buNone/>
              <a:defRPr/>
            </a:lvl4pPr>
            <a:lvl5pPr marL="1371530" indent="0">
              <a:buFont typeface="Arial"/>
              <a:buNone/>
              <a:defRPr/>
            </a:lvl5pPr>
          </a:lstStyle>
          <a:p>
            <a:pPr lvl="0"/>
            <a:r>
              <a:rPr lang="nl-NL"/>
              <a:t>Subtitel</a:t>
            </a:r>
          </a:p>
        </p:txBody>
      </p:sp>
      <p:sp>
        <p:nvSpPr>
          <p:cNvPr id="14" name="Tijdelijke aanduiding voor datum 13"/>
          <p:cNvSpPr>
            <a:spLocks noGrp="1"/>
          </p:cNvSpPr>
          <p:nvPr>
            <p:ph type="dt" sz="half" idx="11"/>
          </p:nvPr>
        </p:nvSpPr>
        <p:spPr>
          <a:xfrm>
            <a:off x="936002" y="6516001"/>
            <a:ext cx="1364941" cy="342000"/>
          </a:xfrm>
        </p:spPr>
        <p:txBody>
          <a:bodyPr lIns="0" tIns="0" rIns="0" bIns="0" anchor="t" anchorCtr="0"/>
          <a:lstStyle>
            <a:lvl1pPr>
              <a:defRPr sz="825">
                <a:solidFill>
                  <a:srgbClr val="FFFFFF"/>
                </a:solidFill>
              </a:defRPr>
            </a:lvl1pPr>
          </a:lstStyle>
          <a:p>
            <a:fld id="{6DA7C99B-114B-468A-A191-1AA13055CFD7}" type="datetime4">
              <a:rPr lang="nl-NL" smtClean="0"/>
              <a:t>7 april 2022</a:t>
            </a:fld>
            <a:endParaRPr lang="nl-NL"/>
          </a:p>
        </p:txBody>
      </p:sp>
      <p:sp>
        <p:nvSpPr>
          <p:cNvPr id="15" name="Tijdelijke aanduiding voor voettekst 14"/>
          <p:cNvSpPr>
            <a:spLocks noGrp="1"/>
          </p:cNvSpPr>
          <p:nvPr>
            <p:ph type="ftr" sz="quarter" idx="12"/>
          </p:nvPr>
        </p:nvSpPr>
        <p:spPr>
          <a:xfrm>
            <a:off x="7304260" y="6514882"/>
            <a:ext cx="1335741" cy="343120"/>
          </a:xfrm>
        </p:spPr>
        <p:txBody>
          <a:bodyPr lIns="0" tIns="0" rIns="0" bIns="0" anchor="t" anchorCtr="0"/>
          <a:lstStyle>
            <a:lvl1pPr algn="r">
              <a:defRPr sz="825">
                <a:solidFill>
                  <a:srgbClr val="FFFFFF"/>
                </a:solidFill>
              </a:defRPr>
            </a:lvl1pPr>
          </a:lstStyle>
          <a:p>
            <a:r>
              <a:rPr lang="nl-NL"/>
              <a:t>Versie</a:t>
            </a:r>
          </a:p>
        </p:txBody>
      </p:sp>
    </p:spTree>
    <p:extLst>
      <p:ext uri="{BB962C8B-B14F-4D97-AF65-F5344CB8AC3E}">
        <p14:creationId xmlns:p14="http://schemas.microsoft.com/office/powerpoint/2010/main" val="2869242695"/>
      </p:ext>
    </p:extLst>
  </p:cSld>
  <p:clrMapOvr>
    <a:masterClrMapping/>
  </p:clrMapOvr>
  <p:transition spd="slow"/>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Hoofdstukpagina">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936001" y="1614302"/>
            <a:ext cx="5801685" cy="1307655"/>
          </a:xfrm>
          <a:prstGeom prst="rect">
            <a:avLst/>
          </a:prstGeom>
        </p:spPr>
        <p:txBody>
          <a:bodyPr vert="horz" lIns="0" tIns="0" rIns="0" bIns="0"/>
          <a:lstStyle>
            <a:lvl1pPr>
              <a:defRPr sz="3000" b="1" i="0" baseline="0">
                <a:solidFill>
                  <a:srgbClr val="293575"/>
                </a:solidFill>
                <a:latin typeface="Arial"/>
                <a:cs typeface="Arial"/>
              </a:defRPr>
            </a:lvl1pPr>
          </a:lstStyle>
          <a:p>
            <a:r>
              <a:rPr lang="nl-NL"/>
              <a:t>Titel van het hoofdstuk</a:t>
            </a:r>
          </a:p>
        </p:txBody>
      </p:sp>
      <p:sp>
        <p:nvSpPr>
          <p:cNvPr id="6" name="Tijdelijke aanduiding voor tekst 5"/>
          <p:cNvSpPr>
            <a:spLocks noGrp="1"/>
          </p:cNvSpPr>
          <p:nvPr>
            <p:ph type="body" sz="quarter" idx="10" hasCustomPrompt="1"/>
          </p:nvPr>
        </p:nvSpPr>
        <p:spPr>
          <a:xfrm>
            <a:off x="935999" y="3056935"/>
            <a:ext cx="4722282" cy="744132"/>
          </a:xfrm>
          <a:prstGeom prst="rect">
            <a:avLst/>
          </a:prstGeom>
        </p:spPr>
        <p:txBody>
          <a:bodyPr vert="horz" lIns="0" tIns="0" rIns="0" bIns="0"/>
          <a:lstStyle>
            <a:lvl1pPr marL="0" indent="0">
              <a:buFont typeface="Arial"/>
              <a:buNone/>
              <a:defRPr sz="2400" baseline="0">
                <a:solidFill>
                  <a:srgbClr val="1261A3"/>
                </a:solidFill>
              </a:defRPr>
            </a:lvl1pPr>
            <a:lvl2pPr marL="342882" indent="0">
              <a:buFont typeface="Arial"/>
              <a:buNone/>
              <a:defRPr/>
            </a:lvl2pPr>
            <a:lvl3pPr marL="685765" indent="0">
              <a:buFont typeface="Arial"/>
              <a:buNone/>
              <a:defRPr/>
            </a:lvl3pPr>
            <a:lvl4pPr marL="1028647" indent="0">
              <a:buFont typeface="Arial"/>
              <a:buNone/>
              <a:defRPr/>
            </a:lvl4pPr>
            <a:lvl5pPr marL="1371530" indent="0">
              <a:buFont typeface="Arial"/>
              <a:buNone/>
              <a:defRPr/>
            </a:lvl5pPr>
          </a:lstStyle>
          <a:p>
            <a:pPr lvl="0"/>
            <a:r>
              <a:rPr lang="nl-NL"/>
              <a:t>Subtitel</a:t>
            </a:r>
          </a:p>
        </p:txBody>
      </p:sp>
      <p:pic>
        <p:nvPicPr>
          <p:cNvPr id="8" name="Afbeelding 7">
            <a:extLst>
              <a:ext uri="{FF2B5EF4-FFF2-40B4-BE49-F238E27FC236}">
                <a16:creationId xmlns:a16="http://schemas.microsoft.com/office/drawing/2014/main" id="{A6CEFE7A-6AC2-F045-B2B8-AA7F8C9285A7}"/>
              </a:ext>
            </a:extLst>
          </p:cNvPr>
          <p:cNvPicPr>
            <a:picLocks noChangeAspect="1"/>
          </p:cNvPicPr>
          <p:nvPr userDrawn="1"/>
        </p:nvPicPr>
        <p:blipFill rotWithShape="1">
          <a:blip r:embed="rId2"/>
          <a:srcRect l="32292" t="44929" r="45539" b="53511"/>
          <a:stretch/>
        </p:blipFill>
        <p:spPr>
          <a:xfrm>
            <a:off x="0" y="1"/>
            <a:ext cx="9144000" cy="522972"/>
          </a:xfrm>
          <a:prstGeom prst="rect">
            <a:avLst/>
          </a:prstGeom>
        </p:spPr>
      </p:pic>
      <p:sp>
        <p:nvSpPr>
          <p:cNvPr id="5" name="Tijdelijke aanduiding voor afbeelding 4">
            <a:extLst>
              <a:ext uri="{FF2B5EF4-FFF2-40B4-BE49-F238E27FC236}">
                <a16:creationId xmlns:a16="http://schemas.microsoft.com/office/drawing/2014/main" id="{16692281-5E7F-D94C-A9A6-7B0DF1EC190E}"/>
              </a:ext>
            </a:extLst>
          </p:cNvPr>
          <p:cNvSpPr>
            <a:spLocks noGrp="1"/>
          </p:cNvSpPr>
          <p:nvPr>
            <p:ph type="pic" sz="quarter" idx="11"/>
          </p:nvPr>
        </p:nvSpPr>
        <p:spPr>
          <a:xfrm>
            <a:off x="5658281" y="1614301"/>
            <a:ext cx="3485720" cy="5243700"/>
          </a:xfrm>
          <a:prstGeom prst="rect">
            <a:avLst/>
          </a:prstGeom>
        </p:spPr>
        <p:txBody>
          <a:bodyPr lIns="0" tIns="0" rIns="0" bIns="0" anchor="ctr"/>
          <a:lstStyle>
            <a:lvl1pPr marL="0" indent="0" algn="ctr">
              <a:buFont typeface="Arial" panose="020B0604020202020204" pitchFamily="34" charset="0"/>
              <a:buNone/>
              <a:defRPr sz="1350"/>
            </a:lvl1pPr>
          </a:lstStyle>
          <a:p>
            <a:endParaRPr lang="nl-NL"/>
          </a:p>
        </p:txBody>
      </p:sp>
    </p:spTree>
    <p:extLst>
      <p:ext uri="{BB962C8B-B14F-4D97-AF65-F5344CB8AC3E}">
        <p14:creationId xmlns:p14="http://schemas.microsoft.com/office/powerpoint/2010/main" val="1388447706"/>
      </p:ext>
    </p:extLst>
  </p:cSld>
  <p:clrMapOvr>
    <a:masterClrMapping/>
  </p:clrMapOvr>
  <p:transition spd="slow"/>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ekstdia">
    <p:spTree>
      <p:nvGrpSpPr>
        <p:cNvPr id="1" name=""/>
        <p:cNvGrpSpPr/>
        <p:nvPr/>
      </p:nvGrpSpPr>
      <p:grpSpPr>
        <a:xfrm>
          <a:off x="0" y="0"/>
          <a:ext cx="0" cy="0"/>
          <a:chOff x="0" y="0"/>
          <a:chExt cx="0" cy="0"/>
        </a:xfrm>
      </p:grpSpPr>
      <p:pic>
        <p:nvPicPr>
          <p:cNvPr id="6" name="Afbeelding 5">
            <a:extLst>
              <a:ext uri="{FF2B5EF4-FFF2-40B4-BE49-F238E27FC236}">
                <a16:creationId xmlns:a16="http://schemas.microsoft.com/office/drawing/2014/main" id="{67CD8DB6-873E-B149-B2A0-7271665CF50D}"/>
              </a:ext>
            </a:extLst>
          </p:cNvPr>
          <p:cNvPicPr>
            <a:picLocks noChangeAspect="1"/>
          </p:cNvPicPr>
          <p:nvPr userDrawn="1"/>
        </p:nvPicPr>
        <p:blipFill rotWithShape="1">
          <a:blip r:embed="rId2"/>
          <a:srcRect l="32292" t="63822" r="45539" b="34618"/>
          <a:stretch/>
        </p:blipFill>
        <p:spPr>
          <a:xfrm>
            <a:off x="0" y="6335029"/>
            <a:ext cx="9144000" cy="522972"/>
          </a:xfrm>
          <a:prstGeom prst="rect">
            <a:avLst/>
          </a:prstGeom>
        </p:spPr>
      </p:pic>
      <p:sp>
        <p:nvSpPr>
          <p:cNvPr id="3" name="Tijdelijke aanduiding voor voettekst 2">
            <a:extLst>
              <a:ext uri="{FF2B5EF4-FFF2-40B4-BE49-F238E27FC236}">
                <a16:creationId xmlns:a16="http://schemas.microsoft.com/office/drawing/2014/main" id="{F38A48CC-AAB2-4063-A86E-CBFF3917741A}"/>
              </a:ext>
            </a:extLst>
          </p:cNvPr>
          <p:cNvSpPr>
            <a:spLocks noGrp="1"/>
          </p:cNvSpPr>
          <p:nvPr>
            <p:ph type="ftr" sz="quarter" idx="11"/>
          </p:nvPr>
        </p:nvSpPr>
        <p:spPr>
          <a:xfrm>
            <a:off x="935999" y="6356351"/>
            <a:ext cx="6224151" cy="365125"/>
          </a:xfrm>
        </p:spPr>
        <p:txBody>
          <a:bodyPr/>
          <a:lstStyle>
            <a:lvl1pPr algn="l">
              <a:defRPr b="1">
                <a:solidFill>
                  <a:schemeClr val="bg1"/>
                </a:solidFill>
              </a:defRPr>
            </a:lvl1pPr>
          </a:lstStyle>
          <a:p>
            <a:endParaRPr lang="nl-NL"/>
          </a:p>
        </p:txBody>
      </p:sp>
      <p:sp>
        <p:nvSpPr>
          <p:cNvPr id="4" name="Tijdelijke aanduiding voor dianummer 3">
            <a:extLst>
              <a:ext uri="{FF2B5EF4-FFF2-40B4-BE49-F238E27FC236}">
                <a16:creationId xmlns:a16="http://schemas.microsoft.com/office/drawing/2014/main" id="{944404D2-EFBC-4888-B8CF-D423C31E7CC2}"/>
              </a:ext>
            </a:extLst>
          </p:cNvPr>
          <p:cNvSpPr>
            <a:spLocks noGrp="1"/>
          </p:cNvSpPr>
          <p:nvPr>
            <p:ph type="sldNum" sz="quarter" idx="12"/>
          </p:nvPr>
        </p:nvSpPr>
        <p:spPr>
          <a:xfrm>
            <a:off x="7617350" y="6356349"/>
            <a:ext cx="1069450" cy="367200"/>
          </a:xfrm>
        </p:spPr>
        <p:txBody>
          <a:bodyPr/>
          <a:lstStyle>
            <a:lvl1pPr>
              <a:defRPr>
                <a:solidFill>
                  <a:schemeClr val="bg1"/>
                </a:solidFill>
              </a:defRPr>
            </a:lvl1pPr>
          </a:lstStyle>
          <a:p>
            <a:fld id="{3B7F25A2-8CA8-43B9-B15A-BDA6A1D16D96}" type="slidenum">
              <a:rPr lang="nl-NL" smtClean="0"/>
              <a:pPr/>
              <a:t>‹nr.›</a:t>
            </a:fld>
            <a:endParaRPr lang="nl-NL"/>
          </a:p>
        </p:txBody>
      </p:sp>
      <p:sp>
        <p:nvSpPr>
          <p:cNvPr id="11" name="Titel 1">
            <a:extLst>
              <a:ext uri="{FF2B5EF4-FFF2-40B4-BE49-F238E27FC236}">
                <a16:creationId xmlns:a16="http://schemas.microsoft.com/office/drawing/2014/main" id="{0AE458A3-8A07-1F4E-9ED5-0885CE9A6B1B}"/>
              </a:ext>
            </a:extLst>
          </p:cNvPr>
          <p:cNvSpPr>
            <a:spLocks noGrp="1"/>
          </p:cNvSpPr>
          <p:nvPr>
            <p:ph type="title"/>
          </p:nvPr>
        </p:nvSpPr>
        <p:spPr>
          <a:xfrm>
            <a:off x="935372" y="243236"/>
            <a:ext cx="7704000" cy="645962"/>
          </a:xfrm>
          <a:prstGeom prst="rect">
            <a:avLst/>
          </a:prstGeom>
        </p:spPr>
        <p:txBody>
          <a:bodyPr vert="horz" lIns="0" tIns="0" rIns="0" bIns="0"/>
          <a:lstStyle>
            <a:lvl1pPr>
              <a:defRPr sz="1800" b="1" i="0" baseline="0">
                <a:solidFill>
                  <a:srgbClr val="293575"/>
                </a:solidFill>
                <a:latin typeface="Arial"/>
                <a:cs typeface="Arial"/>
              </a:defRPr>
            </a:lvl1pPr>
          </a:lstStyle>
          <a:p>
            <a:r>
              <a:rPr lang="nl-NL"/>
              <a:t>Titel</a:t>
            </a:r>
          </a:p>
        </p:txBody>
      </p:sp>
      <p:sp>
        <p:nvSpPr>
          <p:cNvPr id="12" name="Tijdelijke aanduiding voor tekst 10">
            <a:extLst>
              <a:ext uri="{FF2B5EF4-FFF2-40B4-BE49-F238E27FC236}">
                <a16:creationId xmlns:a16="http://schemas.microsoft.com/office/drawing/2014/main" id="{848DC645-7FEC-2641-9394-DD7ADB238ED4}"/>
              </a:ext>
            </a:extLst>
          </p:cNvPr>
          <p:cNvSpPr>
            <a:spLocks noGrp="1"/>
          </p:cNvSpPr>
          <p:nvPr>
            <p:ph type="body" sz="quarter" idx="13"/>
          </p:nvPr>
        </p:nvSpPr>
        <p:spPr>
          <a:xfrm>
            <a:off x="935998" y="923703"/>
            <a:ext cx="7704138" cy="5160838"/>
          </a:xfrm>
          <a:prstGeom prst="rect">
            <a:avLst/>
          </a:prstGeom>
        </p:spPr>
        <p:txBody>
          <a:bodyPr vert="horz" lIns="0" tIns="0" rIns="0" bIns="0"/>
          <a:lstStyle>
            <a:lvl1pPr marL="134993" indent="-134993">
              <a:lnSpc>
                <a:spcPts val="2250"/>
              </a:lnSpc>
              <a:spcBef>
                <a:spcPts val="0"/>
              </a:spcBef>
              <a:spcAft>
                <a:spcPts val="0"/>
              </a:spcAft>
              <a:buClr>
                <a:srgbClr val="0088CC"/>
              </a:buClr>
              <a:buFont typeface="Arial"/>
              <a:buChar char="•"/>
              <a:defRPr sz="1350">
                <a:solidFill>
                  <a:srgbClr val="000000"/>
                </a:solidFill>
              </a:defRPr>
            </a:lvl1pPr>
            <a:lvl2pPr marL="269986" indent="-134993">
              <a:lnSpc>
                <a:spcPts val="2250"/>
              </a:lnSpc>
              <a:spcBef>
                <a:spcPts val="0"/>
              </a:spcBef>
              <a:spcAft>
                <a:spcPts val="0"/>
              </a:spcAft>
              <a:buClr>
                <a:srgbClr val="0088CC"/>
              </a:buClr>
              <a:buFont typeface="Arial"/>
              <a:buChar char="•"/>
              <a:defRPr sz="1350">
                <a:solidFill>
                  <a:srgbClr val="000000"/>
                </a:solidFill>
              </a:defRPr>
            </a:lvl2pPr>
            <a:lvl3pPr marL="404979" indent="-134993">
              <a:lnSpc>
                <a:spcPts val="2250"/>
              </a:lnSpc>
              <a:spcBef>
                <a:spcPts val="0"/>
              </a:spcBef>
              <a:spcAft>
                <a:spcPts val="0"/>
              </a:spcAft>
              <a:buClr>
                <a:srgbClr val="0088CC"/>
              </a:buClr>
              <a:buFont typeface="Arial"/>
              <a:buChar char="•"/>
              <a:defRPr sz="1350">
                <a:solidFill>
                  <a:srgbClr val="000000"/>
                </a:solidFill>
              </a:defRPr>
            </a:lvl3pPr>
            <a:lvl4pPr marL="539972" indent="-134993">
              <a:lnSpc>
                <a:spcPts val="2250"/>
              </a:lnSpc>
              <a:spcBef>
                <a:spcPts val="0"/>
              </a:spcBef>
              <a:spcAft>
                <a:spcPts val="0"/>
              </a:spcAft>
              <a:buClr>
                <a:srgbClr val="0088CC"/>
              </a:buClr>
              <a:buFont typeface="Arial"/>
              <a:buChar char="•"/>
              <a:defRPr sz="1350">
                <a:solidFill>
                  <a:srgbClr val="000000"/>
                </a:solidFill>
              </a:defRPr>
            </a:lvl4pPr>
            <a:lvl5pPr marL="674965" indent="-134993">
              <a:lnSpc>
                <a:spcPts val="2250"/>
              </a:lnSpc>
              <a:spcBef>
                <a:spcPts val="0"/>
              </a:spcBef>
              <a:spcAft>
                <a:spcPts val="0"/>
              </a:spcAft>
              <a:buClr>
                <a:srgbClr val="0088CC"/>
              </a:buClr>
              <a:buFont typeface="Arial"/>
              <a:buChar char="•"/>
              <a:defRPr sz="1350">
                <a:solidFill>
                  <a:srgbClr val="000000"/>
                </a:solidFill>
              </a:defRPr>
            </a:lvl5pPr>
          </a:lstStyle>
          <a:p>
            <a:pPr lvl="0"/>
            <a:r>
              <a:rPr lang="nl-NL"/>
              <a:t>Klik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Tree>
    <p:extLst>
      <p:ext uri="{BB962C8B-B14F-4D97-AF65-F5344CB8AC3E}">
        <p14:creationId xmlns:p14="http://schemas.microsoft.com/office/powerpoint/2010/main" val="2416768530"/>
      </p:ext>
    </p:extLst>
  </p:cSld>
  <p:clrMapOvr>
    <a:masterClrMapping/>
  </p:clrMapOvr>
  <p:transition spd="slow"/>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ekstdia met beeld">
    <p:spTree>
      <p:nvGrpSpPr>
        <p:cNvPr id="1" name=""/>
        <p:cNvGrpSpPr/>
        <p:nvPr/>
      </p:nvGrpSpPr>
      <p:grpSpPr>
        <a:xfrm>
          <a:off x="0" y="0"/>
          <a:ext cx="0" cy="0"/>
          <a:chOff x="0" y="0"/>
          <a:chExt cx="0" cy="0"/>
        </a:xfrm>
      </p:grpSpPr>
      <p:pic>
        <p:nvPicPr>
          <p:cNvPr id="6" name="Afbeelding 5">
            <a:extLst>
              <a:ext uri="{FF2B5EF4-FFF2-40B4-BE49-F238E27FC236}">
                <a16:creationId xmlns:a16="http://schemas.microsoft.com/office/drawing/2014/main" id="{67CD8DB6-873E-B149-B2A0-7271665CF50D}"/>
              </a:ext>
            </a:extLst>
          </p:cNvPr>
          <p:cNvPicPr>
            <a:picLocks noChangeAspect="1"/>
          </p:cNvPicPr>
          <p:nvPr userDrawn="1"/>
        </p:nvPicPr>
        <p:blipFill rotWithShape="1">
          <a:blip r:embed="rId2"/>
          <a:srcRect l="32292" t="63822" r="45539" b="34618"/>
          <a:stretch/>
        </p:blipFill>
        <p:spPr>
          <a:xfrm>
            <a:off x="0" y="6335029"/>
            <a:ext cx="9144000" cy="522972"/>
          </a:xfrm>
          <a:prstGeom prst="rect">
            <a:avLst/>
          </a:prstGeom>
        </p:spPr>
      </p:pic>
      <p:sp>
        <p:nvSpPr>
          <p:cNvPr id="3" name="Tijdelijke aanduiding voor voettekst 2">
            <a:extLst>
              <a:ext uri="{FF2B5EF4-FFF2-40B4-BE49-F238E27FC236}">
                <a16:creationId xmlns:a16="http://schemas.microsoft.com/office/drawing/2014/main" id="{F38A48CC-AAB2-4063-A86E-CBFF3917741A}"/>
              </a:ext>
            </a:extLst>
          </p:cNvPr>
          <p:cNvSpPr>
            <a:spLocks noGrp="1"/>
          </p:cNvSpPr>
          <p:nvPr>
            <p:ph type="ftr" sz="quarter" idx="11"/>
          </p:nvPr>
        </p:nvSpPr>
        <p:spPr>
          <a:xfrm>
            <a:off x="935999" y="6356351"/>
            <a:ext cx="6224151" cy="365125"/>
          </a:xfrm>
        </p:spPr>
        <p:txBody>
          <a:bodyPr/>
          <a:lstStyle>
            <a:lvl1pPr algn="l">
              <a:defRPr b="1">
                <a:solidFill>
                  <a:schemeClr val="bg1"/>
                </a:solidFill>
              </a:defRPr>
            </a:lvl1pPr>
          </a:lstStyle>
          <a:p>
            <a:endParaRPr lang="nl-NL"/>
          </a:p>
        </p:txBody>
      </p:sp>
      <p:sp>
        <p:nvSpPr>
          <p:cNvPr id="4" name="Tijdelijke aanduiding voor dianummer 3">
            <a:extLst>
              <a:ext uri="{FF2B5EF4-FFF2-40B4-BE49-F238E27FC236}">
                <a16:creationId xmlns:a16="http://schemas.microsoft.com/office/drawing/2014/main" id="{944404D2-EFBC-4888-B8CF-D423C31E7CC2}"/>
              </a:ext>
            </a:extLst>
          </p:cNvPr>
          <p:cNvSpPr>
            <a:spLocks noGrp="1"/>
          </p:cNvSpPr>
          <p:nvPr>
            <p:ph type="sldNum" sz="quarter" idx="12"/>
          </p:nvPr>
        </p:nvSpPr>
        <p:spPr>
          <a:xfrm>
            <a:off x="7617350" y="6356349"/>
            <a:ext cx="1069450" cy="367200"/>
          </a:xfrm>
        </p:spPr>
        <p:txBody>
          <a:bodyPr/>
          <a:lstStyle>
            <a:lvl1pPr>
              <a:defRPr>
                <a:solidFill>
                  <a:schemeClr val="bg1"/>
                </a:solidFill>
              </a:defRPr>
            </a:lvl1pPr>
          </a:lstStyle>
          <a:p>
            <a:fld id="{3B7F25A2-8CA8-43B9-B15A-BDA6A1D16D96}" type="slidenum">
              <a:rPr lang="nl-NL" smtClean="0"/>
              <a:pPr/>
              <a:t>‹nr.›</a:t>
            </a:fld>
            <a:endParaRPr lang="nl-NL"/>
          </a:p>
        </p:txBody>
      </p:sp>
      <p:sp>
        <p:nvSpPr>
          <p:cNvPr id="11" name="Titel 1">
            <a:extLst>
              <a:ext uri="{FF2B5EF4-FFF2-40B4-BE49-F238E27FC236}">
                <a16:creationId xmlns:a16="http://schemas.microsoft.com/office/drawing/2014/main" id="{0AE458A3-8A07-1F4E-9ED5-0885CE9A6B1B}"/>
              </a:ext>
            </a:extLst>
          </p:cNvPr>
          <p:cNvSpPr>
            <a:spLocks noGrp="1"/>
          </p:cNvSpPr>
          <p:nvPr>
            <p:ph type="title"/>
          </p:nvPr>
        </p:nvSpPr>
        <p:spPr>
          <a:xfrm>
            <a:off x="935999" y="243236"/>
            <a:ext cx="7704000" cy="645962"/>
          </a:xfrm>
          <a:prstGeom prst="rect">
            <a:avLst/>
          </a:prstGeom>
        </p:spPr>
        <p:txBody>
          <a:bodyPr vert="horz" lIns="0" tIns="0" rIns="0" bIns="0"/>
          <a:lstStyle>
            <a:lvl1pPr>
              <a:defRPr sz="1800" b="1" i="0" baseline="0">
                <a:solidFill>
                  <a:srgbClr val="293575"/>
                </a:solidFill>
                <a:latin typeface="Arial"/>
                <a:cs typeface="Arial"/>
              </a:defRPr>
            </a:lvl1pPr>
          </a:lstStyle>
          <a:p>
            <a:r>
              <a:rPr lang="nl-NL"/>
              <a:t>Titel</a:t>
            </a:r>
          </a:p>
        </p:txBody>
      </p:sp>
      <p:sp>
        <p:nvSpPr>
          <p:cNvPr id="7" name="Tijdelijke aanduiding voor tekst 10">
            <a:extLst>
              <a:ext uri="{FF2B5EF4-FFF2-40B4-BE49-F238E27FC236}">
                <a16:creationId xmlns:a16="http://schemas.microsoft.com/office/drawing/2014/main" id="{EE016566-7645-3546-A5DB-19D35C644299}"/>
              </a:ext>
            </a:extLst>
          </p:cNvPr>
          <p:cNvSpPr>
            <a:spLocks noGrp="1"/>
          </p:cNvSpPr>
          <p:nvPr>
            <p:ph type="body" sz="quarter" idx="13"/>
          </p:nvPr>
        </p:nvSpPr>
        <p:spPr>
          <a:xfrm>
            <a:off x="936627" y="923702"/>
            <a:ext cx="4093333" cy="5195215"/>
          </a:xfrm>
          <a:prstGeom prst="rect">
            <a:avLst/>
          </a:prstGeom>
        </p:spPr>
        <p:txBody>
          <a:bodyPr vert="horz" lIns="0" tIns="0" rIns="0" bIns="0"/>
          <a:lstStyle>
            <a:lvl1pPr marL="134993" indent="-134993">
              <a:lnSpc>
                <a:spcPts val="2250"/>
              </a:lnSpc>
              <a:spcBef>
                <a:spcPts val="0"/>
              </a:spcBef>
              <a:spcAft>
                <a:spcPts val="0"/>
              </a:spcAft>
              <a:buClr>
                <a:srgbClr val="4089CA"/>
              </a:buClr>
              <a:buFont typeface="Arial"/>
              <a:buChar char="•"/>
              <a:defRPr sz="1350">
                <a:solidFill>
                  <a:srgbClr val="000000"/>
                </a:solidFill>
              </a:defRPr>
            </a:lvl1pPr>
            <a:lvl2pPr marL="269986" indent="-134993">
              <a:lnSpc>
                <a:spcPts val="2250"/>
              </a:lnSpc>
              <a:spcBef>
                <a:spcPts val="0"/>
              </a:spcBef>
              <a:spcAft>
                <a:spcPts val="0"/>
              </a:spcAft>
              <a:buClr>
                <a:srgbClr val="4089CA"/>
              </a:buClr>
              <a:buFont typeface="Arial"/>
              <a:buChar char="•"/>
              <a:defRPr sz="1350">
                <a:solidFill>
                  <a:srgbClr val="000000"/>
                </a:solidFill>
              </a:defRPr>
            </a:lvl2pPr>
            <a:lvl3pPr marL="404979" indent="-134993">
              <a:lnSpc>
                <a:spcPts val="2250"/>
              </a:lnSpc>
              <a:spcBef>
                <a:spcPts val="0"/>
              </a:spcBef>
              <a:spcAft>
                <a:spcPts val="0"/>
              </a:spcAft>
              <a:buClr>
                <a:srgbClr val="4089CA"/>
              </a:buClr>
              <a:buFont typeface="Arial"/>
              <a:buChar char="•"/>
              <a:defRPr sz="1350">
                <a:solidFill>
                  <a:srgbClr val="000000"/>
                </a:solidFill>
              </a:defRPr>
            </a:lvl3pPr>
            <a:lvl4pPr marL="539972" indent="-134993">
              <a:lnSpc>
                <a:spcPts val="2250"/>
              </a:lnSpc>
              <a:spcBef>
                <a:spcPts val="0"/>
              </a:spcBef>
              <a:spcAft>
                <a:spcPts val="0"/>
              </a:spcAft>
              <a:buClr>
                <a:srgbClr val="4089CA"/>
              </a:buClr>
              <a:buFont typeface="Arial"/>
              <a:buChar char="•"/>
              <a:defRPr sz="1350">
                <a:solidFill>
                  <a:srgbClr val="000000"/>
                </a:solidFill>
              </a:defRPr>
            </a:lvl4pPr>
            <a:lvl5pPr marL="674965" indent="-134993">
              <a:lnSpc>
                <a:spcPts val="2250"/>
              </a:lnSpc>
              <a:spcBef>
                <a:spcPts val="0"/>
              </a:spcBef>
              <a:spcAft>
                <a:spcPts val="0"/>
              </a:spcAft>
              <a:buClr>
                <a:srgbClr val="4089CA"/>
              </a:buClr>
              <a:buFont typeface="Arial"/>
              <a:buChar char="•"/>
              <a:defRPr sz="1350">
                <a:solidFill>
                  <a:srgbClr val="000000"/>
                </a:solidFill>
              </a:defRPr>
            </a:lvl5pPr>
          </a:lstStyle>
          <a:p>
            <a:pPr lvl="0"/>
            <a:r>
              <a:rPr lang="nl-NL"/>
              <a:t>Klik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8" name="Tijdelijke aanduiding voor afbeelding 3">
            <a:extLst>
              <a:ext uri="{FF2B5EF4-FFF2-40B4-BE49-F238E27FC236}">
                <a16:creationId xmlns:a16="http://schemas.microsoft.com/office/drawing/2014/main" id="{FD0E5DDC-2679-0E40-9F93-33F44A172011}"/>
              </a:ext>
            </a:extLst>
          </p:cNvPr>
          <p:cNvSpPr>
            <a:spLocks noGrp="1"/>
          </p:cNvSpPr>
          <p:nvPr>
            <p:ph type="pic" sz="quarter" idx="14"/>
          </p:nvPr>
        </p:nvSpPr>
        <p:spPr>
          <a:xfrm>
            <a:off x="5400964" y="1046155"/>
            <a:ext cx="3239801" cy="5072761"/>
          </a:xfrm>
          <a:prstGeom prst="rect">
            <a:avLst/>
          </a:prstGeom>
        </p:spPr>
        <p:txBody>
          <a:bodyPr vert="horz" anchor="ctr"/>
          <a:lstStyle>
            <a:lvl1pPr marL="0" indent="0" algn="ctr">
              <a:buFont typeface="Arial"/>
              <a:buNone/>
              <a:defRPr sz="1350">
                <a:solidFill>
                  <a:srgbClr val="7F7F7F"/>
                </a:solidFill>
              </a:defRPr>
            </a:lvl1pPr>
          </a:lstStyle>
          <a:p>
            <a:endParaRPr lang="nl-NL"/>
          </a:p>
        </p:txBody>
      </p:sp>
    </p:spTree>
    <p:extLst>
      <p:ext uri="{BB962C8B-B14F-4D97-AF65-F5344CB8AC3E}">
        <p14:creationId xmlns:p14="http://schemas.microsoft.com/office/powerpoint/2010/main" val="1785692275"/>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Hoofdstukpagina">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936000" y="1614300"/>
            <a:ext cx="5801685" cy="1307655"/>
          </a:xfrm>
          <a:prstGeom prst="rect">
            <a:avLst/>
          </a:prstGeom>
        </p:spPr>
        <p:txBody>
          <a:bodyPr vert="horz" lIns="0" tIns="0" rIns="0" bIns="0"/>
          <a:lstStyle>
            <a:lvl1pPr>
              <a:defRPr sz="4000" b="1" i="0" baseline="0">
                <a:solidFill>
                  <a:srgbClr val="293575"/>
                </a:solidFill>
                <a:latin typeface="Arial"/>
                <a:cs typeface="Arial"/>
              </a:defRPr>
            </a:lvl1pPr>
          </a:lstStyle>
          <a:p>
            <a:r>
              <a:rPr lang="nl-NL"/>
              <a:t>Titel van het hoofdstuk</a:t>
            </a:r>
          </a:p>
        </p:txBody>
      </p:sp>
      <p:sp>
        <p:nvSpPr>
          <p:cNvPr id="6" name="Tijdelijke aanduiding voor tekst 5"/>
          <p:cNvSpPr>
            <a:spLocks noGrp="1"/>
          </p:cNvSpPr>
          <p:nvPr>
            <p:ph type="body" sz="quarter" idx="10" hasCustomPrompt="1"/>
          </p:nvPr>
        </p:nvSpPr>
        <p:spPr>
          <a:xfrm>
            <a:off x="935999" y="3056935"/>
            <a:ext cx="4722282" cy="744132"/>
          </a:xfrm>
          <a:prstGeom prst="rect">
            <a:avLst/>
          </a:prstGeom>
        </p:spPr>
        <p:txBody>
          <a:bodyPr vert="horz" lIns="0" tIns="0" rIns="0" bIns="0"/>
          <a:lstStyle>
            <a:lvl1pPr marL="0" indent="0">
              <a:buFont typeface="Arial"/>
              <a:buNone/>
              <a:defRPr sz="3200" baseline="0">
                <a:solidFill>
                  <a:srgbClr val="1261A3"/>
                </a:solidFill>
              </a:defRPr>
            </a:lvl1pPr>
            <a:lvl2pPr marL="457177" indent="0">
              <a:buFont typeface="Arial"/>
              <a:buNone/>
              <a:defRPr/>
            </a:lvl2pPr>
            <a:lvl3pPr marL="914353" indent="0">
              <a:buFont typeface="Arial"/>
              <a:buNone/>
              <a:defRPr/>
            </a:lvl3pPr>
            <a:lvl4pPr marL="1371530" indent="0">
              <a:buFont typeface="Arial"/>
              <a:buNone/>
              <a:defRPr/>
            </a:lvl4pPr>
            <a:lvl5pPr marL="1828706" indent="0">
              <a:buFont typeface="Arial"/>
              <a:buNone/>
              <a:defRPr/>
            </a:lvl5pPr>
          </a:lstStyle>
          <a:p>
            <a:pPr lvl="0"/>
            <a:r>
              <a:rPr lang="nl-NL"/>
              <a:t>Subtitel</a:t>
            </a:r>
          </a:p>
        </p:txBody>
      </p:sp>
      <p:pic>
        <p:nvPicPr>
          <p:cNvPr id="8" name="Afbeelding 7">
            <a:extLst>
              <a:ext uri="{FF2B5EF4-FFF2-40B4-BE49-F238E27FC236}">
                <a16:creationId xmlns:a16="http://schemas.microsoft.com/office/drawing/2014/main" id="{A6CEFE7A-6AC2-F045-B2B8-AA7F8C9285A7}"/>
              </a:ext>
            </a:extLst>
          </p:cNvPr>
          <p:cNvPicPr>
            <a:picLocks noChangeAspect="1"/>
          </p:cNvPicPr>
          <p:nvPr userDrawn="1"/>
        </p:nvPicPr>
        <p:blipFill rotWithShape="1">
          <a:blip r:embed="rId2"/>
          <a:srcRect l="32292" t="44929" r="45539" b="53511"/>
          <a:stretch/>
        </p:blipFill>
        <p:spPr>
          <a:xfrm>
            <a:off x="0" y="0"/>
            <a:ext cx="9144000" cy="522972"/>
          </a:xfrm>
          <a:prstGeom prst="rect">
            <a:avLst/>
          </a:prstGeom>
        </p:spPr>
      </p:pic>
      <p:sp>
        <p:nvSpPr>
          <p:cNvPr id="5" name="Tijdelijke aanduiding voor afbeelding 4">
            <a:extLst>
              <a:ext uri="{FF2B5EF4-FFF2-40B4-BE49-F238E27FC236}">
                <a16:creationId xmlns:a16="http://schemas.microsoft.com/office/drawing/2014/main" id="{16692281-5E7F-D94C-A9A6-7B0DF1EC190E}"/>
              </a:ext>
            </a:extLst>
          </p:cNvPr>
          <p:cNvSpPr>
            <a:spLocks noGrp="1"/>
          </p:cNvSpPr>
          <p:nvPr>
            <p:ph type="pic" sz="quarter" idx="11"/>
          </p:nvPr>
        </p:nvSpPr>
        <p:spPr>
          <a:xfrm>
            <a:off x="5658281" y="1614300"/>
            <a:ext cx="3485720" cy="5243700"/>
          </a:xfrm>
          <a:prstGeom prst="rect">
            <a:avLst/>
          </a:prstGeom>
        </p:spPr>
        <p:txBody>
          <a:bodyPr lIns="0" tIns="0" rIns="0" bIns="0" anchor="ctr"/>
          <a:lstStyle>
            <a:lvl1pPr marL="0" indent="0" algn="ctr">
              <a:buFont typeface="Arial" panose="020B0604020202020204" pitchFamily="34" charset="0"/>
              <a:buNone/>
              <a:defRPr sz="1800"/>
            </a:lvl1pPr>
          </a:lstStyle>
          <a:p>
            <a:endParaRPr lang="nl-NL"/>
          </a:p>
        </p:txBody>
      </p:sp>
    </p:spTree>
    <p:extLst>
      <p:ext uri="{BB962C8B-B14F-4D97-AF65-F5344CB8AC3E}">
        <p14:creationId xmlns:p14="http://schemas.microsoft.com/office/powerpoint/2010/main" val="1388447706"/>
      </p:ext>
    </p:extLst>
  </p:cSld>
  <p:clrMapOvr>
    <a:masterClrMapping/>
  </p:clrMapOvr>
  <p:transition spd="slow"/>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ekstdia_leeg">
    <p:spTree>
      <p:nvGrpSpPr>
        <p:cNvPr id="1" name=""/>
        <p:cNvGrpSpPr/>
        <p:nvPr/>
      </p:nvGrpSpPr>
      <p:grpSpPr>
        <a:xfrm>
          <a:off x="0" y="0"/>
          <a:ext cx="0" cy="0"/>
          <a:chOff x="0" y="0"/>
          <a:chExt cx="0" cy="0"/>
        </a:xfrm>
      </p:grpSpPr>
      <p:sp>
        <p:nvSpPr>
          <p:cNvPr id="3" name="Tijdelijke aanduiding voor voettekst 2">
            <a:extLst>
              <a:ext uri="{FF2B5EF4-FFF2-40B4-BE49-F238E27FC236}">
                <a16:creationId xmlns:a16="http://schemas.microsoft.com/office/drawing/2014/main" id="{F38A48CC-AAB2-4063-A86E-CBFF3917741A}"/>
              </a:ext>
            </a:extLst>
          </p:cNvPr>
          <p:cNvSpPr>
            <a:spLocks noGrp="1"/>
          </p:cNvSpPr>
          <p:nvPr>
            <p:ph type="ftr" sz="quarter" idx="11"/>
          </p:nvPr>
        </p:nvSpPr>
        <p:spPr>
          <a:xfrm>
            <a:off x="935999" y="6356351"/>
            <a:ext cx="6224151" cy="365125"/>
          </a:xfrm>
        </p:spPr>
        <p:txBody>
          <a:bodyPr/>
          <a:lstStyle>
            <a:lvl1pPr algn="l">
              <a:defRPr b="1">
                <a:solidFill>
                  <a:srgbClr val="293575"/>
                </a:solidFill>
              </a:defRPr>
            </a:lvl1pPr>
          </a:lstStyle>
          <a:p>
            <a:endParaRPr lang="nl-NL"/>
          </a:p>
        </p:txBody>
      </p:sp>
      <p:sp>
        <p:nvSpPr>
          <p:cNvPr id="4" name="Tijdelijke aanduiding voor dianummer 3">
            <a:extLst>
              <a:ext uri="{FF2B5EF4-FFF2-40B4-BE49-F238E27FC236}">
                <a16:creationId xmlns:a16="http://schemas.microsoft.com/office/drawing/2014/main" id="{944404D2-EFBC-4888-B8CF-D423C31E7CC2}"/>
              </a:ext>
            </a:extLst>
          </p:cNvPr>
          <p:cNvSpPr>
            <a:spLocks noGrp="1"/>
          </p:cNvSpPr>
          <p:nvPr>
            <p:ph type="sldNum" sz="quarter" idx="12"/>
          </p:nvPr>
        </p:nvSpPr>
        <p:spPr>
          <a:xfrm>
            <a:off x="7617350" y="6356349"/>
            <a:ext cx="1069450" cy="367200"/>
          </a:xfrm>
        </p:spPr>
        <p:txBody>
          <a:bodyPr/>
          <a:lstStyle>
            <a:lvl1pPr>
              <a:defRPr>
                <a:solidFill>
                  <a:srgbClr val="293575"/>
                </a:solidFill>
              </a:defRPr>
            </a:lvl1pPr>
          </a:lstStyle>
          <a:p>
            <a:fld id="{3B7F25A2-8CA8-43B9-B15A-BDA6A1D16D96}" type="slidenum">
              <a:rPr lang="nl-NL" smtClean="0"/>
              <a:pPr/>
              <a:t>‹nr.›</a:t>
            </a:fld>
            <a:endParaRPr lang="nl-NL"/>
          </a:p>
        </p:txBody>
      </p:sp>
      <p:sp>
        <p:nvSpPr>
          <p:cNvPr id="11" name="Titel 1">
            <a:extLst>
              <a:ext uri="{FF2B5EF4-FFF2-40B4-BE49-F238E27FC236}">
                <a16:creationId xmlns:a16="http://schemas.microsoft.com/office/drawing/2014/main" id="{0AE458A3-8A07-1F4E-9ED5-0885CE9A6B1B}"/>
              </a:ext>
            </a:extLst>
          </p:cNvPr>
          <p:cNvSpPr>
            <a:spLocks noGrp="1"/>
          </p:cNvSpPr>
          <p:nvPr>
            <p:ph type="title"/>
          </p:nvPr>
        </p:nvSpPr>
        <p:spPr>
          <a:xfrm>
            <a:off x="935372" y="243236"/>
            <a:ext cx="7704000" cy="645962"/>
          </a:xfrm>
          <a:prstGeom prst="rect">
            <a:avLst/>
          </a:prstGeom>
        </p:spPr>
        <p:txBody>
          <a:bodyPr vert="horz" lIns="0" tIns="0" rIns="0" bIns="0"/>
          <a:lstStyle>
            <a:lvl1pPr>
              <a:defRPr sz="1800" b="1" i="0" baseline="0">
                <a:solidFill>
                  <a:srgbClr val="293575"/>
                </a:solidFill>
                <a:latin typeface="Arial"/>
                <a:cs typeface="Arial"/>
              </a:defRPr>
            </a:lvl1pPr>
          </a:lstStyle>
          <a:p>
            <a:r>
              <a:rPr lang="nl-NL"/>
              <a:t>Titel</a:t>
            </a:r>
          </a:p>
        </p:txBody>
      </p:sp>
      <p:sp>
        <p:nvSpPr>
          <p:cNvPr id="12" name="Tijdelijke aanduiding voor tekst 10">
            <a:extLst>
              <a:ext uri="{FF2B5EF4-FFF2-40B4-BE49-F238E27FC236}">
                <a16:creationId xmlns:a16="http://schemas.microsoft.com/office/drawing/2014/main" id="{848DC645-7FEC-2641-9394-DD7ADB238ED4}"/>
              </a:ext>
            </a:extLst>
          </p:cNvPr>
          <p:cNvSpPr>
            <a:spLocks noGrp="1"/>
          </p:cNvSpPr>
          <p:nvPr>
            <p:ph type="body" sz="quarter" idx="13"/>
          </p:nvPr>
        </p:nvSpPr>
        <p:spPr>
          <a:xfrm>
            <a:off x="935998" y="923703"/>
            <a:ext cx="7704138" cy="5160838"/>
          </a:xfrm>
          <a:prstGeom prst="rect">
            <a:avLst/>
          </a:prstGeom>
        </p:spPr>
        <p:txBody>
          <a:bodyPr vert="horz" lIns="0" tIns="0" rIns="0" bIns="0"/>
          <a:lstStyle>
            <a:lvl1pPr marL="134993" indent="-134993">
              <a:lnSpc>
                <a:spcPts val="2250"/>
              </a:lnSpc>
              <a:spcBef>
                <a:spcPts val="0"/>
              </a:spcBef>
              <a:spcAft>
                <a:spcPts val="0"/>
              </a:spcAft>
              <a:buClr>
                <a:srgbClr val="0088CC"/>
              </a:buClr>
              <a:buFont typeface="Arial"/>
              <a:buChar char="•"/>
              <a:defRPr sz="1350">
                <a:solidFill>
                  <a:srgbClr val="000000"/>
                </a:solidFill>
              </a:defRPr>
            </a:lvl1pPr>
            <a:lvl2pPr marL="269986" indent="-134993">
              <a:lnSpc>
                <a:spcPts val="2250"/>
              </a:lnSpc>
              <a:spcBef>
                <a:spcPts val="0"/>
              </a:spcBef>
              <a:spcAft>
                <a:spcPts val="0"/>
              </a:spcAft>
              <a:buClr>
                <a:srgbClr val="0088CC"/>
              </a:buClr>
              <a:buFont typeface="Arial"/>
              <a:buChar char="•"/>
              <a:defRPr sz="1350">
                <a:solidFill>
                  <a:srgbClr val="000000"/>
                </a:solidFill>
              </a:defRPr>
            </a:lvl2pPr>
            <a:lvl3pPr marL="404979" indent="-134993">
              <a:lnSpc>
                <a:spcPts val="2250"/>
              </a:lnSpc>
              <a:spcBef>
                <a:spcPts val="0"/>
              </a:spcBef>
              <a:spcAft>
                <a:spcPts val="0"/>
              </a:spcAft>
              <a:buClr>
                <a:srgbClr val="0088CC"/>
              </a:buClr>
              <a:buFont typeface="Arial"/>
              <a:buChar char="•"/>
              <a:defRPr sz="1350">
                <a:solidFill>
                  <a:srgbClr val="000000"/>
                </a:solidFill>
              </a:defRPr>
            </a:lvl3pPr>
            <a:lvl4pPr marL="539972" indent="-134993">
              <a:lnSpc>
                <a:spcPts val="2250"/>
              </a:lnSpc>
              <a:spcBef>
                <a:spcPts val="0"/>
              </a:spcBef>
              <a:spcAft>
                <a:spcPts val="0"/>
              </a:spcAft>
              <a:buClr>
                <a:srgbClr val="0088CC"/>
              </a:buClr>
              <a:buFont typeface="Arial"/>
              <a:buChar char="•"/>
              <a:defRPr sz="1350">
                <a:solidFill>
                  <a:srgbClr val="000000"/>
                </a:solidFill>
              </a:defRPr>
            </a:lvl4pPr>
            <a:lvl5pPr marL="674965" indent="-134993">
              <a:lnSpc>
                <a:spcPts val="2250"/>
              </a:lnSpc>
              <a:spcBef>
                <a:spcPts val="0"/>
              </a:spcBef>
              <a:spcAft>
                <a:spcPts val="0"/>
              </a:spcAft>
              <a:buClr>
                <a:srgbClr val="0088CC"/>
              </a:buClr>
              <a:buFont typeface="Arial"/>
              <a:buChar char="•"/>
              <a:defRPr sz="1350">
                <a:solidFill>
                  <a:srgbClr val="000000"/>
                </a:solidFill>
              </a:defRPr>
            </a:lvl5pPr>
          </a:lstStyle>
          <a:p>
            <a:pPr lvl="0"/>
            <a:r>
              <a:rPr lang="nl-NL"/>
              <a:t>Klik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Tree>
    <p:extLst>
      <p:ext uri="{BB962C8B-B14F-4D97-AF65-F5344CB8AC3E}">
        <p14:creationId xmlns:p14="http://schemas.microsoft.com/office/powerpoint/2010/main" val="3132730141"/>
      </p:ext>
    </p:extLst>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ekstdia">
    <p:spTree>
      <p:nvGrpSpPr>
        <p:cNvPr id="1" name=""/>
        <p:cNvGrpSpPr/>
        <p:nvPr/>
      </p:nvGrpSpPr>
      <p:grpSpPr>
        <a:xfrm>
          <a:off x="0" y="0"/>
          <a:ext cx="0" cy="0"/>
          <a:chOff x="0" y="0"/>
          <a:chExt cx="0" cy="0"/>
        </a:xfrm>
      </p:grpSpPr>
      <p:pic>
        <p:nvPicPr>
          <p:cNvPr id="6" name="Afbeelding 5">
            <a:extLst>
              <a:ext uri="{FF2B5EF4-FFF2-40B4-BE49-F238E27FC236}">
                <a16:creationId xmlns:a16="http://schemas.microsoft.com/office/drawing/2014/main" id="{67CD8DB6-873E-B149-B2A0-7271665CF50D}"/>
              </a:ext>
            </a:extLst>
          </p:cNvPr>
          <p:cNvPicPr>
            <a:picLocks noChangeAspect="1"/>
          </p:cNvPicPr>
          <p:nvPr userDrawn="1"/>
        </p:nvPicPr>
        <p:blipFill rotWithShape="1">
          <a:blip r:embed="rId2"/>
          <a:srcRect l="32292" t="63822" r="45539" b="34618"/>
          <a:stretch/>
        </p:blipFill>
        <p:spPr>
          <a:xfrm>
            <a:off x="0" y="6335028"/>
            <a:ext cx="9144000" cy="522972"/>
          </a:xfrm>
          <a:prstGeom prst="rect">
            <a:avLst/>
          </a:prstGeom>
        </p:spPr>
      </p:pic>
      <p:sp>
        <p:nvSpPr>
          <p:cNvPr id="3" name="Tijdelijke aanduiding voor voettekst 2">
            <a:extLst>
              <a:ext uri="{FF2B5EF4-FFF2-40B4-BE49-F238E27FC236}">
                <a16:creationId xmlns:a16="http://schemas.microsoft.com/office/drawing/2014/main" id="{F38A48CC-AAB2-4063-A86E-CBFF3917741A}"/>
              </a:ext>
            </a:extLst>
          </p:cNvPr>
          <p:cNvSpPr>
            <a:spLocks noGrp="1"/>
          </p:cNvSpPr>
          <p:nvPr>
            <p:ph type="ftr" sz="quarter" idx="11"/>
          </p:nvPr>
        </p:nvSpPr>
        <p:spPr>
          <a:xfrm>
            <a:off x="935999" y="6356351"/>
            <a:ext cx="6224151" cy="365125"/>
          </a:xfrm>
        </p:spPr>
        <p:txBody>
          <a:bodyPr/>
          <a:lstStyle>
            <a:lvl1pPr algn="l">
              <a:defRPr b="1">
                <a:solidFill>
                  <a:schemeClr val="bg1"/>
                </a:solidFill>
              </a:defRPr>
            </a:lvl1pPr>
          </a:lstStyle>
          <a:p>
            <a:endParaRPr lang="nl-NL"/>
          </a:p>
        </p:txBody>
      </p:sp>
      <p:sp>
        <p:nvSpPr>
          <p:cNvPr id="4" name="Tijdelijke aanduiding voor dianummer 3">
            <a:extLst>
              <a:ext uri="{FF2B5EF4-FFF2-40B4-BE49-F238E27FC236}">
                <a16:creationId xmlns:a16="http://schemas.microsoft.com/office/drawing/2014/main" id="{944404D2-EFBC-4888-B8CF-D423C31E7CC2}"/>
              </a:ext>
            </a:extLst>
          </p:cNvPr>
          <p:cNvSpPr>
            <a:spLocks noGrp="1"/>
          </p:cNvSpPr>
          <p:nvPr>
            <p:ph type="sldNum" sz="quarter" idx="12"/>
          </p:nvPr>
        </p:nvSpPr>
        <p:spPr>
          <a:xfrm>
            <a:off x="7617350" y="6356349"/>
            <a:ext cx="1069450" cy="367200"/>
          </a:xfrm>
        </p:spPr>
        <p:txBody>
          <a:bodyPr/>
          <a:lstStyle>
            <a:lvl1pPr>
              <a:defRPr>
                <a:solidFill>
                  <a:schemeClr val="bg1"/>
                </a:solidFill>
              </a:defRPr>
            </a:lvl1pPr>
          </a:lstStyle>
          <a:p>
            <a:fld id="{3B7F25A2-8CA8-43B9-B15A-BDA6A1D16D96}" type="slidenum">
              <a:rPr lang="nl-NL" smtClean="0"/>
              <a:pPr/>
              <a:t>‹nr.›</a:t>
            </a:fld>
            <a:endParaRPr lang="nl-NL"/>
          </a:p>
        </p:txBody>
      </p:sp>
      <p:sp>
        <p:nvSpPr>
          <p:cNvPr id="11" name="Titel 1">
            <a:extLst>
              <a:ext uri="{FF2B5EF4-FFF2-40B4-BE49-F238E27FC236}">
                <a16:creationId xmlns:a16="http://schemas.microsoft.com/office/drawing/2014/main" id="{0AE458A3-8A07-1F4E-9ED5-0885CE9A6B1B}"/>
              </a:ext>
            </a:extLst>
          </p:cNvPr>
          <p:cNvSpPr>
            <a:spLocks noGrp="1"/>
          </p:cNvSpPr>
          <p:nvPr>
            <p:ph type="title"/>
          </p:nvPr>
        </p:nvSpPr>
        <p:spPr>
          <a:xfrm>
            <a:off x="935372" y="243236"/>
            <a:ext cx="7704000" cy="645962"/>
          </a:xfrm>
          <a:prstGeom prst="rect">
            <a:avLst/>
          </a:prstGeom>
        </p:spPr>
        <p:txBody>
          <a:bodyPr vert="horz" lIns="0" tIns="0" rIns="0" bIns="0"/>
          <a:lstStyle>
            <a:lvl1pPr>
              <a:defRPr sz="2400" b="1" i="0" baseline="0">
                <a:solidFill>
                  <a:srgbClr val="293575"/>
                </a:solidFill>
                <a:latin typeface="Arial"/>
                <a:cs typeface="Arial"/>
              </a:defRPr>
            </a:lvl1pPr>
          </a:lstStyle>
          <a:p>
            <a:r>
              <a:rPr lang="nl-NL"/>
              <a:t>Titel</a:t>
            </a:r>
          </a:p>
        </p:txBody>
      </p:sp>
      <p:sp>
        <p:nvSpPr>
          <p:cNvPr id="12" name="Tijdelijke aanduiding voor tekst 10">
            <a:extLst>
              <a:ext uri="{FF2B5EF4-FFF2-40B4-BE49-F238E27FC236}">
                <a16:creationId xmlns:a16="http://schemas.microsoft.com/office/drawing/2014/main" id="{848DC645-7FEC-2641-9394-DD7ADB238ED4}"/>
              </a:ext>
            </a:extLst>
          </p:cNvPr>
          <p:cNvSpPr>
            <a:spLocks noGrp="1"/>
          </p:cNvSpPr>
          <p:nvPr>
            <p:ph type="body" sz="quarter" idx="13"/>
          </p:nvPr>
        </p:nvSpPr>
        <p:spPr>
          <a:xfrm>
            <a:off x="935998" y="923702"/>
            <a:ext cx="7704138" cy="5160839"/>
          </a:xfrm>
          <a:prstGeom prst="rect">
            <a:avLst/>
          </a:prstGeom>
        </p:spPr>
        <p:txBody>
          <a:bodyPr vert="horz" lIns="0" tIns="0" rIns="0" bIns="0"/>
          <a:lstStyle>
            <a:lvl1pPr marL="179991" indent="-179991">
              <a:lnSpc>
                <a:spcPts val="3000"/>
              </a:lnSpc>
              <a:spcBef>
                <a:spcPts val="0"/>
              </a:spcBef>
              <a:spcAft>
                <a:spcPts val="0"/>
              </a:spcAft>
              <a:buClr>
                <a:srgbClr val="0088CC"/>
              </a:buClr>
              <a:buFont typeface="Arial"/>
              <a:buChar char="•"/>
              <a:defRPr sz="1800">
                <a:solidFill>
                  <a:srgbClr val="000000"/>
                </a:solidFill>
              </a:defRPr>
            </a:lvl1pPr>
            <a:lvl2pPr marL="359982" indent="-179991">
              <a:lnSpc>
                <a:spcPts val="3000"/>
              </a:lnSpc>
              <a:spcBef>
                <a:spcPts val="0"/>
              </a:spcBef>
              <a:spcAft>
                <a:spcPts val="0"/>
              </a:spcAft>
              <a:buClr>
                <a:srgbClr val="0088CC"/>
              </a:buClr>
              <a:buFont typeface="Arial"/>
              <a:buChar char="•"/>
              <a:defRPr sz="1800">
                <a:solidFill>
                  <a:srgbClr val="000000"/>
                </a:solidFill>
              </a:defRPr>
            </a:lvl2pPr>
            <a:lvl3pPr marL="539972" indent="-179991">
              <a:lnSpc>
                <a:spcPts val="3000"/>
              </a:lnSpc>
              <a:spcBef>
                <a:spcPts val="0"/>
              </a:spcBef>
              <a:spcAft>
                <a:spcPts val="0"/>
              </a:spcAft>
              <a:buClr>
                <a:srgbClr val="0088CC"/>
              </a:buClr>
              <a:buFont typeface="Arial"/>
              <a:buChar char="•"/>
              <a:defRPr sz="1800">
                <a:solidFill>
                  <a:srgbClr val="000000"/>
                </a:solidFill>
              </a:defRPr>
            </a:lvl3pPr>
            <a:lvl4pPr marL="719963" indent="-179991">
              <a:lnSpc>
                <a:spcPts val="3000"/>
              </a:lnSpc>
              <a:spcBef>
                <a:spcPts val="0"/>
              </a:spcBef>
              <a:spcAft>
                <a:spcPts val="0"/>
              </a:spcAft>
              <a:buClr>
                <a:srgbClr val="0088CC"/>
              </a:buClr>
              <a:buFont typeface="Arial"/>
              <a:buChar char="•"/>
              <a:defRPr sz="1800">
                <a:solidFill>
                  <a:srgbClr val="000000"/>
                </a:solidFill>
              </a:defRPr>
            </a:lvl4pPr>
            <a:lvl5pPr marL="899954" indent="-179991">
              <a:lnSpc>
                <a:spcPts val="3000"/>
              </a:lnSpc>
              <a:spcBef>
                <a:spcPts val="0"/>
              </a:spcBef>
              <a:spcAft>
                <a:spcPts val="0"/>
              </a:spcAft>
              <a:buClr>
                <a:srgbClr val="0088CC"/>
              </a:buClr>
              <a:buFont typeface="Arial"/>
              <a:buChar char="•"/>
              <a:defRPr sz="1800">
                <a:solidFill>
                  <a:srgbClr val="000000"/>
                </a:solidFill>
              </a:defRPr>
            </a:lvl5pPr>
          </a:lstStyle>
          <a:p>
            <a:pPr lvl="0"/>
            <a:r>
              <a:rPr lang="nl-NL"/>
              <a:t>Klik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Tree>
    <p:extLst>
      <p:ext uri="{BB962C8B-B14F-4D97-AF65-F5344CB8AC3E}">
        <p14:creationId xmlns:p14="http://schemas.microsoft.com/office/powerpoint/2010/main" val="2416768530"/>
      </p:ext>
    </p:extLst>
  </p:cSld>
  <p:clrMapOvr>
    <a:masterClrMapping/>
  </p:clrMapOvr>
  <p:transition spd="slow"/>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ekstdia met beeld">
    <p:spTree>
      <p:nvGrpSpPr>
        <p:cNvPr id="1" name=""/>
        <p:cNvGrpSpPr/>
        <p:nvPr/>
      </p:nvGrpSpPr>
      <p:grpSpPr>
        <a:xfrm>
          <a:off x="0" y="0"/>
          <a:ext cx="0" cy="0"/>
          <a:chOff x="0" y="0"/>
          <a:chExt cx="0" cy="0"/>
        </a:xfrm>
      </p:grpSpPr>
      <p:pic>
        <p:nvPicPr>
          <p:cNvPr id="6" name="Afbeelding 5">
            <a:extLst>
              <a:ext uri="{FF2B5EF4-FFF2-40B4-BE49-F238E27FC236}">
                <a16:creationId xmlns:a16="http://schemas.microsoft.com/office/drawing/2014/main" id="{67CD8DB6-873E-B149-B2A0-7271665CF50D}"/>
              </a:ext>
            </a:extLst>
          </p:cNvPr>
          <p:cNvPicPr>
            <a:picLocks noChangeAspect="1"/>
          </p:cNvPicPr>
          <p:nvPr userDrawn="1"/>
        </p:nvPicPr>
        <p:blipFill rotWithShape="1">
          <a:blip r:embed="rId2"/>
          <a:srcRect l="32292" t="63822" r="45539" b="34618"/>
          <a:stretch/>
        </p:blipFill>
        <p:spPr>
          <a:xfrm>
            <a:off x="0" y="6335028"/>
            <a:ext cx="9144000" cy="522972"/>
          </a:xfrm>
          <a:prstGeom prst="rect">
            <a:avLst/>
          </a:prstGeom>
        </p:spPr>
      </p:pic>
      <p:sp>
        <p:nvSpPr>
          <p:cNvPr id="3" name="Tijdelijke aanduiding voor voettekst 2">
            <a:extLst>
              <a:ext uri="{FF2B5EF4-FFF2-40B4-BE49-F238E27FC236}">
                <a16:creationId xmlns:a16="http://schemas.microsoft.com/office/drawing/2014/main" id="{F38A48CC-AAB2-4063-A86E-CBFF3917741A}"/>
              </a:ext>
            </a:extLst>
          </p:cNvPr>
          <p:cNvSpPr>
            <a:spLocks noGrp="1"/>
          </p:cNvSpPr>
          <p:nvPr>
            <p:ph type="ftr" sz="quarter" idx="11"/>
          </p:nvPr>
        </p:nvSpPr>
        <p:spPr>
          <a:xfrm>
            <a:off x="935999" y="6356351"/>
            <a:ext cx="6224151" cy="365125"/>
          </a:xfrm>
        </p:spPr>
        <p:txBody>
          <a:bodyPr/>
          <a:lstStyle>
            <a:lvl1pPr algn="l">
              <a:defRPr b="1">
                <a:solidFill>
                  <a:schemeClr val="bg1"/>
                </a:solidFill>
              </a:defRPr>
            </a:lvl1pPr>
          </a:lstStyle>
          <a:p>
            <a:endParaRPr lang="nl-NL"/>
          </a:p>
        </p:txBody>
      </p:sp>
      <p:sp>
        <p:nvSpPr>
          <p:cNvPr id="4" name="Tijdelijke aanduiding voor dianummer 3">
            <a:extLst>
              <a:ext uri="{FF2B5EF4-FFF2-40B4-BE49-F238E27FC236}">
                <a16:creationId xmlns:a16="http://schemas.microsoft.com/office/drawing/2014/main" id="{944404D2-EFBC-4888-B8CF-D423C31E7CC2}"/>
              </a:ext>
            </a:extLst>
          </p:cNvPr>
          <p:cNvSpPr>
            <a:spLocks noGrp="1"/>
          </p:cNvSpPr>
          <p:nvPr>
            <p:ph type="sldNum" sz="quarter" idx="12"/>
          </p:nvPr>
        </p:nvSpPr>
        <p:spPr>
          <a:xfrm>
            <a:off x="7617350" y="6356349"/>
            <a:ext cx="1069450" cy="367200"/>
          </a:xfrm>
        </p:spPr>
        <p:txBody>
          <a:bodyPr/>
          <a:lstStyle>
            <a:lvl1pPr>
              <a:defRPr>
                <a:solidFill>
                  <a:schemeClr val="bg1"/>
                </a:solidFill>
              </a:defRPr>
            </a:lvl1pPr>
          </a:lstStyle>
          <a:p>
            <a:fld id="{3B7F25A2-8CA8-43B9-B15A-BDA6A1D16D96}" type="slidenum">
              <a:rPr lang="nl-NL" smtClean="0"/>
              <a:pPr/>
              <a:t>‹nr.›</a:t>
            </a:fld>
            <a:endParaRPr lang="nl-NL"/>
          </a:p>
        </p:txBody>
      </p:sp>
      <p:sp>
        <p:nvSpPr>
          <p:cNvPr id="11" name="Titel 1">
            <a:extLst>
              <a:ext uri="{FF2B5EF4-FFF2-40B4-BE49-F238E27FC236}">
                <a16:creationId xmlns:a16="http://schemas.microsoft.com/office/drawing/2014/main" id="{0AE458A3-8A07-1F4E-9ED5-0885CE9A6B1B}"/>
              </a:ext>
            </a:extLst>
          </p:cNvPr>
          <p:cNvSpPr>
            <a:spLocks noGrp="1"/>
          </p:cNvSpPr>
          <p:nvPr>
            <p:ph type="title"/>
          </p:nvPr>
        </p:nvSpPr>
        <p:spPr>
          <a:xfrm>
            <a:off x="935999" y="243236"/>
            <a:ext cx="7704000" cy="645962"/>
          </a:xfrm>
          <a:prstGeom prst="rect">
            <a:avLst/>
          </a:prstGeom>
        </p:spPr>
        <p:txBody>
          <a:bodyPr vert="horz" lIns="0" tIns="0" rIns="0" bIns="0"/>
          <a:lstStyle>
            <a:lvl1pPr>
              <a:defRPr sz="2400" b="1" i="0" baseline="0">
                <a:solidFill>
                  <a:srgbClr val="293575"/>
                </a:solidFill>
                <a:latin typeface="Arial"/>
                <a:cs typeface="Arial"/>
              </a:defRPr>
            </a:lvl1pPr>
          </a:lstStyle>
          <a:p>
            <a:r>
              <a:rPr lang="nl-NL"/>
              <a:t>Titel</a:t>
            </a:r>
          </a:p>
        </p:txBody>
      </p:sp>
      <p:sp>
        <p:nvSpPr>
          <p:cNvPr id="7" name="Tijdelijke aanduiding voor tekst 10">
            <a:extLst>
              <a:ext uri="{FF2B5EF4-FFF2-40B4-BE49-F238E27FC236}">
                <a16:creationId xmlns:a16="http://schemas.microsoft.com/office/drawing/2014/main" id="{EE016566-7645-3546-A5DB-19D35C644299}"/>
              </a:ext>
            </a:extLst>
          </p:cNvPr>
          <p:cNvSpPr>
            <a:spLocks noGrp="1"/>
          </p:cNvSpPr>
          <p:nvPr>
            <p:ph type="body" sz="quarter" idx="13"/>
          </p:nvPr>
        </p:nvSpPr>
        <p:spPr>
          <a:xfrm>
            <a:off x="936626" y="923702"/>
            <a:ext cx="4093333" cy="5195215"/>
          </a:xfrm>
          <a:prstGeom prst="rect">
            <a:avLst/>
          </a:prstGeom>
        </p:spPr>
        <p:txBody>
          <a:bodyPr vert="horz" lIns="0" tIns="0" rIns="0" bIns="0"/>
          <a:lstStyle>
            <a:lvl1pPr marL="179991" indent="-179991">
              <a:lnSpc>
                <a:spcPts val="3000"/>
              </a:lnSpc>
              <a:spcBef>
                <a:spcPts val="0"/>
              </a:spcBef>
              <a:spcAft>
                <a:spcPts val="0"/>
              </a:spcAft>
              <a:buClr>
                <a:srgbClr val="4089CA"/>
              </a:buClr>
              <a:buFont typeface="Arial"/>
              <a:buChar char="•"/>
              <a:defRPr sz="1800">
                <a:solidFill>
                  <a:srgbClr val="000000"/>
                </a:solidFill>
              </a:defRPr>
            </a:lvl1pPr>
            <a:lvl2pPr marL="359982" indent="-179991">
              <a:lnSpc>
                <a:spcPts val="3000"/>
              </a:lnSpc>
              <a:spcBef>
                <a:spcPts val="0"/>
              </a:spcBef>
              <a:spcAft>
                <a:spcPts val="0"/>
              </a:spcAft>
              <a:buClr>
                <a:srgbClr val="4089CA"/>
              </a:buClr>
              <a:buFont typeface="Arial"/>
              <a:buChar char="•"/>
              <a:defRPr sz="1800">
                <a:solidFill>
                  <a:srgbClr val="000000"/>
                </a:solidFill>
              </a:defRPr>
            </a:lvl2pPr>
            <a:lvl3pPr marL="539972" indent="-179991">
              <a:lnSpc>
                <a:spcPts val="3000"/>
              </a:lnSpc>
              <a:spcBef>
                <a:spcPts val="0"/>
              </a:spcBef>
              <a:spcAft>
                <a:spcPts val="0"/>
              </a:spcAft>
              <a:buClr>
                <a:srgbClr val="4089CA"/>
              </a:buClr>
              <a:buFont typeface="Arial"/>
              <a:buChar char="•"/>
              <a:defRPr sz="1800">
                <a:solidFill>
                  <a:srgbClr val="000000"/>
                </a:solidFill>
              </a:defRPr>
            </a:lvl3pPr>
            <a:lvl4pPr marL="719963" indent="-179991">
              <a:lnSpc>
                <a:spcPts val="3000"/>
              </a:lnSpc>
              <a:spcBef>
                <a:spcPts val="0"/>
              </a:spcBef>
              <a:spcAft>
                <a:spcPts val="0"/>
              </a:spcAft>
              <a:buClr>
                <a:srgbClr val="4089CA"/>
              </a:buClr>
              <a:buFont typeface="Arial"/>
              <a:buChar char="•"/>
              <a:defRPr sz="1800">
                <a:solidFill>
                  <a:srgbClr val="000000"/>
                </a:solidFill>
              </a:defRPr>
            </a:lvl4pPr>
            <a:lvl5pPr marL="899954" indent="-179991">
              <a:lnSpc>
                <a:spcPts val="3000"/>
              </a:lnSpc>
              <a:spcBef>
                <a:spcPts val="0"/>
              </a:spcBef>
              <a:spcAft>
                <a:spcPts val="0"/>
              </a:spcAft>
              <a:buClr>
                <a:srgbClr val="4089CA"/>
              </a:buClr>
              <a:buFont typeface="Arial"/>
              <a:buChar char="•"/>
              <a:defRPr sz="1800">
                <a:solidFill>
                  <a:srgbClr val="000000"/>
                </a:solidFill>
              </a:defRPr>
            </a:lvl5pPr>
          </a:lstStyle>
          <a:p>
            <a:pPr lvl="0"/>
            <a:r>
              <a:rPr lang="nl-NL"/>
              <a:t>Klik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8" name="Tijdelijke aanduiding voor afbeelding 3">
            <a:extLst>
              <a:ext uri="{FF2B5EF4-FFF2-40B4-BE49-F238E27FC236}">
                <a16:creationId xmlns:a16="http://schemas.microsoft.com/office/drawing/2014/main" id="{FD0E5DDC-2679-0E40-9F93-33F44A172011}"/>
              </a:ext>
            </a:extLst>
          </p:cNvPr>
          <p:cNvSpPr>
            <a:spLocks noGrp="1"/>
          </p:cNvSpPr>
          <p:nvPr>
            <p:ph type="pic" sz="quarter" idx="14"/>
          </p:nvPr>
        </p:nvSpPr>
        <p:spPr>
          <a:xfrm>
            <a:off x="5400963" y="1046155"/>
            <a:ext cx="3239801" cy="5072761"/>
          </a:xfrm>
          <a:prstGeom prst="rect">
            <a:avLst/>
          </a:prstGeom>
        </p:spPr>
        <p:txBody>
          <a:bodyPr vert="horz" anchor="ctr"/>
          <a:lstStyle>
            <a:lvl1pPr marL="0" indent="0" algn="ctr">
              <a:buFont typeface="Arial"/>
              <a:buNone/>
              <a:defRPr sz="1800">
                <a:solidFill>
                  <a:srgbClr val="7F7F7F"/>
                </a:solidFill>
              </a:defRPr>
            </a:lvl1pPr>
          </a:lstStyle>
          <a:p>
            <a:endParaRPr lang="nl-NL"/>
          </a:p>
        </p:txBody>
      </p:sp>
    </p:spTree>
    <p:extLst>
      <p:ext uri="{BB962C8B-B14F-4D97-AF65-F5344CB8AC3E}">
        <p14:creationId xmlns:p14="http://schemas.microsoft.com/office/powerpoint/2010/main" val="1785692275"/>
      </p:ext>
    </p:extLst>
  </p:cSld>
  <p:clrMapOvr>
    <a:masterClrMapping/>
  </p:clrMapOvr>
  <p:transition spd="slow"/>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ekstdia_leeg">
    <p:spTree>
      <p:nvGrpSpPr>
        <p:cNvPr id="1" name=""/>
        <p:cNvGrpSpPr/>
        <p:nvPr/>
      </p:nvGrpSpPr>
      <p:grpSpPr>
        <a:xfrm>
          <a:off x="0" y="0"/>
          <a:ext cx="0" cy="0"/>
          <a:chOff x="0" y="0"/>
          <a:chExt cx="0" cy="0"/>
        </a:xfrm>
      </p:grpSpPr>
      <p:sp>
        <p:nvSpPr>
          <p:cNvPr id="3" name="Tijdelijke aanduiding voor voettekst 2">
            <a:extLst>
              <a:ext uri="{FF2B5EF4-FFF2-40B4-BE49-F238E27FC236}">
                <a16:creationId xmlns:a16="http://schemas.microsoft.com/office/drawing/2014/main" id="{F38A48CC-AAB2-4063-A86E-CBFF3917741A}"/>
              </a:ext>
            </a:extLst>
          </p:cNvPr>
          <p:cNvSpPr>
            <a:spLocks noGrp="1"/>
          </p:cNvSpPr>
          <p:nvPr>
            <p:ph type="ftr" sz="quarter" idx="11"/>
          </p:nvPr>
        </p:nvSpPr>
        <p:spPr>
          <a:xfrm>
            <a:off x="935999" y="6356351"/>
            <a:ext cx="6224151" cy="365125"/>
          </a:xfrm>
        </p:spPr>
        <p:txBody>
          <a:bodyPr/>
          <a:lstStyle>
            <a:lvl1pPr algn="l">
              <a:defRPr b="1">
                <a:solidFill>
                  <a:srgbClr val="293575"/>
                </a:solidFill>
              </a:defRPr>
            </a:lvl1pPr>
          </a:lstStyle>
          <a:p>
            <a:endParaRPr lang="nl-NL"/>
          </a:p>
        </p:txBody>
      </p:sp>
      <p:sp>
        <p:nvSpPr>
          <p:cNvPr id="4" name="Tijdelijke aanduiding voor dianummer 3">
            <a:extLst>
              <a:ext uri="{FF2B5EF4-FFF2-40B4-BE49-F238E27FC236}">
                <a16:creationId xmlns:a16="http://schemas.microsoft.com/office/drawing/2014/main" id="{944404D2-EFBC-4888-B8CF-D423C31E7CC2}"/>
              </a:ext>
            </a:extLst>
          </p:cNvPr>
          <p:cNvSpPr>
            <a:spLocks noGrp="1"/>
          </p:cNvSpPr>
          <p:nvPr>
            <p:ph type="sldNum" sz="quarter" idx="12"/>
          </p:nvPr>
        </p:nvSpPr>
        <p:spPr>
          <a:xfrm>
            <a:off x="7617350" y="6356349"/>
            <a:ext cx="1069450" cy="367200"/>
          </a:xfrm>
        </p:spPr>
        <p:txBody>
          <a:bodyPr/>
          <a:lstStyle>
            <a:lvl1pPr>
              <a:defRPr>
                <a:solidFill>
                  <a:srgbClr val="293575"/>
                </a:solidFill>
              </a:defRPr>
            </a:lvl1pPr>
          </a:lstStyle>
          <a:p>
            <a:fld id="{3B7F25A2-8CA8-43B9-B15A-BDA6A1D16D96}" type="slidenum">
              <a:rPr lang="nl-NL" smtClean="0"/>
              <a:pPr/>
              <a:t>‹nr.›</a:t>
            </a:fld>
            <a:endParaRPr lang="nl-NL"/>
          </a:p>
        </p:txBody>
      </p:sp>
      <p:sp>
        <p:nvSpPr>
          <p:cNvPr id="11" name="Titel 1">
            <a:extLst>
              <a:ext uri="{FF2B5EF4-FFF2-40B4-BE49-F238E27FC236}">
                <a16:creationId xmlns:a16="http://schemas.microsoft.com/office/drawing/2014/main" id="{0AE458A3-8A07-1F4E-9ED5-0885CE9A6B1B}"/>
              </a:ext>
            </a:extLst>
          </p:cNvPr>
          <p:cNvSpPr>
            <a:spLocks noGrp="1"/>
          </p:cNvSpPr>
          <p:nvPr>
            <p:ph type="title"/>
          </p:nvPr>
        </p:nvSpPr>
        <p:spPr>
          <a:xfrm>
            <a:off x="935372" y="243236"/>
            <a:ext cx="7704000" cy="645962"/>
          </a:xfrm>
          <a:prstGeom prst="rect">
            <a:avLst/>
          </a:prstGeom>
        </p:spPr>
        <p:txBody>
          <a:bodyPr vert="horz" lIns="0" tIns="0" rIns="0" bIns="0"/>
          <a:lstStyle>
            <a:lvl1pPr>
              <a:defRPr sz="2400" b="1" i="0" baseline="0">
                <a:solidFill>
                  <a:srgbClr val="293575"/>
                </a:solidFill>
                <a:latin typeface="Arial"/>
                <a:cs typeface="Arial"/>
              </a:defRPr>
            </a:lvl1pPr>
          </a:lstStyle>
          <a:p>
            <a:r>
              <a:rPr lang="nl-NL"/>
              <a:t>Titel</a:t>
            </a:r>
          </a:p>
        </p:txBody>
      </p:sp>
      <p:sp>
        <p:nvSpPr>
          <p:cNvPr id="12" name="Tijdelijke aanduiding voor tekst 10">
            <a:extLst>
              <a:ext uri="{FF2B5EF4-FFF2-40B4-BE49-F238E27FC236}">
                <a16:creationId xmlns:a16="http://schemas.microsoft.com/office/drawing/2014/main" id="{848DC645-7FEC-2641-9394-DD7ADB238ED4}"/>
              </a:ext>
            </a:extLst>
          </p:cNvPr>
          <p:cNvSpPr>
            <a:spLocks noGrp="1"/>
          </p:cNvSpPr>
          <p:nvPr>
            <p:ph type="body" sz="quarter" idx="13"/>
          </p:nvPr>
        </p:nvSpPr>
        <p:spPr>
          <a:xfrm>
            <a:off x="935998" y="923702"/>
            <a:ext cx="7704138" cy="5160839"/>
          </a:xfrm>
          <a:prstGeom prst="rect">
            <a:avLst/>
          </a:prstGeom>
        </p:spPr>
        <p:txBody>
          <a:bodyPr vert="horz" lIns="0" tIns="0" rIns="0" bIns="0"/>
          <a:lstStyle>
            <a:lvl1pPr marL="179991" indent="-179991">
              <a:lnSpc>
                <a:spcPts val="3000"/>
              </a:lnSpc>
              <a:spcBef>
                <a:spcPts val="0"/>
              </a:spcBef>
              <a:spcAft>
                <a:spcPts val="0"/>
              </a:spcAft>
              <a:buClr>
                <a:srgbClr val="0088CC"/>
              </a:buClr>
              <a:buFont typeface="Arial"/>
              <a:buChar char="•"/>
              <a:defRPr sz="1800">
                <a:solidFill>
                  <a:srgbClr val="000000"/>
                </a:solidFill>
              </a:defRPr>
            </a:lvl1pPr>
            <a:lvl2pPr marL="359982" indent="-179991">
              <a:lnSpc>
                <a:spcPts val="3000"/>
              </a:lnSpc>
              <a:spcBef>
                <a:spcPts val="0"/>
              </a:spcBef>
              <a:spcAft>
                <a:spcPts val="0"/>
              </a:spcAft>
              <a:buClr>
                <a:srgbClr val="0088CC"/>
              </a:buClr>
              <a:buFont typeface="Arial"/>
              <a:buChar char="•"/>
              <a:defRPr sz="1800">
                <a:solidFill>
                  <a:srgbClr val="000000"/>
                </a:solidFill>
              </a:defRPr>
            </a:lvl2pPr>
            <a:lvl3pPr marL="539972" indent="-179991">
              <a:lnSpc>
                <a:spcPts val="3000"/>
              </a:lnSpc>
              <a:spcBef>
                <a:spcPts val="0"/>
              </a:spcBef>
              <a:spcAft>
                <a:spcPts val="0"/>
              </a:spcAft>
              <a:buClr>
                <a:srgbClr val="0088CC"/>
              </a:buClr>
              <a:buFont typeface="Arial"/>
              <a:buChar char="•"/>
              <a:defRPr sz="1800">
                <a:solidFill>
                  <a:srgbClr val="000000"/>
                </a:solidFill>
              </a:defRPr>
            </a:lvl3pPr>
            <a:lvl4pPr marL="719963" indent="-179991">
              <a:lnSpc>
                <a:spcPts val="3000"/>
              </a:lnSpc>
              <a:spcBef>
                <a:spcPts val="0"/>
              </a:spcBef>
              <a:spcAft>
                <a:spcPts val="0"/>
              </a:spcAft>
              <a:buClr>
                <a:srgbClr val="0088CC"/>
              </a:buClr>
              <a:buFont typeface="Arial"/>
              <a:buChar char="•"/>
              <a:defRPr sz="1800">
                <a:solidFill>
                  <a:srgbClr val="000000"/>
                </a:solidFill>
              </a:defRPr>
            </a:lvl4pPr>
            <a:lvl5pPr marL="899954" indent="-179991">
              <a:lnSpc>
                <a:spcPts val="3000"/>
              </a:lnSpc>
              <a:spcBef>
                <a:spcPts val="0"/>
              </a:spcBef>
              <a:spcAft>
                <a:spcPts val="0"/>
              </a:spcAft>
              <a:buClr>
                <a:srgbClr val="0088CC"/>
              </a:buClr>
              <a:buFont typeface="Arial"/>
              <a:buChar char="•"/>
              <a:defRPr sz="1800">
                <a:solidFill>
                  <a:srgbClr val="000000"/>
                </a:solidFill>
              </a:defRPr>
            </a:lvl5pPr>
          </a:lstStyle>
          <a:p>
            <a:pPr lvl="0"/>
            <a:r>
              <a:rPr lang="nl-NL"/>
              <a:t>Klik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Tree>
    <p:extLst>
      <p:ext uri="{BB962C8B-B14F-4D97-AF65-F5344CB8AC3E}">
        <p14:creationId xmlns:p14="http://schemas.microsoft.com/office/powerpoint/2010/main" val="3132730141"/>
      </p:ext>
    </p:extLst>
  </p:cSld>
  <p:clrMapOvr>
    <a:masterClrMapping/>
  </p:clrMapOvr>
  <p:transition spd="slow"/>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Voorblad">
    <p:bg>
      <p:bgPr>
        <a:blipFill rotWithShape="1">
          <a:blip r:embed="rId2" cstate="print">
            <a:extLst>
              <a:ext uri="{28A0092B-C50C-407E-A947-70E740481C1C}">
                <a14:useLocalDpi xmlns:a14="http://schemas.microsoft.com/office/drawing/2010/main"/>
              </a:ext>
            </a:extLst>
          </a:blip>
          <a:stretch>
            <a:fillRect/>
          </a:stretch>
        </a:blipFill>
        <a:effectLst/>
      </p:bgPr>
    </p:bg>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935999" y="2879999"/>
            <a:ext cx="7704000" cy="1089600"/>
          </a:xfrm>
          <a:prstGeom prst="rect">
            <a:avLst/>
          </a:prstGeom>
        </p:spPr>
        <p:txBody>
          <a:bodyPr vert="horz" lIns="0" tIns="0" rIns="0" bIns="0"/>
          <a:lstStyle>
            <a:lvl1pPr>
              <a:defRPr sz="5000" b="1" i="0" baseline="0">
                <a:solidFill>
                  <a:srgbClr val="000000"/>
                </a:solidFill>
                <a:latin typeface="Arial"/>
                <a:cs typeface="Arial"/>
              </a:defRPr>
            </a:lvl1pPr>
          </a:lstStyle>
          <a:p>
            <a:r>
              <a:rPr lang="nl-NL"/>
              <a:t>Titel van presentatie</a:t>
            </a:r>
          </a:p>
        </p:txBody>
      </p:sp>
      <p:sp>
        <p:nvSpPr>
          <p:cNvPr id="6" name="Tijdelijke aanduiding voor tekst 5"/>
          <p:cNvSpPr>
            <a:spLocks noGrp="1"/>
          </p:cNvSpPr>
          <p:nvPr>
            <p:ph type="body" sz="quarter" idx="10" hasCustomPrompt="1"/>
          </p:nvPr>
        </p:nvSpPr>
        <p:spPr>
          <a:xfrm>
            <a:off x="935999" y="3969599"/>
            <a:ext cx="7704000" cy="1176000"/>
          </a:xfrm>
          <a:prstGeom prst="rect">
            <a:avLst/>
          </a:prstGeom>
        </p:spPr>
        <p:txBody>
          <a:bodyPr vert="horz" lIns="0" tIns="0" rIns="0" bIns="0"/>
          <a:lstStyle>
            <a:lvl1pPr marL="0" indent="0">
              <a:buFont typeface="Arial"/>
              <a:buNone/>
              <a:defRPr sz="3399" baseline="0">
                <a:solidFill>
                  <a:srgbClr val="000000"/>
                </a:solidFill>
              </a:defRPr>
            </a:lvl1pPr>
            <a:lvl2pPr marL="457177" indent="0">
              <a:buFont typeface="Arial"/>
              <a:buNone/>
              <a:defRPr/>
            </a:lvl2pPr>
            <a:lvl3pPr marL="914353" indent="0">
              <a:buFont typeface="Arial"/>
              <a:buNone/>
              <a:defRPr/>
            </a:lvl3pPr>
            <a:lvl4pPr marL="1371530" indent="0">
              <a:buFont typeface="Arial"/>
              <a:buNone/>
              <a:defRPr/>
            </a:lvl4pPr>
            <a:lvl5pPr marL="1828706" indent="0">
              <a:buFont typeface="Arial"/>
              <a:buNone/>
              <a:defRPr/>
            </a:lvl5pPr>
          </a:lstStyle>
          <a:p>
            <a:pPr lvl="0"/>
            <a:r>
              <a:rPr lang="nl-NL"/>
              <a:t>Subtitel</a:t>
            </a:r>
          </a:p>
        </p:txBody>
      </p:sp>
      <p:sp>
        <p:nvSpPr>
          <p:cNvPr id="14" name="Tijdelijke aanduiding voor datum 13"/>
          <p:cNvSpPr>
            <a:spLocks noGrp="1"/>
          </p:cNvSpPr>
          <p:nvPr>
            <p:ph type="dt" sz="half" idx="11"/>
          </p:nvPr>
        </p:nvSpPr>
        <p:spPr>
          <a:xfrm>
            <a:off x="936002" y="6402000"/>
            <a:ext cx="1364941" cy="456000"/>
          </a:xfrm>
        </p:spPr>
        <p:txBody>
          <a:bodyPr lIns="0" tIns="0" rIns="0" bIns="0" anchor="t" anchorCtr="0"/>
          <a:lstStyle>
            <a:lvl1pPr>
              <a:defRPr sz="1100">
                <a:solidFill>
                  <a:srgbClr val="000000"/>
                </a:solidFill>
              </a:defRPr>
            </a:lvl1pPr>
          </a:lstStyle>
          <a:p>
            <a:fld id="{0E8FEAC5-E696-4006-BCE4-2EC71C277B36}" type="datetime4">
              <a:rPr lang="nl-NL" smtClean="0"/>
              <a:pPr/>
              <a:t>7 april 2022</a:t>
            </a:fld>
            <a:endParaRPr lang="nl-NL"/>
          </a:p>
        </p:txBody>
      </p:sp>
      <p:sp>
        <p:nvSpPr>
          <p:cNvPr id="15" name="Tijdelijke aanduiding voor voettekst 14"/>
          <p:cNvSpPr>
            <a:spLocks noGrp="1"/>
          </p:cNvSpPr>
          <p:nvPr>
            <p:ph type="ftr" sz="quarter" idx="12"/>
          </p:nvPr>
        </p:nvSpPr>
        <p:spPr>
          <a:xfrm>
            <a:off x="7304260" y="6402000"/>
            <a:ext cx="1335741" cy="456000"/>
          </a:xfrm>
        </p:spPr>
        <p:txBody>
          <a:bodyPr lIns="0" tIns="0" rIns="0" bIns="0" anchor="t" anchorCtr="0"/>
          <a:lstStyle>
            <a:lvl1pPr algn="r">
              <a:defRPr sz="1100">
                <a:solidFill>
                  <a:srgbClr val="FFFFFF"/>
                </a:solidFill>
              </a:defRPr>
            </a:lvl1pPr>
          </a:lstStyle>
          <a:p>
            <a:r>
              <a:rPr lang="nl-NL">
                <a:solidFill>
                  <a:srgbClr val="000000"/>
                </a:solidFill>
              </a:rPr>
              <a:t>Versie</a:t>
            </a:r>
          </a:p>
        </p:txBody>
      </p:sp>
    </p:spTree>
    <p:extLst>
      <p:ext uri="{BB962C8B-B14F-4D97-AF65-F5344CB8AC3E}">
        <p14:creationId xmlns:p14="http://schemas.microsoft.com/office/powerpoint/2010/main" val="34251965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Groei van de stad | Titeldia">
    <p:spTree>
      <p:nvGrpSpPr>
        <p:cNvPr id="1" name=""/>
        <p:cNvGrpSpPr/>
        <p:nvPr/>
      </p:nvGrpSpPr>
      <p:grpSpPr>
        <a:xfrm>
          <a:off x="0" y="0"/>
          <a:ext cx="0" cy="0"/>
          <a:chOff x="0" y="0"/>
          <a:chExt cx="0" cy="0"/>
        </a:xfrm>
      </p:grpSpPr>
      <p:sp>
        <p:nvSpPr>
          <p:cNvPr id="3" name="Tijdelijke aanduiding voor voettekst 2">
            <a:extLst>
              <a:ext uri="{FF2B5EF4-FFF2-40B4-BE49-F238E27FC236}">
                <a16:creationId xmlns:a16="http://schemas.microsoft.com/office/drawing/2014/main" id="{F38A48CC-AAB2-4063-A86E-CBFF3917741A}"/>
              </a:ext>
            </a:extLst>
          </p:cNvPr>
          <p:cNvSpPr>
            <a:spLocks noGrp="1"/>
          </p:cNvSpPr>
          <p:nvPr>
            <p:ph type="ftr" sz="quarter" idx="11"/>
          </p:nvPr>
        </p:nvSpPr>
        <p:spPr>
          <a:xfrm>
            <a:off x="935999" y="6356351"/>
            <a:ext cx="6224151" cy="365125"/>
          </a:xfrm>
        </p:spPr>
        <p:txBody>
          <a:bodyPr/>
          <a:lstStyle>
            <a:lvl1pPr algn="l">
              <a:defRPr b="1">
                <a:solidFill>
                  <a:srgbClr val="E25602"/>
                </a:solidFill>
              </a:defRPr>
            </a:lvl1pPr>
          </a:lstStyle>
          <a:p>
            <a:endParaRPr lang="nl-NL"/>
          </a:p>
        </p:txBody>
      </p:sp>
      <p:sp>
        <p:nvSpPr>
          <p:cNvPr id="4" name="Tijdelijke aanduiding voor dianummer 3">
            <a:extLst>
              <a:ext uri="{FF2B5EF4-FFF2-40B4-BE49-F238E27FC236}">
                <a16:creationId xmlns:a16="http://schemas.microsoft.com/office/drawing/2014/main" id="{944404D2-EFBC-4888-B8CF-D423C31E7CC2}"/>
              </a:ext>
            </a:extLst>
          </p:cNvPr>
          <p:cNvSpPr>
            <a:spLocks noGrp="1"/>
          </p:cNvSpPr>
          <p:nvPr>
            <p:ph type="sldNum" sz="quarter" idx="12"/>
          </p:nvPr>
        </p:nvSpPr>
        <p:spPr>
          <a:xfrm>
            <a:off x="7617350" y="6356349"/>
            <a:ext cx="1069450" cy="367200"/>
          </a:xfrm>
        </p:spPr>
        <p:txBody>
          <a:bodyPr/>
          <a:lstStyle>
            <a:lvl1pPr>
              <a:defRPr>
                <a:solidFill>
                  <a:srgbClr val="E25602"/>
                </a:solidFill>
              </a:defRPr>
            </a:lvl1pPr>
          </a:lstStyle>
          <a:p>
            <a:fld id="{3B7F25A2-8CA8-43B9-B15A-BDA6A1D16D96}" type="slidenum">
              <a:rPr lang="nl-NL" smtClean="0"/>
              <a:pPr/>
              <a:t>‹nr.›</a:t>
            </a:fld>
            <a:endParaRPr lang="nl-NL"/>
          </a:p>
        </p:txBody>
      </p:sp>
      <p:sp>
        <p:nvSpPr>
          <p:cNvPr id="11" name="Titel 1">
            <a:extLst>
              <a:ext uri="{FF2B5EF4-FFF2-40B4-BE49-F238E27FC236}">
                <a16:creationId xmlns:a16="http://schemas.microsoft.com/office/drawing/2014/main" id="{0AE458A3-8A07-1F4E-9ED5-0885CE9A6B1B}"/>
              </a:ext>
            </a:extLst>
          </p:cNvPr>
          <p:cNvSpPr>
            <a:spLocks noGrp="1"/>
          </p:cNvSpPr>
          <p:nvPr>
            <p:ph type="title"/>
          </p:nvPr>
        </p:nvSpPr>
        <p:spPr>
          <a:xfrm>
            <a:off x="935372" y="972006"/>
            <a:ext cx="7704000" cy="645962"/>
          </a:xfrm>
          <a:prstGeom prst="rect">
            <a:avLst/>
          </a:prstGeom>
        </p:spPr>
        <p:txBody>
          <a:bodyPr vert="horz" lIns="0" tIns="0" rIns="0" bIns="0"/>
          <a:lstStyle>
            <a:lvl1pPr>
              <a:defRPr sz="3200" b="1" i="0" baseline="0">
                <a:solidFill>
                  <a:srgbClr val="293575"/>
                </a:solidFill>
                <a:latin typeface="Arial"/>
                <a:cs typeface="Arial"/>
              </a:defRPr>
            </a:lvl1pPr>
          </a:lstStyle>
          <a:p>
            <a:r>
              <a:rPr lang="nl-NL"/>
              <a:t>Titel</a:t>
            </a:r>
          </a:p>
        </p:txBody>
      </p:sp>
      <p:sp>
        <p:nvSpPr>
          <p:cNvPr id="12" name="Tijdelijke aanduiding voor tekst 10">
            <a:extLst>
              <a:ext uri="{FF2B5EF4-FFF2-40B4-BE49-F238E27FC236}">
                <a16:creationId xmlns:a16="http://schemas.microsoft.com/office/drawing/2014/main" id="{848DC645-7FEC-2641-9394-DD7ADB238ED4}"/>
              </a:ext>
            </a:extLst>
          </p:cNvPr>
          <p:cNvSpPr>
            <a:spLocks noGrp="1"/>
          </p:cNvSpPr>
          <p:nvPr>
            <p:ph type="body" sz="quarter" idx="13"/>
          </p:nvPr>
        </p:nvSpPr>
        <p:spPr>
          <a:xfrm>
            <a:off x="935998" y="1652472"/>
            <a:ext cx="3993512" cy="4459571"/>
          </a:xfrm>
          <a:prstGeom prst="rect">
            <a:avLst/>
          </a:prstGeom>
        </p:spPr>
        <p:txBody>
          <a:bodyPr vert="horz" lIns="0" tIns="0" rIns="0" bIns="0"/>
          <a:lstStyle>
            <a:lvl1pPr marL="179991" indent="-179991">
              <a:lnSpc>
                <a:spcPts val="3000"/>
              </a:lnSpc>
              <a:spcBef>
                <a:spcPts val="0"/>
              </a:spcBef>
              <a:spcAft>
                <a:spcPts val="0"/>
              </a:spcAft>
              <a:buClr>
                <a:srgbClr val="274891"/>
              </a:buClr>
              <a:buFont typeface="Arial"/>
              <a:buChar char="•"/>
              <a:defRPr sz="1800" b="1">
                <a:solidFill>
                  <a:srgbClr val="000000"/>
                </a:solidFill>
              </a:defRPr>
            </a:lvl1pPr>
            <a:lvl2pPr marL="359982" indent="-179991">
              <a:lnSpc>
                <a:spcPts val="3000"/>
              </a:lnSpc>
              <a:spcBef>
                <a:spcPts val="0"/>
              </a:spcBef>
              <a:spcAft>
                <a:spcPts val="0"/>
              </a:spcAft>
              <a:buClr>
                <a:srgbClr val="274891"/>
              </a:buClr>
              <a:buFont typeface="Arial"/>
              <a:buChar char="•"/>
              <a:defRPr sz="1800" b="1">
                <a:solidFill>
                  <a:srgbClr val="000000"/>
                </a:solidFill>
              </a:defRPr>
            </a:lvl2pPr>
            <a:lvl3pPr marL="539972" indent="-179991">
              <a:lnSpc>
                <a:spcPts val="3000"/>
              </a:lnSpc>
              <a:spcBef>
                <a:spcPts val="0"/>
              </a:spcBef>
              <a:spcAft>
                <a:spcPts val="0"/>
              </a:spcAft>
              <a:buClr>
                <a:srgbClr val="274891"/>
              </a:buClr>
              <a:buFont typeface="Arial"/>
              <a:buChar char="•"/>
              <a:defRPr sz="1800" b="1">
                <a:solidFill>
                  <a:srgbClr val="000000"/>
                </a:solidFill>
              </a:defRPr>
            </a:lvl3pPr>
            <a:lvl4pPr marL="719963" indent="-179991">
              <a:lnSpc>
                <a:spcPts val="3000"/>
              </a:lnSpc>
              <a:spcBef>
                <a:spcPts val="0"/>
              </a:spcBef>
              <a:spcAft>
                <a:spcPts val="0"/>
              </a:spcAft>
              <a:buClr>
                <a:srgbClr val="274891"/>
              </a:buClr>
              <a:buFont typeface="Arial"/>
              <a:buChar char="•"/>
              <a:defRPr sz="1800" b="1">
                <a:solidFill>
                  <a:srgbClr val="000000"/>
                </a:solidFill>
              </a:defRPr>
            </a:lvl4pPr>
            <a:lvl5pPr marL="899954" indent="-179991">
              <a:lnSpc>
                <a:spcPts val="3000"/>
              </a:lnSpc>
              <a:spcBef>
                <a:spcPts val="0"/>
              </a:spcBef>
              <a:spcAft>
                <a:spcPts val="0"/>
              </a:spcAft>
              <a:buClr>
                <a:srgbClr val="274891"/>
              </a:buClr>
              <a:buFont typeface="Arial"/>
              <a:buChar char="•"/>
              <a:defRPr sz="1800" b="1">
                <a:solidFill>
                  <a:srgbClr val="000000"/>
                </a:solidFill>
              </a:defRPr>
            </a:lvl5pPr>
          </a:lstStyle>
          <a:p>
            <a:pPr lvl="0"/>
            <a:r>
              <a:rPr lang="nl-NL"/>
              <a:t>Klik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pic>
        <p:nvPicPr>
          <p:cNvPr id="7" name="Afbeelding 6">
            <a:extLst>
              <a:ext uri="{FF2B5EF4-FFF2-40B4-BE49-F238E27FC236}">
                <a16:creationId xmlns:a16="http://schemas.microsoft.com/office/drawing/2014/main" id="{11EC66B2-39B1-D64E-9E0F-B7736470E2A2}"/>
              </a:ext>
            </a:extLst>
          </p:cNvPr>
          <p:cNvPicPr>
            <a:picLocks noChangeAspect="1"/>
          </p:cNvPicPr>
          <p:nvPr userDrawn="1"/>
        </p:nvPicPr>
        <p:blipFill rotWithShape="1">
          <a:blip r:embed="rId2"/>
          <a:srcRect l="32292" t="44929" r="45539" b="53509"/>
          <a:stretch/>
        </p:blipFill>
        <p:spPr>
          <a:xfrm>
            <a:off x="0" y="0"/>
            <a:ext cx="9144000" cy="523768"/>
          </a:xfrm>
          <a:prstGeom prst="rect">
            <a:avLst/>
          </a:prstGeom>
        </p:spPr>
      </p:pic>
      <p:sp>
        <p:nvSpPr>
          <p:cNvPr id="13" name="Tijdelijke aanduiding voor afbeelding 3">
            <a:extLst>
              <a:ext uri="{FF2B5EF4-FFF2-40B4-BE49-F238E27FC236}">
                <a16:creationId xmlns:a16="http://schemas.microsoft.com/office/drawing/2014/main" id="{E469B10E-BBED-C548-8145-9C60EDF64265}"/>
              </a:ext>
            </a:extLst>
          </p:cNvPr>
          <p:cNvSpPr>
            <a:spLocks noGrp="1"/>
          </p:cNvSpPr>
          <p:nvPr>
            <p:ph type="pic" sz="quarter" idx="14"/>
          </p:nvPr>
        </p:nvSpPr>
        <p:spPr>
          <a:xfrm>
            <a:off x="5400962" y="1785240"/>
            <a:ext cx="3743038" cy="5072761"/>
          </a:xfrm>
          <a:prstGeom prst="rect">
            <a:avLst/>
          </a:prstGeom>
        </p:spPr>
        <p:txBody>
          <a:bodyPr vert="horz" anchor="ctr"/>
          <a:lstStyle>
            <a:lvl1pPr marL="0" indent="0" algn="ctr">
              <a:buFont typeface="Arial"/>
              <a:buNone/>
              <a:defRPr sz="1800">
                <a:solidFill>
                  <a:srgbClr val="7F7F7F"/>
                </a:solidFill>
              </a:defRPr>
            </a:lvl1pPr>
          </a:lstStyle>
          <a:p>
            <a:endParaRPr lang="nl-NL"/>
          </a:p>
        </p:txBody>
      </p:sp>
    </p:spTree>
    <p:extLst>
      <p:ext uri="{BB962C8B-B14F-4D97-AF65-F5344CB8AC3E}">
        <p14:creationId xmlns:p14="http://schemas.microsoft.com/office/powerpoint/2010/main" val="672924710"/>
      </p:ext>
    </p:extLst>
  </p:cSld>
  <p:clrMapOvr>
    <a:masterClrMapping/>
  </p:clrMapOvr>
  <p:transition spd="slow"/>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Groei van de stad | Tekstdia_T+O">
    <p:spTree>
      <p:nvGrpSpPr>
        <p:cNvPr id="1" name=""/>
        <p:cNvGrpSpPr/>
        <p:nvPr/>
      </p:nvGrpSpPr>
      <p:grpSpPr>
        <a:xfrm>
          <a:off x="0" y="0"/>
          <a:ext cx="0" cy="0"/>
          <a:chOff x="0" y="0"/>
          <a:chExt cx="0" cy="0"/>
        </a:xfrm>
      </p:grpSpPr>
      <p:pic>
        <p:nvPicPr>
          <p:cNvPr id="7" name="Afbeelding 6">
            <a:extLst>
              <a:ext uri="{FF2B5EF4-FFF2-40B4-BE49-F238E27FC236}">
                <a16:creationId xmlns:a16="http://schemas.microsoft.com/office/drawing/2014/main" id="{43001048-90E8-1A4D-8792-CA074608A13C}"/>
              </a:ext>
            </a:extLst>
          </p:cNvPr>
          <p:cNvPicPr>
            <a:picLocks noChangeAspect="1"/>
          </p:cNvPicPr>
          <p:nvPr userDrawn="1"/>
        </p:nvPicPr>
        <p:blipFill rotWithShape="1">
          <a:blip r:embed="rId2"/>
          <a:srcRect l="32292" t="63826" r="45539" b="34615"/>
          <a:stretch/>
        </p:blipFill>
        <p:spPr>
          <a:xfrm>
            <a:off x="0" y="6335027"/>
            <a:ext cx="9144000" cy="522972"/>
          </a:xfrm>
          <a:prstGeom prst="rect">
            <a:avLst/>
          </a:prstGeom>
        </p:spPr>
      </p:pic>
      <p:sp>
        <p:nvSpPr>
          <p:cNvPr id="3" name="Tijdelijke aanduiding voor voettekst 2">
            <a:extLst>
              <a:ext uri="{FF2B5EF4-FFF2-40B4-BE49-F238E27FC236}">
                <a16:creationId xmlns:a16="http://schemas.microsoft.com/office/drawing/2014/main" id="{F38A48CC-AAB2-4063-A86E-CBFF3917741A}"/>
              </a:ext>
            </a:extLst>
          </p:cNvPr>
          <p:cNvSpPr>
            <a:spLocks noGrp="1"/>
          </p:cNvSpPr>
          <p:nvPr>
            <p:ph type="ftr" sz="quarter" idx="11"/>
          </p:nvPr>
        </p:nvSpPr>
        <p:spPr>
          <a:xfrm>
            <a:off x="935999" y="6356351"/>
            <a:ext cx="6224151" cy="365125"/>
          </a:xfrm>
        </p:spPr>
        <p:txBody>
          <a:bodyPr/>
          <a:lstStyle>
            <a:lvl1pPr algn="l">
              <a:defRPr b="1">
                <a:solidFill>
                  <a:schemeClr val="bg1"/>
                </a:solidFill>
              </a:defRPr>
            </a:lvl1pPr>
          </a:lstStyle>
          <a:p>
            <a:endParaRPr lang="nl-NL"/>
          </a:p>
        </p:txBody>
      </p:sp>
      <p:sp>
        <p:nvSpPr>
          <p:cNvPr id="4" name="Tijdelijke aanduiding voor dianummer 3">
            <a:extLst>
              <a:ext uri="{FF2B5EF4-FFF2-40B4-BE49-F238E27FC236}">
                <a16:creationId xmlns:a16="http://schemas.microsoft.com/office/drawing/2014/main" id="{944404D2-EFBC-4888-B8CF-D423C31E7CC2}"/>
              </a:ext>
            </a:extLst>
          </p:cNvPr>
          <p:cNvSpPr>
            <a:spLocks noGrp="1"/>
          </p:cNvSpPr>
          <p:nvPr>
            <p:ph type="sldNum" sz="quarter" idx="12"/>
          </p:nvPr>
        </p:nvSpPr>
        <p:spPr>
          <a:xfrm>
            <a:off x="7617350" y="6356349"/>
            <a:ext cx="1069450" cy="367200"/>
          </a:xfrm>
        </p:spPr>
        <p:txBody>
          <a:bodyPr/>
          <a:lstStyle>
            <a:lvl1pPr>
              <a:defRPr>
                <a:solidFill>
                  <a:schemeClr val="bg1"/>
                </a:solidFill>
              </a:defRPr>
            </a:lvl1pPr>
          </a:lstStyle>
          <a:p>
            <a:fld id="{3B7F25A2-8CA8-43B9-B15A-BDA6A1D16D96}" type="slidenum">
              <a:rPr lang="nl-NL" smtClean="0"/>
              <a:pPr/>
              <a:t>‹nr.›</a:t>
            </a:fld>
            <a:endParaRPr lang="nl-NL"/>
          </a:p>
        </p:txBody>
      </p:sp>
      <p:sp>
        <p:nvSpPr>
          <p:cNvPr id="11" name="Titel 1">
            <a:extLst>
              <a:ext uri="{FF2B5EF4-FFF2-40B4-BE49-F238E27FC236}">
                <a16:creationId xmlns:a16="http://schemas.microsoft.com/office/drawing/2014/main" id="{0AE458A3-8A07-1F4E-9ED5-0885CE9A6B1B}"/>
              </a:ext>
            </a:extLst>
          </p:cNvPr>
          <p:cNvSpPr>
            <a:spLocks noGrp="1"/>
          </p:cNvSpPr>
          <p:nvPr>
            <p:ph type="title"/>
          </p:nvPr>
        </p:nvSpPr>
        <p:spPr>
          <a:xfrm>
            <a:off x="4572000" y="243236"/>
            <a:ext cx="4067372" cy="645962"/>
          </a:xfrm>
          <a:prstGeom prst="rect">
            <a:avLst/>
          </a:prstGeom>
        </p:spPr>
        <p:txBody>
          <a:bodyPr vert="horz" lIns="0" tIns="0" rIns="0" bIns="0"/>
          <a:lstStyle>
            <a:lvl1pPr>
              <a:defRPr sz="2800" b="1" i="0" baseline="0">
                <a:solidFill>
                  <a:srgbClr val="E25602"/>
                </a:solidFill>
                <a:latin typeface="Arial"/>
                <a:cs typeface="Arial"/>
              </a:defRPr>
            </a:lvl1pPr>
          </a:lstStyle>
          <a:p>
            <a:r>
              <a:rPr lang="nl-NL"/>
              <a:t>Titel</a:t>
            </a:r>
          </a:p>
        </p:txBody>
      </p:sp>
      <p:sp>
        <p:nvSpPr>
          <p:cNvPr id="12" name="Tijdelijke aanduiding voor tekst 10">
            <a:extLst>
              <a:ext uri="{FF2B5EF4-FFF2-40B4-BE49-F238E27FC236}">
                <a16:creationId xmlns:a16="http://schemas.microsoft.com/office/drawing/2014/main" id="{848DC645-7FEC-2641-9394-DD7ADB238ED4}"/>
              </a:ext>
            </a:extLst>
          </p:cNvPr>
          <p:cNvSpPr>
            <a:spLocks noGrp="1"/>
          </p:cNvSpPr>
          <p:nvPr>
            <p:ph type="body" sz="quarter" idx="13"/>
          </p:nvPr>
        </p:nvSpPr>
        <p:spPr>
          <a:xfrm>
            <a:off x="4578875" y="1711228"/>
            <a:ext cx="4061261" cy="4373313"/>
          </a:xfrm>
          <a:prstGeom prst="rect">
            <a:avLst/>
          </a:prstGeom>
        </p:spPr>
        <p:txBody>
          <a:bodyPr vert="horz" lIns="0" tIns="0" rIns="0" bIns="0"/>
          <a:lstStyle>
            <a:lvl1pPr marL="179991" indent="-179991">
              <a:lnSpc>
                <a:spcPts val="3000"/>
              </a:lnSpc>
              <a:spcBef>
                <a:spcPts val="0"/>
              </a:spcBef>
              <a:spcAft>
                <a:spcPts val="0"/>
              </a:spcAft>
              <a:buClr>
                <a:srgbClr val="E25602"/>
              </a:buClr>
              <a:buFont typeface="Arial"/>
              <a:buChar char="•"/>
              <a:defRPr sz="1800" b="1">
                <a:solidFill>
                  <a:srgbClr val="000000"/>
                </a:solidFill>
              </a:defRPr>
            </a:lvl1pPr>
            <a:lvl2pPr marL="359982" indent="-179991">
              <a:lnSpc>
                <a:spcPts val="3000"/>
              </a:lnSpc>
              <a:spcBef>
                <a:spcPts val="0"/>
              </a:spcBef>
              <a:spcAft>
                <a:spcPts val="0"/>
              </a:spcAft>
              <a:buClr>
                <a:srgbClr val="E25602"/>
              </a:buClr>
              <a:buFont typeface="Arial"/>
              <a:buChar char="•"/>
              <a:defRPr sz="1800" b="1">
                <a:solidFill>
                  <a:srgbClr val="000000"/>
                </a:solidFill>
              </a:defRPr>
            </a:lvl2pPr>
            <a:lvl3pPr marL="539972" indent="-179991">
              <a:lnSpc>
                <a:spcPts val="3000"/>
              </a:lnSpc>
              <a:spcBef>
                <a:spcPts val="0"/>
              </a:spcBef>
              <a:spcAft>
                <a:spcPts val="0"/>
              </a:spcAft>
              <a:buClr>
                <a:srgbClr val="E25602"/>
              </a:buClr>
              <a:buFont typeface="Arial"/>
              <a:buChar char="•"/>
              <a:defRPr sz="1800" b="1">
                <a:solidFill>
                  <a:srgbClr val="000000"/>
                </a:solidFill>
              </a:defRPr>
            </a:lvl3pPr>
            <a:lvl4pPr marL="719963" indent="-179991">
              <a:lnSpc>
                <a:spcPts val="3000"/>
              </a:lnSpc>
              <a:spcBef>
                <a:spcPts val="0"/>
              </a:spcBef>
              <a:spcAft>
                <a:spcPts val="0"/>
              </a:spcAft>
              <a:buClr>
                <a:srgbClr val="E25602"/>
              </a:buClr>
              <a:buFont typeface="Arial"/>
              <a:buChar char="•"/>
              <a:defRPr sz="1800" b="1">
                <a:solidFill>
                  <a:srgbClr val="000000"/>
                </a:solidFill>
              </a:defRPr>
            </a:lvl4pPr>
            <a:lvl5pPr marL="899954" indent="-179991">
              <a:lnSpc>
                <a:spcPts val="3000"/>
              </a:lnSpc>
              <a:spcBef>
                <a:spcPts val="0"/>
              </a:spcBef>
              <a:spcAft>
                <a:spcPts val="0"/>
              </a:spcAft>
              <a:buClr>
                <a:srgbClr val="E25602"/>
              </a:buClr>
              <a:buFont typeface="Arial"/>
              <a:buChar char="•"/>
              <a:defRPr sz="1800" b="1">
                <a:solidFill>
                  <a:srgbClr val="000000"/>
                </a:solidFill>
              </a:defRPr>
            </a:lvl5pPr>
          </a:lstStyle>
          <a:p>
            <a:pPr lvl="0"/>
            <a:r>
              <a:rPr lang="nl-NL"/>
              <a:t>Klik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8" name="Tijdelijke aanduiding voor afbeelding 3">
            <a:extLst>
              <a:ext uri="{FF2B5EF4-FFF2-40B4-BE49-F238E27FC236}">
                <a16:creationId xmlns:a16="http://schemas.microsoft.com/office/drawing/2014/main" id="{1DE9430D-3EC9-D846-9BC3-DF0852341C13}"/>
              </a:ext>
            </a:extLst>
          </p:cNvPr>
          <p:cNvSpPr>
            <a:spLocks noGrp="1"/>
          </p:cNvSpPr>
          <p:nvPr>
            <p:ph type="pic" sz="quarter" idx="14"/>
          </p:nvPr>
        </p:nvSpPr>
        <p:spPr>
          <a:xfrm>
            <a:off x="1" y="1046155"/>
            <a:ext cx="4061261" cy="5072761"/>
          </a:xfrm>
          <a:prstGeom prst="rect">
            <a:avLst/>
          </a:prstGeom>
        </p:spPr>
        <p:txBody>
          <a:bodyPr vert="horz"/>
          <a:lstStyle>
            <a:lvl1pPr marL="0" indent="0">
              <a:buFont typeface="Arial"/>
              <a:buNone/>
              <a:defRPr sz="1800">
                <a:solidFill>
                  <a:srgbClr val="7F7F7F"/>
                </a:solidFill>
              </a:defRPr>
            </a:lvl1pPr>
          </a:lstStyle>
          <a:p>
            <a:endParaRPr lang="nl-NL"/>
          </a:p>
        </p:txBody>
      </p:sp>
    </p:spTree>
    <p:extLst>
      <p:ext uri="{BB962C8B-B14F-4D97-AF65-F5344CB8AC3E}">
        <p14:creationId xmlns:p14="http://schemas.microsoft.com/office/powerpoint/2010/main" val="3477224573"/>
      </p:ext>
    </p:extLst>
  </p:cSld>
  <p:clrMapOvr>
    <a:masterClrMapping/>
  </p:clrMapOvr>
  <p:transition spd="slow"/>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0.xml"/><Relationship Id="rId7" Type="http://schemas.openxmlformats.org/officeDocument/2006/relationships/image" Target="../media/image1.png"/><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theme" Target="../theme/theme2.xml"/><Relationship Id="rId5" Type="http://schemas.openxmlformats.org/officeDocument/2006/relationships/slideLayout" Target="../slideLayouts/slideLayout12.xml"/><Relationship Id="rId4" Type="http://schemas.openxmlformats.org/officeDocument/2006/relationships/slideLayout" Target="../slideLayouts/slideLayout11.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5.xml"/><Relationship Id="rId7" Type="http://schemas.openxmlformats.org/officeDocument/2006/relationships/image" Target="../media/image1.png"/><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theme" Target="../theme/theme3.xml"/><Relationship Id="rId5" Type="http://schemas.openxmlformats.org/officeDocument/2006/relationships/slideLayout" Target="../slideLayouts/slideLayout17.xml"/><Relationship Id="rId4" Type="http://schemas.openxmlformats.org/officeDocument/2006/relationships/slideLayout" Target="../slideLayouts/slideLayout16.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25.xml"/><Relationship Id="rId13" Type="http://schemas.openxmlformats.org/officeDocument/2006/relationships/slideLayout" Target="../slideLayouts/slideLayout30.xml"/><Relationship Id="rId3" Type="http://schemas.openxmlformats.org/officeDocument/2006/relationships/slideLayout" Target="../slideLayouts/slideLayout20.xml"/><Relationship Id="rId7" Type="http://schemas.openxmlformats.org/officeDocument/2006/relationships/slideLayout" Target="../slideLayouts/slideLayout24.xml"/><Relationship Id="rId12" Type="http://schemas.openxmlformats.org/officeDocument/2006/relationships/slideLayout" Target="../slideLayouts/slideLayout29.xml"/><Relationship Id="rId2" Type="http://schemas.openxmlformats.org/officeDocument/2006/relationships/slideLayout" Target="../slideLayouts/slideLayout19.xml"/><Relationship Id="rId1" Type="http://schemas.openxmlformats.org/officeDocument/2006/relationships/slideLayout" Target="../slideLayouts/slideLayout18.xml"/><Relationship Id="rId6" Type="http://schemas.openxmlformats.org/officeDocument/2006/relationships/slideLayout" Target="../slideLayouts/slideLayout23.xml"/><Relationship Id="rId11" Type="http://schemas.openxmlformats.org/officeDocument/2006/relationships/slideLayout" Target="../slideLayouts/slideLayout28.xml"/><Relationship Id="rId5" Type="http://schemas.openxmlformats.org/officeDocument/2006/relationships/slideLayout" Target="../slideLayouts/slideLayout22.xml"/><Relationship Id="rId15" Type="http://schemas.openxmlformats.org/officeDocument/2006/relationships/image" Target="../media/image1.png"/><Relationship Id="rId10" Type="http://schemas.openxmlformats.org/officeDocument/2006/relationships/slideLayout" Target="../slideLayouts/slideLayout27.xml"/><Relationship Id="rId4" Type="http://schemas.openxmlformats.org/officeDocument/2006/relationships/slideLayout" Target="../slideLayouts/slideLayout21.xml"/><Relationship Id="rId9" Type="http://schemas.openxmlformats.org/officeDocument/2006/relationships/slideLayout" Target="../slideLayouts/slideLayout26.xml"/><Relationship Id="rId14" Type="http://schemas.openxmlformats.org/officeDocument/2006/relationships/theme" Target="../theme/theme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jdelijke aanduiding voor voettekst 1"/>
          <p:cNvSpPr>
            <a:spLocks noGrp="1"/>
          </p:cNvSpPr>
          <p:nvPr>
            <p:ph type="ftr" sz="quarter" idx="3"/>
          </p:nvPr>
        </p:nvSpPr>
        <p:spPr>
          <a:xfrm>
            <a:off x="3124201" y="6356351"/>
            <a:ext cx="2895600" cy="365125"/>
          </a:xfrm>
          <a:prstGeom prst="rect">
            <a:avLst/>
          </a:prstGeom>
        </p:spPr>
        <p:txBody>
          <a:bodyPr vert="horz" lIns="0" tIns="0" rIns="0" bIns="0" rtlCol="0" anchor="ctr"/>
          <a:lstStyle>
            <a:lvl1pPr algn="ctr">
              <a:defRPr sz="1200">
                <a:solidFill>
                  <a:srgbClr val="274891"/>
                </a:solidFill>
              </a:defRPr>
            </a:lvl1pPr>
          </a:lstStyle>
          <a:p>
            <a:r>
              <a:rPr lang="nl-NL"/>
              <a:t>Versie</a:t>
            </a:r>
          </a:p>
        </p:txBody>
      </p:sp>
      <p:sp>
        <p:nvSpPr>
          <p:cNvPr id="3" name="Tijdelijke aanduiding voor datum 2"/>
          <p:cNvSpPr>
            <a:spLocks noGrp="1"/>
          </p:cNvSpPr>
          <p:nvPr>
            <p:ph type="dt" sz="half" idx="2"/>
          </p:nvPr>
        </p:nvSpPr>
        <p:spPr>
          <a:xfrm>
            <a:off x="457200" y="6356351"/>
            <a:ext cx="2133600" cy="365125"/>
          </a:xfrm>
          <a:prstGeom prst="rect">
            <a:avLst/>
          </a:prstGeom>
        </p:spPr>
        <p:txBody>
          <a:bodyPr vert="horz" lIns="0" tIns="0" rIns="0" bIns="0" rtlCol="0" anchor="ctr"/>
          <a:lstStyle>
            <a:lvl1pPr algn="l">
              <a:defRPr sz="1200">
                <a:solidFill>
                  <a:srgbClr val="274891"/>
                </a:solidFill>
              </a:defRPr>
            </a:lvl1pPr>
          </a:lstStyle>
          <a:p>
            <a:fld id="{7DF78E46-3270-4E6C-AF7E-11496CD4C5CB}" type="datetime4">
              <a:rPr lang="nl-NL" smtClean="0"/>
              <a:pPr/>
              <a:t>7 april 2022</a:t>
            </a:fld>
            <a:endParaRPr lang="nl-NL"/>
          </a:p>
        </p:txBody>
      </p:sp>
      <p:sp>
        <p:nvSpPr>
          <p:cNvPr id="4" name="Tijdelijke aanduiding voor dianummer 3"/>
          <p:cNvSpPr>
            <a:spLocks noGrp="1"/>
          </p:cNvSpPr>
          <p:nvPr>
            <p:ph type="sldNum" sz="quarter" idx="4"/>
          </p:nvPr>
        </p:nvSpPr>
        <p:spPr>
          <a:xfrm>
            <a:off x="6553200" y="6356351"/>
            <a:ext cx="2133600" cy="365125"/>
          </a:xfrm>
          <a:prstGeom prst="rect">
            <a:avLst/>
          </a:prstGeom>
        </p:spPr>
        <p:txBody>
          <a:bodyPr vert="horz" lIns="0" tIns="0" rIns="0" bIns="0" rtlCol="0" anchor="ctr"/>
          <a:lstStyle>
            <a:lvl1pPr algn="r">
              <a:defRPr sz="1200">
                <a:solidFill>
                  <a:srgbClr val="274891"/>
                </a:solidFill>
              </a:defRPr>
            </a:lvl1pPr>
          </a:lstStyle>
          <a:p>
            <a:fld id="{FE63E531-1C3B-364E-9A80-B8838FF23FE5}" type="slidenum">
              <a:rPr lang="nl-NL" smtClean="0"/>
              <a:pPr/>
              <a:t>‹nr.›</a:t>
            </a:fld>
            <a:endParaRPr lang="nl-NL"/>
          </a:p>
        </p:txBody>
      </p:sp>
    </p:spTree>
  </p:cSld>
  <p:clrMap bg1="lt1" tx1="dk1" bg2="lt2" tx2="dk2" accent1="accent1" accent2="accent2" accent3="accent3" accent4="accent4" accent5="accent5" accent6="accent6" hlink="hlink" folHlink="folHlink"/>
  <p:sldLayoutIdLst>
    <p:sldLayoutId id="2147483690" r:id="rId1"/>
    <p:sldLayoutId id="2147483691" r:id="rId2"/>
    <p:sldLayoutId id="2147483697" r:id="rId3"/>
    <p:sldLayoutId id="2147483694" r:id="rId4"/>
    <p:sldLayoutId id="2147483695" r:id="rId5"/>
    <p:sldLayoutId id="2147483696" r:id="rId6"/>
    <p:sldLayoutId id="2147484437" r:id="rId7"/>
  </p:sldLayoutIdLst>
  <p:transition spd="slow"/>
  <p:hf hdr="0"/>
  <p:txStyles>
    <p:titleStyle>
      <a:lvl1pPr algn="l" defTabSz="650230" rtl="0" fontAlgn="base">
        <a:spcBef>
          <a:spcPct val="0"/>
        </a:spcBef>
        <a:spcAft>
          <a:spcPct val="0"/>
        </a:spcAft>
        <a:defRPr sz="6258" kern="1200">
          <a:solidFill>
            <a:srgbClr val="074354"/>
          </a:solidFill>
          <a:latin typeface="Arial"/>
          <a:ea typeface="+mj-ea"/>
          <a:cs typeface="Arial"/>
        </a:defRPr>
      </a:lvl1pPr>
      <a:lvl2pPr algn="l" defTabSz="650230" rtl="0" fontAlgn="base">
        <a:spcBef>
          <a:spcPct val="0"/>
        </a:spcBef>
        <a:spcAft>
          <a:spcPct val="0"/>
        </a:spcAft>
        <a:defRPr sz="6258">
          <a:solidFill>
            <a:srgbClr val="074354"/>
          </a:solidFill>
          <a:latin typeface="Arial" charset="0"/>
          <a:cs typeface="Arial" charset="0"/>
        </a:defRPr>
      </a:lvl2pPr>
      <a:lvl3pPr algn="l" defTabSz="650230" rtl="0" fontAlgn="base">
        <a:spcBef>
          <a:spcPct val="0"/>
        </a:spcBef>
        <a:spcAft>
          <a:spcPct val="0"/>
        </a:spcAft>
        <a:defRPr sz="6258">
          <a:solidFill>
            <a:srgbClr val="074354"/>
          </a:solidFill>
          <a:latin typeface="Arial" charset="0"/>
          <a:cs typeface="Arial" charset="0"/>
        </a:defRPr>
      </a:lvl3pPr>
      <a:lvl4pPr algn="l" defTabSz="650230" rtl="0" fontAlgn="base">
        <a:spcBef>
          <a:spcPct val="0"/>
        </a:spcBef>
        <a:spcAft>
          <a:spcPct val="0"/>
        </a:spcAft>
        <a:defRPr sz="6258">
          <a:solidFill>
            <a:srgbClr val="074354"/>
          </a:solidFill>
          <a:latin typeface="Arial" charset="0"/>
          <a:cs typeface="Arial" charset="0"/>
        </a:defRPr>
      </a:lvl4pPr>
      <a:lvl5pPr algn="l" defTabSz="650230" rtl="0" fontAlgn="base">
        <a:spcBef>
          <a:spcPct val="0"/>
        </a:spcBef>
        <a:spcAft>
          <a:spcPct val="0"/>
        </a:spcAft>
        <a:defRPr sz="6258">
          <a:solidFill>
            <a:srgbClr val="074354"/>
          </a:solidFill>
          <a:latin typeface="Arial" charset="0"/>
          <a:cs typeface="Arial" charset="0"/>
        </a:defRPr>
      </a:lvl5pPr>
      <a:lvl6pPr marL="650230" algn="l" defTabSz="650230" rtl="0" fontAlgn="base">
        <a:spcBef>
          <a:spcPct val="0"/>
        </a:spcBef>
        <a:spcAft>
          <a:spcPct val="0"/>
        </a:spcAft>
        <a:defRPr sz="6258">
          <a:solidFill>
            <a:srgbClr val="074354"/>
          </a:solidFill>
          <a:latin typeface="Arial" charset="0"/>
          <a:cs typeface="Arial" charset="0"/>
        </a:defRPr>
      </a:lvl6pPr>
      <a:lvl7pPr marL="1300460" algn="l" defTabSz="650230" rtl="0" fontAlgn="base">
        <a:spcBef>
          <a:spcPct val="0"/>
        </a:spcBef>
        <a:spcAft>
          <a:spcPct val="0"/>
        </a:spcAft>
        <a:defRPr sz="6258">
          <a:solidFill>
            <a:srgbClr val="074354"/>
          </a:solidFill>
          <a:latin typeface="Arial" charset="0"/>
          <a:cs typeface="Arial" charset="0"/>
        </a:defRPr>
      </a:lvl7pPr>
      <a:lvl8pPr marL="1950690" algn="l" defTabSz="650230" rtl="0" fontAlgn="base">
        <a:spcBef>
          <a:spcPct val="0"/>
        </a:spcBef>
        <a:spcAft>
          <a:spcPct val="0"/>
        </a:spcAft>
        <a:defRPr sz="6258">
          <a:solidFill>
            <a:srgbClr val="074354"/>
          </a:solidFill>
          <a:latin typeface="Arial" charset="0"/>
          <a:cs typeface="Arial" charset="0"/>
        </a:defRPr>
      </a:lvl8pPr>
      <a:lvl9pPr marL="2600919" algn="l" defTabSz="650230" rtl="0" fontAlgn="base">
        <a:spcBef>
          <a:spcPct val="0"/>
        </a:spcBef>
        <a:spcAft>
          <a:spcPct val="0"/>
        </a:spcAft>
        <a:defRPr sz="6258">
          <a:solidFill>
            <a:srgbClr val="074354"/>
          </a:solidFill>
          <a:latin typeface="Arial" charset="0"/>
          <a:cs typeface="Arial" charset="0"/>
        </a:defRPr>
      </a:lvl9pPr>
    </p:titleStyle>
    <p:bodyStyle>
      <a:lvl1pPr marL="650230" indent="-650230" algn="l" defTabSz="650230" rtl="0" fontAlgn="base">
        <a:spcBef>
          <a:spcPct val="20000"/>
        </a:spcBef>
        <a:spcAft>
          <a:spcPct val="0"/>
        </a:spcAft>
        <a:buBlip>
          <a:blip r:embed="rId9"/>
        </a:buBlip>
        <a:defRPr sz="4551" kern="1200">
          <a:solidFill>
            <a:srgbClr val="074354"/>
          </a:solidFill>
          <a:latin typeface="Arial"/>
          <a:ea typeface="+mn-ea"/>
          <a:cs typeface="Arial"/>
        </a:defRPr>
      </a:lvl1pPr>
      <a:lvl2pPr marL="1300460" indent="-650230" algn="l" defTabSz="650230" rtl="0" fontAlgn="base">
        <a:spcBef>
          <a:spcPct val="20000"/>
        </a:spcBef>
        <a:spcAft>
          <a:spcPct val="0"/>
        </a:spcAft>
        <a:buBlip>
          <a:blip r:embed="rId9"/>
        </a:buBlip>
        <a:defRPr sz="3982" kern="1200">
          <a:solidFill>
            <a:srgbClr val="074354"/>
          </a:solidFill>
          <a:latin typeface="Arial"/>
          <a:ea typeface="+mn-ea"/>
          <a:cs typeface="Arial"/>
        </a:defRPr>
      </a:lvl2pPr>
      <a:lvl3pPr marL="1788132" indent="-487672" algn="l" defTabSz="650230" rtl="0" fontAlgn="base">
        <a:spcBef>
          <a:spcPct val="20000"/>
        </a:spcBef>
        <a:spcAft>
          <a:spcPct val="0"/>
        </a:spcAft>
        <a:buBlip>
          <a:blip r:embed="rId9"/>
        </a:buBlip>
        <a:defRPr sz="3413" kern="1200">
          <a:solidFill>
            <a:srgbClr val="074354"/>
          </a:solidFill>
          <a:latin typeface="Arial"/>
          <a:ea typeface="+mn-ea"/>
          <a:cs typeface="Arial"/>
        </a:defRPr>
      </a:lvl3pPr>
      <a:lvl4pPr marL="2438362" indent="-487672" algn="l" defTabSz="650230" rtl="0" fontAlgn="base">
        <a:spcBef>
          <a:spcPct val="20000"/>
        </a:spcBef>
        <a:spcAft>
          <a:spcPct val="0"/>
        </a:spcAft>
        <a:buBlip>
          <a:blip r:embed="rId9"/>
        </a:buBlip>
        <a:defRPr sz="2844" kern="1200">
          <a:solidFill>
            <a:srgbClr val="074354"/>
          </a:solidFill>
          <a:latin typeface="Arial"/>
          <a:ea typeface="+mn-ea"/>
          <a:cs typeface="Arial"/>
        </a:defRPr>
      </a:lvl4pPr>
      <a:lvl5pPr marL="3088592" indent="-487672" algn="l" defTabSz="650230" rtl="0" fontAlgn="base">
        <a:spcBef>
          <a:spcPct val="20000"/>
        </a:spcBef>
        <a:spcAft>
          <a:spcPct val="0"/>
        </a:spcAft>
        <a:buBlip>
          <a:blip r:embed="rId9"/>
        </a:buBlip>
        <a:defRPr sz="2844" kern="1200">
          <a:solidFill>
            <a:srgbClr val="074354"/>
          </a:solidFill>
          <a:latin typeface="Arial"/>
          <a:ea typeface="+mn-ea"/>
          <a:cs typeface="Arial"/>
        </a:defRPr>
      </a:lvl5pPr>
      <a:lvl6pPr marL="3576264" indent="-325115" algn="l" defTabSz="650230" rtl="0" eaLnBrk="1" latinLnBrk="0" hangingPunct="1">
        <a:spcBef>
          <a:spcPct val="20000"/>
        </a:spcBef>
        <a:buFont typeface="Arial"/>
        <a:buChar char="•"/>
        <a:defRPr sz="2844" kern="1200">
          <a:solidFill>
            <a:schemeClr val="tx1"/>
          </a:solidFill>
          <a:latin typeface="+mn-lt"/>
          <a:ea typeface="+mn-ea"/>
          <a:cs typeface="+mn-cs"/>
        </a:defRPr>
      </a:lvl6pPr>
      <a:lvl7pPr marL="4226494" indent="-325115" algn="l" defTabSz="650230" rtl="0" eaLnBrk="1" latinLnBrk="0" hangingPunct="1">
        <a:spcBef>
          <a:spcPct val="20000"/>
        </a:spcBef>
        <a:buFont typeface="Arial"/>
        <a:buChar char="•"/>
        <a:defRPr sz="2844" kern="1200">
          <a:solidFill>
            <a:schemeClr val="tx1"/>
          </a:solidFill>
          <a:latin typeface="+mn-lt"/>
          <a:ea typeface="+mn-ea"/>
          <a:cs typeface="+mn-cs"/>
        </a:defRPr>
      </a:lvl7pPr>
      <a:lvl8pPr marL="4876724" indent="-325115" algn="l" defTabSz="650230" rtl="0" eaLnBrk="1" latinLnBrk="0" hangingPunct="1">
        <a:spcBef>
          <a:spcPct val="20000"/>
        </a:spcBef>
        <a:buFont typeface="Arial"/>
        <a:buChar char="•"/>
        <a:defRPr sz="2844" kern="1200">
          <a:solidFill>
            <a:schemeClr val="tx1"/>
          </a:solidFill>
          <a:latin typeface="+mn-lt"/>
          <a:ea typeface="+mn-ea"/>
          <a:cs typeface="+mn-cs"/>
        </a:defRPr>
      </a:lvl8pPr>
      <a:lvl9pPr marL="5526954" indent="-325115" algn="l" defTabSz="650230" rtl="0" eaLnBrk="1" latinLnBrk="0" hangingPunct="1">
        <a:spcBef>
          <a:spcPct val="20000"/>
        </a:spcBef>
        <a:buFont typeface="Arial"/>
        <a:buChar char="•"/>
        <a:defRPr sz="2844" kern="1200">
          <a:solidFill>
            <a:schemeClr val="tx1"/>
          </a:solidFill>
          <a:latin typeface="+mn-lt"/>
          <a:ea typeface="+mn-ea"/>
          <a:cs typeface="+mn-cs"/>
        </a:defRPr>
      </a:lvl9pPr>
    </p:bodyStyle>
    <p:otherStyle>
      <a:defPPr>
        <a:defRPr lang="en-US"/>
      </a:defPPr>
      <a:lvl1pPr marL="0" algn="l" defTabSz="650230" rtl="0" eaLnBrk="1" latinLnBrk="0" hangingPunct="1">
        <a:defRPr sz="2560" kern="1200">
          <a:solidFill>
            <a:schemeClr val="tx1"/>
          </a:solidFill>
          <a:latin typeface="+mn-lt"/>
          <a:ea typeface="+mn-ea"/>
          <a:cs typeface="+mn-cs"/>
        </a:defRPr>
      </a:lvl1pPr>
      <a:lvl2pPr marL="650230" algn="l" defTabSz="650230" rtl="0" eaLnBrk="1" latinLnBrk="0" hangingPunct="1">
        <a:defRPr sz="2560" kern="1200">
          <a:solidFill>
            <a:schemeClr val="tx1"/>
          </a:solidFill>
          <a:latin typeface="+mn-lt"/>
          <a:ea typeface="+mn-ea"/>
          <a:cs typeface="+mn-cs"/>
        </a:defRPr>
      </a:lvl2pPr>
      <a:lvl3pPr marL="1300460" algn="l" defTabSz="650230" rtl="0" eaLnBrk="1" latinLnBrk="0" hangingPunct="1">
        <a:defRPr sz="2560" kern="1200">
          <a:solidFill>
            <a:schemeClr val="tx1"/>
          </a:solidFill>
          <a:latin typeface="+mn-lt"/>
          <a:ea typeface="+mn-ea"/>
          <a:cs typeface="+mn-cs"/>
        </a:defRPr>
      </a:lvl3pPr>
      <a:lvl4pPr marL="1950690" algn="l" defTabSz="650230" rtl="0" eaLnBrk="1" latinLnBrk="0" hangingPunct="1">
        <a:defRPr sz="2560" kern="1200">
          <a:solidFill>
            <a:schemeClr val="tx1"/>
          </a:solidFill>
          <a:latin typeface="+mn-lt"/>
          <a:ea typeface="+mn-ea"/>
          <a:cs typeface="+mn-cs"/>
        </a:defRPr>
      </a:lvl4pPr>
      <a:lvl5pPr marL="2600919" algn="l" defTabSz="650230" rtl="0" eaLnBrk="1" latinLnBrk="0" hangingPunct="1">
        <a:defRPr sz="2560" kern="1200">
          <a:solidFill>
            <a:schemeClr val="tx1"/>
          </a:solidFill>
          <a:latin typeface="+mn-lt"/>
          <a:ea typeface="+mn-ea"/>
          <a:cs typeface="+mn-cs"/>
        </a:defRPr>
      </a:lvl5pPr>
      <a:lvl6pPr marL="3251149" algn="l" defTabSz="650230" rtl="0" eaLnBrk="1" latinLnBrk="0" hangingPunct="1">
        <a:defRPr sz="2560" kern="1200">
          <a:solidFill>
            <a:schemeClr val="tx1"/>
          </a:solidFill>
          <a:latin typeface="+mn-lt"/>
          <a:ea typeface="+mn-ea"/>
          <a:cs typeface="+mn-cs"/>
        </a:defRPr>
      </a:lvl6pPr>
      <a:lvl7pPr marL="3901379" algn="l" defTabSz="650230" rtl="0" eaLnBrk="1" latinLnBrk="0" hangingPunct="1">
        <a:defRPr sz="2560" kern="1200">
          <a:solidFill>
            <a:schemeClr val="tx1"/>
          </a:solidFill>
          <a:latin typeface="+mn-lt"/>
          <a:ea typeface="+mn-ea"/>
          <a:cs typeface="+mn-cs"/>
        </a:defRPr>
      </a:lvl7pPr>
      <a:lvl8pPr marL="4551609" algn="l" defTabSz="650230" rtl="0" eaLnBrk="1" latinLnBrk="0" hangingPunct="1">
        <a:defRPr sz="2560" kern="1200">
          <a:solidFill>
            <a:schemeClr val="tx1"/>
          </a:solidFill>
          <a:latin typeface="+mn-lt"/>
          <a:ea typeface="+mn-ea"/>
          <a:cs typeface="+mn-cs"/>
        </a:defRPr>
      </a:lvl8pPr>
      <a:lvl9pPr marL="5201839" algn="l" defTabSz="650230" rtl="0" eaLnBrk="1" latinLnBrk="0" hangingPunct="1">
        <a:defRPr sz="256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2" name="Tijdelijke aanduiding voor voettekst 1"/>
          <p:cNvSpPr>
            <a:spLocks noGrp="1"/>
          </p:cNvSpPr>
          <p:nvPr>
            <p:ph type="ftr" sz="quarter" idx="3"/>
          </p:nvPr>
        </p:nvSpPr>
        <p:spPr>
          <a:xfrm>
            <a:off x="3124201" y="6356351"/>
            <a:ext cx="2895600" cy="365125"/>
          </a:xfrm>
          <a:prstGeom prst="rect">
            <a:avLst/>
          </a:prstGeom>
        </p:spPr>
        <p:txBody>
          <a:bodyPr vert="horz" lIns="0" tIns="0" rIns="0" bIns="0" rtlCol="0" anchor="ctr"/>
          <a:lstStyle>
            <a:lvl1pPr algn="ctr">
              <a:defRPr sz="1200">
                <a:solidFill>
                  <a:srgbClr val="E25602"/>
                </a:solidFill>
              </a:defRPr>
            </a:lvl1pPr>
          </a:lstStyle>
          <a:p>
            <a:r>
              <a:rPr lang="nl-NL"/>
              <a:t>Versie</a:t>
            </a:r>
          </a:p>
        </p:txBody>
      </p:sp>
      <p:sp>
        <p:nvSpPr>
          <p:cNvPr id="3" name="Tijdelijke aanduiding voor datum 2"/>
          <p:cNvSpPr>
            <a:spLocks noGrp="1"/>
          </p:cNvSpPr>
          <p:nvPr>
            <p:ph type="dt" sz="half" idx="2"/>
          </p:nvPr>
        </p:nvSpPr>
        <p:spPr>
          <a:xfrm>
            <a:off x="457200" y="6356351"/>
            <a:ext cx="2133600" cy="365125"/>
          </a:xfrm>
          <a:prstGeom prst="rect">
            <a:avLst/>
          </a:prstGeom>
        </p:spPr>
        <p:txBody>
          <a:bodyPr vert="horz" lIns="0" tIns="0" rIns="0" bIns="0" rtlCol="0" anchor="ctr"/>
          <a:lstStyle>
            <a:lvl1pPr algn="l">
              <a:defRPr sz="1200">
                <a:solidFill>
                  <a:srgbClr val="E25602"/>
                </a:solidFill>
              </a:defRPr>
            </a:lvl1pPr>
          </a:lstStyle>
          <a:p>
            <a:fld id="{7DF78E46-3270-4E6C-AF7E-11496CD4C5CB}" type="datetime4">
              <a:rPr lang="nl-NL" smtClean="0"/>
              <a:pPr/>
              <a:t>7 april 2022</a:t>
            </a:fld>
            <a:endParaRPr lang="nl-NL"/>
          </a:p>
        </p:txBody>
      </p:sp>
      <p:sp>
        <p:nvSpPr>
          <p:cNvPr id="4" name="Tijdelijke aanduiding voor dianummer 3"/>
          <p:cNvSpPr>
            <a:spLocks noGrp="1"/>
          </p:cNvSpPr>
          <p:nvPr>
            <p:ph type="sldNum" sz="quarter" idx="4"/>
          </p:nvPr>
        </p:nvSpPr>
        <p:spPr>
          <a:xfrm>
            <a:off x="6553200" y="6356351"/>
            <a:ext cx="2133600" cy="365125"/>
          </a:xfrm>
          <a:prstGeom prst="rect">
            <a:avLst/>
          </a:prstGeom>
        </p:spPr>
        <p:txBody>
          <a:bodyPr vert="horz" lIns="0" tIns="0" rIns="0" bIns="0" rtlCol="0" anchor="ctr"/>
          <a:lstStyle>
            <a:lvl1pPr algn="r">
              <a:defRPr sz="1200">
                <a:solidFill>
                  <a:srgbClr val="E25602"/>
                </a:solidFill>
              </a:defRPr>
            </a:lvl1pPr>
          </a:lstStyle>
          <a:p>
            <a:fld id="{FE63E531-1C3B-364E-9A80-B8838FF23FE5}" type="slidenum">
              <a:rPr lang="nl-NL" smtClean="0"/>
              <a:pPr/>
              <a:t>‹nr.›</a:t>
            </a:fld>
            <a:endParaRPr lang="nl-NL"/>
          </a:p>
        </p:txBody>
      </p:sp>
    </p:spTree>
    <p:extLst>
      <p:ext uri="{BB962C8B-B14F-4D97-AF65-F5344CB8AC3E}">
        <p14:creationId xmlns:p14="http://schemas.microsoft.com/office/powerpoint/2010/main" val="2088493951"/>
      </p:ext>
    </p:extLst>
  </p:cSld>
  <p:clrMap bg1="lt1" tx1="dk1" bg2="lt2" tx2="dk2" accent1="accent1" accent2="accent2" accent3="accent3" accent4="accent4" accent5="accent5" accent6="accent6" hlink="hlink" folHlink="folHlink"/>
  <p:sldLayoutIdLst>
    <p:sldLayoutId id="2147483706" r:id="rId1"/>
    <p:sldLayoutId id="2147483702" r:id="rId2"/>
    <p:sldLayoutId id="2147483703" r:id="rId3"/>
    <p:sldLayoutId id="2147483707" r:id="rId4"/>
    <p:sldLayoutId id="2147483704" r:id="rId5"/>
  </p:sldLayoutIdLst>
  <p:transition spd="slow"/>
  <p:hf hdr="0"/>
  <p:txStyles>
    <p:titleStyle>
      <a:lvl1pPr algn="l" defTabSz="650230" rtl="0" fontAlgn="base">
        <a:spcBef>
          <a:spcPct val="0"/>
        </a:spcBef>
        <a:spcAft>
          <a:spcPct val="0"/>
        </a:spcAft>
        <a:defRPr sz="6258" kern="1200">
          <a:solidFill>
            <a:srgbClr val="074354"/>
          </a:solidFill>
          <a:latin typeface="Arial"/>
          <a:ea typeface="+mj-ea"/>
          <a:cs typeface="Arial"/>
        </a:defRPr>
      </a:lvl1pPr>
      <a:lvl2pPr algn="l" defTabSz="650230" rtl="0" fontAlgn="base">
        <a:spcBef>
          <a:spcPct val="0"/>
        </a:spcBef>
        <a:spcAft>
          <a:spcPct val="0"/>
        </a:spcAft>
        <a:defRPr sz="6258">
          <a:solidFill>
            <a:srgbClr val="074354"/>
          </a:solidFill>
          <a:latin typeface="Arial" charset="0"/>
          <a:cs typeface="Arial" charset="0"/>
        </a:defRPr>
      </a:lvl2pPr>
      <a:lvl3pPr algn="l" defTabSz="650230" rtl="0" fontAlgn="base">
        <a:spcBef>
          <a:spcPct val="0"/>
        </a:spcBef>
        <a:spcAft>
          <a:spcPct val="0"/>
        </a:spcAft>
        <a:defRPr sz="6258">
          <a:solidFill>
            <a:srgbClr val="074354"/>
          </a:solidFill>
          <a:latin typeface="Arial" charset="0"/>
          <a:cs typeface="Arial" charset="0"/>
        </a:defRPr>
      </a:lvl3pPr>
      <a:lvl4pPr algn="l" defTabSz="650230" rtl="0" fontAlgn="base">
        <a:spcBef>
          <a:spcPct val="0"/>
        </a:spcBef>
        <a:spcAft>
          <a:spcPct val="0"/>
        </a:spcAft>
        <a:defRPr sz="6258">
          <a:solidFill>
            <a:srgbClr val="074354"/>
          </a:solidFill>
          <a:latin typeface="Arial" charset="0"/>
          <a:cs typeface="Arial" charset="0"/>
        </a:defRPr>
      </a:lvl4pPr>
      <a:lvl5pPr algn="l" defTabSz="650230" rtl="0" fontAlgn="base">
        <a:spcBef>
          <a:spcPct val="0"/>
        </a:spcBef>
        <a:spcAft>
          <a:spcPct val="0"/>
        </a:spcAft>
        <a:defRPr sz="6258">
          <a:solidFill>
            <a:srgbClr val="074354"/>
          </a:solidFill>
          <a:latin typeface="Arial" charset="0"/>
          <a:cs typeface="Arial" charset="0"/>
        </a:defRPr>
      </a:lvl5pPr>
      <a:lvl6pPr marL="650230" algn="l" defTabSz="650230" rtl="0" fontAlgn="base">
        <a:spcBef>
          <a:spcPct val="0"/>
        </a:spcBef>
        <a:spcAft>
          <a:spcPct val="0"/>
        </a:spcAft>
        <a:defRPr sz="6258">
          <a:solidFill>
            <a:srgbClr val="074354"/>
          </a:solidFill>
          <a:latin typeface="Arial" charset="0"/>
          <a:cs typeface="Arial" charset="0"/>
        </a:defRPr>
      </a:lvl6pPr>
      <a:lvl7pPr marL="1300460" algn="l" defTabSz="650230" rtl="0" fontAlgn="base">
        <a:spcBef>
          <a:spcPct val="0"/>
        </a:spcBef>
        <a:spcAft>
          <a:spcPct val="0"/>
        </a:spcAft>
        <a:defRPr sz="6258">
          <a:solidFill>
            <a:srgbClr val="074354"/>
          </a:solidFill>
          <a:latin typeface="Arial" charset="0"/>
          <a:cs typeface="Arial" charset="0"/>
        </a:defRPr>
      </a:lvl7pPr>
      <a:lvl8pPr marL="1950690" algn="l" defTabSz="650230" rtl="0" fontAlgn="base">
        <a:spcBef>
          <a:spcPct val="0"/>
        </a:spcBef>
        <a:spcAft>
          <a:spcPct val="0"/>
        </a:spcAft>
        <a:defRPr sz="6258">
          <a:solidFill>
            <a:srgbClr val="074354"/>
          </a:solidFill>
          <a:latin typeface="Arial" charset="0"/>
          <a:cs typeface="Arial" charset="0"/>
        </a:defRPr>
      </a:lvl8pPr>
      <a:lvl9pPr marL="2600919" algn="l" defTabSz="650230" rtl="0" fontAlgn="base">
        <a:spcBef>
          <a:spcPct val="0"/>
        </a:spcBef>
        <a:spcAft>
          <a:spcPct val="0"/>
        </a:spcAft>
        <a:defRPr sz="6258">
          <a:solidFill>
            <a:srgbClr val="074354"/>
          </a:solidFill>
          <a:latin typeface="Arial" charset="0"/>
          <a:cs typeface="Arial" charset="0"/>
        </a:defRPr>
      </a:lvl9pPr>
    </p:titleStyle>
    <p:bodyStyle>
      <a:lvl1pPr marL="650230" indent="-650230" algn="l" defTabSz="650230" rtl="0" fontAlgn="base">
        <a:spcBef>
          <a:spcPct val="20000"/>
        </a:spcBef>
        <a:spcAft>
          <a:spcPct val="0"/>
        </a:spcAft>
        <a:buBlip>
          <a:blip r:embed="rId7"/>
        </a:buBlip>
        <a:defRPr sz="4551" kern="1200">
          <a:solidFill>
            <a:srgbClr val="074354"/>
          </a:solidFill>
          <a:latin typeface="Arial"/>
          <a:ea typeface="+mn-ea"/>
          <a:cs typeface="Arial"/>
        </a:defRPr>
      </a:lvl1pPr>
      <a:lvl2pPr marL="1300460" indent="-650230" algn="l" defTabSz="650230" rtl="0" fontAlgn="base">
        <a:spcBef>
          <a:spcPct val="20000"/>
        </a:spcBef>
        <a:spcAft>
          <a:spcPct val="0"/>
        </a:spcAft>
        <a:buBlip>
          <a:blip r:embed="rId7"/>
        </a:buBlip>
        <a:defRPr sz="3982" kern="1200">
          <a:solidFill>
            <a:srgbClr val="074354"/>
          </a:solidFill>
          <a:latin typeface="Arial"/>
          <a:ea typeface="+mn-ea"/>
          <a:cs typeface="Arial"/>
        </a:defRPr>
      </a:lvl2pPr>
      <a:lvl3pPr marL="1788132" indent="-487672" algn="l" defTabSz="650230" rtl="0" fontAlgn="base">
        <a:spcBef>
          <a:spcPct val="20000"/>
        </a:spcBef>
        <a:spcAft>
          <a:spcPct val="0"/>
        </a:spcAft>
        <a:buBlip>
          <a:blip r:embed="rId7"/>
        </a:buBlip>
        <a:defRPr sz="3413" kern="1200">
          <a:solidFill>
            <a:srgbClr val="074354"/>
          </a:solidFill>
          <a:latin typeface="Arial"/>
          <a:ea typeface="+mn-ea"/>
          <a:cs typeface="Arial"/>
        </a:defRPr>
      </a:lvl3pPr>
      <a:lvl4pPr marL="2438362" indent="-487672" algn="l" defTabSz="650230" rtl="0" fontAlgn="base">
        <a:spcBef>
          <a:spcPct val="20000"/>
        </a:spcBef>
        <a:spcAft>
          <a:spcPct val="0"/>
        </a:spcAft>
        <a:buBlip>
          <a:blip r:embed="rId7"/>
        </a:buBlip>
        <a:defRPr sz="2844" kern="1200">
          <a:solidFill>
            <a:srgbClr val="074354"/>
          </a:solidFill>
          <a:latin typeface="Arial"/>
          <a:ea typeface="+mn-ea"/>
          <a:cs typeface="Arial"/>
        </a:defRPr>
      </a:lvl4pPr>
      <a:lvl5pPr marL="3088592" indent="-487672" algn="l" defTabSz="650230" rtl="0" fontAlgn="base">
        <a:spcBef>
          <a:spcPct val="20000"/>
        </a:spcBef>
        <a:spcAft>
          <a:spcPct val="0"/>
        </a:spcAft>
        <a:buBlip>
          <a:blip r:embed="rId7"/>
        </a:buBlip>
        <a:defRPr sz="2844" kern="1200">
          <a:solidFill>
            <a:srgbClr val="074354"/>
          </a:solidFill>
          <a:latin typeface="Arial"/>
          <a:ea typeface="+mn-ea"/>
          <a:cs typeface="Arial"/>
        </a:defRPr>
      </a:lvl5pPr>
      <a:lvl6pPr marL="3576264" indent="-325115" algn="l" defTabSz="650230" rtl="0" eaLnBrk="1" latinLnBrk="0" hangingPunct="1">
        <a:spcBef>
          <a:spcPct val="20000"/>
        </a:spcBef>
        <a:buFont typeface="Arial"/>
        <a:buChar char="•"/>
        <a:defRPr sz="2844" kern="1200">
          <a:solidFill>
            <a:schemeClr val="tx1"/>
          </a:solidFill>
          <a:latin typeface="+mn-lt"/>
          <a:ea typeface="+mn-ea"/>
          <a:cs typeface="+mn-cs"/>
        </a:defRPr>
      </a:lvl6pPr>
      <a:lvl7pPr marL="4226494" indent="-325115" algn="l" defTabSz="650230" rtl="0" eaLnBrk="1" latinLnBrk="0" hangingPunct="1">
        <a:spcBef>
          <a:spcPct val="20000"/>
        </a:spcBef>
        <a:buFont typeface="Arial"/>
        <a:buChar char="•"/>
        <a:defRPr sz="2844" kern="1200">
          <a:solidFill>
            <a:schemeClr val="tx1"/>
          </a:solidFill>
          <a:latin typeface="+mn-lt"/>
          <a:ea typeface="+mn-ea"/>
          <a:cs typeface="+mn-cs"/>
        </a:defRPr>
      </a:lvl7pPr>
      <a:lvl8pPr marL="4876724" indent="-325115" algn="l" defTabSz="650230" rtl="0" eaLnBrk="1" latinLnBrk="0" hangingPunct="1">
        <a:spcBef>
          <a:spcPct val="20000"/>
        </a:spcBef>
        <a:buFont typeface="Arial"/>
        <a:buChar char="•"/>
        <a:defRPr sz="2844" kern="1200">
          <a:solidFill>
            <a:schemeClr val="tx1"/>
          </a:solidFill>
          <a:latin typeface="+mn-lt"/>
          <a:ea typeface="+mn-ea"/>
          <a:cs typeface="+mn-cs"/>
        </a:defRPr>
      </a:lvl8pPr>
      <a:lvl9pPr marL="5526954" indent="-325115" algn="l" defTabSz="650230" rtl="0" eaLnBrk="1" latinLnBrk="0" hangingPunct="1">
        <a:spcBef>
          <a:spcPct val="20000"/>
        </a:spcBef>
        <a:buFont typeface="Arial"/>
        <a:buChar char="•"/>
        <a:defRPr sz="2844" kern="1200">
          <a:solidFill>
            <a:schemeClr val="tx1"/>
          </a:solidFill>
          <a:latin typeface="+mn-lt"/>
          <a:ea typeface="+mn-ea"/>
          <a:cs typeface="+mn-cs"/>
        </a:defRPr>
      </a:lvl9pPr>
    </p:bodyStyle>
    <p:otherStyle>
      <a:defPPr>
        <a:defRPr lang="en-US"/>
      </a:defPPr>
      <a:lvl1pPr marL="0" algn="l" defTabSz="650230" rtl="0" eaLnBrk="1" latinLnBrk="0" hangingPunct="1">
        <a:defRPr sz="2560" kern="1200">
          <a:solidFill>
            <a:schemeClr val="tx1"/>
          </a:solidFill>
          <a:latin typeface="+mn-lt"/>
          <a:ea typeface="+mn-ea"/>
          <a:cs typeface="+mn-cs"/>
        </a:defRPr>
      </a:lvl1pPr>
      <a:lvl2pPr marL="650230" algn="l" defTabSz="650230" rtl="0" eaLnBrk="1" latinLnBrk="0" hangingPunct="1">
        <a:defRPr sz="2560" kern="1200">
          <a:solidFill>
            <a:schemeClr val="tx1"/>
          </a:solidFill>
          <a:latin typeface="+mn-lt"/>
          <a:ea typeface="+mn-ea"/>
          <a:cs typeface="+mn-cs"/>
        </a:defRPr>
      </a:lvl2pPr>
      <a:lvl3pPr marL="1300460" algn="l" defTabSz="650230" rtl="0" eaLnBrk="1" latinLnBrk="0" hangingPunct="1">
        <a:defRPr sz="2560" kern="1200">
          <a:solidFill>
            <a:schemeClr val="tx1"/>
          </a:solidFill>
          <a:latin typeface="+mn-lt"/>
          <a:ea typeface="+mn-ea"/>
          <a:cs typeface="+mn-cs"/>
        </a:defRPr>
      </a:lvl3pPr>
      <a:lvl4pPr marL="1950690" algn="l" defTabSz="650230" rtl="0" eaLnBrk="1" latinLnBrk="0" hangingPunct="1">
        <a:defRPr sz="2560" kern="1200">
          <a:solidFill>
            <a:schemeClr val="tx1"/>
          </a:solidFill>
          <a:latin typeface="+mn-lt"/>
          <a:ea typeface="+mn-ea"/>
          <a:cs typeface="+mn-cs"/>
        </a:defRPr>
      </a:lvl4pPr>
      <a:lvl5pPr marL="2600919" algn="l" defTabSz="650230" rtl="0" eaLnBrk="1" latinLnBrk="0" hangingPunct="1">
        <a:defRPr sz="2560" kern="1200">
          <a:solidFill>
            <a:schemeClr val="tx1"/>
          </a:solidFill>
          <a:latin typeface="+mn-lt"/>
          <a:ea typeface="+mn-ea"/>
          <a:cs typeface="+mn-cs"/>
        </a:defRPr>
      </a:lvl5pPr>
      <a:lvl6pPr marL="3251149" algn="l" defTabSz="650230" rtl="0" eaLnBrk="1" latinLnBrk="0" hangingPunct="1">
        <a:defRPr sz="2560" kern="1200">
          <a:solidFill>
            <a:schemeClr val="tx1"/>
          </a:solidFill>
          <a:latin typeface="+mn-lt"/>
          <a:ea typeface="+mn-ea"/>
          <a:cs typeface="+mn-cs"/>
        </a:defRPr>
      </a:lvl6pPr>
      <a:lvl7pPr marL="3901379" algn="l" defTabSz="650230" rtl="0" eaLnBrk="1" latinLnBrk="0" hangingPunct="1">
        <a:defRPr sz="2560" kern="1200">
          <a:solidFill>
            <a:schemeClr val="tx1"/>
          </a:solidFill>
          <a:latin typeface="+mn-lt"/>
          <a:ea typeface="+mn-ea"/>
          <a:cs typeface="+mn-cs"/>
        </a:defRPr>
      </a:lvl7pPr>
      <a:lvl8pPr marL="4551609" algn="l" defTabSz="650230" rtl="0" eaLnBrk="1" latinLnBrk="0" hangingPunct="1">
        <a:defRPr sz="2560" kern="1200">
          <a:solidFill>
            <a:schemeClr val="tx1"/>
          </a:solidFill>
          <a:latin typeface="+mn-lt"/>
          <a:ea typeface="+mn-ea"/>
          <a:cs typeface="+mn-cs"/>
        </a:defRPr>
      </a:lvl8pPr>
      <a:lvl9pPr marL="5201839" algn="l" defTabSz="650230" rtl="0" eaLnBrk="1" latinLnBrk="0" hangingPunct="1">
        <a:defRPr sz="256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jdelijke aanduiding voor voettekst 1"/>
          <p:cNvSpPr>
            <a:spLocks noGrp="1"/>
          </p:cNvSpPr>
          <p:nvPr>
            <p:ph type="ftr" sz="quarter" idx="3"/>
          </p:nvPr>
        </p:nvSpPr>
        <p:spPr>
          <a:xfrm>
            <a:off x="3124201" y="6356351"/>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nl-NL"/>
              <a:t>Versie</a:t>
            </a:r>
          </a:p>
        </p:txBody>
      </p:sp>
      <p:sp>
        <p:nvSpPr>
          <p:cNvPr id="3" name="Tijdelijke aanduiding voor datum 2"/>
          <p:cNvSpPr>
            <a:spLocks noGrp="1"/>
          </p:cNvSpPr>
          <p:nvPr>
            <p:ph type="dt" sz="half" idx="2"/>
          </p:nvPr>
        </p:nvSpPr>
        <p:spPr>
          <a:xfrm>
            <a:off x="457200" y="6356351"/>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DF78E46-3270-4E6C-AF7E-11496CD4C5CB}" type="datetime4">
              <a:rPr lang="nl-NL" smtClean="0"/>
              <a:t>7 april 2022</a:t>
            </a:fld>
            <a:endParaRPr lang="nl-NL"/>
          </a:p>
        </p:txBody>
      </p:sp>
      <p:sp>
        <p:nvSpPr>
          <p:cNvPr id="4" name="Tijdelijke aanduiding voor dianummer 3"/>
          <p:cNvSpPr>
            <a:spLocks noGrp="1"/>
          </p:cNvSpPr>
          <p:nvPr>
            <p:ph type="sldNum" sz="quarter" idx="4"/>
          </p:nvPr>
        </p:nvSpPr>
        <p:spPr>
          <a:xfrm>
            <a:off x="6553200" y="6356351"/>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E63E531-1C3B-364E-9A80-B8838FF23FE5}" type="slidenum">
              <a:rPr lang="nl-NL" smtClean="0"/>
              <a:t>‹nr.›</a:t>
            </a:fld>
            <a:endParaRPr lang="nl-NL"/>
          </a:p>
        </p:txBody>
      </p:sp>
    </p:spTree>
  </p:cSld>
  <p:clrMap bg1="lt1" tx1="dk1" bg2="lt2" tx2="dk2" accent1="accent1" accent2="accent2" accent3="accent3" accent4="accent4" accent5="accent5" accent6="accent6" hlink="hlink" folHlink="folHlink"/>
  <p:sldLayoutIdLst>
    <p:sldLayoutId id="2147483683" r:id="rId1"/>
    <p:sldLayoutId id="2147483685" r:id="rId2"/>
    <p:sldLayoutId id="2147483686" r:id="rId3"/>
    <p:sldLayoutId id="2147483687" r:id="rId4"/>
    <p:sldLayoutId id="2147483688" r:id="rId5"/>
  </p:sldLayoutIdLst>
  <p:hf hdr="0"/>
  <p:txStyles>
    <p:titleStyle>
      <a:lvl1pPr algn="l" defTabSz="650230" rtl="0" fontAlgn="base">
        <a:spcBef>
          <a:spcPct val="0"/>
        </a:spcBef>
        <a:spcAft>
          <a:spcPct val="0"/>
        </a:spcAft>
        <a:defRPr sz="6258" kern="1200">
          <a:solidFill>
            <a:srgbClr val="074354"/>
          </a:solidFill>
          <a:latin typeface="Arial"/>
          <a:ea typeface="+mj-ea"/>
          <a:cs typeface="Arial"/>
        </a:defRPr>
      </a:lvl1pPr>
      <a:lvl2pPr algn="l" defTabSz="650230" rtl="0" fontAlgn="base">
        <a:spcBef>
          <a:spcPct val="0"/>
        </a:spcBef>
        <a:spcAft>
          <a:spcPct val="0"/>
        </a:spcAft>
        <a:defRPr sz="6258">
          <a:solidFill>
            <a:srgbClr val="074354"/>
          </a:solidFill>
          <a:latin typeface="Arial" charset="0"/>
          <a:cs typeface="Arial" charset="0"/>
        </a:defRPr>
      </a:lvl2pPr>
      <a:lvl3pPr algn="l" defTabSz="650230" rtl="0" fontAlgn="base">
        <a:spcBef>
          <a:spcPct val="0"/>
        </a:spcBef>
        <a:spcAft>
          <a:spcPct val="0"/>
        </a:spcAft>
        <a:defRPr sz="6258">
          <a:solidFill>
            <a:srgbClr val="074354"/>
          </a:solidFill>
          <a:latin typeface="Arial" charset="0"/>
          <a:cs typeface="Arial" charset="0"/>
        </a:defRPr>
      </a:lvl3pPr>
      <a:lvl4pPr algn="l" defTabSz="650230" rtl="0" fontAlgn="base">
        <a:spcBef>
          <a:spcPct val="0"/>
        </a:spcBef>
        <a:spcAft>
          <a:spcPct val="0"/>
        </a:spcAft>
        <a:defRPr sz="6258">
          <a:solidFill>
            <a:srgbClr val="074354"/>
          </a:solidFill>
          <a:latin typeface="Arial" charset="0"/>
          <a:cs typeface="Arial" charset="0"/>
        </a:defRPr>
      </a:lvl4pPr>
      <a:lvl5pPr algn="l" defTabSz="650230" rtl="0" fontAlgn="base">
        <a:spcBef>
          <a:spcPct val="0"/>
        </a:spcBef>
        <a:spcAft>
          <a:spcPct val="0"/>
        </a:spcAft>
        <a:defRPr sz="6258">
          <a:solidFill>
            <a:srgbClr val="074354"/>
          </a:solidFill>
          <a:latin typeface="Arial" charset="0"/>
          <a:cs typeface="Arial" charset="0"/>
        </a:defRPr>
      </a:lvl5pPr>
      <a:lvl6pPr marL="650230" algn="l" defTabSz="650230" rtl="0" fontAlgn="base">
        <a:spcBef>
          <a:spcPct val="0"/>
        </a:spcBef>
        <a:spcAft>
          <a:spcPct val="0"/>
        </a:spcAft>
        <a:defRPr sz="6258">
          <a:solidFill>
            <a:srgbClr val="074354"/>
          </a:solidFill>
          <a:latin typeface="Arial" charset="0"/>
          <a:cs typeface="Arial" charset="0"/>
        </a:defRPr>
      </a:lvl6pPr>
      <a:lvl7pPr marL="1300460" algn="l" defTabSz="650230" rtl="0" fontAlgn="base">
        <a:spcBef>
          <a:spcPct val="0"/>
        </a:spcBef>
        <a:spcAft>
          <a:spcPct val="0"/>
        </a:spcAft>
        <a:defRPr sz="6258">
          <a:solidFill>
            <a:srgbClr val="074354"/>
          </a:solidFill>
          <a:latin typeface="Arial" charset="0"/>
          <a:cs typeface="Arial" charset="0"/>
        </a:defRPr>
      </a:lvl7pPr>
      <a:lvl8pPr marL="1950690" algn="l" defTabSz="650230" rtl="0" fontAlgn="base">
        <a:spcBef>
          <a:spcPct val="0"/>
        </a:spcBef>
        <a:spcAft>
          <a:spcPct val="0"/>
        </a:spcAft>
        <a:defRPr sz="6258">
          <a:solidFill>
            <a:srgbClr val="074354"/>
          </a:solidFill>
          <a:latin typeface="Arial" charset="0"/>
          <a:cs typeface="Arial" charset="0"/>
        </a:defRPr>
      </a:lvl8pPr>
      <a:lvl9pPr marL="2600919" algn="l" defTabSz="650230" rtl="0" fontAlgn="base">
        <a:spcBef>
          <a:spcPct val="0"/>
        </a:spcBef>
        <a:spcAft>
          <a:spcPct val="0"/>
        </a:spcAft>
        <a:defRPr sz="6258">
          <a:solidFill>
            <a:srgbClr val="074354"/>
          </a:solidFill>
          <a:latin typeface="Arial" charset="0"/>
          <a:cs typeface="Arial" charset="0"/>
        </a:defRPr>
      </a:lvl9pPr>
    </p:titleStyle>
    <p:bodyStyle>
      <a:lvl1pPr marL="650230" indent="-650230" algn="l" defTabSz="650230" rtl="0" fontAlgn="base">
        <a:spcBef>
          <a:spcPct val="20000"/>
        </a:spcBef>
        <a:spcAft>
          <a:spcPct val="0"/>
        </a:spcAft>
        <a:buBlip>
          <a:blip r:embed="rId7"/>
        </a:buBlip>
        <a:defRPr sz="4551" kern="1200">
          <a:solidFill>
            <a:srgbClr val="074354"/>
          </a:solidFill>
          <a:latin typeface="Arial"/>
          <a:ea typeface="+mn-ea"/>
          <a:cs typeface="Arial"/>
        </a:defRPr>
      </a:lvl1pPr>
      <a:lvl2pPr marL="1300460" indent="-650230" algn="l" defTabSz="650230" rtl="0" fontAlgn="base">
        <a:spcBef>
          <a:spcPct val="20000"/>
        </a:spcBef>
        <a:spcAft>
          <a:spcPct val="0"/>
        </a:spcAft>
        <a:buBlip>
          <a:blip r:embed="rId7"/>
        </a:buBlip>
        <a:defRPr sz="3982" kern="1200">
          <a:solidFill>
            <a:srgbClr val="074354"/>
          </a:solidFill>
          <a:latin typeface="Arial"/>
          <a:ea typeface="+mn-ea"/>
          <a:cs typeface="Arial"/>
        </a:defRPr>
      </a:lvl2pPr>
      <a:lvl3pPr marL="1788132" indent="-487672" algn="l" defTabSz="650230" rtl="0" fontAlgn="base">
        <a:spcBef>
          <a:spcPct val="20000"/>
        </a:spcBef>
        <a:spcAft>
          <a:spcPct val="0"/>
        </a:spcAft>
        <a:buBlip>
          <a:blip r:embed="rId7"/>
        </a:buBlip>
        <a:defRPr sz="3413" kern="1200">
          <a:solidFill>
            <a:srgbClr val="074354"/>
          </a:solidFill>
          <a:latin typeface="Arial"/>
          <a:ea typeface="+mn-ea"/>
          <a:cs typeface="Arial"/>
        </a:defRPr>
      </a:lvl3pPr>
      <a:lvl4pPr marL="2438362" indent="-487672" algn="l" defTabSz="650230" rtl="0" fontAlgn="base">
        <a:spcBef>
          <a:spcPct val="20000"/>
        </a:spcBef>
        <a:spcAft>
          <a:spcPct val="0"/>
        </a:spcAft>
        <a:buBlip>
          <a:blip r:embed="rId7"/>
        </a:buBlip>
        <a:defRPr sz="2844" kern="1200">
          <a:solidFill>
            <a:srgbClr val="074354"/>
          </a:solidFill>
          <a:latin typeface="Arial"/>
          <a:ea typeface="+mn-ea"/>
          <a:cs typeface="Arial"/>
        </a:defRPr>
      </a:lvl4pPr>
      <a:lvl5pPr marL="3088592" indent="-487672" algn="l" defTabSz="650230" rtl="0" fontAlgn="base">
        <a:spcBef>
          <a:spcPct val="20000"/>
        </a:spcBef>
        <a:spcAft>
          <a:spcPct val="0"/>
        </a:spcAft>
        <a:buBlip>
          <a:blip r:embed="rId7"/>
        </a:buBlip>
        <a:defRPr sz="2844" kern="1200">
          <a:solidFill>
            <a:srgbClr val="074354"/>
          </a:solidFill>
          <a:latin typeface="Arial"/>
          <a:ea typeface="+mn-ea"/>
          <a:cs typeface="Arial"/>
        </a:defRPr>
      </a:lvl5pPr>
      <a:lvl6pPr marL="3576264" indent="-325115" algn="l" defTabSz="650230" rtl="0" eaLnBrk="1" latinLnBrk="0" hangingPunct="1">
        <a:spcBef>
          <a:spcPct val="20000"/>
        </a:spcBef>
        <a:buFont typeface="Arial"/>
        <a:buChar char="•"/>
        <a:defRPr sz="2844" kern="1200">
          <a:solidFill>
            <a:schemeClr val="tx1"/>
          </a:solidFill>
          <a:latin typeface="+mn-lt"/>
          <a:ea typeface="+mn-ea"/>
          <a:cs typeface="+mn-cs"/>
        </a:defRPr>
      </a:lvl6pPr>
      <a:lvl7pPr marL="4226494" indent="-325115" algn="l" defTabSz="650230" rtl="0" eaLnBrk="1" latinLnBrk="0" hangingPunct="1">
        <a:spcBef>
          <a:spcPct val="20000"/>
        </a:spcBef>
        <a:buFont typeface="Arial"/>
        <a:buChar char="•"/>
        <a:defRPr sz="2844" kern="1200">
          <a:solidFill>
            <a:schemeClr val="tx1"/>
          </a:solidFill>
          <a:latin typeface="+mn-lt"/>
          <a:ea typeface="+mn-ea"/>
          <a:cs typeface="+mn-cs"/>
        </a:defRPr>
      </a:lvl7pPr>
      <a:lvl8pPr marL="4876724" indent="-325115" algn="l" defTabSz="650230" rtl="0" eaLnBrk="1" latinLnBrk="0" hangingPunct="1">
        <a:spcBef>
          <a:spcPct val="20000"/>
        </a:spcBef>
        <a:buFont typeface="Arial"/>
        <a:buChar char="•"/>
        <a:defRPr sz="2844" kern="1200">
          <a:solidFill>
            <a:schemeClr val="tx1"/>
          </a:solidFill>
          <a:latin typeface="+mn-lt"/>
          <a:ea typeface="+mn-ea"/>
          <a:cs typeface="+mn-cs"/>
        </a:defRPr>
      </a:lvl8pPr>
      <a:lvl9pPr marL="5526954" indent="-325115" algn="l" defTabSz="650230" rtl="0" eaLnBrk="1" latinLnBrk="0" hangingPunct="1">
        <a:spcBef>
          <a:spcPct val="20000"/>
        </a:spcBef>
        <a:buFont typeface="Arial"/>
        <a:buChar char="•"/>
        <a:defRPr sz="2844" kern="1200">
          <a:solidFill>
            <a:schemeClr val="tx1"/>
          </a:solidFill>
          <a:latin typeface="+mn-lt"/>
          <a:ea typeface="+mn-ea"/>
          <a:cs typeface="+mn-cs"/>
        </a:defRPr>
      </a:lvl9pPr>
    </p:bodyStyle>
    <p:otherStyle>
      <a:defPPr>
        <a:defRPr lang="en-US"/>
      </a:defPPr>
      <a:lvl1pPr marL="0" algn="l" defTabSz="650230" rtl="0" eaLnBrk="1" latinLnBrk="0" hangingPunct="1">
        <a:defRPr sz="2560" kern="1200">
          <a:solidFill>
            <a:schemeClr val="tx1"/>
          </a:solidFill>
          <a:latin typeface="+mn-lt"/>
          <a:ea typeface="+mn-ea"/>
          <a:cs typeface="+mn-cs"/>
        </a:defRPr>
      </a:lvl1pPr>
      <a:lvl2pPr marL="650230" algn="l" defTabSz="650230" rtl="0" eaLnBrk="1" latinLnBrk="0" hangingPunct="1">
        <a:defRPr sz="2560" kern="1200">
          <a:solidFill>
            <a:schemeClr val="tx1"/>
          </a:solidFill>
          <a:latin typeface="+mn-lt"/>
          <a:ea typeface="+mn-ea"/>
          <a:cs typeface="+mn-cs"/>
        </a:defRPr>
      </a:lvl2pPr>
      <a:lvl3pPr marL="1300460" algn="l" defTabSz="650230" rtl="0" eaLnBrk="1" latinLnBrk="0" hangingPunct="1">
        <a:defRPr sz="2560" kern="1200">
          <a:solidFill>
            <a:schemeClr val="tx1"/>
          </a:solidFill>
          <a:latin typeface="+mn-lt"/>
          <a:ea typeface="+mn-ea"/>
          <a:cs typeface="+mn-cs"/>
        </a:defRPr>
      </a:lvl3pPr>
      <a:lvl4pPr marL="1950690" algn="l" defTabSz="650230" rtl="0" eaLnBrk="1" latinLnBrk="0" hangingPunct="1">
        <a:defRPr sz="2560" kern="1200">
          <a:solidFill>
            <a:schemeClr val="tx1"/>
          </a:solidFill>
          <a:latin typeface="+mn-lt"/>
          <a:ea typeface="+mn-ea"/>
          <a:cs typeface="+mn-cs"/>
        </a:defRPr>
      </a:lvl4pPr>
      <a:lvl5pPr marL="2600919" algn="l" defTabSz="650230" rtl="0" eaLnBrk="1" latinLnBrk="0" hangingPunct="1">
        <a:defRPr sz="2560" kern="1200">
          <a:solidFill>
            <a:schemeClr val="tx1"/>
          </a:solidFill>
          <a:latin typeface="+mn-lt"/>
          <a:ea typeface="+mn-ea"/>
          <a:cs typeface="+mn-cs"/>
        </a:defRPr>
      </a:lvl5pPr>
      <a:lvl6pPr marL="3251149" algn="l" defTabSz="650230" rtl="0" eaLnBrk="1" latinLnBrk="0" hangingPunct="1">
        <a:defRPr sz="2560" kern="1200">
          <a:solidFill>
            <a:schemeClr val="tx1"/>
          </a:solidFill>
          <a:latin typeface="+mn-lt"/>
          <a:ea typeface="+mn-ea"/>
          <a:cs typeface="+mn-cs"/>
        </a:defRPr>
      </a:lvl6pPr>
      <a:lvl7pPr marL="3901379" algn="l" defTabSz="650230" rtl="0" eaLnBrk="1" latinLnBrk="0" hangingPunct="1">
        <a:defRPr sz="2560" kern="1200">
          <a:solidFill>
            <a:schemeClr val="tx1"/>
          </a:solidFill>
          <a:latin typeface="+mn-lt"/>
          <a:ea typeface="+mn-ea"/>
          <a:cs typeface="+mn-cs"/>
        </a:defRPr>
      </a:lvl7pPr>
      <a:lvl8pPr marL="4551609" algn="l" defTabSz="650230" rtl="0" eaLnBrk="1" latinLnBrk="0" hangingPunct="1">
        <a:defRPr sz="2560" kern="1200">
          <a:solidFill>
            <a:schemeClr val="tx1"/>
          </a:solidFill>
          <a:latin typeface="+mn-lt"/>
          <a:ea typeface="+mn-ea"/>
          <a:cs typeface="+mn-cs"/>
        </a:defRPr>
      </a:lvl8pPr>
      <a:lvl9pPr marL="5201839" algn="l" defTabSz="650230" rtl="0" eaLnBrk="1" latinLnBrk="0" hangingPunct="1">
        <a:defRPr sz="256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jdelijke aanduiding voor voettekst 1"/>
          <p:cNvSpPr>
            <a:spLocks noGrp="1"/>
          </p:cNvSpPr>
          <p:nvPr>
            <p:ph type="ftr" sz="quarter" idx="3"/>
          </p:nvPr>
        </p:nvSpPr>
        <p:spPr>
          <a:xfrm>
            <a:off x="3124201" y="6356351"/>
            <a:ext cx="2895600" cy="365125"/>
          </a:xfrm>
          <a:prstGeom prst="rect">
            <a:avLst/>
          </a:prstGeom>
        </p:spPr>
        <p:txBody>
          <a:bodyPr vert="horz" lIns="0" tIns="0" rIns="0" bIns="0" rtlCol="0" anchor="ctr"/>
          <a:lstStyle>
            <a:lvl1pPr algn="ctr">
              <a:defRPr sz="900">
                <a:solidFill>
                  <a:srgbClr val="274891"/>
                </a:solidFill>
              </a:defRPr>
            </a:lvl1pPr>
          </a:lstStyle>
          <a:p>
            <a:r>
              <a:rPr lang="nl-NL"/>
              <a:t>Versie</a:t>
            </a:r>
          </a:p>
        </p:txBody>
      </p:sp>
      <p:sp>
        <p:nvSpPr>
          <p:cNvPr id="3" name="Tijdelijke aanduiding voor datum 2"/>
          <p:cNvSpPr>
            <a:spLocks noGrp="1"/>
          </p:cNvSpPr>
          <p:nvPr>
            <p:ph type="dt" sz="half" idx="2"/>
          </p:nvPr>
        </p:nvSpPr>
        <p:spPr>
          <a:xfrm>
            <a:off x="457200" y="6356351"/>
            <a:ext cx="2133600" cy="365125"/>
          </a:xfrm>
          <a:prstGeom prst="rect">
            <a:avLst/>
          </a:prstGeom>
        </p:spPr>
        <p:txBody>
          <a:bodyPr vert="horz" lIns="0" tIns="0" rIns="0" bIns="0" rtlCol="0" anchor="ctr"/>
          <a:lstStyle>
            <a:lvl1pPr algn="l">
              <a:defRPr sz="900">
                <a:solidFill>
                  <a:srgbClr val="274891"/>
                </a:solidFill>
              </a:defRPr>
            </a:lvl1pPr>
          </a:lstStyle>
          <a:p>
            <a:fld id="{7DF78E46-3270-4E6C-AF7E-11496CD4C5CB}" type="datetime4">
              <a:rPr lang="nl-NL" smtClean="0"/>
              <a:pPr/>
              <a:t>7 april 2022</a:t>
            </a:fld>
            <a:endParaRPr lang="nl-NL"/>
          </a:p>
        </p:txBody>
      </p:sp>
      <p:sp>
        <p:nvSpPr>
          <p:cNvPr id="4" name="Tijdelijke aanduiding voor dianummer 3"/>
          <p:cNvSpPr>
            <a:spLocks noGrp="1"/>
          </p:cNvSpPr>
          <p:nvPr>
            <p:ph type="sldNum" sz="quarter" idx="4"/>
          </p:nvPr>
        </p:nvSpPr>
        <p:spPr>
          <a:xfrm>
            <a:off x="6553200" y="6356351"/>
            <a:ext cx="2133600" cy="365125"/>
          </a:xfrm>
          <a:prstGeom prst="rect">
            <a:avLst/>
          </a:prstGeom>
        </p:spPr>
        <p:txBody>
          <a:bodyPr vert="horz" lIns="0" tIns="0" rIns="0" bIns="0" rtlCol="0" anchor="ctr"/>
          <a:lstStyle>
            <a:lvl1pPr algn="r">
              <a:defRPr sz="900">
                <a:solidFill>
                  <a:srgbClr val="274891"/>
                </a:solidFill>
              </a:defRPr>
            </a:lvl1pPr>
          </a:lstStyle>
          <a:p>
            <a:fld id="{FE63E531-1C3B-364E-9A80-B8838FF23FE5}" type="slidenum">
              <a:rPr lang="nl-NL" smtClean="0"/>
              <a:pPr/>
              <a:t>‹nr.›</a:t>
            </a:fld>
            <a:endParaRPr lang="nl-NL"/>
          </a:p>
        </p:txBody>
      </p:sp>
    </p:spTree>
  </p:cSld>
  <p:clrMap bg1="lt1" tx1="dk1" bg2="lt2" tx2="dk2" accent1="accent1" accent2="accent2" accent3="accent3" accent4="accent4" accent5="accent5" accent6="accent6" hlink="hlink" folHlink="folHlink"/>
  <p:sldLayoutIdLst>
    <p:sldLayoutId id="2147484438" r:id="rId1"/>
    <p:sldLayoutId id="2147484439" r:id="rId2"/>
    <p:sldLayoutId id="2147484440" r:id="rId3"/>
    <p:sldLayoutId id="2147484441" r:id="rId4"/>
    <p:sldLayoutId id="2147484442" r:id="rId5"/>
    <p:sldLayoutId id="2147484443" r:id="rId6"/>
    <p:sldLayoutId id="2147484444" r:id="rId7"/>
    <p:sldLayoutId id="2147484445" r:id="rId8"/>
    <p:sldLayoutId id="2147484446" r:id="rId9"/>
    <p:sldLayoutId id="2147484447" r:id="rId10"/>
    <p:sldLayoutId id="2147484448" r:id="rId11"/>
    <p:sldLayoutId id="2147484449" r:id="rId12"/>
    <p:sldLayoutId id="2147484450" r:id="rId13"/>
  </p:sldLayoutIdLst>
  <p:transition spd="slow"/>
  <p:hf hdr="0"/>
  <p:txStyles>
    <p:titleStyle>
      <a:lvl1pPr algn="l" defTabSz="487672" rtl="0" fontAlgn="base">
        <a:spcBef>
          <a:spcPct val="0"/>
        </a:spcBef>
        <a:spcAft>
          <a:spcPct val="0"/>
        </a:spcAft>
        <a:defRPr sz="4693" kern="1200">
          <a:solidFill>
            <a:srgbClr val="074354"/>
          </a:solidFill>
          <a:latin typeface="Arial"/>
          <a:ea typeface="+mj-ea"/>
          <a:cs typeface="Arial"/>
        </a:defRPr>
      </a:lvl1pPr>
      <a:lvl2pPr algn="l" defTabSz="487672" rtl="0" fontAlgn="base">
        <a:spcBef>
          <a:spcPct val="0"/>
        </a:spcBef>
        <a:spcAft>
          <a:spcPct val="0"/>
        </a:spcAft>
        <a:defRPr sz="4693">
          <a:solidFill>
            <a:srgbClr val="074354"/>
          </a:solidFill>
          <a:latin typeface="Arial" charset="0"/>
          <a:cs typeface="Arial" charset="0"/>
        </a:defRPr>
      </a:lvl2pPr>
      <a:lvl3pPr algn="l" defTabSz="487672" rtl="0" fontAlgn="base">
        <a:spcBef>
          <a:spcPct val="0"/>
        </a:spcBef>
        <a:spcAft>
          <a:spcPct val="0"/>
        </a:spcAft>
        <a:defRPr sz="4693">
          <a:solidFill>
            <a:srgbClr val="074354"/>
          </a:solidFill>
          <a:latin typeface="Arial" charset="0"/>
          <a:cs typeface="Arial" charset="0"/>
        </a:defRPr>
      </a:lvl3pPr>
      <a:lvl4pPr algn="l" defTabSz="487672" rtl="0" fontAlgn="base">
        <a:spcBef>
          <a:spcPct val="0"/>
        </a:spcBef>
        <a:spcAft>
          <a:spcPct val="0"/>
        </a:spcAft>
        <a:defRPr sz="4693">
          <a:solidFill>
            <a:srgbClr val="074354"/>
          </a:solidFill>
          <a:latin typeface="Arial" charset="0"/>
          <a:cs typeface="Arial" charset="0"/>
        </a:defRPr>
      </a:lvl4pPr>
      <a:lvl5pPr algn="l" defTabSz="487672" rtl="0" fontAlgn="base">
        <a:spcBef>
          <a:spcPct val="0"/>
        </a:spcBef>
        <a:spcAft>
          <a:spcPct val="0"/>
        </a:spcAft>
        <a:defRPr sz="4693">
          <a:solidFill>
            <a:srgbClr val="074354"/>
          </a:solidFill>
          <a:latin typeface="Arial" charset="0"/>
          <a:cs typeface="Arial" charset="0"/>
        </a:defRPr>
      </a:lvl5pPr>
      <a:lvl6pPr marL="487672" algn="l" defTabSz="487672" rtl="0" fontAlgn="base">
        <a:spcBef>
          <a:spcPct val="0"/>
        </a:spcBef>
        <a:spcAft>
          <a:spcPct val="0"/>
        </a:spcAft>
        <a:defRPr sz="4693">
          <a:solidFill>
            <a:srgbClr val="074354"/>
          </a:solidFill>
          <a:latin typeface="Arial" charset="0"/>
          <a:cs typeface="Arial" charset="0"/>
        </a:defRPr>
      </a:lvl6pPr>
      <a:lvl7pPr marL="975345" algn="l" defTabSz="487672" rtl="0" fontAlgn="base">
        <a:spcBef>
          <a:spcPct val="0"/>
        </a:spcBef>
        <a:spcAft>
          <a:spcPct val="0"/>
        </a:spcAft>
        <a:defRPr sz="4693">
          <a:solidFill>
            <a:srgbClr val="074354"/>
          </a:solidFill>
          <a:latin typeface="Arial" charset="0"/>
          <a:cs typeface="Arial" charset="0"/>
        </a:defRPr>
      </a:lvl7pPr>
      <a:lvl8pPr marL="1463017" algn="l" defTabSz="487672" rtl="0" fontAlgn="base">
        <a:spcBef>
          <a:spcPct val="0"/>
        </a:spcBef>
        <a:spcAft>
          <a:spcPct val="0"/>
        </a:spcAft>
        <a:defRPr sz="4693">
          <a:solidFill>
            <a:srgbClr val="074354"/>
          </a:solidFill>
          <a:latin typeface="Arial" charset="0"/>
          <a:cs typeface="Arial" charset="0"/>
        </a:defRPr>
      </a:lvl8pPr>
      <a:lvl9pPr marL="1950690" algn="l" defTabSz="487672" rtl="0" fontAlgn="base">
        <a:spcBef>
          <a:spcPct val="0"/>
        </a:spcBef>
        <a:spcAft>
          <a:spcPct val="0"/>
        </a:spcAft>
        <a:defRPr sz="4693">
          <a:solidFill>
            <a:srgbClr val="074354"/>
          </a:solidFill>
          <a:latin typeface="Arial" charset="0"/>
          <a:cs typeface="Arial" charset="0"/>
        </a:defRPr>
      </a:lvl9pPr>
    </p:titleStyle>
    <p:bodyStyle>
      <a:lvl1pPr marL="487672" indent="-487672" algn="l" defTabSz="487672" rtl="0" fontAlgn="base">
        <a:spcBef>
          <a:spcPct val="20000"/>
        </a:spcBef>
        <a:spcAft>
          <a:spcPct val="0"/>
        </a:spcAft>
        <a:buBlip>
          <a:blip r:embed="rId15"/>
        </a:buBlip>
        <a:defRPr sz="3413" kern="1200">
          <a:solidFill>
            <a:srgbClr val="074354"/>
          </a:solidFill>
          <a:latin typeface="Arial"/>
          <a:ea typeface="+mn-ea"/>
          <a:cs typeface="Arial"/>
        </a:defRPr>
      </a:lvl1pPr>
      <a:lvl2pPr marL="975345" indent="-487672" algn="l" defTabSz="487672" rtl="0" fontAlgn="base">
        <a:spcBef>
          <a:spcPct val="20000"/>
        </a:spcBef>
        <a:spcAft>
          <a:spcPct val="0"/>
        </a:spcAft>
        <a:buBlip>
          <a:blip r:embed="rId15"/>
        </a:buBlip>
        <a:defRPr sz="2987" kern="1200">
          <a:solidFill>
            <a:srgbClr val="074354"/>
          </a:solidFill>
          <a:latin typeface="Arial"/>
          <a:ea typeface="+mn-ea"/>
          <a:cs typeface="Arial"/>
        </a:defRPr>
      </a:lvl2pPr>
      <a:lvl3pPr marL="1341099" indent="-365754" algn="l" defTabSz="487672" rtl="0" fontAlgn="base">
        <a:spcBef>
          <a:spcPct val="20000"/>
        </a:spcBef>
        <a:spcAft>
          <a:spcPct val="0"/>
        </a:spcAft>
        <a:buBlip>
          <a:blip r:embed="rId15"/>
        </a:buBlip>
        <a:defRPr sz="2560" kern="1200">
          <a:solidFill>
            <a:srgbClr val="074354"/>
          </a:solidFill>
          <a:latin typeface="Arial"/>
          <a:ea typeface="+mn-ea"/>
          <a:cs typeface="Arial"/>
        </a:defRPr>
      </a:lvl3pPr>
      <a:lvl4pPr marL="1828771" indent="-365754" algn="l" defTabSz="487672" rtl="0" fontAlgn="base">
        <a:spcBef>
          <a:spcPct val="20000"/>
        </a:spcBef>
        <a:spcAft>
          <a:spcPct val="0"/>
        </a:spcAft>
        <a:buBlip>
          <a:blip r:embed="rId15"/>
        </a:buBlip>
        <a:defRPr sz="2133" kern="1200">
          <a:solidFill>
            <a:srgbClr val="074354"/>
          </a:solidFill>
          <a:latin typeface="Arial"/>
          <a:ea typeface="+mn-ea"/>
          <a:cs typeface="Arial"/>
        </a:defRPr>
      </a:lvl4pPr>
      <a:lvl5pPr marL="2316444" indent="-365754" algn="l" defTabSz="487672" rtl="0" fontAlgn="base">
        <a:spcBef>
          <a:spcPct val="20000"/>
        </a:spcBef>
        <a:spcAft>
          <a:spcPct val="0"/>
        </a:spcAft>
        <a:buBlip>
          <a:blip r:embed="rId15"/>
        </a:buBlip>
        <a:defRPr sz="2133" kern="1200">
          <a:solidFill>
            <a:srgbClr val="074354"/>
          </a:solidFill>
          <a:latin typeface="Arial"/>
          <a:ea typeface="+mn-ea"/>
          <a:cs typeface="Arial"/>
        </a:defRPr>
      </a:lvl5pPr>
      <a:lvl6pPr marL="2682198" indent="-243836" algn="l" defTabSz="487672" rtl="0" eaLnBrk="1" latinLnBrk="0" hangingPunct="1">
        <a:spcBef>
          <a:spcPct val="20000"/>
        </a:spcBef>
        <a:buFont typeface="Arial"/>
        <a:buChar char="•"/>
        <a:defRPr sz="2133" kern="1200">
          <a:solidFill>
            <a:schemeClr val="tx1"/>
          </a:solidFill>
          <a:latin typeface="+mn-lt"/>
          <a:ea typeface="+mn-ea"/>
          <a:cs typeface="+mn-cs"/>
        </a:defRPr>
      </a:lvl6pPr>
      <a:lvl7pPr marL="3169870" indent="-243836" algn="l" defTabSz="487672" rtl="0" eaLnBrk="1" latinLnBrk="0" hangingPunct="1">
        <a:spcBef>
          <a:spcPct val="20000"/>
        </a:spcBef>
        <a:buFont typeface="Arial"/>
        <a:buChar char="•"/>
        <a:defRPr sz="2133" kern="1200">
          <a:solidFill>
            <a:schemeClr val="tx1"/>
          </a:solidFill>
          <a:latin typeface="+mn-lt"/>
          <a:ea typeface="+mn-ea"/>
          <a:cs typeface="+mn-cs"/>
        </a:defRPr>
      </a:lvl7pPr>
      <a:lvl8pPr marL="3657543" indent="-243836" algn="l" defTabSz="487672" rtl="0" eaLnBrk="1" latinLnBrk="0" hangingPunct="1">
        <a:spcBef>
          <a:spcPct val="20000"/>
        </a:spcBef>
        <a:buFont typeface="Arial"/>
        <a:buChar char="•"/>
        <a:defRPr sz="2133" kern="1200">
          <a:solidFill>
            <a:schemeClr val="tx1"/>
          </a:solidFill>
          <a:latin typeface="+mn-lt"/>
          <a:ea typeface="+mn-ea"/>
          <a:cs typeface="+mn-cs"/>
        </a:defRPr>
      </a:lvl8pPr>
      <a:lvl9pPr marL="4145215" indent="-243836" algn="l" defTabSz="487672" rtl="0" eaLnBrk="1" latinLnBrk="0" hangingPunct="1">
        <a:spcBef>
          <a:spcPct val="20000"/>
        </a:spcBef>
        <a:buFont typeface="Arial"/>
        <a:buChar char="•"/>
        <a:defRPr sz="2133" kern="1200">
          <a:solidFill>
            <a:schemeClr val="tx1"/>
          </a:solidFill>
          <a:latin typeface="+mn-lt"/>
          <a:ea typeface="+mn-ea"/>
          <a:cs typeface="+mn-cs"/>
        </a:defRPr>
      </a:lvl9pPr>
    </p:bodyStyle>
    <p:otherStyle>
      <a:defPPr>
        <a:defRPr lang="en-US"/>
      </a:defPPr>
      <a:lvl1pPr marL="0" algn="l" defTabSz="487672" rtl="0" eaLnBrk="1" latinLnBrk="0" hangingPunct="1">
        <a:defRPr sz="1920" kern="1200">
          <a:solidFill>
            <a:schemeClr val="tx1"/>
          </a:solidFill>
          <a:latin typeface="+mn-lt"/>
          <a:ea typeface="+mn-ea"/>
          <a:cs typeface="+mn-cs"/>
        </a:defRPr>
      </a:lvl1pPr>
      <a:lvl2pPr marL="487672" algn="l" defTabSz="487672" rtl="0" eaLnBrk="1" latinLnBrk="0" hangingPunct="1">
        <a:defRPr sz="1920" kern="1200">
          <a:solidFill>
            <a:schemeClr val="tx1"/>
          </a:solidFill>
          <a:latin typeface="+mn-lt"/>
          <a:ea typeface="+mn-ea"/>
          <a:cs typeface="+mn-cs"/>
        </a:defRPr>
      </a:lvl2pPr>
      <a:lvl3pPr marL="975345" algn="l" defTabSz="487672" rtl="0" eaLnBrk="1" latinLnBrk="0" hangingPunct="1">
        <a:defRPr sz="1920" kern="1200">
          <a:solidFill>
            <a:schemeClr val="tx1"/>
          </a:solidFill>
          <a:latin typeface="+mn-lt"/>
          <a:ea typeface="+mn-ea"/>
          <a:cs typeface="+mn-cs"/>
        </a:defRPr>
      </a:lvl3pPr>
      <a:lvl4pPr marL="1463017" algn="l" defTabSz="487672" rtl="0" eaLnBrk="1" latinLnBrk="0" hangingPunct="1">
        <a:defRPr sz="1920" kern="1200">
          <a:solidFill>
            <a:schemeClr val="tx1"/>
          </a:solidFill>
          <a:latin typeface="+mn-lt"/>
          <a:ea typeface="+mn-ea"/>
          <a:cs typeface="+mn-cs"/>
        </a:defRPr>
      </a:lvl4pPr>
      <a:lvl5pPr marL="1950690" algn="l" defTabSz="487672" rtl="0" eaLnBrk="1" latinLnBrk="0" hangingPunct="1">
        <a:defRPr sz="1920" kern="1200">
          <a:solidFill>
            <a:schemeClr val="tx1"/>
          </a:solidFill>
          <a:latin typeface="+mn-lt"/>
          <a:ea typeface="+mn-ea"/>
          <a:cs typeface="+mn-cs"/>
        </a:defRPr>
      </a:lvl5pPr>
      <a:lvl6pPr marL="2438362" algn="l" defTabSz="487672" rtl="0" eaLnBrk="1" latinLnBrk="0" hangingPunct="1">
        <a:defRPr sz="1920" kern="1200">
          <a:solidFill>
            <a:schemeClr val="tx1"/>
          </a:solidFill>
          <a:latin typeface="+mn-lt"/>
          <a:ea typeface="+mn-ea"/>
          <a:cs typeface="+mn-cs"/>
        </a:defRPr>
      </a:lvl6pPr>
      <a:lvl7pPr marL="2926034" algn="l" defTabSz="487672" rtl="0" eaLnBrk="1" latinLnBrk="0" hangingPunct="1">
        <a:defRPr sz="1920" kern="1200">
          <a:solidFill>
            <a:schemeClr val="tx1"/>
          </a:solidFill>
          <a:latin typeface="+mn-lt"/>
          <a:ea typeface="+mn-ea"/>
          <a:cs typeface="+mn-cs"/>
        </a:defRPr>
      </a:lvl7pPr>
      <a:lvl8pPr marL="3413707" algn="l" defTabSz="487672" rtl="0" eaLnBrk="1" latinLnBrk="0" hangingPunct="1">
        <a:defRPr sz="1920" kern="1200">
          <a:solidFill>
            <a:schemeClr val="tx1"/>
          </a:solidFill>
          <a:latin typeface="+mn-lt"/>
          <a:ea typeface="+mn-ea"/>
          <a:cs typeface="+mn-cs"/>
        </a:defRPr>
      </a:lvl8pPr>
      <a:lvl9pPr marL="3901379" algn="l" defTabSz="487672" rtl="0" eaLnBrk="1" latinLnBrk="0" hangingPunct="1">
        <a:defRPr sz="192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0.gif"/><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hyperlink" Target="https://denhaag.incijfers.nl/" TargetMode="External"/><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7.xml"/><Relationship Id="rId1" Type="http://schemas.openxmlformats.org/officeDocument/2006/relationships/slideLayout" Target="../slideLayouts/slideLayout4.xml"/><Relationship Id="rId5" Type="http://schemas.openxmlformats.org/officeDocument/2006/relationships/hyperlink" Target="https://creativecommons.org/licenses/by-nc-sa/3.0/" TargetMode="External"/><Relationship Id="rId4" Type="http://schemas.openxmlformats.org/officeDocument/2006/relationships/hyperlink" Target="https://heimatkunde.boell.de/2017/03/02/die-kommunen-muessen-staerker-mit-liberalen-muslimen-zusammenarbeiten"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jdelijke aanduiding voor datum 3">
            <a:extLst>
              <a:ext uri="{FF2B5EF4-FFF2-40B4-BE49-F238E27FC236}">
                <a16:creationId xmlns:a16="http://schemas.microsoft.com/office/drawing/2014/main" id="{BAE6DD2D-1F0B-AB4F-9182-7F1658A3935C}"/>
              </a:ext>
            </a:extLst>
          </p:cNvPr>
          <p:cNvSpPr>
            <a:spLocks noGrp="1"/>
          </p:cNvSpPr>
          <p:nvPr>
            <p:ph type="dt" sz="half" idx="11"/>
          </p:nvPr>
        </p:nvSpPr>
        <p:spPr/>
        <p:txBody>
          <a:bodyPr/>
          <a:lstStyle>
            <a:defPPr>
              <a:defRPr lang="nl-NL"/>
            </a:defPPr>
            <a:lvl1pPr algn="l" defTabSz="288014" rtl="0" fontAlgn="base">
              <a:spcBef>
                <a:spcPct val="0"/>
              </a:spcBef>
              <a:spcAft>
                <a:spcPct val="0"/>
              </a:spcAft>
              <a:defRPr sz="1780" kern="1200">
                <a:solidFill>
                  <a:srgbClr val="000000"/>
                </a:solidFill>
                <a:latin typeface="Helvetica Light"/>
                <a:ea typeface="MS PGothic" panose="020B0600070205080204" pitchFamily="34" charset="-128"/>
                <a:cs typeface="+mn-cs"/>
                <a:sym typeface="Helvetica Light"/>
              </a:defRPr>
            </a:lvl1pPr>
            <a:lvl2pPr marL="225232" indent="-112224" algn="l" defTabSz="288014" rtl="0" fontAlgn="base">
              <a:spcBef>
                <a:spcPct val="0"/>
              </a:spcBef>
              <a:spcAft>
                <a:spcPct val="0"/>
              </a:spcAft>
              <a:defRPr sz="1780" kern="1200">
                <a:solidFill>
                  <a:srgbClr val="000000"/>
                </a:solidFill>
                <a:latin typeface="Helvetica Light"/>
                <a:ea typeface="MS PGothic" panose="020B0600070205080204" pitchFamily="34" charset="-128"/>
                <a:cs typeface="+mn-cs"/>
                <a:sym typeface="Helvetica Light"/>
              </a:defRPr>
            </a:lvl2pPr>
            <a:lvl3pPr marL="451249" indent="-225232" algn="l" defTabSz="288014" rtl="0" fontAlgn="base">
              <a:spcBef>
                <a:spcPct val="0"/>
              </a:spcBef>
              <a:spcAft>
                <a:spcPct val="0"/>
              </a:spcAft>
              <a:defRPr sz="1780" kern="1200">
                <a:solidFill>
                  <a:srgbClr val="000000"/>
                </a:solidFill>
                <a:latin typeface="Helvetica Light"/>
                <a:ea typeface="MS PGothic" panose="020B0600070205080204" pitchFamily="34" charset="-128"/>
                <a:cs typeface="+mn-cs"/>
                <a:sym typeface="Helvetica Light"/>
              </a:defRPr>
            </a:lvl3pPr>
            <a:lvl4pPr marL="677265" indent="-338240" algn="l" defTabSz="288014" rtl="0" fontAlgn="base">
              <a:spcBef>
                <a:spcPct val="0"/>
              </a:spcBef>
              <a:spcAft>
                <a:spcPct val="0"/>
              </a:spcAft>
              <a:defRPr sz="1780" kern="1200">
                <a:solidFill>
                  <a:srgbClr val="000000"/>
                </a:solidFill>
                <a:latin typeface="Helvetica Light"/>
                <a:ea typeface="MS PGothic" panose="020B0600070205080204" pitchFamily="34" charset="-128"/>
                <a:cs typeface="+mn-cs"/>
                <a:sym typeface="Helvetica Light"/>
              </a:defRPr>
            </a:lvl4pPr>
            <a:lvl5pPr marL="903282" indent="-451249" algn="l" defTabSz="288014" rtl="0" fontAlgn="base">
              <a:spcBef>
                <a:spcPct val="0"/>
              </a:spcBef>
              <a:spcAft>
                <a:spcPct val="0"/>
              </a:spcAft>
              <a:defRPr sz="1780" kern="1200">
                <a:solidFill>
                  <a:srgbClr val="000000"/>
                </a:solidFill>
                <a:latin typeface="Helvetica Light"/>
                <a:ea typeface="MS PGothic" panose="020B0600070205080204" pitchFamily="34" charset="-128"/>
                <a:cs typeface="+mn-cs"/>
                <a:sym typeface="Helvetica Light"/>
              </a:defRPr>
            </a:lvl5pPr>
            <a:lvl6pPr marL="1130083" algn="l" defTabSz="452034" rtl="0" eaLnBrk="1" latinLnBrk="0" hangingPunct="1">
              <a:defRPr sz="1780" kern="1200">
                <a:solidFill>
                  <a:srgbClr val="000000"/>
                </a:solidFill>
                <a:latin typeface="Helvetica Light"/>
                <a:ea typeface="MS PGothic" panose="020B0600070205080204" pitchFamily="34" charset="-128"/>
                <a:cs typeface="+mn-cs"/>
                <a:sym typeface="Helvetica Light"/>
              </a:defRPr>
            </a:lvl6pPr>
            <a:lvl7pPr marL="1356100" algn="l" defTabSz="452034" rtl="0" eaLnBrk="1" latinLnBrk="0" hangingPunct="1">
              <a:defRPr sz="1780" kern="1200">
                <a:solidFill>
                  <a:srgbClr val="000000"/>
                </a:solidFill>
                <a:latin typeface="Helvetica Light"/>
                <a:ea typeface="MS PGothic" panose="020B0600070205080204" pitchFamily="34" charset="-128"/>
                <a:cs typeface="+mn-cs"/>
                <a:sym typeface="Helvetica Light"/>
              </a:defRPr>
            </a:lvl7pPr>
            <a:lvl8pPr marL="1582116" algn="l" defTabSz="452034" rtl="0" eaLnBrk="1" latinLnBrk="0" hangingPunct="1">
              <a:defRPr sz="1780" kern="1200">
                <a:solidFill>
                  <a:srgbClr val="000000"/>
                </a:solidFill>
                <a:latin typeface="Helvetica Light"/>
                <a:ea typeface="MS PGothic" panose="020B0600070205080204" pitchFamily="34" charset="-128"/>
                <a:cs typeface="+mn-cs"/>
                <a:sym typeface="Helvetica Light"/>
              </a:defRPr>
            </a:lvl8pPr>
            <a:lvl9pPr marL="1808133" algn="l" defTabSz="452034" rtl="0" eaLnBrk="1" latinLnBrk="0" hangingPunct="1">
              <a:defRPr sz="1780" kern="1200">
                <a:solidFill>
                  <a:srgbClr val="000000"/>
                </a:solidFill>
                <a:latin typeface="Helvetica Light"/>
                <a:ea typeface="MS PGothic" panose="020B0600070205080204" pitchFamily="34" charset="-128"/>
                <a:cs typeface="+mn-cs"/>
                <a:sym typeface="Helvetica Light"/>
              </a:defRPr>
            </a:lvl9pPr>
          </a:lstStyle>
          <a:p>
            <a:r>
              <a:rPr lang="nl-NL" dirty="0"/>
              <a:t>7 april 2022</a:t>
            </a:r>
          </a:p>
        </p:txBody>
      </p:sp>
      <p:pic>
        <p:nvPicPr>
          <p:cNvPr id="11" name="Tijdelijke aanduiding voor afbeelding 10">
            <a:extLst>
              <a:ext uri="{FF2B5EF4-FFF2-40B4-BE49-F238E27FC236}">
                <a16:creationId xmlns:a16="http://schemas.microsoft.com/office/drawing/2014/main" id="{1E50FDD7-D9D9-C74E-9DE5-1344DBB8142B}"/>
              </a:ext>
            </a:extLst>
          </p:cNvPr>
          <p:cNvPicPr>
            <a:picLocks noGrp="1" noChangeAspect="1"/>
          </p:cNvPicPr>
          <p:nvPr>
            <p:ph type="pic" sz="quarter" idx="13"/>
          </p:nvPr>
        </p:nvPicPr>
        <p:blipFill rotWithShape="1">
          <a:blip r:embed="rId3"/>
          <a:srcRect t="29463" b="885"/>
          <a:stretch/>
        </p:blipFill>
        <p:spPr>
          <a:xfrm>
            <a:off x="0" y="1747458"/>
            <a:ext cx="9144000" cy="4776571"/>
          </a:xfrm>
        </p:spPr>
      </p:pic>
      <p:sp>
        <p:nvSpPr>
          <p:cNvPr id="2" name="Titel 1">
            <a:extLst>
              <a:ext uri="{FF2B5EF4-FFF2-40B4-BE49-F238E27FC236}">
                <a16:creationId xmlns:a16="http://schemas.microsoft.com/office/drawing/2014/main" id="{68ECB159-2CE1-224B-9097-458A06E66393}"/>
              </a:ext>
            </a:extLst>
          </p:cNvPr>
          <p:cNvSpPr>
            <a:spLocks noGrp="1"/>
          </p:cNvSpPr>
          <p:nvPr>
            <p:ph type="title"/>
          </p:nvPr>
        </p:nvSpPr>
        <p:spPr/>
        <p:txBody>
          <a:bodyPr vert="horz" lIns="0" tIns="0" rIns="0" bIns="0" anchor="t"/>
          <a:lstStyle>
            <a:defPPr>
              <a:defRPr lang="nl-NL"/>
            </a:defPPr>
            <a:lvl1pPr algn="l" defTabSz="409635" rtl="0" fontAlgn="base">
              <a:spcBef>
                <a:spcPct val="0"/>
              </a:spcBef>
              <a:spcAft>
                <a:spcPct val="0"/>
              </a:spcAft>
              <a:defRPr sz="2531" kern="1200">
                <a:solidFill>
                  <a:srgbClr val="000000"/>
                </a:solidFill>
                <a:latin typeface="Helvetica Light"/>
                <a:ea typeface="MS PGothic" panose="020B0600070205080204" pitchFamily="34" charset="-128"/>
                <a:cs typeface="+mn-cs"/>
                <a:sym typeface="Helvetica Light"/>
              </a:defRPr>
            </a:lvl1pPr>
            <a:lvl2pPr marL="320342" indent="-159613" algn="l" defTabSz="409635" rtl="0" fontAlgn="base">
              <a:spcBef>
                <a:spcPct val="0"/>
              </a:spcBef>
              <a:spcAft>
                <a:spcPct val="0"/>
              </a:spcAft>
              <a:defRPr sz="2531" kern="1200">
                <a:solidFill>
                  <a:srgbClr val="000000"/>
                </a:solidFill>
                <a:latin typeface="Helvetica Light"/>
                <a:ea typeface="MS PGothic" panose="020B0600070205080204" pitchFamily="34" charset="-128"/>
                <a:cs typeface="+mn-cs"/>
                <a:sym typeface="Helvetica Light"/>
              </a:defRPr>
            </a:lvl2pPr>
            <a:lvl3pPr marL="641799" indent="-320342" algn="l" defTabSz="409635" rtl="0" fontAlgn="base">
              <a:spcBef>
                <a:spcPct val="0"/>
              </a:spcBef>
              <a:spcAft>
                <a:spcPct val="0"/>
              </a:spcAft>
              <a:defRPr sz="2531" kern="1200">
                <a:solidFill>
                  <a:srgbClr val="000000"/>
                </a:solidFill>
                <a:latin typeface="Helvetica Light"/>
                <a:ea typeface="MS PGothic" panose="020B0600070205080204" pitchFamily="34" charset="-128"/>
                <a:cs typeface="+mn-cs"/>
                <a:sym typeface="Helvetica Light"/>
              </a:defRPr>
            </a:lvl3pPr>
            <a:lvl4pPr marL="963256" indent="-481070" algn="l" defTabSz="409635" rtl="0" fontAlgn="base">
              <a:spcBef>
                <a:spcPct val="0"/>
              </a:spcBef>
              <a:spcAft>
                <a:spcPct val="0"/>
              </a:spcAft>
              <a:defRPr sz="2531" kern="1200">
                <a:solidFill>
                  <a:srgbClr val="000000"/>
                </a:solidFill>
                <a:latin typeface="Helvetica Light"/>
                <a:ea typeface="MS PGothic" panose="020B0600070205080204" pitchFamily="34" charset="-128"/>
                <a:cs typeface="+mn-cs"/>
                <a:sym typeface="Helvetica Light"/>
              </a:defRPr>
            </a:lvl4pPr>
            <a:lvl5pPr marL="1284713" indent="-641799" algn="l" defTabSz="409635" rtl="0" fontAlgn="base">
              <a:spcBef>
                <a:spcPct val="0"/>
              </a:spcBef>
              <a:spcAft>
                <a:spcPct val="0"/>
              </a:spcAft>
              <a:defRPr sz="2531" kern="1200">
                <a:solidFill>
                  <a:srgbClr val="000000"/>
                </a:solidFill>
                <a:latin typeface="Helvetica Light"/>
                <a:ea typeface="MS PGothic" panose="020B0600070205080204" pitchFamily="34" charset="-128"/>
                <a:cs typeface="+mn-cs"/>
                <a:sym typeface="Helvetica Light"/>
              </a:defRPr>
            </a:lvl5pPr>
            <a:lvl6pPr marL="1607287" algn="l" defTabSz="642915" rtl="0" eaLnBrk="1" latinLnBrk="0" hangingPunct="1">
              <a:defRPr sz="2531" kern="1200">
                <a:solidFill>
                  <a:srgbClr val="000000"/>
                </a:solidFill>
                <a:latin typeface="Helvetica Light"/>
                <a:ea typeface="MS PGothic" panose="020B0600070205080204" pitchFamily="34" charset="-128"/>
                <a:cs typeface="+mn-cs"/>
                <a:sym typeface="Helvetica Light"/>
              </a:defRPr>
            </a:lvl6pPr>
            <a:lvl7pPr marL="1928744" algn="l" defTabSz="642915" rtl="0" eaLnBrk="1" latinLnBrk="0" hangingPunct="1">
              <a:defRPr sz="2531" kern="1200">
                <a:solidFill>
                  <a:srgbClr val="000000"/>
                </a:solidFill>
                <a:latin typeface="Helvetica Light"/>
                <a:ea typeface="MS PGothic" panose="020B0600070205080204" pitchFamily="34" charset="-128"/>
                <a:cs typeface="+mn-cs"/>
                <a:sym typeface="Helvetica Light"/>
              </a:defRPr>
            </a:lvl7pPr>
            <a:lvl8pPr marL="2250201" algn="l" defTabSz="642915" rtl="0" eaLnBrk="1" latinLnBrk="0" hangingPunct="1">
              <a:defRPr sz="2531" kern="1200">
                <a:solidFill>
                  <a:srgbClr val="000000"/>
                </a:solidFill>
                <a:latin typeface="Helvetica Light"/>
                <a:ea typeface="MS PGothic" panose="020B0600070205080204" pitchFamily="34" charset="-128"/>
                <a:cs typeface="+mn-cs"/>
                <a:sym typeface="Helvetica Light"/>
              </a:defRPr>
            </a:lvl8pPr>
            <a:lvl9pPr marL="2571659" algn="l" defTabSz="642915" rtl="0" eaLnBrk="1" latinLnBrk="0" hangingPunct="1">
              <a:defRPr sz="2531" kern="1200">
                <a:solidFill>
                  <a:srgbClr val="000000"/>
                </a:solidFill>
                <a:latin typeface="Helvetica Light"/>
                <a:ea typeface="MS PGothic" panose="020B0600070205080204" pitchFamily="34" charset="-128"/>
                <a:cs typeface="+mn-cs"/>
                <a:sym typeface="Helvetica Light"/>
              </a:defRPr>
            </a:lvl9pPr>
          </a:lstStyle>
          <a:p>
            <a:pPr algn="ctr"/>
            <a:r>
              <a:rPr lang="nl-NL" sz="4950" dirty="0">
                <a:solidFill>
                  <a:schemeClr val="accent1"/>
                </a:solidFill>
                <a:ea typeface="MS PGothic"/>
              </a:rPr>
              <a:t>Technische Briefing </a:t>
            </a:r>
            <a:br>
              <a:rPr lang="nl-NL" sz="4950" dirty="0">
                <a:solidFill>
                  <a:schemeClr val="accent1"/>
                </a:solidFill>
                <a:ea typeface="MS PGothic"/>
              </a:rPr>
            </a:br>
            <a:r>
              <a:rPr lang="nl-NL" sz="4950" dirty="0">
                <a:solidFill>
                  <a:schemeClr val="accent1"/>
                </a:solidFill>
                <a:ea typeface="MS PGothic"/>
              </a:rPr>
              <a:t>HEA 2022 - 2026</a:t>
            </a:r>
          </a:p>
        </p:txBody>
      </p:sp>
      <p:sp>
        <p:nvSpPr>
          <p:cNvPr id="3" name="Tijdelijke aanduiding voor tekst 2">
            <a:extLst>
              <a:ext uri="{FF2B5EF4-FFF2-40B4-BE49-F238E27FC236}">
                <a16:creationId xmlns:a16="http://schemas.microsoft.com/office/drawing/2014/main" id="{ABB64AE3-506D-1C49-9065-B48368B7397F}"/>
              </a:ext>
            </a:extLst>
          </p:cNvPr>
          <p:cNvSpPr>
            <a:spLocks noGrp="1"/>
          </p:cNvSpPr>
          <p:nvPr>
            <p:ph type="body" sz="quarter" idx="10"/>
          </p:nvPr>
        </p:nvSpPr>
        <p:spPr>
          <a:xfrm>
            <a:off x="935999" y="3288121"/>
            <a:ext cx="7704000" cy="1018641"/>
          </a:xfrm>
        </p:spPr>
        <p:txBody>
          <a:bodyPr vert="horz" lIns="0" tIns="0" rIns="0" bIns="0" anchor="t"/>
          <a:lstStyle>
            <a:defPPr>
              <a:defRPr lang="nl-NL"/>
            </a:defPPr>
            <a:lvl1pPr algn="l" defTabSz="409635" rtl="0" fontAlgn="base">
              <a:spcBef>
                <a:spcPct val="0"/>
              </a:spcBef>
              <a:spcAft>
                <a:spcPct val="0"/>
              </a:spcAft>
              <a:defRPr sz="2531" kern="1200">
                <a:solidFill>
                  <a:srgbClr val="000000"/>
                </a:solidFill>
                <a:latin typeface="Helvetica Light"/>
                <a:ea typeface="MS PGothic" panose="020B0600070205080204" pitchFamily="34" charset="-128"/>
                <a:cs typeface="+mn-cs"/>
                <a:sym typeface="Helvetica Light"/>
              </a:defRPr>
            </a:lvl1pPr>
            <a:lvl2pPr marL="320342" indent="-159613" algn="l" defTabSz="409635" rtl="0" fontAlgn="base">
              <a:spcBef>
                <a:spcPct val="0"/>
              </a:spcBef>
              <a:spcAft>
                <a:spcPct val="0"/>
              </a:spcAft>
              <a:defRPr sz="2531" kern="1200">
                <a:solidFill>
                  <a:srgbClr val="000000"/>
                </a:solidFill>
                <a:latin typeface="Helvetica Light"/>
                <a:ea typeface="MS PGothic" panose="020B0600070205080204" pitchFamily="34" charset="-128"/>
                <a:cs typeface="+mn-cs"/>
                <a:sym typeface="Helvetica Light"/>
              </a:defRPr>
            </a:lvl2pPr>
            <a:lvl3pPr marL="641799" indent="-320342" algn="l" defTabSz="409635" rtl="0" fontAlgn="base">
              <a:spcBef>
                <a:spcPct val="0"/>
              </a:spcBef>
              <a:spcAft>
                <a:spcPct val="0"/>
              </a:spcAft>
              <a:defRPr sz="2531" kern="1200">
                <a:solidFill>
                  <a:srgbClr val="000000"/>
                </a:solidFill>
                <a:latin typeface="Helvetica Light"/>
                <a:ea typeface="MS PGothic" panose="020B0600070205080204" pitchFamily="34" charset="-128"/>
                <a:cs typeface="+mn-cs"/>
                <a:sym typeface="Helvetica Light"/>
              </a:defRPr>
            </a:lvl3pPr>
            <a:lvl4pPr marL="963256" indent="-481070" algn="l" defTabSz="409635" rtl="0" fontAlgn="base">
              <a:spcBef>
                <a:spcPct val="0"/>
              </a:spcBef>
              <a:spcAft>
                <a:spcPct val="0"/>
              </a:spcAft>
              <a:defRPr sz="2531" kern="1200">
                <a:solidFill>
                  <a:srgbClr val="000000"/>
                </a:solidFill>
                <a:latin typeface="Helvetica Light"/>
                <a:ea typeface="MS PGothic" panose="020B0600070205080204" pitchFamily="34" charset="-128"/>
                <a:cs typeface="+mn-cs"/>
                <a:sym typeface="Helvetica Light"/>
              </a:defRPr>
            </a:lvl4pPr>
            <a:lvl5pPr marL="1284713" indent="-641799" algn="l" defTabSz="409635" rtl="0" fontAlgn="base">
              <a:spcBef>
                <a:spcPct val="0"/>
              </a:spcBef>
              <a:spcAft>
                <a:spcPct val="0"/>
              </a:spcAft>
              <a:defRPr sz="2531" kern="1200">
                <a:solidFill>
                  <a:srgbClr val="000000"/>
                </a:solidFill>
                <a:latin typeface="Helvetica Light"/>
                <a:ea typeface="MS PGothic" panose="020B0600070205080204" pitchFamily="34" charset="-128"/>
                <a:cs typeface="+mn-cs"/>
                <a:sym typeface="Helvetica Light"/>
              </a:defRPr>
            </a:lvl5pPr>
            <a:lvl6pPr marL="1607287" algn="l" defTabSz="642915" rtl="0" eaLnBrk="1" latinLnBrk="0" hangingPunct="1">
              <a:defRPr sz="2531" kern="1200">
                <a:solidFill>
                  <a:srgbClr val="000000"/>
                </a:solidFill>
                <a:latin typeface="Helvetica Light"/>
                <a:ea typeface="MS PGothic" panose="020B0600070205080204" pitchFamily="34" charset="-128"/>
                <a:cs typeface="+mn-cs"/>
                <a:sym typeface="Helvetica Light"/>
              </a:defRPr>
            </a:lvl6pPr>
            <a:lvl7pPr marL="1928744" algn="l" defTabSz="642915" rtl="0" eaLnBrk="1" latinLnBrk="0" hangingPunct="1">
              <a:defRPr sz="2531" kern="1200">
                <a:solidFill>
                  <a:srgbClr val="000000"/>
                </a:solidFill>
                <a:latin typeface="Helvetica Light"/>
                <a:ea typeface="MS PGothic" panose="020B0600070205080204" pitchFamily="34" charset="-128"/>
                <a:cs typeface="+mn-cs"/>
                <a:sym typeface="Helvetica Light"/>
              </a:defRPr>
            </a:lvl7pPr>
            <a:lvl8pPr marL="2250201" algn="l" defTabSz="642915" rtl="0" eaLnBrk="1" latinLnBrk="0" hangingPunct="1">
              <a:defRPr sz="2531" kern="1200">
                <a:solidFill>
                  <a:srgbClr val="000000"/>
                </a:solidFill>
                <a:latin typeface="Helvetica Light"/>
                <a:ea typeface="MS PGothic" panose="020B0600070205080204" pitchFamily="34" charset="-128"/>
                <a:cs typeface="+mn-cs"/>
                <a:sym typeface="Helvetica Light"/>
              </a:defRPr>
            </a:lvl8pPr>
            <a:lvl9pPr marL="2571659" algn="l" defTabSz="642915" rtl="0" eaLnBrk="1" latinLnBrk="0" hangingPunct="1">
              <a:defRPr sz="2531" kern="1200">
                <a:solidFill>
                  <a:srgbClr val="000000"/>
                </a:solidFill>
                <a:latin typeface="Helvetica Light"/>
                <a:ea typeface="MS PGothic" panose="020B0600070205080204" pitchFamily="34" charset="-128"/>
                <a:cs typeface="+mn-cs"/>
                <a:sym typeface="Helvetica Light"/>
              </a:defRPr>
            </a:lvl9pPr>
          </a:lstStyle>
          <a:p>
            <a:endParaRPr lang="nl-NL" sz="2250" dirty="0"/>
          </a:p>
        </p:txBody>
      </p:sp>
      <p:pic>
        <p:nvPicPr>
          <p:cNvPr id="8" name="Afbeelding 7">
            <a:extLst>
              <a:ext uri="{FF2B5EF4-FFF2-40B4-BE49-F238E27FC236}">
                <a16:creationId xmlns:a16="http://schemas.microsoft.com/office/drawing/2014/main" id="{06235B24-38E0-CD4E-99B6-0C1D1D8DE5BF}"/>
              </a:ext>
            </a:extLst>
          </p:cNvPr>
          <p:cNvPicPr>
            <a:picLocks noChangeAspect="1"/>
          </p:cNvPicPr>
          <p:nvPr/>
        </p:nvPicPr>
        <p:blipFill rotWithShape="1">
          <a:blip r:embed="rId4"/>
          <a:srcRect l="32292" t="48775" r="45539" b="50483"/>
          <a:stretch/>
        </p:blipFill>
        <p:spPr>
          <a:xfrm>
            <a:off x="0" y="1289474"/>
            <a:ext cx="9144000" cy="248837"/>
          </a:xfrm>
          <a:prstGeom prst="rect">
            <a:avLst/>
          </a:prstGeom>
        </p:spPr>
      </p:pic>
    </p:spTree>
    <p:extLst>
      <p:ext uri="{BB962C8B-B14F-4D97-AF65-F5344CB8AC3E}">
        <p14:creationId xmlns:p14="http://schemas.microsoft.com/office/powerpoint/2010/main" val="8044472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el 13">
            <a:extLst>
              <a:ext uri="{FF2B5EF4-FFF2-40B4-BE49-F238E27FC236}">
                <a16:creationId xmlns:a16="http://schemas.microsoft.com/office/drawing/2014/main" id="{96080F57-0937-A2C7-9EA8-3FB3C0E5897B}"/>
              </a:ext>
            </a:extLst>
          </p:cNvPr>
          <p:cNvSpPr>
            <a:spLocks noGrp="1"/>
          </p:cNvSpPr>
          <p:nvPr>
            <p:ph type="title"/>
          </p:nvPr>
        </p:nvSpPr>
        <p:spPr/>
        <p:txBody>
          <a:bodyPr vert="horz" lIns="0" tIns="0" rIns="0" bIns="0" anchor="t"/>
          <a:lstStyle>
            <a:defPPr>
              <a:defRPr lang="nl-NL"/>
            </a:defPPr>
            <a:lvl1pPr algn="l" defTabSz="409635" rtl="0" fontAlgn="base">
              <a:spcBef>
                <a:spcPct val="0"/>
              </a:spcBef>
              <a:spcAft>
                <a:spcPct val="0"/>
              </a:spcAft>
              <a:defRPr sz="2531" kern="1200">
                <a:solidFill>
                  <a:srgbClr val="000000"/>
                </a:solidFill>
                <a:latin typeface="Helvetica Light"/>
                <a:ea typeface="MS PGothic" panose="020B0600070205080204" pitchFamily="34" charset="-128"/>
                <a:cs typeface="+mn-cs"/>
                <a:sym typeface="Helvetica Light"/>
              </a:defRPr>
            </a:lvl1pPr>
            <a:lvl2pPr marL="320342" indent="-159613" algn="l" defTabSz="409635" rtl="0" fontAlgn="base">
              <a:spcBef>
                <a:spcPct val="0"/>
              </a:spcBef>
              <a:spcAft>
                <a:spcPct val="0"/>
              </a:spcAft>
              <a:defRPr sz="2531" kern="1200">
                <a:solidFill>
                  <a:srgbClr val="000000"/>
                </a:solidFill>
                <a:latin typeface="Helvetica Light"/>
                <a:ea typeface="MS PGothic" panose="020B0600070205080204" pitchFamily="34" charset="-128"/>
                <a:cs typeface="+mn-cs"/>
                <a:sym typeface="Helvetica Light"/>
              </a:defRPr>
            </a:lvl2pPr>
            <a:lvl3pPr marL="641799" indent="-320342" algn="l" defTabSz="409635" rtl="0" fontAlgn="base">
              <a:spcBef>
                <a:spcPct val="0"/>
              </a:spcBef>
              <a:spcAft>
                <a:spcPct val="0"/>
              </a:spcAft>
              <a:defRPr sz="2531" kern="1200">
                <a:solidFill>
                  <a:srgbClr val="000000"/>
                </a:solidFill>
                <a:latin typeface="Helvetica Light"/>
                <a:ea typeface="MS PGothic" panose="020B0600070205080204" pitchFamily="34" charset="-128"/>
                <a:cs typeface="+mn-cs"/>
                <a:sym typeface="Helvetica Light"/>
              </a:defRPr>
            </a:lvl3pPr>
            <a:lvl4pPr marL="963256" indent="-481070" algn="l" defTabSz="409635" rtl="0" fontAlgn="base">
              <a:spcBef>
                <a:spcPct val="0"/>
              </a:spcBef>
              <a:spcAft>
                <a:spcPct val="0"/>
              </a:spcAft>
              <a:defRPr sz="2531" kern="1200">
                <a:solidFill>
                  <a:srgbClr val="000000"/>
                </a:solidFill>
                <a:latin typeface="Helvetica Light"/>
                <a:ea typeface="MS PGothic" panose="020B0600070205080204" pitchFamily="34" charset="-128"/>
                <a:cs typeface="+mn-cs"/>
                <a:sym typeface="Helvetica Light"/>
              </a:defRPr>
            </a:lvl4pPr>
            <a:lvl5pPr marL="1284713" indent="-641799" algn="l" defTabSz="409635" rtl="0" fontAlgn="base">
              <a:spcBef>
                <a:spcPct val="0"/>
              </a:spcBef>
              <a:spcAft>
                <a:spcPct val="0"/>
              </a:spcAft>
              <a:defRPr sz="2531" kern="1200">
                <a:solidFill>
                  <a:srgbClr val="000000"/>
                </a:solidFill>
                <a:latin typeface="Helvetica Light"/>
                <a:ea typeface="MS PGothic" panose="020B0600070205080204" pitchFamily="34" charset="-128"/>
                <a:cs typeface="+mn-cs"/>
                <a:sym typeface="Helvetica Light"/>
              </a:defRPr>
            </a:lvl5pPr>
            <a:lvl6pPr marL="1607287" algn="l" defTabSz="642915" rtl="0" eaLnBrk="1" latinLnBrk="0" hangingPunct="1">
              <a:defRPr sz="2531" kern="1200">
                <a:solidFill>
                  <a:srgbClr val="000000"/>
                </a:solidFill>
                <a:latin typeface="Helvetica Light"/>
                <a:ea typeface="MS PGothic" panose="020B0600070205080204" pitchFamily="34" charset="-128"/>
                <a:cs typeface="+mn-cs"/>
                <a:sym typeface="Helvetica Light"/>
              </a:defRPr>
            </a:lvl6pPr>
            <a:lvl7pPr marL="1928744" algn="l" defTabSz="642915" rtl="0" eaLnBrk="1" latinLnBrk="0" hangingPunct="1">
              <a:defRPr sz="2531" kern="1200">
                <a:solidFill>
                  <a:srgbClr val="000000"/>
                </a:solidFill>
                <a:latin typeface="Helvetica Light"/>
                <a:ea typeface="MS PGothic" panose="020B0600070205080204" pitchFamily="34" charset="-128"/>
                <a:cs typeface="+mn-cs"/>
                <a:sym typeface="Helvetica Light"/>
              </a:defRPr>
            </a:lvl7pPr>
            <a:lvl8pPr marL="2250201" algn="l" defTabSz="642915" rtl="0" eaLnBrk="1" latinLnBrk="0" hangingPunct="1">
              <a:defRPr sz="2531" kern="1200">
                <a:solidFill>
                  <a:srgbClr val="000000"/>
                </a:solidFill>
                <a:latin typeface="Helvetica Light"/>
                <a:ea typeface="MS PGothic" panose="020B0600070205080204" pitchFamily="34" charset="-128"/>
                <a:cs typeface="+mn-cs"/>
                <a:sym typeface="Helvetica Light"/>
              </a:defRPr>
            </a:lvl8pPr>
            <a:lvl9pPr marL="2571659" algn="l" defTabSz="642915" rtl="0" eaLnBrk="1" latinLnBrk="0" hangingPunct="1">
              <a:defRPr sz="2531" kern="1200">
                <a:solidFill>
                  <a:srgbClr val="000000"/>
                </a:solidFill>
                <a:latin typeface="Helvetica Light"/>
                <a:ea typeface="MS PGothic" panose="020B0600070205080204" pitchFamily="34" charset="-128"/>
                <a:cs typeface="+mn-cs"/>
                <a:sym typeface="Helvetica Light"/>
              </a:defRPr>
            </a:lvl9pPr>
          </a:lstStyle>
          <a:p>
            <a:br>
              <a:rPr lang="nl-NL" sz="1800" dirty="0">
                <a:solidFill>
                  <a:schemeClr val="accent1"/>
                </a:solidFill>
                <a:latin typeface="Arial"/>
                <a:ea typeface="MS PGothic"/>
                <a:cs typeface="Arial"/>
              </a:rPr>
            </a:br>
            <a:r>
              <a:rPr lang="nl-NL" sz="1800" dirty="0">
                <a:solidFill>
                  <a:schemeClr val="accent1"/>
                </a:solidFill>
                <a:latin typeface="Arial"/>
                <a:ea typeface="MS PGothic"/>
                <a:cs typeface="Arial"/>
              </a:rPr>
              <a:t>Uitgelicht ambitie 2:</a:t>
            </a:r>
            <a:r>
              <a:rPr lang="nl-NL" sz="1800" b="0" dirty="0">
                <a:solidFill>
                  <a:schemeClr val="accent1"/>
                </a:solidFill>
                <a:latin typeface="Arial"/>
                <a:ea typeface="MS PGothic"/>
                <a:cs typeface="Arial"/>
              </a:rPr>
              <a:t>​</a:t>
            </a:r>
            <a:br>
              <a:rPr lang="nl-NL" sz="1800" b="0" dirty="0">
                <a:latin typeface="Arial"/>
              </a:rPr>
            </a:br>
            <a:r>
              <a:rPr lang="nl-NL" sz="1800" dirty="0">
                <a:solidFill>
                  <a:schemeClr val="accent1"/>
                </a:solidFill>
                <a:latin typeface="Arial"/>
                <a:ea typeface="MS PGothic"/>
                <a:cs typeface="Arial"/>
              </a:rPr>
              <a:t>Optimale leer- en ontwikkelomgeving</a:t>
            </a:r>
            <a:br>
              <a:rPr lang="nl-NL" sz="1800" dirty="0">
                <a:latin typeface="Arial"/>
              </a:rPr>
            </a:br>
            <a:br>
              <a:rPr lang="nl-NL" sz="1250" b="0" dirty="0"/>
            </a:br>
            <a:br>
              <a:rPr lang="nl-NL" sz="1250" b="0" dirty="0"/>
            </a:br>
            <a:br>
              <a:rPr lang="nl-NL" sz="1250" b="0" dirty="0"/>
            </a:br>
            <a:r>
              <a:rPr lang="nl-NL" sz="1600" b="0" dirty="0">
                <a:solidFill>
                  <a:schemeClr val="accent1"/>
                </a:solidFill>
                <a:latin typeface="Arial"/>
                <a:ea typeface="MS PGothic"/>
                <a:cs typeface="Arial"/>
              </a:rPr>
              <a:t>Kinderen en jongeren ontwikkelen zich het beste in een omgeving die hen uitdaagt op verschillende gebieden: op cognitief, sociaal-emotioneel én fysiek gebied. Voor veel kinderen is een optimale leer- en ontwikkelomgeving niet vanzelfsprekend.  </a:t>
            </a:r>
            <a:r>
              <a:rPr lang="en-US" sz="1600" b="0" dirty="0">
                <a:solidFill>
                  <a:schemeClr val="accent1"/>
                </a:solidFill>
                <a:latin typeface="Arial"/>
                <a:ea typeface="MS PGothic"/>
                <a:cs typeface="Arial"/>
              </a:rPr>
              <a:t>​</a:t>
            </a:r>
            <a:br>
              <a:rPr lang="en-US" sz="1600" b="0" dirty="0">
                <a:solidFill>
                  <a:schemeClr val="accent1"/>
                </a:solidFill>
                <a:latin typeface="Arial"/>
              </a:rPr>
            </a:br>
            <a:r>
              <a:rPr lang="nl-NL" sz="1600" b="0" dirty="0">
                <a:solidFill>
                  <a:schemeClr val="accent1"/>
                </a:solidFill>
                <a:latin typeface="Arial"/>
                <a:ea typeface="MS PGothic"/>
                <a:cs typeface="Arial"/>
              </a:rPr>
              <a:t>​</a:t>
            </a:r>
            <a:br>
              <a:rPr lang="nl-NL" sz="1600" b="0" dirty="0">
                <a:solidFill>
                  <a:schemeClr val="accent1"/>
                </a:solidFill>
                <a:latin typeface="Arial"/>
              </a:rPr>
            </a:br>
            <a:r>
              <a:rPr lang="nl-NL" sz="1600" dirty="0">
                <a:solidFill>
                  <a:schemeClr val="accent1"/>
                </a:solidFill>
                <a:latin typeface="Arial"/>
                <a:ea typeface="MS PGothic"/>
                <a:cs typeface="Arial"/>
              </a:rPr>
              <a:t>5 speerpunten:</a:t>
            </a:r>
            <a:br>
              <a:rPr lang="en-US" sz="1600" b="0" dirty="0">
                <a:solidFill>
                  <a:schemeClr val="accent1"/>
                </a:solidFill>
                <a:latin typeface="Arial"/>
              </a:rPr>
            </a:br>
            <a:br>
              <a:rPr lang="en-US" sz="1600" b="0" dirty="0">
                <a:solidFill>
                  <a:schemeClr val="accent1"/>
                </a:solidFill>
                <a:latin typeface="Arial"/>
              </a:rPr>
            </a:br>
            <a:r>
              <a:rPr lang="en-US" sz="1600" b="0" dirty="0">
                <a:solidFill>
                  <a:schemeClr val="accent1"/>
                </a:solidFill>
                <a:latin typeface="Arial"/>
              </a:rPr>
              <a:t>A. </a:t>
            </a:r>
            <a:r>
              <a:rPr lang="nl-NL" sz="1600" b="0" dirty="0">
                <a:solidFill>
                  <a:schemeClr val="accent1"/>
                </a:solidFill>
                <a:latin typeface="Arial"/>
                <a:ea typeface="MS PGothic"/>
                <a:cs typeface="Arial"/>
              </a:rPr>
              <a:t>Investeren in extra en intensieve leertijd met focus op doelgroepen en taal​</a:t>
            </a:r>
            <a:br>
              <a:rPr lang="nl-NL" sz="1600" b="0" dirty="0">
                <a:solidFill>
                  <a:schemeClr val="accent1"/>
                </a:solidFill>
                <a:latin typeface="Arial"/>
                <a:ea typeface="MS PGothic"/>
                <a:cs typeface="Arial"/>
              </a:rPr>
            </a:br>
            <a:br>
              <a:rPr lang="nl-NL" sz="1600" b="0" dirty="0">
                <a:solidFill>
                  <a:schemeClr val="accent1"/>
                </a:solidFill>
                <a:latin typeface="Arial"/>
                <a:ea typeface="MS PGothic"/>
                <a:cs typeface="Arial"/>
              </a:rPr>
            </a:br>
            <a:r>
              <a:rPr lang="nl-NL" sz="1600" b="0" dirty="0">
                <a:solidFill>
                  <a:schemeClr val="accent1"/>
                </a:solidFill>
                <a:latin typeface="Arial"/>
                <a:ea typeface="MS PGothic"/>
                <a:cs typeface="Arial"/>
              </a:rPr>
              <a:t>B. Talent ontwikkelen op school, thuis én in de wijk</a:t>
            </a:r>
            <a:r>
              <a:rPr lang="en-US" sz="1600" b="0" dirty="0">
                <a:solidFill>
                  <a:schemeClr val="accent1"/>
                </a:solidFill>
                <a:latin typeface="Arial"/>
                <a:ea typeface="MS PGothic"/>
                <a:cs typeface="Arial"/>
              </a:rPr>
              <a:t>​</a:t>
            </a:r>
            <a:br>
              <a:rPr lang="en-US" sz="1600" b="0" dirty="0">
                <a:solidFill>
                  <a:schemeClr val="accent1"/>
                </a:solidFill>
                <a:latin typeface="Arial"/>
                <a:ea typeface="MS PGothic"/>
                <a:cs typeface="Arial"/>
              </a:rPr>
            </a:br>
            <a:br>
              <a:rPr lang="en-US" sz="1600" b="0" dirty="0">
                <a:solidFill>
                  <a:schemeClr val="accent1"/>
                </a:solidFill>
                <a:latin typeface="Arial"/>
                <a:ea typeface="MS PGothic"/>
                <a:cs typeface="Arial"/>
              </a:rPr>
            </a:br>
            <a:r>
              <a:rPr lang="en-US" sz="1600" b="0" dirty="0">
                <a:solidFill>
                  <a:schemeClr val="accent1"/>
                </a:solidFill>
                <a:latin typeface="Arial"/>
                <a:ea typeface="MS PGothic"/>
                <a:cs typeface="Arial"/>
              </a:rPr>
              <a:t>C. </a:t>
            </a:r>
            <a:r>
              <a:rPr lang="nl-NL" sz="1600" b="0" dirty="0">
                <a:solidFill>
                  <a:schemeClr val="accent1"/>
                </a:solidFill>
                <a:latin typeface="Arial"/>
                <a:ea typeface="MS PGothic"/>
                <a:cs typeface="Arial"/>
              </a:rPr>
              <a:t>Soepele overgangen realiseren tussen opvang- en onderwijssectoren</a:t>
            </a:r>
            <a:r>
              <a:rPr lang="en-US" sz="1600" b="0" dirty="0">
                <a:solidFill>
                  <a:schemeClr val="accent1"/>
                </a:solidFill>
                <a:latin typeface="Arial"/>
                <a:ea typeface="MS PGothic"/>
                <a:cs typeface="Arial"/>
              </a:rPr>
              <a:t>​</a:t>
            </a:r>
            <a:br>
              <a:rPr lang="en-US" sz="1600" b="0" dirty="0">
                <a:solidFill>
                  <a:schemeClr val="accent1"/>
                </a:solidFill>
                <a:latin typeface="Arial"/>
              </a:rPr>
            </a:br>
            <a:br>
              <a:rPr lang="en-US" sz="1600" b="0" dirty="0">
                <a:solidFill>
                  <a:schemeClr val="accent1"/>
                </a:solidFill>
                <a:latin typeface="Arial"/>
              </a:rPr>
            </a:br>
            <a:r>
              <a:rPr lang="en-US" sz="1600" b="0" dirty="0">
                <a:solidFill>
                  <a:schemeClr val="accent1"/>
                </a:solidFill>
                <a:latin typeface="Arial"/>
                <a:ea typeface="MS PGothic"/>
                <a:cs typeface="Arial"/>
              </a:rPr>
              <a:t>D. </a:t>
            </a:r>
            <a:r>
              <a:rPr lang="nl-NL" sz="1600" b="0" dirty="0">
                <a:solidFill>
                  <a:schemeClr val="accent1"/>
                </a:solidFill>
                <a:latin typeface="Arial"/>
                <a:ea typeface="MS PGothic"/>
                <a:cs typeface="Arial"/>
              </a:rPr>
              <a:t>Sociale cohesie en veiligheid op school versterken</a:t>
            </a:r>
            <a:r>
              <a:rPr lang="en-US" sz="1600" b="0" dirty="0">
                <a:solidFill>
                  <a:schemeClr val="accent1"/>
                </a:solidFill>
                <a:latin typeface="Arial"/>
                <a:ea typeface="MS PGothic"/>
                <a:cs typeface="Arial"/>
              </a:rPr>
              <a:t>​</a:t>
            </a:r>
            <a:br>
              <a:rPr lang="en-US" sz="1600" b="0" dirty="0">
                <a:solidFill>
                  <a:schemeClr val="accent1"/>
                </a:solidFill>
                <a:latin typeface="Arial"/>
              </a:rPr>
            </a:br>
            <a:br>
              <a:rPr lang="en-US" sz="1600" b="0" dirty="0">
                <a:solidFill>
                  <a:schemeClr val="accent1"/>
                </a:solidFill>
                <a:latin typeface="Arial"/>
              </a:rPr>
            </a:br>
            <a:r>
              <a:rPr lang="en-US" sz="1600" b="0" dirty="0">
                <a:solidFill>
                  <a:schemeClr val="accent1"/>
                </a:solidFill>
                <a:latin typeface="Arial"/>
                <a:ea typeface="MS PGothic"/>
                <a:cs typeface="Arial"/>
              </a:rPr>
              <a:t>E. </a:t>
            </a:r>
            <a:r>
              <a:rPr lang="nl-NL" sz="1600" b="0" dirty="0">
                <a:solidFill>
                  <a:schemeClr val="accent1"/>
                </a:solidFill>
                <a:latin typeface="Arial"/>
                <a:ea typeface="MS PGothic"/>
                <a:cs typeface="Arial"/>
              </a:rPr>
              <a:t>Investeren in voldoende en divers aanbod van internationaal onderwijs</a:t>
            </a:r>
            <a:br>
              <a:rPr lang="en-US" sz="1600" b="0" dirty="0">
                <a:latin typeface="Arial"/>
              </a:rPr>
            </a:br>
            <a:br>
              <a:rPr lang="en-US" sz="1600" b="0" dirty="0">
                <a:latin typeface="Arial"/>
              </a:rPr>
            </a:br>
            <a:br>
              <a:rPr lang="en-US" sz="2500" b="0" dirty="0"/>
            </a:br>
            <a:endParaRPr lang="nl-NL" dirty="0"/>
          </a:p>
        </p:txBody>
      </p:sp>
    </p:spTree>
    <p:extLst>
      <p:ext uri="{BB962C8B-B14F-4D97-AF65-F5344CB8AC3E}">
        <p14:creationId xmlns:p14="http://schemas.microsoft.com/office/powerpoint/2010/main" val="3079701732"/>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el 13">
            <a:extLst>
              <a:ext uri="{FF2B5EF4-FFF2-40B4-BE49-F238E27FC236}">
                <a16:creationId xmlns:a16="http://schemas.microsoft.com/office/drawing/2014/main" id="{96080F57-0937-A2C7-9EA8-3FB3C0E5897B}"/>
              </a:ext>
            </a:extLst>
          </p:cNvPr>
          <p:cNvSpPr>
            <a:spLocks noGrp="1"/>
          </p:cNvSpPr>
          <p:nvPr>
            <p:ph type="title"/>
          </p:nvPr>
        </p:nvSpPr>
        <p:spPr/>
        <p:txBody>
          <a:bodyPr vert="horz" lIns="0" tIns="0" rIns="0" bIns="0" anchor="t"/>
          <a:lstStyle>
            <a:defPPr>
              <a:defRPr lang="nl-NL"/>
            </a:defPPr>
            <a:lvl1pPr algn="l" defTabSz="409635" rtl="0" fontAlgn="base">
              <a:spcBef>
                <a:spcPct val="0"/>
              </a:spcBef>
              <a:spcAft>
                <a:spcPct val="0"/>
              </a:spcAft>
              <a:defRPr sz="2531" kern="1200">
                <a:solidFill>
                  <a:srgbClr val="000000"/>
                </a:solidFill>
                <a:latin typeface="Helvetica Light"/>
                <a:ea typeface="MS PGothic" panose="020B0600070205080204" pitchFamily="34" charset="-128"/>
                <a:cs typeface="+mn-cs"/>
                <a:sym typeface="Helvetica Light"/>
              </a:defRPr>
            </a:lvl1pPr>
            <a:lvl2pPr marL="320342" indent="-159613" algn="l" defTabSz="409635" rtl="0" fontAlgn="base">
              <a:spcBef>
                <a:spcPct val="0"/>
              </a:spcBef>
              <a:spcAft>
                <a:spcPct val="0"/>
              </a:spcAft>
              <a:defRPr sz="2531" kern="1200">
                <a:solidFill>
                  <a:srgbClr val="000000"/>
                </a:solidFill>
                <a:latin typeface="Helvetica Light"/>
                <a:ea typeface="MS PGothic" panose="020B0600070205080204" pitchFamily="34" charset="-128"/>
                <a:cs typeface="+mn-cs"/>
                <a:sym typeface="Helvetica Light"/>
              </a:defRPr>
            </a:lvl2pPr>
            <a:lvl3pPr marL="641799" indent="-320342" algn="l" defTabSz="409635" rtl="0" fontAlgn="base">
              <a:spcBef>
                <a:spcPct val="0"/>
              </a:spcBef>
              <a:spcAft>
                <a:spcPct val="0"/>
              </a:spcAft>
              <a:defRPr sz="2531" kern="1200">
                <a:solidFill>
                  <a:srgbClr val="000000"/>
                </a:solidFill>
                <a:latin typeface="Helvetica Light"/>
                <a:ea typeface="MS PGothic" panose="020B0600070205080204" pitchFamily="34" charset="-128"/>
                <a:cs typeface="+mn-cs"/>
                <a:sym typeface="Helvetica Light"/>
              </a:defRPr>
            </a:lvl3pPr>
            <a:lvl4pPr marL="963256" indent="-481070" algn="l" defTabSz="409635" rtl="0" fontAlgn="base">
              <a:spcBef>
                <a:spcPct val="0"/>
              </a:spcBef>
              <a:spcAft>
                <a:spcPct val="0"/>
              </a:spcAft>
              <a:defRPr sz="2531" kern="1200">
                <a:solidFill>
                  <a:srgbClr val="000000"/>
                </a:solidFill>
                <a:latin typeface="Helvetica Light"/>
                <a:ea typeface="MS PGothic" panose="020B0600070205080204" pitchFamily="34" charset="-128"/>
                <a:cs typeface="+mn-cs"/>
                <a:sym typeface="Helvetica Light"/>
              </a:defRPr>
            </a:lvl4pPr>
            <a:lvl5pPr marL="1284713" indent="-641799" algn="l" defTabSz="409635" rtl="0" fontAlgn="base">
              <a:spcBef>
                <a:spcPct val="0"/>
              </a:spcBef>
              <a:spcAft>
                <a:spcPct val="0"/>
              </a:spcAft>
              <a:defRPr sz="2531" kern="1200">
                <a:solidFill>
                  <a:srgbClr val="000000"/>
                </a:solidFill>
                <a:latin typeface="Helvetica Light"/>
                <a:ea typeface="MS PGothic" panose="020B0600070205080204" pitchFamily="34" charset="-128"/>
                <a:cs typeface="+mn-cs"/>
                <a:sym typeface="Helvetica Light"/>
              </a:defRPr>
            </a:lvl5pPr>
            <a:lvl6pPr marL="1607287" algn="l" defTabSz="642915" rtl="0" eaLnBrk="1" latinLnBrk="0" hangingPunct="1">
              <a:defRPr sz="2531" kern="1200">
                <a:solidFill>
                  <a:srgbClr val="000000"/>
                </a:solidFill>
                <a:latin typeface="Helvetica Light"/>
                <a:ea typeface="MS PGothic" panose="020B0600070205080204" pitchFamily="34" charset="-128"/>
                <a:cs typeface="+mn-cs"/>
                <a:sym typeface="Helvetica Light"/>
              </a:defRPr>
            </a:lvl6pPr>
            <a:lvl7pPr marL="1928744" algn="l" defTabSz="642915" rtl="0" eaLnBrk="1" latinLnBrk="0" hangingPunct="1">
              <a:defRPr sz="2531" kern="1200">
                <a:solidFill>
                  <a:srgbClr val="000000"/>
                </a:solidFill>
                <a:latin typeface="Helvetica Light"/>
                <a:ea typeface="MS PGothic" panose="020B0600070205080204" pitchFamily="34" charset="-128"/>
                <a:cs typeface="+mn-cs"/>
                <a:sym typeface="Helvetica Light"/>
              </a:defRPr>
            </a:lvl7pPr>
            <a:lvl8pPr marL="2250201" algn="l" defTabSz="642915" rtl="0" eaLnBrk="1" latinLnBrk="0" hangingPunct="1">
              <a:defRPr sz="2531" kern="1200">
                <a:solidFill>
                  <a:srgbClr val="000000"/>
                </a:solidFill>
                <a:latin typeface="Helvetica Light"/>
                <a:ea typeface="MS PGothic" panose="020B0600070205080204" pitchFamily="34" charset="-128"/>
                <a:cs typeface="+mn-cs"/>
                <a:sym typeface="Helvetica Light"/>
              </a:defRPr>
            </a:lvl8pPr>
            <a:lvl9pPr marL="2571659" algn="l" defTabSz="642915" rtl="0" eaLnBrk="1" latinLnBrk="0" hangingPunct="1">
              <a:defRPr sz="2531" kern="1200">
                <a:solidFill>
                  <a:srgbClr val="000000"/>
                </a:solidFill>
                <a:latin typeface="Helvetica Light"/>
                <a:ea typeface="MS PGothic" panose="020B0600070205080204" pitchFamily="34" charset="-128"/>
                <a:cs typeface="+mn-cs"/>
                <a:sym typeface="Helvetica Light"/>
              </a:defRPr>
            </a:lvl9pPr>
          </a:lstStyle>
          <a:p>
            <a:r>
              <a:rPr lang="nl-NL" sz="1800" dirty="0">
                <a:solidFill>
                  <a:schemeClr val="accent1"/>
                </a:solidFill>
                <a:latin typeface="Arial"/>
                <a:ea typeface="MS PGothic"/>
                <a:cs typeface="Arial"/>
              </a:rPr>
              <a:t>Uitgelicht ambitie 2:</a:t>
            </a:r>
            <a:r>
              <a:rPr lang="nl-NL" sz="1800" b="0" dirty="0">
                <a:solidFill>
                  <a:schemeClr val="accent1"/>
                </a:solidFill>
                <a:latin typeface="Arial"/>
                <a:ea typeface="MS PGothic"/>
                <a:cs typeface="Arial"/>
              </a:rPr>
              <a:t> </a:t>
            </a:r>
            <a:r>
              <a:rPr lang="nl-NL" sz="1800" dirty="0">
                <a:solidFill>
                  <a:schemeClr val="accent1"/>
                </a:solidFill>
                <a:latin typeface="Arial"/>
                <a:ea typeface="MS PGothic"/>
                <a:cs typeface="Arial"/>
              </a:rPr>
              <a:t>speerpunt A</a:t>
            </a:r>
            <a:br>
              <a:rPr lang="nl-NL" sz="1800" b="0" dirty="0">
                <a:solidFill>
                  <a:schemeClr val="accent1"/>
                </a:solidFill>
                <a:latin typeface="Arial"/>
                <a:ea typeface="MS PGothic"/>
                <a:cs typeface="Arial"/>
              </a:rPr>
            </a:br>
            <a:r>
              <a:rPr lang="nl-NL" sz="1800" b="0" dirty="0">
                <a:solidFill>
                  <a:schemeClr val="accent1"/>
                </a:solidFill>
                <a:latin typeface="Arial"/>
                <a:ea typeface="MS PGothic"/>
                <a:cs typeface="Arial"/>
              </a:rPr>
              <a:t>Investeren in extra en intensieve leertijd met focus op doelgroepen en taal​</a:t>
            </a:r>
            <a:br>
              <a:rPr lang="nl-NL" sz="1800" dirty="0">
                <a:solidFill>
                  <a:schemeClr val="accent1"/>
                </a:solidFill>
                <a:latin typeface="Arial"/>
                <a:ea typeface="MS PGothic"/>
                <a:cs typeface="Arial"/>
              </a:rPr>
            </a:br>
            <a:br>
              <a:rPr lang="nl-NL" sz="1800" dirty="0">
                <a:solidFill>
                  <a:schemeClr val="accent1"/>
                </a:solidFill>
                <a:latin typeface="+mn-lt"/>
              </a:rPr>
            </a:br>
            <a:br>
              <a:rPr lang="nl-NL" sz="1800" dirty="0">
                <a:solidFill>
                  <a:schemeClr val="accent1"/>
                </a:solidFill>
                <a:latin typeface="+mn-lt"/>
              </a:rPr>
            </a:br>
            <a:r>
              <a:rPr lang="nl-NL" sz="1800" b="0" dirty="0">
                <a:solidFill>
                  <a:schemeClr val="accent1"/>
                </a:solidFill>
                <a:latin typeface="+mn-lt"/>
              </a:rPr>
              <a:t>Eén van de gezamenlijke doelen:</a:t>
            </a:r>
            <a:br>
              <a:rPr lang="nl-NL" sz="1800" b="0" dirty="0">
                <a:solidFill>
                  <a:schemeClr val="accent1"/>
                </a:solidFill>
                <a:latin typeface="+mn-lt"/>
              </a:rPr>
            </a:br>
            <a:r>
              <a:rPr lang="nl-NL" sz="1800" b="0" dirty="0">
                <a:solidFill>
                  <a:schemeClr val="accent1"/>
                </a:solidFill>
                <a:latin typeface="+mn-lt"/>
              </a:rPr>
              <a:t>90% van de doelgroeppeuters naar de voorschoolse educatie </a:t>
            </a:r>
            <a:br>
              <a:rPr lang="nl-NL" sz="1800" b="0" dirty="0">
                <a:latin typeface="Arial"/>
              </a:rPr>
            </a:br>
            <a:br>
              <a:rPr lang="nl-NL" sz="1800" b="0" dirty="0">
                <a:latin typeface="Arial"/>
              </a:rPr>
            </a:br>
            <a:br>
              <a:rPr lang="nl-NL" sz="1250" b="0" dirty="0"/>
            </a:br>
            <a:br>
              <a:rPr lang="nl-NL" sz="1250" b="0" dirty="0"/>
            </a:br>
            <a:br>
              <a:rPr lang="en-US" sz="2500" b="0" dirty="0"/>
            </a:br>
            <a:endParaRPr lang="nl-NL" dirty="0"/>
          </a:p>
        </p:txBody>
      </p:sp>
      <p:pic>
        <p:nvPicPr>
          <p:cNvPr id="3" name="Afbeelding 2">
            <a:extLst>
              <a:ext uri="{FF2B5EF4-FFF2-40B4-BE49-F238E27FC236}">
                <a16:creationId xmlns:a16="http://schemas.microsoft.com/office/drawing/2014/main" id="{70D218D9-7298-463A-855E-99CAED73D412}"/>
              </a:ext>
            </a:extLst>
          </p:cNvPr>
          <p:cNvPicPr>
            <a:picLocks noChangeAspect="1"/>
          </p:cNvPicPr>
          <p:nvPr/>
        </p:nvPicPr>
        <p:blipFill>
          <a:blip r:embed="rId3"/>
          <a:stretch>
            <a:fillRect/>
          </a:stretch>
        </p:blipFill>
        <p:spPr>
          <a:xfrm>
            <a:off x="935372" y="2073275"/>
            <a:ext cx="6600825" cy="3600450"/>
          </a:xfrm>
          <a:prstGeom prst="rect">
            <a:avLst/>
          </a:prstGeom>
        </p:spPr>
      </p:pic>
    </p:spTree>
    <p:extLst>
      <p:ext uri="{BB962C8B-B14F-4D97-AF65-F5344CB8AC3E}">
        <p14:creationId xmlns:p14="http://schemas.microsoft.com/office/powerpoint/2010/main" val="4040167775"/>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el 13">
            <a:extLst>
              <a:ext uri="{FF2B5EF4-FFF2-40B4-BE49-F238E27FC236}">
                <a16:creationId xmlns:a16="http://schemas.microsoft.com/office/drawing/2014/main" id="{96080F57-0937-A2C7-9EA8-3FB3C0E5897B}"/>
              </a:ext>
            </a:extLst>
          </p:cNvPr>
          <p:cNvSpPr>
            <a:spLocks noGrp="1"/>
          </p:cNvSpPr>
          <p:nvPr>
            <p:ph type="title"/>
          </p:nvPr>
        </p:nvSpPr>
        <p:spPr/>
        <p:txBody>
          <a:bodyPr vert="horz" lIns="0" tIns="0" rIns="0" bIns="0" anchor="t"/>
          <a:lstStyle>
            <a:defPPr>
              <a:defRPr lang="nl-NL"/>
            </a:defPPr>
            <a:lvl1pPr algn="l" defTabSz="409635" rtl="0" fontAlgn="base">
              <a:spcBef>
                <a:spcPct val="0"/>
              </a:spcBef>
              <a:spcAft>
                <a:spcPct val="0"/>
              </a:spcAft>
              <a:defRPr sz="2531" kern="1200">
                <a:solidFill>
                  <a:srgbClr val="000000"/>
                </a:solidFill>
                <a:latin typeface="Helvetica Light"/>
                <a:ea typeface="MS PGothic" panose="020B0600070205080204" pitchFamily="34" charset="-128"/>
                <a:cs typeface="+mn-cs"/>
                <a:sym typeface="Helvetica Light"/>
              </a:defRPr>
            </a:lvl1pPr>
            <a:lvl2pPr marL="320342" indent="-159613" algn="l" defTabSz="409635" rtl="0" fontAlgn="base">
              <a:spcBef>
                <a:spcPct val="0"/>
              </a:spcBef>
              <a:spcAft>
                <a:spcPct val="0"/>
              </a:spcAft>
              <a:defRPr sz="2531" kern="1200">
                <a:solidFill>
                  <a:srgbClr val="000000"/>
                </a:solidFill>
                <a:latin typeface="Helvetica Light"/>
                <a:ea typeface="MS PGothic" panose="020B0600070205080204" pitchFamily="34" charset="-128"/>
                <a:cs typeface="+mn-cs"/>
                <a:sym typeface="Helvetica Light"/>
              </a:defRPr>
            </a:lvl2pPr>
            <a:lvl3pPr marL="641799" indent="-320342" algn="l" defTabSz="409635" rtl="0" fontAlgn="base">
              <a:spcBef>
                <a:spcPct val="0"/>
              </a:spcBef>
              <a:spcAft>
                <a:spcPct val="0"/>
              </a:spcAft>
              <a:defRPr sz="2531" kern="1200">
                <a:solidFill>
                  <a:srgbClr val="000000"/>
                </a:solidFill>
                <a:latin typeface="Helvetica Light"/>
                <a:ea typeface="MS PGothic" panose="020B0600070205080204" pitchFamily="34" charset="-128"/>
                <a:cs typeface="+mn-cs"/>
                <a:sym typeface="Helvetica Light"/>
              </a:defRPr>
            </a:lvl3pPr>
            <a:lvl4pPr marL="963256" indent="-481070" algn="l" defTabSz="409635" rtl="0" fontAlgn="base">
              <a:spcBef>
                <a:spcPct val="0"/>
              </a:spcBef>
              <a:spcAft>
                <a:spcPct val="0"/>
              </a:spcAft>
              <a:defRPr sz="2531" kern="1200">
                <a:solidFill>
                  <a:srgbClr val="000000"/>
                </a:solidFill>
                <a:latin typeface="Helvetica Light"/>
                <a:ea typeface="MS PGothic" panose="020B0600070205080204" pitchFamily="34" charset="-128"/>
                <a:cs typeface="+mn-cs"/>
                <a:sym typeface="Helvetica Light"/>
              </a:defRPr>
            </a:lvl4pPr>
            <a:lvl5pPr marL="1284713" indent="-641799" algn="l" defTabSz="409635" rtl="0" fontAlgn="base">
              <a:spcBef>
                <a:spcPct val="0"/>
              </a:spcBef>
              <a:spcAft>
                <a:spcPct val="0"/>
              </a:spcAft>
              <a:defRPr sz="2531" kern="1200">
                <a:solidFill>
                  <a:srgbClr val="000000"/>
                </a:solidFill>
                <a:latin typeface="Helvetica Light"/>
                <a:ea typeface="MS PGothic" panose="020B0600070205080204" pitchFamily="34" charset="-128"/>
                <a:cs typeface="+mn-cs"/>
                <a:sym typeface="Helvetica Light"/>
              </a:defRPr>
            </a:lvl5pPr>
            <a:lvl6pPr marL="1607287" algn="l" defTabSz="642915" rtl="0" eaLnBrk="1" latinLnBrk="0" hangingPunct="1">
              <a:defRPr sz="2531" kern="1200">
                <a:solidFill>
                  <a:srgbClr val="000000"/>
                </a:solidFill>
                <a:latin typeface="Helvetica Light"/>
                <a:ea typeface="MS PGothic" panose="020B0600070205080204" pitchFamily="34" charset="-128"/>
                <a:cs typeface="+mn-cs"/>
                <a:sym typeface="Helvetica Light"/>
              </a:defRPr>
            </a:lvl6pPr>
            <a:lvl7pPr marL="1928744" algn="l" defTabSz="642915" rtl="0" eaLnBrk="1" latinLnBrk="0" hangingPunct="1">
              <a:defRPr sz="2531" kern="1200">
                <a:solidFill>
                  <a:srgbClr val="000000"/>
                </a:solidFill>
                <a:latin typeface="Helvetica Light"/>
                <a:ea typeface="MS PGothic" panose="020B0600070205080204" pitchFamily="34" charset="-128"/>
                <a:cs typeface="+mn-cs"/>
                <a:sym typeface="Helvetica Light"/>
              </a:defRPr>
            </a:lvl7pPr>
            <a:lvl8pPr marL="2250201" algn="l" defTabSz="642915" rtl="0" eaLnBrk="1" latinLnBrk="0" hangingPunct="1">
              <a:defRPr sz="2531" kern="1200">
                <a:solidFill>
                  <a:srgbClr val="000000"/>
                </a:solidFill>
                <a:latin typeface="Helvetica Light"/>
                <a:ea typeface="MS PGothic" panose="020B0600070205080204" pitchFamily="34" charset="-128"/>
                <a:cs typeface="+mn-cs"/>
                <a:sym typeface="Helvetica Light"/>
              </a:defRPr>
            </a:lvl8pPr>
            <a:lvl9pPr marL="2571659" algn="l" defTabSz="642915" rtl="0" eaLnBrk="1" latinLnBrk="0" hangingPunct="1">
              <a:defRPr sz="2531" kern="1200">
                <a:solidFill>
                  <a:srgbClr val="000000"/>
                </a:solidFill>
                <a:latin typeface="Helvetica Light"/>
                <a:ea typeface="MS PGothic" panose="020B0600070205080204" pitchFamily="34" charset="-128"/>
                <a:cs typeface="+mn-cs"/>
                <a:sym typeface="Helvetica Light"/>
              </a:defRPr>
            </a:lvl9pPr>
          </a:lstStyle>
          <a:p>
            <a:br>
              <a:rPr lang="nl-NL" sz="1800" dirty="0">
                <a:solidFill>
                  <a:schemeClr val="accent1"/>
                </a:solidFill>
                <a:latin typeface="Arial"/>
                <a:ea typeface="MS PGothic"/>
                <a:cs typeface="Arial"/>
              </a:rPr>
            </a:br>
            <a:br>
              <a:rPr lang="nl-NL" sz="1800" dirty="0">
                <a:solidFill>
                  <a:schemeClr val="accent1"/>
                </a:solidFill>
                <a:latin typeface="Arial"/>
                <a:ea typeface="MS PGothic"/>
                <a:cs typeface="Arial"/>
              </a:rPr>
            </a:br>
            <a:r>
              <a:rPr lang="nl-NL" sz="1800" dirty="0">
                <a:solidFill>
                  <a:schemeClr val="accent1"/>
                </a:solidFill>
                <a:latin typeface="Arial"/>
                <a:ea typeface="MS PGothic"/>
                <a:cs typeface="Arial"/>
              </a:rPr>
              <a:t>Uitgelicht ambitie 3:</a:t>
            </a:r>
            <a:r>
              <a:rPr lang="nl-NL" sz="1800" b="0" dirty="0">
                <a:solidFill>
                  <a:schemeClr val="accent1"/>
                </a:solidFill>
                <a:latin typeface="Arial"/>
                <a:ea typeface="MS PGothic"/>
                <a:cs typeface="Arial"/>
              </a:rPr>
              <a:t>​</a:t>
            </a:r>
            <a:br>
              <a:rPr lang="nl-NL" sz="1800" b="0" dirty="0">
                <a:latin typeface="Arial"/>
              </a:rPr>
            </a:br>
            <a:r>
              <a:rPr lang="nl-NL" sz="1800" dirty="0">
                <a:solidFill>
                  <a:schemeClr val="accent1"/>
                </a:solidFill>
                <a:latin typeface="Arial"/>
                <a:ea typeface="MS PGothic"/>
                <a:cs typeface="Arial"/>
              </a:rPr>
              <a:t>De juiste ondersteuning en passende plek voor alle kinderen en jongeren </a:t>
            </a:r>
            <a:br>
              <a:rPr lang="nl-NL" sz="1800" b="0" dirty="0">
                <a:latin typeface="Arial"/>
              </a:rPr>
            </a:br>
            <a:br>
              <a:rPr lang="nl-NL" sz="2250" b="0" dirty="0"/>
            </a:br>
            <a:br>
              <a:rPr lang="nl-NL" sz="1600" b="0" dirty="0"/>
            </a:br>
            <a:r>
              <a:rPr lang="nl-NL" sz="1800" b="0" dirty="0">
                <a:solidFill>
                  <a:schemeClr val="accent1"/>
                </a:solidFill>
                <a:latin typeface="+mj-lt"/>
                <a:ea typeface="MS PGothic"/>
              </a:rPr>
              <a:t>Kinderen moeten hun talenten kunnen ontwikkelen en onderwijs kunnen volgen dat past bij hun talenten en ambities. Een deel van de Haagse leerlingen heeft behoefte aan ondersteuning bij hun ontwikkeling. Met de juiste ondersteuning vergroten we hun kansen.</a:t>
            </a:r>
            <a:br>
              <a:rPr lang="nl-NL" sz="1800" b="0" dirty="0">
                <a:solidFill>
                  <a:schemeClr val="accent1"/>
                </a:solidFill>
                <a:latin typeface="+mj-lt"/>
                <a:ea typeface="MS PGothic"/>
              </a:rPr>
            </a:br>
            <a:br>
              <a:rPr lang="nl-NL" sz="1800" b="0" dirty="0">
                <a:solidFill>
                  <a:schemeClr val="accent1"/>
                </a:solidFill>
                <a:latin typeface="+mj-lt"/>
                <a:ea typeface="MS PGothic"/>
              </a:rPr>
            </a:br>
            <a:br>
              <a:rPr lang="en-US" sz="1800" b="0" dirty="0">
                <a:solidFill>
                  <a:schemeClr val="accent1"/>
                </a:solidFill>
                <a:latin typeface="+mj-lt"/>
              </a:rPr>
            </a:br>
            <a:r>
              <a:rPr lang="nl-NL" sz="1800" dirty="0">
                <a:solidFill>
                  <a:schemeClr val="accent1"/>
                </a:solidFill>
                <a:latin typeface="Arial"/>
                <a:ea typeface="MS PGothic"/>
                <a:cs typeface="Arial"/>
              </a:rPr>
              <a:t>2 speerpunten:</a:t>
            </a:r>
            <a:br>
              <a:rPr lang="nl-NL" sz="1800" dirty="0">
                <a:solidFill>
                  <a:schemeClr val="accent1"/>
                </a:solidFill>
                <a:latin typeface="Arial"/>
                <a:ea typeface="MS PGothic"/>
                <a:cs typeface="Arial"/>
              </a:rPr>
            </a:br>
            <a:br>
              <a:rPr lang="en-US" sz="1800" b="0" dirty="0">
                <a:solidFill>
                  <a:schemeClr val="accent1"/>
                </a:solidFill>
                <a:latin typeface="+mj-lt"/>
              </a:rPr>
            </a:br>
            <a:r>
              <a:rPr lang="en-US" sz="1800" b="0" dirty="0">
                <a:solidFill>
                  <a:schemeClr val="accent1"/>
                </a:solidFill>
                <a:latin typeface="+mj-lt"/>
                <a:ea typeface="MS PGothic"/>
              </a:rPr>
              <a:t>A. </a:t>
            </a:r>
            <a:r>
              <a:rPr lang="nl-NL" sz="1800" b="0" dirty="0">
                <a:solidFill>
                  <a:schemeClr val="accent1"/>
                </a:solidFill>
                <a:latin typeface="+mj-lt"/>
                <a:ea typeface="MS PGothic"/>
              </a:rPr>
              <a:t>Passend onderwijs of ondersteuning organiseren</a:t>
            </a:r>
            <a:r>
              <a:rPr lang="en-US" sz="1800" b="0" dirty="0">
                <a:solidFill>
                  <a:schemeClr val="accent1"/>
                </a:solidFill>
                <a:latin typeface="+mj-lt"/>
                <a:ea typeface="MS PGothic"/>
              </a:rPr>
              <a:t>​</a:t>
            </a:r>
            <a:br>
              <a:rPr lang="en-US" sz="1800" b="0" dirty="0">
                <a:solidFill>
                  <a:schemeClr val="accent1"/>
                </a:solidFill>
                <a:latin typeface="+mj-lt"/>
              </a:rPr>
            </a:br>
            <a:br>
              <a:rPr lang="en-US" sz="1800" b="0" dirty="0">
                <a:solidFill>
                  <a:schemeClr val="accent1"/>
                </a:solidFill>
                <a:latin typeface="+mj-lt"/>
              </a:rPr>
            </a:br>
            <a:r>
              <a:rPr lang="en-US" sz="1800" b="0" dirty="0">
                <a:solidFill>
                  <a:schemeClr val="accent1"/>
                </a:solidFill>
                <a:latin typeface="+mj-lt"/>
                <a:ea typeface="MS PGothic"/>
              </a:rPr>
              <a:t>B. </a:t>
            </a:r>
            <a:r>
              <a:rPr lang="nl-NL" sz="1800" b="0" dirty="0">
                <a:solidFill>
                  <a:schemeClr val="accent1"/>
                </a:solidFill>
                <a:latin typeface="+mj-lt"/>
                <a:ea typeface="MS PGothic"/>
              </a:rPr>
              <a:t>Toekomstperspectief bieden aan jongeren in een kwetsbare positie</a:t>
            </a:r>
            <a:br>
              <a:rPr lang="nl-NL" sz="1600" b="0" dirty="0"/>
            </a:br>
            <a:br>
              <a:rPr lang="nl-NL" sz="1600" dirty="0"/>
            </a:br>
            <a:br>
              <a:rPr lang="nl-NL" sz="1600" b="0" dirty="0"/>
            </a:br>
            <a:br>
              <a:rPr lang="nl-NL" sz="1600" b="0" dirty="0"/>
            </a:br>
            <a:br>
              <a:rPr lang="nl-NL" sz="1250" b="0" dirty="0"/>
            </a:br>
            <a:br>
              <a:rPr lang="en-US" sz="2500" b="0" dirty="0"/>
            </a:br>
            <a:br>
              <a:rPr lang="en-US" sz="2500" b="0" dirty="0"/>
            </a:br>
            <a:br>
              <a:rPr lang="en-US" sz="2500" b="0" dirty="0"/>
            </a:br>
            <a:endParaRPr lang="nl-NL" dirty="0"/>
          </a:p>
        </p:txBody>
      </p:sp>
    </p:spTree>
    <p:extLst>
      <p:ext uri="{BB962C8B-B14F-4D97-AF65-F5344CB8AC3E}">
        <p14:creationId xmlns:p14="http://schemas.microsoft.com/office/powerpoint/2010/main" val="3901834709"/>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el 13">
            <a:extLst>
              <a:ext uri="{FF2B5EF4-FFF2-40B4-BE49-F238E27FC236}">
                <a16:creationId xmlns:a16="http://schemas.microsoft.com/office/drawing/2014/main" id="{96080F57-0937-A2C7-9EA8-3FB3C0E5897B}"/>
              </a:ext>
            </a:extLst>
          </p:cNvPr>
          <p:cNvSpPr>
            <a:spLocks noGrp="1"/>
          </p:cNvSpPr>
          <p:nvPr>
            <p:ph type="title"/>
          </p:nvPr>
        </p:nvSpPr>
        <p:spPr/>
        <p:txBody>
          <a:bodyPr vert="horz" lIns="0" tIns="0" rIns="0" bIns="0" anchor="t"/>
          <a:lstStyle>
            <a:defPPr>
              <a:defRPr lang="nl-NL"/>
            </a:defPPr>
            <a:lvl1pPr algn="l" defTabSz="409635" rtl="0" fontAlgn="base">
              <a:spcBef>
                <a:spcPct val="0"/>
              </a:spcBef>
              <a:spcAft>
                <a:spcPct val="0"/>
              </a:spcAft>
              <a:defRPr sz="2531" kern="1200">
                <a:solidFill>
                  <a:srgbClr val="000000"/>
                </a:solidFill>
                <a:latin typeface="Helvetica Light"/>
                <a:ea typeface="MS PGothic" panose="020B0600070205080204" pitchFamily="34" charset="-128"/>
                <a:cs typeface="+mn-cs"/>
                <a:sym typeface="Helvetica Light"/>
              </a:defRPr>
            </a:lvl1pPr>
            <a:lvl2pPr marL="320342" indent="-159613" algn="l" defTabSz="409635" rtl="0" fontAlgn="base">
              <a:spcBef>
                <a:spcPct val="0"/>
              </a:spcBef>
              <a:spcAft>
                <a:spcPct val="0"/>
              </a:spcAft>
              <a:defRPr sz="2531" kern="1200">
                <a:solidFill>
                  <a:srgbClr val="000000"/>
                </a:solidFill>
                <a:latin typeface="Helvetica Light"/>
                <a:ea typeface="MS PGothic" panose="020B0600070205080204" pitchFamily="34" charset="-128"/>
                <a:cs typeface="+mn-cs"/>
                <a:sym typeface="Helvetica Light"/>
              </a:defRPr>
            </a:lvl2pPr>
            <a:lvl3pPr marL="641799" indent="-320342" algn="l" defTabSz="409635" rtl="0" fontAlgn="base">
              <a:spcBef>
                <a:spcPct val="0"/>
              </a:spcBef>
              <a:spcAft>
                <a:spcPct val="0"/>
              </a:spcAft>
              <a:defRPr sz="2531" kern="1200">
                <a:solidFill>
                  <a:srgbClr val="000000"/>
                </a:solidFill>
                <a:latin typeface="Helvetica Light"/>
                <a:ea typeface="MS PGothic" panose="020B0600070205080204" pitchFamily="34" charset="-128"/>
                <a:cs typeface="+mn-cs"/>
                <a:sym typeface="Helvetica Light"/>
              </a:defRPr>
            </a:lvl3pPr>
            <a:lvl4pPr marL="963256" indent="-481070" algn="l" defTabSz="409635" rtl="0" fontAlgn="base">
              <a:spcBef>
                <a:spcPct val="0"/>
              </a:spcBef>
              <a:spcAft>
                <a:spcPct val="0"/>
              </a:spcAft>
              <a:defRPr sz="2531" kern="1200">
                <a:solidFill>
                  <a:srgbClr val="000000"/>
                </a:solidFill>
                <a:latin typeface="Helvetica Light"/>
                <a:ea typeface="MS PGothic" panose="020B0600070205080204" pitchFamily="34" charset="-128"/>
                <a:cs typeface="+mn-cs"/>
                <a:sym typeface="Helvetica Light"/>
              </a:defRPr>
            </a:lvl4pPr>
            <a:lvl5pPr marL="1284713" indent="-641799" algn="l" defTabSz="409635" rtl="0" fontAlgn="base">
              <a:spcBef>
                <a:spcPct val="0"/>
              </a:spcBef>
              <a:spcAft>
                <a:spcPct val="0"/>
              </a:spcAft>
              <a:defRPr sz="2531" kern="1200">
                <a:solidFill>
                  <a:srgbClr val="000000"/>
                </a:solidFill>
                <a:latin typeface="Helvetica Light"/>
                <a:ea typeface="MS PGothic" panose="020B0600070205080204" pitchFamily="34" charset="-128"/>
                <a:cs typeface="+mn-cs"/>
                <a:sym typeface="Helvetica Light"/>
              </a:defRPr>
            </a:lvl5pPr>
            <a:lvl6pPr marL="1607287" algn="l" defTabSz="642915" rtl="0" eaLnBrk="1" latinLnBrk="0" hangingPunct="1">
              <a:defRPr sz="2531" kern="1200">
                <a:solidFill>
                  <a:srgbClr val="000000"/>
                </a:solidFill>
                <a:latin typeface="Helvetica Light"/>
                <a:ea typeface="MS PGothic" panose="020B0600070205080204" pitchFamily="34" charset="-128"/>
                <a:cs typeface="+mn-cs"/>
                <a:sym typeface="Helvetica Light"/>
              </a:defRPr>
            </a:lvl6pPr>
            <a:lvl7pPr marL="1928744" algn="l" defTabSz="642915" rtl="0" eaLnBrk="1" latinLnBrk="0" hangingPunct="1">
              <a:defRPr sz="2531" kern="1200">
                <a:solidFill>
                  <a:srgbClr val="000000"/>
                </a:solidFill>
                <a:latin typeface="Helvetica Light"/>
                <a:ea typeface="MS PGothic" panose="020B0600070205080204" pitchFamily="34" charset="-128"/>
                <a:cs typeface="+mn-cs"/>
                <a:sym typeface="Helvetica Light"/>
              </a:defRPr>
            </a:lvl7pPr>
            <a:lvl8pPr marL="2250201" algn="l" defTabSz="642915" rtl="0" eaLnBrk="1" latinLnBrk="0" hangingPunct="1">
              <a:defRPr sz="2531" kern="1200">
                <a:solidFill>
                  <a:srgbClr val="000000"/>
                </a:solidFill>
                <a:latin typeface="Helvetica Light"/>
                <a:ea typeface="MS PGothic" panose="020B0600070205080204" pitchFamily="34" charset="-128"/>
                <a:cs typeface="+mn-cs"/>
                <a:sym typeface="Helvetica Light"/>
              </a:defRPr>
            </a:lvl8pPr>
            <a:lvl9pPr marL="2571659" algn="l" defTabSz="642915" rtl="0" eaLnBrk="1" latinLnBrk="0" hangingPunct="1">
              <a:defRPr sz="2531" kern="1200">
                <a:solidFill>
                  <a:srgbClr val="000000"/>
                </a:solidFill>
                <a:latin typeface="Helvetica Light"/>
                <a:ea typeface="MS PGothic" panose="020B0600070205080204" pitchFamily="34" charset="-128"/>
                <a:cs typeface="+mn-cs"/>
                <a:sym typeface="Helvetica Light"/>
              </a:defRPr>
            </a:lvl9pPr>
          </a:lstStyle>
          <a:p>
            <a:r>
              <a:rPr lang="nl-NL" sz="1800" dirty="0">
                <a:solidFill>
                  <a:schemeClr val="accent1"/>
                </a:solidFill>
                <a:latin typeface="Arial"/>
                <a:ea typeface="MS PGothic"/>
                <a:cs typeface="Arial"/>
              </a:rPr>
              <a:t>Uitgelicht ambitie 4:</a:t>
            </a:r>
            <a:r>
              <a:rPr lang="nl-NL" sz="1800" b="0" dirty="0">
                <a:solidFill>
                  <a:schemeClr val="accent1"/>
                </a:solidFill>
                <a:latin typeface="Arial"/>
                <a:ea typeface="MS PGothic"/>
                <a:cs typeface="Arial"/>
              </a:rPr>
              <a:t>​</a:t>
            </a:r>
            <a:br>
              <a:rPr lang="nl-NL" sz="1800" b="0" dirty="0">
                <a:latin typeface="Arial"/>
              </a:rPr>
            </a:br>
            <a:r>
              <a:rPr lang="nl-NL" sz="1800" b="0" dirty="0">
                <a:solidFill>
                  <a:schemeClr val="accent1"/>
                </a:solidFill>
                <a:latin typeface="Arial"/>
                <a:ea typeface="MS PGothic"/>
                <a:cs typeface="Arial"/>
              </a:rPr>
              <a:t>Onderwijs dat bijdraagt aan de brede welvaart van Hagenaars</a:t>
            </a:r>
            <a:br>
              <a:rPr lang="nl-NL" sz="1800" b="0" dirty="0">
                <a:latin typeface="Arial"/>
              </a:rPr>
            </a:br>
            <a:br>
              <a:rPr lang="nl-NL" sz="1800" b="0" dirty="0">
                <a:solidFill>
                  <a:schemeClr val="accent1"/>
                </a:solidFill>
                <a:latin typeface="Arial"/>
              </a:rPr>
            </a:br>
            <a:br>
              <a:rPr lang="nl-NL" sz="2250" b="0" dirty="0">
                <a:solidFill>
                  <a:schemeClr val="accent1"/>
                </a:solidFill>
              </a:rPr>
            </a:br>
            <a:r>
              <a:rPr lang="nl-NL" sz="1600" b="0" dirty="0">
                <a:solidFill>
                  <a:schemeClr val="accent1"/>
                </a:solidFill>
                <a:latin typeface="Arial"/>
                <a:ea typeface="MS PGothic"/>
                <a:cs typeface="Arial"/>
              </a:rPr>
              <a:t>We willen ervoor zorgen dat onderwijs bijdraagt aan de (kennis)economie van de stad en de regio. En ook dat onderwijs een impuls geeft aan sociaal-maatschappelijke ontwikkelingen.</a:t>
            </a:r>
            <a:r>
              <a:rPr lang="en-US" sz="1600" b="0" dirty="0">
                <a:solidFill>
                  <a:schemeClr val="accent1"/>
                </a:solidFill>
                <a:latin typeface="Arial"/>
                <a:ea typeface="MS PGothic"/>
                <a:cs typeface="Arial"/>
              </a:rPr>
              <a:t>​</a:t>
            </a:r>
            <a:br>
              <a:rPr lang="en-US" sz="1600" b="0" dirty="0">
                <a:solidFill>
                  <a:schemeClr val="accent1"/>
                </a:solidFill>
                <a:latin typeface="Arial"/>
              </a:rPr>
            </a:br>
            <a:r>
              <a:rPr lang="nl-NL" sz="1600" b="0" dirty="0">
                <a:solidFill>
                  <a:schemeClr val="accent1"/>
                </a:solidFill>
                <a:latin typeface="Arial"/>
                <a:ea typeface="MS PGothic"/>
                <a:cs typeface="Arial"/>
              </a:rPr>
              <a:t>​</a:t>
            </a:r>
            <a:br>
              <a:rPr lang="nl-NL" sz="1600" b="0" dirty="0">
                <a:solidFill>
                  <a:schemeClr val="accent1"/>
                </a:solidFill>
                <a:latin typeface="Arial"/>
              </a:rPr>
            </a:br>
            <a:r>
              <a:rPr lang="nl-NL" sz="1600" dirty="0">
                <a:solidFill>
                  <a:schemeClr val="accent1"/>
                </a:solidFill>
                <a:latin typeface="Arial"/>
                <a:ea typeface="MS PGothic"/>
                <a:cs typeface="Arial"/>
              </a:rPr>
              <a:t>4 Speerpunten:</a:t>
            </a:r>
            <a:r>
              <a:rPr lang="en-US" sz="1600" b="0" dirty="0">
                <a:solidFill>
                  <a:schemeClr val="accent1"/>
                </a:solidFill>
                <a:latin typeface="Arial"/>
                <a:ea typeface="MS PGothic"/>
                <a:cs typeface="Arial"/>
              </a:rPr>
              <a:t>​</a:t>
            </a:r>
            <a:br>
              <a:rPr lang="en-US" sz="1600" b="0" dirty="0">
                <a:solidFill>
                  <a:schemeClr val="accent1"/>
                </a:solidFill>
                <a:latin typeface="Arial"/>
              </a:rPr>
            </a:br>
            <a:br>
              <a:rPr lang="en-US" sz="1600" b="0" dirty="0">
                <a:solidFill>
                  <a:schemeClr val="accent1"/>
                </a:solidFill>
                <a:latin typeface="Arial"/>
              </a:rPr>
            </a:br>
            <a:r>
              <a:rPr lang="nl-NL" sz="1600" b="0" dirty="0">
                <a:solidFill>
                  <a:schemeClr val="accent1"/>
                </a:solidFill>
                <a:latin typeface="Arial"/>
                <a:ea typeface="MS PGothic"/>
                <a:cs typeface="Arial"/>
              </a:rPr>
              <a:t>A.	Investeren in basisvaardigheden voor volwassenen</a:t>
            </a:r>
            <a:r>
              <a:rPr lang="en-US" sz="1600" b="0" dirty="0">
                <a:solidFill>
                  <a:schemeClr val="accent1"/>
                </a:solidFill>
                <a:latin typeface="Arial"/>
                <a:ea typeface="MS PGothic"/>
                <a:cs typeface="Arial"/>
              </a:rPr>
              <a:t>​</a:t>
            </a:r>
            <a:br>
              <a:rPr lang="en-US" sz="1600" b="0" dirty="0">
                <a:solidFill>
                  <a:schemeClr val="accent1"/>
                </a:solidFill>
                <a:latin typeface="Arial"/>
                <a:ea typeface="MS PGothic"/>
                <a:cs typeface="Arial"/>
              </a:rPr>
            </a:br>
            <a:br>
              <a:rPr lang="en-US" sz="1600" b="0" dirty="0">
                <a:solidFill>
                  <a:schemeClr val="accent1"/>
                </a:solidFill>
                <a:latin typeface="Arial"/>
                <a:ea typeface="MS PGothic"/>
                <a:cs typeface="Arial"/>
              </a:rPr>
            </a:br>
            <a:r>
              <a:rPr lang="en-US" sz="1600" b="0" dirty="0">
                <a:solidFill>
                  <a:schemeClr val="accent1"/>
                </a:solidFill>
                <a:latin typeface="Arial"/>
                <a:ea typeface="MS PGothic"/>
                <a:cs typeface="Arial"/>
              </a:rPr>
              <a:t>B.	</a:t>
            </a:r>
            <a:r>
              <a:rPr lang="nl-NL" sz="1600" b="0" dirty="0">
                <a:solidFill>
                  <a:schemeClr val="accent1"/>
                </a:solidFill>
                <a:latin typeface="Arial"/>
                <a:ea typeface="MS PGothic"/>
                <a:cs typeface="Arial"/>
              </a:rPr>
              <a:t>Aansluiting tussen onderwijs en arbeidsmarkt verbeteren</a:t>
            </a:r>
            <a:r>
              <a:rPr lang="en-US" sz="1600" b="0" dirty="0">
                <a:solidFill>
                  <a:schemeClr val="accent1"/>
                </a:solidFill>
                <a:latin typeface="Arial"/>
                <a:ea typeface="MS PGothic"/>
                <a:cs typeface="Arial"/>
              </a:rPr>
              <a:t>​</a:t>
            </a:r>
            <a:br>
              <a:rPr lang="en-US" sz="1600" b="0" dirty="0">
                <a:solidFill>
                  <a:schemeClr val="accent1"/>
                </a:solidFill>
                <a:latin typeface="Arial"/>
                <a:ea typeface="MS PGothic"/>
                <a:cs typeface="Arial"/>
              </a:rPr>
            </a:br>
            <a:br>
              <a:rPr lang="en-US" sz="1600" b="0" dirty="0">
                <a:solidFill>
                  <a:schemeClr val="accent1"/>
                </a:solidFill>
                <a:latin typeface="Arial"/>
                <a:ea typeface="MS PGothic"/>
                <a:cs typeface="Arial"/>
              </a:rPr>
            </a:br>
            <a:r>
              <a:rPr lang="en-US" sz="1600" b="0" dirty="0">
                <a:solidFill>
                  <a:schemeClr val="accent1"/>
                </a:solidFill>
                <a:latin typeface="Arial"/>
                <a:ea typeface="MS PGothic"/>
                <a:cs typeface="Arial"/>
              </a:rPr>
              <a:t>C. 	</a:t>
            </a:r>
            <a:r>
              <a:rPr lang="nl-NL" sz="1600" b="0" dirty="0">
                <a:solidFill>
                  <a:schemeClr val="accent1"/>
                </a:solidFill>
                <a:latin typeface="Arial"/>
                <a:ea typeface="MS PGothic"/>
                <a:cs typeface="Arial"/>
              </a:rPr>
              <a:t>Investeren in een divers aanbod van hoger onderwijs en (toegepast) onderzoek</a:t>
            </a:r>
            <a:r>
              <a:rPr lang="en-US" sz="1600" b="0" dirty="0">
                <a:solidFill>
                  <a:schemeClr val="accent1"/>
                </a:solidFill>
                <a:latin typeface="Arial"/>
                <a:ea typeface="MS PGothic"/>
                <a:cs typeface="Arial"/>
              </a:rPr>
              <a:t>​</a:t>
            </a:r>
            <a:br>
              <a:rPr lang="en-US" sz="1600" b="0" dirty="0">
                <a:solidFill>
                  <a:schemeClr val="accent1"/>
                </a:solidFill>
                <a:latin typeface="Arial"/>
                <a:ea typeface="MS PGothic"/>
                <a:cs typeface="Arial"/>
              </a:rPr>
            </a:br>
            <a:br>
              <a:rPr lang="en-US" sz="1600" b="0" dirty="0">
                <a:solidFill>
                  <a:schemeClr val="accent1"/>
                </a:solidFill>
                <a:latin typeface="Arial"/>
                <a:ea typeface="MS PGothic"/>
                <a:cs typeface="Arial"/>
              </a:rPr>
            </a:br>
            <a:r>
              <a:rPr lang="en-US" sz="1600" b="0" dirty="0">
                <a:solidFill>
                  <a:schemeClr val="accent1"/>
                </a:solidFill>
                <a:latin typeface="Arial"/>
                <a:ea typeface="MS PGothic"/>
                <a:cs typeface="Arial"/>
              </a:rPr>
              <a:t>D. 	I</a:t>
            </a:r>
            <a:r>
              <a:rPr lang="nl-NL" sz="1600" b="0" dirty="0" err="1">
                <a:solidFill>
                  <a:schemeClr val="accent1"/>
                </a:solidFill>
                <a:latin typeface="Arial"/>
                <a:ea typeface="MS PGothic"/>
                <a:cs typeface="Arial"/>
              </a:rPr>
              <a:t>nvesteren</a:t>
            </a:r>
            <a:r>
              <a:rPr lang="nl-NL" sz="1600" b="0" dirty="0">
                <a:solidFill>
                  <a:schemeClr val="accent1"/>
                </a:solidFill>
                <a:latin typeface="Arial"/>
                <a:ea typeface="MS PGothic"/>
                <a:cs typeface="Arial"/>
              </a:rPr>
              <a:t> in een aantrekkelijke studentenstad</a:t>
            </a:r>
            <a:br>
              <a:rPr lang="en-US" sz="1600" b="0" dirty="0">
                <a:solidFill>
                  <a:schemeClr val="accent1"/>
                </a:solidFill>
                <a:latin typeface="Arial"/>
              </a:rPr>
            </a:br>
            <a:br>
              <a:rPr lang="nl-NL" sz="2350" b="0" dirty="0">
                <a:solidFill>
                  <a:schemeClr val="accent1"/>
                </a:solidFill>
              </a:rPr>
            </a:br>
            <a:br>
              <a:rPr lang="nl-NL" sz="2250" dirty="0"/>
            </a:br>
            <a:br>
              <a:rPr lang="nl-NL" sz="1250" b="0" dirty="0"/>
            </a:br>
            <a:br>
              <a:rPr lang="nl-NL" sz="1250" b="0" dirty="0"/>
            </a:br>
            <a:br>
              <a:rPr lang="nl-NL" sz="1250" b="0" dirty="0"/>
            </a:br>
            <a:br>
              <a:rPr lang="en-US" sz="2350" b="0" dirty="0"/>
            </a:br>
            <a:br>
              <a:rPr lang="en-US" sz="2350" b="0" dirty="0"/>
            </a:br>
            <a:br>
              <a:rPr lang="en-US" sz="2350" b="0" dirty="0"/>
            </a:br>
            <a:endParaRPr lang="nl-NL" dirty="0"/>
          </a:p>
        </p:txBody>
      </p:sp>
    </p:spTree>
    <p:extLst>
      <p:ext uri="{BB962C8B-B14F-4D97-AF65-F5344CB8AC3E}">
        <p14:creationId xmlns:p14="http://schemas.microsoft.com/office/powerpoint/2010/main" val="4057767567"/>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el 13">
            <a:extLst>
              <a:ext uri="{FF2B5EF4-FFF2-40B4-BE49-F238E27FC236}">
                <a16:creationId xmlns:a16="http://schemas.microsoft.com/office/drawing/2014/main" id="{96080F57-0937-A2C7-9EA8-3FB3C0E5897B}"/>
              </a:ext>
            </a:extLst>
          </p:cNvPr>
          <p:cNvSpPr>
            <a:spLocks noGrp="1"/>
          </p:cNvSpPr>
          <p:nvPr>
            <p:ph type="title"/>
          </p:nvPr>
        </p:nvSpPr>
        <p:spPr/>
        <p:txBody>
          <a:bodyPr vert="horz" lIns="0" tIns="0" rIns="0" bIns="0" anchor="t"/>
          <a:lstStyle>
            <a:defPPr>
              <a:defRPr lang="nl-NL"/>
            </a:defPPr>
            <a:lvl1pPr algn="l" defTabSz="409635" rtl="0" fontAlgn="base">
              <a:spcBef>
                <a:spcPct val="0"/>
              </a:spcBef>
              <a:spcAft>
                <a:spcPct val="0"/>
              </a:spcAft>
              <a:defRPr sz="2531" kern="1200">
                <a:solidFill>
                  <a:srgbClr val="000000"/>
                </a:solidFill>
                <a:latin typeface="Helvetica Light"/>
                <a:ea typeface="MS PGothic" panose="020B0600070205080204" pitchFamily="34" charset="-128"/>
                <a:cs typeface="+mn-cs"/>
                <a:sym typeface="Helvetica Light"/>
              </a:defRPr>
            </a:lvl1pPr>
            <a:lvl2pPr marL="320342" indent="-159613" algn="l" defTabSz="409635" rtl="0" fontAlgn="base">
              <a:spcBef>
                <a:spcPct val="0"/>
              </a:spcBef>
              <a:spcAft>
                <a:spcPct val="0"/>
              </a:spcAft>
              <a:defRPr sz="2531" kern="1200">
                <a:solidFill>
                  <a:srgbClr val="000000"/>
                </a:solidFill>
                <a:latin typeface="Helvetica Light"/>
                <a:ea typeface="MS PGothic" panose="020B0600070205080204" pitchFamily="34" charset="-128"/>
                <a:cs typeface="+mn-cs"/>
                <a:sym typeface="Helvetica Light"/>
              </a:defRPr>
            </a:lvl2pPr>
            <a:lvl3pPr marL="641799" indent="-320342" algn="l" defTabSz="409635" rtl="0" fontAlgn="base">
              <a:spcBef>
                <a:spcPct val="0"/>
              </a:spcBef>
              <a:spcAft>
                <a:spcPct val="0"/>
              </a:spcAft>
              <a:defRPr sz="2531" kern="1200">
                <a:solidFill>
                  <a:srgbClr val="000000"/>
                </a:solidFill>
                <a:latin typeface="Helvetica Light"/>
                <a:ea typeface="MS PGothic" panose="020B0600070205080204" pitchFamily="34" charset="-128"/>
                <a:cs typeface="+mn-cs"/>
                <a:sym typeface="Helvetica Light"/>
              </a:defRPr>
            </a:lvl3pPr>
            <a:lvl4pPr marL="963256" indent="-481070" algn="l" defTabSz="409635" rtl="0" fontAlgn="base">
              <a:spcBef>
                <a:spcPct val="0"/>
              </a:spcBef>
              <a:spcAft>
                <a:spcPct val="0"/>
              </a:spcAft>
              <a:defRPr sz="2531" kern="1200">
                <a:solidFill>
                  <a:srgbClr val="000000"/>
                </a:solidFill>
                <a:latin typeface="Helvetica Light"/>
                <a:ea typeface="MS PGothic" panose="020B0600070205080204" pitchFamily="34" charset="-128"/>
                <a:cs typeface="+mn-cs"/>
                <a:sym typeface="Helvetica Light"/>
              </a:defRPr>
            </a:lvl4pPr>
            <a:lvl5pPr marL="1284713" indent="-641799" algn="l" defTabSz="409635" rtl="0" fontAlgn="base">
              <a:spcBef>
                <a:spcPct val="0"/>
              </a:spcBef>
              <a:spcAft>
                <a:spcPct val="0"/>
              </a:spcAft>
              <a:defRPr sz="2531" kern="1200">
                <a:solidFill>
                  <a:srgbClr val="000000"/>
                </a:solidFill>
                <a:latin typeface="Helvetica Light"/>
                <a:ea typeface="MS PGothic" panose="020B0600070205080204" pitchFamily="34" charset="-128"/>
                <a:cs typeface="+mn-cs"/>
                <a:sym typeface="Helvetica Light"/>
              </a:defRPr>
            </a:lvl5pPr>
            <a:lvl6pPr marL="1607287" algn="l" defTabSz="642915" rtl="0" eaLnBrk="1" latinLnBrk="0" hangingPunct="1">
              <a:defRPr sz="2531" kern="1200">
                <a:solidFill>
                  <a:srgbClr val="000000"/>
                </a:solidFill>
                <a:latin typeface="Helvetica Light"/>
                <a:ea typeface="MS PGothic" panose="020B0600070205080204" pitchFamily="34" charset="-128"/>
                <a:cs typeface="+mn-cs"/>
                <a:sym typeface="Helvetica Light"/>
              </a:defRPr>
            </a:lvl6pPr>
            <a:lvl7pPr marL="1928744" algn="l" defTabSz="642915" rtl="0" eaLnBrk="1" latinLnBrk="0" hangingPunct="1">
              <a:defRPr sz="2531" kern="1200">
                <a:solidFill>
                  <a:srgbClr val="000000"/>
                </a:solidFill>
                <a:latin typeface="Helvetica Light"/>
                <a:ea typeface="MS PGothic" panose="020B0600070205080204" pitchFamily="34" charset="-128"/>
                <a:cs typeface="+mn-cs"/>
                <a:sym typeface="Helvetica Light"/>
              </a:defRPr>
            </a:lvl7pPr>
            <a:lvl8pPr marL="2250201" algn="l" defTabSz="642915" rtl="0" eaLnBrk="1" latinLnBrk="0" hangingPunct="1">
              <a:defRPr sz="2531" kern="1200">
                <a:solidFill>
                  <a:srgbClr val="000000"/>
                </a:solidFill>
                <a:latin typeface="Helvetica Light"/>
                <a:ea typeface="MS PGothic" panose="020B0600070205080204" pitchFamily="34" charset="-128"/>
                <a:cs typeface="+mn-cs"/>
                <a:sym typeface="Helvetica Light"/>
              </a:defRPr>
            </a:lvl8pPr>
            <a:lvl9pPr marL="2571659" algn="l" defTabSz="642915" rtl="0" eaLnBrk="1" latinLnBrk="0" hangingPunct="1">
              <a:defRPr sz="2531" kern="1200">
                <a:solidFill>
                  <a:srgbClr val="000000"/>
                </a:solidFill>
                <a:latin typeface="Helvetica Light"/>
                <a:ea typeface="MS PGothic" panose="020B0600070205080204" pitchFamily="34" charset="-128"/>
                <a:cs typeface="+mn-cs"/>
                <a:sym typeface="Helvetica Light"/>
              </a:defRPr>
            </a:lvl9pPr>
          </a:lstStyle>
          <a:p>
            <a:r>
              <a:rPr lang="nl-NL" sz="1800" dirty="0">
                <a:solidFill>
                  <a:schemeClr val="accent1"/>
                </a:solidFill>
                <a:latin typeface="Arial"/>
                <a:ea typeface="MS PGothic"/>
                <a:cs typeface="Arial"/>
              </a:rPr>
              <a:t>Uitgelicht ambitie 4:</a:t>
            </a:r>
            <a:r>
              <a:rPr lang="nl-NL" sz="1800" b="0" dirty="0">
                <a:solidFill>
                  <a:schemeClr val="accent1"/>
                </a:solidFill>
                <a:latin typeface="Arial"/>
                <a:ea typeface="MS PGothic"/>
                <a:cs typeface="Arial"/>
              </a:rPr>
              <a:t>​ speerpunt D</a:t>
            </a:r>
            <a:br>
              <a:rPr lang="nl-NL" sz="1800" b="0" dirty="0">
                <a:latin typeface="Arial"/>
              </a:rPr>
            </a:br>
            <a:r>
              <a:rPr lang="nl-NL" sz="1800" b="0" dirty="0">
                <a:solidFill>
                  <a:schemeClr val="accent1"/>
                </a:solidFill>
                <a:latin typeface="Arial"/>
                <a:ea typeface="MS PGothic"/>
                <a:cs typeface="Arial"/>
              </a:rPr>
              <a:t>Investeren in een aantrekkelijke studentenstad</a:t>
            </a:r>
            <a:br>
              <a:rPr lang="nl-NL" sz="1800" b="0" dirty="0">
                <a:latin typeface="Arial"/>
              </a:rPr>
            </a:br>
            <a:br>
              <a:rPr lang="nl-NL" sz="1800" b="0" dirty="0">
                <a:solidFill>
                  <a:schemeClr val="accent1"/>
                </a:solidFill>
                <a:latin typeface="Arial"/>
              </a:rPr>
            </a:br>
            <a:r>
              <a:rPr lang="nl-NL" sz="1800" b="0" dirty="0">
                <a:solidFill>
                  <a:schemeClr val="accent1"/>
                </a:solidFill>
                <a:latin typeface="+mn-lt"/>
              </a:rPr>
              <a:t>Eén van de gezamenlijke doelen:</a:t>
            </a:r>
            <a:br>
              <a:rPr lang="nl-NL" sz="1800" b="0" dirty="0">
                <a:solidFill>
                  <a:schemeClr val="accent1"/>
                </a:solidFill>
                <a:latin typeface="+mn-lt"/>
              </a:rPr>
            </a:br>
            <a:r>
              <a:rPr lang="nl-NL" sz="1800" b="0" dirty="0">
                <a:solidFill>
                  <a:schemeClr val="accent1"/>
                </a:solidFill>
                <a:latin typeface="+mn-lt"/>
              </a:rPr>
              <a:t>Het studentenklimaat in Den Haag verbetert. Dit uit zich o.a. in een groeiend aantal studenten.</a:t>
            </a:r>
            <a:br>
              <a:rPr lang="nl-NL" sz="2250" b="0" dirty="0">
                <a:solidFill>
                  <a:schemeClr val="accent1"/>
                </a:solidFill>
              </a:rPr>
            </a:br>
            <a:br>
              <a:rPr lang="nl-NL" sz="2350" b="0" dirty="0">
                <a:solidFill>
                  <a:schemeClr val="accent1"/>
                </a:solidFill>
              </a:rPr>
            </a:br>
            <a:br>
              <a:rPr lang="nl-NL" sz="2250" dirty="0"/>
            </a:br>
            <a:br>
              <a:rPr lang="nl-NL" sz="1250" b="0" dirty="0"/>
            </a:br>
            <a:br>
              <a:rPr lang="nl-NL" sz="1250" b="0" dirty="0"/>
            </a:br>
            <a:br>
              <a:rPr lang="nl-NL" sz="1250" b="0" dirty="0"/>
            </a:br>
            <a:br>
              <a:rPr lang="en-US" sz="2350" b="0" dirty="0"/>
            </a:br>
            <a:br>
              <a:rPr lang="en-US" sz="2350" b="0" dirty="0"/>
            </a:br>
            <a:br>
              <a:rPr lang="en-US" sz="2350" b="0" dirty="0"/>
            </a:br>
            <a:endParaRPr lang="nl-NL" dirty="0"/>
          </a:p>
        </p:txBody>
      </p:sp>
      <p:pic>
        <p:nvPicPr>
          <p:cNvPr id="3" name="Afbeelding 2">
            <a:extLst>
              <a:ext uri="{FF2B5EF4-FFF2-40B4-BE49-F238E27FC236}">
                <a16:creationId xmlns:a16="http://schemas.microsoft.com/office/drawing/2014/main" id="{4D0422E1-C477-4108-AD76-66D76AD42D05}"/>
              </a:ext>
            </a:extLst>
          </p:cNvPr>
          <p:cNvPicPr>
            <a:picLocks noChangeAspect="1"/>
          </p:cNvPicPr>
          <p:nvPr/>
        </p:nvPicPr>
        <p:blipFill>
          <a:blip r:embed="rId3"/>
          <a:stretch>
            <a:fillRect/>
          </a:stretch>
        </p:blipFill>
        <p:spPr>
          <a:xfrm>
            <a:off x="935372" y="2005012"/>
            <a:ext cx="7962900" cy="3381375"/>
          </a:xfrm>
          <a:prstGeom prst="rect">
            <a:avLst/>
          </a:prstGeom>
        </p:spPr>
      </p:pic>
    </p:spTree>
    <p:extLst>
      <p:ext uri="{BB962C8B-B14F-4D97-AF65-F5344CB8AC3E}">
        <p14:creationId xmlns:p14="http://schemas.microsoft.com/office/powerpoint/2010/main" val="2524203326"/>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voettekst 1">
            <a:extLst>
              <a:ext uri="{FF2B5EF4-FFF2-40B4-BE49-F238E27FC236}">
                <a16:creationId xmlns:a16="http://schemas.microsoft.com/office/drawing/2014/main" id="{8799B341-58CA-4D74-9EEA-8642A1662B09}"/>
              </a:ext>
            </a:extLst>
          </p:cNvPr>
          <p:cNvSpPr>
            <a:spLocks noGrp="1"/>
          </p:cNvSpPr>
          <p:nvPr>
            <p:ph type="ftr" sz="quarter" idx="11"/>
          </p:nvPr>
        </p:nvSpPr>
        <p:spPr/>
        <p:txBody>
          <a:bodyPr/>
          <a:lstStyle/>
          <a:p>
            <a:endParaRPr lang="nl-NL" dirty="0"/>
          </a:p>
        </p:txBody>
      </p:sp>
      <p:sp>
        <p:nvSpPr>
          <p:cNvPr id="3" name="Tijdelijke aanduiding voor dianummer 2">
            <a:extLst>
              <a:ext uri="{FF2B5EF4-FFF2-40B4-BE49-F238E27FC236}">
                <a16:creationId xmlns:a16="http://schemas.microsoft.com/office/drawing/2014/main" id="{433C1240-58DE-43A2-A28D-D9F6FC5DCB41}"/>
              </a:ext>
            </a:extLst>
          </p:cNvPr>
          <p:cNvSpPr>
            <a:spLocks noGrp="1"/>
          </p:cNvSpPr>
          <p:nvPr>
            <p:ph type="sldNum" sz="quarter" idx="12"/>
          </p:nvPr>
        </p:nvSpPr>
        <p:spPr/>
        <p:txBody>
          <a:bodyPr/>
          <a:lstStyle/>
          <a:p>
            <a:fld id="{3B7F25A2-8CA8-43B9-B15A-BDA6A1D16D96}" type="slidenum">
              <a:rPr lang="nl-NL" smtClean="0"/>
              <a:pPr/>
              <a:t>15</a:t>
            </a:fld>
            <a:endParaRPr lang="nl-NL" dirty="0"/>
          </a:p>
        </p:txBody>
      </p:sp>
      <p:sp>
        <p:nvSpPr>
          <p:cNvPr id="4" name="Titel 3">
            <a:extLst>
              <a:ext uri="{FF2B5EF4-FFF2-40B4-BE49-F238E27FC236}">
                <a16:creationId xmlns:a16="http://schemas.microsoft.com/office/drawing/2014/main" id="{9A051014-AE78-4AF5-9C1D-D920B84C2016}"/>
              </a:ext>
            </a:extLst>
          </p:cNvPr>
          <p:cNvSpPr>
            <a:spLocks noGrp="1"/>
          </p:cNvSpPr>
          <p:nvPr>
            <p:ph type="title"/>
          </p:nvPr>
        </p:nvSpPr>
        <p:spPr/>
        <p:txBody>
          <a:bodyPr/>
          <a:lstStyle/>
          <a:p>
            <a:endParaRPr lang="nl-NL" dirty="0"/>
          </a:p>
        </p:txBody>
      </p:sp>
      <p:sp>
        <p:nvSpPr>
          <p:cNvPr id="5" name="Tijdelijke aanduiding voor tekst 4">
            <a:extLst>
              <a:ext uri="{FF2B5EF4-FFF2-40B4-BE49-F238E27FC236}">
                <a16:creationId xmlns:a16="http://schemas.microsoft.com/office/drawing/2014/main" id="{28629268-70AF-46DF-9D31-427F90A0F327}"/>
              </a:ext>
            </a:extLst>
          </p:cNvPr>
          <p:cNvSpPr>
            <a:spLocks noGrp="1"/>
          </p:cNvSpPr>
          <p:nvPr>
            <p:ph type="body" sz="quarter" idx="13"/>
          </p:nvPr>
        </p:nvSpPr>
        <p:spPr/>
        <p:txBody>
          <a:bodyPr/>
          <a:lstStyle/>
          <a:p>
            <a:endParaRPr lang="nl-NL" dirty="0"/>
          </a:p>
        </p:txBody>
      </p:sp>
      <p:pic>
        <p:nvPicPr>
          <p:cNvPr id="7" name="Afbeelding 6">
            <a:extLst>
              <a:ext uri="{FF2B5EF4-FFF2-40B4-BE49-F238E27FC236}">
                <a16:creationId xmlns:a16="http://schemas.microsoft.com/office/drawing/2014/main" id="{2C8248EC-71EF-459E-BC2F-B6F58C26C2AF}"/>
              </a:ext>
            </a:extLst>
          </p:cNvPr>
          <p:cNvPicPr>
            <a:picLocks noChangeAspect="1"/>
          </p:cNvPicPr>
          <p:nvPr/>
        </p:nvPicPr>
        <p:blipFill>
          <a:blip r:embed="rId3"/>
          <a:stretch>
            <a:fillRect/>
          </a:stretch>
        </p:blipFill>
        <p:spPr>
          <a:xfrm>
            <a:off x="1894522" y="0"/>
            <a:ext cx="5354955" cy="6858000"/>
          </a:xfrm>
          <a:prstGeom prst="rect">
            <a:avLst/>
          </a:prstGeom>
        </p:spPr>
      </p:pic>
    </p:spTree>
    <p:extLst>
      <p:ext uri="{BB962C8B-B14F-4D97-AF65-F5344CB8AC3E}">
        <p14:creationId xmlns:p14="http://schemas.microsoft.com/office/powerpoint/2010/main" val="3474374895"/>
      </p:ext>
    </p:extLst>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jdelijke aanduiding voor dianummer 3">
            <a:extLst>
              <a:ext uri="{FF2B5EF4-FFF2-40B4-BE49-F238E27FC236}">
                <a16:creationId xmlns:a16="http://schemas.microsoft.com/office/drawing/2014/main" id="{3143E238-BFC8-4D13-8217-4174A8FECBBC}"/>
              </a:ext>
            </a:extLst>
          </p:cNvPr>
          <p:cNvSpPr>
            <a:spLocks noGrp="1"/>
          </p:cNvSpPr>
          <p:nvPr>
            <p:ph type="sldNum" sz="quarter" idx="12"/>
          </p:nvPr>
        </p:nvSpPr>
        <p:spPr/>
        <p:txBody>
          <a:bodyPr/>
          <a:lstStyle>
            <a:defPPr>
              <a:defRPr lang="nl-NL"/>
            </a:defPPr>
            <a:lvl1pPr algn="l" defTabSz="288014" rtl="0" fontAlgn="base">
              <a:spcBef>
                <a:spcPct val="0"/>
              </a:spcBef>
              <a:spcAft>
                <a:spcPct val="0"/>
              </a:spcAft>
              <a:defRPr sz="1780" kern="1200">
                <a:solidFill>
                  <a:srgbClr val="000000"/>
                </a:solidFill>
                <a:latin typeface="Helvetica Light"/>
                <a:ea typeface="MS PGothic" panose="020B0600070205080204" pitchFamily="34" charset="-128"/>
                <a:cs typeface="+mn-cs"/>
                <a:sym typeface="Helvetica Light"/>
              </a:defRPr>
            </a:lvl1pPr>
            <a:lvl2pPr marL="225232" indent="-112224" algn="l" defTabSz="288014" rtl="0" fontAlgn="base">
              <a:spcBef>
                <a:spcPct val="0"/>
              </a:spcBef>
              <a:spcAft>
                <a:spcPct val="0"/>
              </a:spcAft>
              <a:defRPr sz="1780" kern="1200">
                <a:solidFill>
                  <a:srgbClr val="000000"/>
                </a:solidFill>
                <a:latin typeface="Helvetica Light"/>
                <a:ea typeface="MS PGothic" panose="020B0600070205080204" pitchFamily="34" charset="-128"/>
                <a:cs typeface="+mn-cs"/>
                <a:sym typeface="Helvetica Light"/>
              </a:defRPr>
            </a:lvl2pPr>
            <a:lvl3pPr marL="451249" indent="-225232" algn="l" defTabSz="288014" rtl="0" fontAlgn="base">
              <a:spcBef>
                <a:spcPct val="0"/>
              </a:spcBef>
              <a:spcAft>
                <a:spcPct val="0"/>
              </a:spcAft>
              <a:defRPr sz="1780" kern="1200">
                <a:solidFill>
                  <a:srgbClr val="000000"/>
                </a:solidFill>
                <a:latin typeface="Helvetica Light"/>
                <a:ea typeface="MS PGothic" panose="020B0600070205080204" pitchFamily="34" charset="-128"/>
                <a:cs typeface="+mn-cs"/>
                <a:sym typeface="Helvetica Light"/>
              </a:defRPr>
            </a:lvl3pPr>
            <a:lvl4pPr marL="677265" indent="-338240" algn="l" defTabSz="288014" rtl="0" fontAlgn="base">
              <a:spcBef>
                <a:spcPct val="0"/>
              </a:spcBef>
              <a:spcAft>
                <a:spcPct val="0"/>
              </a:spcAft>
              <a:defRPr sz="1780" kern="1200">
                <a:solidFill>
                  <a:srgbClr val="000000"/>
                </a:solidFill>
                <a:latin typeface="Helvetica Light"/>
                <a:ea typeface="MS PGothic" panose="020B0600070205080204" pitchFamily="34" charset="-128"/>
                <a:cs typeface="+mn-cs"/>
                <a:sym typeface="Helvetica Light"/>
              </a:defRPr>
            </a:lvl4pPr>
            <a:lvl5pPr marL="903282" indent="-451249" algn="l" defTabSz="288014" rtl="0" fontAlgn="base">
              <a:spcBef>
                <a:spcPct val="0"/>
              </a:spcBef>
              <a:spcAft>
                <a:spcPct val="0"/>
              </a:spcAft>
              <a:defRPr sz="1780" kern="1200">
                <a:solidFill>
                  <a:srgbClr val="000000"/>
                </a:solidFill>
                <a:latin typeface="Helvetica Light"/>
                <a:ea typeface="MS PGothic" panose="020B0600070205080204" pitchFamily="34" charset="-128"/>
                <a:cs typeface="+mn-cs"/>
                <a:sym typeface="Helvetica Light"/>
              </a:defRPr>
            </a:lvl5pPr>
            <a:lvl6pPr marL="1130083" algn="l" defTabSz="452034" rtl="0" eaLnBrk="1" latinLnBrk="0" hangingPunct="1">
              <a:defRPr sz="1780" kern="1200">
                <a:solidFill>
                  <a:srgbClr val="000000"/>
                </a:solidFill>
                <a:latin typeface="Helvetica Light"/>
                <a:ea typeface="MS PGothic" panose="020B0600070205080204" pitchFamily="34" charset="-128"/>
                <a:cs typeface="+mn-cs"/>
                <a:sym typeface="Helvetica Light"/>
              </a:defRPr>
            </a:lvl6pPr>
            <a:lvl7pPr marL="1356100" algn="l" defTabSz="452034" rtl="0" eaLnBrk="1" latinLnBrk="0" hangingPunct="1">
              <a:defRPr sz="1780" kern="1200">
                <a:solidFill>
                  <a:srgbClr val="000000"/>
                </a:solidFill>
                <a:latin typeface="Helvetica Light"/>
                <a:ea typeface="MS PGothic" panose="020B0600070205080204" pitchFamily="34" charset="-128"/>
                <a:cs typeface="+mn-cs"/>
                <a:sym typeface="Helvetica Light"/>
              </a:defRPr>
            </a:lvl7pPr>
            <a:lvl8pPr marL="1582116" algn="l" defTabSz="452034" rtl="0" eaLnBrk="1" latinLnBrk="0" hangingPunct="1">
              <a:defRPr sz="1780" kern="1200">
                <a:solidFill>
                  <a:srgbClr val="000000"/>
                </a:solidFill>
                <a:latin typeface="Helvetica Light"/>
                <a:ea typeface="MS PGothic" panose="020B0600070205080204" pitchFamily="34" charset="-128"/>
                <a:cs typeface="+mn-cs"/>
                <a:sym typeface="Helvetica Light"/>
              </a:defRPr>
            </a:lvl8pPr>
            <a:lvl9pPr marL="1808133" algn="l" defTabSz="452034" rtl="0" eaLnBrk="1" latinLnBrk="0" hangingPunct="1">
              <a:defRPr sz="1780" kern="1200">
                <a:solidFill>
                  <a:srgbClr val="000000"/>
                </a:solidFill>
                <a:latin typeface="Helvetica Light"/>
                <a:ea typeface="MS PGothic" panose="020B0600070205080204" pitchFamily="34" charset="-128"/>
                <a:cs typeface="+mn-cs"/>
                <a:sym typeface="Helvetica Light"/>
              </a:defRPr>
            </a:lvl9pPr>
          </a:lstStyle>
          <a:p>
            <a:fld id="{1710F26D-6C09-4F69-9426-2E4058FBEC95}" type="slidenum">
              <a:rPr lang="nl-NL" altLang="nl-NL"/>
              <a:pPr/>
              <a:t>16</a:t>
            </a:fld>
            <a:endParaRPr lang="nl-NL" altLang="nl-NL" dirty="0"/>
          </a:p>
        </p:txBody>
      </p:sp>
      <p:sp>
        <p:nvSpPr>
          <p:cNvPr id="2" name="Titel 1">
            <a:extLst>
              <a:ext uri="{FF2B5EF4-FFF2-40B4-BE49-F238E27FC236}">
                <a16:creationId xmlns:a16="http://schemas.microsoft.com/office/drawing/2014/main" id="{71C4E51B-EFC6-433F-BDC1-7D34EC0CCF22}"/>
              </a:ext>
            </a:extLst>
          </p:cNvPr>
          <p:cNvSpPr>
            <a:spLocks noGrp="1"/>
          </p:cNvSpPr>
          <p:nvPr>
            <p:ph type="title"/>
          </p:nvPr>
        </p:nvSpPr>
        <p:spPr/>
        <p:txBody>
          <a:bodyPr vert="horz" lIns="0" tIns="0" rIns="0" bIns="0" anchor="t"/>
          <a:lstStyle>
            <a:defPPr>
              <a:defRPr lang="nl-NL"/>
            </a:defPPr>
            <a:lvl1pPr algn="l" defTabSz="409635" rtl="0" fontAlgn="base">
              <a:spcBef>
                <a:spcPct val="0"/>
              </a:spcBef>
              <a:spcAft>
                <a:spcPct val="0"/>
              </a:spcAft>
              <a:defRPr sz="2531" kern="1200">
                <a:solidFill>
                  <a:srgbClr val="000000"/>
                </a:solidFill>
                <a:latin typeface="Helvetica Light"/>
                <a:ea typeface="MS PGothic" panose="020B0600070205080204" pitchFamily="34" charset="-128"/>
                <a:cs typeface="+mn-cs"/>
                <a:sym typeface="Helvetica Light"/>
              </a:defRPr>
            </a:lvl1pPr>
            <a:lvl2pPr marL="320342" indent="-159613" algn="l" defTabSz="409635" rtl="0" fontAlgn="base">
              <a:spcBef>
                <a:spcPct val="0"/>
              </a:spcBef>
              <a:spcAft>
                <a:spcPct val="0"/>
              </a:spcAft>
              <a:defRPr sz="2531" kern="1200">
                <a:solidFill>
                  <a:srgbClr val="000000"/>
                </a:solidFill>
                <a:latin typeface="Helvetica Light"/>
                <a:ea typeface="MS PGothic" panose="020B0600070205080204" pitchFamily="34" charset="-128"/>
                <a:cs typeface="+mn-cs"/>
                <a:sym typeface="Helvetica Light"/>
              </a:defRPr>
            </a:lvl2pPr>
            <a:lvl3pPr marL="641799" indent="-320342" algn="l" defTabSz="409635" rtl="0" fontAlgn="base">
              <a:spcBef>
                <a:spcPct val="0"/>
              </a:spcBef>
              <a:spcAft>
                <a:spcPct val="0"/>
              </a:spcAft>
              <a:defRPr sz="2531" kern="1200">
                <a:solidFill>
                  <a:srgbClr val="000000"/>
                </a:solidFill>
                <a:latin typeface="Helvetica Light"/>
                <a:ea typeface="MS PGothic" panose="020B0600070205080204" pitchFamily="34" charset="-128"/>
                <a:cs typeface="+mn-cs"/>
                <a:sym typeface="Helvetica Light"/>
              </a:defRPr>
            </a:lvl3pPr>
            <a:lvl4pPr marL="963256" indent="-481070" algn="l" defTabSz="409635" rtl="0" fontAlgn="base">
              <a:spcBef>
                <a:spcPct val="0"/>
              </a:spcBef>
              <a:spcAft>
                <a:spcPct val="0"/>
              </a:spcAft>
              <a:defRPr sz="2531" kern="1200">
                <a:solidFill>
                  <a:srgbClr val="000000"/>
                </a:solidFill>
                <a:latin typeface="Helvetica Light"/>
                <a:ea typeface="MS PGothic" panose="020B0600070205080204" pitchFamily="34" charset="-128"/>
                <a:cs typeface="+mn-cs"/>
                <a:sym typeface="Helvetica Light"/>
              </a:defRPr>
            </a:lvl4pPr>
            <a:lvl5pPr marL="1284713" indent="-641799" algn="l" defTabSz="409635" rtl="0" fontAlgn="base">
              <a:spcBef>
                <a:spcPct val="0"/>
              </a:spcBef>
              <a:spcAft>
                <a:spcPct val="0"/>
              </a:spcAft>
              <a:defRPr sz="2531" kern="1200">
                <a:solidFill>
                  <a:srgbClr val="000000"/>
                </a:solidFill>
                <a:latin typeface="Helvetica Light"/>
                <a:ea typeface="MS PGothic" panose="020B0600070205080204" pitchFamily="34" charset="-128"/>
                <a:cs typeface="+mn-cs"/>
                <a:sym typeface="Helvetica Light"/>
              </a:defRPr>
            </a:lvl5pPr>
            <a:lvl6pPr marL="1607287" algn="l" defTabSz="642915" rtl="0" eaLnBrk="1" latinLnBrk="0" hangingPunct="1">
              <a:defRPr sz="2531" kern="1200">
                <a:solidFill>
                  <a:srgbClr val="000000"/>
                </a:solidFill>
                <a:latin typeface="Helvetica Light"/>
                <a:ea typeface="MS PGothic" panose="020B0600070205080204" pitchFamily="34" charset="-128"/>
                <a:cs typeface="+mn-cs"/>
                <a:sym typeface="Helvetica Light"/>
              </a:defRPr>
            </a:lvl6pPr>
            <a:lvl7pPr marL="1928744" algn="l" defTabSz="642915" rtl="0" eaLnBrk="1" latinLnBrk="0" hangingPunct="1">
              <a:defRPr sz="2531" kern="1200">
                <a:solidFill>
                  <a:srgbClr val="000000"/>
                </a:solidFill>
                <a:latin typeface="Helvetica Light"/>
                <a:ea typeface="MS PGothic" panose="020B0600070205080204" pitchFamily="34" charset="-128"/>
                <a:cs typeface="+mn-cs"/>
                <a:sym typeface="Helvetica Light"/>
              </a:defRPr>
            </a:lvl7pPr>
            <a:lvl8pPr marL="2250201" algn="l" defTabSz="642915" rtl="0" eaLnBrk="1" latinLnBrk="0" hangingPunct="1">
              <a:defRPr sz="2531" kern="1200">
                <a:solidFill>
                  <a:srgbClr val="000000"/>
                </a:solidFill>
                <a:latin typeface="Helvetica Light"/>
                <a:ea typeface="MS PGothic" panose="020B0600070205080204" pitchFamily="34" charset="-128"/>
                <a:cs typeface="+mn-cs"/>
                <a:sym typeface="Helvetica Light"/>
              </a:defRPr>
            </a:lvl8pPr>
            <a:lvl9pPr marL="2571659" algn="l" defTabSz="642915" rtl="0" eaLnBrk="1" latinLnBrk="0" hangingPunct="1">
              <a:defRPr sz="2531" kern="1200">
                <a:solidFill>
                  <a:srgbClr val="000000"/>
                </a:solidFill>
                <a:latin typeface="Helvetica Light"/>
                <a:ea typeface="MS PGothic" panose="020B0600070205080204" pitchFamily="34" charset="-128"/>
                <a:cs typeface="+mn-cs"/>
                <a:sym typeface="Helvetica Light"/>
              </a:defRPr>
            </a:lvl9pPr>
          </a:lstStyle>
          <a:p>
            <a:r>
              <a:rPr lang="nl-NL" sz="1800" dirty="0">
                <a:solidFill>
                  <a:schemeClr val="accent1"/>
                </a:solidFill>
              </a:rPr>
              <a:t>Uitwerking HEA 2022 - 2026</a:t>
            </a:r>
            <a:br>
              <a:rPr lang="nl-NL" sz="1800" dirty="0">
                <a:solidFill>
                  <a:schemeClr val="accent1"/>
                </a:solidFill>
              </a:rPr>
            </a:br>
            <a:endParaRPr lang="nl-NL" sz="1800" dirty="0">
              <a:solidFill>
                <a:schemeClr val="accent1"/>
              </a:solidFill>
            </a:endParaRPr>
          </a:p>
        </p:txBody>
      </p:sp>
      <p:sp>
        <p:nvSpPr>
          <p:cNvPr id="3" name="Tijdelijke aanduiding voor tekst 2">
            <a:extLst>
              <a:ext uri="{FF2B5EF4-FFF2-40B4-BE49-F238E27FC236}">
                <a16:creationId xmlns:a16="http://schemas.microsoft.com/office/drawing/2014/main" id="{32442133-E593-4FC3-8B64-6E0112DF468B}"/>
              </a:ext>
            </a:extLst>
          </p:cNvPr>
          <p:cNvSpPr>
            <a:spLocks noGrp="1"/>
          </p:cNvSpPr>
          <p:nvPr>
            <p:ph type="body" sz="quarter" idx="13"/>
          </p:nvPr>
        </p:nvSpPr>
        <p:spPr/>
        <p:txBody>
          <a:bodyPr vert="horz" lIns="0" tIns="0" rIns="0" bIns="0" anchor="t"/>
          <a:lstStyle>
            <a:defPPr>
              <a:defRPr lang="nl-NL"/>
            </a:defPPr>
            <a:lvl1pPr algn="l" defTabSz="409635" rtl="0" fontAlgn="base">
              <a:spcBef>
                <a:spcPct val="0"/>
              </a:spcBef>
              <a:spcAft>
                <a:spcPct val="0"/>
              </a:spcAft>
              <a:defRPr sz="2531" kern="1200">
                <a:solidFill>
                  <a:srgbClr val="000000"/>
                </a:solidFill>
                <a:latin typeface="Helvetica Light"/>
                <a:ea typeface="MS PGothic" panose="020B0600070205080204" pitchFamily="34" charset="-128"/>
                <a:cs typeface="+mn-cs"/>
                <a:sym typeface="Helvetica Light"/>
              </a:defRPr>
            </a:lvl1pPr>
            <a:lvl2pPr marL="320342" indent="-159613" algn="l" defTabSz="409635" rtl="0" fontAlgn="base">
              <a:spcBef>
                <a:spcPct val="0"/>
              </a:spcBef>
              <a:spcAft>
                <a:spcPct val="0"/>
              </a:spcAft>
              <a:defRPr sz="2531" kern="1200">
                <a:solidFill>
                  <a:srgbClr val="000000"/>
                </a:solidFill>
                <a:latin typeface="Helvetica Light"/>
                <a:ea typeface="MS PGothic" panose="020B0600070205080204" pitchFamily="34" charset="-128"/>
                <a:cs typeface="+mn-cs"/>
                <a:sym typeface="Helvetica Light"/>
              </a:defRPr>
            </a:lvl2pPr>
            <a:lvl3pPr marL="641799" indent="-320342" algn="l" defTabSz="409635" rtl="0" fontAlgn="base">
              <a:spcBef>
                <a:spcPct val="0"/>
              </a:spcBef>
              <a:spcAft>
                <a:spcPct val="0"/>
              </a:spcAft>
              <a:defRPr sz="2531" kern="1200">
                <a:solidFill>
                  <a:srgbClr val="000000"/>
                </a:solidFill>
                <a:latin typeface="Helvetica Light"/>
                <a:ea typeface="MS PGothic" panose="020B0600070205080204" pitchFamily="34" charset="-128"/>
                <a:cs typeface="+mn-cs"/>
                <a:sym typeface="Helvetica Light"/>
              </a:defRPr>
            </a:lvl3pPr>
            <a:lvl4pPr marL="963256" indent="-481070" algn="l" defTabSz="409635" rtl="0" fontAlgn="base">
              <a:spcBef>
                <a:spcPct val="0"/>
              </a:spcBef>
              <a:spcAft>
                <a:spcPct val="0"/>
              </a:spcAft>
              <a:defRPr sz="2531" kern="1200">
                <a:solidFill>
                  <a:srgbClr val="000000"/>
                </a:solidFill>
                <a:latin typeface="Helvetica Light"/>
                <a:ea typeface="MS PGothic" panose="020B0600070205080204" pitchFamily="34" charset="-128"/>
                <a:cs typeface="+mn-cs"/>
                <a:sym typeface="Helvetica Light"/>
              </a:defRPr>
            </a:lvl4pPr>
            <a:lvl5pPr marL="1284713" indent="-641799" algn="l" defTabSz="409635" rtl="0" fontAlgn="base">
              <a:spcBef>
                <a:spcPct val="0"/>
              </a:spcBef>
              <a:spcAft>
                <a:spcPct val="0"/>
              </a:spcAft>
              <a:defRPr sz="2531" kern="1200">
                <a:solidFill>
                  <a:srgbClr val="000000"/>
                </a:solidFill>
                <a:latin typeface="Helvetica Light"/>
                <a:ea typeface="MS PGothic" panose="020B0600070205080204" pitchFamily="34" charset="-128"/>
                <a:cs typeface="+mn-cs"/>
                <a:sym typeface="Helvetica Light"/>
              </a:defRPr>
            </a:lvl5pPr>
            <a:lvl6pPr marL="1607287" algn="l" defTabSz="642915" rtl="0" eaLnBrk="1" latinLnBrk="0" hangingPunct="1">
              <a:defRPr sz="2531" kern="1200">
                <a:solidFill>
                  <a:srgbClr val="000000"/>
                </a:solidFill>
                <a:latin typeface="Helvetica Light"/>
                <a:ea typeface="MS PGothic" panose="020B0600070205080204" pitchFamily="34" charset="-128"/>
                <a:cs typeface="+mn-cs"/>
                <a:sym typeface="Helvetica Light"/>
              </a:defRPr>
            </a:lvl6pPr>
            <a:lvl7pPr marL="1928744" algn="l" defTabSz="642915" rtl="0" eaLnBrk="1" latinLnBrk="0" hangingPunct="1">
              <a:defRPr sz="2531" kern="1200">
                <a:solidFill>
                  <a:srgbClr val="000000"/>
                </a:solidFill>
                <a:latin typeface="Helvetica Light"/>
                <a:ea typeface="MS PGothic" panose="020B0600070205080204" pitchFamily="34" charset="-128"/>
                <a:cs typeface="+mn-cs"/>
                <a:sym typeface="Helvetica Light"/>
              </a:defRPr>
            </a:lvl7pPr>
            <a:lvl8pPr marL="2250201" algn="l" defTabSz="642915" rtl="0" eaLnBrk="1" latinLnBrk="0" hangingPunct="1">
              <a:defRPr sz="2531" kern="1200">
                <a:solidFill>
                  <a:srgbClr val="000000"/>
                </a:solidFill>
                <a:latin typeface="Helvetica Light"/>
                <a:ea typeface="MS PGothic" panose="020B0600070205080204" pitchFamily="34" charset="-128"/>
                <a:cs typeface="+mn-cs"/>
                <a:sym typeface="Helvetica Light"/>
              </a:defRPr>
            </a:lvl8pPr>
            <a:lvl9pPr marL="2571659" algn="l" defTabSz="642915" rtl="0" eaLnBrk="1" latinLnBrk="0" hangingPunct="1">
              <a:defRPr sz="2531" kern="1200">
                <a:solidFill>
                  <a:srgbClr val="000000"/>
                </a:solidFill>
                <a:latin typeface="Helvetica Light"/>
                <a:ea typeface="MS PGothic" panose="020B0600070205080204" pitchFamily="34" charset="-128"/>
                <a:cs typeface="+mn-cs"/>
                <a:sym typeface="Helvetica Light"/>
              </a:defRPr>
            </a:lvl9pPr>
          </a:lstStyle>
          <a:p>
            <a:pPr marL="179705" indent="-179705">
              <a:lnSpc>
                <a:spcPct val="100000"/>
              </a:lnSpc>
            </a:pPr>
            <a:r>
              <a:rPr lang="nl-NL" sz="1600" dirty="0">
                <a:latin typeface="Arial"/>
                <a:ea typeface="MS PGothic"/>
                <a:cs typeface="Arial"/>
              </a:rPr>
              <a:t>De HEA is een beleidsagenda met ambities, nog geen uitwerking</a:t>
            </a:r>
          </a:p>
          <a:p>
            <a:pPr marL="179705" indent="-179705">
              <a:lnSpc>
                <a:spcPct val="100000"/>
              </a:lnSpc>
            </a:pPr>
            <a:endParaRPr lang="nl-NL" sz="1600" dirty="0">
              <a:latin typeface="Arial"/>
              <a:cs typeface="Arial"/>
            </a:endParaRPr>
          </a:p>
          <a:p>
            <a:pPr marL="179705" indent="-179705">
              <a:lnSpc>
                <a:spcPct val="100000"/>
              </a:lnSpc>
            </a:pPr>
            <a:r>
              <a:rPr lang="nl-NL" sz="1600" dirty="0">
                <a:latin typeface="Arial"/>
                <a:ea typeface="MS PGothic"/>
                <a:cs typeface="Arial"/>
              </a:rPr>
              <a:t>De HEA wordt uitgewerkt in beleidskaders. De beleidskaders bevatten de uitwerking op hoofdlijnen</a:t>
            </a:r>
          </a:p>
          <a:p>
            <a:pPr marL="179705" indent="-179705">
              <a:lnSpc>
                <a:spcPct val="100000"/>
              </a:lnSpc>
            </a:pPr>
            <a:endParaRPr lang="nl-NL" sz="1600" dirty="0">
              <a:latin typeface="Arial"/>
              <a:ea typeface="MS PGothic"/>
              <a:cs typeface="Arial"/>
            </a:endParaRPr>
          </a:p>
          <a:p>
            <a:pPr marL="179705" indent="-179705">
              <a:lnSpc>
                <a:spcPct val="100000"/>
              </a:lnSpc>
            </a:pPr>
            <a:r>
              <a:rPr lang="nl-NL" sz="1600" dirty="0">
                <a:latin typeface="Arial"/>
                <a:ea typeface="MS PGothic"/>
                <a:cs typeface="Arial"/>
              </a:rPr>
              <a:t>Voor de uitvoering van de HEA zijn </a:t>
            </a:r>
            <a:r>
              <a:rPr lang="nl-NL" sz="1600">
                <a:latin typeface="Arial"/>
                <a:ea typeface="MS PGothic"/>
                <a:cs typeface="Arial"/>
              </a:rPr>
              <a:t>jaarlijks middelen </a:t>
            </a:r>
            <a:r>
              <a:rPr lang="nl-NL" sz="1600" dirty="0">
                <a:latin typeface="Arial"/>
                <a:ea typeface="MS PGothic"/>
                <a:cs typeface="Arial"/>
              </a:rPr>
              <a:t>beschikbaar. Om de ambities te realiseren worden de beschikbare middelen via subsidies (subsidieregelingen) ingezet </a:t>
            </a:r>
          </a:p>
          <a:p>
            <a:pPr marL="179705" indent="-179705">
              <a:lnSpc>
                <a:spcPct val="100000"/>
              </a:lnSpc>
            </a:pPr>
            <a:endParaRPr lang="nl-NL" sz="1600" dirty="0">
              <a:latin typeface="Arial"/>
              <a:cs typeface="Arial"/>
            </a:endParaRPr>
          </a:p>
          <a:p>
            <a:pPr marL="179705" indent="-179705">
              <a:lnSpc>
                <a:spcPct val="100000"/>
              </a:lnSpc>
            </a:pPr>
            <a:r>
              <a:rPr lang="nl-NL" sz="1600" dirty="0">
                <a:latin typeface="Arial"/>
                <a:cs typeface="Arial"/>
              </a:rPr>
              <a:t>HEA-partners maken jaarlijks afspraken over de verdeling van de beschikbare middelen over de vier ambities en onderwijssectoren </a:t>
            </a:r>
          </a:p>
          <a:p>
            <a:pPr marL="179705" indent="-179705">
              <a:lnSpc>
                <a:spcPct val="100000"/>
              </a:lnSpc>
            </a:pPr>
            <a:endParaRPr lang="nl-NL" sz="1600" dirty="0">
              <a:latin typeface="Arial"/>
              <a:cs typeface="Arial"/>
            </a:endParaRPr>
          </a:p>
          <a:p>
            <a:pPr marL="179705" indent="-179705">
              <a:lnSpc>
                <a:spcPct val="100000"/>
              </a:lnSpc>
            </a:pPr>
            <a:r>
              <a:rPr lang="nl-NL" sz="1600" dirty="0">
                <a:latin typeface="Arial"/>
                <a:cs typeface="Arial"/>
              </a:rPr>
              <a:t>Jaarlijks (juli) rapporteren HEA-partners aan de raad</a:t>
            </a:r>
          </a:p>
          <a:p>
            <a:pPr marL="641513" lvl="2" indent="-179705">
              <a:lnSpc>
                <a:spcPct val="100000"/>
              </a:lnSpc>
            </a:pPr>
            <a:r>
              <a:rPr lang="nl-NL" sz="1600" dirty="0">
                <a:latin typeface="Arial"/>
                <a:cs typeface="Arial"/>
              </a:rPr>
              <a:t>Uitvoeringsplan, vooruitblik naar volgend kalenderjaar</a:t>
            </a:r>
          </a:p>
          <a:p>
            <a:pPr marL="641513" lvl="2" indent="-179705">
              <a:lnSpc>
                <a:spcPct val="100000"/>
              </a:lnSpc>
            </a:pPr>
            <a:r>
              <a:rPr lang="nl-NL" sz="1600" dirty="0">
                <a:latin typeface="Arial"/>
                <a:cs typeface="Arial"/>
              </a:rPr>
              <a:t>Uitvoeringsrapportage, terugblik op voorgaande kalenderjaar</a:t>
            </a:r>
          </a:p>
          <a:p>
            <a:pPr marL="320056" lvl="1" indent="-179705">
              <a:lnSpc>
                <a:spcPct val="100000"/>
              </a:lnSpc>
            </a:pPr>
            <a:endParaRPr lang="nl-NL" sz="1600" dirty="0">
              <a:latin typeface="Arial"/>
              <a:cs typeface="Arial"/>
            </a:endParaRPr>
          </a:p>
          <a:p>
            <a:pPr marL="179705" indent="-179705">
              <a:lnSpc>
                <a:spcPct val="100000"/>
              </a:lnSpc>
            </a:pPr>
            <a:r>
              <a:rPr lang="nl-NL" sz="1600" dirty="0">
                <a:latin typeface="Arial"/>
                <a:ea typeface="MS PGothic"/>
                <a:cs typeface="Arial"/>
              </a:rPr>
              <a:t>HEA monitor op de site </a:t>
            </a:r>
            <a:r>
              <a:rPr lang="nl-NL" sz="1600" dirty="0">
                <a:latin typeface="Arial"/>
                <a:ea typeface="MS PGothic"/>
                <a:cs typeface="Arial"/>
                <a:hlinkClick r:id="rId3"/>
              </a:rPr>
              <a:t>https://denhaag.incijfers.nl/</a:t>
            </a:r>
          </a:p>
          <a:p>
            <a:pPr marL="179705" indent="-179705"/>
            <a:endParaRPr lang="nl-NL" sz="1687" dirty="0"/>
          </a:p>
        </p:txBody>
      </p:sp>
    </p:spTree>
    <p:extLst>
      <p:ext uri="{BB962C8B-B14F-4D97-AF65-F5344CB8AC3E}">
        <p14:creationId xmlns:p14="http://schemas.microsoft.com/office/powerpoint/2010/main" val="564351329"/>
      </p:ext>
    </p:extLst>
  </p:cSld>
  <p:clrMapOvr>
    <a:masterClrMapping/>
  </p:clrMapOvr>
  <p:transition spd="slow"/>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 name="Footer Placeholder 1">
            <a:extLst>
              <a:ext uri="{FF2B5EF4-FFF2-40B4-BE49-F238E27FC236}">
                <a16:creationId xmlns:a16="http://schemas.microsoft.com/office/drawing/2014/main" id="{405B5768-BC62-EFF0-8D16-30F948FE2A09}"/>
              </a:ext>
            </a:extLst>
          </p:cNvPr>
          <p:cNvSpPr>
            <a:spLocks noGrp="1"/>
          </p:cNvSpPr>
          <p:nvPr>
            <p:ph type="ftr" sz="quarter" idx="11"/>
          </p:nvPr>
        </p:nvSpPr>
        <p:spPr/>
        <p:txBody>
          <a:bodyPr/>
          <a:lstStyle>
            <a:defPPr>
              <a:defRPr lang="nl-NL"/>
            </a:defPPr>
            <a:lvl1pPr algn="l" defTabSz="288014" rtl="0" fontAlgn="base">
              <a:spcBef>
                <a:spcPct val="0"/>
              </a:spcBef>
              <a:spcAft>
                <a:spcPct val="0"/>
              </a:spcAft>
              <a:defRPr sz="1780" kern="1200">
                <a:solidFill>
                  <a:srgbClr val="000000"/>
                </a:solidFill>
                <a:latin typeface="Helvetica Light"/>
                <a:ea typeface="MS PGothic" panose="020B0600070205080204" pitchFamily="34" charset="-128"/>
                <a:cs typeface="+mn-cs"/>
                <a:sym typeface="Helvetica Light"/>
              </a:defRPr>
            </a:lvl1pPr>
            <a:lvl2pPr marL="225232" indent="-112224" algn="l" defTabSz="288014" rtl="0" fontAlgn="base">
              <a:spcBef>
                <a:spcPct val="0"/>
              </a:spcBef>
              <a:spcAft>
                <a:spcPct val="0"/>
              </a:spcAft>
              <a:defRPr sz="1780" kern="1200">
                <a:solidFill>
                  <a:srgbClr val="000000"/>
                </a:solidFill>
                <a:latin typeface="Helvetica Light"/>
                <a:ea typeface="MS PGothic" panose="020B0600070205080204" pitchFamily="34" charset="-128"/>
                <a:cs typeface="+mn-cs"/>
                <a:sym typeface="Helvetica Light"/>
              </a:defRPr>
            </a:lvl2pPr>
            <a:lvl3pPr marL="451249" indent="-225232" algn="l" defTabSz="288014" rtl="0" fontAlgn="base">
              <a:spcBef>
                <a:spcPct val="0"/>
              </a:spcBef>
              <a:spcAft>
                <a:spcPct val="0"/>
              </a:spcAft>
              <a:defRPr sz="1780" kern="1200">
                <a:solidFill>
                  <a:srgbClr val="000000"/>
                </a:solidFill>
                <a:latin typeface="Helvetica Light"/>
                <a:ea typeface="MS PGothic" panose="020B0600070205080204" pitchFamily="34" charset="-128"/>
                <a:cs typeface="+mn-cs"/>
                <a:sym typeface="Helvetica Light"/>
              </a:defRPr>
            </a:lvl3pPr>
            <a:lvl4pPr marL="677265" indent="-338240" algn="l" defTabSz="288014" rtl="0" fontAlgn="base">
              <a:spcBef>
                <a:spcPct val="0"/>
              </a:spcBef>
              <a:spcAft>
                <a:spcPct val="0"/>
              </a:spcAft>
              <a:defRPr sz="1780" kern="1200">
                <a:solidFill>
                  <a:srgbClr val="000000"/>
                </a:solidFill>
                <a:latin typeface="Helvetica Light"/>
                <a:ea typeface="MS PGothic" panose="020B0600070205080204" pitchFamily="34" charset="-128"/>
                <a:cs typeface="+mn-cs"/>
                <a:sym typeface="Helvetica Light"/>
              </a:defRPr>
            </a:lvl4pPr>
            <a:lvl5pPr marL="903282" indent="-451249" algn="l" defTabSz="288014" rtl="0" fontAlgn="base">
              <a:spcBef>
                <a:spcPct val="0"/>
              </a:spcBef>
              <a:spcAft>
                <a:spcPct val="0"/>
              </a:spcAft>
              <a:defRPr sz="1780" kern="1200">
                <a:solidFill>
                  <a:srgbClr val="000000"/>
                </a:solidFill>
                <a:latin typeface="Helvetica Light"/>
                <a:ea typeface="MS PGothic" panose="020B0600070205080204" pitchFamily="34" charset="-128"/>
                <a:cs typeface="+mn-cs"/>
                <a:sym typeface="Helvetica Light"/>
              </a:defRPr>
            </a:lvl5pPr>
            <a:lvl6pPr marL="1130083" algn="l" defTabSz="452034" rtl="0" eaLnBrk="1" latinLnBrk="0" hangingPunct="1">
              <a:defRPr sz="1780" kern="1200">
                <a:solidFill>
                  <a:srgbClr val="000000"/>
                </a:solidFill>
                <a:latin typeface="Helvetica Light"/>
                <a:ea typeface="MS PGothic" panose="020B0600070205080204" pitchFamily="34" charset="-128"/>
                <a:cs typeface="+mn-cs"/>
                <a:sym typeface="Helvetica Light"/>
              </a:defRPr>
            </a:lvl6pPr>
            <a:lvl7pPr marL="1356100" algn="l" defTabSz="452034" rtl="0" eaLnBrk="1" latinLnBrk="0" hangingPunct="1">
              <a:defRPr sz="1780" kern="1200">
                <a:solidFill>
                  <a:srgbClr val="000000"/>
                </a:solidFill>
                <a:latin typeface="Helvetica Light"/>
                <a:ea typeface="MS PGothic" panose="020B0600070205080204" pitchFamily="34" charset="-128"/>
                <a:cs typeface="+mn-cs"/>
                <a:sym typeface="Helvetica Light"/>
              </a:defRPr>
            </a:lvl7pPr>
            <a:lvl8pPr marL="1582116" algn="l" defTabSz="452034" rtl="0" eaLnBrk="1" latinLnBrk="0" hangingPunct="1">
              <a:defRPr sz="1780" kern="1200">
                <a:solidFill>
                  <a:srgbClr val="000000"/>
                </a:solidFill>
                <a:latin typeface="Helvetica Light"/>
                <a:ea typeface="MS PGothic" panose="020B0600070205080204" pitchFamily="34" charset="-128"/>
                <a:cs typeface="+mn-cs"/>
                <a:sym typeface="Helvetica Light"/>
              </a:defRPr>
            </a:lvl8pPr>
            <a:lvl9pPr marL="1808133" algn="l" defTabSz="452034" rtl="0" eaLnBrk="1" latinLnBrk="0" hangingPunct="1">
              <a:defRPr sz="1780" kern="1200">
                <a:solidFill>
                  <a:srgbClr val="000000"/>
                </a:solidFill>
                <a:latin typeface="Helvetica Light"/>
                <a:ea typeface="MS PGothic" panose="020B0600070205080204" pitchFamily="34" charset="-128"/>
                <a:cs typeface="+mn-cs"/>
                <a:sym typeface="Helvetica Light"/>
              </a:defRPr>
            </a:lvl9pPr>
          </a:lstStyle>
          <a:p>
            <a:endParaRPr lang="nl-NL" dirty="0"/>
          </a:p>
        </p:txBody>
      </p:sp>
      <p:sp>
        <p:nvSpPr>
          <p:cNvPr id="35844" name="Tijdelijke aanduiding voor dianummer 2">
            <a:extLst>
              <a:ext uri="{FF2B5EF4-FFF2-40B4-BE49-F238E27FC236}">
                <a16:creationId xmlns:a16="http://schemas.microsoft.com/office/drawing/2014/main" id="{B592E170-16A0-42D1-9339-1B4979AD8F08}"/>
              </a:ext>
            </a:extLst>
          </p:cNvPr>
          <p:cNvSpPr>
            <a:spLocks noGrp="1"/>
          </p:cNvSpPr>
          <p:nvPr>
            <p:ph type="sldNum" sz="quarter" idx="12"/>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ormAutofit/>
          </a:bodyPr>
          <a:lstStyle>
            <a:defPPr>
              <a:defRPr lang="nl-NL"/>
            </a:defPPr>
            <a:lvl1pPr algn="l" defTabSz="288014" rtl="0" fontAlgn="base">
              <a:spcBef>
                <a:spcPct val="0"/>
              </a:spcBef>
              <a:spcAft>
                <a:spcPct val="0"/>
              </a:spcAft>
              <a:defRPr sz="1780" kern="1200">
                <a:solidFill>
                  <a:srgbClr val="000000"/>
                </a:solidFill>
                <a:latin typeface="Helvetica Light"/>
                <a:ea typeface="MS PGothic" panose="020B0600070205080204" pitchFamily="34" charset="-128"/>
                <a:cs typeface="+mn-cs"/>
                <a:sym typeface="Helvetica Light"/>
              </a:defRPr>
            </a:lvl1pPr>
            <a:lvl2pPr marL="225232" indent="-112224" algn="l" defTabSz="288014" rtl="0" fontAlgn="base">
              <a:spcBef>
                <a:spcPct val="0"/>
              </a:spcBef>
              <a:spcAft>
                <a:spcPct val="0"/>
              </a:spcAft>
              <a:defRPr sz="1780" kern="1200">
                <a:solidFill>
                  <a:srgbClr val="000000"/>
                </a:solidFill>
                <a:latin typeface="Helvetica Light"/>
                <a:ea typeface="MS PGothic" panose="020B0600070205080204" pitchFamily="34" charset="-128"/>
                <a:cs typeface="+mn-cs"/>
                <a:sym typeface="Helvetica Light"/>
              </a:defRPr>
            </a:lvl2pPr>
            <a:lvl3pPr marL="451249" indent="-225232" algn="l" defTabSz="288014" rtl="0" fontAlgn="base">
              <a:spcBef>
                <a:spcPct val="0"/>
              </a:spcBef>
              <a:spcAft>
                <a:spcPct val="0"/>
              </a:spcAft>
              <a:defRPr sz="1780" kern="1200">
                <a:solidFill>
                  <a:srgbClr val="000000"/>
                </a:solidFill>
                <a:latin typeface="Helvetica Light"/>
                <a:ea typeface="MS PGothic" panose="020B0600070205080204" pitchFamily="34" charset="-128"/>
                <a:cs typeface="+mn-cs"/>
                <a:sym typeface="Helvetica Light"/>
              </a:defRPr>
            </a:lvl3pPr>
            <a:lvl4pPr marL="677265" indent="-338240" algn="l" defTabSz="288014" rtl="0" fontAlgn="base">
              <a:spcBef>
                <a:spcPct val="0"/>
              </a:spcBef>
              <a:spcAft>
                <a:spcPct val="0"/>
              </a:spcAft>
              <a:defRPr sz="1780" kern="1200">
                <a:solidFill>
                  <a:srgbClr val="000000"/>
                </a:solidFill>
                <a:latin typeface="Helvetica Light"/>
                <a:ea typeface="MS PGothic" panose="020B0600070205080204" pitchFamily="34" charset="-128"/>
                <a:cs typeface="+mn-cs"/>
                <a:sym typeface="Helvetica Light"/>
              </a:defRPr>
            </a:lvl4pPr>
            <a:lvl5pPr marL="903282" indent="-451249" algn="l" defTabSz="288014" rtl="0" fontAlgn="base">
              <a:spcBef>
                <a:spcPct val="0"/>
              </a:spcBef>
              <a:spcAft>
                <a:spcPct val="0"/>
              </a:spcAft>
              <a:defRPr sz="1780" kern="1200">
                <a:solidFill>
                  <a:srgbClr val="000000"/>
                </a:solidFill>
                <a:latin typeface="Helvetica Light"/>
                <a:ea typeface="MS PGothic" panose="020B0600070205080204" pitchFamily="34" charset="-128"/>
                <a:cs typeface="+mn-cs"/>
                <a:sym typeface="Helvetica Light"/>
              </a:defRPr>
            </a:lvl5pPr>
            <a:lvl6pPr marL="1130083" algn="l" defTabSz="452034" rtl="0" eaLnBrk="1" latinLnBrk="0" hangingPunct="1">
              <a:defRPr sz="1780" kern="1200">
                <a:solidFill>
                  <a:srgbClr val="000000"/>
                </a:solidFill>
                <a:latin typeface="Helvetica Light"/>
                <a:ea typeface="MS PGothic" panose="020B0600070205080204" pitchFamily="34" charset="-128"/>
                <a:cs typeface="+mn-cs"/>
                <a:sym typeface="Helvetica Light"/>
              </a:defRPr>
            </a:lvl6pPr>
            <a:lvl7pPr marL="1356100" algn="l" defTabSz="452034" rtl="0" eaLnBrk="1" latinLnBrk="0" hangingPunct="1">
              <a:defRPr sz="1780" kern="1200">
                <a:solidFill>
                  <a:srgbClr val="000000"/>
                </a:solidFill>
                <a:latin typeface="Helvetica Light"/>
                <a:ea typeface="MS PGothic" panose="020B0600070205080204" pitchFamily="34" charset="-128"/>
                <a:cs typeface="+mn-cs"/>
                <a:sym typeface="Helvetica Light"/>
              </a:defRPr>
            </a:lvl7pPr>
            <a:lvl8pPr marL="1582116" algn="l" defTabSz="452034" rtl="0" eaLnBrk="1" latinLnBrk="0" hangingPunct="1">
              <a:defRPr sz="1780" kern="1200">
                <a:solidFill>
                  <a:srgbClr val="000000"/>
                </a:solidFill>
                <a:latin typeface="Helvetica Light"/>
                <a:ea typeface="MS PGothic" panose="020B0600070205080204" pitchFamily="34" charset="-128"/>
                <a:cs typeface="+mn-cs"/>
                <a:sym typeface="Helvetica Light"/>
              </a:defRPr>
            </a:lvl8pPr>
            <a:lvl9pPr marL="1808133" algn="l" defTabSz="452034" rtl="0" eaLnBrk="1" latinLnBrk="0" hangingPunct="1">
              <a:defRPr sz="1780" kern="1200">
                <a:solidFill>
                  <a:srgbClr val="000000"/>
                </a:solidFill>
                <a:latin typeface="Helvetica Light"/>
                <a:ea typeface="MS PGothic" panose="020B0600070205080204" pitchFamily="34" charset="-128"/>
                <a:cs typeface="+mn-cs"/>
                <a:sym typeface="Helvetica Light"/>
              </a:defRPr>
            </a:lvl9pPr>
          </a:lstStyle>
          <a:p>
            <a:pPr eaLnBrk="1" hangingPunct="1">
              <a:spcAft>
                <a:spcPts val="422"/>
              </a:spcAft>
            </a:pPr>
            <a:fld id="{0D92118C-3890-46BC-B050-BF05C9375B7D}" type="slidenum">
              <a:rPr lang="nl-NL" altLang="nl-NL" sz="1200" dirty="0">
                <a:solidFill>
                  <a:schemeClr val="bg1"/>
                </a:solidFill>
              </a:rPr>
              <a:pPr eaLnBrk="1" hangingPunct="1">
                <a:spcAft>
                  <a:spcPts val="422"/>
                </a:spcAft>
              </a:pPr>
              <a:t>17</a:t>
            </a:fld>
            <a:endParaRPr lang="nl-NL" altLang="nl-NL" sz="1200" dirty="0">
              <a:solidFill>
                <a:schemeClr val="bg1"/>
              </a:solidFill>
            </a:endParaRPr>
          </a:p>
        </p:txBody>
      </p:sp>
      <p:sp>
        <p:nvSpPr>
          <p:cNvPr id="35842" name="Titel 3">
            <a:extLst>
              <a:ext uri="{FF2B5EF4-FFF2-40B4-BE49-F238E27FC236}">
                <a16:creationId xmlns:a16="http://schemas.microsoft.com/office/drawing/2014/main" id="{3BBDFB92-695B-47B0-ABFA-113415286BA8}"/>
              </a:ext>
            </a:extLst>
          </p:cNvPr>
          <p:cNvSpPr>
            <a:spLocks noGrp="1"/>
          </p:cNvSpPr>
          <p:nvPr>
            <p:ph type="title"/>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0" tIns="0" rIns="0" bIns="0" numCol="1" anchor="t" anchorCtr="0" compatLnSpc="1">
            <a:prstTxWarp prst="textNoShape">
              <a:avLst/>
            </a:prstTxWarp>
            <a:normAutofit/>
          </a:bodyPr>
          <a:lstStyle>
            <a:defPPr>
              <a:defRPr lang="nl-NL"/>
            </a:defPPr>
            <a:lvl1pPr algn="l" defTabSz="409635" rtl="0" fontAlgn="base">
              <a:spcBef>
                <a:spcPct val="0"/>
              </a:spcBef>
              <a:spcAft>
                <a:spcPct val="0"/>
              </a:spcAft>
              <a:defRPr sz="2531" kern="1200">
                <a:solidFill>
                  <a:srgbClr val="000000"/>
                </a:solidFill>
                <a:latin typeface="Helvetica Light"/>
                <a:ea typeface="MS PGothic" panose="020B0600070205080204" pitchFamily="34" charset="-128"/>
                <a:cs typeface="+mn-cs"/>
                <a:sym typeface="Helvetica Light"/>
              </a:defRPr>
            </a:lvl1pPr>
            <a:lvl2pPr marL="320342" indent="-159613" algn="l" defTabSz="409635" rtl="0" fontAlgn="base">
              <a:spcBef>
                <a:spcPct val="0"/>
              </a:spcBef>
              <a:spcAft>
                <a:spcPct val="0"/>
              </a:spcAft>
              <a:defRPr sz="2531" kern="1200">
                <a:solidFill>
                  <a:srgbClr val="000000"/>
                </a:solidFill>
                <a:latin typeface="Helvetica Light"/>
                <a:ea typeface="MS PGothic" panose="020B0600070205080204" pitchFamily="34" charset="-128"/>
                <a:cs typeface="+mn-cs"/>
                <a:sym typeface="Helvetica Light"/>
              </a:defRPr>
            </a:lvl2pPr>
            <a:lvl3pPr marL="641799" indent="-320342" algn="l" defTabSz="409635" rtl="0" fontAlgn="base">
              <a:spcBef>
                <a:spcPct val="0"/>
              </a:spcBef>
              <a:spcAft>
                <a:spcPct val="0"/>
              </a:spcAft>
              <a:defRPr sz="2531" kern="1200">
                <a:solidFill>
                  <a:srgbClr val="000000"/>
                </a:solidFill>
                <a:latin typeface="Helvetica Light"/>
                <a:ea typeface="MS PGothic" panose="020B0600070205080204" pitchFamily="34" charset="-128"/>
                <a:cs typeface="+mn-cs"/>
                <a:sym typeface="Helvetica Light"/>
              </a:defRPr>
            </a:lvl3pPr>
            <a:lvl4pPr marL="963256" indent="-481070" algn="l" defTabSz="409635" rtl="0" fontAlgn="base">
              <a:spcBef>
                <a:spcPct val="0"/>
              </a:spcBef>
              <a:spcAft>
                <a:spcPct val="0"/>
              </a:spcAft>
              <a:defRPr sz="2531" kern="1200">
                <a:solidFill>
                  <a:srgbClr val="000000"/>
                </a:solidFill>
                <a:latin typeface="Helvetica Light"/>
                <a:ea typeface="MS PGothic" panose="020B0600070205080204" pitchFamily="34" charset="-128"/>
                <a:cs typeface="+mn-cs"/>
                <a:sym typeface="Helvetica Light"/>
              </a:defRPr>
            </a:lvl4pPr>
            <a:lvl5pPr marL="1284713" indent="-641799" algn="l" defTabSz="409635" rtl="0" fontAlgn="base">
              <a:spcBef>
                <a:spcPct val="0"/>
              </a:spcBef>
              <a:spcAft>
                <a:spcPct val="0"/>
              </a:spcAft>
              <a:defRPr sz="2531" kern="1200">
                <a:solidFill>
                  <a:srgbClr val="000000"/>
                </a:solidFill>
                <a:latin typeface="Helvetica Light"/>
                <a:ea typeface="MS PGothic" panose="020B0600070205080204" pitchFamily="34" charset="-128"/>
                <a:cs typeface="+mn-cs"/>
                <a:sym typeface="Helvetica Light"/>
              </a:defRPr>
            </a:lvl5pPr>
            <a:lvl6pPr marL="1607287" algn="l" defTabSz="642915" rtl="0" eaLnBrk="1" latinLnBrk="0" hangingPunct="1">
              <a:defRPr sz="2531" kern="1200">
                <a:solidFill>
                  <a:srgbClr val="000000"/>
                </a:solidFill>
                <a:latin typeface="Helvetica Light"/>
                <a:ea typeface="MS PGothic" panose="020B0600070205080204" pitchFamily="34" charset="-128"/>
                <a:cs typeface="+mn-cs"/>
                <a:sym typeface="Helvetica Light"/>
              </a:defRPr>
            </a:lvl6pPr>
            <a:lvl7pPr marL="1928744" algn="l" defTabSz="642915" rtl="0" eaLnBrk="1" latinLnBrk="0" hangingPunct="1">
              <a:defRPr sz="2531" kern="1200">
                <a:solidFill>
                  <a:srgbClr val="000000"/>
                </a:solidFill>
                <a:latin typeface="Helvetica Light"/>
                <a:ea typeface="MS PGothic" panose="020B0600070205080204" pitchFamily="34" charset="-128"/>
                <a:cs typeface="+mn-cs"/>
                <a:sym typeface="Helvetica Light"/>
              </a:defRPr>
            </a:lvl7pPr>
            <a:lvl8pPr marL="2250201" algn="l" defTabSz="642915" rtl="0" eaLnBrk="1" latinLnBrk="0" hangingPunct="1">
              <a:defRPr sz="2531" kern="1200">
                <a:solidFill>
                  <a:srgbClr val="000000"/>
                </a:solidFill>
                <a:latin typeface="Helvetica Light"/>
                <a:ea typeface="MS PGothic" panose="020B0600070205080204" pitchFamily="34" charset="-128"/>
                <a:cs typeface="+mn-cs"/>
                <a:sym typeface="Helvetica Light"/>
              </a:defRPr>
            </a:lvl8pPr>
            <a:lvl9pPr marL="2571659" algn="l" defTabSz="642915" rtl="0" eaLnBrk="1" latinLnBrk="0" hangingPunct="1">
              <a:defRPr sz="2531" kern="1200">
                <a:solidFill>
                  <a:srgbClr val="000000"/>
                </a:solidFill>
                <a:latin typeface="Helvetica Light"/>
                <a:ea typeface="MS PGothic" panose="020B0600070205080204" pitchFamily="34" charset="-128"/>
                <a:cs typeface="+mn-cs"/>
                <a:sym typeface="Helvetica Light"/>
              </a:defRPr>
            </a:lvl9pPr>
          </a:lstStyle>
          <a:p>
            <a:pPr eaLnBrk="1" hangingPunct="1"/>
            <a:r>
              <a:rPr lang="en-US" altLang="nl-NL" sz="1800" dirty="0" err="1">
                <a:solidFill>
                  <a:schemeClr val="accent1"/>
                </a:solidFill>
                <a:latin typeface="Arial"/>
                <a:ea typeface="MS PGothic"/>
                <a:cs typeface="Arial"/>
              </a:rPr>
              <a:t>Heeft</a:t>
            </a:r>
            <a:r>
              <a:rPr lang="en-US" altLang="nl-NL" sz="1800" dirty="0">
                <a:solidFill>
                  <a:schemeClr val="accent1"/>
                </a:solidFill>
                <a:latin typeface="Arial"/>
                <a:ea typeface="MS PGothic"/>
                <a:cs typeface="Arial"/>
              </a:rPr>
              <a:t> u </a:t>
            </a:r>
            <a:r>
              <a:rPr lang="en-US" altLang="nl-NL" sz="1800" dirty="0" err="1">
                <a:solidFill>
                  <a:schemeClr val="accent1"/>
                </a:solidFill>
                <a:latin typeface="Arial"/>
                <a:ea typeface="MS PGothic"/>
                <a:cs typeface="Arial"/>
              </a:rPr>
              <a:t>vragen</a:t>
            </a:r>
            <a:r>
              <a:rPr lang="en-US" altLang="nl-NL" sz="1800" dirty="0">
                <a:solidFill>
                  <a:schemeClr val="accent1"/>
                </a:solidFill>
                <a:latin typeface="Arial"/>
                <a:ea typeface="MS PGothic"/>
                <a:cs typeface="Arial"/>
              </a:rPr>
              <a:t>?</a:t>
            </a:r>
            <a:endParaRPr lang="nl-NL" altLang="nl-NL" sz="1800" dirty="0">
              <a:solidFill>
                <a:schemeClr val="accent1"/>
              </a:solidFill>
              <a:latin typeface="Arial"/>
              <a:ea typeface="MS PGothic"/>
              <a:cs typeface="Arial"/>
            </a:endParaRPr>
          </a:p>
        </p:txBody>
      </p:sp>
      <p:sp>
        <p:nvSpPr>
          <p:cNvPr id="35843" name="Tijdelijke aanduiding voor tekst 3">
            <a:extLst>
              <a:ext uri="{FF2B5EF4-FFF2-40B4-BE49-F238E27FC236}">
                <a16:creationId xmlns:a16="http://schemas.microsoft.com/office/drawing/2014/main" id="{B215BE14-4743-4D40-8C03-5F68F107DB2F}"/>
              </a:ext>
            </a:extLst>
          </p:cNvPr>
          <p:cNvSpPr>
            <a:spLocks noGrp="1"/>
          </p:cNvSpPr>
          <p:nvPr>
            <p:ph type="body" sz="quarter" idx="13"/>
          </p:nvPr>
        </p:nvSpPr>
        <p:spPr bwMode="auto">
          <a:xfrm>
            <a:off x="935998" y="923702"/>
            <a:ext cx="3625829" cy="5139375"/>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0" tIns="0" rIns="0" bIns="0" numCol="1" anchor="t" anchorCtr="0" compatLnSpc="1">
            <a:prstTxWarp prst="textNoShape">
              <a:avLst/>
            </a:prstTxWarp>
            <a:normAutofit/>
          </a:bodyPr>
          <a:lstStyle>
            <a:defPPr>
              <a:defRPr lang="nl-NL"/>
            </a:defPPr>
            <a:lvl1pPr algn="l" defTabSz="409635" rtl="0" fontAlgn="base">
              <a:spcBef>
                <a:spcPct val="0"/>
              </a:spcBef>
              <a:spcAft>
                <a:spcPct val="0"/>
              </a:spcAft>
              <a:defRPr sz="2531" kern="1200">
                <a:solidFill>
                  <a:srgbClr val="000000"/>
                </a:solidFill>
                <a:latin typeface="Helvetica Light"/>
                <a:ea typeface="MS PGothic" panose="020B0600070205080204" pitchFamily="34" charset="-128"/>
                <a:cs typeface="+mn-cs"/>
                <a:sym typeface="Helvetica Light"/>
              </a:defRPr>
            </a:lvl1pPr>
            <a:lvl2pPr marL="320342" indent="-159613" algn="l" defTabSz="409635" rtl="0" fontAlgn="base">
              <a:spcBef>
                <a:spcPct val="0"/>
              </a:spcBef>
              <a:spcAft>
                <a:spcPct val="0"/>
              </a:spcAft>
              <a:defRPr sz="2531" kern="1200">
                <a:solidFill>
                  <a:srgbClr val="000000"/>
                </a:solidFill>
                <a:latin typeface="Helvetica Light"/>
                <a:ea typeface="MS PGothic" panose="020B0600070205080204" pitchFamily="34" charset="-128"/>
                <a:cs typeface="+mn-cs"/>
                <a:sym typeface="Helvetica Light"/>
              </a:defRPr>
            </a:lvl2pPr>
            <a:lvl3pPr marL="641799" indent="-320342" algn="l" defTabSz="409635" rtl="0" fontAlgn="base">
              <a:spcBef>
                <a:spcPct val="0"/>
              </a:spcBef>
              <a:spcAft>
                <a:spcPct val="0"/>
              </a:spcAft>
              <a:defRPr sz="2531" kern="1200">
                <a:solidFill>
                  <a:srgbClr val="000000"/>
                </a:solidFill>
                <a:latin typeface="Helvetica Light"/>
                <a:ea typeface="MS PGothic" panose="020B0600070205080204" pitchFamily="34" charset="-128"/>
                <a:cs typeface="+mn-cs"/>
                <a:sym typeface="Helvetica Light"/>
              </a:defRPr>
            </a:lvl3pPr>
            <a:lvl4pPr marL="963256" indent="-481070" algn="l" defTabSz="409635" rtl="0" fontAlgn="base">
              <a:spcBef>
                <a:spcPct val="0"/>
              </a:spcBef>
              <a:spcAft>
                <a:spcPct val="0"/>
              </a:spcAft>
              <a:defRPr sz="2531" kern="1200">
                <a:solidFill>
                  <a:srgbClr val="000000"/>
                </a:solidFill>
                <a:latin typeface="Helvetica Light"/>
                <a:ea typeface="MS PGothic" panose="020B0600070205080204" pitchFamily="34" charset="-128"/>
                <a:cs typeface="+mn-cs"/>
                <a:sym typeface="Helvetica Light"/>
              </a:defRPr>
            </a:lvl4pPr>
            <a:lvl5pPr marL="1284713" indent="-641799" algn="l" defTabSz="409635" rtl="0" fontAlgn="base">
              <a:spcBef>
                <a:spcPct val="0"/>
              </a:spcBef>
              <a:spcAft>
                <a:spcPct val="0"/>
              </a:spcAft>
              <a:defRPr sz="2531" kern="1200">
                <a:solidFill>
                  <a:srgbClr val="000000"/>
                </a:solidFill>
                <a:latin typeface="Helvetica Light"/>
                <a:ea typeface="MS PGothic" panose="020B0600070205080204" pitchFamily="34" charset="-128"/>
                <a:cs typeface="+mn-cs"/>
                <a:sym typeface="Helvetica Light"/>
              </a:defRPr>
            </a:lvl5pPr>
            <a:lvl6pPr marL="1607287" algn="l" defTabSz="642915" rtl="0" eaLnBrk="1" latinLnBrk="0" hangingPunct="1">
              <a:defRPr sz="2531" kern="1200">
                <a:solidFill>
                  <a:srgbClr val="000000"/>
                </a:solidFill>
                <a:latin typeface="Helvetica Light"/>
                <a:ea typeface="MS PGothic" panose="020B0600070205080204" pitchFamily="34" charset="-128"/>
                <a:cs typeface="+mn-cs"/>
                <a:sym typeface="Helvetica Light"/>
              </a:defRPr>
            </a:lvl6pPr>
            <a:lvl7pPr marL="1928744" algn="l" defTabSz="642915" rtl="0" eaLnBrk="1" latinLnBrk="0" hangingPunct="1">
              <a:defRPr sz="2531" kern="1200">
                <a:solidFill>
                  <a:srgbClr val="000000"/>
                </a:solidFill>
                <a:latin typeface="Helvetica Light"/>
                <a:ea typeface="MS PGothic" panose="020B0600070205080204" pitchFamily="34" charset="-128"/>
                <a:cs typeface="+mn-cs"/>
                <a:sym typeface="Helvetica Light"/>
              </a:defRPr>
            </a:lvl7pPr>
            <a:lvl8pPr marL="2250201" algn="l" defTabSz="642915" rtl="0" eaLnBrk="1" latinLnBrk="0" hangingPunct="1">
              <a:defRPr sz="2531" kern="1200">
                <a:solidFill>
                  <a:srgbClr val="000000"/>
                </a:solidFill>
                <a:latin typeface="Helvetica Light"/>
                <a:ea typeface="MS PGothic" panose="020B0600070205080204" pitchFamily="34" charset="-128"/>
                <a:cs typeface="+mn-cs"/>
                <a:sym typeface="Helvetica Light"/>
              </a:defRPr>
            </a:lvl8pPr>
            <a:lvl9pPr marL="2571659" algn="l" defTabSz="642915" rtl="0" eaLnBrk="1" latinLnBrk="0" hangingPunct="1">
              <a:defRPr sz="2531" kern="1200">
                <a:solidFill>
                  <a:srgbClr val="000000"/>
                </a:solidFill>
                <a:latin typeface="Helvetica Light"/>
                <a:ea typeface="MS PGothic" panose="020B0600070205080204" pitchFamily="34" charset="-128"/>
                <a:cs typeface="+mn-cs"/>
                <a:sym typeface="Helvetica Light"/>
              </a:defRPr>
            </a:lvl9pPr>
          </a:lstStyle>
          <a:p>
            <a:pPr marL="0" indent="0" eaLnBrk="1" hangingPunct="1">
              <a:spcBef>
                <a:spcPct val="0"/>
              </a:spcBef>
              <a:spcAft>
                <a:spcPts val="422"/>
              </a:spcAft>
              <a:buFontTx/>
              <a:buNone/>
            </a:pPr>
            <a:r>
              <a:rPr lang="nl-NL" altLang="nl-NL" sz="1600" b="1" dirty="0">
                <a:solidFill>
                  <a:schemeClr val="accent1"/>
                </a:solidFill>
                <a:latin typeface="Arial"/>
                <a:ea typeface="MS PGothic"/>
                <a:cs typeface="Arial"/>
              </a:rPr>
              <a:t>Dank voor uw aandacht!</a:t>
            </a:r>
            <a:endParaRPr lang="nl-NL" sz="1600" dirty="0">
              <a:solidFill>
                <a:schemeClr val="accent1"/>
              </a:solidFill>
              <a:latin typeface="Arial"/>
              <a:ea typeface="MS PGothic"/>
              <a:cs typeface="Arial"/>
            </a:endParaRPr>
          </a:p>
          <a:p>
            <a:pPr marL="0" indent="0" eaLnBrk="1" hangingPunct="1">
              <a:spcBef>
                <a:spcPct val="0"/>
              </a:spcBef>
              <a:spcAft>
                <a:spcPts val="422"/>
              </a:spcAft>
              <a:buFontTx/>
              <a:buNone/>
            </a:pPr>
            <a:endParaRPr lang="nl-NL" altLang="nl-NL" dirty="0"/>
          </a:p>
        </p:txBody>
      </p:sp>
      <p:pic>
        <p:nvPicPr>
          <p:cNvPr id="6" name="Afbeelding 5" descr="Afbeelding met tekst, binnen, kantoor, rommelig&#10;&#10;Automatisch gegenereerde beschrijving">
            <a:extLst>
              <a:ext uri="{FF2B5EF4-FFF2-40B4-BE49-F238E27FC236}">
                <a16:creationId xmlns:a16="http://schemas.microsoft.com/office/drawing/2014/main" id="{EB2AB040-8E78-4230-8016-1A879BF079D3}"/>
              </a:ext>
            </a:extLst>
          </p:cNvPr>
          <p:cNvPicPr>
            <a:picLocks noChangeAspect="1"/>
          </p:cNvPicPr>
          <p:nvPr/>
        </p:nvPicPr>
        <p:blipFill rotWithShape="1">
          <a:blip r:embed="rId3">
            <a:extLst>
              <a:ext uri="{28A0092B-C50C-407E-A947-70E740481C1C}">
                <a14:useLocalDpi xmlns:a14="http://schemas.microsoft.com/office/drawing/2010/main" val="0"/>
              </a:ext>
              <a:ext uri="{837473B0-CC2E-450A-ABE3-18F120FF3D39}">
                <a1611:picAttrSrcUrl xmlns:a1611="http://schemas.microsoft.com/office/drawing/2016/11/main" r:id="rId4"/>
              </a:ext>
            </a:extLst>
          </a:blip>
          <a:srcRect l="22817" r="26340"/>
          <a:stretch/>
        </p:blipFill>
        <p:spPr>
          <a:xfrm>
            <a:off x="5280144" y="1046155"/>
            <a:ext cx="3863856" cy="5072761"/>
          </a:xfrm>
          <a:prstGeom prst="rect">
            <a:avLst/>
          </a:prstGeom>
          <a:noFill/>
        </p:spPr>
      </p:pic>
      <p:sp>
        <p:nvSpPr>
          <p:cNvPr id="7" name="Tekstvak 6">
            <a:extLst>
              <a:ext uri="{FF2B5EF4-FFF2-40B4-BE49-F238E27FC236}">
                <a16:creationId xmlns:a16="http://schemas.microsoft.com/office/drawing/2014/main" id="{1398B065-8367-47C3-B154-B73DD0D88F66}"/>
              </a:ext>
            </a:extLst>
          </p:cNvPr>
          <p:cNvSpPr txBox="1"/>
          <p:nvPr/>
        </p:nvSpPr>
        <p:spPr>
          <a:xfrm>
            <a:off x="8564586" y="5978253"/>
            <a:ext cx="2103415" cy="149143"/>
          </a:xfrm>
          <a:prstGeom prst="rect">
            <a:avLst/>
          </a:prstGeom>
          <a:solidFill>
            <a:srgbClr val="000000"/>
          </a:solidFill>
        </p:spPr>
        <p:txBody>
          <a:bodyPr wrap="square" rtlCol="0">
            <a:spAutoFit/>
          </a:bodyPr>
          <a:lstStyle>
            <a:defPPr>
              <a:defRPr lang="nl-NL"/>
            </a:defPPr>
            <a:lvl1pPr algn="l" defTabSz="409635" rtl="0" fontAlgn="base">
              <a:spcBef>
                <a:spcPct val="0"/>
              </a:spcBef>
              <a:spcAft>
                <a:spcPct val="0"/>
              </a:spcAft>
              <a:defRPr sz="2531" kern="1200">
                <a:solidFill>
                  <a:srgbClr val="000000"/>
                </a:solidFill>
                <a:latin typeface="Helvetica Light"/>
                <a:ea typeface="MS PGothic" panose="020B0600070205080204" pitchFamily="34" charset="-128"/>
                <a:cs typeface="+mn-cs"/>
                <a:sym typeface="Helvetica Light"/>
              </a:defRPr>
            </a:lvl1pPr>
            <a:lvl2pPr marL="320342" indent="-159613" algn="l" defTabSz="409635" rtl="0" fontAlgn="base">
              <a:spcBef>
                <a:spcPct val="0"/>
              </a:spcBef>
              <a:spcAft>
                <a:spcPct val="0"/>
              </a:spcAft>
              <a:defRPr sz="2531" kern="1200">
                <a:solidFill>
                  <a:srgbClr val="000000"/>
                </a:solidFill>
                <a:latin typeface="Helvetica Light"/>
                <a:ea typeface="MS PGothic" panose="020B0600070205080204" pitchFamily="34" charset="-128"/>
                <a:cs typeface="+mn-cs"/>
                <a:sym typeface="Helvetica Light"/>
              </a:defRPr>
            </a:lvl2pPr>
            <a:lvl3pPr marL="641799" indent="-320342" algn="l" defTabSz="409635" rtl="0" fontAlgn="base">
              <a:spcBef>
                <a:spcPct val="0"/>
              </a:spcBef>
              <a:spcAft>
                <a:spcPct val="0"/>
              </a:spcAft>
              <a:defRPr sz="2531" kern="1200">
                <a:solidFill>
                  <a:srgbClr val="000000"/>
                </a:solidFill>
                <a:latin typeface="Helvetica Light"/>
                <a:ea typeface="MS PGothic" panose="020B0600070205080204" pitchFamily="34" charset="-128"/>
                <a:cs typeface="+mn-cs"/>
                <a:sym typeface="Helvetica Light"/>
              </a:defRPr>
            </a:lvl3pPr>
            <a:lvl4pPr marL="963256" indent="-481070" algn="l" defTabSz="409635" rtl="0" fontAlgn="base">
              <a:spcBef>
                <a:spcPct val="0"/>
              </a:spcBef>
              <a:spcAft>
                <a:spcPct val="0"/>
              </a:spcAft>
              <a:defRPr sz="2531" kern="1200">
                <a:solidFill>
                  <a:srgbClr val="000000"/>
                </a:solidFill>
                <a:latin typeface="Helvetica Light"/>
                <a:ea typeface="MS PGothic" panose="020B0600070205080204" pitchFamily="34" charset="-128"/>
                <a:cs typeface="+mn-cs"/>
                <a:sym typeface="Helvetica Light"/>
              </a:defRPr>
            </a:lvl4pPr>
            <a:lvl5pPr marL="1284713" indent="-641799" algn="l" defTabSz="409635" rtl="0" fontAlgn="base">
              <a:spcBef>
                <a:spcPct val="0"/>
              </a:spcBef>
              <a:spcAft>
                <a:spcPct val="0"/>
              </a:spcAft>
              <a:defRPr sz="2531" kern="1200">
                <a:solidFill>
                  <a:srgbClr val="000000"/>
                </a:solidFill>
                <a:latin typeface="Helvetica Light"/>
                <a:ea typeface="MS PGothic" panose="020B0600070205080204" pitchFamily="34" charset="-128"/>
                <a:cs typeface="+mn-cs"/>
                <a:sym typeface="Helvetica Light"/>
              </a:defRPr>
            </a:lvl5pPr>
            <a:lvl6pPr marL="1607287" algn="l" defTabSz="642915" rtl="0" eaLnBrk="1" latinLnBrk="0" hangingPunct="1">
              <a:defRPr sz="2531" kern="1200">
                <a:solidFill>
                  <a:srgbClr val="000000"/>
                </a:solidFill>
                <a:latin typeface="Helvetica Light"/>
                <a:ea typeface="MS PGothic" panose="020B0600070205080204" pitchFamily="34" charset="-128"/>
                <a:cs typeface="+mn-cs"/>
                <a:sym typeface="Helvetica Light"/>
              </a:defRPr>
            </a:lvl6pPr>
            <a:lvl7pPr marL="1928744" algn="l" defTabSz="642915" rtl="0" eaLnBrk="1" latinLnBrk="0" hangingPunct="1">
              <a:defRPr sz="2531" kern="1200">
                <a:solidFill>
                  <a:srgbClr val="000000"/>
                </a:solidFill>
                <a:latin typeface="Helvetica Light"/>
                <a:ea typeface="MS PGothic" panose="020B0600070205080204" pitchFamily="34" charset="-128"/>
                <a:cs typeface="+mn-cs"/>
                <a:sym typeface="Helvetica Light"/>
              </a:defRPr>
            </a:lvl7pPr>
            <a:lvl8pPr marL="2250201" algn="l" defTabSz="642915" rtl="0" eaLnBrk="1" latinLnBrk="0" hangingPunct="1">
              <a:defRPr sz="2531" kern="1200">
                <a:solidFill>
                  <a:srgbClr val="000000"/>
                </a:solidFill>
                <a:latin typeface="Helvetica Light"/>
                <a:ea typeface="MS PGothic" panose="020B0600070205080204" pitchFamily="34" charset="-128"/>
                <a:cs typeface="+mn-cs"/>
                <a:sym typeface="Helvetica Light"/>
              </a:defRPr>
            </a:lvl8pPr>
            <a:lvl9pPr marL="2571659" algn="l" defTabSz="642915" rtl="0" eaLnBrk="1" latinLnBrk="0" hangingPunct="1">
              <a:defRPr sz="2531" kern="1200">
                <a:solidFill>
                  <a:srgbClr val="000000"/>
                </a:solidFill>
                <a:latin typeface="Helvetica Light"/>
                <a:ea typeface="MS PGothic" panose="020B0600070205080204" pitchFamily="34" charset="-128"/>
                <a:cs typeface="+mn-cs"/>
                <a:sym typeface="Helvetica Light"/>
              </a:defRPr>
            </a:lvl9pPr>
          </a:lstStyle>
          <a:p>
            <a:pPr algn="r">
              <a:spcAft>
                <a:spcPts val="422"/>
              </a:spcAft>
            </a:pPr>
            <a:r>
              <a:rPr lang="nl-NL" sz="492">
                <a:solidFill>
                  <a:srgbClr val="FFFFFF"/>
                </a:solidFill>
                <a:latin typeface="+mn-lt"/>
                <a:ea typeface="+mn-ea"/>
                <a:hlinkClick r:id="rId4" tooltip="https://heimatkunde.boell.de/2017/03/02/die-kommunen-muessen-staerker-mit-liberalen-muslimen-zusammenarbeiten">
                  <a:extLst>
                    <a:ext uri="{A12FA001-AC4F-418D-AE19-62706E023703}">
                      <ahyp:hlinkClr xmlns:ahyp="http://schemas.microsoft.com/office/drawing/2018/hyperlinkcolor" val="tx"/>
                    </a:ext>
                  </a:extLst>
                </a:hlinkClick>
              </a:rPr>
              <a:t>Deze foto</a:t>
            </a:r>
            <a:r>
              <a:rPr lang="nl-NL" sz="492">
                <a:solidFill>
                  <a:srgbClr val="FFFFFF"/>
                </a:solidFill>
                <a:latin typeface="+mn-lt"/>
                <a:ea typeface="+mn-ea"/>
              </a:rPr>
              <a:t> van Onbekende auteur is </a:t>
            </a:r>
            <a:r>
              <a:rPr lang="nl-NL" sz="492" err="1">
                <a:solidFill>
                  <a:srgbClr val="FFFFFF"/>
                </a:solidFill>
                <a:latin typeface="+mn-lt"/>
                <a:ea typeface="+mn-ea"/>
              </a:rPr>
              <a:t>gelicentieerd</a:t>
            </a:r>
            <a:r>
              <a:rPr lang="nl-NL" sz="492">
                <a:solidFill>
                  <a:srgbClr val="FFFFFF"/>
                </a:solidFill>
                <a:latin typeface="+mn-lt"/>
                <a:ea typeface="+mn-ea"/>
              </a:rPr>
              <a:t> onder </a:t>
            </a:r>
            <a:r>
              <a:rPr lang="nl-NL" sz="492">
                <a:solidFill>
                  <a:srgbClr val="FFFFFF"/>
                </a:solidFill>
                <a:latin typeface="+mn-lt"/>
                <a:ea typeface="+mn-ea"/>
                <a:hlinkClick r:id="rId5" tooltip="https://creativecommons.org/licenses/by-nc-sa/3.0/">
                  <a:extLst>
                    <a:ext uri="{A12FA001-AC4F-418D-AE19-62706E023703}">
                      <ahyp:hlinkClr xmlns:ahyp="http://schemas.microsoft.com/office/drawing/2018/hyperlinkcolor" val="tx"/>
                    </a:ext>
                  </a:extLst>
                </a:hlinkClick>
              </a:rPr>
              <a:t>CC BY-SA-NC</a:t>
            </a:r>
            <a:endParaRPr lang="nl-NL" sz="492">
              <a:solidFill>
                <a:srgbClr val="FFFFFF"/>
              </a:solidFill>
              <a:latin typeface="+mn-lt"/>
              <a:ea typeface="+mn-ea"/>
            </a:endParaRPr>
          </a:p>
        </p:txBody>
      </p:sp>
    </p:spTree>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F458C651-0514-924B-8F4F-029CA61194B4}"/>
              </a:ext>
            </a:extLst>
          </p:cNvPr>
          <p:cNvSpPr>
            <a:spLocks noGrp="1"/>
          </p:cNvSpPr>
          <p:nvPr>
            <p:ph type="title"/>
          </p:nvPr>
        </p:nvSpPr>
        <p:spPr>
          <a:xfrm>
            <a:off x="555760" y="639157"/>
            <a:ext cx="5801685" cy="2439412"/>
          </a:xfrm>
        </p:spPr>
        <p:txBody>
          <a:bodyPr vert="horz" lIns="0" tIns="0" rIns="0" bIns="0" anchor="t"/>
          <a:lstStyle>
            <a:defPPr>
              <a:defRPr lang="nl-NL"/>
            </a:defPPr>
            <a:lvl1pPr algn="l" defTabSz="409635" rtl="0" fontAlgn="base">
              <a:spcBef>
                <a:spcPct val="0"/>
              </a:spcBef>
              <a:spcAft>
                <a:spcPct val="0"/>
              </a:spcAft>
              <a:defRPr sz="2531" kern="1200">
                <a:solidFill>
                  <a:srgbClr val="000000"/>
                </a:solidFill>
                <a:latin typeface="Helvetica Light"/>
                <a:ea typeface="MS PGothic" panose="020B0600070205080204" pitchFamily="34" charset="-128"/>
                <a:cs typeface="+mn-cs"/>
                <a:sym typeface="Helvetica Light"/>
              </a:defRPr>
            </a:lvl1pPr>
            <a:lvl2pPr marL="320342" indent="-159613" algn="l" defTabSz="409635" rtl="0" fontAlgn="base">
              <a:spcBef>
                <a:spcPct val="0"/>
              </a:spcBef>
              <a:spcAft>
                <a:spcPct val="0"/>
              </a:spcAft>
              <a:defRPr sz="2531" kern="1200">
                <a:solidFill>
                  <a:srgbClr val="000000"/>
                </a:solidFill>
                <a:latin typeface="Helvetica Light"/>
                <a:ea typeface="MS PGothic" panose="020B0600070205080204" pitchFamily="34" charset="-128"/>
                <a:cs typeface="+mn-cs"/>
                <a:sym typeface="Helvetica Light"/>
              </a:defRPr>
            </a:lvl2pPr>
            <a:lvl3pPr marL="641799" indent="-320342" algn="l" defTabSz="409635" rtl="0" fontAlgn="base">
              <a:spcBef>
                <a:spcPct val="0"/>
              </a:spcBef>
              <a:spcAft>
                <a:spcPct val="0"/>
              </a:spcAft>
              <a:defRPr sz="2531" kern="1200">
                <a:solidFill>
                  <a:srgbClr val="000000"/>
                </a:solidFill>
                <a:latin typeface="Helvetica Light"/>
                <a:ea typeface="MS PGothic" panose="020B0600070205080204" pitchFamily="34" charset="-128"/>
                <a:cs typeface="+mn-cs"/>
                <a:sym typeface="Helvetica Light"/>
              </a:defRPr>
            </a:lvl3pPr>
            <a:lvl4pPr marL="963256" indent="-481070" algn="l" defTabSz="409635" rtl="0" fontAlgn="base">
              <a:spcBef>
                <a:spcPct val="0"/>
              </a:spcBef>
              <a:spcAft>
                <a:spcPct val="0"/>
              </a:spcAft>
              <a:defRPr sz="2531" kern="1200">
                <a:solidFill>
                  <a:srgbClr val="000000"/>
                </a:solidFill>
                <a:latin typeface="Helvetica Light"/>
                <a:ea typeface="MS PGothic" panose="020B0600070205080204" pitchFamily="34" charset="-128"/>
                <a:cs typeface="+mn-cs"/>
                <a:sym typeface="Helvetica Light"/>
              </a:defRPr>
            </a:lvl4pPr>
            <a:lvl5pPr marL="1284713" indent="-641799" algn="l" defTabSz="409635" rtl="0" fontAlgn="base">
              <a:spcBef>
                <a:spcPct val="0"/>
              </a:spcBef>
              <a:spcAft>
                <a:spcPct val="0"/>
              </a:spcAft>
              <a:defRPr sz="2531" kern="1200">
                <a:solidFill>
                  <a:srgbClr val="000000"/>
                </a:solidFill>
                <a:latin typeface="Helvetica Light"/>
                <a:ea typeface="MS PGothic" panose="020B0600070205080204" pitchFamily="34" charset="-128"/>
                <a:cs typeface="+mn-cs"/>
                <a:sym typeface="Helvetica Light"/>
              </a:defRPr>
            </a:lvl5pPr>
            <a:lvl6pPr marL="1607287" algn="l" defTabSz="642915" rtl="0" eaLnBrk="1" latinLnBrk="0" hangingPunct="1">
              <a:defRPr sz="2531" kern="1200">
                <a:solidFill>
                  <a:srgbClr val="000000"/>
                </a:solidFill>
                <a:latin typeface="Helvetica Light"/>
                <a:ea typeface="MS PGothic" panose="020B0600070205080204" pitchFamily="34" charset="-128"/>
                <a:cs typeface="+mn-cs"/>
                <a:sym typeface="Helvetica Light"/>
              </a:defRPr>
            </a:lvl6pPr>
            <a:lvl7pPr marL="1928744" algn="l" defTabSz="642915" rtl="0" eaLnBrk="1" latinLnBrk="0" hangingPunct="1">
              <a:defRPr sz="2531" kern="1200">
                <a:solidFill>
                  <a:srgbClr val="000000"/>
                </a:solidFill>
                <a:latin typeface="Helvetica Light"/>
                <a:ea typeface="MS PGothic" panose="020B0600070205080204" pitchFamily="34" charset="-128"/>
                <a:cs typeface="+mn-cs"/>
                <a:sym typeface="Helvetica Light"/>
              </a:defRPr>
            </a:lvl7pPr>
            <a:lvl8pPr marL="2250201" algn="l" defTabSz="642915" rtl="0" eaLnBrk="1" latinLnBrk="0" hangingPunct="1">
              <a:defRPr sz="2531" kern="1200">
                <a:solidFill>
                  <a:srgbClr val="000000"/>
                </a:solidFill>
                <a:latin typeface="Helvetica Light"/>
                <a:ea typeface="MS PGothic" panose="020B0600070205080204" pitchFamily="34" charset="-128"/>
                <a:cs typeface="+mn-cs"/>
                <a:sym typeface="Helvetica Light"/>
              </a:defRPr>
            </a:lvl8pPr>
            <a:lvl9pPr marL="2571659" algn="l" defTabSz="642915" rtl="0" eaLnBrk="1" latinLnBrk="0" hangingPunct="1">
              <a:defRPr sz="2531" kern="1200">
                <a:solidFill>
                  <a:srgbClr val="000000"/>
                </a:solidFill>
                <a:latin typeface="Helvetica Light"/>
                <a:ea typeface="MS PGothic" panose="020B0600070205080204" pitchFamily="34" charset="-128"/>
                <a:cs typeface="+mn-cs"/>
                <a:sym typeface="Helvetica Light"/>
              </a:defRPr>
            </a:lvl9pPr>
          </a:lstStyle>
          <a:p>
            <a:r>
              <a:rPr lang="nl-NL" sz="1800" dirty="0">
                <a:solidFill>
                  <a:schemeClr val="accent1"/>
                </a:solidFill>
                <a:ea typeface="MS PGothic"/>
              </a:rPr>
              <a:t>Inhoud</a:t>
            </a:r>
            <a:br>
              <a:rPr lang="nl-NL" sz="1250" dirty="0"/>
            </a:br>
            <a:endParaRPr lang="nl-NL" sz="1266" dirty="0"/>
          </a:p>
        </p:txBody>
      </p:sp>
      <p:sp>
        <p:nvSpPr>
          <p:cNvPr id="7" name="Tijdelijke aanduiding voor tekst 6">
            <a:extLst>
              <a:ext uri="{FF2B5EF4-FFF2-40B4-BE49-F238E27FC236}">
                <a16:creationId xmlns:a16="http://schemas.microsoft.com/office/drawing/2014/main" id="{1D965A7C-9C1E-07E4-DFA1-4D63AF0ED407}"/>
              </a:ext>
            </a:extLst>
          </p:cNvPr>
          <p:cNvSpPr>
            <a:spLocks noGrp="1"/>
          </p:cNvSpPr>
          <p:nvPr>
            <p:ph type="body" sz="quarter" idx="10"/>
          </p:nvPr>
        </p:nvSpPr>
        <p:spPr>
          <a:xfrm>
            <a:off x="555760" y="1335337"/>
            <a:ext cx="5044570" cy="256951"/>
          </a:xfrm>
        </p:spPr>
        <p:txBody>
          <a:bodyPr vert="horz" lIns="0" tIns="0" rIns="0" bIns="0" anchor="t"/>
          <a:lstStyle>
            <a:defPPr>
              <a:defRPr lang="nl-NL"/>
            </a:defPPr>
            <a:lvl1pPr algn="l" defTabSz="409635" rtl="0" fontAlgn="base">
              <a:spcBef>
                <a:spcPct val="0"/>
              </a:spcBef>
              <a:spcAft>
                <a:spcPct val="0"/>
              </a:spcAft>
              <a:defRPr sz="2531" kern="1200">
                <a:solidFill>
                  <a:srgbClr val="000000"/>
                </a:solidFill>
                <a:latin typeface="Helvetica Light"/>
                <a:ea typeface="MS PGothic" panose="020B0600070205080204" pitchFamily="34" charset="-128"/>
                <a:cs typeface="+mn-cs"/>
                <a:sym typeface="Helvetica Light"/>
              </a:defRPr>
            </a:lvl1pPr>
            <a:lvl2pPr marL="320342" indent="-159613" algn="l" defTabSz="409635" rtl="0" fontAlgn="base">
              <a:spcBef>
                <a:spcPct val="0"/>
              </a:spcBef>
              <a:spcAft>
                <a:spcPct val="0"/>
              </a:spcAft>
              <a:defRPr sz="2531" kern="1200">
                <a:solidFill>
                  <a:srgbClr val="000000"/>
                </a:solidFill>
                <a:latin typeface="Helvetica Light"/>
                <a:ea typeface="MS PGothic" panose="020B0600070205080204" pitchFamily="34" charset="-128"/>
                <a:cs typeface="+mn-cs"/>
                <a:sym typeface="Helvetica Light"/>
              </a:defRPr>
            </a:lvl2pPr>
            <a:lvl3pPr marL="641799" indent="-320342" algn="l" defTabSz="409635" rtl="0" fontAlgn="base">
              <a:spcBef>
                <a:spcPct val="0"/>
              </a:spcBef>
              <a:spcAft>
                <a:spcPct val="0"/>
              </a:spcAft>
              <a:defRPr sz="2531" kern="1200">
                <a:solidFill>
                  <a:srgbClr val="000000"/>
                </a:solidFill>
                <a:latin typeface="Helvetica Light"/>
                <a:ea typeface="MS PGothic" panose="020B0600070205080204" pitchFamily="34" charset="-128"/>
                <a:cs typeface="+mn-cs"/>
                <a:sym typeface="Helvetica Light"/>
              </a:defRPr>
            </a:lvl3pPr>
            <a:lvl4pPr marL="963256" indent="-481070" algn="l" defTabSz="409635" rtl="0" fontAlgn="base">
              <a:spcBef>
                <a:spcPct val="0"/>
              </a:spcBef>
              <a:spcAft>
                <a:spcPct val="0"/>
              </a:spcAft>
              <a:defRPr sz="2531" kern="1200">
                <a:solidFill>
                  <a:srgbClr val="000000"/>
                </a:solidFill>
                <a:latin typeface="Helvetica Light"/>
                <a:ea typeface="MS PGothic" panose="020B0600070205080204" pitchFamily="34" charset="-128"/>
                <a:cs typeface="+mn-cs"/>
                <a:sym typeface="Helvetica Light"/>
              </a:defRPr>
            </a:lvl4pPr>
            <a:lvl5pPr marL="1284713" indent="-641799" algn="l" defTabSz="409635" rtl="0" fontAlgn="base">
              <a:spcBef>
                <a:spcPct val="0"/>
              </a:spcBef>
              <a:spcAft>
                <a:spcPct val="0"/>
              </a:spcAft>
              <a:defRPr sz="2531" kern="1200">
                <a:solidFill>
                  <a:srgbClr val="000000"/>
                </a:solidFill>
                <a:latin typeface="Helvetica Light"/>
                <a:ea typeface="MS PGothic" panose="020B0600070205080204" pitchFamily="34" charset="-128"/>
                <a:cs typeface="+mn-cs"/>
                <a:sym typeface="Helvetica Light"/>
              </a:defRPr>
            </a:lvl5pPr>
            <a:lvl6pPr marL="1607287" algn="l" defTabSz="642915" rtl="0" eaLnBrk="1" latinLnBrk="0" hangingPunct="1">
              <a:defRPr sz="2531" kern="1200">
                <a:solidFill>
                  <a:srgbClr val="000000"/>
                </a:solidFill>
                <a:latin typeface="Helvetica Light"/>
                <a:ea typeface="MS PGothic" panose="020B0600070205080204" pitchFamily="34" charset="-128"/>
                <a:cs typeface="+mn-cs"/>
                <a:sym typeface="Helvetica Light"/>
              </a:defRPr>
            </a:lvl6pPr>
            <a:lvl7pPr marL="1928744" algn="l" defTabSz="642915" rtl="0" eaLnBrk="1" latinLnBrk="0" hangingPunct="1">
              <a:defRPr sz="2531" kern="1200">
                <a:solidFill>
                  <a:srgbClr val="000000"/>
                </a:solidFill>
                <a:latin typeface="Helvetica Light"/>
                <a:ea typeface="MS PGothic" panose="020B0600070205080204" pitchFamily="34" charset="-128"/>
                <a:cs typeface="+mn-cs"/>
                <a:sym typeface="Helvetica Light"/>
              </a:defRPr>
            </a:lvl7pPr>
            <a:lvl8pPr marL="2250201" algn="l" defTabSz="642915" rtl="0" eaLnBrk="1" latinLnBrk="0" hangingPunct="1">
              <a:defRPr sz="2531" kern="1200">
                <a:solidFill>
                  <a:srgbClr val="000000"/>
                </a:solidFill>
                <a:latin typeface="Helvetica Light"/>
                <a:ea typeface="MS PGothic" panose="020B0600070205080204" pitchFamily="34" charset="-128"/>
                <a:cs typeface="+mn-cs"/>
                <a:sym typeface="Helvetica Light"/>
              </a:defRPr>
            </a:lvl8pPr>
            <a:lvl9pPr marL="2571659" algn="l" defTabSz="642915" rtl="0" eaLnBrk="1" latinLnBrk="0" hangingPunct="1">
              <a:defRPr sz="2531" kern="1200">
                <a:solidFill>
                  <a:srgbClr val="000000"/>
                </a:solidFill>
                <a:latin typeface="Helvetica Light"/>
                <a:ea typeface="MS PGothic" panose="020B0600070205080204" pitchFamily="34" charset="-128"/>
                <a:cs typeface="+mn-cs"/>
                <a:sym typeface="Helvetica Light"/>
              </a:defRPr>
            </a:lvl9pPr>
          </a:lstStyle>
          <a:p>
            <a:pPr marL="342900" indent="-342900">
              <a:buFont typeface="+mj-lt"/>
              <a:buAutoNum type="arabicPeriod"/>
            </a:pPr>
            <a:r>
              <a:rPr lang="nl-NL" sz="1800" b="1" dirty="0">
                <a:solidFill>
                  <a:schemeClr val="accent1"/>
                </a:solidFill>
                <a:latin typeface="Arial"/>
                <a:ea typeface="Arial"/>
                <a:cs typeface="Arial"/>
              </a:rPr>
              <a:t>Context Haagse Educatieve Agenda (HEA)</a:t>
            </a:r>
          </a:p>
          <a:p>
            <a:pPr marL="342900" indent="-342900">
              <a:buFont typeface="+mj-lt"/>
              <a:buAutoNum type="arabicPeriod"/>
            </a:pPr>
            <a:endParaRPr lang="nl-NL" sz="1800" b="1" dirty="0">
              <a:solidFill>
                <a:schemeClr val="accent1"/>
              </a:solidFill>
              <a:latin typeface="Arial"/>
              <a:ea typeface="Arial"/>
              <a:cs typeface="Arial"/>
            </a:endParaRPr>
          </a:p>
          <a:p>
            <a:pPr marL="342900" indent="-342900">
              <a:buFont typeface="+mj-lt"/>
              <a:buAutoNum type="arabicPeriod"/>
            </a:pPr>
            <a:r>
              <a:rPr lang="nl-NL" sz="1800" b="1" dirty="0">
                <a:solidFill>
                  <a:schemeClr val="accent1"/>
                </a:solidFill>
                <a:latin typeface="Arial"/>
                <a:ea typeface="Arial"/>
                <a:cs typeface="Arial"/>
              </a:rPr>
              <a:t>Totstandkoming HEA 2022 - 2026</a:t>
            </a:r>
          </a:p>
          <a:p>
            <a:pPr marL="342900" indent="-342900">
              <a:buFont typeface="+mj-lt"/>
              <a:buAutoNum type="arabicPeriod"/>
            </a:pPr>
            <a:endParaRPr lang="nl-NL" sz="1800" b="1" dirty="0">
              <a:solidFill>
                <a:schemeClr val="accent1"/>
              </a:solidFill>
              <a:latin typeface="Arial"/>
              <a:ea typeface="Arial"/>
              <a:cs typeface="Arial"/>
            </a:endParaRPr>
          </a:p>
          <a:p>
            <a:pPr marL="342900" indent="-342900">
              <a:buFont typeface="+mj-lt"/>
              <a:buAutoNum type="arabicPeriod"/>
            </a:pPr>
            <a:r>
              <a:rPr lang="nl-NL" sz="1800" b="1" dirty="0">
                <a:solidFill>
                  <a:schemeClr val="accent1"/>
                </a:solidFill>
                <a:latin typeface="Arial"/>
                <a:ea typeface="Arial"/>
                <a:cs typeface="Arial"/>
              </a:rPr>
              <a:t>Overkoepelend doel en uitgangspunten </a:t>
            </a:r>
          </a:p>
          <a:p>
            <a:pPr marL="342900" indent="-342900">
              <a:buFont typeface="+mj-lt"/>
              <a:buAutoNum type="arabicPeriod"/>
            </a:pPr>
            <a:endParaRPr lang="nl-NL" sz="1800" b="1" dirty="0">
              <a:solidFill>
                <a:schemeClr val="accent1"/>
              </a:solidFill>
              <a:latin typeface="Arial"/>
              <a:ea typeface="Arial"/>
              <a:cs typeface="Arial"/>
            </a:endParaRPr>
          </a:p>
          <a:p>
            <a:pPr marL="342900" indent="-342900">
              <a:buFont typeface="+mj-lt"/>
              <a:buAutoNum type="arabicPeriod"/>
            </a:pPr>
            <a:r>
              <a:rPr lang="nl-NL" sz="1800" b="1" dirty="0">
                <a:solidFill>
                  <a:schemeClr val="accent1"/>
                </a:solidFill>
                <a:latin typeface="Arial"/>
                <a:ea typeface="Arial"/>
                <a:cs typeface="Arial"/>
              </a:rPr>
              <a:t>Ambities</a:t>
            </a:r>
          </a:p>
          <a:p>
            <a:pPr marL="342900" indent="-342900">
              <a:buFont typeface="+mj-lt"/>
              <a:buAutoNum type="arabicPeriod"/>
            </a:pPr>
            <a:endParaRPr lang="nl-NL" sz="1800" b="1" dirty="0">
              <a:solidFill>
                <a:schemeClr val="accent1"/>
              </a:solidFill>
              <a:latin typeface="Arial"/>
              <a:ea typeface="Arial"/>
              <a:cs typeface="Arial"/>
            </a:endParaRPr>
          </a:p>
          <a:p>
            <a:pPr marL="342900" indent="-342900">
              <a:buFont typeface="+mj-lt"/>
              <a:buAutoNum type="arabicPeriod"/>
            </a:pPr>
            <a:r>
              <a:rPr lang="nl-NL" sz="1800" b="1" dirty="0">
                <a:solidFill>
                  <a:schemeClr val="accent1"/>
                </a:solidFill>
                <a:latin typeface="Arial"/>
                <a:ea typeface="Arial"/>
                <a:cs typeface="Arial"/>
              </a:rPr>
              <a:t>Uitwerking</a:t>
            </a:r>
          </a:p>
        </p:txBody>
      </p:sp>
      <p:pic>
        <p:nvPicPr>
          <p:cNvPr id="6" name="Afbeelding 5">
            <a:extLst>
              <a:ext uri="{FF2B5EF4-FFF2-40B4-BE49-F238E27FC236}">
                <a16:creationId xmlns:a16="http://schemas.microsoft.com/office/drawing/2014/main" id="{4CE6D985-94F1-5E42-8291-E19201AFA7EE}"/>
              </a:ext>
            </a:extLst>
          </p:cNvPr>
          <p:cNvPicPr>
            <a:picLocks noChangeAspect="1"/>
          </p:cNvPicPr>
          <p:nvPr/>
        </p:nvPicPr>
        <p:blipFill>
          <a:blip r:embed="rId3"/>
          <a:stretch>
            <a:fillRect/>
          </a:stretch>
        </p:blipFill>
        <p:spPr>
          <a:xfrm>
            <a:off x="-15" y="3975099"/>
            <a:ext cx="9151495" cy="2907893"/>
          </a:xfrm>
          <a:prstGeom prst="rect">
            <a:avLst/>
          </a:prstGeom>
        </p:spPr>
      </p:pic>
    </p:spTree>
    <p:extLst>
      <p:ext uri="{BB962C8B-B14F-4D97-AF65-F5344CB8AC3E}">
        <p14:creationId xmlns:p14="http://schemas.microsoft.com/office/powerpoint/2010/main" val="137780355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
            <a:extLst>
              <a:ext uri="{FF2B5EF4-FFF2-40B4-BE49-F238E27FC236}">
                <a16:creationId xmlns:a16="http://schemas.microsoft.com/office/drawing/2014/main" id="{4B34288F-8F33-A09B-9A35-C98C863EB9B7}"/>
              </a:ext>
            </a:extLst>
          </p:cNvPr>
          <p:cNvSpPr>
            <a:spLocks noGrp="1"/>
          </p:cNvSpPr>
          <p:nvPr>
            <p:ph type="title"/>
          </p:nvPr>
        </p:nvSpPr>
        <p:spPr>
          <a:xfrm>
            <a:off x="482600" y="642206"/>
            <a:ext cx="8319609" cy="1307655"/>
          </a:xfrm>
        </p:spPr>
        <p:txBody>
          <a:bodyPr/>
          <a:lstStyle/>
          <a:p>
            <a:r>
              <a:rPr lang="nl-NL" sz="2800" dirty="0">
                <a:solidFill>
                  <a:srgbClr val="293575"/>
                </a:solidFill>
                <a:latin typeface="Arial"/>
                <a:ea typeface="Arial"/>
                <a:cs typeface="Arial"/>
              </a:rPr>
              <a:t>1. Context Haagse Educatieve Agenda (HEA)</a:t>
            </a:r>
            <a:br>
              <a:rPr lang="nl-NL" sz="2800" dirty="0">
                <a:solidFill>
                  <a:srgbClr val="293575"/>
                </a:solidFill>
                <a:latin typeface="Arial"/>
                <a:ea typeface="Arial"/>
                <a:cs typeface="Arial"/>
              </a:rPr>
            </a:br>
            <a:endParaRPr lang="en-US" sz="2800" dirty="0"/>
          </a:p>
        </p:txBody>
      </p:sp>
      <p:sp>
        <p:nvSpPr>
          <p:cNvPr id="18" name="Text Placeholder 2">
            <a:extLst>
              <a:ext uri="{FF2B5EF4-FFF2-40B4-BE49-F238E27FC236}">
                <a16:creationId xmlns:a16="http://schemas.microsoft.com/office/drawing/2014/main" id="{21AE82AA-3247-46A4-BE15-BEE878A8F55C}"/>
              </a:ext>
            </a:extLst>
          </p:cNvPr>
          <p:cNvSpPr>
            <a:spLocks noGrp="1"/>
          </p:cNvSpPr>
          <p:nvPr>
            <p:ph type="body" sz="quarter" idx="10"/>
          </p:nvPr>
        </p:nvSpPr>
        <p:spPr>
          <a:xfrm>
            <a:off x="63685" y="1949861"/>
            <a:ext cx="8460419" cy="2724855"/>
          </a:xfrm>
        </p:spPr>
        <p:txBody>
          <a:bodyPr/>
          <a:lstStyle/>
          <a:p>
            <a:r>
              <a:rPr lang="en-US" sz="1400" dirty="0">
                <a:latin typeface="+mn-lt"/>
              </a:rPr>
              <a:t>	</a:t>
            </a:r>
            <a:r>
              <a:rPr lang="nl-NL" sz="1400" b="1" dirty="0">
                <a:solidFill>
                  <a:schemeClr val="accent1"/>
                </a:solidFill>
                <a:latin typeface="+mn-lt"/>
              </a:rPr>
              <a:t>Scholen</a:t>
            </a:r>
            <a:r>
              <a:rPr lang="en-US" sz="1400" b="1" dirty="0">
                <a:solidFill>
                  <a:schemeClr val="accent1"/>
                </a:solidFill>
                <a:latin typeface="+mn-lt"/>
              </a:rPr>
              <a:t> en </a:t>
            </a:r>
            <a:r>
              <a:rPr lang="nl-NL" sz="1400" b="1" dirty="0">
                <a:solidFill>
                  <a:schemeClr val="accent1"/>
                </a:solidFill>
                <a:latin typeface="+mn-lt"/>
              </a:rPr>
              <a:t>kinderopvang</a:t>
            </a:r>
            <a:r>
              <a:rPr lang="nl-NL" sz="1400" dirty="0">
                <a:solidFill>
                  <a:schemeClr val="accent1"/>
                </a:solidFill>
                <a:latin typeface="+mn-lt"/>
              </a:rPr>
              <a:t>					</a:t>
            </a:r>
            <a:r>
              <a:rPr lang="nl-NL" sz="1400" b="1" dirty="0">
                <a:solidFill>
                  <a:schemeClr val="accent1"/>
                </a:solidFill>
                <a:latin typeface="+mn-lt"/>
              </a:rPr>
              <a:t>gemeente Den Haag</a:t>
            </a:r>
          </a:p>
          <a:p>
            <a:endParaRPr lang="nl-NL" sz="1400" dirty="0">
              <a:solidFill>
                <a:schemeClr val="accent1"/>
              </a:solidFill>
              <a:latin typeface="+mn-lt"/>
            </a:endParaRPr>
          </a:p>
          <a:p>
            <a:r>
              <a:rPr lang="nl-NL" sz="1400" dirty="0">
                <a:solidFill>
                  <a:schemeClr val="accent1"/>
                </a:solidFill>
                <a:latin typeface="+mn-lt"/>
              </a:rPr>
              <a:t>					gezamenlijke prioriteiten</a:t>
            </a:r>
          </a:p>
          <a:p>
            <a:pPr algn="ctr"/>
            <a:r>
              <a:rPr lang="nl-NL" sz="1400" dirty="0">
                <a:solidFill>
                  <a:schemeClr val="accent1"/>
                </a:solidFill>
                <a:latin typeface="+mn-lt"/>
              </a:rPr>
              <a:t>in beleidsagenda</a:t>
            </a:r>
          </a:p>
        </p:txBody>
      </p:sp>
      <p:pic>
        <p:nvPicPr>
          <p:cNvPr id="10" name="Afbeelding 5">
            <a:extLst>
              <a:ext uri="{FF2B5EF4-FFF2-40B4-BE49-F238E27FC236}">
                <a16:creationId xmlns:a16="http://schemas.microsoft.com/office/drawing/2014/main" id="{CF799195-A186-49D5-B2BD-F2F7021AC97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12132" t="26665" r="14296" b="27504"/>
          <a:stretch>
            <a:fillRect/>
          </a:stretch>
        </p:blipFill>
        <p:spPr bwMode="auto">
          <a:xfrm>
            <a:off x="2112885" y="2958478"/>
            <a:ext cx="4057097" cy="2527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Slide Number Placeholder 2" hidden="1">
            <a:extLst>
              <a:ext uri="{FF2B5EF4-FFF2-40B4-BE49-F238E27FC236}">
                <a16:creationId xmlns:a16="http://schemas.microsoft.com/office/drawing/2014/main" id="{FF1EBC3D-E51D-12E8-8FAD-CFE24439BA4E}"/>
              </a:ext>
            </a:extLst>
          </p:cNvPr>
          <p:cNvSpPr>
            <a:spLocks noGrp="1"/>
          </p:cNvSpPr>
          <p:nvPr>
            <p:ph type="sldNum" sz="quarter" idx="4294967295"/>
          </p:nvPr>
        </p:nvSpPr>
        <p:spPr>
          <a:xfrm>
            <a:off x="7617350" y="6356349"/>
            <a:ext cx="1069450" cy="367200"/>
          </a:xfrm>
        </p:spPr>
        <p:txBody>
          <a:bodyPr/>
          <a:lstStyle/>
          <a:p>
            <a:pPr>
              <a:spcAft>
                <a:spcPts val="600"/>
              </a:spcAft>
            </a:pPr>
            <a:fld id="{3B7F25A2-8CA8-43B9-B15A-BDA6A1D16D96}" type="slidenum">
              <a:rPr lang="nl-NL" smtClean="0"/>
              <a:pPr>
                <a:spcAft>
                  <a:spcPts val="600"/>
                </a:spcAft>
              </a:pPr>
              <a:t>3</a:t>
            </a:fld>
            <a:endParaRPr lang="nl-NL" dirty="0"/>
          </a:p>
        </p:txBody>
      </p:sp>
      <p:sp>
        <p:nvSpPr>
          <p:cNvPr id="12" name="Tekstvak 6">
            <a:extLst>
              <a:ext uri="{FF2B5EF4-FFF2-40B4-BE49-F238E27FC236}">
                <a16:creationId xmlns:a16="http://schemas.microsoft.com/office/drawing/2014/main" id="{90068BFC-78E2-4F7F-9F89-0A6AF63C57F0}"/>
              </a:ext>
            </a:extLst>
          </p:cNvPr>
          <p:cNvSpPr txBox="1">
            <a:spLocks noChangeArrowheads="1"/>
          </p:cNvSpPr>
          <p:nvPr/>
        </p:nvSpPr>
        <p:spPr bwMode="auto">
          <a:xfrm>
            <a:off x="0" y="1309688"/>
            <a:ext cx="894715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nl-NL" altLang="nl-NL" sz="1600" dirty="0"/>
              <a:t>			</a:t>
            </a:r>
          </a:p>
        </p:txBody>
      </p:sp>
    </p:spTree>
    <p:extLst>
      <p:ext uri="{BB962C8B-B14F-4D97-AF65-F5344CB8AC3E}">
        <p14:creationId xmlns:p14="http://schemas.microsoft.com/office/powerpoint/2010/main" val="684814363"/>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jdelijke aanduiding voor dianummer 3">
            <a:extLst>
              <a:ext uri="{FF2B5EF4-FFF2-40B4-BE49-F238E27FC236}">
                <a16:creationId xmlns:a16="http://schemas.microsoft.com/office/drawing/2014/main" id="{3143E238-BFC8-4D13-8217-4174A8FECBBC}"/>
              </a:ext>
            </a:extLst>
          </p:cNvPr>
          <p:cNvSpPr>
            <a:spLocks noGrp="1"/>
          </p:cNvSpPr>
          <p:nvPr>
            <p:ph type="sldNum" sz="quarter" idx="12"/>
          </p:nvPr>
        </p:nvSpPr>
        <p:spPr/>
        <p:txBody>
          <a:bodyPr/>
          <a:lstStyle>
            <a:defPPr>
              <a:defRPr lang="nl-NL"/>
            </a:defPPr>
            <a:lvl1pPr algn="l" defTabSz="288014" rtl="0" fontAlgn="base">
              <a:spcBef>
                <a:spcPct val="0"/>
              </a:spcBef>
              <a:spcAft>
                <a:spcPct val="0"/>
              </a:spcAft>
              <a:defRPr sz="1780" kern="1200">
                <a:solidFill>
                  <a:srgbClr val="000000"/>
                </a:solidFill>
                <a:latin typeface="Helvetica Light"/>
                <a:ea typeface="MS PGothic" panose="020B0600070205080204" pitchFamily="34" charset="-128"/>
                <a:cs typeface="+mn-cs"/>
                <a:sym typeface="Helvetica Light"/>
              </a:defRPr>
            </a:lvl1pPr>
            <a:lvl2pPr marL="225232" indent="-112224" algn="l" defTabSz="288014" rtl="0" fontAlgn="base">
              <a:spcBef>
                <a:spcPct val="0"/>
              </a:spcBef>
              <a:spcAft>
                <a:spcPct val="0"/>
              </a:spcAft>
              <a:defRPr sz="1780" kern="1200">
                <a:solidFill>
                  <a:srgbClr val="000000"/>
                </a:solidFill>
                <a:latin typeface="Helvetica Light"/>
                <a:ea typeface="MS PGothic" panose="020B0600070205080204" pitchFamily="34" charset="-128"/>
                <a:cs typeface="+mn-cs"/>
                <a:sym typeface="Helvetica Light"/>
              </a:defRPr>
            </a:lvl2pPr>
            <a:lvl3pPr marL="451249" indent="-225232" algn="l" defTabSz="288014" rtl="0" fontAlgn="base">
              <a:spcBef>
                <a:spcPct val="0"/>
              </a:spcBef>
              <a:spcAft>
                <a:spcPct val="0"/>
              </a:spcAft>
              <a:defRPr sz="1780" kern="1200">
                <a:solidFill>
                  <a:srgbClr val="000000"/>
                </a:solidFill>
                <a:latin typeface="Helvetica Light"/>
                <a:ea typeface="MS PGothic" panose="020B0600070205080204" pitchFamily="34" charset="-128"/>
                <a:cs typeface="+mn-cs"/>
                <a:sym typeface="Helvetica Light"/>
              </a:defRPr>
            </a:lvl3pPr>
            <a:lvl4pPr marL="677265" indent="-338240" algn="l" defTabSz="288014" rtl="0" fontAlgn="base">
              <a:spcBef>
                <a:spcPct val="0"/>
              </a:spcBef>
              <a:spcAft>
                <a:spcPct val="0"/>
              </a:spcAft>
              <a:defRPr sz="1780" kern="1200">
                <a:solidFill>
                  <a:srgbClr val="000000"/>
                </a:solidFill>
                <a:latin typeface="Helvetica Light"/>
                <a:ea typeface="MS PGothic" panose="020B0600070205080204" pitchFamily="34" charset="-128"/>
                <a:cs typeface="+mn-cs"/>
                <a:sym typeface="Helvetica Light"/>
              </a:defRPr>
            </a:lvl4pPr>
            <a:lvl5pPr marL="903282" indent="-451249" algn="l" defTabSz="288014" rtl="0" fontAlgn="base">
              <a:spcBef>
                <a:spcPct val="0"/>
              </a:spcBef>
              <a:spcAft>
                <a:spcPct val="0"/>
              </a:spcAft>
              <a:defRPr sz="1780" kern="1200">
                <a:solidFill>
                  <a:srgbClr val="000000"/>
                </a:solidFill>
                <a:latin typeface="Helvetica Light"/>
                <a:ea typeface="MS PGothic" panose="020B0600070205080204" pitchFamily="34" charset="-128"/>
                <a:cs typeface="+mn-cs"/>
                <a:sym typeface="Helvetica Light"/>
              </a:defRPr>
            </a:lvl5pPr>
            <a:lvl6pPr marL="1130083" algn="l" defTabSz="452034" rtl="0" eaLnBrk="1" latinLnBrk="0" hangingPunct="1">
              <a:defRPr sz="1780" kern="1200">
                <a:solidFill>
                  <a:srgbClr val="000000"/>
                </a:solidFill>
                <a:latin typeface="Helvetica Light"/>
                <a:ea typeface="MS PGothic" panose="020B0600070205080204" pitchFamily="34" charset="-128"/>
                <a:cs typeface="+mn-cs"/>
                <a:sym typeface="Helvetica Light"/>
              </a:defRPr>
            </a:lvl6pPr>
            <a:lvl7pPr marL="1356100" algn="l" defTabSz="452034" rtl="0" eaLnBrk="1" latinLnBrk="0" hangingPunct="1">
              <a:defRPr sz="1780" kern="1200">
                <a:solidFill>
                  <a:srgbClr val="000000"/>
                </a:solidFill>
                <a:latin typeface="Helvetica Light"/>
                <a:ea typeface="MS PGothic" panose="020B0600070205080204" pitchFamily="34" charset="-128"/>
                <a:cs typeface="+mn-cs"/>
                <a:sym typeface="Helvetica Light"/>
              </a:defRPr>
            </a:lvl7pPr>
            <a:lvl8pPr marL="1582116" algn="l" defTabSz="452034" rtl="0" eaLnBrk="1" latinLnBrk="0" hangingPunct="1">
              <a:defRPr sz="1780" kern="1200">
                <a:solidFill>
                  <a:srgbClr val="000000"/>
                </a:solidFill>
                <a:latin typeface="Helvetica Light"/>
                <a:ea typeface="MS PGothic" panose="020B0600070205080204" pitchFamily="34" charset="-128"/>
                <a:cs typeface="+mn-cs"/>
                <a:sym typeface="Helvetica Light"/>
              </a:defRPr>
            </a:lvl8pPr>
            <a:lvl9pPr marL="1808133" algn="l" defTabSz="452034" rtl="0" eaLnBrk="1" latinLnBrk="0" hangingPunct="1">
              <a:defRPr sz="1780" kern="1200">
                <a:solidFill>
                  <a:srgbClr val="000000"/>
                </a:solidFill>
                <a:latin typeface="Helvetica Light"/>
                <a:ea typeface="MS PGothic" panose="020B0600070205080204" pitchFamily="34" charset="-128"/>
                <a:cs typeface="+mn-cs"/>
                <a:sym typeface="Helvetica Light"/>
              </a:defRPr>
            </a:lvl9pPr>
          </a:lstStyle>
          <a:p>
            <a:fld id="{1710F26D-6C09-4F69-9426-2E4058FBEC95}" type="slidenum">
              <a:rPr lang="nl-NL" altLang="nl-NL"/>
              <a:pPr/>
              <a:t>4</a:t>
            </a:fld>
            <a:endParaRPr lang="nl-NL" altLang="nl-NL" dirty="0"/>
          </a:p>
        </p:txBody>
      </p:sp>
      <p:sp>
        <p:nvSpPr>
          <p:cNvPr id="2" name="Titel 1">
            <a:extLst>
              <a:ext uri="{FF2B5EF4-FFF2-40B4-BE49-F238E27FC236}">
                <a16:creationId xmlns:a16="http://schemas.microsoft.com/office/drawing/2014/main" id="{71C4E51B-EFC6-433F-BDC1-7D34EC0CCF22}"/>
              </a:ext>
            </a:extLst>
          </p:cNvPr>
          <p:cNvSpPr>
            <a:spLocks noGrp="1"/>
          </p:cNvSpPr>
          <p:nvPr>
            <p:ph type="title"/>
          </p:nvPr>
        </p:nvSpPr>
        <p:spPr/>
        <p:txBody>
          <a:bodyPr vert="horz" lIns="0" tIns="0" rIns="0" bIns="0" anchor="t"/>
          <a:lstStyle>
            <a:defPPr>
              <a:defRPr lang="nl-NL"/>
            </a:defPPr>
            <a:lvl1pPr algn="l" defTabSz="409635" rtl="0" fontAlgn="base">
              <a:spcBef>
                <a:spcPct val="0"/>
              </a:spcBef>
              <a:spcAft>
                <a:spcPct val="0"/>
              </a:spcAft>
              <a:defRPr sz="2531" kern="1200">
                <a:solidFill>
                  <a:srgbClr val="000000"/>
                </a:solidFill>
                <a:latin typeface="Helvetica Light"/>
                <a:ea typeface="MS PGothic" panose="020B0600070205080204" pitchFamily="34" charset="-128"/>
                <a:cs typeface="+mn-cs"/>
                <a:sym typeface="Helvetica Light"/>
              </a:defRPr>
            </a:lvl1pPr>
            <a:lvl2pPr marL="320342" indent="-159613" algn="l" defTabSz="409635" rtl="0" fontAlgn="base">
              <a:spcBef>
                <a:spcPct val="0"/>
              </a:spcBef>
              <a:spcAft>
                <a:spcPct val="0"/>
              </a:spcAft>
              <a:defRPr sz="2531" kern="1200">
                <a:solidFill>
                  <a:srgbClr val="000000"/>
                </a:solidFill>
                <a:latin typeface="Helvetica Light"/>
                <a:ea typeface="MS PGothic" panose="020B0600070205080204" pitchFamily="34" charset="-128"/>
                <a:cs typeface="+mn-cs"/>
                <a:sym typeface="Helvetica Light"/>
              </a:defRPr>
            </a:lvl2pPr>
            <a:lvl3pPr marL="641799" indent="-320342" algn="l" defTabSz="409635" rtl="0" fontAlgn="base">
              <a:spcBef>
                <a:spcPct val="0"/>
              </a:spcBef>
              <a:spcAft>
                <a:spcPct val="0"/>
              </a:spcAft>
              <a:defRPr sz="2531" kern="1200">
                <a:solidFill>
                  <a:srgbClr val="000000"/>
                </a:solidFill>
                <a:latin typeface="Helvetica Light"/>
                <a:ea typeface="MS PGothic" panose="020B0600070205080204" pitchFamily="34" charset="-128"/>
                <a:cs typeface="+mn-cs"/>
                <a:sym typeface="Helvetica Light"/>
              </a:defRPr>
            </a:lvl3pPr>
            <a:lvl4pPr marL="963256" indent="-481070" algn="l" defTabSz="409635" rtl="0" fontAlgn="base">
              <a:spcBef>
                <a:spcPct val="0"/>
              </a:spcBef>
              <a:spcAft>
                <a:spcPct val="0"/>
              </a:spcAft>
              <a:defRPr sz="2531" kern="1200">
                <a:solidFill>
                  <a:srgbClr val="000000"/>
                </a:solidFill>
                <a:latin typeface="Helvetica Light"/>
                <a:ea typeface="MS PGothic" panose="020B0600070205080204" pitchFamily="34" charset="-128"/>
                <a:cs typeface="+mn-cs"/>
                <a:sym typeface="Helvetica Light"/>
              </a:defRPr>
            </a:lvl4pPr>
            <a:lvl5pPr marL="1284713" indent="-641799" algn="l" defTabSz="409635" rtl="0" fontAlgn="base">
              <a:spcBef>
                <a:spcPct val="0"/>
              </a:spcBef>
              <a:spcAft>
                <a:spcPct val="0"/>
              </a:spcAft>
              <a:defRPr sz="2531" kern="1200">
                <a:solidFill>
                  <a:srgbClr val="000000"/>
                </a:solidFill>
                <a:latin typeface="Helvetica Light"/>
                <a:ea typeface="MS PGothic" panose="020B0600070205080204" pitchFamily="34" charset="-128"/>
                <a:cs typeface="+mn-cs"/>
                <a:sym typeface="Helvetica Light"/>
              </a:defRPr>
            </a:lvl5pPr>
            <a:lvl6pPr marL="1607287" algn="l" defTabSz="642915" rtl="0" eaLnBrk="1" latinLnBrk="0" hangingPunct="1">
              <a:defRPr sz="2531" kern="1200">
                <a:solidFill>
                  <a:srgbClr val="000000"/>
                </a:solidFill>
                <a:latin typeface="Helvetica Light"/>
                <a:ea typeface="MS PGothic" panose="020B0600070205080204" pitchFamily="34" charset="-128"/>
                <a:cs typeface="+mn-cs"/>
                <a:sym typeface="Helvetica Light"/>
              </a:defRPr>
            </a:lvl6pPr>
            <a:lvl7pPr marL="1928744" algn="l" defTabSz="642915" rtl="0" eaLnBrk="1" latinLnBrk="0" hangingPunct="1">
              <a:defRPr sz="2531" kern="1200">
                <a:solidFill>
                  <a:srgbClr val="000000"/>
                </a:solidFill>
                <a:latin typeface="Helvetica Light"/>
                <a:ea typeface="MS PGothic" panose="020B0600070205080204" pitchFamily="34" charset="-128"/>
                <a:cs typeface="+mn-cs"/>
                <a:sym typeface="Helvetica Light"/>
              </a:defRPr>
            </a:lvl7pPr>
            <a:lvl8pPr marL="2250201" algn="l" defTabSz="642915" rtl="0" eaLnBrk="1" latinLnBrk="0" hangingPunct="1">
              <a:defRPr sz="2531" kern="1200">
                <a:solidFill>
                  <a:srgbClr val="000000"/>
                </a:solidFill>
                <a:latin typeface="Helvetica Light"/>
                <a:ea typeface="MS PGothic" panose="020B0600070205080204" pitchFamily="34" charset="-128"/>
                <a:cs typeface="+mn-cs"/>
                <a:sym typeface="Helvetica Light"/>
              </a:defRPr>
            </a:lvl8pPr>
            <a:lvl9pPr marL="2571659" algn="l" defTabSz="642915" rtl="0" eaLnBrk="1" latinLnBrk="0" hangingPunct="1">
              <a:defRPr sz="2531" kern="1200">
                <a:solidFill>
                  <a:srgbClr val="000000"/>
                </a:solidFill>
                <a:latin typeface="Helvetica Light"/>
                <a:ea typeface="MS PGothic" panose="020B0600070205080204" pitchFamily="34" charset="-128"/>
                <a:cs typeface="+mn-cs"/>
                <a:sym typeface="Helvetica Light"/>
              </a:defRPr>
            </a:lvl9pPr>
          </a:lstStyle>
          <a:p>
            <a:r>
              <a:rPr lang="nl-NL" sz="2800" dirty="0">
                <a:solidFill>
                  <a:schemeClr val="accent1"/>
                </a:solidFill>
                <a:latin typeface="+mj-lt"/>
              </a:rPr>
              <a:t>2. Totstandkoming HEA 2022 - 2026</a:t>
            </a:r>
            <a:br>
              <a:rPr lang="nl-NL" sz="1800" dirty="0">
                <a:solidFill>
                  <a:schemeClr val="accent1"/>
                </a:solidFill>
              </a:rPr>
            </a:br>
            <a:endParaRPr lang="nl-NL" sz="1800" dirty="0">
              <a:solidFill>
                <a:schemeClr val="accent1"/>
              </a:solidFill>
            </a:endParaRPr>
          </a:p>
        </p:txBody>
      </p:sp>
      <p:sp>
        <p:nvSpPr>
          <p:cNvPr id="3" name="Tijdelijke aanduiding voor tekst 2">
            <a:extLst>
              <a:ext uri="{FF2B5EF4-FFF2-40B4-BE49-F238E27FC236}">
                <a16:creationId xmlns:a16="http://schemas.microsoft.com/office/drawing/2014/main" id="{32442133-E593-4FC3-8B64-6E0112DF468B}"/>
              </a:ext>
            </a:extLst>
          </p:cNvPr>
          <p:cNvSpPr>
            <a:spLocks noGrp="1"/>
          </p:cNvSpPr>
          <p:nvPr>
            <p:ph type="body" sz="quarter" idx="13"/>
          </p:nvPr>
        </p:nvSpPr>
        <p:spPr/>
        <p:txBody>
          <a:bodyPr vert="horz" lIns="0" tIns="0" rIns="0" bIns="0" anchor="t"/>
          <a:lstStyle>
            <a:defPPr>
              <a:defRPr lang="nl-NL"/>
            </a:defPPr>
            <a:lvl1pPr algn="l" defTabSz="409635" rtl="0" fontAlgn="base">
              <a:spcBef>
                <a:spcPct val="0"/>
              </a:spcBef>
              <a:spcAft>
                <a:spcPct val="0"/>
              </a:spcAft>
              <a:defRPr sz="2531" kern="1200">
                <a:solidFill>
                  <a:srgbClr val="000000"/>
                </a:solidFill>
                <a:latin typeface="Helvetica Light"/>
                <a:ea typeface="MS PGothic" panose="020B0600070205080204" pitchFamily="34" charset="-128"/>
                <a:cs typeface="+mn-cs"/>
                <a:sym typeface="Helvetica Light"/>
              </a:defRPr>
            </a:lvl1pPr>
            <a:lvl2pPr marL="320342" indent="-159613" algn="l" defTabSz="409635" rtl="0" fontAlgn="base">
              <a:spcBef>
                <a:spcPct val="0"/>
              </a:spcBef>
              <a:spcAft>
                <a:spcPct val="0"/>
              </a:spcAft>
              <a:defRPr sz="2531" kern="1200">
                <a:solidFill>
                  <a:srgbClr val="000000"/>
                </a:solidFill>
                <a:latin typeface="Helvetica Light"/>
                <a:ea typeface="MS PGothic" panose="020B0600070205080204" pitchFamily="34" charset="-128"/>
                <a:cs typeface="+mn-cs"/>
                <a:sym typeface="Helvetica Light"/>
              </a:defRPr>
            </a:lvl2pPr>
            <a:lvl3pPr marL="641799" indent="-320342" algn="l" defTabSz="409635" rtl="0" fontAlgn="base">
              <a:spcBef>
                <a:spcPct val="0"/>
              </a:spcBef>
              <a:spcAft>
                <a:spcPct val="0"/>
              </a:spcAft>
              <a:defRPr sz="2531" kern="1200">
                <a:solidFill>
                  <a:srgbClr val="000000"/>
                </a:solidFill>
                <a:latin typeface="Helvetica Light"/>
                <a:ea typeface="MS PGothic" panose="020B0600070205080204" pitchFamily="34" charset="-128"/>
                <a:cs typeface="+mn-cs"/>
                <a:sym typeface="Helvetica Light"/>
              </a:defRPr>
            </a:lvl3pPr>
            <a:lvl4pPr marL="963256" indent="-481070" algn="l" defTabSz="409635" rtl="0" fontAlgn="base">
              <a:spcBef>
                <a:spcPct val="0"/>
              </a:spcBef>
              <a:spcAft>
                <a:spcPct val="0"/>
              </a:spcAft>
              <a:defRPr sz="2531" kern="1200">
                <a:solidFill>
                  <a:srgbClr val="000000"/>
                </a:solidFill>
                <a:latin typeface="Helvetica Light"/>
                <a:ea typeface="MS PGothic" panose="020B0600070205080204" pitchFamily="34" charset="-128"/>
                <a:cs typeface="+mn-cs"/>
                <a:sym typeface="Helvetica Light"/>
              </a:defRPr>
            </a:lvl4pPr>
            <a:lvl5pPr marL="1284713" indent="-641799" algn="l" defTabSz="409635" rtl="0" fontAlgn="base">
              <a:spcBef>
                <a:spcPct val="0"/>
              </a:spcBef>
              <a:spcAft>
                <a:spcPct val="0"/>
              </a:spcAft>
              <a:defRPr sz="2531" kern="1200">
                <a:solidFill>
                  <a:srgbClr val="000000"/>
                </a:solidFill>
                <a:latin typeface="Helvetica Light"/>
                <a:ea typeface="MS PGothic" panose="020B0600070205080204" pitchFamily="34" charset="-128"/>
                <a:cs typeface="+mn-cs"/>
                <a:sym typeface="Helvetica Light"/>
              </a:defRPr>
            </a:lvl5pPr>
            <a:lvl6pPr marL="1607287" algn="l" defTabSz="642915" rtl="0" eaLnBrk="1" latinLnBrk="0" hangingPunct="1">
              <a:defRPr sz="2531" kern="1200">
                <a:solidFill>
                  <a:srgbClr val="000000"/>
                </a:solidFill>
                <a:latin typeface="Helvetica Light"/>
                <a:ea typeface="MS PGothic" panose="020B0600070205080204" pitchFamily="34" charset="-128"/>
                <a:cs typeface="+mn-cs"/>
                <a:sym typeface="Helvetica Light"/>
              </a:defRPr>
            </a:lvl6pPr>
            <a:lvl7pPr marL="1928744" algn="l" defTabSz="642915" rtl="0" eaLnBrk="1" latinLnBrk="0" hangingPunct="1">
              <a:defRPr sz="2531" kern="1200">
                <a:solidFill>
                  <a:srgbClr val="000000"/>
                </a:solidFill>
                <a:latin typeface="Helvetica Light"/>
                <a:ea typeface="MS PGothic" panose="020B0600070205080204" pitchFamily="34" charset="-128"/>
                <a:cs typeface="+mn-cs"/>
                <a:sym typeface="Helvetica Light"/>
              </a:defRPr>
            </a:lvl7pPr>
            <a:lvl8pPr marL="2250201" algn="l" defTabSz="642915" rtl="0" eaLnBrk="1" latinLnBrk="0" hangingPunct="1">
              <a:defRPr sz="2531" kern="1200">
                <a:solidFill>
                  <a:srgbClr val="000000"/>
                </a:solidFill>
                <a:latin typeface="Helvetica Light"/>
                <a:ea typeface="MS PGothic" panose="020B0600070205080204" pitchFamily="34" charset="-128"/>
                <a:cs typeface="+mn-cs"/>
                <a:sym typeface="Helvetica Light"/>
              </a:defRPr>
            </a:lvl8pPr>
            <a:lvl9pPr marL="2571659" algn="l" defTabSz="642915" rtl="0" eaLnBrk="1" latinLnBrk="0" hangingPunct="1">
              <a:defRPr sz="2531" kern="1200">
                <a:solidFill>
                  <a:srgbClr val="000000"/>
                </a:solidFill>
                <a:latin typeface="Helvetica Light"/>
                <a:ea typeface="MS PGothic" panose="020B0600070205080204" pitchFamily="34" charset="-128"/>
                <a:cs typeface="+mn-cs"/>
                <a:sym typeface="Helvetica Light"/>
              </a:defRPr>
            </a:lvl9pPr>
          </a:lstStyle>
          <a:p>
            <a:pPr marL="0" indent="0">
              <a:lnSpc>
                <a:spcPct val="100000"/>
              </a:lnSpc>
              <a:buNone/>
            </a:pPr>
            <a:r>
              <a:rPr lang="nl-NL" sz="1800" b="1" dirty="0">
                <a:solidFill>
                  <a:schemeClr val="accent1"/>
                </a:solidFill>
                <a:latin typeface="Arial"/>
                <a:ea typeface="MS PGothic"/>
                <a:cs typeface="Arial"/>
              </a:rPr>
              <a:t>Co-Creatie</a:t>
            </a:r>
          </a:p>
          <a:p>
            <a:pPr marL="0" indent="0">
              <a:lnSpc>
                <a:spcPct val="100000"/>
              </a:lnSpc>
              <a:buNone/>
            </a:pPr>
            <a:endParaRPr lang="nl-NL" sz="1800" dirty="0">
              <a:latin typeface="Arial"/>
              <a:ea typeface="MS PGothic"/>
              <a:cs typeface="Arial"/>
            </a:endParaRPr>
          </a:p>
          <a:p>
            <a:pPr marL="179705" indent="-179705">
              <a:lnSpc>
                <a:spcPct val="100000"/>
              </a:lnSpc>
            </a:pPr>
            <a:r>
              <a:rPr lang="nl-NL" sz="1800" dirty="0">
                <a:solidFill>
                  <a:schemeClr val="accent1"/>
                </a:solidFill>
                <a:latin typeface="Arial"/>
                <a:ea typeface="MS PGothic"/>
                <a:cs typeface="Arial"/>
              </a:rPr>
              <a:t>Bestuurlijk uitgangspunten geformuleerd, zowel op proces als inhoud</a:t>
            </a:r>
          </a:p>
          <a:p>
            <a:pPr marL="179705" indent="-179705">
              <a:lnSpc>
                <a:spcPct val="100000"/>
              </a:lnSpc>
            </a:pPr>
            <a:endParaRPr lang="nl-NL" sz="1800" dirty="0">
              <a:solidFill>
                <a:schemeClr val="accent1"/>
              </a:solidFill>
              <a:latin typeface="Arial"/>
              <a:ea typeface="MS PGothic"/>
              <a:cs typeface="Arial"/>
            </a:endParaRPr>
          </a:p>
          <a:p>
            <a:pPr marL="179705" indent="-179705">
              <a:lnSpc>
                <a:spcPct val="100000"/>
              </a:lnSpc>
            </a:pPr>
            <a:r>
              <a:rPr lang="nl-NL" sz="1800" dirty="0">
                <a:solidFill>
                  <a:schemeClr val="accent1"/>
                </a:solidFill>
                <a:latin typeface="Arial"/>
                <a:ea typeface="MS PGothic"/>
                <a:cs typeface="Arial"/>
              </a:rPr>
              <a:t>Verschillende werksessies </a:t>
            </a:r>
          </a:p>
          <a:p>
            <a:pPr marL="641513" lvl="2" indent="-179705">
              <a:lnSpc>
                <a:spcPct val="100000"/>
              </a:lnSpc>
            </a:pPr>
            <a:r>
              <a:rPr lang="nl-NL" sz="1800" dirty="0">
                <a:solidFill>
                  <a:schemeClr val="accent1"/>
                </a:solidFill>
                <a:latin typeface="Arial"/>
                <a:ea typeface="MS PGothic"/>
                <a:cs typeface="Arial"/>
              </a:rPr>
              <a:t>Stadsgesprekken 18 en 27 mei 2021</a:t>
            </a:r>
          </a:p>
          <a:p>
            <a:pPr marL="641513" lvl="2" indent="-179705">
              <a:lnSpc>
                <a:spcPct val="100000"/>
              </a:lnSpc>
            </a:pPr>
            <a:r>
              <a:rPr lang="nl-NL" sz="1800" dirty="0">
                <a:solidFill>
                  <a:schemeClr val="accent1"/>
                </a:solidFill>
                <a:latin typeface="Arial"/>
                <a:ea typeface="MS PGothic"/>
                <a:cs typeface="Arial"/>
              </a:rPr>
              <a:t>In juni en juli 2021 gespreksavonden met ouders</a:t>
            </a:r>
          </a:p>
          <a:p>
            <a:pPr marL="641513" lvl="2" indent="-179705">
              <a:lnSpc>
                <a:spcPct val="100000"/>
              </a:lnSpc>
            </a:pPr>
            <a:r>
              <a:rPr lang="nl-NL" sz="1800" dirty="0">
                <a:solidFill>
                  <a:schemeClr val="accent1"/>
                </a:solidFill>
                <a:latin typeface="Arial"/>
                <a:ea typeface="MS PGothic"/>
                <a:cs typeface="Arial"/>
              </a:rPr>
              <a:t>Werkbezoeken</a:t>
            </a:r>
          </a:p>
          <a:p>
            <a:pPr marL="140351" lvl="1" indent="0">
              <a:lnSpc>
                <a:spcPct val="100000"/>
              </a:lnSpc>
              <a:buNone/>
            </a:pPr>
            <a:endParaRPr lang="nl-NL" sz="1800" dirty="0">
              <a:solidFill>
                <a:schemeClr val="accent1"/>
              </a:solidFill>
              <a:latin typeface="Arial"/>
              <a:ea typeface="MS PGothic"/>
              <a:cs typeface="Arial"/>
            </a:endParaRPr>
          </a:p>
          <a:p>
            <a:pPr marL="179705" indent="-179705">
              <a:lnSpc>
                <a:spcPct val="100000"/>
              </a:lnSpc>
            </a:pPr>
            <a:r>
              <a:rPr lang="nl-NL" sz="1800" dirty="0">
                <a:solidFill>
                  <a:schemeClr val="accent1"/>
                </a:solidFill>
                <a:latin typeface="Arial"/>
                <a:ea typeface="MS PGothic"/>
                <a:cs typeface="Arial"/>
              </a:rPr>
              <a:t>Naast externe ook interne werksessies met alle betrokken dienstonderdelen, zowel beleid als uitvoering</a:t>
            </a:r>
          </a:p>
          <a:p>
            <a:pPr marL="140351" lvl="1" indent="0">
              <a:lnSpc>
                <a:spcPct val="100000"/>
              </a:lnSpc>
              <a:buNone/>
            </a:pPr>
            <a:endParaRPr lang="nl-NL" sz="1687" dirty="0">
              <a:latin typeface="Arial"/>
              <a:ea typeface="MS PGothic"/>
              <a:cs typeface="Arial"/>
            </a:endParaRPr>
          </a:p>
          <a:p>
            <a:pPr marL="140351" lvl="1" indent="0">
              <a:lnSpc>
                <a:spcPct val="100000"/>
              </a:lnSpc>
              <a:buNone/>
            </a:pPr>
            <a:endParaRPr lang="nl-NL" sz="1687" dirty="0">
              <a:latin typeface="Arial"/>
              <a:ea typeface="MS PGothic"/>
              <a:cs typeface="Arial"/>
            </a:endParaRPr>
          </a:p>
          <a:p>
            <a:pPr marL="140351" lvl="1" indent="0">
              <a:lnSpc>
                <a:spcPct val="100000"/>
              </a:lnSpc>
              <a:buNone/>
            </a:pPr>
            <a:endParaRPr lang="nl-NL" sz="1687" dirty="0">
              <a:latin typeface="Arial"/>
              <a:ea typeface="MS PGothic"/>
              <a:cs typeface="Arial"/>
            </a:endParaRPr>
          </a:p>
          <a:p>
            <a:pPr marL="320056" lvl="1" indent="-179705">
              <a:lnSpc>
                <a:spcPct val="100000"/>
              </a:lnSpc>
            </a:pPr>
            <a:endParaRPr lang="nl-NL" sz="1600" dirty="0">
              <a:latin typeface="Arial"/>
              <a:ea typeface="MS PGothic"/>
              <a:cs typeface="Arial"/>
            </a:endParaRPr>
          </a:p>
        </p:txBody>
      </p:sp>
    </p:spTree>
    <p:extLst>
      <p:ext uri="{BB962C8B-B14F-4D97-AF65-F5344CB8AC3E}">
        <p14:creationId xmlns:p14="http://schemas.microsoft.com/office/powerpoint/2010/main" val="3067708630"/>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jdelijke aanduiding voor dianummer 3">
            <a:extLst>
              <a:ext uri="{FF2B5EF4-FFF2-40B4-BE49-F238E27FC236}">
                <a16:creationId xmlns:a16="http://schemas.microsoft.com/office/drawing/2014/main" id="{3143E238-BFC8-4D13-8217-4174A8FECBBC}"/>
              </a:ext>
            </a:extLst>
          </p:cNvPr>
          <p:cNvSpPr>
            <a:spLocks noGrp="1"/>
          </p:cNvSpPr>
          <p:nvPr>
            <p:ph type="sldNum" sz="quarter" idx="12"/>
          </p:nvPr>
        </p:nvSpPr>
        <p:spPr/>
        <p:txBody>
          <a:bodyPr/>
          <a:lstStyle>
            <a:defPPr>
              <a:defRPr lang="nl-NL"/>
            </a:defPPr>
            <a:lvl1pPr algn="l" defTabSz="288014" rtl="0" fontAlgn="base">
              <a:spcBef>
                <a:spcPct val="0"/>
              </a:spcBef>
              <a:spcAft>
                <a:spcPct val="0"/>
              </a:spcAft>
              <a:defRPr sz="1780" kern="1200">
                <a:solidFill>
                  <a:srgbClr val="000000"/>
                </a:solidFill>
                <a:latin typeface="Helvetica Light"/>
                <a:ea typeface="MS PGothic" panose="020B0600070205080204" pitchFamily="34" charset="-128"/>
                <a:cs typeface="+mn-cs"/>
                <a:sym typeface="Helvetica Light"/>
              </a:defRPr>
            </a:lvl1pPr>
            <a:lvl2pPr marL="225232" indent="-112224" algn="l" defTabSz="288014" rtl="0" fontAlgn="base">
              <a:spcBef>
                <a:spcPct val="0"/>
              </a:spcBef>
              <a:spcAft>
                <a:spcPct val="0"/>
              </a:spcAft>
              <a:defRPr sz="1780" kern="1200">
                <a:solidFill>
                  <a:srgbClr val="000000"/>
                </a:solidFill>
                <a:latin typeface="Helvetica Light"/>
                <a:ea typeface="MS PGothic" panose="020B0600070205080204" pitchFamily="34" charset="-128"/>
                <a:cs typeface="+mn-cs"/>
                <a:sym typeface="Helvetica Light"/>
              </a:defRPr>
            </a:lvl2pPr>
            <a:lvl3pPr marL="451249" indent="-225232" algn="l" defTabSz="288014" rtl="0" fontAlgn="base">
              <a:spcBef>
                <a:spcPct val="0"/>
              </a:spcBef>
              <a:spcAft>
                <a:spcPct val="0"/>
              </a:spcAft>
              <a:defRPr sz="1780" kern="1200">
                <a:solidFill>
                  <a:srgbClr val="000000"/>
                </a:solidFill>
                <a:latin typeface="Helvetica Light"/>
                <a:ea typeface="MS PGothic" panose="020B0600070205080204" pitchFamily="34" charset="-128"/>
                <a:cs typeface="+mn-cs"/>
                <a:sym typeface="Helvetica Light"/>
              </a:defRPr>
            </a:lvl3pPr>
            <a:lvl4pPr marL="677265" indent="-338240" algn="l" defTabSz="288014" rtl="0" fontAlgn="base">
              <a:spcBef>
                <a:spcPct val="0"/>
              </a:spcBef>
              <a:spcAft>
                <a:spcPct val="0"/>
              </a:spcAft>
              <a:defRPr sz="1780" kern="1200">
                <a:solidFill>
                  <a:srgbClr val="000000"/>
                </a:solidFill>
                <a:latin typeface="Helvetica Light"/>
                <a:ea typeface="MS PGothic" panose="020B0600070205080204" pitchFamily="34" charset="-128"/>
                <a:cs typeface="+mn-cs"/>
                <a:sym typeface="Helvetica Light"/>
              </a:defRPr>
            </a:lvl4pPr>
            <a:lvl5pPr marL="903282" indent="-451249" algn="l" defTabSz="288014" rtl="0" fontAlgn="base">
              <a:spcBef>
                <a:spcPct val="0"/>
              </a:spcBef>
              <a:spcAft>
                <a:spcPct val="0"/>
              </a:spcAft>
              <a:defRPr sz="1780" kern="1200">
                <a:solidFill>
                  <a:srgbClr val="000000"/>
                </a:solidFill>
                <a:latin typeface="Helvetica Light"/>
                <a:ea typeface="MS PGothic" panose="020B0600070205080204" pitchFamily="34" charset="-128"/>
                <a:cs typeface="+mn-cs"/>
                <a:sym typeface="Helvetica Light"/>
              </a:defRPr>
            </a:lvl5pPr>
            <a:lvl6pPr marL="1130083" algn="l" defTabSz="452034" rtl="0" eaLnBrk="1" latinLnBrk="0" hangingPunct="1">
              <a:defRPr sz="1780" kern="1200">
                <a:solidFill>
                  <a:srgbClr val="000000"/>
                </a:solidFill>
                <a:latin typeface="Helvetica Light"/>
                <a:ea typeface="MS PGothic" panose="020B0600070205080204" pitchFamily="34" charset="-128"/>
                <a:cs typeface="+mn-cs"/>
                <a:sym typeface="Helvetica Light"/>
              </a:defRPr>
            </a:lvl6pPr>
            <a:lvl7pPr marL="1356100" algn="l" defTabSz="452034" rtl="0" eaLnBrk="1" latinLnBrk="0" hangingPunct="1">
              <a:defRPr sz="1780" kern="1200">
                <a:solidFill>
                  <a:srgbClr val="000000"/>
                </a:solidFill>
                <a:latin typeface="Helvetica Light"/>
                <a:ea typeface="MS PGothic" panose="020B0600070205080204" pitchFamily="34" charset="-128"/>
                <a:cs typeface="+mn-cs"/>
                <a:sym typeface="Helvetica Light"/>
              </a:defRPr>
            </a:lvl7pPr>
            <a:lvl8pPr marL="1582116" algn="l" defTabSz="452034" rtl="0" eaLnBrk="1" latinLnBrk="0" hangingPunct="1">
              <a:defRPr sz="1780" kern="1200">
                <a:solidFill>
                  <a:srgbClr val="000000"/>
                </a:solidFill>
                <a:latin typeface="Helvetica Light"/>
                <a:ea typeface="MS PGothic" panose="020B0600070205080204" pitchFamily="34" charset="-128"/>
                <a:cs typeface="+mn-cs"/>
                <a:sym typeface="Helvetica Light"/>
              </a:defRPr>
            </a:lvl8pPr>
            <a:lvl9pPr marL="1808133" algn="l" defTabSz="452034" rtl="0" eaLnBrk="1" latinLnBrk="0" hangingPunct="1">
              <a:defRPr sz="1780" kern="1200">
                <a:solidFill>
                  <a:srgbClr val="000000"/>
                </a:solidFill>
                <a:latin typeface="Helvetica Light"/>
                <a:ea typeface="MS PGothic" panose="020B0600070205080204" pitchFamily="34" charset="-128"/>
                <a:cs typeface="+mn-cs"/>
                <a:sym typeface="Helvetica Light"/>
              </a:defRPr>
            </a:lvl9pPr>
          </a:lstStyle>
          <a:p>
            <a:fld id="{1710F26D-6C09-4F69-9426-2E4058FBEC95}" type="slidenum">
              <a:rPr lang="nl-NL" altLang="nl-NL"/>
              <a:pPr/>
              <a:t>5</a:t>
            </a:fld>
            <a:endParaRPr lang="nl-NL" altLang="nl-NL"/>
          </a:p>
        </p:txBody>
      </p:sp>
      <p:sp>
        <p:nvSpPr>
          <p:cNvPr id="2" name="Titel 1">
            <a:extLst>
              <a:ext uri="{FF2B5EF4-FFF2-40B4-BE49-F238E27FC236}">
                <a16:creationId xmlns:a16="http://schemas.microsoft.com/office/drawing/2014/main" id="{71C4E51B-EFC6-433F-BDC1-7D34EC0CCF22}"/>
              </a:ext>
            </a:extLst>
          </p:cNvPr>
          <p:cNvSpPr>
            <a:spLocks noGrp="1"/>
          </p:cNvSpPr>
          <p:nvPr>
            <p:ph type="title"/>
          </p:nvPr>
        </p:nvSpPr>
        <p:spPr/>
        <p:txBody>
          <a:bodyPr vert="horz" lIns="0" tIns="0" rIns="0" bIns="0" anchor="t"/>
          <a:lstStyle>
            <a:defPPr>
              <a:defRPr lang="nl-NL"/>
            </a:defPPr>
            <a:lvl1pPr algn="l" defTabSz="409635" rtl="0" fontAlgn="base">
              <a:spcBef>
                <a:spcPct val="0"/>
              </a:spcBef>
              <a:spcAft>
                <a:spcPct val="0"/>
              </a:spcAft>
              <a:defRPr sz="2531" kern="1200">
                <a:solidFill>
                  <a:srgbClr val="000000"/>
                </a:solidFill>
                <a:latin typeface="Helvetica Light"/>
                <a:ea typeface="MS PGothic" panose="020B0600070205080204" pitchFamily="34" charset="-128"/>
                <a:cs typeface="+mn-cs"/>
                <a:sym typeface="Helvetica Light"/>
              </a:defRPr>
            </a:lvl1pPr>
            <a:lvl2pPr marL="320342" indent="-159613" algn="l" defTabSz="409635" rtl="0" fontAlgn="base">
              <a:spcBef>
                <a:spcPct val="0"/>
              </a:spcBef>
              <a:spcAft>
                <a:spcPct val="0"/>
              </a:spcAft>
              <a:defRPr sz="2531" kern="1200">
                <a:solidFill>
                  <a:srgbClr val="000000"/>
                </a:solidFill>
                <a:latin typeface="Helvetica Light"/>
                <a:ea typeface="MS PGothic" panose="020B0600070205080204" pitchFamily="34" charset="-128"/>
                <a:cs typeface="+mn-cs"/>
                <a:sym typeface="Helvetica Light"/>
              </a:defRPr>
            </a:lvl2pPr>
            <a:lvl3pPr marL="641799" indent="-320342" algn="l" defTabSz="409635" rtl="0" fontAlgn="base">
              <a:spcBef>
                <a:spcPct val="0"/>
              </a:spcBef>
              <a:spcAft>
                <a:spcPct val="0"/>
              </a:spcAft>
              <a:defRPr sz="2531" kern="1200">
                <a:solidFill>
                  <a:srgbClr val="000000"/>
                </a:solidFill>
                <a:latin typeface="Helvetica Light"/>
                <a:ea typeface="MS PGothic" panose="020B0600070205080204" pitchFamily="34" charset="-128"/>
                <a:cs typeface="+mn-cs"/>
                <a:sym typeface="Helvetica Light"/>
              </a:defRPr>
            </a:lvl3pPr>
            <a:lvl4pPr marL="963256" indent="-481070" algn="l" defTabSz="409635" rtl="0" fontAlgn="base">
              <a:spcBef>
                <a:spcPct val="0"/>
              </a:spcBef>
              <a:spcAft>
                <a:spcPct val="0"/>
              </a:spcAft>
              <a:defRPr sz="2531" kern="1200">
                <a:solidFill>
                  <a:srgbClr val="000000"/>
                </a:solidFill>
                <a:latin typeface="Helvetica Light"/>
                <a:ea typeface="MS PGothic" panose="020B0600070205080204" pitchFamily="34" charset="-128"/>
                <a:cs typeface="+mn-cs"/>
                <a:sym typeface="Helvetica Light"/>
              </a:defRPr>
            </a:lvl4pPr>
            <a:lvl5pPr marL="1284713" indent="-641799" algn="l" defTabSz="409635" rtl="0" fontAlgn="base">
              <a:spcBef>
                <a:spcPct val="0"/>
              </a:spcBef>
              <a:spcAft>
                <a:spcPct val="0"/>
              </a:spcAft>
              <a:defRPr sz="2531" kern="1200">
                <a:solidFill>
                  <a:srgbClr val="000000"/>
                </a:solidFill>
                <a:latin typeface="Helvetica Light"/>
                <a:ea typeface="MS PGothic" panose="020B0600070205080204" pitchFamily="34" charset="-128"/>
                <a:cs typeface="+mn-cs"/>
                <a:sym typeface="Helvetica Light"/>
              </a:defRPr>
            </a:lvl5pPr>
            <a:lvl6pPr marL="1607287" algn="l" defTabSz="642915" rtl="0" eaLnBrk="1" latinLnBrk="0" hangingPunct="1">
              <a:defRPr sz="2531" kern="1200">
                <a:solidFill>
                  <a:srgbClr val="000000"/>
                </a:solidFill>
                <a:latin typeface="Helvetica Light"/>
                <a:ea typeface="MS PGothic" panose="020B0600070205080204" pitchFamily="34" charset="-128"/>
                <a:cs typeface="+mn-cs"/>
                <a:sym typeface="Helvetica Light"/>
              </a:defRPr>
            </a:lvl6pPr>
            <a:lvl7pPr marL="1928744" algn="l" defTabSz="642915" rtl="0" eaLnBrk="1" latinLnBrk="0" hangingPunct="1">
              <a:defRPr sz="2531" kern="1200">
                <a:solidFill>
                  <a:srgbClr val="000000"/>
                </a:solidFill>
                <a:latin typeface="Helvetica Light"/>
                <a:ea typeface="MS PGothic" panose="020B0600070205080204" pitchFamily="34" charset="-128"/>
                <a:cs typeface="+mn-cs"/>
                <a:sym typeface="Helvetica Light"/>
              </a:defRPr>
            </a:lvl7pPr>
            <a:lvl8pPr marL="2250201" algn="l" defTabSz="642915" rtl="0" eaLnBrk="1" latinLnBrk="0" hangingPunct="1">
              <a:defRPr sz="2531" kern="1200">
                <a:solidFill>
                  <a:srgbClr val="000000"/>
                </a:solidFill>
                <a:latin typeface="Helvetica Light"/>
                <a:ea typeface="MS PGothic" panose="020B0600070205080204" pitchFamily="34" charset="-128"/>
                <a:cs typeface="+mn-cs"/>
                <a:sym typeface="Helvetica Light"/>
              </a:defRPr>
            </a:lvl8pPr>
            <a:lvl9pPr marL="2571659" algn="l" defTabSz="642915" rtl="0" eaLnBrk="1" latinLnBrk="0" hangingPunct="1">
              <a:defRPr sz="2531" kern="1200">
                <a:solidFill>
                  <a:srgbClr val="000000"/>
                </a:solidFill>
                <a:latin typeface="Helvetica Light"/>
                <a:ea typeface="MS PGothic" panose="020B0600070205080204" pitchFamily="34" charset="-128"/>
                <a:cs typeface="+mn-cs"/>
                <a:sym typeface="Helvetica Light"/>
              </a:defRPr>
            </a:lvl9pPr>
          </a:lstStyle>
          <a:p>
            <a:r>
              <a:rPr lang="nl-NL" sz="2800" dirty="0">
                <a:solidFill>
                  <a:schemeClr val="accent1"/>
                </a:solidFill>
                <a:latin typeface="+mj-lt"/>
              </a:rPr>
              <a:t>3. Overkoepelend doel en uitgangspunten</a:t>
            </a:r>
            <a:br>
              <a:rPr lang="nl-NL" sz="1800" dirty="0">
                <a:solidFill>
                  <a:schemeClr val="accent1"/>
                </a:solidFill>
              </a:rPr>
            </a:br>
            <a:br>
              <a:rPr lang="nl-NL" sz="1800" dirty="0">
                <a:solidFill>
                  <a:schemeClr val="accent1"/>
                </a:solidFill>
              </a:rPr>
            </a:br>
            <a:r>
              <a:rPr lang="nl-NL" sz="1800" dirty="0">
                <a:solidFill>
                  <a:schemeClr val="accent1"/>
                </a:solidFill>
              </a:rPr>
              <a:t>Ieder kind krijgt de kans zich optimaal te ontwikkelen</a:t>
            </a:r>
          </a:p>
        </p:txBody>
      </p:sp>
      <p:sp>
        <p:nvSpPr>
          <p:cNvPr id="3" name="Tijdelijke aanduiding voor tekst 2">
            <a:extLst>
              <a:ext uri="{FF2B5EF4-FFF2-40B4-BE49-F238E27FC236}">
                <a16:creationId xmlns:a16="http://schemas.microsoft.com/office/drawing/2014/main" id="{32442133-E593-4FC3-8B64-6E0112DF468B}"/>
              </a:ext>
            </a:extLst>
          </p:cNvPr>
          <p:cNvSpPr>
            <a:spLocks noGrp="1"/>
          </p:cNvSpPr>
          <p:nvPr>
            <p:ph type="body" sz="quarter" idx="13"/>
          </p:nvPr>
        </p:nvSpPr>
        <p:spPr>
          <a:xfrm>
            <a:off x="935998" y="708268"/>
            <a:ext cx="7704138" cy="5376274"/>
          </a:xfrm>
        </p:spPr>
        <p:txBody>
          <a:bodyPr vert="horz" lIns="0" tIns="0" rIns="0" bIns="0" anchor="t"/>
          <a:lstStyle>
            <a:defPPr>
              <a:defRPr lang="nl-NL"/>
            </a:defPPr>
            <a:lvl1pPr algn="l" defTabSz="409635" rtl="0" fontAlgn="base">
              <a:spcBef>
                <a:spcPct val="0"/>
              </a:spcBef>
              <a:spcAft>
                <a:spcPct val="0"/>
              </a:spcAft>
              <a:defRPr sz="2531" kern="1200">
                <a:solidFill>
                  <a:srgbClr val="000000"/>
                </a:solidFill>
                <a:latin typeface="Helvetica Light"/>
                <a:ea typeface="MS PGothic" panose="020B0600070205080204" pitchFamily="34" charset="-128"/>
                <a:cs typeface="+mn-cs"/>
                <a:sym typeface="Helvetica Light"/>
              </a:defRPr>
            </a:lvl1pPr>
            <a:lvl2pPr marL="320342" indent="-159613" algn="l" defTabSz="409635" rtl="0" fontAlgn="base">
              <a:spcBef>
                <a:spcPct val="0"/>
              </a:spcBef>
              <a:spcAft>
                <a:spcPct val="0"/>
              </a:spcAft>
              <a:defRPr sz="2531" kern="1200">
                <a:solidFill>
                  <a:srgbClr val="000000"/>
                </a:solidFill>
                <a:latin typeface="Helvetica Light"/>
                <a:ea typeface="MS PGothic" panose="020B0600070205080204" pitchFamily="34" charset="-128"/>
                <a:cs typeface="+mn-cs"/>
                <a:sym typeface="Helvetica Light"/>
              </a:defRPr>
            </a:lvl2pPr>
            <a:lvl3pPr marL="641799" indent="-320342" algn="l" defTabSz="409635" rtl="0" fontAlgn="base">
              <a:spcBef>
                <a:spcPct val="0"/>
              </a:spcBef>
              <a:spcAft>
                <a:spcPct val="0"/>
              </a:spcAft>
              <a:defRPr sz="2531" kern="1200">
                <a:solidFill>
                  <a:srgbClr val="000000"/>
                </a:solidFill>
                <a:latin typeface="Helvetica Light"/>
                <a:ea typeface="MS PGothic" panose="020B0600070205080204" pitchFamily="34" charset="-128"/>
                <a:cs typeface="+mn-cs"/>
                <a:sym typeface="Helvetica Light"/>
              </a:defRPr>
            </a:lvl3pPr>
            <a:lvl4pPr marL="963256" indent="-481070" algn="l" defTabSz="409635" rtl="0" fontAlgn="base">
              <a:spcBef>
                <a:spcPct val="0"/>
              </a:spcBef>
              <a:spcAft>
                <a:spcPct val="0"/>
              </a:spcAft>
              <a:defRPr sz="2531" kern="1200">
                <a:solidFill>
                  <a:srgbClr val="000000"/>
                </a:solidFill>
                <a:latin typeface="Helvetica Light"/>
                <a:ea typeface="MS PGothic" panose="020B0600070205080204" pitchFamily="34" charset="-128"/>
                <a:cs typeface="+mn-cs"/>
                <a:sym typeface="Helvetica Light"/>
              </a:defRPr>
            </a:lvl4pPr>
            <a:lvl5pPr marL="1284713" indent="-641799" algn="l" defTabSz="409635" rtl="0" fontAlgn="base">
              <a:spcBef>
                <a:spcPct val="0"/>
              </a:spcBef>
              <a:spcAft>
                <a:spcPct val="0"/>
              </a:spcAft>
              <a:defRPr sz="2531" kern="1200">
                <a:solidFill>
                  <a:srgbClr val="000000"/>
                </a:solidFill>
                <a:latin typeface="Helvetica Light"/>
                <a:ea typeface="MS PGothic" panose="020B0600070205080204" pitchFamily="34" charset="-128"/>
                <a:cs typeface="+mn-cs"/>
                <a:sym typeface="Helvetica Light"/>
              </a:defRPr>
            </a:lvl5pPr>
            <a:lvl6pPr marL="1607287" algn="l" defTabSz="642915" rtl="0" eaLnBrk="1" latinLnBrk="0" hangingPunct="1">
              <a:defRPr sz="2531" kern="1200">
                <a:solidFill>
                  <a:srgbClr val="000000"/>
                </a:solidFill>
                <a:latin typeface="Helvetica Light"/>
                <a:ea typeface="MS PGothic" panose="020B0600070205080204" pitchFamily="34" charset="-128"/>
                <a:cs typeface="+mn-cs"/>
                <a:sym typeface="Helvetica Light"/>
              </a:defRPr>
            </a:lvl6pPr>
            <a:lvl7pPr marL="1928744" algn="l" defTabSz="642915" rtl="0" eaLnBrk="1" latinLnBrk="0" hangingPunct="1">
              <a:defRPr sz="2531" kern="1200">
                <a:solidFill>
                  <a:srgbClr val="000000"/>
                </a:solidFill>
                <a:latin typeface="Helvetica Light"/>
                <a:ea typeface="MS PGothic" panose="020B0600070205080204" pitchFamily="34" charset="-128"/>
                <a:cs typeface="+mn-cs"/>
                <a:sym typeface="Helvetica Light"/>
              </a:defRPr>
            </a:lvl7pPr>
            <a:lvl8pPr marL="2250201" algn="l" defTabSz="642915" rtl="0" eaLnBrk="1" latinLnBrk="0" hangingPunct="1">
              <a:defRPr sz="2531" kern="1200">
                <a:solidFill>
                  <a:srgbClr val="000000"/>
                </a:solidFill>
                <a:latin typeface="Helvetica Light"/>
                <a:ea typeface="MS PGothic" panose="020B0600070205080204" pitchFamily="34" charset="-128"/>
                <a:cs typeface="+mn-cs"/>
                <a:sym typeface="Helvetica Light"/>
              </a:defRPr>
            </a:lvl8pPr>
            <a:lvl9pPr marL="2571659" algn="l" defTabSz="642915" rtl="0" eaLnBrk="1" latinLnBrk="0" hangingPunct="1">
              <a:defRPr sz="2531" kern="1200">
                <a:solidFill>
                  <a:srgbClr val="000000"/>
                </a:solidFill>
                <a:latin typeface="Helvetica Light"/>
                <a:ea typeface="MS PGothic" panose="020B0600070205080204" pitchFamily="34" charset="-128"/>
                <a:cs typeface="+mn-cs"/>
                <a:sym typeface="Helvetica Light"/>
              </a:defRPr>
            </a:lvl9pPr>
          </a:lstStyle>
          <a:p>
            <a:pPr marL="0" indent="0">
              <a:lnSpc>
                <a:spcPct val="100000"/>
              </a:lnSpc>
              <a:buNone/>
            </a:pPr>
            <a:r>
              <a:rPr lang="nl-NL" sz="1800" b="1" dirty="0">
                <a:solidFill>
                  <a:schemeClr val="accent1"/>
                </a:solidFill>
                <a:latin typeface="Arial"/>
                <a:ea typeface="MS PGothic"/>
                <a:cs typeface="Arial"/>
              </a:rPr>
              <a:t>Overkoepelend doel: bevorderen van gelijke onderwijskansen</a:t>
            </a:r>
          </a:p>
          <a:p>
            <a:pPr marL="0" indent="0" algn="ctr">
              <a:lnSpc>
                <a:spcPct val="100000"/>
              </a:lnSpc>
              <a:buNone/>
            </a:pPr>
            <a:r>
              <a:rPr lang="nl-NL" sz="1800" b="1" dirty="0">
                <a:solidFill>
                  <a:schemeClr val="accent1"/>
                </a:solidFill>
                <a:latin typeface="Arial"/>
                <a:ea typeface="MS PGothic"/>
                <a:cs typeface="Arial"/>
              </a:rPr>
              <a:t>  </a:t>
            </a:r>
          </a:p>
          <a:p>
            <a:pPr marL="0" indent="0">
              <a:lnSpc>
                <a:spcPct val="100000"/>
              </a:lnSpc>
              <a:buNone/>
            </a:pPr>
            <a:r>
              <a:rPr lang="nl-NL" sz="1800" b="1" dirty="0">
                <a:solidFill>
                  <a:schemeClr val="accent1"/>
                </a:solidFill>
                <a:latin typeface="Arial"/>
                <a:ea typeface="MS PGothic"/>
                <a:cs typeface="Arial"/>
              </a:rPr>
              <a:t>	</a:t>
            </a:r>
          </a:p>
          <a:p>
            <a:pPr marL="0" indent="0">
              <a:lnSpc>
                <a:spcPct val="100000"/>
              </a:lnSpc>
              <a:buNone/>
            </a:pPr>
            <a:r>
              <a:rPr lang="nl-NL" sz="1687" dirty="0">
                <a:latin typeface="Arial"/>
                <a:ea typeface="MS PGothic"/>
                <a:cs typeface="Arial"/>
              </a:rPr>
              <a:t>	</a:t>
            </a:r>
          </a:p>
          <a:p>
            <a:pPr marL="140351" lvl="1" indent="0">
              <a:lnSpc>
                <a:spcPct val="100000"/>
              </a:lnSpc>
              <a:buNone/>
            </a:pPr>
            <a:endParaRPr lang="nl-NL" sz="1687" dirty="0">
              <a:latin typeface="Arial"/>
              <a:ea typeface="MS PGothic"/>
              <a:cs typeface="Arial"/>
            </a:endParaRPr>
          </a:p>
          <a:p>
            <a:pPr marL="140351" lvl="1" indent="0">
              <a:lnSpc>
                <a:spcPct val="100000"/>
              </a:lnSpc>
              <a:buNone/>
            </a:pPr>
            <a:endParaRPr lang="nl-NL" sz="1687" dirty="0">
              <a:latin typeface="Arial"/>
              <a:ea typeface="MS PGothic"/>
              <a:cs typeface="Arial"/>
            </a:endParaRPr>
          </a:p>
          <a:p>
            <a:pPr marL="320056" lvl="1" indent="-179705">
              <a:lnSpc>
                <a:spcPct val="100000"/>
              </a:lnSpc>
            </a:pPr>
            <a:endParaRPr lang="nl-NL" sz="1600" dirty="0">
              <a:latin typeface="Arial"/>
              <a:ea typeface="MS PGothic"/>
              <a:cs typeface="Arial"/>
            </a:endParaRPr>
          </a:p>
        </p:txBody>
      </p:sp>
      <p:pic>
        <p:nvPicPr>
          <p:cNvPr id="6" name="Afbeelding 5">
            <a:extLst>
              <a:ext uri="{FF2B5EF4-FFF2-40B4-BE49-F238E27FC236}">
                <a16:creationId xmlns:a16="http://schemas.microsoft.com/office/drawing/2014/main" id="{3D2E33FA-4FE7-45AD-8927-2C572EF33AAA}"/>
              </a:ext>
            </a:extLst>
          </p:cNvPr>
          <p:cNvPicPr>
            <a:picLocks noChangeAspect="1"/>
          </p:cNvPicPr>
          <p:nvPr/>
        </p:nvPicPr>
        <p:blipFill>
          <a:blip r:embed="rId3"/>
          <a:stretch>
            <a:fillRect/>
          </a:stretch>
        </p:blipFill>
        <p:spPr>
          <a:xfrm>
            <a:off x="685800" y="1347275"/>
            <a:ext cx="7522202" cy="5376274"/>
          </a:xfrm>
          <a:prstGeom prst="rect">
            <a:avLst/>
          </a:prstGeom>
        </p:spPr>
      </p:pic>
    </p:spTree>
    <p:extLst>
      <p:ext uri="{BB962C8B-B14F-4D97-AF65-F5344CB8AC3E}">
        <p14:creationId xmlns:p14="http://schemas.microsoft.com/office/powerpoint/2010/main" val="3229260399"/>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jdelijke aanduiding voor dianummer 3">
            <a:extLst>
              <a:ext uri="{FF2B5EF4-FFF2-40B4-BE49-F238E27FC236}">
                <a16:creationId xmlns:a16="http://schemas.microsoft.com/office/drawing/2014/main" id="{3143E238-BFC8-4D13-8217-4174A8FECBBC}"/>
              </a:ext>
            </a:extLst>
          </p:cNvPr>
          <p:cNvSpPr>
            <a:spLocks noGrp="1"/>
          </p:cNvSpPr>
          <p:nvPr>
            <p:ph type="sldNum" sz="quarter" idx="12"/>
          </p:nvPr>
        </p:nvSpPr>
        <p:spPr/>
        <p:txBody>
          <a:bodyPr/>
          <a:lstStyle>
            <a:defPPr>
              <a:defRPr lang="nl-NL"/>
            </a:defPPr>
            <a:lvl1pPr algn="l" defTabSz="288014" rtl="0" fontAlgn="base">
              <a:spcBef>
                <a:spcPct val="0"/>
              </a:spcBef>
              <a:spcAft>
                <a:spcPct val="0"/>
              </a:spcAft>
              <a:defRPr sz="1780" kern="1200">
                <a:solidFill>
                  <a:srgbClr val="000000"/>
                </a:solidFill>
                <a:latin typeface="Helvetica Light"/>
                <a:ea typeface="MS PGothic" panose="020B0600070205080204" pitchFamily="34" charset="-128"/>
                <a:cs typeface="+mn-cs"/>
                <a:sym typeface="Helvetica Light"/>
              </a:defRPr>
            </a:lvl1pPr>
            <a:lvl2pPr marL="225232" indent="-112224" algn="l" defTabSz="288014" rtl="0" fontAlgn="base">
              <a:spcBef>
                <a:spcPct val="0"/>
              </a:spcBef>
              <a:spcAft>
                <a:spcPct val="0"/>
              </a:spcAft>
              <a:defRPr sz="1780" kern="1200">
                <a:solidFill>
                  <a:srgbClr val="000000"/>
                </a:solidFill>
                <a:latin typeface="Helvetica Light"/>
                <a:ea typeface="MS PGothic" panose="020B0600070205080204" pitchFamily="34" charset="-128"/>
                <a:cs typeface="+mn-cs"/>
                <a:sym typeface="Helvetica Light"/>
              </a:defRPr>
            </a:lvl2pPr>
            <a:lvl3pPr marL="451249" indent="-225232" algn="l" defTabSz="288014" rtl="0" fontAlgn="base">
              <a:spcBef>
                <a:spcPct val="0"/>
              </a:spcBef>
              <a:spcAft>
                <a:spcPct val="0"/>
              </a:spcAft>
              <a:defRPr sz="1780" kern="1200">
                <a:solidFill>
                  <a:srgbClr val="000000"/>
                </a:solidFill>
                <a:latin typeface="Helvetica Light"/>
                <a:ea typeface="MS PGothic" panose="020B0600070205080204" pitchFamily="34" charset="-128"/>
                <a:cs typeface="+mn-cs"/>
                <a:sym typeface="Helvetica Light"/>
              </a:defRPr>
            </a:lvl3pPr>
            <a:lvl4pPr marL="677265" indent="-338240" algn="l" defTabSz="288014" rtl="0" fontAlgn="base">
              <a:spcBef>
                <a:spcPct val="0"/>
              </a:spcBef>
              <a:spcAft>
                <a:spcPct val="0"/>
              </a:spcAft>
              <a:defRPr sz="1780" kern="1200">
                <a:solidFill>
                  <a:srgbClr val="000000"/>
                </a:solidFill>
                <a:latin typeface="Helvetica Light"/>
                <a:ea typeface="MS PGothic" panose="020B0600070205080204" pitchFamily="34" charset="-128"/>
                <a:cs typeface="+mn-cs"/>
                <a:sym typeface="Helvetica Light"/>
              </a:defRPr>
            </a:lvl4pPr>
            <a:lvl5pPr marL="903282" indent="-451249" algn="l" defTabSz="288014" rtl="0" fontAlgn="base">
              <a:spcBef>
                <a:spcPct val="0"/>
              </a:spcBef>
              <a:spcAft>
                <a:spcPct val="0"/>
              </a:spcAft>
              <a:defRPr sz="1780" kern="1200">
                <a:solidFill>
                  <a:srgbClr val="000000"/>
                </a:solidFill>
                <a:latin typeface="Helvetica Light"/>
                <a:ea typeface="MS PGothic" panose="020B0600070205080204" pitchFamily="34" charset="-128"/>
                <a:cs typeface="+mn-cs"/>
                <a:sym typeface="Helvetica Light"/>
              </a:defRPr>
            </a:lvl5pPr>
            <a:lvl6pPr marL="1130083" algn="l" defTabSz="452034" rtl="0" eaLnBrk="1" latinLnBrk="0" hangingPunct="1">
              <a:defRPr sz="1780" kern="1200">
                <a:solidFill>
                  <a:srgbClr val="000000"/>
                </a:solidFill>
                <a:latin typeface="Helvetica Light"/>
                <a:ea typeface="MS PGothic" panose="020B0600070205080204" pitchFamily="34" charset="-128"/>
                <a:cs typeface="+mn-cs"/>
                <a:sym typeface="Helvetica Light"/>
              </a:defRPr>
            </a:lvl6pPr>
            <a:lvl7pPr marL="1356100" algn="l" defTabSz="452034" rtl="0" eaLnBrk="1" latinLnBrk="0" hangingPunct="1">
              <a:defRPr sz="1780" kern="1200">
                <a:solidFill>
                  <a:srgbClr val="000000"/>
                </a:solidFill>
                <a:latin typeface="Helvetica Light"/>
                <a:ea typeface="MS PGothic" panose="020B0600070205080204" pitchFamily="34" charset="-128"/>
                <a:cs typeface="+mn-cs"/>
                <a:sym typeface="Helvetica Light"/>
              </a:defRPr>
            </a:lvl7pPr>
            <a:lvl8pPr marL="1582116" algn="l" defTabSz="452034" rtl="0" eaLnBrk="1" latinLnBrk="0" hangingPunct="1">
              <a:defRPr sz="1780" kern="1200">
                <a:solidFill>
                  <a:srgbClr val="000000"/>
                </a:solidFill>
                <a:latin typeface="Helvetica Light"/>
                <a:ea typeface="MS PGothic" panose="020B0600070205080204" pitchFamily="34" charset="-128"/>
                <a:cs typeface="+mn-cs"/>
                <a:sym typeface="Helvetica Light"/>
              </a:defRPr>
            </a:lvl8pPr>
            <a:lvl9pPr marL="1808133" algn="l" defTabSz="452034" rtl="0" eaLnBrk="1" latinLnBrk="0" hangingPunct="1">
              <a:defRPr sz="1780" kern="1200">
                <a:solidFill>
                  <a:srgbClr val="000000"/>
                </a:solidFill>
                <a:latin typeface="Helvetica Light"/>
                <a:ea typeface="MS PGothic" panose="020B0600070205080204" pitchFamily="34" charset="-128"/>
                <a:cs typeface="+mn-cs"/>
                <a:sym typeface="Helvetica Light"/>
              </a:defRPr>
            </a:lvl9pPr>
          </a:lstStyle>
          <a:p>
            <a:fld id="{1710F26D-6C09-4F69-9426-2E4058FBEC95}" type="slidenum">
              <a:rPr lang="nl-NL" altLang="nl-NL"/>
              <a:pPr/>
              <a:t>6</a:t>
            </a:fld>
            <a:endParaRPr lang="nl-NL" altLang="nl-NL"/>
          </a:p>
        </p:txBody>
      </p:sp>
      <p:sp>
        <p:nvSpPr>
          <p:cNvPr id="2" name="Titel 1">
            <a:extLst>
              <a:ext uri="{FF2B5EF4-FFF2-40B4-BE49-F238E27FC236}">
                <a16:creationId xmlns:a16="http://schemas.microsoft.com/office/drawing/2014/main" id="{71C4E51B-EFC6-433F-BDC1-7D34EC0CCF22}"/>
              </a:ext>
            </a:extLst>
          </p:cNvPr>
          <p:cNvSpPr>
            <a:spLocks noGrp="1"/>
          </p:cNvSpPr>
          <p:nvPr>
            <p:ph type="title"/>
          </p:nvPr>
        </p:nvSpPr>
        <p:spPr/>
        <p:txBody>
          <a:bodyPr vert="horz" lIns="0" tIns="0" rIns="0" bIns="0" anchor="t"/>
          <a:lstStyle>
            <a:defPPr>
              <a:defRPr lang="nl-NL"/>
            </a:defPPr>
            <a:lvl1pPr algn="l" defTabSz="409635" rtl="0" fontAlgn="base">
              <a:spcBef>
                <a:spcPct val="0"/>
              </a:spcBef>
              <a:spcAft>
                <a:spcPct val="0"/>
              </a:spcAft>
              <a:defRPr sz="2531" kern="1200">
                <a:solidFill>
                  <a:srgbClr val="000000"/>
                </a:solidFill>
                <a:latin typeface="Helvetica Light"/>
                <a:ea typeface="MS PGothic" panose="020B0600070205080204" pitchFamily="34" charset="-128"/>
                <a:cs typeface="+mn-cs"/>
                <a:sym typeface="Helvetica Light"/>
              </a:defRPr>
            </a:lvl1pPr>
            <a:lvl2pPr marL="320342" indent="-159613" algn="l" defTabSz="409635" rtl="0" fontAlgn="base">
              <a:spcBef>
                <a:spcPct val="0"/>
              </a:spcBef>
              <a:spcAft>
                <a:spcPct val="0"/>
              </a:spcAft>
              <a:defRPr sz="2531" kern="1200">
                <a:solidFill>
                  <a:srgbClr val="000000"/>
                </a:solidFill>
                <a:latin typeface="Helvetica Light"/>
                <a:ea typeface="MS PGothic" panose="020B0600070205080204" pitchFamily="34" charset="-128"/>
                <a:cs typeface="+mn-cs"/>
                <a:sym typeface="Helvetica Light"/>
              </a:defRPr>
            </a:lvl2pPr>
            <a:lvl3pPr marL="641799" indent="-320342" algn="l" defTabSz="409635" rtl="0" fontAlgn="base">
              <a:spcBef>
                <a:spcPct val="0"/>
              </a:spcBef>
              <a:spcAft>
                <a:spcPct val="0"/>
              </a:spcAft>
              <a:defRPr sz="2531" kern="1200">
                <a:solidFill>
                  <a:srgbClr val="000000"/>
                </a:solidFill>
                <a:latin typeface="Helvetica Light"/>
                <a:ea typeface="MS PGothic" panose="020B0600070205080204" pitchFamily="34" charset="-128"/>
                <a:cs typeface="+mn-cs"/>
                <a:sym typeface="Helvetica Light"/>
              </a:defRPr>
            </a:lvl3pPr>
            <a:lvl4pPr marL="963256" indent="-481070" algn="l" defTabSz="409635" rtl="0" fontAlgn="base">
              <a:spcBef>
                <a:spcPct val="0"/>
              </a:spcBef>
              <a:spcAft>
                <a:spcPct val="0"/>
              </a:spcAft>
              <a:defRPr sz="2531" kern="1200">
                <a:solidFill>
                  <a:srgbClr val="000000"/>
                </a:solidFill>
                <a:latin typeface="Helvetica Light"/>
                <a:ea typeface="MS PGothic" panose="020B0600070205080204" pitchFamily="34" charset="-128"/>
                <a:cs typeface="+mn-cs"/>
                <a:sym typeface="Helvetica Light"/>
              </a:defRPr>
            </a:lvl4pPr>
            <a:lvl5pPr marL="1284713" indent="-641799" algn="l" defTabSz="409635" rtl="0" fontAlgn="base">
              <a:spcBef>
                <a:spcPct val="0"/>
              </a:spcBef>
              <a:spcAft>
                <a:spcPct val="0"/>
              </a:spcAft>
              <a:defRPr sz="2531" kern="1200">
                <a:solidFill>
                  <a:srgbClr val="000000"/>
                </a:solidFill>
                <a:latin typeface="Helvetica Light"/>
                <a:ea typeface="MS PGothic" panose="020B0600070205080204" pitchFamily="34" charset="-128"/>
                <a:cs typeface="+mn-cs"/>
                <a:sym typeface="Helvetica Light"/>
              </a:defRPr>
            </a:lvl5pPr>
            <a:lvl6pPr marL="1607287" algn="l" defTabSz="642915" rtl="0" eaLnBrk="1" latinLnBrk="0" hangingPunct="1">
              <a:defRPr sz="2531" kern="1200">
                <a:solidFill>
                  <a:srgbClr val="000000"/>
                </a:solidFill>
                <a:latin typeface="Helvetica Light"/>
                <a:ea typeface="MS PGothic" panose="020B0600070205080204" pitchFamily="34" charset="-128"/>
                <a:cs typeface="+mn-cs"/>
                <a:sym typeface="Helvetica Light"/>
              </a:defRPr>
            </a:lvl6pPr>
            <a:lvl7pPr marL="1928744" algn="l" defTabSz="642915" rtl="0" eaLnBrk="1" latinLnBrk="0" hangingPunct="1">
              <a:defRPr sz="2531" kern="1200">
                <a:solidFill>
                  <a:srgbClr val="000000"/>
                </a:solidFill>
                <a:latin typeface="Helvetica Light"/>
                <a:ea typeface="MS PGothic" panose="020B0600070205080204" pitchFamily="34" charset="-128"/>
                <a:cs typeface="+mn-cs"/>
                <a:sym typeface="Helvetica Light"/>
              </a:defRPr>
            </a:lvl7pPr>
            <a:lvl8pPr marL="2250201" algn="l" defTabSz="642915" rtl="0" eaLnBrk="1" latinLnBrk="0" hangingPunct="1">
              <a:defRPr sz="2531" kern="1200">
                <a:solidFill>
                  <a:srgbClr val="000000"/>
                </a:solidFill>
                <a:latin typeface="Helvetica Light"/>
                <a:ea typeface="MS PGothic" panose="020B0600070205080204" pitchFamily="34" charset="-128"/>
                <a:cs typeface="+mn-cs"/>
                <a:sym typeface="Helvetica Light"/>
              </a:defRPr>
            </a:lvl8pPr>
            <a:lvl9pPr marL="2571659" algn="l" defTabSz="642915" rtl="0" eaLnBrk="1" latinLnBrk="0" hangingPunct="1">
              <a:defRPr sz="2531" kern="1200">
                <a:solidFill>
                  <a:srgbClr val="000000"/>
                </a:solidFill>
                <a:latin typeface="Helvetica Light"/>
                <a:ea typeface="MS PGothic" panose="020B0600070205080204" pitchFamily="34" charset="-128"/>
                <a:cs typeface="+mn-cs"/>
                <a:sym typeface="Helvetica Light"/>
              </a:defRPr>
            </a:lvl9pPr>
          </a:lstStyle>
          <a:p>
            <a:r>
              <a:rPr lang="nl-NL" sz="2800" dirty="0">
                <a:solidFill>
                  <a:schemeClr val="accent1"/>
                </a:solidFill>
                <a:latin typeface="+mj-lt"/>
              </a:rPr>
              <a:t>3. Overkoepelend doel en uitgangspunten</a:t>
            </a:r>
            <a:br>
              <a:rPr lang="nl-NL" sz="1800" dirty="0">
                <a:solidFill>
                  <a:schemeClr val="accent1"/>
                </a:solidFill>
              </a:rPr>
            </a:br>
            <a:endParaRPr lang="nl-NL" sz="1800" dirty="0">
              <a:solidFill>
                <a:schemeClr val="accent1"/>
              </a:solidFill>
            </a:endParaRPr>
          </a:p>
        </p:txBody>
      </p:sp>
      <p:sp>
        <p:nvSpPr>
          <p:cNvPr id="3" name="Tijdelijke aanduiding voor tekst 2">
            <a:extLst>
              <a:ext uri="{FF2B5EF4-FFF2-40B4-BE49-F238E27FC236}">
                <a16:creationId xmlns:a16="http://schemas.microsoft.com/office/drawing/2014/main" id="{32442133-E593-4FC3-8B64-6E0112DF468B}"/>
              </a:ext>
            </a:extLst>
          </p:cNvPr>
          <p:cNvSpPr>
            <a:spLocks noGrp="1"/>
          </p:cNvSpPr>
          <p:nvPr>
            <p:ph type="body" sz="quarter" idx="13"/>
          </p:nvPr>
        </p:nvSpPr>
        <p:spPr/>
        <p:txBody>
          <a:bodyPr vert="horz" lIns="0" tIns="0" rIns="0" bIns="0" anchor="t"/>
          <a:lstStyle>
            <a:defPPr>
              <a:defRPr lang="nl-NL"/>
            </a:defPPr>
            <a:lvl1pPr algn="l" defTabSz="409635" rtl="0" fontAlgn="base">
              <a:spcBef>
                <a:spcPct val="0"/>
              </a:spcBef>
              <a:spcAft>
                <a:spcPct val="0"/>
              </a:spcAft>
              <a:defRPr sz="2531" kern="1200">
                <a:solidFill>
                  <a:srgbClr val="000000"/>
                </a:solidFill>
                <a:latin typeface="Helvetica Light"/>
                <a:ea typeface="MS PGothic" panose="020B0600070205080204" pitchFamily="34" charset="-128"/>
                <a:cs typeface="+mn-cs"/>
                <a:sym typeface="Helvetica Light"/>
              </a:defRPr>
            </a:lvl1pPr>
            <a:lvl2pPr marL="320342" indent="-159613" algn="l" defTabSz="409635" rtl="0" fontAlgn="base">
              <a:spcBef>
                <a:spcPct val="0"/>
              </a:spcBef>
              <a:spcAft>
                <a:spcPct val="0"/>
              </a:spcAft>
              <a:defRPr sz="2531" kern="1200">
                <a:solidFill>
                  <a:srgbClr val="000000"/>
                </a:solidFill>
                <a:latin typeface="Helvetica Light"/>
                <a:ea typeface="MS PGothic" panose="020B0600070205080204" pitchFamily="34" charset="-128"/>
                <a:cs typeface="+mn-cs"/>
                <a:sym typeface="Helvetica Light"/>
              </a:defRPr>
            </a:lvl2pPr>
            <a:lvl3pPr marL="641799" indent="-320342" algn="l" defTabSz="409635" rtl="0" fontAlgn="base">
              <a:spcBef>
                <a:spcPct val="0"/>
              </a:spcBef>
              <a:spcAft>
                <a:spcPct val="0"/>
              </a:spcAft>
              <a:defRPr sz="2531" kern="1200">
                <a:solidFill>
                  <a:srgbClr val="000000"/>
                </a:solidFill>
                <a:latin typeface="Helvetica Light"/>
                <a:ea typeface="MS PGothic" panose="020B0600070205080204" pitchFamily="34" charset="-128"/>
                <a:cs typeface="+mn-cs"/>
                <a:sym typeface="Helvetica Light"/>
              </a:defRPr>
            </a:lvl3pPr>
            <a:lvl4pPr marL="963256" indent="-481070" algn="l" defTabSz="409635" rtl="0" fontAlgn="base">
              <a:spcBef>
                <a:spcPct val="0"/>
              </a:spcBef>
              <a:spcAft>
                <a:spcPct val="0"/>
              </a:spcAft>
              <a:defRPr sz="2531" kern="1200">
                <a:solidFill>
                  <a:srgbClr val="000000"/>
                </a:solidFill>
                <a:latin typeface="Helvetica Light"/>
                <a:ea typeface="MS PGothic" panose="020B0600070205080204" pitchFamily="34" charset="-128"/>
                <a:cs typeface="+mn-cs"/>
                <a:sym typeface="Helvetica Light"/>
              </a:defRPr>
            </a:lvl4pPr>
            <a:lvl5pPr marL="1284713" indent="-641799" algn="l" defTabSz="409635" rtl="0" fontAlgn="base">
              <a:spcBef>
                <a:spcPct val="0"/>
              </a:spcBef>
              <a:spcAft>
                <a:spcPct val="0"/>
              </a:spcAft>
              <a:defRPr sz="2531" kern="1200">
                <a:solidFill>
                  <a:srgbClr val="000000"/>
                </a:solidFill>
                <a:latin typeface="Helvetica Light"/>
                <a:ea typeface="MS PGothic" panose="020B0600070205080204" pitchFamily="34" charset="-128"/>
                <a:cs typeface="+mn-cs"/>
                <a:sym typeface="Helvetica Light"/>
              </a:defRPr>
            </a:lvl5pPr>
            <a:lvl6pPr marL="1607287" algn="l" defTabSz="642915" rtl="0" eaLnBrk="1" latinLnBrk="0" hangingPunct="1">
              <a:defRPr sz="2531" kern="1200">
                <a:solidFill>
                  <a:srgbClr val="000000"/>
                </a:solidFill>
                <a:latin typeface="Helvetica Light"/>
                <a:ea typeface="MS PGothic" panose="020B0600070205080204" pitchFamily="34" charset="-128"/>
                <a:cs typeface="+mn-cs"/>
                <a:sym typeface="Helvetica Light"/>
              </a:defRPr>
            </a:lvl6pPr>
            <a:lvl7pPr marL="1928744" algn="l" defTabSz="642915" rtl="0" eaLnBrk="1" latinLnBrk="0" hangingPunct="1">
              <a:defRPr sz="2531" kern="1200">
                <a:solidFill>
                  <a:srgbClr val="000000"/>
                </a:solidFill>
                <a:latin typeface="Helvetica Light"/>
                <a:ea typeface="MS PGothic" panose="020B0600070205080204" pitchFamily="34" charset="-128"/>
                <a:cs typeface="+mn-cs"/>
                <a:sym typeface="Helvetica Light"/>
              </a:defRPr>
            </a:lvl7pPr>
            <a:lvl8pPr marL="2250201" algn="l" defTabSz="642915" rtl="0" eaLnBrk="1" latinLnBrk="0" hangingPunct="1">
              <a:defRPr sz="2531" kern="1200">
                <a:solidFill>
                  <a:srgbClr val="000000"/>
                </a:solidFill>
                <a:latin typeface="Helvetica Light"/>
                <a:ea typeface="MS PGothic" panose="020B0600070205080204" pitchFamily="34" charset="-128"/>
                <a:cs typeface="+mn-cs"/>
                <a:sym typeface="Helvetica Light"/>
              </a:defRPr>
            </a:lvl8pPr>
            <a:lvl9pPr marL="2571659" algn="l" defTabSz="642915" rtl="0" eaLnBrk="1" latinLnBrk="0" hangingPunct="1">
              <a:defRPr sz="2531" kern="1200">
                <a:solidFill>
                  <a:srgbClr val="000000"/>
                </a:solidFill>
                <a:latin typeface="Helvetica Light"/>
                <a:ea typeface="MS PGothic" panose="020B0600070205080204" pitchFamily="34" charset="-128"/>
                <a:cs typeface="+mn-cs"/>
                <a:sym typeface="Helvetica Light"/>
              </a:defRPr>
            </a:lvl9pPr>
          </a:lstStyle>
          <a:p>
            <a:pPr marL="0" indent="0">
              <a:lnSpc>
                <a:spcPct val="100000"/>
              </a:lnSpc>
              <a:buNone/>
            </a:pPr>
            <a:endParaRPr lang="nl-NL" sz="1687" dirty="0">
              <a:latin typeface="Arial"/>
              <a:ea typeface="MS PGothic"/>
              <a:cs typeface="Arial"/>
            </a:endParaRPr>
          </a:p>
          <a:p>
            <a:pPr marL="140351" lvl="1" indent="0">
              <a:lnSpc>
                <a:spcPct val="100000"/>
              </a:lnSpc>
              <a:buNone/>
            </a:pPr>
            <a:r>
              <a:rPr lang="nl-NL" sz="1687" dirty="0">
                <a:solidFill>
                  <a:schemeClr val="accent1"/>
                </a:solidFill>
                <a:latin typeface="+mj-lt"/>
                <a:ea typeface="MS PGothic"/>
                <a:cs typeface="Arial"/>
              </a:rPr>
              <a:t>Beschikbare middelen voor de uitvoering van de HEA 2022 - 2026 worden zo optimaal mogelijk ingezet. </a:t>
            </a:r>
            <a:r>
              <a:rPr lang="nl-NL" sz="1687" b="1" dirty="0">
                <a:solidFill>
                  <a:schemeClr val="accent1"/>
                </a:solidFill>
                <a:latin typeface="+mj-lt"/>
                <a:ea typeface="MS PGothic"/>
                <a:cs typeface="Arial"/>
              </a:rPr>
              <a:t>Uitgangspunten</a:t>
            </a:r>
            <a:r>
              <a:rPr lang="nl-NL" sz="1687" dirty="0">
                <a:solidFill>
                  <a:schemeClr val="accent1"/>
                </a:solidFill>
                <a:latin typeface="+mj-lt"/>
                <a:ea typeface="MS PGothic"/>
                <a:cs typeface="Arial"/>
              </a:rPr>
              <a:t> hiervoor zijn:</a:t>
            </a:r>
          </a:p>
          <a:p>
            <a:pPr marL="140351" lvl="1" indent="0">
              <a:lnSpc>
                <a:spcPct val="100000"/>
              </a:lnSpc>
              <a:buNone/>
            </a:pPr>
            <a:endParaRPr lang="nl-NL" sz="1687" dirty="0">
              <a:solidFill>
                <a:schemeClr val="accent1"/>
              </a:solidFill>
              <a:latin typeface="+mj-lt"/>
              <a:ea typeface="MS PGothic"/>
              <a:cs typeface="Arial"/>
            </a:endParaRPr>
          </a:p>
          <a:p>
            <a:pPr marL="426101" lvl="1" indent="-285750">
              <a:lnSpc>
                <a:spcPct val="100000"/>
              </a:lnSpc>
            </a:pPr>
            <a:r>
              <a:rPr lang="nl-NL" sz="1687" dirty="0">
                <a:solidFill>
                  <a:schemeClr val="accent1"/>
                </a:solidFill>
                <a:latin typeface="+mj-lt"/>
                <a:ea typeface="MS PGothic"/>
                <a:cs typeface="Arial"/>
              </a:rPr>
              <a:t>Prioriteiten stellen</a:t>
            </a:r>
          </a:p>
          <a:p>
            <a:pPr marL="426101" lvl="1" indent="-285750">
              <a:lnSpc>
                <a:spcPct val="100000"/>
              </a:lnSpc>
            </a:pPr>
            <a:endParaRPr lang="nl-NL" sz="1687" dirty="0">
              <a:solidFill>
                <a:schemeClr val="accent1"/>
              </a:solidFill>
              <a:latin typeface="+mj-lt"/>
              <a:ea typeface="MS PGothic"/>
              <a:cs typeface="Arial"/>
            </a:endParaRPr>
          </a:p>
          <a:p>
            <a:pPr marL="426101" lvl="1" indent="-285750">
              <a:lnSpc>
                <a:spcPct val="100000"/>
              </a:lnSpc>
            </a:pPr>
            <a:r>
              <a:rPr lang="nl-NL" sz="1687" dirty="0">
                <a:solidFill>
                  <a:schemeClr val="accent1"/>
                </a:solidFill>
                <a:latin typeface="+mj-lt"/>
                <a:ea typeface="MS PGothic"/>
                <a:cs typeface="Arial"/>
              </a:rPr>
              <a:t>D</a:t>
            </a:r>
            <a:r>
              <a:rPr lang="nl-NL" sz="1600" dirty="0">
                <a:solidFill>
                  <a:schemeClr val="accent1"/>
                </a:solidFill>
                <a:latin typeface="+mj-lt"/>
              </a:rPr>
              <a:t>ifferentiëren: de aanpak en interventies richten zich vooral op kinderen en jongeren met (dreigende) achterstanden</a:t>
            </a:r>
          </a:p>
          <a:p>
            <a:pPr marL="426101" lvl="1" indent="-285750">
              <a:lnSpc>
                <a:spcPct val="100000"/>
              </a:lnSpc>
            </a:pPr>
            <a:endParaRPr lang="nl-NL" sz="1600" dirty="0">
              <a:solidFill>
                <a:schemeClr val="accent1"/>
              </a:solidFill>
              <a:latin typeface="+mj-lt"/>
            </a:endParaRPr>
          </a:p>
          <a:p>
            <a:pPr marL="426101" lvl="1" indent="-285750">
              <a:lnSpc>
                <a:spcPct val="100000"/>
              </a:lnSpc>
            </a:pPr>
            <a:r>
              <a:rPr lang="nl-NL" sz="1600" dirty="0">
                <a:solidFill>
                  <a:schemeClr val="accent1"/>
                </a:solidFill>
                <a:latin typeface="+mj-lt"/>
              </a:rPr>
              <a:t>Investeren in het jonge kind</a:t>
            </a:r>
          </a:p>
          <a:p>
            <a:pPr marL="426101" lvl="1" indent="-285750">
              <a:lnSpc>
                <a:spcPct val="100000"/>
              </a:lnSpc>
            </a:pPr>
            <a:endParaRPr lang="nl-NL" sz="1600" dirty="0">
              <a:solidFill>
                <a:schemeClr val="accent1"/>
              </a:solidFill>
              <a:latin typeface="+mj-lt"/>
            </a:endParaRPr>
          </a:p>
          <a:p>
            <a:pPr marL="426101" lvl="1" indent="-285750">
              <a:lnSpc>
                <a:spcPct val="100000"/>
              </a:lnSpc>
            </a:pPr>
            <a:r>
              <a:rPr lang="nl-NL" sz="1600" dirty="0">
                <a:solidFill>
                  <a:schemeClr val="accent1"/>
                </a:solidFill>
                <a:latin typeface="+mj-lt"/>
              </a:rPr>
              <a:t>Investeren in partnerschap met ouders</a:t>
            </a:r>
          </a:p>
          <a:p>
            <a:pPr marL="426101" lvl="1" indent="-285750">
              <a:lnSpc>
                <a:spcPct val="100000"/>
              </a:lnSpc>
            </a:pPr>
            <a:endParaRPr lang="nl-NL" sz="1600" dirty="0">
              <a:solidFill>
                <a:schemeClr val="accent1"/>
              </a:solidFill>
              <a:latin typeface="+mj-lt"/>
            </a:endParaRPr>
          </a:p>
          <a:p>
            <a:pPr marL="426101" lvl="1" indent="-285750">
              <a:lnSpc>
                <a:spcPct val="100000"/>
              </a:lnSpc>
            </a:pPr>
            <a:r>
              <a:rPr lang="nl-NL" sz="1600" dirty="0">
                <a:solidFill>
                  <a:schemeClr val="accent1"/>
                </a:solidFill>
                <a:latin typeface="+mj-lt"/>
              </a:rPr>
              <a:t>Kwaliteit is belangrijker dan kwantiteit als het gaat om de hoeveelheid onderwijstijd</a:t>
            </a:r>
            <a:endParaRPr lang="nl-NL" sz="1687" dirty="0">
              <a:solidFill>
                <a:schemeClr val="accent1"/>
              </a:solidFill>
              <a:latin typeface="+mj-lt"/>
              <a:ea typeface="MS PGothic"/>
              <a:cs typeface="Arial"/>
            </a:endParaRPr>
          </a:p>
        </p:txBody>
      </p:sp>
    </p:spTree>
    <p:extLst>
      <p:ext uri="{BB962C8B-B14F-4D97-AF65-F5344CB8AC3E}">
        <p14:creationId xmlns:p14="http://schemas.microsoft.com/office/powerpoint/2010/main" val="1966088687"/>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jdelijke aanduiding voor dianummer 3">
            <a:extLst>
              <a:ext uri="{FF2B5EF4-FFF2-40B4-BE49-F238E27FC236}">
                <a16:creationId xmlns:a16="http://schemas.microsoft.com/office/drawing/2014/main" id="{3143E238-BFC8-4D13-8217-4174A8FECBBC}"/>
              </a:ext>
            </a:extLst>
          </p:cNvPr>
          <p:cNvSpPr>
            <a:spLocks noGrp="1"/>
          </p:cNvSpPr>
          <p:nvPr>
            <p:ph type="sldNum" sz="quarter" idx="12"/>
          </p:nvPr>
        </p:nvSpPr>
        <p:spPr/>
        <p:txBody>
          <a:bodyPr/>
          <a:lstStyle>
            <a:defPPr>
              <a:defRPr lang="nl-NL"/>
            </a:defPPr>
            <a:lvl1pPr algn="l" defTabSz="288014" rtl="0" fontAlgn="base">
              <a:spcBef>
                <a:spcPct val="0"/>
              </a:spcBef>
              <a:spcAft>
                <a:spcPct val="0"/>
              </a:spcAft>
              <a:defRPr sz="1780" kern="1200">
                <a:solidFill>
                  <a:srgbClr val="000000"/>
                </a:solidFill>
                <a:latin typeface="Helvetica Light"/>
                <a:ea typeface="MS PGothic" panose="020B0600070205080204" pitchFamily="34" charset="-128"/>
                <a:cs typeface="+mn-cs"/>
                <a:sym typeface="Helvetica Light"/>
              </a:defRPr>
            </a:lvl1pPr>
            <a:lvl2pPr marL="225232" indent="-112224" algn="l" defTabSz="288014" rtl="0" fontAlgn="base">
              <a:spcBef>
                <a:spcPct val="0"/>
              </a:spcBef>
              <a:spcAft>
                <a:spcPct val="0"/>
              </a:spcAft>
              <a:defRPr sz="1780" kern="1200">
                <a:solidFill>
                  <a:srgbClr val="000000"/>
                </a:solidFill>
                <a:latin typeface="Helvetica Light"/>
                <a:ea typeface="MS PGothic" panose="020B0600070205080204" pitchFamily="34" charset="-128"/>
                <a:cs typeface="+mn-cs"/>
                <a:sym typeface="Helvetica Light"/>
              </a:defRPr>
            </a:lvl2pPr>
            <a:lvl3pPr marL="451249" indent="-225232" algn="l" defTabSz="288014" rtl="0" fontAlgn="base">
              <a:spcBef>
                <a:spcPct val="0"/>
              </a:spcBef>
              <a:spcAft>
                <a:spcPct val="0"/>
              </a:spcAft>
              <a:defRPr sz="1780" kern="1200">
                <a:solidFill>
                  <a:srgbClr val="000000"/>
                </a:solidFill>
                <a:latin typeface="Helvetica Light"/>
                <a:ea typeface="MS PGothic" panose="020B0600070205080204" pitchFamily="34" charset="-128"/>
                <a:cs typeface="+mn-cs"/>
                <a:sym typeface="Helvetica Light"/>
              </a:defRPr>
            </a:lvl3pPr>
            <a:lvl4pPr marL="677265" indent="-338240" algn="l" defTabSz="288014" rtl="0" fontAlgn="base">
              <a:spcBef>
                <a:spcPct val="0"/>
              </a:spcBef>
              <a:spcAft>
                <a:spcPct val="0"/>
              </a:spcAft>
              <a:defRPr sz="1780" kern="1200">
                <a:solidFill>
                  <a:srgbClr val="000000"/>
                </a:solidFill>
                <a:latin typeface="Helvetica Light"/>
                <a:ea typeface="MS PGothic" panose="020B0600070205080204" pitchFamily="34" charset="-128"/>
                <a:cs typeface="+mn-cs"/>
                <a:sym typeface="Helvetica Light"/>
              </a:defRPr>
            </a:lvl4pPr>
            <a:lvl5pPr marL="903282" indent="-451249" algn="l" defTabSz="288014" rtl="0" fontAlgn="base">
              <a:spcBef>
                <a:spcPct val="0"/>
              </a:spcBef>
              <a:spcAft>
                <a:spcPct val="0"/>
              </a:spcAft>
              <a:defRPr sz="1780" kern="1200">
                <a:solidFill>
                  <a:srgbClr val="000000"/>
                </a:solidFill>
                <a:latin typeface="Helvetica Light"/>
                <a:ea typeface="MS PGothic" panose="020B0600070205080204" pitchFamily="34" charset="-128"/>
                <a:cs typeface="+mn-cs"/>
                <a:sym typeface="Helvetica Light"/>
              </a:defRPr>
            </a:lvl5pPr>
            <a:lvl6pPr marL="1130083" algn="l" defTabSz="452034" rtl="0" eaLnBrk="1" latinLnBrk="0" hangingPunct="1">
              <a:defRPr sz="1780" kern="1200">
                <a:solidFill>
                  <a:srgbClr val="000000"/>
                </a:solidFill>
                <a:latin typeface="Helvetica Light"/>
                <a:ea typeface="MS PGothic" panose="020B0600070205080204" pitchFamily="34" charset="-128"/>
                <a:cs typeface="+mn-cs"/>
                <a:sym typeface="Helvetica Light"/>
              </a:defRPr>
            </a:lvl6pPr>
            <a:lvl7pPr marL="1356100" algn="l" defTabSz="452034" rtl="0" eaLnBrk="1" latinLnBrk="0" hangingPunct="1">
              <a:defRPr sz="1780" kern="1200">
                <a:solidFill>
                  <a:srgbClr val="000000"/>
                </a:solidFill>
                <a:latin typeface="Helvetica Light"/>
                <a:ea typeface="MS PGothic" panose="020B0600070205080204" pitchFamily="34" charset="-128"/>
                <a:cs typeface="+mn-cs"/>
                <a:sym typeface="Helvetica Light"/>
              </a:defRPr>
            </a:lvl7pPr>
            <a:lvl8pPr marL="1582116" algn="l" defTabSz="452034" rtl="0" eaLnBrk="1" latinLnBrk="0" hangingPunct="1">
              <a:defRPr sz="1780" kern="1200">
                <a:solidFill>
                  <a:srgbClr val="000000"/>
                </a:solidFill>
                <a:latin typeface="Helvetica Light"/>
                <a:ea typeface="MS PGothic" panose="020B0600070205080204" pitchFamily="34" charset="-128"/>
                <a:cs typeface="+mn-cs"/>
                <a:sym typeface="Helvetica Light"/>
              </a:defRPr>
            </a:lvl8pPr>
            <a:lvl9pPr marL="1808133" algn="l" defTabSz="452034" rtl="0" eaLnBrk="1" latinLnBrk="0" hangingPunct="1">
              <a:defRPr sz="1780" kern="1200">
                <a:solidFill>
                  <a:srgbClr val="000000"/>
                </a:solidFill>
                <a:latin typeface="Helvetica Light"/>
                <a:ea typeface="MS PGothic" panose="020B0600070205080204" pitchFamily="34" charset="-128"/>
                <a:cs typeface="+mn-cs"/>
                <a:sym typeface="Helvetica Light"/>
              </a:defRPr>
            </a:lvl9pPr>
          </a:lstStyle>
          <a:p>
            <a:fld id="{1710F26D-6C09-4F69-9426-2E4058FBEC95}" type="slidenum">
              <a:rPr lang="nl-NL" altLang="nl-NL"/>
              <a:pPr/>
              <a:t>7</a:t>
            </a:fld>
            <a:endParaRPr lang="nl-NL" altLang="nl-NL"/>
          </a:p>
        </p:txBody>
      </p:sp>
      <p:sp>
        <p:nvSpPr>
          <p:cNvPr id="2" name="Titel 1">
            <a:extLst>
              <a:ext uri="{FF2B5EF4-FFF2-40B4-BE49-F238E27FC236}">
                <a16:creationId xmlns:a16="http://schemas.microsoft.com/office/drawing/2014/main" id="{71C4E51B-EFC6-433F-BDC1-7D34EC0CCF22}"/>
              </a:ext>
            </a:extLst>
          </p:cNvPr>
          <p:cNvSpPr>
            <a:spLocks noGrp="1"/>
          </p:cNvSpPr>
          <p:nvPr>
            <p:ph type="title"/>
          </p:nvPr>
        </p:nvSpPr>
        <p:spPr/>
        <p:txBody>
          <a:bodyPr vert="horz" lIns="0" tIns="0" rIns="0" bIns="0" anchor="t"/>
          <a:lstStyle>
            <a:defPPr>
              <a:defRPr lang="nl-NL"/>
            </a:defPPr>
            <a:lvl1pPr algn="l" defTabSz="409635" rtl="0" fontAlgn="base">
              <a:spcBef>
                <a:spcPct val="0"/>
              </a:spcBef>
              <a:spcAft>
                <a:spcPct val="0"/>
              </a:spcAft>
              <a:defRPr sz="2531" kern="1200">
                <a:solidFill>
                  <a:srgbClr val="000000"/>
                </a:solidFill>
                <a:latin typeface="Helvetica Light"/>
                <a:ea typeface="MS PGothic" panose="020B0600070205080204" pitchFamily="34" charset="-128"/>
                <a:cs typeface="+mn-cs"/>
                <a:sym typeface="Helvetica Light"/>
              </a:defRPr>
            </a:lvl1pPr>
            <a:lvl2pPr marL="320342" indent="-159613" algn="l" defTabSz="409635" rtl="0" fontAlgn="base">
              <a:spcBef>
                <a:spcPct val="0"/>
              </a:spcBef>
              <a:spcAft>
                <a:spcPct val="0"/>
              </a:spcAft>
              <a:defRPr sz="2531" kern="1200">
                <a:solidFill>
                  <a:srgbClr val="000000"/>
                </a:solidFill>
                <a:latin typeface="Helvetica Light"/>
                <a:ea typeface="MS PGothic" panose="020B0600070205080204" pitchFamily="34" charset="-128"/>
                <a:cs typeface="+mn-cs"/>
                <a:sym typeface="Helvetica Light"/>
              </a:defRPr>
            </a:lvl2pPr>
            <a:lvl3pPr marL="641799" indent="-320342" algn="l" defTabSz="409635" rtl="0" fontAlgn="base">
              <a:spcBef>
                <a:spcPct val="0"/>
              </a:spcBef>
              <a:spcAft>
                <a:spcPct val="0"/>
              </a:spcAft>
              <a:defRPr sz="2531" kern="1200">
                <a:solidFill>
                  <a:srgbClr val="000000"/>
                </a:solidFill>
                <a:latin typeface="Helvetica Light"/>
                <a:ea typeface="MS PGothic" panose="020B0600070205080204" pitchFamily="34" charset="-128"/>
                <a:cs typeface="+mn-cs"/>
                <a:sym typeface="Helvetica Light"/>
              </a:defRPr>
            </a:lvl3pPr>
            <a:lvl4pPr marL="963256" indent="-481070" algn="l" defTabSz="409635" rtl="0" fontAlgn="base">
              <a:spcBef>
                <a:spcPct val="0"/>
              </a:spcBef>
              <a:spcAft>
                <a:spcPct val="0"/>
              </a:spcAft>
              <a:defRPr sz="2531" kern="1200">
                <a:solidFill>
                  <a:srgbClr val="000000"/>
                </a:solidFill>
                <a:latin typeface="Helvetica Light"/>
                <a:ea typeface="MS PGothic" panose="020B0600070205080204" pitchFamily="34" charset="-128"/>
                <a:cs typeface="+mn-cs"/>
                <a:sym typeface="Helvetica Light"/>
              </a:defRPr>
            </a:lvl4pPr>
            <a:lvl5pPr marL="1284713" indent="-641799" algn="l" defTabSz="409635" rtl="0" fontAlgn="base">
              <a:spcBef>
                <a:spcPct val="0"/>
              </a:spcBef>
              <a:spcAft>
                <a:spcPct val="0"/>
              </a:spcAft>
              <a:defRPr sz="2531" kern="1200">
                <a:solidFill>
                  <a:srgbClr val="000000"/>
                </a:solidFill>
                <a:latin typeface="Helvetica Light"/>
                <a:ea typeface="MS PGothic" panose="020B0600070205080204" pitchFamily="34" charset="-128"/>
                <a:cs typeface="+mn-cs"/>
                <a:sym typeface="Helvetica Light"/>
              </a:defRPr>
            </a:lvl5pPr>
            <a:lvl6pPr marL="1607287" algn="l" defTabSz="642915" rtl="0" eaLnBrk="1" latinLnBrk="0" hangingPunct="1">
              <a:defRPr sz="2531" kern="1200">
                <a:solidFill>
                  <a:srgbClr val="000000"/>
                </a:solidFill>
                <a:latin typeface="Helvetica Light"/>
                <a:ea typeface="MS PGothic" panose="020B0600070205080204" pitchFamily="34" charset="-128"/>
                <a:cs typeface="+mn-cs"/>
                <a:sym typeface="Helvetica Light"/>
              </a:defRPr>
            </a:lvl6pPr>
            <a:lvl7pPr marL="1928744" algn="l" defTabSz="642915" rtl="0" eaLnBrk="1" latinLnBrk="0" hangingPunct="1">
              <a:defRPr sz="2531" kern="1200">
                <a:solidFill>
                  <a:srgbClr val="000000"/>
                </a:solidFill>
                <a:latin typeface="Helvetica Light"/>
                <a:ea typeface="MS PGothic" panose="020B0600070205080204" pitchFamily="34" charset="-128"/>
                <a:cs typeface="+mn-cs"/>
                <a:sym typeface="Helvetica Light"/>
              </a:defRPr>
            </a:lvl7pPr>
            <a:lvl8pPr marL="2250201" algn="l" defTabSz="642915" rtl="0" eaLnBrk="1" latinLnBrk="0" hangingPunct="1">
              <a:defRPr sz="2531" kern="1200">
                <a:solidFill>
                  <a:srgbClr val="000000"/>
                </a:solidFill>
                <a:latin typeface="Helvetica Light"/>
                <a:ea typeface="MS PGothic" panose="020B0600070205080204" pitchFamily="34" charset="-128"/>
                <a:cs typeface="+mn-cs"/>
                <a:sym typeface="Helvetica Light"/>
              </a:defRPr>
            </a:lvl8pPr>
            <a:lvl9pPr marL="2571659" algn="l" defTabSz="642915" rtl="0" eaLnBrk="1" latinLnBrk="0" hangingPunct="1">
              <a:defRPr sz="2531" kern="1200">
                <a:solidFill>
                  <a:srgbClr val="000000"/>
                </a:solidFill>
                <a:latin typeface="Helvetica Light"/>
                <a:ea typeface="MS PGothic" panose="020B0600070205080204" pitchFamily="34" charset="-128"/>
                <a:cs typeface="+mn-cs"/>
                <a:sym typeface="Helvetica Light"/>
              </a:defRPr>
            </a:lvl9pPr>
          </a:lstStyle>
          <a:p>
            <a:r>
              <a:rPr lang="nl-NL" sz="2800" dirty="0">
                <a:solidFill>
                  <a:schemeClr val="accent1"/>
                </a:solidFill>
                <a:latin typeface="+mj-lt"/>
              </a:rPr>
              <a:t>4. Ambities HEA 2022 - 2026</a:t>
            </a:r>
            <a:br>
              <a:rPr lang="nl-NL" sz="1800" dirty="0">
                <a:solidFill>
                  <a:schemeClr val="accent1"/>
                </a:solidFill>
              </a:rPr>
            </a:br>
            <a:endParaRPr lang="nl-NL" sz="1800" dirty="0">
              <a:solidFill>
                <a:schemeClr val="accent1"/>
              </a:solidFill>
            </a:endParaRPr>
          </a:p>
        </p:txBody>
      </p:sp>
      <p:sp>
        <p:nvSpPr>
          <p:cNvPr id="3" name="Tijdelijke aanduiding voor tekst 2">
            <a:extLst>
              <a:ext uri="{FF2B5EF4-FFF2-40B4-BE49-F238E27FC236}">
                <a16:creationId xmlns:a16="http://schemas.microsoft.com/office/drawing/2014/main" id="{32442133-E593-4FC3-8B64-6E0112DF468B}"/>
              </a:ext>
            </a:extLst>
          </p:cNvPr>
          <p:cNvSpPr>
            <a:spLocks noGrp="1"/>
          </p:cNvSpPr>
          <p:nvPr>
            <p:ph type="body" sz="quarter" idx="13"/>
          </p:nvPr>
        </p:nvSpPr>
        <p:spPr/>
        <p:txBody>
          <a:bodyPr vert="horz" lIns="0" tIns="0" rIns="0" bIns="0" anchor="t"/>
          <a:lstStyle>
            <a:defPPr>
              <a:defRPr lang="nl-NL"/>
            </a:defPPr>
            <a:lvl1pPr algn="l" defTabSz="409635" rtl="0" fontAlgn="base">
              <a:spcBef>
                <a:spcPct val="0"/>
              </a:spcBef>
              <a:spcAft>
                <a:spcPct val="0"/>
              </a:spcAft>
              <a:defRPr sz="2531" kern="1200">
                <a:solidFill>
                  <a:srgbClr val="000000"/>
                </a:solidFill>
                <a:latin typeface="Helvetica Light"/>
                <a:ea typeface="MS PGothic" panose="020B0600070205080204" pitchFamily="34" charset="-128"/>
                <a:cs typeface="+mn-cs"/>
                <a:sym typeface="Helvetica Light"/>
              </a:defRPr>
            </a:lvl1pPr>
            <a:lvl2pPr marL="320342" indent="-159613" algn="l" defTabSz="409635" rtl="0" fontAlgn="base">
              <a:spcBef>
                <a:spcPct val="0"/>
              </a:spcBef>
              <a:spcAft>
                <a:spcPct val="0"/>
              </a:spcAft>
              <a:defRPr sz="2531" kern="1200">
                <a:solidFill>
                  <a:srgbClr val="000000"/>
                </a:solidFill>
                <a:latin typeface="Helvetica Light"/>
                <a:ea typeface="MS PGothic" panose="020B0600070205080204" pitchFamily="34" charset="-128"/>
                <a:cs typeface="+mn-cs"/>
                <a:sym typeface="Helvetica Light"/>
              </a:defRPr>
            </a:lvl2pPr>
            <a:lvl3pPr marL="641799" indent="-320342" algn="l" defTabSz="409635" rtl="0" fontAlgn="base">
              <a:spcBef>
                <a:spcPct val="0"/>
              </a:spcBef>
              <a:spcAft>
                <a:spcPct val="0"/>
              </a:spcAft>
              <a:defRPr sz="2531" kern="1200">
                <a:solidFill>
                  <a:srgbClr val="000000"/>
                </a:solidFill>
                <a:latin typeface="Helvetica Light"/>
                <a:ea typeface="MS PGothic" panose="020B0600070205080204" pitchFamily="34" charset="-128"/>
                <a:cs typeface="+mn-cs"/>
                <a:sym typeface="Helvetica Light"/>
              </a:defRPr>
            </a:lvl3pPr>
            <a:lvl4pPr marL="963256" indent="-481070" algn="l" defTabSz="409635" rtl="0" fontAlgn="base">
              <a:spcBef>
                <a:spcPct val="0"/>
              </a:spcBef>
              <a:spcAft>
                <a:spcPct val="0"/>
              </a:spcAft>
              <a:defRPr sz="2531" kern="1200">
                <a:solidFill>
                  <a:srgbClr val="000000"/>
                </a:solidFill>
                <a:latin typeface="Helvetica Light"/>
                <a:ea typeface="MS PGothic" panose="020B0600070205080204" pitchFamily="34" charset="-128"/>
                <a:cs typeface="+mn-cs"/>
                <a:sym typeface="Helvetica Light"/>
              </a:defRPr>
            </a:lvl4pPr>
            <a:lvl5pPr marL="1284713" indent="-641799" algn="l" defTabSz="409635" rtl="0" fontAlgn="base">
              <a:spcBef>
                <a:spcPct val="0"/>
              </a:spcBef>
              <a:spcAft>
                <a:spcPct val="0"/>
              </a:spcAft>
              <a:defRPr sz="2531" kern="1200">
                <a:solidFill>
                  <a:srgbClr val="000000"/>
                </a:solidFill>
                <a:latin typeface="Helvetica Light"/>
                <a:ea typeface="MS PGothic" panose="020B0600070205080204" pitchFamily="34" charset="-128"/>
                <a:cs typeface="+mn-cs"/>
                <a:sym typeface="Helvetica Light"/>
              </a:defRPr>
            </a:lvl5pPr>
            <a:lvl6pPr marL="1607287" algn="l" defTabSz="642915" rtl="0" eaLnBrk="1" latinLnBrk="0" hangingPunct="1">
              <a:defRPr sz="2531" kern="1200">
                <a:solidFill>
                  <a:srgbClr val="000000"/>
                </a:solidFill>
                <a:latin typeface="Helvetica Light"/>
                <a:ea typeface="MS PGothic" panose="020B0600070205080204" pitchFamily="34" charset="-128"/>
                <a:cs typeface="+mn-cs"/>
                <a:sym typeface="Helvetica Light"/>
              </a:defRPr>
            </a:lvl6pPr>
            <a:lvl7pPr marL="1928744" algn="l" defTabSz="642915" rtl="0" eaLnBrk="1" latinLnBrk="0" hangingPunct="1">
              <a:defRPr sz="2531" kern="1200">
                <a:solidFill>
                  <a:srgbClr val="000000"/>
                </a:solidFill>
                <a:latin typeface="Helvetica Light"/>
                <a:ea typeface="MS PGothic" panose="020B0600070205080204" pitchFamily="34" charset="-128"/>
                <a:cs typeface="+mn-cs"/>
                <a:sym typeface="Helvetica Light"/>
              </a:defRPr>
            </a:lvl7pPr>
            <a:lvl8pPr marL="2250201" algn="l" defTabSz="642915" rtl="0" eaLnBrk="1" latinLnBrk="0" hangingPunct="1">
              <a:defRPr sz="2531" kern="1200">
                <a:solidFill>
                  <a:srgbClr val="000000"/>
                </a:solidFill>
                <a:latin typeface="Helvetica Light"/>
                <a:ea typeface="MS PGothic" panose="020B0600070205080204" pitchFamily="34" charset="-128"/>
                <a:cs typeface="+mn-cs"/>
                <a:sym typeface="Helvetica Light"/>
              </a:defRPr>
            </a:lvl8pPr>
            <a:lvl9pPr marL="2571659" algn="l" defTabSz="642915" rtl="0" eaLnBrk="1" latinLnBrk="0" hangingPunct="1">
              <a:defRPr sz="2531" kern="1200">
                <a:solidFill>
                  <a:srgbClr val="000000"/>
                </a:solidFill>
                <a:latin typeface="Helvetica Light"/>
                <a:ea typeface="MS PGothic" panose="020B0600070205080204" pitchFamily="34" charset="-128"/>
                <a:cs typeface="+mn-cs"/>
                <a:sym typeface="Helvetica Light"/>
              </a:defRPr>
            </a:lvl9pPr>
          </a:lstStyle>
          <a:p>
            <a:pPr marL="0" indent="0">
              <a:lnSpc>
                <a:spcPct val="100000"/>
              </a:lnSpc>
              <a:buNone/>
            </a:pPr>
            <a:r>
              <a:rPr lang="nl-NL" sz="1800" b="1" dirty="0">
                <a:solidFill>
                  <a:schemeClr val="accent1"/>
                </a:solidFill>
                <a:latin typeface="+mj-lt"/>
                <a:ea typeface="MS PGothic"/>
                <a:cs typeface="Arial"/>
              </a:rPr>
              <a:t>Vier ambities</a:t>
            </a:r>
          </a:p>
          <a:p>
            <a:pPr marL="342900" indent="-342900">
              <a:lnSpc>
                <a:spcPct val="100000"/>
              </a:lnSpc>
              <a:buFont typeface="+mj-lt"/>
              <a:buAutoNum type="arabicPeriod"/>
            </a:pPr>
            <a:r>
              <a:rPr lang="nl-NL" sz="1800" dirty="0">
                <a:solidFill>
                  <a:schemeClr val="accent1"/>
                </a:solidFill>
                <a:latin typeface="+mj-lt"/>
                <a:ea typeface="MS PGothic"/>
                <a:cs typeface="Arial"/>
              </a:rPr>
              <a:t>Voldoende, bevoegde en bekwame onderwijsprofessionals </a:t>
            </a:r>
            <a:r>
              <a:rPr lang="en-US" sz="1800" dirty="0">
                <a:solidFill>
                  <a:schemeClr val="accent1"/>
                </a:solidFill>
                <a:latin typeface="+mj-lt"/>
                <a:ea typeface="MS PGothic"/>
                <a:cs typeface="Arial"/>
              </a:rPr>
              <a:t>​</a:t>
            </a:r>
          </a:p>
          <a:p>
            <a:pPr marL="342900" indent="-342900">
              <a:lnSpc>
                <a:spcPct val="100000"/>
              </a:lnSpc>
              <a:buFont typeface="+mj-lt"/>
              <a:buAutoNum type="arabicPeriod"/>
            </a:pPr>
            <a:r>
              <a:rPr lang="nl-NL" sz="1800" dirty="0">
                <a:solidFill>
                  <a:schemeClr val="accent1"/>
                </a:solidFill>
                <a:latin typeface="+mj-lt"/>
                <a:ea typeface="MS PGothic"/>
                <a:cs typeface="Arial"/>
              </a:rPr>
              <a:t>Optimale leer- en ontwikkelomgeving </a:t>
            </a:r>
            <a:r>
              <a:rPr lang="en-US" sz="1800" dirty="0">
                <a:solidFill>
                  <a:schemeClr val="accent1"/>
                </a:solidFill>
                <a:latin typeface="+mj-lt"/>
                <a:ea typeface="MS PGothic"/>
                <a:cs typeface="Arial"/>
              </a:rPr>
              <a:t>​</a:t>
            </a:r>
          </a:p>
          <a:p>
            <a:pPr marL="342900" indent="-342900">
              <a:lnSpc>
                <a:spcPct val="100000"/>
              </a:lnSpc>
              <a:buFont typeface="+mj-lt"/>
              <a:buAutoNum type="arabicPeriod"/>
            </a:pPr>
            <a:r>
              <a:rPr lang="nl-NL" sz="1800" dirty="0">
                <a:solidFill>
                  <a:schemeClr val="accent1"/>
                </a:solidFill>
                <a:latin typeface="+mj-lt"/>
                <a:ea typeface="MS PGothic"/>
                <a:cs typeface="Arial"/>
              </a:rPr>
              <a:t>De juiste ondersteuning en passende plek voor alle kinderen en jongeren </a:t>
            </a:r>
            <a:r>
              <a:rPr lang="en-US" sz="1800" dirty="0">
                <a:solidFill>
                  <a:schemeClr val="accent1"/>
                </a:solidFill>
                <a:latin typeface="+mj-lt"/>
                <a:ea typeface="MS PGothic"/>
                <a:cs typeface="Arial"/>
              </a:rPr>
              <a:t>​</a:t>
            </a:r>
          </a:p>
          <a:p>
            <a:pPr marL="342900" indent="-342900">
              <a:lnSpc>
                <a:spcPct val="100000"/>
              </a:lnSpc>
              <a:buFont typeface="+mj-lt"/>
              <a:buAutoNum type="arabicPeriod"/>
            </a:pPr>
            <a:r>
              <a:rPr lang="nl-NL" sz="1800" dirty="0">
                <a:solidFill>
                  <a:schemeClr val="accent1"/>
                </a:solidFill>
                <a:latin typeface="+mj-lt"/>
                <a:ea typeface="MS PGothic"/>
                <a:cs typeface="Arial"/>
              </a:rPr>
              <a:t>Onderwijs dat bijdraagt aan de brede welvaart van Hagenaars </a:t>
            </a:r>
          </a:p>
          <a:p>
            <a:pPr marL="342900" indent="-342900">
              <a:lnSpc>
                <a:spcPct val="100000"/>
              </a:lnSpc>
              <a:buFont typeface="+mj-lt"/>
              <a:buAutoNum type="arabicPeriod"/>
            </a:pPr>
            <a:endParaRPr lang="nl-NL" sz="1800" dirty="0">
              <a:solidFill>
                <a:schemeClr val="accent1"/>
              </a:solidFill>
              <a:latin typeface="+mj-lt"/>
              <a:ea typeface="MS PGothic"/>
              <a:cs typeface="Arial"/>
            </a:endParaRPr>
          </a:p>
          <a:p>
            <a:pPr marL="342900" indent="-342900">
              <a:lnSpc>
                <a:spcPct val="100000"/>
              </a:lnSpc>
              <a:buFont typeface="+mj-lt"/>
              <a:buAutoNum type="arabicPeriod"/>
            </a:pPr>
            <a:endParaRPr lang="nl-NL" sz="1800" dirty="0">
              <a:solidFill>
                <a:schemeClr val="accent1"/>
              </a:solidFill>
              <a:latin typeface="+mj-lt"/>
              <a:ea typeface="MS PGothic"/>
              <a:cs typeface="Arial"/>
            </a:endParaRPr>
          </a:p>
          <a:p>
            <a:pPr marL="0" indent="0">
              <a:lnSpc>
                <a:spcPct val="100000"/>
              </a:lnSpc>
              <a:buNone/>
            </a:pPr>
            <a:r>
              <a:rPr lang="nl-NL" sz="1800" b="1" dirty="0">
                <a:solidFill>
                  <a:schemeClr val="accent1"/>
                </a:solidFill>
                <a:latin typeface="+mj-lt"/>
                <a:ea typeface="MS PGothic"/>
                <a:cs typeface="Arial"/>
              </a:rPr>
              <a:t>Per ambitie</a:t>
            </a:r>
          </a:p>
          <a:p>
            <a:pPr>
              <a:lnSpc>
                <a:spcPct val="100000"/>
              </a:lnSpc>
            </a:pPr>
            <a:r>
              <a:rPr lang="nl-NL" sz="1800" dirty="0">
                <a:solidFill>
                  <a:schemeClr val="accent1"/>
                </a:solidFill>
                <a:latin typeface="+mj-lt"/>
                <a:ea typeface="MS PGothic"/>
                <a:cs typeface="Arial"/>
              </a:rPr>
              <a:t>Bijdrage aan bevorderen van kansengelijkheid</a:t>
            </a:r>
          </a:p>
          <a:p>
            <a:pPr>
              <a:lnSpc>
                <a:spcPct val="100000"/>
              </a:lnSpc>
            </a:pPr>
            <a:r>
              <a:rPr lang="nl-NL" sz="1800" dirty="0">
                <a:solidFill>
                  <a:schemeClr val="accent1"/>
                </a:solidFill>
                <a:latin typeface="+mj-lt"/>
                <a:ea typeface="MS PGothic"/>
                <a:cs typeface="Arial"/>
              </a:rPr>
              <a:t>Een aantal duidelijke speerpunten</a:t>
            </a:r>
          </a:p>
          <a:p>
            <a:pPr marL="0" indent="0">
              <a:lnSpc>
                <a:spcPct val="100000"/>
              </a:lnSpc>
              <a:buNone/>
            </a:pPr>
            <a:endParaRPr lang="nl-NL" sz="1800" dirty="0">
              <a:solidFill>
                <a:schemeClr val="accent1"/>
              </a:solidFill>
              <a:latin typeface="+mj-lt"/>
              <a:ea typeface="MS PGothic"/>
              <a:cs typeface="Arial"/>
            </a:endParaRPr>
          </a:p>
          <a:p>
            <a:pPr marL="0" indent="0">
              <a:lnSpc>
                <a:spcPct val="100000"/>
              </a:lnSpc>
              <a:buNone/>
            </a:pPr>
            <a:endParaRPr lang="nl-NL" sz="1800" dirty="0">
              <a:solidFill>
                <a:schemeClr val="accent1"/>
              </a:solidFill>
              <a:latin typeface="+mj-lt"/>
              <a:ea typeface="MS PGothic"/>
              <a:cs typeface="Arial"/>
            </a:endParaRPr>
          </a:p>
          <a:p>
            <a:pPr marL="0" indent="0">
              <a:lnSpc>
                <a:spcPct val="100000"/>
              </a:lnSpc>
              <a:buNone/>
            </a:pPr>
            <a:r>
              <a:rPr lang="nl-NL" sz="1800" b="1" dirty="0">
                <a:solidFill>
                  <a:schemeClr val="accent1"/>
                </a:solidFill>
                <a:latin typeface="+mj-lt"/>
                <a:ea typeface="MS PGothic"/>
                <a:cs typeface="Arial"/>
              </a:rPr>
              <a:t>Per speerpunt </a:t>
            </a:r>
            <a:r>
              <a:rPr lang="nl-NL" sz="1800" dirty="0">
                <a:solidFill>
                  <a:schemeClr val="accent1"/>
                </a:solidFill>
                <a:latin typeface="+mj-lt"/>
                <a:ea typeface="MS PGothic"/>
                <a:cs typeface="Arial"/>
              </a:rPr>
              <a:t>(in totaal 14)</a:t>
            </a:r>
          </a:p>
          <a:p>
            <a:pPr>
              <a:lnSpc>
                <a:spcPct val="100000"/>
              </a:lnSpc>
            </a:pPr>
            <a:r>
              <a:rPr lang="nl-NL" sz="1800" dirty="0">
                <a:solidFill>
                  <a:schemeClr val="accent1"/>
                </a:solidFill>
                <a:latin typeface="+mj-lt"/>
                <a:ea typeface="MS PGothic"/>
                <a:cs typeface="Arial"/>
              </a:rPr>
              <a:t>Gezamenlijke doel periode 2022 - 2026</a:t>
            </a:r>
          </a:p>
          <a:p>
            <a:pPr>
              <a:lnSpc>
                <a:spcPct val="100000"/>
              </a:lnSpc>
            </a:pPr>
            <a:r>
              <a:rPr lang="nl-NL" sz="1800" dirty="0">
                <a:solidFill>
                  <a:schemeClr val="accent1"/>
                </a:solidFill>
                <a:latin typeface="+mj-lt"/>
                <a:ea typeface="MS PGothic"/>
                <a:cs typeface="Arial"/>
              </a:rPr>
              <a:t>Wat gaan de HEA-partners doen</a:t>
            </a:r>
          </a:p>
          <a:p>
            <a:pPr marL="0" indent="0">
              <a:lnSpc>
                <a:spcPct val="100000"/>
              </a:lnSpc>
              <a:buNone/>
            </a:pPr>
            <a:endParaRPr lang="nl-NL" sz="1800" dirty="0">
              <a:solidFill>
                <a:schemeClr val="accent1"/>
              </a:solidFill>
              <a:latin typeface="+mj-lt"/>
              <a:ea typeface="MS PGothic"/>
              <a:cs typeface="Arial"/>
            </a:endParaRPr>
          </a:p>
          <a:p>
            <a:pPr marL="483251" lvl="1" indent="-342900">
              <a:lnSpc>
                <a:spcPct val="100000"/>
              </a:lnSpc>
              <a:buAutoNum type="arabicPeriod"/>
            </a:pPr>
            <a:endParaRPr lang="nl-NL" sz="1800" dirty="0">
              <a:solidFill>
                <a:schemeClr val="accent1"/>
              </a:solidFill>
              <a:latin typeface="+mj-lt"/>
              <a:ea typeface="MS PGothic"/>
              <a:cs typeface="Arial"/>
            </a:endParaRPr>
          </a:p>
          <a:p>
            <a:pPr marL="483251" lvl="1" indent="-342900">
              <a:lnSpc>
                <a:spcPct val="100000"/>
              </a:lnSpc>
              <a:buAutoNum type="arabicPeriod"/>
            </a:pPr>
            <a:endParaRPr lang="nl-NL" sz="1687" dirty="0">
              <a:solidFill>
                <a:schemeClr val="accent1"/>
              </a:solidFill>
              <a:latin typeface="+mj-lt"/>
              <a:ea typeface="MS PGothic"/>
              <a:cs typeface="Arial"/>
            </a:endParaRPr>
          </a:p>
        </p:txBody>
      </p:sp>
    </p:spTree>
    <p:extLst>
      <p:ext uri="{BB962C8B-B14F-4D97-AF65-F5344CB8AC3E}">
        <p14:creationId xmlns:p14="http://schemas.microsoft.com/office/powerpoint/2010/main" val="3290968040"/>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el 13">
            <a:extLst>
              <a:ext uri="{FF2B5EF4-FFF2-40B4-BE49-F238E27FC236}">
                <a16:creationId xmlns:a16="http://schemas.microsoft.com/office/drawing/2014/main" id="{96080F57-0937-A2C7-9EA8-3FB3C0E5897B}"/>
              </a:ext>
            </a:extLst>
          </p:cNvPr>
          <p:cNvSpPr>
            <a:spLocks noGrp="1"/>
          </p:cNvSpPr>
          <p:nvPr>
            <p:ph type="title"/>
          </p:nvPr>
        </p:nvSpPr>
        <p:spPr>
          <a:xfrm>
            <a:off x="932197" y="278161"/>
            <a:ext cx="7704000" cy="4627412"/>
          </a:xfrm>
        </p:spPr>
        <p:txBody>
          <a:bodyPr vert="horz" lIns="0" tIns="0" rIns="0" bIns="0" anchor="t"/>
          <a:lstStyle>
            <a:defPPr>
              <a:defRPr lang="nl-NL"/>
            </a:defPPr>
            <a:lvl1pPr algn="l" defTabSz="409635" rtl="0" fontAlgn="base">
              <a:spcBef>
                <a:spcPct val="0"/>
              </a:spcBef>
              <a:spcAft>
                <a:spcPct val="0"/>
              </a:spcAft>
              <a:defRPr sz="2531" kern="1200">
                <a:solidFill>
                  <a:srgbClr val="000000"/>
                </a:solidFill>
                <a:latin typeface="Helvetica Light"/>
                <a:ea typeface="MS PGothic" panose="020B0600070205080204" pitchFamily="34" charset="-128"/>
                <a:cs typeface="+mn-cs"/>
                <a:sym typeface="Helvetica Light"/>
              </a:defRPr>
            </a:lvl1pPr>
            <a:lvl2pPr marL="320342" indent="-159613" algn="l" defTabSz="409635" rtl="0" fontAlgn="base">
              <a:spcBef>
                <a:spcPct val="0"/>
              </a:spcBef>
              <a:spcAft>
                <a:spcPct val="0"/>
              </a:spcAft>
              <a:defRPr sz="2531" kern="1200">
                <a:solidFill>
                  <a:srgbClr val="000000"/>
                </a:solidFill>
                <a:latin typeface="Helvetica Light"/>
                <a:ea typeface="MS PGothic" panose="020B0600070205080204" pitchFamily="34" charset="-128"/>
                <a:cs typeface="+mn-cs"/>
                <a:sym typeface="Helvetica Light"/>
              </a:defRPr>
            </a:lvl2pPr>
            <a:lvl3pPr marL="641799" indent="-320342" algn="l" defTabSz="409635" rtl="0" fontAlgn="base">
              <a:spcBef>
                <a:spcPct val="0"/>
              </a:spcBef>
              <a:spcAft>
                <a:spcPct val="0"/>
              </a:spcAft>
              <a:defRPr sz="2531" kern="1200">
                <a:solidFill>
                  <a:srgbClr val="000000"/>
                </a:solidFill>
                <a:latin typeface="Helvetica Light"/>
                <a:ea typeface="MS PGothic" panose="020B0600070205080204" pitchFamily="34" charset="-128"/>
                <a:cs typeface="+mn-cs"/>
                <a:sym typeface="Helvetica Light"/>
              </a:defRPr>
            </a:lvl3pPr>
            <a:lvl4pPr marL="963256" indent="-481070" algn="l" defTabSz="409635" rtl="0" fontAlgn="base">
              <a:spcBef>
                <a:spcPct val="0"/>
              </a:spcBef>
              <a:spcAft>
                <a:spcPct val="0"/>
              </a:spcAft>
              <a:defRPr sz="2531" kern="1200">
                <a:solidFill>
                  <a:srgbClr val="000000"/>
                </a:solidFill>
                <a:latin typeface="Helvetica Light"/>
                <a:ea typeface="MS PGothic" panose="020B0600070205080204" pitchFamily="34" charset="-128"/>
                <a:cs typeface="+mn-cs"/>
                <a:sym typeface="Helvetica Light"/>
              </a:defRPr>
            </a:lvl4pPr>
            <a:lvl5pPr marL="1284713" indent="-641799" algn="l" defTabSz="409635" rtl="0" fontAlgn="base">
              <a:spcBef>
                <a:spcPct val="0"/>
              </a:spcBef>
              <a:spcAft>
                <a:spcPct val="0"/>
              </a:spcAft>
              <a:defRPr sz="2531" kern="1200">
                <a:solidFill>
                  <a:srgbClr val="000000"/>
                </a:solidFill>
                <a:latin typeface="Helvetica Light"/>
                <a:ea typeface="MS PGothic" panose="020B0600070205080204" pitchFamily="34" charset="-128"/>
                <a:cs typeface="+mn-cs"/>
                <a:sym typeface="Helvetica Light"/>
              </a:defRPr>
            </a:lvl5pPr>
            <a:lvl6pPr marL="1607287" algn="l" defTabSz="642915" rtl="0" eaLnBrk="1" latinLnBrk="0" hangingPunct="1">
              <a:defRPr sz="2531" kern="1200">
                <a:solidFill>
                  <a:srgbClr val="000000"/>
                </a:solidFill>
                <a:latin typeface="Helvetica Light"/>
                <a:ea typeface="MS PGothic" panose="020B0600070205080204" pitchFamily="34" charset="-128"/>
                <a:cs typeface="+mn-cs"/>
                <a:sym typeface="Helvetica Light"/>
              </a:defRPr>
            </a:lvl6pPr>
            <a:lvl7pPr marL="1928744" algn="l" defTabSz="642915" rtl="0" eaLnBrk="1" latinLnBrk="0" hangingPunct="1">
              <a:defRPr sz="2531" kern="1200">
                <a:solidFill>
                  <a:srgbClr val="000000"/>
                </a:solidFill>
                <a:latin typeface="Helvetica Light"/>
                <a:ea typeface="MS PGothic" panose="020B0600070205080204" pitchFamily="34" charset="-128"/>
                <a:cs typeface="+mn-cs"/>
                <a:sym typeface="Helvetica Light"/>
              </a:defRPr>
            </a:lvl7pPr>
            <a:lvl8pPr marL="2250201" algn="l" defTabSz="642915" rtl="0" eaLnBrk="1" latinLnBrk="0" hangingPunct="1">
              <a:defRPr sz="2531" kern="1200">
                <a:solidFill>
                  <a:srgbClr val="000000"/>
                </a:solidFill>
                <a:latin typeface="Helvetica Light"/>
                <a:ea typeface="MS PGothic" panose="020B0600070205080204" pitchFamily="34" charset="-128"/>
                <a:cs typeface="+mn-cs"/>
                <a:sym typeface="Helvetica Light"/>
              </a:defRPr>
            </a:lvl8pPr>
            <a:lvl9pPr marL="2571659" algn="l" defTabSz="642915" rtl="0" eaLnBrk="1" latinLnBrk="0" hangingPunct="1">
              <a:defRPr sz="2531" kern="1200">
                <a:solidFill>
                  <a:srgbClr val="000000"/>
                </a:solidFill>
                <a:latin typeface="Helvetica Light"/>
                <a:ea typeface="MS PGothic" panose="020B0600070205080204" pitchFamily="34" charset="-128"/>
                <a:cs typeface="+mn-cs"/>
                <a:sym typeface="Helvetica Light"/>
              </a:defRPr>
            </a:lvl9pPr>
          </a:lstStyle>
          <a:p>
            <a:r>
              <a:rPr lang="nl-NL" sz="1800" dirty="0">
                <a:solidFill>
                  <a:schemeClr val="accent1"/>
                </a:solidFill>
                <a:latin typeface="Arial"/>
                <a:ea typeface="MS PGothic"/>
                <a:cs typeface="Arial"/>
              </a:rPr>
              <a:t>Uitgelicht ambitie 1: </a:t>
            </a:r>
            <a:r>
              <a:rPr lang="nl-NL" sz="1800" b="0" dirty="0">
                <a:solidFill>
                  <a:schemeClr val="accent1"/>
                </a:solidFill>
                <a:latin typeface="Arial"/>
                <a:ea typeface="MS PGothic"/>
                <a:cs typeface="Arial"/>
              </a:rPr>
              <a:t>​</a:t>
            </a:r>
            <a:br>
              <a:rPr lang="nl-NL" sz="1800" b="0" dirty="0">
                <a:latin typeface="Arial"/>
              </a:rPr>
            </a:br>
            <a:r>
              <a:rPr lang="nl-NL" sz="1800" dirty="0">
                <a:solidFill>
                  <a:schemeClr val="accent1"/>
                </a:solidFill>
                <a:latin typeface="Arial"/>
                <a:ea typeface="MS PGothic"/>
                <a:cs typeface="Arial"/>
              </a:rPr>
              <a:t>Voldoende, bevoegde en bekwame onderwijsprofessionals</a:t>
            </a:r>
            <a:br>
              <a:rPr lang="nl-NL" sz="1800" dirty="0">
                <a:latin typeface="Arial"/>
              </a:rPr>
            </a:br>
            <a:br>
              <a:rPr lang="en-US" sz="1800" b="0" dirty="0">
                <a:latin typeface="Arial"/>
              </a:rPr>
            </a:br>
            <a:r>
              <a:rPr lang="nl-NL" sz="1600" b="0" dirty="0">
                <a:solidFill>
                  <a:schemeClr val="accent1"/>
                </a:solidFill>
                <a:latin typeface="Arial"/>
                <a:ea typeface="MS PGothic"/>
                <a:cs typeface="Arial"/>
              </a:rPr>
              <a:t>Er is en blijft een flink tekort aan onderwijsprofessionals in Den Haag. Het tekort aan onderwijsprofessionals is ongelijk verdeeld over de scholen en Haagse wijken. </a:t>
            </a:r>
            <a:endParaRPr lang="nl-NL" dirty="0">
              <a:solidFill>
                <a:schemeClr val="accent1"/>
              </a:solidFill>
            </a:endParaRPr>
          </a:p>
        </p:txBody>
      </p:sp>
      <p:pic>
        <p:nvPicPr>
          <p:cNvPr id="3" name="Afbeelding 2">
            <a:extLst>
              <a:ext uri="{FF2B5EF4-FFF2-40B4-BE49-F238E27FC236}">
                <a16:creationId xmlns:a16="http://schemas.microsoft.com/office/drawing/2014/main" id="{28093B28-81F0-4165-B377-BC0D15DF206C}"/>
              </a:ext>
            </a:extLst>
          </p:cNvPr>
          <p:cNvPicPr>
            <a:picLocks noChangeAspect="1"/>
          </p:cNvPicPr>
          <p:nvPr/>
        </p:nvPicPr>
        <p:blipFill>
          <a:blip r:embed="rId3"/>
          <a:stretch>
            <a:fillRect/>
          </a:stretch>
        </p:blipFill>
        <p:spPr>
          <a:xfrm>
            <a:off x="1587500" y="1930550"/>
            <a:ext cx="5754687" cy="4755760"/>
          </a:xfrm>
          <a:prstGeom prst="rect">
            <a:avLst/>
          </a:prstGeom>
        </p:spPr>
      </p:pic>
    </p:spTree>
    <p:extLst>
      <p:ext uri="{BB962C8B-B14F-4D97-AF65-F5344CB8AC3E}">
        <p14:creationId xmlns:p14="http://schemas.microsoft.com/office/powerpoint/2010/main" val="963023047"/>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el 13">
            <a:extLst>
              <a:ext uri="{FF2B5EF4-FFF2-40B4-BE49-F238E27FC236}">
                <a16:creationId xmlns:a16="http://schemas.microsoft.com/office/drawing/2014/main" id="{96080F57-0937-A2C7-9EA8-3FB3C0E5897B}"/>
              </a:ext>
            </a:extLst>
          </p:cNvPr>
          <p:cNvSpPr>
            <a:spLocks noGrp="1"/>
          </p:cNvSpPr>
          <p:nvPr>
            <p:ph type="title"/>
          </p:nvPr>
        </p:nvSpPr>
        <p:spPr>
          <a:xfrm>
            <a:off x="944897" y="595661"/>
            <a:ext cx="7704000" cy="4627412"/>
          </a:xfrm>
        </p:spPr>
        <p:txBody>
          <a:bodyPr vert="horz" lIns="0" tIns="0" rIns="0" bIns="0" anchor="t"/>
          <a:lstStyle>
            <a:defPPr>
              <a:defRPr lang="nl-NL"/>
            </a:defPPr>
            <a:lvl1pPr algn="l" defTabSz="409635" rtl="0" fontAlgn="base">
              <a:spcBef>
                <a:spcPct val="0"/>
              </a:spcBef>
              <a:spcAft>
                <a:spcPct val="0"/>
              </a:spcAft>
              <a:defRPr sz="2531" kern="1200">
                <a:solidFill>
                  <a:srgbClr val="000000"/>
                </a:solidFill>
                <a:latin typeface="Helvetica Light"/>
                <a:ea typeface="MS PGothic" panose="020B0600070205080204" pitchFamily="34" charset="-128"/>
                <a:cs typeface="+mn-cs"/>
                <a:sym typeface="Helvetica Light"/>
              </a:defRPr>
            </a:lvl1pPr>
            <a:lvl2pPr marL="320342" indent="-159613" algn="l" defTabSz="409635" rtl="0" fontAlgn="base">
              <a:spcBef>
                <a:spcPct val="0"/>
              </a:spcBef>
              <a:spcAft>
                <a:spcPct val="0"/>
              </a:spcAft>
              <a:defRPr sz="2531" kern="1200">
                <a:solidFill>
                  <a:srgbClr val="000000"/>
                </a:solidFill>
                <a:latin typeface="Helvetica Light"/>
                <a:ea typeface="MS PGothic" panose="020B0600070205080204" pitchFamily="34" charset="-128"/>
                <a:cs typeface="+mn-cs"/>
                <a:sym typeface="Helvetica Light"/>
              </a:defRPr>
            </a:lvl2pPr>
            <a:lvl3pPr marL="641799" indent="-320342" algn="l" defTabSz="409635" rtl="0" fontAlgn="base">
              <a:spcBef>
                <a:spcPct val="0"/>
              </a:spcBef>
              <a:spcAft>
                <a:spcPct val="0"/>
              </a:spcAft>
              <a:defRPr sz="2531" kern="1200">
                <a:solidFill>
                  <a:srgbClr val="000000"/>
                </a:solidFill>
                <a:latin typeface="Helvetica Light"/>
                <a:ea typeface="MS PGothic" panose="020B0600070205080204" pitchFamily="34" charset="-128"/>
                <a:cs typeface="+mn-cs"/>
                <a:sym typeface="Helvetica Light"/>
              </a:defRPr>
            </a:lvl3pPr>
            <a:lvl4pPr marL="963256" indent="-481070" algn="l" defTabSz="409635" rtl="0" fontAlgn="base">
              <a:spcBef>
                <a:spcPct val="0"/>
              </a:spcBef>
              <a:spcAft>
                <a:spcPct val="0"/>
              </a:spcAft>
              <a:defRPr sz="2531" kern="1200">
                <a:solidFill>
                  <a:srgbClr val="000000"/>
                </a:solidFill>
                <a:latin typeface="Helvetica Light"/>
                <a:ea typeface="MS PGothic" panose="020B0600070205080204" pitchFamily="34" charset="-128"/>
                <a:cs typeface="+mn-cs"/>
                <a:sym typeface="Helvetica Light"/>
              </a:defRPr>
            </a:lvl4pPr>
            <a:lvl5pPr marL="1284713" indent="-641799" algn="l" defTabSz="409635" rtl="0" fontAlgn="base">
              <a:spcBef>
                <a:spcPct val="0"/>
              </a:spcBef>
              <a:spcAft>
                <a:spcPct val="0"/>
              </a:spcAft>
              <a:defRPr sz="2531" kern="1200">
                <a:solidFill>
                  <a:srgbClr val="000000"/>
                </a:solidFill>
                <a:latin typeface="Helvetica Light"/>
                <a:ea typeface="MS PGothic" panose="020B0600070205080204" pitchFamily="34" charset="-128"/>
                <a:cs typeface="+mn-cs"/>
                <a:sym typeface="Helvetica Light"/>
              </a:defRPr>
            </a:lvl5pPr>
            <a:lvl6pPr marL="1607287" algn="l" defTabSz="642915" rtl="0" eaLnBrk="1" latinLnBrk="0" hangingPunct="1">
              <a:defRPr sz="2531" kern="1200">
                <a:solidFill>
                  <a:srgbClr val="000000"/>
                </a:solidFill>
                <a:latin typeface="Helvetica Light"/>
                <a:ea typeface="MS PGothic" panose="020B0600070205080204" pitchFamily="34" charset="-128"/>
                <a:cs typeface="+mn-cs"/>
                <a:sym typeface="Helvetica Light"/>
              </a:defRPr>
            </a:lvl6pPr>
            <a:lvl7pPr marL="1928744" algn="l" defTabSz="642915" rtl="0" eaLnBrk="1" latinLnBrk="0" hangingPunct="1">
              <a:defRPr sz="2531" kern="1200">
                <a:solidFill>
                  <a:srgbClr val="000000"/>
                </a:solidFill>
                <a:latin typeface="Helvetica Light"/>
                <a:ea typeface="MS PGothic" panose="020B0600070205080204" pitchFamily="34" charset="-128"/>
                <a:cs typeface="+mn-cs"/>
                <a:sym typeface="Helvetica Light"/>
              </a:defRPr>
            </a:lvl7pPr>
            <a:lvl8pPr marL="2250201" algn="l" defTabSz="642915" rtl="0" eaLnBrk="1" latinLnBrk="0" hangingPunct="1">
              <a:defRPr sz="2531" kern="1200">
                <a:solidFill>
                  <a:srgbClr val="000000"/>
                </a:solidFill>
                <a:latin typeface="Helvetica Light"/>
                <a:ea typeface="MS PGothic" panose="020B0600070205080204" pitchFamily="34" charset="-128"/>
                <a:cs typeface="+mn-cs"/>
                <a:sym typeface="Helvetica Light"/>
              </a:defRPr>
            </a:lvl8pPr>
            <a:lvl9pPr marL="2571659" algn="l" defTabSz="642915" rtl="0" eaLnBrk="1" latinLnBrk="0" hangingPunct="1">
              <a:defRPr sz="2531" kern="1200">
                <a:solidFill>
                  <a:srgbClr val="000000"/>
                </a:solidFill>
                <a:latin typeface="Helvetica Light"/>
                <a:ea typeface="MS PGothic" panose="020B0600070205080204" pitchFamily="34" charset="-128"/>
                <a:cs typeface="+mn-cs"/>
                <a:sym typeface="Helvetica Light"/>
              </a:defRPr>
            </a:lvl9pPr>
          </a:lstStyle>
          <a:p>
            <a:r>
              <a:rPr lang="nl-NL" sz="1800" dirty="0">
                <a:solidFill>
                  <a:schemeClr val="accent1"/>
                </a:solidFill>
                <a:latin typeface="Arial"/>
                <a:ea typeface="MS PGothic"/>
                <a:cs typeface="Arial"/>
              </a:rPr>
              <a:t>Uitgelicht ambitie 1: </a:t>
            </a:r>
            <a:r>
              <a:rPr lang="nl-NL" sz="1800" b="0" dirty="0">
                <a:solidFill>
                  <a:schemeClr val="accent1"/>
                </a:solidFill>
                <a:latin typeface="Arial"/>
                <a:ea typeface="MS PGothic"/>
                <a:cs typeface="Arial"/>
              </a:rPr>
              <a:t>​</a:t>
            </a:r>
            <a:br>
              <a:rPr lang="nl-NL" sz="1800" b="0" dirty="0">
                <a:latin typeface="Arial"/>
              </a:rPr>
            </a:br>
            <a:r>
              <a:rPr lang="nl-NL" sz="1800" dirty="0">
                <a:solidFill>
                  <a:schemeClr val="accent1"/>
                </a:solidFill>
                <a:latin typeface="Arial"/>
                <a:ea typeface="MS PGothic"/>
                <a:cs typeface="Arial"/>
              </a:rPr>
              <a:t>Voldoende, bevoegde en bekwame onderwijsprofessionals</a:t>
            </a:r>
            <a:br>
              <a:rPr lang="nl-NL" sz="1800" b="0" dirty="0">
                <a:latin typeface="Arial"/>
              </a:rPr>
            </a:br>
            <a:br>
              <a:rPr lang="en-US" sz="1800" b="0" dirty="0">
                <a:solidFill>
                  <a:schemeClr val="accent1"/>
                </a:solidFill>
                <a:latin typeface="Arial"/>
              </a:rPr>
            </a:br>
            <a:r>
              <a:rPr lang="nl-NL" sz="1600" b="0" dirty="0">
                <a:solidFill>
                  <a:schemeClr val="accent1"/>
                </a:solidFill>
                <a:latin typeface="Arial"/>
              </a:rPr>
              <a:t>Het lerarentekort is een probleem dat niet binnen de context van de HEA kan worden opgelost. </a:t>
            </a:r>
            <a:br>
              <a:rPr lang="nl-NL" sz="1600" b="0" dirty="0">
                <a:solidFill>
                  <a:schemeClr val="accent1"/>
                </a:solidFill>
                <a:latin typeface="Arial"/>
              </a:rPr>
            </a:br>
            <a:br>
              <a:rPr lang="nl-NL" sz="1600" b="0" dirty="0">
                <a:solidFill>
                  <a:schemeClr val="accent1"/>
                </a:solidFill>
                <a:latin typeface="Arial"/>
              </a:rPr>
            </a:br>
            <a:r>
              <a:rPr lang="nl-NL" sz="1600" b="0" dirty="0">
                <a:solidFill>
                  <a:schemeClr val="accent1"/>
                </a:solidFill>
                <a:latin typeface="Arial"/>
              </a:rPr>
              <a:t>Wat we wel kunnen doen? De bevoegde leraar zo effectief mogelijk inzetten. En het leraar zijn in Den Haag aantrekkelijk maken.</a:t>
            </a:r>
            <a:br>
              <a:rPr lang="nl-NL" sz="1600" b="0" dirty="0">
                <a:solidFill>
                  <a:schemeClr val="accent1"/>
                </a:solidFill>
                <a:latin typeface="Arial"/>
              </a:rPr>
            </a:br>
            <a:r>
              <a:rPr lang="nl-NL" sz="1600" b="0" dirty="0">
                <a:solidFill>
                  <a:schemeClr val="accent1"/>
                </a:solidFill>
                <a:latin typeface="Arial"/>
                <a:ea typeface="MS PGothic"/>
                <a:cs typeface="Arial"/>
              </a:rPr>
              <a:t>​</a:t>
            </a:r>
            <a:br>
              <a:rPr lang="nl-NL" sz="1600" b="0" dirty="0">
                <a:solidFill>
                  <a:schemeClr val="accent1"/>
                </a:solidFill>
                <a:latin typeface="Arial"/>
              </a:rPr>
            </a:br>
            <a:r>
              <a:rPr lang="nl-NL" sz="1600" dirty="0">
                <a:solidFill>
                  <a:schemeClr val="accent1"/>
                </a:solidFill>
                <a:latin typeface="Arial"/>
                <a:ea typeface="MS PGothic"/>
                <a:cs typeface="Arial"/>
              </a:rPr>
              <a:t>3 speerpunten:​</a:t>
            </a:r>
            <a:br>
              <a:rPr lang="nl-NL" sz="1600" b="0" dirty="0">
                <a:solidFill>
                  <a:schemeClr val="accent1"/>
                </a:solidFill>
                <a:latin typeface="Arial"/>
              </a:rPr>
            </a:br>
            <a:r>
              <a:rPr lang="nl-NL" sz="1600" b="0" dirty="0">
                <a:solidFill>
                  <a:schemeClr val="accent1"/>
                </a:solidFill>
                <a:latin typeface="Arial"/>
                <a:ea typeface="MS PGothic"/>
                <a:cs typeface="Arial"/>
              </a:rPr>
              <a:t>​</a:t>
            </a:r>
            <a:br>
              <a:rPr lang="nl-NL" sz="1600" b="0" dirty="0">
                <a:solidFill>
                  <a:schemeClr val="accent1"/>
                </a:solidFill>
                <a:latin typeface="Arial"/>
              </a:rPr>
            </a:br>
            <a:r>
              <a:rPr lang="nl-NL" sz="1600" b="0" dirty="0">
                <a:solidFill>
                  <a:schemeClr val="accent1"/>
                </a:solidFill>
                <a:latin typeface="Arial"/>
                <a:ea typeface="MS PGothic"/>
                <a:cs typeface="Arial"/>
              </a:rPr>
              <a:t>A.	Professionals in en om de klas ondersteunen​</a:t>
            </a:r>
            <a:br>
              <a:rPr lang="nl-NL" sz="1600" b="0" dirty="0">
                <a:solidFill>
                  <a:schemeClr val="accent1"/>
                </a:solidFill>
                <a:latin typeface="Arial"/>
                <a:ea typeface="MS PGothic"/>
                <a:cs typeface="Arial"/>
              </a:rPr>
            </a:br>
            <a:br>
              <a:rPr lang="nl-NL" sz="1600" b="0" dirty="0">
                <a:solidFill>
                  <a:schemeClr val="accent1"/>
                </a:solidFill>
                <a:latin typeface="Arial"/>
                <a:ea typeface="MS PGothic"/>
                <a:cs typeface="Arial"/>
              </a:rPr>
            </a:br>
            <a:r>
              <a:rPr lang="nl-NL" sz="1600" b="0" dirty="0">
                <a:solidFill>
                  <a:schemeClr val="accent1"/>
                </a:solidFill>
                <a:latin typeface="Arial"/>
                <a:ea typeface="MS PGothic"/>
                <a:cs typeface="Arial"/>
              </a:rPr>
              <a:t>B.	Breed aanbod van opleidingen en bijscholingsmogelijkheden realiseren​</a:t>
            </a:r>
            <a:br>
              <a:rPr lang="nl-NL" sz="1600" b="0" dirty="0">
                <a:solidFill>
                  <a:schemeClr val="accent1"/>
                </a:solidFill>
                <a:latin typeface="Arial"/>
                <a:ea typeface="MS PGothic"/>
                <a:cs typeface="Arial"/>
              </a:rPr>
            </a:br>
            <a:br>
              <a:rPr lang="nl-NL" sz="1600" b="0" dirty="0">
                <a:solidFill>
                  <a:schemeClr val="accent1"/>
                </a:solidFill>
                <a:latin typeface="Arial"/>
                <a:ea typeface="MS PGothic"/>
                <a:cs typeface="Arial"/>
              </a:rPr>
            </a:br>
            <a:r>
              <a:rPr lang="nl-NL" sz="1600" b="0" dirty="0">
                <a:solidFill>
                  <a:schemeClr val="accent1"/>
                </a:solidFill>
                <a:latin typeface="Arial"/>
                <a:ea typeface="MS PGothic"/>
                <a:cs typeface="Arial"/>
              </a:rPr>
              <a:t>C. 	Arbeidsmarktstrategie voor onderwijsprofessionals inzetten</a:t>
            </a:r>
            <a:br>
              <a:rPr lang="nl-NL" sz="1600" b="0" dirty="0">
                <a:latin typeface="Arial"/>
              </a:rPr>
            </a:br>
            <a:endParaRPr lang="nl-NL" sz="1600" dirty="0"/>
          </a:p>
        </p:txBody>
      </p:sp>
    </p:spTree>
    <p:extLst>
      <p:ext uri="{BB962C8B-B14F-4D97-AF65-F5344CB8AC3E}">
        <p14:creationId xmlns:p14="http://schemas.microsoft.com/office/powerpoint/2010/main" val="154734063"/>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theme/_rels/theme5.xml.rels><?xml version="1.0" encoding="UTF-8" standalone="yes"?>
<Relationships xmlns="http://schemas.openxmlformats.org/package/2006/relationships"><Relationship Id="rId1" Type="http://schemas.openxmlformats.org/officeDocument/2006/relationships/image" Target="../media/image9.png"/></Relationships>
</file>

<file path=ppt/theme/theme1.xml><?xml version="1.0" encoding="utf-8"?>
<a:theme xmlns:a="http://schemas.openxmlformats.org/drawingml/2006/main" name="Gemeente DH_ Basis">
  <a:themeElements>
    <a:clrScheme name="Den Haag Blauw">
      <a:dk1>
        <a:srgbClr val="000000"/>
      </a:dk1>
      <a:lt1>
        <a:srgbClr val="FFFFFF"/>
      </a:lt1>
      <a:dk2>
        <a:srgbClr val="000000"/>
      </a:dk2>
      <a:lt2>
        <a:srgbClr val="FFFFFF"/>
      </a:lt2>
      <a:accent1>
        <a:srgbClr val="192262"/>
      </a:accent1>
      <a:accent2>
        <a:srgbClr val="144C92"/>
      </a:accent2>
      <a:accent3>
        <a:srgbClr val="1C75BF"/>
      </a:accent3>
      <a:accent4>
        <a:srgbClr val="3697D6"/>
      </a:accent4>
      <a:accent5>
        <a:srgbClr val="3697D6"/>
      </a:accent5>
      <a:accent6>
        <a:srgbClr val="3697D6"/>
      </a:accent6>
      <a:hlink>
        <a:srgbClr val="192262"/>
      </a:hlink>
      <a:folHlink>
        <a:srgbClr val="192262"/>
      </a:folHlink>
    </a:clrScheme>
    <a:fontScheme name="Office - klassiek 2">
      <a:majorFont>
        <a:latin typeface="Arial"/>
        <a:ea typeface=""/>
        <a:cs typeface=""/>
        <a:font script="Jpan" typeface="ＭＳ Ｐゴシック"/>
        <a:font script="Hang" typeface="돋움"/>
        <a:font script="Hans" typeface="华文新魏"/>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华文新魏"/>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a:noFill/>
        </a:ln>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1_Gemeente DH_ Basis">
  <a:themeElements>
    <a:clrScheme name="Den Haag Blauw">
      <a:dk1>
        <a:srgbClr val="000000"/>
      </a:dk1>
      <a:lt1>
        <a:srgbClr val="FFFFFF"/>
      </a:lt1>
      <a:dk2>
        <a:srgbClr val="000000"/>
      </a:dk2>
      <a:lt2>
        <a:srgbClr val="FFFFFF"/>
      </a:lt2>
      <a:accent1>
        <a:srgbClr val="192262"/>
      </a:accent1>
      <a:accent2>
        <a:srgbClr val="144C92"/>
      </a:accent2>
      <a:accent3>
        <a:srgbClr val="1C75BF"/>
      </a:accent3>
      <a:accent4>
        <a:srgbClr val="3697D6"/>
      </a:accent4>
      <a:accent5>
        <a:srgbClr val="3697D6"/>
      </a:accent5>
      <a:accent6>
        <a:srgbClr val="3697D6"/>
      </a:accent6>
      <a:hlink>
        <a:srgbClr val="192262"/>
      </a:hlink>
      <a:folHlink>
        <a:srgbClr val="192262"/>
      </a:folHlink>
    </a:clrScheme>
    <a:fontScheme name="Office - klassiek 2">
      <a:majorFont>
        <a:latin typeface="Arial"/>
        <a:ea typeface=""/>
        <a:cs typeface=""/>
        <a:font script="Jpan" typeface="ＭＳ Ｐゴシック"/>
        <a:font script="Hang" typeface="돋움"/>
        <a:font script="Hans" typeface="华文新魏"/>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华文新魏"/>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a:noFill/>
        </a:ln>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powerpoint-gemeentedh-template">
  <a:themeElements>
    <a:clrScheme name="Den Haag Blauw">
      <a:dk1>
        <a:srgbClr val="000000"/>
      </a:dk1>
      <a:lt1>
        <a:srgbClr val="FFFFFF"/>
      </a:lt1>
      <a:dk2>
        <a:srgbClr val="000000"/>
      </a:dk2>
      <a:lt2>
        <a:srgbClr val="FFFFFF"/>
      </a:lt2>
      <a:accent1>
        <a:srgbClr val="192262"/>
      </a:accent1>
      <a:accent2>
        <a:srgbClr val="144C92"/>
      </a:accent2>
      <a:accent3>
        <a:srgbClr val="1C75BF"/>
      </a:accent3>
      <a:accent4>
        <a:srgbClr val="3697D6"/>
      </a:accent4>
      <a:accent5>
        <a:srgbClr val="3697D6"/>
      </a:accent5>
      <a:accent6>
        <a:srgbClr val="3697D6"/>
      </a:accent6>
      <a:hlink>
        <a:srgbClr val="192262"/>
      </a:hlink>
      <a:folHlink>
        <a:srgbClr val="192262"/>
      </a:folHlink>
    </a:clrScheme>
    <a:fontScheme name="Office - klassiek 2">
      <a:majorFont>
        <a:latin typeface="Arial"/>
        <a:ea typeface=""/>
        <a:cs typeface=""/>
        <a:font script="Jpan" typeface="ＭＳ Ｐゴシック"/>
        <a:font script="Hang" typeface="돋움"/>
        <a:font script="Hans" typeface="华文新魏"/>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华文新魏"/>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Gemeente DH_ Basis">
  <a:themeElements>
    <a:clrScheme name="Den Haag Blauw">
      <a:dk1>
        <a:srgbClr val="000000"/>
      </a:dk1>
      <a:lt1>
        <a:srgbClr val="FFFFFF"/>
      </a:lt1>
      <a:dk2>
        <a:srgbClr val="000000"/>
      </a:dk2>
      <a:lt2>
        <a:srgbClr val="FFFFFF"/>
      </a:lt2>
      <a:accent1>
        <a:srgbClr val="192262"/>
      </a:accent1>
      <a:accent2>
        <a:srgbClr val="144C92"/>
      </a:accent2>
      <a:accent3>
        <a:srgbClr val="1C75BF"/>
      </a:accent3>
      <a:accent4>
        <a:srgbClr val="3697D6"/>
      </a:accent4>
      <a:accent5>
        <a:srgbClr val="3697D6"/>
      </a:accent5>
      <a:accent6>
        <a:srgbClr val="3697D6"/>
      </a:accent6>
      <a:hlink>
        <a:srgbClr val="192262"/>
      </a:hlink>
      <a:folHlink>
        <a:srgbClr val="192262"/>
      </a:folHlink>
    </a:clrScheme>
    <a:fontScheme name="Office - klassiek 2">
      <a:majorFont>
        <a:latin typeface="Arial"/>
        <a:ea typeface=""/>
        <a:cs typeface=""/>
        <a:font script="Jpan" typeface="ＭＳ Ｐゴシック"/>
        <a:font script="Hang" typeface="돋움"/>
        <a:font script="Hans" typeface="华文新魏"/>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华文新魏"/>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a:noFill/>
        </a:ln>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ebb03eb60f1c456383d550cda2a2ac01 xmlns="358b6cf5-3514-44bd-aee1-3cef99f12549">
      <Terms xmlns="http://schemas.microsoft.com/office/infopath/2007/PartnerControls"/>
    </ebb03eb60f1c456383d550cda2a2ac01>
    <TaxCatchAll xmlns="358b6cf5-3514-44bd-aee1-3cef99f12549" xsi:nil="true"/>
    <ofae577968ed4be8b7cfa6b3c1b2b2a3 xmlns="358b6cf5-3514-44bd-aee1-3cef99f12549">
      <Terms xmlns="http://schemas.microsoft.com/office/infopath/2007/PartnerControls"/>
    </ofae577968ed4be8b7cfa6b3c1b2b2a3>
    <TaxKeywordTaxHTField xmlns="358b6cf5-3514-44bd-aee1-3cef99f12549">
      <Terms xmlns="http://schemas.microsoft.com/office/infopath/2007/PartnerControls"/>
    </TaxKeywordTaxHTField>
    <_dlc_DocId xmlns="358b6cf5-3514-44bd-aee1-3cef99f12549">K7M76KYCD72W-968604058-5937</_dlc_DocId>
    <_dlc_DocIdUrl xmlns="358b6cf5-3514-44bd-aee1-3cef99f12549">
      <Url>https://denhaag.sharepoint.com/sites/WKI_OCW_Directie/_layouts/15/DocIdRedir.aspx?ID=K7M76KYCD72W-968604058-5937</Url>
      <Description>K7M76KYCD72W-968604058-5937</Description>
    </_dlc_DocIdUrl>
    <SharedWithUsers xmlns="358b6cf5-3514-44bd-aee1-3cef99f12549">
      <UserInfo>
        <DisplayName>Annelies Bongers</DisplayName>
        <AccountId>721</AccountId>
        <AccountType/>
      </UserInfo>
      <UserInfo>
        <DisplayName>Jolanda Winkelhorst</DisplayName>
        <AccountId>1070</AccountId>
        <AccountType/>
      </UserInfo>
      <UserInfo>
        <DisplayName>Jan Smid</DisplayName>
        <AccountId>881</AccountId>
        <AccountType/>
      </UserInfo>
      <UserInfo>
        <DisplayName>Marjolein van Breukelen</DisplayName>
        <AccountId>234</AccountId>
        <AccountType/>
      </UserInfo>
      <UserInfo>
        <DisplayName>Petra Witteman</DisplayName>
        <AccountId>912</AccountId>
        <AccountType/>
      </UserInfo>
      <UserInfo>
        <DisplayName>Inez Laarhoven Schwanen</DisplayName>
        <AccountId>394</AccountId>
        <AccountType/>
      </UserInfo>
      <UserInfo>
        <DisplayName>Charita Daschveld</DisplayName>
        <AccountId>955</AccountId>
        <AccountType/>
      </UserInfo>
      <UserInfo>
        <DisplayName>Ingrid Hartgers</DisplayName>
        <AccountId>261</AccountId>
        <AccountType/>
      </UserInfo>
      <UserInfo>
        <DisplayName>Arjen Stroo</DisplayName>
        <AccountId>711</AccountId>
        <AccountType/>
      </UserInfo>
      <UserInfo>
        <DisplayName>Liesbeth Zuidema</DisplayName>
        <AccountId>23</AccountId>
        <AccountType/>
      </UserInfo>
      <UserInfo>
        <DisplayName>Jan Willem Wannyn</DisplayName>
        <AccountId>71</AccountId>
        <AccountType/>
      </UserInfo>
      <UserInfo>
        <DisplayName>Lara Ummels</DisplayName>
        <AccountId>670</AccountId>
        <AccountType/>
      </UserInfo>
      <UserInfo>
        <DisplayName>Fabienne van den Bor</DisplayName>
        <AccountId>22</AccountId>
        <AccountType/>
      </UserInfo>
      <UserInfo>
        <DisplayName>Celine Poot</DisplayName>
        <AccountId>382</AccountId>
        <AccountType/>
      </UserInfo>
      <UserInfo>
        <DisplayName>Monica van Leeuwen Laan</DisplayName>
        <AccountId>850</AccountId>
        <AccountType/>
      </UserInfo>
      <UserInfo>
        <DisplayName>Chris Jansens</DisplayName>
        <AccountId>642</AccountId>
        <AccountType/>
      </UserInfo>
      <UserInfo>
        <DisplayName>Maarten Langezaal</DisplayName>
        <AccountId>112</AccountId>
        <AccountType/>
      </UserInfo>
      <UserInfo>
        <DisplayName>Lieke de Jong</DisplayName>
        <AccountId>321</AccountId>
        <AccountType/>
      </UserInfo>
      <UserInfo>
        <DisplayName>Katrien Bardoel</DisplayName>
        <AccountId>483</AccountId>
        <AccountType/>
      </UserInfo>
      <UserInfo>
        <DisplayName>Jonathan van de Bilt</DisplayName>
        <AccountId>1189</AccountId>
        <AccountType/>
      </UserInfo>
      <UserInfo>
        <DisplayName>Esther Arons</DisplayName>
        <AccountId>184</AccountId>
        <AccountType/>
      </UserInfo>
      <UserInfo>
        <DisplayName>Michiel Ockhuysen</DisplayName>
        <AccountId>712</AccountId>
        <AccountType/>
      </UserInfo>
    </SharedWithUser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58783C65AE6A9F4D907466B394D23E5D" ma:contentTypeVersion="23" ma:contentTypeDescription="Een nieuw document maken." ma:contentTypeScope="" ma:versionID="da97b7046e2d87668b141a9c96543408">
  <xsd:schema xmlns:xsd="http://www.w3.org/2001/XMLSchema" xmlns:xs="http://www.w3.org/2001/XMLSchema" xmlns:p="http://schemas.microsoft.com/office/2006/metadata/properties" xmlns:ns2="358b6cf5-3514-44bd-aee1-3cef99f12549" xmlns:ns3="ced419da-a74f-41ed-b148-f59972d4c48b" targetNamespace="http://schemas.microsoft.com/office/2006/metadata/properties" ma:root="true" ma:fieldsID="db285e5e3f4c95b0229a0451f0336eca" ns2:_="" ns3:_="">
    <xsd:import namespace="358b6cf5-3514-44bd-aee1-3cef99f12549"/>
    <xsd:import namespace="ced419da-a74f-41ed-b148-f59972d4c48b"/>
    <xsd:element name="properties">
      <xsd:complexType>
        <xsd:sequence>
          <xsd:element name="documentManagement">
            <xsd:complexType>
              <xsd:all>
                <xsd:element ref="ns2:_dlc_DocId" minOccurs="0"/>
                <xsd:element ref="ns2:_dlc_DocIdUrl" minOccurs="0"/>
                <xsd:element ref="ns2:_dlc_DocIdPersistId" minOccurs="0"/>
                <xsd:element ref="ns2:TaxKeywordTaxHTField" minOccurs="0"/>
                <xsd:element ref="ns2:ebb03eb60f1c456383d550cda2a2ac01" minOccurs="0"/>
                <xsd:element ref="ns2:TaxCatchAll" minOccurs="0"/>
                <xsd:element ref="ns2:TaxCatchAllLabel" minOccurs="0"/>
                <xsd:element ref="ns2:ofae577968ed4be8b7cfa6b3c1b2b2a3" minOccurs="0"/>
                <xsd:element ref="ns3:MediaServiceMetadata" minOccurs="0"/>
                <xsd:element ref="ns3:MediaServiceFastMetadata" minOccurs="0"/>
                <xsd:element ref="ns3:MediaServiceDateTaken" minOccurs="0"/>
                <xsd:element ref="ns3:MediaServiceAutoKeyPoints" minOccurs="0"/>
                <xsd:element ref="ns3:MediaServiceKeyPoints" minOccurs="0"/>
                <xsd:element ref="ns3:MediaServiceAutoTags" minOccurs="0"/>
                <xsd:element ref="ns3:MediaServiceGenerationTime" minOccurs="0"/>
                <xsd:element ref="ns3:MediaServiceEventHashCode" minOccurs="0"/>
                <xsd:element ref="ns2:SharedWithUsers" minOccurs="0"/>
                <xsd:element ref="ns2:SharedWithDetails" minOccurs="0"/>
                <xsd:element ref="ns3:MediaServiceOCR" minOccurs="0"/>
                <xsd:element ref="ns3:MediaServiceLocation" minOccurs="0"/>
                <xsd:element ref="ns3: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58b6cf5-3514-44bd-aee1-3cef99f12549" elementFormDefault="qualified">
    <xsd:import namespace="http://schemas.microsoft.com/office/2006/documentManagement/types"/>
    <xsd:import namespace="http://schemas.microsoft.com/office/infopath/2007/PartnerControls"/>
    <xsd:element name="_dlc_DocId" ma:index="8" nillable="true" ma:displayName="Waarde van de document-id" ma:description="De waarde van de document-id die aan dit item is toegewezen." ma:internalName="_dlc_DocId" ma:readOnly="true">
      <xsd:simpleType>
        <xsd:restriction base="dms:Text"/>
      </xsd:simpleType>
    </xsd:element>
    <xsd:element name="_dlc_DocIdUrl" ma:index="9" nillable="true" ma:displayName="Document-id" ma:description="Permanente koppeling naar dit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Id blijven behouden" ma:description="Id behouden tijdens toevoegen." ma:hidden="true" ma:internalName="_dlc_DocIdPersistId" ma:readOnly="true">
      <xsd:simpleType>
        <xsd:restriction base="dms:Boolean"/>
      </xsd:simpleType>
    </xsd:element>
    <xsd:element name="TaxKeywordTaxHTField" ma:index="11" nillable="true" ma:taxonomy="true" ma:internalName="TaxKeywordTaxHTField" ma:taxonomyFieldName="TaxKeyword" ma:displayName="Ondernemingstrefwoorden" ma:fieldId="{23f27201-bee3-471e-b2e7-b64fd8b7ca38}" ma:taxonomyMulti="true" ma:sspId="0f84c60b-fce4-43bd-9f97-923732063525" ma:termSetId="00000000-0000-0000-0000-000000000000" ma:anchorId="00000000-0000-0000-0000-000000000000" ma:open="true" ma:isKeyword="true">
      <xsd:complexType>
        <xsd:sequence>
          <xsd:element ref="pc:Terms" minOccurs="0" maxOccurs="1"/>
        </xsd:sequence>
      </xsd:complexType>
    </xsd:element>
    <xsd:element name="ebb03eb60f1c456383d550cda2a2ac01" ma:index="12" nillable="true" ma:taxonomy="true" ma:internalName="ebb03eb60f1c456383d550cda2a2ac01" ma:taxonomyFieldName="Teamtrefwoorden" ma:displayName="Teamtrefwoorden" ma:fieldId="{ebb03eb6-0f1c-4563-83d5-50cda2a2ac01}" ma:sspId="0f84c60b-fce4-43bd-9f97-923732063525" ma:termSetId="e9f1f084-73cc-416b-9aab-ca25af36addc" ma:anchorId="00000000-0000-0000-0000-000000000000" ma:open="false" ma:isKeyword="false">
      <xsd:complexType>
        <xsd:sequence>
          <xsd:element ref="pc:Terms" minOccurs="0" maxOccurs="1"/>
        </xsd:sequence>
      </xsd:complexType>
    </xsd:element>
    <xsd:element name="TaxCatchAll" ma:index="13" nillable="true" ma:displayName="Taxonomy Catch All Column" ma:hidden="true" ma:list="{bd842f22-9d76-4d92-9634-9832fe17771a}" ma:internalName="TaxCatchAll" ma:showField="CatchAllData" ma:web="358b6cf5-3514-44bd-aee1-3cef99f12549">
      <xsd:complexType>
        <xsd:complexContent>
          <xsd:extension base="dms:MultiChoiceLookup">
            <xsd:sequence>
              <xsd:element name="Value" type="dms:Lookup" maxOccurs="unbounded" minOccurs="0" nillable="true"/>
            </xsd:sequence>
          </xsd:extension>
        </xsd:complexContent>
      </xsd:complexType>
    </xsd:element>
    <xsd:element name="TaxCatchAllLabel" ma:index="14" nillable="true" ma:displayName="Taxonomy Catch All Column1" ma:hidden="true" ma:list="{bd842f22-9d76-4d92-9634-9832fe17771a}" ma:internalName="TaxCatchAllLabel" ma:readOnly="true" ma:showField="CatchAllDataLabel" ma:web="358b6cf5-3514-44bd-aee1-3cef99f12549">
      <xsd:complexType>
        <xsd:complexContent>
          <xsd:extension base="dms:MultiChoiceLookup">
            <xsd:sequence>
              <xsd:element name="Value" type="dms:Lookup" maxOccurs="unbounded" minOccurs="0" nillable="true"/>
            </xsd:sequence>
          </xsd:extension>
        </xsd:complexContent>
      </xsd:complexType>
    </xsd:element>
    <xsd:element name="ofae577968ed4be8b7cfa6b3c1b2b2a3" ma:index="17" nillable="true" ma:taxonomy="true" ma:internalName="ofae577968ed4be8b7cfa6b3c1b2b2a3" ma:taxonomyFieldName="Documentsoort" ma:displayName="Documentsoort" ma:fieldId="{8fae5779-68ed-4be8-b7cf-a6b3c1b2b2a3}" ma:sspId="0f84c60b-fce4-43bd-9f97-923732063525" ma:termSetId="44435a80-4415-4597-a153-5101d02dcbdd" ma:anchorId="00000000-0000-0000-0000-000000000000" ma:open="false" ma:isKeyword="false">
      <xsd:complexType>
        <xsd:sequence>
          <xsd:element ref="pc:Terms" minOccurs="0" maxOccurs="1"/>
        </xsd:sequence>
      </xsd:complexType>
    </xsd:element>
    <xsd:element name="SharedWithUsers" ma:index="27" nillable="true" ma:displayName="Gedeeld met"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8" nillable="true" ma:displayName="Gedeeld met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ced419da-a74f-41ed-b148-f59972d4c48b" elementFormDefault="qualified">
    <xsd:import namespace="http://schemas.microsoft.com/office/2006/documentManagement/types"/>
    <xsd:import namespace="http://schemas.microsoft.com/office/infopath/2007/PartnerControls"/>
    <xsd:element name="MediaServiceMetadata" ma:index="19" nillable="true" ma:displayName="MediaServiceMetadata" ma:hidden="true" ma:internalName="MediaServiceMetadata" ma:readOnly="true">
      <xsd:simpleType>
        <xsd:restriction base="dms:Note"/>
      </xsd:simpleType>
    </xsd:element>
    <xsd:element name="MediaServiceFastMetadata" ma:index="20" nillable="true" ma:displayName="MediaServiceFastMetadata" ma:hidden="true" ma:internalName="MediaServiceFastMetadata" ma:readOnly="true">
      <xsd:simpleType>
        <xsd:restriction base="dms:Note"/>
      </xsd:simpleType>
    </xsd:element>
    <xsd:element name="MediaServiceDateTaken" ma:index="21" nillable="true" ma:displayName="MediaServiceDateTaken" ma:hidden="true" ma:internalName="MediaServiceDateTaken" ma:readOnly="true">
      <xsd:simpleType>
        <xsd:restriction base="dms:Text"/>
      </xsd:simpleType>
    </xsd:element>
    <xsd:element name="MediaServiceAutoKeyPoints" ma:index="22" nillable="true" ma:displayName="MediaServiceAutoKeyPoints" ma:hidden="true" ma:internalName="MediaServiceAutoKeyPoints" ma:readOnly="true">
      <xsd:simpleType>
        <xsd:restriction base="dms:Note"/>
      </xsd:simpleType>
    </xsd:element>
    <xsd:element name="MediaServiceKeyPoints" ma:index="23" nillable="true" ma:displayName="KeyPoints" ma:internalName="MediaServiceKeyPoints" ma:readOnly="true">
      <xsd:simpleType>
        <xsd:restriction base="dms:Note">
          <xsd:maxLength value="255"/>
        </xsd:restriction>
      </xsd:simpleType>
    </xsd:element>
    <xsd:element name="MediaServiceAutoTags" ma:index="24" nillable="true" ma:displayName="Tags" ma:internalName="MediaServiceAutoTags" ma:readOnly="true">
      <xsd:simpleType>
        <xsd:restriction base="dms:Text"/>
      </xsd:simpleType>
    </xsd:element>
    <xsd:element name="MediaServiceGenerationTime" ma:index="25" nillable="true" ma:displayName="MediaServiceGenerationTime" ma:hidden="true" ma:internalName="MediaServiceGenerationTime" ma:readOnly="true">
      <xsd:simpleType>
        <xsd:restriction base="dms:Text"/>
      </xsd:simpleType>
    </xsd:element>
    <xsd:element name="MediaServiceEventHashCode" ma:index="26" nillable="true" ma:displayName="MediaServiceEventHashCode" ma:hidden="true" ma:internalName="MediaServiceEventHashCode" ma:readOnly="true">
      <xsd:simpleType>
        <xsd:restriction base="dms:Text"/>
      </xsd:simpleType>
    </xsd:element>
    <xsd:element name="MediaServiceOCR" ma:index="29" nillable="true" ma:displayName="Extracted Text" ma:internalName="MediaServiceOCR" ma:readOnly="true">
      <xsd:simpleType>
        <xsd:restriction base="dms:Note">
          <xsd:maxLength value="255"/>
        </xsd:restriction>
      </xsd:simpleType>
    </xsd:element>
    <xsd:element name="MediaServiceLocation" ma:index="30" nillable="true" ma:displayName="Location" ma:internalName="MediaServiceLocation" ma:readOnly="true">
      <xsd:simpleType>
        <xsd:restriction base="dms:Text"/>
      </xsd:simpleType>
    </xsd:element>
    <xsd:element name="MediaLengthInSeconds" ma:index="31" nillable="true" ma:displayName="Length (seconds)" ma:internalName="MediaLengthInSeconds" ma:readOnly="tru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oudstype"/>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Props1.xml><?xml version="1.0" encoding="utf-8"?>
<ds:datastoreItem xmlns:ds="http://schemas.openxmlformats.org/officeDocument/2006/customXml" ds:itemID="{D450A1A0-5532-4DE2-B55D-A002AF4889B0}">
  <ds:schemaRefs>
    <ds:schemaRef ds:uri="http://schemas.microsoft.com/sharepoint/v3/contenttype/forms"/>
  </ds:schemaRefs>
</ds:datastoreItem>
</file>

<file path=customXml/itemProps2.xml><?xml version="1.0" encoding="utf-8"?>
<ds:datastoreItem xmlns:ds="http://schemas.openxmlformats.org/officeDocument/2006/customXml" ds:itemID="{F4C33D74-C37B-42DD-907D-2D87C3393627}">
  <ds:schemaRefs>
    <ds:schemaRef ds:uri="358b6cf5-3514-44bd-aee1-3cef99f12549"/>
    <ds:schemaRef ds:uri="ced419da-a74f-41ed-b148-f59972d4c48b"/>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C45E9D81-B0EE-44ED-B631-464C9CC70473}">
  <ds:schemaRefs>
    <ds:schemaRef ds:uri="358b6cf5-3514-44bd-aee1-3cef99f12549"/>
    <ds:schemaRef ds:uri="ced419da-a74f-41ed-b148-f59972d4c48b"/>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4.xml><?xml version="1.0" encoding="utf-8"?>
<ds:datastoreItem xmlns:ds="http://schemas.openxmlformats.org/officeDocument/2006/customXml" ds:itemID="{87CF5A7D-9CEE-4491-9C51-728688AF78C9}">
  <ds:schemaRefs>
    <ds:schemaRef ds:uri="http://schemas.microsoft.com/sharepoint/events"/>
  </ds:schemaRefs>
</ds:datastoreItem>
</file>

<file path=docProps/app.xml><?xml version="1.0" encoding="utf-8"?>
<Properties xmlns="http://schemas.openxmlformats.org/officeDocument/2006/extended-properties" xmlns:vt="http://schemas.openxmlformats.org/officeDocument/2006/docPropsVTypes">
  <TotalTime>782</TotalTime>
  <Words>2214</Words>
  <Application>Microsoft Office PowerPoint</Application>
  <PresentationFormat>Diavoorstelling (4:3)</PresentationFormat>
  <Paragraphs>184</Paragraphs>
  <Slides>17</Slides>
  <Notes>17</Notes>
  <HiddenSlides>0</HiddenSlides>
  <MMClips>0</MMClips>
  <ScaleCrop>false</ScaleCrop>
  <HeadingPairs>
    <vt:vector size="6" baseType="variant">
      <vt:variant>
        <vt:lpstr>Gebruikte lettertypen</vt:lpstr>
      </vt:variant>
      <vt:variant>
        <vt:i4>4</vt:i4>
      </vt:variant>
      <vt:variant>
        <vt:lpstr>Thema</vt:lpstr>
      </vt:variant>
      <vt:variant>
        <vt:i4>4</vt:i4>
      </vt:variant>
      <vt:variant>
        <vt:lpstr>Diatitels</vt:lpstr>
      </vt:variant>
      <vt:variant>
        <vt:i4>17</vt:i4>
      </vt:variant>
    </vt:vector>
  </HeadingPairs>
  <TitlesOfParts>
    <vt:vector size="25" baseType="lpstr">
      <vt:lpstr>Arial</vt:lpstr>
      <vt:lpstr>Calibri</vt:lpstr>
      <vt:lpstr>Helvetica Light</vt:lpstr>
      <vt:lpstr>Helvetica Neue</vt:lpstr>
      <vt:lpstr>Gemeente DH_ Basis</vt:lpstr>
      <vt:lpstr>1_Gemeente DH_ Basis</vt:lpstr>
      <vt:lpstr>powerpoint-gemeentedh-template</vt:lpstr>
      <vt:lpstr>Gemeente DH_ Basis</vt:lpstr>
      <vt:lpstr>Technische Briefing  HEA 2022 - 2026</vt:lpstr>
      <vt:lpstr>Inhoud </vt:lpstr>
      <vt:lpstr>1. Context Haagse Educatieve Agenda (HEA) </vt:lpstr>
      <vt:lpstr>2. Totstandkoming HEA 2022 - 2026 </vt:lpstr>
      <vt:lpstr>3. Overkoepelend doel en uitgangspunten  Ieder kind krijgt de kans zich optimaal te ontwikkelen</vt:lpstr>
      <vt:lpstr>3. Overkoepelend doel en uitgangspunten </vt:lpstr>
      <vt:lpstr>4. Ambities HEA 2022 - 2026 </vt:lpstr>
      <vt:lpstr>Uitgelicht ambitie 1: ​ Voldoende, bevoegde en bekwame onderwijsprofessionals  Er is en blijft een flink tekort aan onderwijsprofessionals in Den Haag. Het tekort aan onderwijsprofessionals is ongelijk verdeeld over de scholen en Haagse wijken. </vt:lpstr>
      <vt:lpstr>Uitgelicht ambitie 1: ​ Voldoende, bevoegde en bekwame onderwijsprofessionals  Het lerarentekort is een probleem dat niet binnen de context van de HEA kan worden opgelost.   Wat we wel kunnen doen? De bevoegde leraar zo effectief mogelijk inzetten. En het leraar zijn in Den Haag aantrekkelijk maken. ​ 3 speerpunten:​ ​ A. Professionals in en om de klas ondersteunen​  B. Breed aanbod van opleidingen en bijscholingsmogelijkheden realiseren​  C.  Arbeidsmarktstrategie voor onderwijsprofessionals inzetten </vt:lpstr>
      <vt:lpstr> Uitgelicht ambitie 2:​ Optimale leer- en ontwikkelomgeving    Kinderen en jongeren ontwikkelen zich het beste in een omgeving die hen uitdaagt op verschillende gebieden: op cognitief, sociaal-emotioneel én fysiek gebied. Voor veel kinderen is een optimale leer- en ontwikkelomgeving niet vanzelfsprekend.  ​ ​ 5 speerpunten:  A. Investeren in extra en intensieve leertijd met focus op doelgroepen en taal​  B. Talent ontwikkelen op school, thuis én in de wijk​  C. Soepele overgangen realiseren tussen opvang- en onderwijssectoren​  D. Sociale cohesie en veiligheid op school versterken​  E. Investeren in voldoende en divers aanbod van internationaal onderwijs   </vt:lpstr>
      <vt:lpstr>Uitgelicht ambitie 2: speerpunt A Investeren in extra en intensieve leertijd met focus op doelgroepen en taal​   Eén van de gezamenlijke doelen: 90% van de doelgroeppeuters naar de voorschoolse educatie      </vt:lpstr>
      <vt:lpstr>  Uitgelicht ambitie 3:​ De juiste ondersteuning en passende plek voor alle kinderen en jongeren    Kinderen moeten hun talenten kunnen ontwikkelen en onderwijs kunnen volgen dat past bij hun talenten en ambities. Een deel van de Haagse leerlingen heeft behoefte aan ondersteuning bij hun ontwikkeling. Met de juiste ondersteuning vergroten we hun kansen.   2 speerpunten:  A. Passend onderwijs of ondersteuning organiseren​  B. Toekomstperspectief bieden aan jongeren in een kwetsbare positie        </vt:lpstr>
      <vt:lpstr>Uitgelicht ambitie 4:​ Onderwijs dat bijdraagt aan de brede welvaart van Hagenaars   We willen ervoor zorgen dat onderwijs bijdraagt aan de (kennis)economie van de stad en de regio. En ook dat onderwijs een impuls geeft aan sociaal-maatschappelijke ontwikkelingen.​ ​ 4 Speerpunten:​  A. Investeren in basisvaardigheden voor volwassenen​  B. Aansluiting tussen onderwijs en arbeidsmarkt verbeteren​  C.  Investeren in een divers aanbod van hoger onderwijs en (toegepast) onderzoek​  D.  Investeren in een aantrekkelijke studentenstad         </vt:lpstr>
      <vt:lpstr>Uitgelicht ambitie 4:​ speerpunt D Investeren in een aantrekkelijke studentenstad  Eén van de gezamenlijke doelen: Het studentenklimaat in Den Haag verbetert. Dit uit zich o.a. in een groeiend aantal studenten.         </vt:lpstr>
      <vt:lpstr>PowerPoint-presentatie</vt:lpstr>
      <vt:lpstr>Uitwerking HEA 2022 - 2026 </vt:lpstr>
      <vt:lpstr>Heeft u vragen?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Programma 6 Onderwijs</dc:title>
  <dc:creator>Jan Willem Wannyn</dc:creator>
  <cp:lastModifiedBy>Esther Arons</cp:lastModifiedBy>
  <cp:revision>24</cp:revision>
  <dcterms:created xsi:type="dcterms:W3CDTF">2022-03-30T11:54:06Z</dcterms:created>
  <dcterms:modified xsi:type="dcterms:W3CDTF">2022-04-07T09:47:10Z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axKeyword">
    <vt:lpwstr/>
  </property>
  <property fmtid="{D5CDD505-2E9C-101B-9397-08002B2CF9AE}" pid="3" name="Documentsoort">
    <vt:lpwstr/>
  </property>
  <property fmtid="{D5CDD505-2E9C-101B-9397-08002B2CF9AE}" pid="4" name="Teamtrefwoorden">
    <vt:lpwstr/>
  </property>
  <property fmtid="{D5CDD505-2E9C-101B-9397-08002B2CF9AE}" pid="5" name="ContentTypeId">
    <vt:lpwstr>0x01010058783C65AE6A9F4D907466B394D23E5D</vt:lpwstr>
  </property>
  <property fmtid="{D5CDD505-2E9C-101B-9397-08002B2CF9AE}" pid="6" name="_dlc_DocIdItemGuid">
    <vt:lpwstr>7a8a14d8-d900-44d8-8354-f629f12ce5e1</vt:lpwstr>
  </property>
</Properties>
</file>