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56" r:id="rId2"/>
    <p:sldId id="293" r:id="rId3"/>
    <p:sldId id="276" r:id="rId4"/>
    <p:sldId id="281" r:id="rId5"/>
    <p:sldId id="294" r:id="rId6"/>
    <p:sldId id="289" r:id="rId7"/>
    <p:sldId id="290" r:id="rId8"/>
    <p:sldId id="291" r:id="rId9"/>
    <p:sldId id="279" r:id="rId10"/>
    <p:sldId id="280" r:id="rId11"/>
    <p:sldId id="277" r:id="rId12"/>
    <p:sldId id="292" r:id="rId13"/>
    <p:sldId id="286" r:id="rId14"/>
  </p:sldIdLst>
  <p:sldSz cx="9144000" cy="6858000" type="screen4x3"/>
  <p:notesSz cx="6796088" cy="9925050"/>
  <p:defaultTextStyle>
    <a:defPPr>
      <a:defRPr lang="en-GB"/>
    </a:defPPr>
    <a:lvl1pPr algn="l" defTabSz="449263" rtl="0" fontAlgn="base">
      <a:spcBef>
        <a:spcPct val="0"/>
      </a:spcBef>
      <a:spcAft>
        <a:spcPct val="0"/>
      </a:spcAft>
      <a:defRPr sz="2400" kern="1200">
        <a:solidFill>
          <a:schemeClr val="bg1"/>
        </a:solidFill>
        <a:latin typeface="Lucida Grande"/>
        <a:ea typeface="+mn-ea"/>
        <a:cs typeface="+mn-cs"/>
      </a:defRPr>
    </a:lvl1pPr>
    <a:lvl2pPr marL="457200" algn="l" defTabSz="449263" rtl="0" fontAlgn="base">
      <a:spcBef>
        <a:spcPct val="0"/>
      </a:spcBef>
      <a:spcAft>
        <a:spcPct val="0"/>
      </a:spcAft>
      <a:defRPr sz="2400" kern="1200">
        <a:solidFill>
          <a:schemeClr val="bg1"/>
        </a:solidFill>
        <a:latin typeface="Lucida Grande"/>
        <a:ea typeface="+mn-ea"/>
        <a:cs typeface="+mn-cs"/>
      </a:defRPr>
    </a:lvl2pPr>
    <a:lvl3pPr marL="914400" algn="l" defTabSz="449263" rtl="0" fontAlgn="base">
      <a:spcBef>
        <a:spcPct val="0"/>
      </a:spcBef>
      <a:spcAft>
        <a:spcPct val="0"/>
      </a:spcAft>
      <a:defRPr sz="2400" kern="1200">
        <a:solidFill>
          <a:schemeClr val="bg1"/>
        </a:solidFill>
        <a:latin typeface="Lucida Grande"/>
        <a:ea typeface="+mn-ea"/>
        <a:cs typeface="+mn-cs"/>
      </a:defRPr>
    </a:lvl3pPr>
    <a:lvl4pPr marL="1371600" algn="l" defTabSz="449263" rtl="0" fontAlgn="base">
      <a:spcBef>
        <a:spcPct val="0"/>
      </a:spcBef>
      <a:spcAft>
        <a:spcPct val="0"/>
      </a:spcAft>
      <a:defRPr sz="2400" kern="1200">
        <a:solidFill>
          <a:schemeClr val="bg1"/>
        </a:solidFill>
        <a:latin typeface="Lucida Grande"/>
        <a:ea typeface="+mn-ea"/>
        <a:cs typeface="+mn-cs"/>
      </a:defRPr>
    </a:lvl4pPr>
    <a:lvl5pPr marL="1828800" algn="l" defTabSz="449263" rtl="0" fontAlgn="base">
      <a:spcBef>
        <a:spcPct val="0"/>
      </a:spcBef>
      <a:spcAft>
        <a:spcPct val="0"/>
      </a:spcAft>
      <a:defRPr sz="2400" kern="1200">
        <a:solidFill>
          <a:schemeClr val="bg1"/>
        </a:solidFill>
        <a:latin typeface="Lucida Grande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bg1"/>
        </a:solidFill>
        <a:latin typeface="Lucida Grande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bg1"/>
        </a:solidFill>
        <a:latin typeface="Lucida Grande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bg1"/>
        </a:solidFill>
        <a:latin typeface="Lucida Grande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bg1"/>
        </a:solidFill>
        <a:latin typeface="Lucida Grande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FF0000"/>
    <a:srgbClr val="00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67" autoAdjust="0"/>
    <p:restoredTop sz="86364" autoAdjust="0"/>
  </p:normalViewPr>
  <p:slideViewPr>
    <p:cSldViewPr>
      <p:cViewPr varScale="1">
        <p:scale>
          <a:sx n="94" d="100"/>
          <a:sy n="94" d="100"/>
        </p:scale>
        <p:origin x="-210" y="-102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4" d="100"/>
          <a:sy n="54" d="100"/>
        </p:scale>
        <p:origin x="-2628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buClr>
                <a:srgbClr val="000000"/>
              </a:buClr>
              <a:buSzPct val="100000"/>
              <a:buFont typeface="Lucida Grande" pitchFamily="48" charset="0"/>
              <a:buNone/>
              <a:defRPr sz="1200">
                <a:solidFill>
                  <a:srgbClr val="000000"/>
                </a:solidFill>
                <a:latin typeface="Lucida Grande" pitchFamily="48" charset="0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4812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buClr>
                <a:srgbClr val="000000"/>
              </a:buClr>
              <a:buSzPct val="100000"/>
              <a:buFont typeface="Lucida Grande" pitchFamily="48" charset="0"/>
              <a:buNone/>
              <a:defRPr sz="1200">
                <a:solidFill>
                  <a:srgbClr val="000000"/>
                </a:solidFill>
                <a:latin typeface="Lucida Grande" pitchFamily="48" charset="0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01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6575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buClr>
                <a:srgbClr val="000000"/>
              </a:buClr>
              <a:buSzPct val="100000"/>
              <a:buFont typeface="Lucida Grande" pitchFamily="48" charset="0"/>
              <a:buNone/>
              <a:defRPr sz="1200">
                <a:solidFill>
                  <a:srgbClr val="000000"/>
                </a:solidFill>
                <a:latin typeface="Lucida Grande" pitchFamily="48" charset="0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01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26575"/>
            <a:ext cx="2944812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buClr>
                <a:srgbClr val="000000"/>
              </a:buClr>
              <a:buSzPct val="100000"/>
              <a:buFont typeface="Lucida Grande" pitchFamily="48" charset="0"/>
              <a:buNone/>
              <a:defRPr sz="1200">
                <a:solidFill>
                  <a:srgbClr val="000000"/>
                </a:solidFill>
                <a:latin typeface="Lucida Grande" pitchFamily="48" charset="0"/>
              </a:defRPr>
            </a:lvl1pPr>
          </a:lstStyle>
          <a:p>
            <a:pPr>
              <a:defRPr/>
            </a:pPr>
            <a:fld id="{D63128F8-EA4D-4685-976A-972C80BDB0B3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AutoShape 1"/>
          <p:cNvSpPr>
            <a:spLocks noChangeArrowheads="1"/>
          </p:cNvSpPr>
          <p:nvPr/>
        </p:nvSpPr>
        <p:spPr bwMode="auto">
          <a:xfrm>
            <a:off x="0" y="0"/>
            <a:ext cx="6796088" cy="992505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buClr>
                <a:srgbClr val="000000"/>
              </a:buClr>
              <a:buSzPct val="100000"/>
              <a:buFont typeface="Lucida Grande" pitchFamily="48" charset="0"/>
              <a:buNone/>
              <a:defRPr/>
            </a:pPr>
            <a:endParaRPr lang="nl-NL">
              <a:latin typeface="Lucida Grande" pitchFamily="48" charset="0"/>
            </a:endParaRP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2944813" cy="495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eaLnBrk="0" hangingPunct="0">
              <a:buClr>
                <a:srgbClr val="000000"/>
              </a:buClr>
              <a:buSzPct val="100000"/>
              <a:buFont typeface="Lucida Grande" pitchFamily="48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Lucida Grande" pitchFamily="48" charset="0"/>
                <a:ea typeface="Lucida Sans Unicode" pitchFamily="34" charset="0"/>
                <a:cs typeface="Lucida Sans Unicode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3851275" y="0"/>
            <a:ext cx="2944813" cy="495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 eaLnBrk="0" hangingPunct="0">
              <a:buClr>
                <a:srgbClr val="000000"/>
              </a:buClr>
              <a:buSzPct val="100000"/>
              <a:buFont typeface="Lucida Grande" pitchFamily="48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Lucida Grande" pitchFamily="48" charset="0"/>
                <a:ea typeface="Lucida Sans Unicode" pitchFamily="34" charset="0"/>
                <a:cs typeface="Lucida Sans Unicode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3317" name="Rectangle 4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915988" y="744538"/>
            <a:ext cx="4964112" cy="37211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3" name="Rectangle 5"/>
          <p:cNvSpPr>
            <a:spLocks noGrp="1" noChangeArrowheads="1"/>
          </p:cNvSpPr>
          <p:nvPr>
            <p:ph type="body"/>
          </p:nvPr>
        </p:nvSpPr>
        <p:spPr bwMode="auto">
          <a:xfrm>
            <a:off x="906463" y="4714875"/>
            <a:ext cx="4983162" cy="44656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endParaRPr lang="nl-NL" noProof="0" smtClean="0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/>
          </p:nvPr>
        </p:nvSpPr>
        <p:spPr bwMode="auto">
          <a:xfrm>
            <a:off x="0" y="9429750"/>
            <a:ext cx="2944813" cy="495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eaLnBrk="0" hangingPunct="0">
              <a:buClr>
                <a:srgbClr val="000000"/>
              </a:buClr>
              <a:buSzPct val="100000"/>
              <a:buFont typeface="Lucida Grande" pitchFamily="48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Lucida Grande" pitchFamily="48" charset="0"/>
                <a:ea typeface="Lucida Sans Unicode" pitchFamily="34" charset="0"/>
                <a:cs typeface="Lucida Sans Unicode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/>
          </p:nvPr>
        </p:nvSpPr>
        <p:spPr bwMode="auto">
          <a:xfrm>
            <a:off x="3851275" y="9429750"/>
            <a:ext cx="2944813" cy="495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 eaLnBrk="0" hangingPunct="0">
              <a:buClr>
                <a:srgbClr val="000000"/>
              </a:buClr>
              <a:buSzPct val="100000"/>
              <a:buFont typeface="Lucida Grande" pitchFamily="48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Lucida Grande" pitchFamily="48" charset="0"/>
                <a:ea typeface="Lucida Sans Unicode" pitchFamily="34" charset="0"/>
                <a:cs typeface="Lucida Sans Unicode" pitchFamily="34" charset="0"/>
              </a:defRPr>
            </a:lvl1pPr>
          </a:lstStyle>
          <a:p>
            <a:pPr>
              <a:defRPr/>
            </a:pPr>
            <a:fld id="{028CD6BA-614F-43B1-8746-8686F6F7F034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buFont typeface="Lucida Grande"/>
              <a:buNone/>
            </a:pPr>
            <a:fld id="{8B530831-1DFA-4034-A11F-B21A05EE7B62}" type="slidenum">
              <a:rPr lang="en-GB" smtClean="0">
                <a:latin typeface="Lucida Grande"/>
              </a:rPr>
              <a:pPr>
                <a:buFont typeface="Lucida Grande"/>
                <a:buNone/>
              </a:pPr>
              <a:t>1</a:t>
            </a:fld>
            <a:endParaRPr lang="en-GB" smtClean="0">
              <a:latin typeface="Lucida Grande"/>
            </a:endParaRPr>
          </a:p>
        </p:txBody>
      </p:sp>
      <p:sp>
        <p:nvSpPr>
          <p:cNvPr id="16387" name="Text Box 1"/>
          <p:cNvSpPr txBox="1">
            <a:spLocks noChangeArrowheads="1"/>
          </p:cNvSpPr>
          <p:nvPr/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 algn="r" eaLnBrk="0" hangingPunct="0">
              <a:buClr>
                <a:srgbClr val="000000"/>
              </a:buClr>
              <a:buSzPct val="100000"/>
              <a:buFont typeface="Lucida Grande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C799C864-C02F-4297-B434-800B20953528}" type="slidenum">
              <a:rPr lang="en-GB" sz="1200">
                <a:solidFill>
                  <a:srgbClr val="000000"/>
                </a:solidFill>
                <a:cs typeface="Lucida Sans Unicode" pitchFamily="34" charset="0"/>
              </a:rPr>
              <a:pPr algn="r" eaLnBrk="0" hangingPunct="0">
                <a:buClr>
                  <a:srgbClr val="000000"/>
                </a:buClr>
                <a:buSzPct val="100000"/>
                <a:buFont typeface="Lucida Grande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1</a:t>
            </a:fld>
            <a:endParaRPr lang="en-GB" sz="1200">
              <a:solidFill>
                <a:srgbClr val="000000"/>
              </a:solidFill>
              <a:cs typeface="Lucida Sans Unicode" pitchFamily="34" charset="0"/>
            </a:endParaRPr>
          </a:p>
        </p:txBody>
      </p:sp>
      <p:sp>
        <p:nvSpPr>
          <p:cNvPr id="16388" name="Text Box 2"/>
          <p:cNvSpPr txBox="1">
            <a:spLocks noChangeArrowheads="1"/>
          </p:cNvSpPr>
          <p:nvPr/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 eaLnBrk="0" hangingPunct="0">
              <a:buClr>
                <a:srgbClr val="000000"/>
              </a:buClr>
              <a:buSzPct val="100000"/>
              <a:buFont typeface="Lucida Grande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nl-NL" sz="1200">
              <a:solidFill>
                <a:srgbClr val="000000"/>
              </a:solidFill>
              <a:cs typeface="Lucida Sans Unicode" pitchFamily="34" charset="0"/>
            </a:endParaRPr>
          </a:p>
        </p:txBody>
      </p:sp>
      <p:sp>
        <p:nvSpPr>
          <p:cNvPr id="16389" name="Text Box 3"/>
          <p:cNvSpPr txBox="1">
            <a:spLocks noChangeArrowheads="1"/>
          </p:cNvSpPr>
          <p:nvPr/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 eaLnBrk="0" hangingPunct="0">
              <a:buClr>
                <a:srgbClr val="000000"/>
              </a:buClr>
              <a:buSzPct val="100000"/>
              <a:buFont typeface="Lucida Grande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nl-NL" sz="1200">
              <a:solidFill>
                <a:srgbClr val="000000"/>
              </a:solidFill>
              <a:cs typeface="Lucida Sans Unicode" pitchFamily="34" charset="0"/>
            </a:endParaRPr>
          </a:p>
        </p:txBody>
      </p:sp>
      <p:sp>
        <p:nvSpPr>
          <p:cNvPr id="16390" name="Text Box 4"/>
          <p:cNvSpPr txBox="1">
            <a:spLocks noChangeArrowheads="1"/>
          </p:cNvSpPr>
          <p:nvPr/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 algn="r" eaLnBrk="0" hangingPunct="0">
              <a:buClr>
                <a:srgbClr val="000000"/>
              </a:buClr>
              <a:buSzPct val="100000"/>
              <a:buFont typeface="Lucida Grande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nl-NL" sz="1200">
              <a:solidFill>
                <a:srgbClr val="000000"/>
              </a:solidFill>
              <a:cs typeface="Lucida Sans Unicode" pitchFamily="34" charset="0"/>
            </a:endParaRPr>
          </a:p>
        </p:txBody>
      </p:sp>
      <p:sp>
        <p:nvSpPr>
          <p:cNvPr id="16391" name="Text Box 5"/>
          <p:cNvSpPr txBox="1">
            <a:spLocks noChangeArrowheads="1"/>
          </p:cNvSpPr>
          <p:nvPr/>
        </p:nvSpPr>
        <p:spPr bwMode="auto">
          <a:xfrm>
            <a:off x="3851275" y="9431338"/>
            <a:ext cx="2947988" cy="49688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b"/>
          <a:lstStyle/>
          <a:p>
            <a:pPr algn="r" eaLnBrk="0" hangingPunct="0">
              <a:buClr>
                <a:srgbClr val="000000"/>
              </a:buClr>
              <a:buSzPct val="100000"/>
              <a:buFont typeface="Lucida Grande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9DD1184E-014F-4460-A4AC-790F17786BDE}" type="slidenum">
              <a:rPr lang="en-GB" sz="1200">
                <a:solidFill>
                  <a:srgbClr val="000000"/>
                </a:solidFill>
              </a:rPr>
              <a:pPr algn="r" eaLnBrk="0" hangingPunct="0">
                <a:buClr>
                  <a:srgbClr val="000000"/>
                </a:buClr>
                <a:buSzPct val="100000"/>
                <a:buFont typeface="Lucida Grande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1</a:t>
            </a:fld>
            <a:endParaRPr lang="en-GB" sz="1200">
              <a:solidFill>
                <a:srgbClr val="000000"/>
              </a:solidFill>
            </a:endParaRPr>
          </a:p>
        </p:txBody>
      </p:sp>
      <p:sp>
        <p:nvSpPr>
          <p:cNvPr id="16392" name="Text Box 6"/>
          <p:cNvSpPr txBox="1">
            <a:spLocks noChangeArrowheads="1"/>
          </p:cNvSpPr>
          <p:nvPr/>
        </p:nvSpPr>
        <p:spPr bwMode="auto">
          <a:xfrm>
            <a:off x="1146175" y="744538"/>
            <a:ext cx="4506913" cy="3722687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buClr>
                <a:srgbClr val="000000"/>
              </a:buClr>
              <a:buSzPct val="100000"/>
              <a:buFont typeface="Lucida Grande"/>
              <a:buNone/>
            </a:pPr>
            <a:endParaRPr lang="nl-NL"/>
          </a:p>
        </p:txBody>
      </p:sp>
      <p:sp>
        <p:nvSpPr>
          <p:cNvPr id="16393" name="Rectangle 7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</p:spPr>
        <p:txBody>
          <a:bodyPr wrap="none" anchor="ctr"/>
          <a:lstStyle/>
          <a:p>
            <a:endParaRPr lang="nl-NL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buFont typeface="Lucida Grande"/>
              <a:buNone/>
            </a:pPr>
            <a:fld id="{E4C44BAC-5F2D-4B95-B2A0-C3543DA61C6D}" type="slidenum">
              <a:rPr lang="en-GB" smtClean="0">
                <a:latin typeface="Lucida Grande"/>
              </a:rPr>
              <a:pPr>
                <a:buFont typeface="Lucida Grande"/>
                <a:buNone/>
              </a:pPr>
              <a:t>2</a:t>
            </a:fld>
            <a:endParaRPr lang="en-GB" smtClean="0">
              <a:latin typeface="Lucida Grande"/>
            </a:endParaRPr>
          </a:p>
        </p:txBody>
      </p:sp>
      <p:sp>
        <p:nvSpPr>
          <p:cNvPr id="18435" name="Text Box 1"/>
          <p:cNvSpPr txBox="1">
            <a:spLocks noChangeArrowheads="1"/>
          </p:cNvSpPr>
          <p:nvPr/>
        </p:nvSpPr>
        <p:spPr bwMode="auto">
          <a:xfrm>
            <a:off x="917575" y="744538"/>
            <a:ext cx="4962525" cy="372268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>
              <a:buClr>
                <a:srgbClr val="000000"/>
              </a:buClr>
              <a:buSzPct val="100000"/>
              <a:buFont typeface="Lucida Grande"/>
              <a:buNone/>
            </a:pPr>
            <a:endParaRPr lang="nl-NL"/>
          </a:p>
        </p:txBody>
      </p:sp>
      <p:sp>
        <p:nvSpPr>
          <p:cNvPr id="18436" name="Rectangle 2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</p:spPr>
        <p:txBody>
          <a:bodyPr/>
          <a:lstStyle/>
          <a:p>
            <a:pPr eaLnBrk="1" hangingPunct="1">
              <a:spcBef>
                <a:spcPts val="450"/>
              </a:spcBef>
              <a:buFont typeface="Lucida Grande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nl-NL" smtClean="0">
              <a:latin typeface="Lucida Grande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buFont typeface="Lucida Grande"/>
              <a:buNone/>
            </a:pPr>
            <a:fld id="{BBA89B60-FFFB-4EE9-9044-E6028961DD28}" type="slidenum">
              <a:rPr lang="en-GB" smtClean="0">
                <a:latin typeface="Lucida Grande"/>
              </a:rPr>
              <a:pPr>
                <a:buFont typeface="Lucida Grande"/>
                <a:buNone/>
              </a:pPr>
              <a:t>3</a:t>
            </a:fld>
            <a:endParaRPr lang="en-GB" smtClean="0">
              <a:latin typeface="Lucida Grande"/>
            </a:endParaRPr>
          </a:p>
        </p:txBody>
      </p:sp>
      <p:sp>
        <p:nvSpPr>
          <p:cNvPr id="2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0938" cy="3721100"/>
          </a:xfrm>
          <a:ln/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7"/>
          <p:cNvSpPr txBox="1">
            <a:spLocks noGrp="1" noChangeArrowheads="1"/>
          </p:cNvSpPr>
          <p:nvPr/>
        </p:nvSpPr>
        <p:spPr bwMode="auto">
          <a:xfrm>
            <a:off x="3851275" y="9429750"/>
            <a:ext cx="2944813" cy="495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 algn="r" eaLnBrk="0" hangingPunct="0">
              <a:buClr>
                <a:srgbClr val="000000"/>
              </a:buClr>
              <a:buSzPct val="100000"/>
              <a:buFont typeface="Lucida Grande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E2193F01-1A72-40E2-8EEE-5C4382997C84}" type="slidenum">
              <a:rPr lang="en-GB" sz="1200">
                <a:solidFill>
                  <a:srgbClr val="000000"/>
                </a:solidFill>
                <a:cs typeface="Lucida Sans Unicode" pitchFamily="34" charset="0"/>
              </a:rPr>
              <a:pPr algn="r" eaLnBrk="0" hangingPunct="0">
                <a:buClr>
                  <a:srgbClr val="000000"/>
                </a:buClr>
                <a:buSzPct val="100000"/>
                <a:buFont typeface="Lucida Grande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4</a:t>
            </a:fld>
            <a:endParaRPr lang="en-GB" sz="1200">
              <a:solidFill>
                <a:srgbClr val="000000"/>
              </a:solidFill>
              <a:cs typeface="Lucida Sans Unicode" pitchFamily="34" charset="0"/>
            </a:endParaRPr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0938" cy="3721100"/>
          </a:xfrm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7"/>
          <p:cNvSpPr txBox="1">
            <a:spLocks noGrp="1" noChangeArrowheads="1"/>
          </p:cNvSpPr>
          <p:nvPr/>
        </p:nvSpPr>
        <p:spPr bwMode="auto">
          <a:xfrm>
            <a:off x="3851275" y="9429750"/>
            <a:ext cx="2944813" cy="495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 algn="r" eaLnBrk="0" hangingPunct="0">
              <a:buClr>
                <a:srgbClr val="000000"/>
              </a:buClr>
              <a:buSzPct val="100000"/>
              <a:buFont typeface="Lucida Grande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FEBF7121-B5E1-4197-975A-EF954F0CF39B}" type="slidenum">
              <a:rPr lang="en-GB" sz="1200">
                <a:solidFill>
                  <a:srgbClr val="000000"/>
                </a:solidFill>
                <a:cs typeface="Lucida Sans Unicode" pitchFamily="34" charset="0"/>
              </a:rPr>
              <a:pPr algn="r" eaLnBrk="0" hangingPunct="0">
                <a:buClr>
                  <a:srgbClr val="000000"/>
                </a:buClr>
                <a:buSzPct val="100000"/>
                <a:buFont typeface="Lucida Grande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5</a:t>
            </a:fld>
            <a:endParaRPr lang="en-GB" sz="1200">
              <a:solidFill>
                <a:srgbClr val="000000"/>
              </a:solidFill>
              <a:cs typeface="Lucida Sans Unicode" pitchFamily="34" charset="0"/>
            </a:endParaRPr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0938" cy="3721100"/>
          </a:xfrm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7"/>
          <p:cNvSpPr txBox="1">
            <a:spLocks noGrp="1" noChangeArrowheads="1"/>
          </p:cNvSpPr>
          <p:nvPr/>
        </p:nvSpPr>
        <p:spPr bwMode="auto">
          <a:xfrm>
            <a:off x="3851275" y="9429750"/>
            <a:ext cx="2944813" cy="495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 algn="r" eaLnBrk="0" hangingPunct="0">
              <a:buClr>
                <a:srgbClr val="000000"/>
              </a:buClr>
              <a:buSzPct val="100000"/>
              <a:buFont typeface="Lucida Grande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DE50E796-765C-4D44-B92C-28B75122EB9A}" type="slidenum">
              <a:rPr lang="en-GB" sz="1200">
                <a:solidFill>
                  <a:srgbClr val="000000"/>
                </a:solidFill>
                <a:cs typeface="Lucida Sans Unicode" pitchFamily="34" charset="0"/>
              </a:rPr>
              <a:pPr algn="r" eaLnBrk="0" hangingPunct="0">
                <a:buClr>
                  <a:srgbClr val="000000"/>
                </a:buClr>
                <a:buSzPct val="100000"/>
                <a:buFont typeface="Lucida Grande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6</a:t>
            </a:fld>
            <a:endParaRPr lang="en-GB" sz="1200">
              <a:solidFill>
                <a:srgbClr val="000000"/>
              </a:solidFill>
              <a:cs typeface="Lucida Sans Unicode" pitchFamily="34" charset="0"/>
            </a:endParaRPr>
          </a:p>
        </p:txBody>
      </p:sp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0938" cy="3721100"/>
          </a:xfrm>
          <a:ln/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7"/>
          <p:cNvSpPr txBox="1">
            <a:spLocks noGrp="1" noChangeArrowheads="1"/>
          </p:cNvSpPr>
          <p:nvPr/>
        </p:nvSpPr>
        <p:spPr bwMode="auto">
          <a:xfrm>
            <a:off x="3851275" y="9429750"/>
            <a:ext cx="2944813" cy="495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 algn="r" eaLnBrk="0" hangingPunct="0">
              <a:buClr>
                <a:srgbClr val="000000"/>
              </a:buClr>
              <a:buSzPct val="100000"/>
              <a:buFont typeface="Lucida Grande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9ED79B0A-134C-4042-A1EF-700B13C8E4E6}" type="slidenum">
              <a:rPr lang="en-GB" sz="1200">
                <a:solidFill>
                  <a:srgbClr val="000000"/>
                </a:solidFill>
                <a:cs typeface="Lucida Sans Unicode" pitchFamily="34" charset="0"/>
              </a:rPr>
              <a:pPr algn="r" eaLnBrk="0" hangingPunct="0">
                <a:buClr>
                  <a:srgbClr val="000000"/>
                </a:buClr>
                <a:buSzPct val="100000"/>
                <a:buFont typeface="Lucida Grande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7</a:t>
            </a:fld>
            <a:endParaRPr lang="en-GB" sz="1200">
              <a:solidFill>
                <a:srgbClr val="000000"/>
              </a:solidFill>
              <a:cs typeface="Lucida Sans Unicode" pitchFamily="34" charset="0"/>
            </a:endParaRPr>
          </a:p>
        </p:txBody>
      </p:sp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0938" cy="3721100"/>
          </a:xfrm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7"/>
          <p:cNvSpPr txBox="1">
            <a:spLocks noGrp="1" noChangeArrowheads="1"/>
          </p:cNvSpPr>
          <p:nvPr/>
        </p:nvSpPr>
        <p:spPr bwMode="auto">
          <a:xfrm>
            <a:off x="3851275" y="9429750"/>
            <a:ext cx="2944813" cy="495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 algn="r" eaLnBrk="0" hangingPunct="0">
              <a:buClr>
                <a:srgbClr val="000000"/>
              </a:buClr>
              <a:buSzPct val="100000"/>
              <a:buFont typeface="Lucida Grande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FA12C045-85EE-4E75-962F-EB3A7BB220EA}" type="slidenum">
              <a:rPr lang="en-GB" sz="1200">
                <a:solidFill>
                  <a:srgbClr val="000000"/>
                </a:solidFill>
                <a:cs typeface="Lucida Sans Unicode" pitchFamily="34" charset="0"/>
              </a:rPr>
              <a:pPr algn="r" eaLnBrk="0" hangingPunct="0">
                <a:buClr>
                  <a:srgbClr val="000000"/>
                </a:buClr>
                <a:buSzPct val="100000"/>
                <a:buFont typeface="Lucida Grande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8</a:t>
            </a:fld>
            <a:endParaRPr lang="en-GB" sz="1200">
              <a:solidFill>
                <a:srgbClr val="000000"/>
              </a:solidFill>
              <a:cs typeface="Lucida Sans Unicode" pitchFamily="34" charset="0"/>
            </a:endParaRPr>
          </a:p>
        </p:txBody>
      </p:sp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0938" cy="3721100"/>
          </a:xfrm>
          <a:ln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nl-NL" smtClean="0"/>
              <a:t>Maatschappij verandert in hoog tempo, de overheid verandert mee. </a:t>
            </a:r>
          </a:p>
          <a:p>
            <a:endParaRPr lang="nl-NL" smtClean="0"/>
          </a:p>
          <a:p>
            <a:r>
              <a:rPr lang="nl-NL" smtClean="0"/>
              <a:t>De veiligheidsregio: brandweer, GHOR. Rampbestrijding is allang niet meer alleen branden blussen, maar crisisbestrijding. Dat betekent integrale voorbereiding op vele terreinen (bv overstroming, pandemie, ICT-uitval, maatschappelijke onrust). En ook de preventie en rampbestrijding bij industriële veiligheid. </a:t>
            </a:r>
          </a:p>
          <a:p>
            <a:endParaRPr lang="nl-NL" smtClean="0"/>
          </a:p>
          <a:p>
            <a:r>
              <a:rPr lang="nl-NL" smtClean="0"/>
              <a:t>Veiligheidsberaad steunt nadrukkelijk de beweging, de doelstelling van KK-IV</a:t>
            </a:r>
          </a:p>
          <a:p>
            <a:endParaRPr lang="nl-NL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buFont typeface="Lucida Grande"/>
              <a:buNone/>
            </a:pPr>
            <a:fld id="{6AA26D60-9224-4546-9FB5-EACDF402883F}" type="slidenum">
              <a:rPr lang="en-GB" smtClean="0">
                <a:latin typeface="Lucida Grande"/>
              </a:rPr>
              <a:pPr>
                <a:buFont typeface="Lucida Grande"/>
                <a:buNone/>
              </a:pPr>
              <a:t>11</a:t>
            </a:fld>
            <a:endParaRPr lang="en-GB" smtClean="0">
              <a:latin typeface="Lucida Grande"/>
            </a:endParaRPr>
          </a:p>
        </p:txBody>
      </p:sp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0938" cy="3721100"/>
          </a:xfrm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nl-NL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nl-NL" smtClean="0"/>
              <a:t>Klik om het opmaakprofiel van de modelondertitel te bewerken</a:t>
            </a:r>
            <a:endParaRPr lang="nl-NL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43F5E6-4BAD-4DD6-A378-DEB3EAB87072}" type="datetime2">
              <a:rPr lang="nl-NL"/>
              <a:pPr>
                <a:defRPr/>
              </a:pPr>
              <a:t>vrijdag 23 november 2012</a:t>
            </a:fld>
            <a:r>
              <a:rPr lang="en-GB"/>
              <a:t>   _________     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9B173E-6A60-4D4C-814F-6D7C05A491CE}" type="datetime2">
              <a:rPr lang="nl-NL"/>
              <a:pPr>
                <a:defRPr/>
              </a:pPr>
              <a:t>vrijdag 23 november 2012</a:t>
            </a:fld>
            <a:r>
              <a:rPr lang="en-GB"/>
              <a:t>23 september 2008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Visie Brandweer Nederland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56EC0E-730C-4CD5-8FBA-A56B3EF728A4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</p:cSld>
  <p:clrMapOvr>
    <a:masterClrMapping/>
  </p:clrMapOvr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9BF3F-BA22-47EC-A2AC-B29893C944D0}" type="datetime2">
              <a:rPr lang="nl-NL"/>
              <a:pPr>
                <a:defRPr/>
              </a:pPr>
              <a:t>vrijdag 23 november 2012</a:t>
            </a:fld>
            <a:r>
              <a:rPr lang="en-GB"/>
              <a:t>   _________     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00CAA-0662-4923-A3D6-9CDBEFC7F66E}" type="datetime2">
              <a:rPr lang="nl-NL"/>
              <a:pPr>
                <a:defRPr/>
              </a:pPr>
              <a:t>vrijdag 23 november 2012</a:t>
            </a:fld>
            <a:r>
              <a:rPr lang="en-GB"/>
              <a:t>23 september 2008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Visie Brandweer Nederland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B25ABF-D0F7-4434-8024-E11BA69F7A88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67500" y="1066800"/>
            <a:ext cx="1941513" cy="6138863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838200" y="1066800"/>
            <a:ext cx="5676900" cy="6138863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8ED41F-E266-40D3-AC56-C0D77BDB1E7D}" type="datetime2">
              <a:rPr lang="nl-NL"/>
              <a:pPr>
                <a:defRPr/>
              </a:pPr>
              <a:t>vrijdag 23 november 2012</a:t>
            </a:fld>
            <a:r>
              <a:rPr lang="en-GB"/>
              <a:t>   _________     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3C9D65-71B6-425D-8152-1E1A3BFAD87D}" type="datetime2">
              <a:rPr lang="nl-NL"/>
              <a:pPr>
                <a:defRPr/>
              </a:pPr>
              <a:t>vrijdag 23 november 2012</a:t>
            </a:fld>
            <a:r>
              <a:rPr lang="en-GB"/>
              <a:t>23 september 2008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Visie Brandweer Nederland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93319E-BFE2-4A74-BD63-C0337F470DF2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91286C-0450-49CE-9FAC-83B00F1F1494}" type="datetime2">
              <a:rPr lang="nl-NL"/>
              <a:pPr>
                <a:defRPr/>
              </a:pPr>
              <a:t>vrijdag 23 november 2012</a:t>
            </a:fld>
            <a:r>
              <a:rPr lang="en-GB"/>
              <a:t>   _________     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0C6521-D427-480C-B8EC-5919CB06BDFC}" type="datetime2">
              <a:rPr lang="nl-NL"/>
              <a:pPr>
                <a:defRPr/>
              </a:pPr>
              <a:t>vrijdag 23 november 2012</a:t>
            </a:fld>
            <a:r>
              <a:rPr lang="en-GB"/>
              <a:t>23 september 2008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Visie Brandweer Nederland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C02FA1-63CB-4801-8800-317A56A110D8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054302-B286-40C1-93C8-B2DAF259F495}" type="datetime2">
              <a:rPr lang="nl-NL"/>
              <a:pPr>
                <a:defRPr/>
              </a:pPr>
              <a:t>vrijdag 23 november 2012</a:t>
            </a:fld>
            <a:r>
              <a:rPr lang="en-GB"/>
              <a:t>   _________     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2161A5-E556-4E99-ADC0-47053222B7D1}" type="datetime2">
              <a:rPr lang="nl-NL"/>
              <a:pPr>
                <a:defRPr/>
              </a:pPr>
              <a:t>vrijdag 23 november 2012</a:t>
            </a:fld>
            <a:r>
              <a:rPr lang="en-GB"/>
              <a:t>23 september 2008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Visie Brandweer Nederland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DB00C-9249-4E62-9529-724EC194681F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2971800"/>
            <a:ext cx="3808413" cy="42338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799013" y="2971800"/>
            <a:ext cx="3810000" cy="42338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758FA6-83FB-48D9-B2D0-5E80600DB656}" type="datetime2">
              <a:rPr lang="nl-NL"/>
              <a:pPr>
                <a:defRPr/>
              </a:pPr>
              <a:t>vrijdag 23 november 2012</a:t>
            </a:fld>
            <a:r>
              <a:rPr lang="en-GB"/>
              <a:t>   _________     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1D970D-3754-4DA4-8091-66D30F3624E4}" type="datetime2">
              <a:rPr lang="nl-NL"/>
              <a:pPr>
                <a:defRPr/>
              </a:pPr>
              <a:t>vrijdag 23 november 2012</a:t>
            </a:fld>
            <a:r>
              <a:rPr lang="en-GB"/>
              <a:t>23 september 2008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Visie Brandweer Nederland</a:t>
            </a:r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3D9EBD-91BB-4B29-B68B-281C2FE5D3A9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7B37E9-340D-4AEA-83CF-7E47489FB142}" type="datetime2">
              <a:rPr lang="nl-NL"/>
              <a:pPr>
                <a:defRPr/>
              </a:pPr>
              <a:t>vrijdag 23 november 2012</a:t>
            </a:fld>
            <a:r>
              <a:rPr lang="en-GB"/>
              <a:t>   _________     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dt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89A96A-4844-45C9-BDC7-1E947C0B7B7D}" type="datetime2">
              <a:rPr lang="nl-NL"/>
              <a:pPr>
                <a:defRPr/>
              </a:pPr>
              <a:t>vrijdag 23 november 2012</a:t>
            </a:fld>
            <a:r>
              <a:rPr lang="en-GB"/>
              <a:t>23 september 2008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ft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Visie Brandweer Nederland</a:t>
            </a:r>
          </a:p>
        </p:txBody>
      </p:sp>
      <p:sp>
        <p:nvSpPr>
          <p:cNvPr id="10" name="Rectangle 7"/>
          <p:cNvSpPr>
            <a:spLocks noGrp="1" noChangeArrowheads="1"/>
          </p:cNvSpPr>
          <p:nvPr>
            <p:ph type="sldNum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C9F21B-B801-4499-900A-7AC580479178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9E3938-D0BE-4388-9B3D-1FA2454D8EB2}" type="datetime2">
              <a:rPr lang="nl-NL"/>
              <a:pPr>
                <a:defRPr/>
              </a:pPr>
              <a:t>vrijdag 23 november 2012</a:t>
            </a:fld>
            <a:r>
              <a:rPr lang="en-GB"/>
              <a:t>   _________     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DC49BF-4A4A-44EB-BE5B-F525C7983ED6}" type="datetime2">
              <a:rPr lang="nl-NL"/>
              <a:pPr>
                <a:defRPr/>
              </a:pPr>
              <a:t>vrijdag 23 november 2012</a:t>
            </a:fld>
            <a:r>
              <a:rPr lang="en-GB"/>
              <a:t>23 september 2008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Visie Brandweer Nederland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A9D466-D59D-4198-B7A5-A6713288965A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636B6C-0AD6-4ED7-8CF0-A96FDF9FE080}" type="datetime2">
              <a:rPr lang="nl-NL"/>
              <a:pPr>
                <a:defRPr/>
              </a:pPr>
              <a:t>vrijdag 23 november 2012</a:t>
            </a:fld>
            <a:r>
              <a:rPr lang="en-GB"/>
              <a:t>   _________     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343883-40AC-4AF2-A201-2B7557A83490}" type="datetime2">
              <a:rPr lang="nl-NL"/>
              <a:pPr>
                <a:defRPr/>
              </a:pPr>
              <a:t>vrijdag 23 november 2012</a:t>
            </a:fld>
            <a:r>
              <a:rPr lang="en-GB"/>
              <a:t>23 september 2008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Visie Brandweer Nederland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FDC712-7BE9-4A09-9883-39010BC155AC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663298-891F-4297-B393-635F906A9023}" type="datetime2">
              <a:rPr lang="nl-NL"/>
              <a:pPr>
                <a:defRPr/>
              </a:pPr>
              <a:t>vrijdag 23 november 2012</a:t>
            </a:fld>
            <a:r>
              <a:rPr lang="en-GB"/>
              <a:t>   _________     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6AD49F-1BC1-41DE-9C6A-C9D39DC7B2C4}" type="datetime2">
              <a:rPr lang="nl-NL"/>
              <a:pPr>
                <a:defRPr/>
              </a:pPr>
              <a:t>vrijdag 23 november 2012</a:t>
            </a:fld>
            <a:r>
              <a:rPr lang="en-GB"/>
              <a:t>23 september 2008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Visie Brandweer Nederland</a:t>
            </a:r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7BE995-0971-4F69-B661-2DB84FC2BFC0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nl-NL" noProof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D430F8-8CDB-478D-A20A-8C7BF0DCB4DF}" type="datetime2">
              <a:rPr lang="nl-NL"/>
              <a:pPr>
                <a:defRPr/>
              </a:pPr>
              <a:t>vrijdag 23 november 2012</a:t>
            </a:fld>
            <a:r>
              <a:rPr lang="en-GB"/>
              <a:t>   _________     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BA70D3-71B5-45C0-97CC-3E9BC557E8B6}" type="datetime2">
              <a:rPr lang="nl-NL"/>
              <a:pPr>
                <a:defRPr/>
              </a:pPr>
              <a:t>vrijdag 23 november 2012</a:t>
            </a:fld>
            <a:r>
              <a:rPr lang="en-GB"/>
              <a:t>23 september 2008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Visie Brandweer Nederland</a:t>
            </a:r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1047D5-139A-408C-9161-D252BAFE9A42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6465888"/>
            <a:ext cx="9144000" cy="3921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027" name="Picture 2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44000" cy="6778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028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1066800"/>
            <a:ext cx="7770813" cy="11414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Klik om de opmaak van de titeltekst te bewerken</a:t>
            </a:r>
          </a:p>
        </p:txBody>
      </p:sp>
      <p:sp>
        <p:nvSpPr>
          <p:cNvPr id="1029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2971800"/>
            <a:ext cx="7770813" cy="42338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Klik om de opmaak van de overzichtstekst te bewerken</a:t>
            </a:r>
          </a:p>
          <a:p>
            <a:pPr lvl="1"/>
            <a:r>
              <a:rPr lang="en-GB" smtClean="0"/>
              <a:t>Tweede overzichtsniveau</a:t>
            </a:r>
          </a:p>
          <a:p>
            <a:pPr lvl="2"/>
            <a:r>
              <a:rPr lang="en-GB" smtClean="0"/>
              <a:t>Derde overzichtsniveau</a:t>
            </a:r>
          </a:p>
          <a:p>
            <a:pPr lvl="3"/>
            <a:r>
              <a:rPr lang="en-GB" smtClean="0"/>
              <a:t>Vierde overzichtsniveau</a:t>
            </a:r>
          </a:p>
          <a:p>
            <a:pPr lvl="4"/>
            <a:r>
              <a:rPr lang="en-GB" smtClean="0"/>
              <a:t>Vijfde overzichtsniveau</a:t>
            </a:r>
          </a:p>
          <a:p>
            <a:pPr lvl="4"/>
            <a:r>
              <a:rPr lang="en-GB" smtClean="0"/>
              <a:t>Zesde overzichtsniveau</a:t>
            </a:r>
          </a:p>
          <a:p>
            <a:pPr lvl="4"/>
            <a:r>
              <a:rPr lang="en-GB" smtClean="0"/>
              <a:t>Zevende overzichtsniveau</a:t>
            </a:r>
          </a:p>
          <a:p>
            <a:pPr lvl="4"/>
            <a:r>
              <a:rPr lang="en-GB" smtClean="0"/>
              <a:t>Achtste overzichtsniveau</a:t>
            </a:r>
          </a:p>
          <a:p>
            <a:pPr lvl="4"/>
            <a:r>
              <a:rPr lang="en-GB" smtClean="0"/>
              <a:t>Negende overzichtsniveau</a:t>
            </a:r>
          </a:p>
        </p:txBody>
      </p:sp>
      <p:sp>
        <p:nvSpPr>
          <p:cNvPr id="2" name="Rectangle 5"/>
          <p:cNvSpPr>
            <a:spLocks noGrp="1" noChangeArrowheads="1"/>
          </p:cNvSpPr>
          <p:nvPr>
            <p:ph type="dt"/>
          </p:nvPr>
        </p:nvSpPr>
        <p:spPr bwMode="auto">
          <a:xfrm>
            <a:off x="838200" y="6553200"/>
            <a:ext cx="1903413" cy="2270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eaLnBrk="0" hangingPunct="0">
              <a:buClr>
                <a:srgbClr val="FFFFFF"/>
              </a:buClr>
              <a:buSzPct val="100000"/>
              <a:buFont typeface="Verdana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700">
                <a:solidFill>
                  <a:srgbClr val="FFFFFF"/>
                </a:solidFill>
                <a:latin typeface="+mn-lt"/>
                <a:ea typeface="Lucida Sans Unicode" pitchFamily="34" charset="0"/>
                <a:cs typeface="Lucida Sans Unicode" pitchFamily="34" charset="0"/>
              </a:defRPr>
            </a:lvl1pPr>
          </a:lstStyle>
          <a:p>
            <a:pPr>
              <a:defRPr/>
            </a:pPr>
            <a:fld id="{84E2FCEF-BB66-4DC7-9CFA-FDAE2C5D0FEA}" type="datetime2">
              <a:rPr lang="nl-NL"/>
              <a:pPr>
                <a:defRPr/>
              </a:pPr>
              <a:t>vrijdag 23 november 2012</a:t>
            </a:fld>
            <a:r>
              <a:rPr lang="en-GB"/>
              <a:t>   _________     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/>
          </p:nvPr>
        </p:nvSpPr>
        <p:spPr bwMode="auto">
          <a:xfrm>
            <a:off x="838200" y="6553200"/>
            <a:ext cx="1903413" cy="2270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eaLnBrk="0" hangingPunct="0">
              <a:buClr>
                <a:srgbClr val="FFFFFF"/>
              </a:buClr>
              <a:buSzPct val="100000"/>
              <a:buFont typeface="Verdana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700">
                <a:solidFill>
                  <a:srgbClr val="FFFFFF"/>
                </a:solidFill>
                <a:latin typeface="+mn-lt"/>
                <a:ea typeface="Lucida Sans Unicode" pitchFamily="34" charset="0"/>
                <a:cs typeface="Lucida Sans Unicode" pitchFamily="34" charset="0"/>
              </a:defRPr>
            </a:lvl1pPr>
          </a:lstStyle>
          <a:p>
            <a:pPr>
              <a:defRPr/>
            </a:pPr>
            <a:fld id="{FC9F19D2-A5E3-4146-8D38-DAB3CC20F15F}" type="datetime2">
              <a:rPr lang="nl-NL"/>
              <a:pPr>
                <a:defRPr/>
              </a:pPr>
              <a:t>vrijdag 23 november 2012</a:t>
            </a:fld>
            <a:r>
              <a:rPr lang="en-GB"/>
              <a:t>23 september 2008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/>
          </p:nvPr>
        </p:nvSpPr>
        <p:spPr bwMode="auto">
          <a:xfrm>
            <a:off x="2895600" y="6553200"/>
            <a:ext cx="2894013" cy="2270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eaLnBrk="0" hangingPunct="0">
              <a:buClr>
                <a:srgbClr val="FFFFFF"/>
              </a:buClr>
              <a:buSzPct val="100000"/>
              <a:buFont typeface="Verdana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700" smtClean="0">
                <a:solidFill>
                  <a:srgbClr val="FFFFFF"/>
                </a:solidFill>
                <a:latin typeface="+mn-lt"/>
                <a:ea typeface="Lucida Sans Unicode" pitchFamily="34" charset="0"/>
                <a:cs typeface="Lucida Sans Unicode" pitchFamily="34" charset="0"/>
              </a:defRPr>
            </a:lvl1pPr>
          </a:lstStyle>
          <a:p>
            <a:pPr>
              <a:defRPr/>
            </a:pPr>
            <a:r>
              <a:rPr lang="en-US"/>
              <a:t>DOW RESTRICTED - For internal use only</a:t>
            </a:r>
          </a:p>
          <a:p>
            <a:pPr>
              <a:defRPr/>
            </a:pPr>
            <a:r>
              <a:rPr lang="en-US"/>
              <a:t>  Visie Brandweer Nederland</a:t>
            </a:r>
            <a:endParaRPr lang="en-GB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/>
          </p:nvPr>
        </p:nvSpPr>
        <p:spPr bwMode="auto">
          <a:xfrm>
            <a:off x="6858000" y="6553200"/>
            <a:ext cx="1903413" cy="2270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 eaLnBrk="0" hangingPunct="0">
              <a:buClr>
                <a:srgbClr val="FFFFFF"/>
              </a:buClr>
              <a:buSzPct val="100000"/>
              <a:buFont typeface="Verdana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700">
                <a:solidFill>
                  <a:srgbClr val="FFFFFF"/>
                </a:solidFill>
                <a:latin typeface="+mn-lt"/>
                <a:ea typeface="Lucida Sans Unicode" pitchFamily="34" charset="0"/>
                <a:cs typeface="Lucida Sans Unicode" pitchFamily="34" charset="0"/>
              </a:defRPr>
            </a:lvl1pPr>
          </a:lstStyle>
          <a:p>
            <a:pPr>
              <a:defRPr/>
            </a:pPr>
            <a:fld id="{C34A3D3C-0470-4FB6-86F3-6B52C92605B5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hf hdr="0" dt="0"/>
  <p:txStyles>
    <p:titleStyle>
      <a:lvl1pPr algn="l" defTabSz="449263" rtl="0" eaLnBrk="0" fontAlgn="base" hangingPunct="0">
        <a:spcBef>
          <a:spcPct val="0"/>
        </a:spcBef>
        <a:spcAft>
          <a:spcPct val="0"/>
        </a:spcAft>
        <a:buClr>
          <a:srgbClr val="E80000"/>
        </a:buClr>
        <a:buSzPct val="100000"/>
        <a:buFont typeface="Verdana" pitchFamily="34" charset="0"/>
        <a:defRPr sz="3200">
          <a:solidFill>
            <a:srgbClr val="E80000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spcBef>
          <a:spcPct val="0"/>
        </a:spcBef>
        <a:spcAft>
          <a:spcPct val="0"/>
        </a:spcAft>
        <a:buClr>
          <a:srgbClr val="E80000"/>
        </a:buClr>
        <a:buSzPct val="100000"/>
        <a:buFont typeface="Verdana" pitchFamily="34" charset="0"/>
        <a:defRPr sz="3200">
          <a:solidFill>
            <a:srgbClr val="E80000"/>
          </a:solidFill>
          <a:latin typeface="Verdana" pitchFamily="34" charset="0"/>
        </a:defRPr>
      </a:lvl2pPr>
      <a:lvl3pPr algn="l" defTabSz="449263" rtl="0" eaLnBrk="0" fontAlgn="base" hangingPunct="0">
        <a:spcBef>
          <a:spcPct val="0"/>
        </a:spcBef>
        <a:spcAft>
          <a:spcPct val="0"/>
        </a:spcAft>
        <a:buClr>
          <a:srgbClr val="E80000"/>
        </a:buClr>
        <a:buSzPct val="100000"/>
        <a:buFont typeface="Verdana" pitchFamily="34" charset="0"/>
        <a:defRPr sz="3200">
          <a:solidFill>
            <a:srgbClr val="E80000"/>
          </a:solidFill>
          <a:latin typeface="Verdana" pitchFamily="34" charset="0"/>
        </a:defRPr>
      </a:lvl3pPr>
      <a:lvl4pPr algn="l" defTabSz="449263" rtl="0" eaLnBrk="0" fontAlgn="base" hangingPunct="0">
        <a:spcBef>
          <a:spcPct val="0"/>
        </a:spcBef>
        <a:spcAft>
          <a:spcPct val="0"/>
        </a:spcAft>
        <a:buClr>
          <a:srgbClr val="E80000"/>
        </a:buClr>
        <a:buSzPct val="100000"/>
        <a:buFont typeface="Verdana" pitchFamily="34" charset="0"/>
        <a:defRPr sz="3200">
          <a:solidFill>
            <a:srgbClr val="E80000"/>
          </a:solidFill>
          <a:latin typeface="Verdana" pitchFamily="34" charset="0"/>
        </a:defRPr>
      </a:lvl4pPr>
      <a:lvl5pPr algn="l" defTabSz="449263" rtl="0" eaLnBrk="0" fontAlgn="base" hangingPunct="0">
        <a:spcBef>
          <a:spcPct val="0"/>
        </a:spcBef>
        <a:spcAft>
          <a:spcPct val="0"/>
        </a:spcAft>
        <a:buClr>
          <a:srgbClr val="E80000"/>
        </a:buClr>
        <a:buSzPct val="100000"/>
        <a:buFont typeface="Verdana" pitchFamily="34" charset="0"/>
        <a:defRPr sz="3200">
          <a:solidFill>
            <a:srgbClr val="E80000"/>
          </a:solidFill>
          <a:latin typeface="Verdana" pitchFamily="34" charset="0"/>
        </a:defRPr>
      </a:lvl5pPr>
      <a:lvl6pPr marL="457200" algn="l" defTabSz="449263" rtl="0" fontAlgn="base">
        <a:spcBef>
          <a:spcPct val="0"/>
        </a:spcBef>
        <a:spcAft>
          <a:spcPct val="0"/>
        </a:spcAft>
        <a:buClr>
          <a:srgbClr val="E80000"/>
        </a:buClr>
        <a:buSzPct val="100000"/>
        <a:buFont typeface="Verdana" pitchFamily="34" charset="0"/>
        <a:defRPr sz="3200">
          <a:solidFill>
            <a:srgbClr val="E80000"/>
          </a:solidFill>
          <a:latin typeface="Verdana" pitchFamily="34" charset="0"/>
        </a:defRPr>
      </a:lvl6pPr>
      <a:lvl7pPr marL="914400" algn="l" defTabSz="449263" rtl="0" fontAlgn="base">
        <a:spcBef>
          <a:spcPct val="0"/>
        </a:spcBef>
        <a:spcAft>
          <a:spcPct val="0"/>
        </a:spcAft>
        <a:buClr>
          <a:srgbClr val="E80000"/>
        </a:buClr>
        <a:buSzPct val="100000"/>
        <a:buFont typeface="Verdana" pitchFamily="34" charset="0"/>
        <a:defRPr sz="3200">
          <a:solidFill>
            <a:srgbClr val="E80000"/>
          </a:solidFill>
          <a:latin typeface="Verdana" pitchFamily="34" charset="0"/>
        </a:defRPr>
      </a:lvl7pPr>
      <a:lvl8pPr marL="1371600" algn="l" defTabSz="449263" rtl="0" fontAlgn="base">
        <a:spcBef>
          <a:spcPct val="0"/>
        </a:spcBef>
        <a:spcAft>
          <a:spcPct val="0"/>
        </a:spcAft>
        <a:buClr>
          <a:srgbClr val="E80000"/>
        </a:buClr>
        <a:buSzPct val="100000"/>
        <a:buFont typeface="Verdana" pitchFamily="34" charset="0"/>
        <a:defRPr sz="3200">
          <a:solidFill>
            <a:srgbClr val="E80000"/>
          </a:solidFill>
          <a:latin typeface="Verdana" pitchFamily="34" charset="0"/>
        </a:defRPr>
      </a:lvl8pPr>
      <a:lvl9pPr marL="1828800" algn="l" defTabSz="449263" rtl="0" fontAlgn="base">
        <a:spcBef>
          <a:spcPct val="0"/>
        </a:spcBef>
        <a:spcAft>
          <a:spcPct val="0"/>
        </a:spcAft>
        <a:buClr>
          <a:srgbClr val="E80000"/>
        </a:buClr>
        <a:buSzPct val="100000"/>
        <a:buFont typeface="Verdana" pitchFamily="34" charset="0"/>
        <a:defRPr sz="3200">
          <a:solidFill>
            <a:srgbClr val="E80000"/>
          </a:solidFill>
          <a:latin typeface="Verdana" pitchFamily="34" charset="0"/>
        </a:defRPr>
      </a:lvl9pPr>
    </p:titleStyle>
    <p:bodyStyle>
      <a:lvl1pPr marL="341313" indent="-341313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Verdana" pitchFamily="34" charset="0"/>
        <a:buChar char="•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1363" indent="-284163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Verdana" pitchFamily="34" charset="0"/>
        <a:buChar char="–"/>
        <a:defRPr sz="2800">
          <a:solidFill>
            <a:srgbClr val="000000"/>
          </a:solidFill>
          <a:latin typeface="+mn-lt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Verdana" pitchFamily="34" charset="0"/>
        <a:buChar char="•"/>
        <a:defRPr sz="2400">
          <a:solidFill>
            <a:srgbClr val="000000"/>
          </a:solidFill>
          <a:latin typeface="+mn-lt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Verdana" pitchFamily="34" charset="0"/>
        <a:buChar char="–"/>
        <a:defRPr sz="2000">
          <a:solidFill>
            <a:srgbClr val="000000"/>
          </a:solidFill>
          <a:latin typeface="+mn-lt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Verdana" pitchFamily="34" charset="0"/>
        <a:buChar char="»"/>
        <a:defRPr sz="2000">
          <a:solidFill>
            <a:srgbClr val="000000"/>
          </a:solidFill>
          <a:latin typeface="+mn-lt"/>
        </a:defRPr>
      </a:lvl5pPr>
      <a:lvl6pPr marL="25146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Verdana" pitchFamily="34" charset="0"/>
        <a:buChar char="»"/>
        <a:defRPr sz="2000">
          <a:solidFill>
            <a:srgbClr val="000000"/>
          </a:solidFill>
          <a:latin typeface="+mn-lt"/>
        </a:defRPr>
      </a:lvl6pPr>
      <a:lvl7pPr marL="29718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Verdana" pitchFamily="34" charset="0"/>
        <a:buChar char="»"/>
        <a:defRPr sz="2000">
          <a:solidFill>
            <a:srgbClr val="000000"/>
          </a:solidFill>
          <a:latin typeface="+mn-lt"/>
        </a:defRPr>
      </a:lvl7pPr>
      <a:lvl8pPr marL="34290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Verdana" pitchFamily="34" charset="0"/>
        <a:buChar char="»"/>
        <a:defRPr sz="2000">
          <a:solidFill>
            <a:srgbClr val="000000"/>
          </a:solidFill>
          <a:latin typeface="+mn-lt"/>
        </a:defRPr>
      </a:lvl8pPr>
      <a:lvl9pPr marL="3886200" indent="-228600" algn="l" defTabSz="449263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Verdana" pitchFamily="34" charset="0"/>
        <a:buChar char="»"/>
        <a:defRPr sz="2000">
          <a:solidFill>
            <a:srgbClr val="000000"/>
          </a:solidFill>
          <a:latin typeface="+mn-lt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jdelijke aanduiding voor voettekst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DOW RESTRICTED - For internal use only</a:t>
            </a:r>
          </a:p>
          <a:p>
            <a:pPr>
              <a:defRPr/>
            </a:pPr>
            <a:r>
              <a:rPr lang="en-US" smtClean="0"/>
              <a:t>  Visie Brandweer Nederland</a:t>
            </a:r>
            <a:endParaRPr lang="en-GB"/>
          </a:p>
        </p:txBody>
      </p:sp>
      <p:sp>
        <p:nvSpPr>
          <p:cNvPr id="8" name="Tijdelijke aanduiding voor dianumm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C38B6719-3F71-4FCA-860F-ED2CC5B941AE}" type="slidenum">
              <a:rPr lang="en-GB"/>
              <a:pPr>
                <a:defRPr/>
              </a:pPr>
              <a:t>1</a:t>
            </a:fld>
            <a:endParaRPr lang="en-GB"/>
          </a:p>
        </p:txBody>
      </p:sp>
      <p:sp>
        <p:nvSpPr>
          <p:cNvPr id="15363" name="Text Box 1"/>
          <p:cNvSpPr txBox="1">
            <a:spLocks noChangeArrowheads="1"/>
          </p:cNvSpPr>
          <p:nvPr/>
        </p:nvSpPr>
        <p:spPr bwMode="auto">
          <a:xfrm>
            <a:off x="838200" y="6553200"/>
            <a:ext cx="1905000" cy="228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 eaLnBrk="0" hangingPunct="0">
              <a:buClr>
                <a:srgbClr val="FFFFFF"/>
              </a:buClr>
              <a:buSzPct val="100000"/>
              <a:buFont typeface="Verdana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700">
                <a:solidFill>
                  <a:srgbClr val="FFFFFF"/>
                </a:solidFill>
                <a:latin typeface="Verdana" pitchFamily="34" charset="0"/>
              </a:rPr>
              <a:t>12 juni 2008</a:t>
            </a:r>
          </a:p>
        </p:txBody>
      </p:sp>
      <p:sp>
        <p:nvSpPr>
          <p:cNvPr id="15364" name="Text Box 2"/>
          <p:cNvSpPr txBox="1">
            <a:spLocks noChangeArrowheads="1"/>
          </p:cNvSpPr>
          <p:nvPr/>
        </p:nvSpPr>
        <p:spPr bwMode="auto">
          <a:xfrm>
            <a:off x="2895600" y="6553200"/>
            <a:ext cx="2895600" cy="228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 eaLnBrk="0" hangingPunct="0">
              <a:buClr>
                <a:srgbClr val="FFFFFF"/>
              </a:buClr>
              <a:buSzPct val="100000"/>
              <a:buFont typeface="Verdana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700">
                <a:solidFill>
                  <a:srgbClr val="FFFFFF"/>
                </a:solidFill>
                <a:latin typeface="Verdana" pitchFamily="34" charset="0"/>
              </a:rPr>
              <a:t>Titel van de presentatie</a:t>
            </a:r>
          </a:p>
        </p:txBody>
      </p:sp>
      <p:sp>
        <p:nvSpPr>
          <p:cNvPr id="15365" name="Text Box 3"/>
          <p:cNvSpPr txBox="1">
            <a:spLocks noChangeArrowheads="1"/>
          </p:cNvSpPr>
          <p:nvPr/>
        </p:nvSpPr>
        <p:spPr bwMode="auto">
          <a:xfrm>
            <a:off x="6858000" y="6553200"/>
            <a:ext cx="1905000" cy="228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 algn="r" eaLnBrk="0" hangingPunct="0">
              <a:buClr>
                <a:srgbClr val="FFFFFF"/>
              </a:buClr>
              <a:buSzPct val="100000"/>
              <a:buFont typeface="Verdana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9D34DE72-BE91-4F6B-BE24-68C35C07887F}" type="slidenum">
              <a:rPr lang="en-GB" sz="700">
                <a:solidFill>
                  <a:srgbClr val="FFFFFF"/>
                </a:solidFill>
                <a:latin typeface="Verdana" pitchFamily="34" charset="0"/>
              </a:rPr>
              <a:pPr algn="r" eaLnBrk="0" hangingPunct="0">
                <a:buClr>
                  <a:srgbClr val="FFFFFF"/>
                </a:buClr>
                <a:buSzPct val="100000"/>
                <a:buFont typeface="Verdana" pitchFamily="34" charset="0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1</a:t>
            </a:fld>
            <a:endParaRPr lang="en-GB" sz="700">
              <a:solidFill>
                <a:srgbClr val="FFFFFF"/>
              </a:solidFill>
              <a:latin typeface="Verdana" pitchFamily="34" charset="0"/>
            </a:endParaRPr>
          </a:p>
        </p:txBody>
      </p:sp>
      <p:pic>
        <p:nvPicPr>
          <p:cNvPr id="1536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5367" name="Text Box 5"/>
          <p:cNvSpPr txBox="1">
            <a:spLocks noChangeArrowheads="1"/>
          </p:cNvSpPr>
          <p:nvPr/>
        </p:nvSpPr>
        <p:spPr bwMode="auto">
          <a:xfrm>
            <a:off x="1042988" y="981075"/>
            <a:ext cx="8101012" cy="2016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nl-NL" sz="3200" b="1"/>
              <a:t>Brzo en PGS 15 in Zeeland (Vlissingen)</a:t>
            </a:r>
            <a:endParaRPr lang="en-GB" sz="3200" b="1"/>
          </a:p>
        </p:txBody>
      </p:sp>
      <p:pic>
        <p:nvPicPr>
          <p:cNvPr id="15368" name="Picture 9" descr="Veiligheidregio log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84888" y="5589588"/>
            <a:ext cx="2122487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9" name="Text Box 10"/>
          <p:cNvSpPr txBox="1">
            <a:spLocks noChangeArrowheads="1"/>
          </p:cNvSpPr>
          <p:nvPr/>
        </p:nvSpPr>
        <p:spPr bwMode="auto">
          <a:xfrm>
            <a:off x="971550" y="5516563"/>
            <a:ext cx="297180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nl-NL"/>
              <a:t>22 november 2012</a:t>
            </a:r>
          </a:p>
          <a:p>
            <a:pPr defTabSz="914400"/>
            <a:r>
              <a:rPr lang="nl-NL"/>
              <a:t>J.M. van Dixhoorn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42988" y="2420938"/>
            <a:ext cx="3457575" cy="237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Afbeelding 12" descr="IMG_1966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932363" y="2420938"/>
            <a:ext cx="3251200" cy="237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algn="ctr"/>
            <a:r>
              <a:rPr lang="nl-NL" sz="3600" smtClean="0">
                <a:solidFill>
                  <a:schemeClr val="tx1"/>
                </a:solidFill>
              </a:rPr>
              <a:t>Kansen en bedreigingen</a:t>
            </a:r>
          </a:p>
        </p:txBody>
      </p:sp>
      <p:sp>
        <p:nvSpPr>
          <p:cNvPr id="3277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55650" y="2205038"/>
            <a:ext cx="7770813" cy="3600450"/>
          </a:xfrm>
        </p:spPr>
        <p:txBody>
          <a:bodyPr/>
          <a:lstStyle/>
          <a:p>
            <a:r>
              <a:rPr lang="nl-NL" sz="2800" smtClean="0"/>
              <a:t>Ontwikkeling LEC (Landelijk Expertise Centrum voor Brw Brzo)</a:t>
            </a:r>
          </a:p>
          <a:p>
            <a:r>
              <a:rPr lang="nl-NL" sz="2800" smtClean="0"/>
              <a:t>RUD vorming, takendiscussie (Delta Regio)</a:t>
            </a:r>
          </a:p>
          <a:p>
            <a:r>
              <a:rPr lang="nl-NL" sz="2800" smtClean="0"/>
              <a:t>Relatie met de waterbeheerders</a:t>
            </a:r>
          </a:p>
          <a:p>
            <a:r>
              <a:rPr lang="nl-NL" sz="2800" smtClean="0"/>
              <a:t>Certificering en Handhaving</a:t>
            </a:r>
          </a:p>
          <a:p>
            <a:r>
              <a:rPr lang="nl-NL" sz="2800" smtClean="0"/>
              <a:t>Interactie koud/warm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voettekst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DOW RESTRICTED - For internal use only</a:t>
            </a:r>
          </a:p>
          <a:p>
            <a:pPr>
              <a:defRPr/>
            </a:pPr>
            <a:r>
              <a:rPr lang="en-US" smtClean="0"/>
              <a:t>  Visie Brandweer Nederland</a:t>
            </a:r>
            <a:endParaRPr lang="en-GB"/>
          </a:p>
        </p:txBody>
      </p:sp>
      <p:sp>
        <p:nvSpPr>
          <p:cNvPr id="5" name="Tijdelijke aanduiding voor dianumm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5935274B-4F16-4C0C-B524-03D82ABD9A7C}" type="slidenum">
              <a:rPr lang="en-GB"/>
              <a:pPr>
                <a:defRPr/>
              </a:pPr>
              <a:t>11</a:t>
            </a:fld>
            <a:endParaRPr lang="en-GB"/>
          </a:p>
        </p:txBody>
      </p:sp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765175"/>
            <a:ext cx="7770813" cy="792163"/>
          </a:xfrm>
        </p:spPr>
        <p:txBody>
          <a:bodyPr/>
          <a:lstStyle/>
          <a:p>
            <a:pPr algn="ctr" eaLnBrk="1" hangingPunct="1"/>
            <a:r>
              <a:rPr lang="nl-NL" sz="4000" smtClean="0">
                <a:solidFill>
                  <a:schemeClr val="tx1"/>
                </a:solidFill>
              </a:rPr>
              <a:t>Impact van brand</a:t>
            </a:r>
          </a:p>
        </p:txBody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0113" y="1844675"/>
            <a:ext cx="3816350" cy="4464050"/>
          </a:xfrm>
        </p:spPr>
        <p:txBody>
          <a:bodyPr/>
          <a:lstStyle/>
          <a:p>
            <a:r>
              <a:rPr lang="nl-NL" sz="2000" smtClean="0"/>
              <a:t>Chemiepack schade ca 75 miljoen. Grootste schade milieu (opp. water en bodem). Buncefield: ettelijke miljarden.</a:t>
            </a:r>
          </a:p>
          <a:p>
            <a:r>
              <a:rPr lang="nl-NL" sz="2000" smtClean="0"/>
              <a:t>Acceptatie publiek en politiek van doden, gewonden en overlast</a:t>
            </a:r>
          </a:p>
          <a:p>
            <a:r>
              <a:rPr lang="nl-NL" sz="2800" smtClean="0"/>
              <a:t>Impact afhankelijk van media aandacht</a:t>
            </a:r>
          </a:p>
          <a:p>
            <a:pPr>
              <a:lnSpc>
                <a:spcPct val="80000"/>
              </a:lnSpc>
            </a:pPr>
            <a:endParaRPr lang="nl-NL" sz="2800" smtClean="0">
              <a:solidFill>
                <a:srgbClr val="132E4F"/>
              </a:solidFill>
            </a:endParaRPr>
          </a:p>
        </p:txBody>
      </p:sp>
      <p:pic>
        <p:nvPicPr>
          <p:cNvPr id="33797" name="Picture 4" descr="smoke%20from%20north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2060575"/>
            <a:ext cx="4213225" cy="34559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algn="ctr"/>
            <a:r>
              <a:rPr lang="nl-NL" sz="3600" smtClean="0">
                <a:solidFill>
                  <a:schemeClr val="tx1"/>
                </a:solidFill>
              </a:rPr>
              <a:t>Risico’s en effecten</a:t>
            </a:r>
          </a:p>
        </p:txBody>
      </p:sp>
      <p:sp>
        <p:nvSpPr>
          <p:cNvPr id="3584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55650" y="2205038"/>
            <a:ext cx="7770813" cy="3600450"/>
          </a:xfrm>
        </p:spPr>
        <p:txBody>
          <a:bodyPr/>
          <a:lstStyle/>
          <a:p>
            <a:r>
              <a:rPr lang="nl-NL" sz="2800" smtClean="0"/>
              <a:t>PGS 15 opslag in Zeeland in relatie tot ander industriële activiteiten (</a:t>
            </a:r>
            <a:r>
              <a:rPr lang="nl-NL" sz="2800" i="1" smtClean="0"/>
              <a:t>Vlissingen</a:t>
            </a:r>
            <a:r>
              <a:rPr lang="nl-NL" sz="2800" smtClean="0"/>
              <a:t>)</a:t>
            </a:r>
          </a:p>
          <a:p>
            <a:r>
              <a:rPr lang="nl-NL" sz="2800" smtClean="0"/>
              <a:t>Effect en risico, complexe materie</a:t>
            </a:r>
          </a:p>
          <a:p>
            <a:r>
              <a:rPr lang="nl-NL" sz="2800" smtClean="0"/>
              <a:t>Integrale schadebeperking is credo</a:t>
            </a:r>
          </a:p>
          <a:p>
            <a:r>
              <a:rPr lang="nl-NL" sz="2800" smtClean="0"/>
              <a:t>Perceptie; cultuur, communicatie en actie aanpassen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38200" y="1066800"/>
            <a:ext cx="7770813" cy="993775"/>
          </a:xfrm>
        </p:spPr>
        <p:txBody>
          <a:bodyPr/>
          <a:lstStyle/>
          <a:p>
            <a:pPr algn="ctr"/>
            <a:r>
              <a:rPr lang="nl-NL" sz="4000" smtClean="0">
                <a:solidFill>
                  <a:schemeClr val="tx1"/>
                </a:solidFill>
              </a:rPr>
              <a:t>Bedankt voor uw aandacht</a:t>
            </a:r>
          </a:p>
        </p:txBody>
      </p:sp>
      <p:sp>
        <p:nvSpPr>
          <p:cNvPr id="3686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55650" y="2205038"/>
            <a:ext cx="7770813" cy="3600450"/>
          </a:xfrm>
        </p:spPr>
        <p:txBody>
          <a:bodyPr/>
          <a:lstStyle/>
          <a:p>
            <a:r>
              <a:rPr lang="nl-NL" smtClean="0">
                <a:solidFill>
                  <a:schemeClr val="tx1"/>
                </a:solidFill>
              </a:rPr>
              <a:t>Vragen/opmerkingen?</a:t>
            </a:r>
          </a:p>
        </p:txBody>
      </p:sp>
      <p:pic>
        <p:nvPicPr>
          <p:cNvPr id="36867" name="Picture 2" descr="C:\Documents and Settings\Dixhoorn.VRZ\Mijn documenten\2011 gezamenlijk\PGS 15\DOW\IMG_196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7450" y="3068638"/>
            <a:ext cx="5688013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voettekst 4"/>
          <p:cNvSpPr>
            <a:spLocks noGrp="1"/>
          </p:cNvSpPr>
          <p:nvPr>
            <p:ph type="ftr" sz="quarter" idx="12"/>
          </p:nvPr>
        </p:nvSpPr>
        <p:spPr>
          <a:xfrm>
            <a:off x="2771775" y="6630988"/>
            <a:ext cx="2894013" cy="227012"/>
          </a:xfrm>
        </p:spPr>
        <p:txBody>
          <a:bodyPr/>
          <a:lstStyle/>
          <a:p>
            <a:pPr>
              <a:defRPr/>
            </a:pPr>
            <a:r>
              <a:rPr lang="en-US" smtClean="0"/>
              <a:t>DOW RESTRICTED - For internal use only</a:t>
            </a:r>
          </a:p>
          <a:p>
            <a:pPr>
              <a:defRPr/>
            </a:pPr>
            <a:r>
              <a:rPr lang="en-US" smtClean="0"/>
              <a:t>  Veiligheidsregio Zeeland</a:t>
            </a:r>
            <a:endParaRPr lang="en-GB" smtClean="0"/>
          </a:p>
        </p:txBody>
      </p:sp>
      <p:sp>
        <p:nvSpPr>
          <p:cNvPr id="5" name="Tijdelijke aanduiding voor dianumm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DBC6BA2B-99F8-4ED6-B65F-30D05EA8A399}" type="slidenum">
              <a:rPr lang="en-GB"/>
              <a:pPr>
                <a:defRPr/>
              </a:pPr>
              <a:t>2</a:t>
            </a:fld>
            <a:endParaRPr lang="en-GB"/>
          </a:p>
        </p:txBody>
      </p:sp>
      <p:sp>
        <p:nvSpPr>
          <p:cNvPr id="17411" name="Rectangle 1"/>
          <p:cNvSpPr>
            <a:spLocks noGrp="1" noChangeArrowheads="1"/>
          </p:cNvSpPr>
          <p:nvPr>
            <p:ph type="title"/>
          </p:nvPr>
        </p:nvSpPr>
        <p:spPr>
          <a:xfrm>
            <a:off x="838200" y="1066800"/>
            <a:ext cx="7772400" cy="1143000"/>
          </a:xfrm>
        </p:spPr>
        <p:txBody>
          <a:bodyPr/>
          <a:lstStyle/>
          <a:p>
            <a:pPr>
              <a:defRPr/>
            </a:pPr>
            <a:r>
              <a:rPr lang="nl-NL" dirty="0" smtClean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Diverse onderzoeken 2010 t/m 2012 (voor en na Chemiepack):</a:t>
            </a:r>
          </a:p>
        </p:txBody>
      </p:sp>
      <p:sp>
        <p:nvSpPr>
          <p:cNvPr id="1741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00113" y="2708275"/>
            <a:ext cx="7772400" cy="3025775"/>
          </a:xfrm>
        </p:spPr>
        <p:txBody>
          <a:bodyPr/>
          <a:lstStyle/>
          <a:p>
            <a:r>
              <a:rPr lang="nl-NL" sz="2400" smtClean="0"/>
              <a:t>PGS 15 en aanwijzing bedrijfsbrandweren </a:t>
            </a:r>
            <a:r>
              <a:rPr lang="nl-NL" sz="2000" smtClean="0"/>
              <a:t>(IOOV en ILT)</a:t>
            </a:r>
          </a:p>
          <a:p>
            <a:r>
              <a:rPr lang="nl-NL" sz="2400" smtClean="0"/>
              <a:t>Aanwijzing bedrijfsbrandweer risicobedrijven </a:t>
            </a:r>
            <a:r>
              <a:rPr lang="nl-NL" sz="2000" smtClean="0"/>
              <a:t>(IOOV)</a:t>
            </a:r>
          </a:p>
          <a:p>
            <a:r>
              <a:rPr lang="nl-NL" sz="2400" smtClean="0"/>
              <a:t>Chemiepack</a:t>
            </a:r>
          </a:p>
          <a:p>
            <a:pPr>
              <a:buFont typeface="Verdana" pitchFamily="34" charset="0"/>
              <a:buNone/>
            </a:pPr>
            <a:r>
              <a:rPr lang="nl-NL" sz="2400" smtClean="0"/>
              <a:t>(</a:t>
            </a:r>
            <a:r>
              <a:rPr lang="nl-NL" sz="1800" smtClean="0"/>
              <a:t>onderzoeksraad voor Veiligheid enz.)</a:t>
            </a:r>
          </a:p>
          <a:p>
            <a:endParaRPr lang="nl-NL" sz="1800" smtClean="0">
              <a:solidFill>
                <a:srgbClr val="132E4F"/>
              </a:solidFill>
            </a:endParaRPr>
          </a:p>
        </p:txBody>
      </p:sp>
      <p:pic>
        <p:nvPicPr>
          <p:cNvPr id="1741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88013" y="4076700"/>
            <a:ext cx="3455987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voettekst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DOW RESTRICTED - For internal use only</a:t>
            </a:r>
          </a:p>
          <a:p>
            <a:pPr>
              <a:defRPr/>
            </a:pPr>
            <a:r>
              <a:rPr lang="en-US" smtClean="0"/>
              <a:t>  Veiligheidsregio Zeeland</a:t>
            </a:r>
            <a:endParaRPr lang="en-GB" smtClean="0"/>
          </a:p>
        </p:txBody>
      </p:sp>
      <p:sp>
        <p:nvSpPr>
          <p:cNvPr id="5" name="Tijdelijke aanduiding voor dianumm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4189AA58-F917-4344-8ED2-145D146C97E0}" type="slidenum">
              <a:rPr lang="en-GB"/>
              <a:pPr>
                <a:defRPr/>
              </a:pPr>
              <a:t>3</a:t>
            </a:fld>
            <a:endParaRPr lang="en-GB"/>
          </a:p>
        </p:txBody>
      </p:sp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nl-NL" dirty="0" smtClean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Impact op Zeeland</a:t>
            </a:r>
            <a:br>
              <a:rPr lang="nl-NL" dirty="0" smtClean="0">
                <a:solidFill>
                  <a:srgbClr val="000000"/>
                </a:solidFill>
                <a:latin typeface="+mn-lt"/>
                <a:ea typeface="+mn-ea"/>
                <a:cs typeface="+mn-cs"/>
              </a:rPr>
            </a:br>
            <a:r>
              <a:rPr lang="nl-NL" dirty="0" smtClean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(VRZ en </a:t>
            </a:r>
            <a:r>
              <a:rPr lang="nl-NL" dirty="0" err="1" smtClean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Wabo</a:t>
            </a:r>
            <a:r>
              <a:rPr lang="nl-NL" dirty="0" smtClean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 gezag)</a:t>
            </a:r>
          </a:p>
        </p:txBody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2492375"/>
            <a:ext cx="7770813" cy="3600450"/>
          </a:xfrm>
        </p:spPr>
        <p:txBody>
          <a:bodyPr/>
          <a:lstStyle/>
          <a:p>
            <a:r>
              <a:rPr lang="nl-NL" sz="2800" smtClean="0"/>
              <a:t>Afstemming in vergunningverlening (WABO/WVO en WVR Bedrijfsbrandweer)</a:t>
            </a:r>
          </a:p>
          <a:p>
            <a:r>
              <a:rPr lang="nl-NL" sz="2800" smtClean="0"/>
              <a:t>Aanpassing/verbetering door de bedrijven</a:t>
            </a:r>
          </a:p>
          <a:p>
            <a:r>
              <a:rPr lang="nl-NL" sz="2800" smtClean="0"/>
              <a:t>Maatregelen VRZ</a:t>
            </a:r>
          </a:p>
          <a:p>
            <a:r>
              <a:rPr lang="nl-NL" sz="2800" smtClean="0"/>
              <a:t>PGS (15) keurslijf,</a:t>
            </a:r>
          </a:p>
          <a:p>
            <a:pPr>
              <a:buFont typeface="Verdana" pitchFamily="34" charset="0"/>
              <a:buNone/>
            </a:pPr>
            <a:r>
              <a:rPr lang="nl-NL" sz="2800" smtClean="0"/>
              <a:t>   Bemoeienis ILT</a:t>
            </a:r>
          </a:p>
        </p:txBody>
      </p:sp>
      <p:pic>
        <p:nvPicPr>
          <p:cNvPr id="19461" name="Afbeelding 5" descr="IMG_1971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92800" y="4491038"/>
            <a:ext cx="3251200" cy="2366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voettekst 4"/>
          <p:cNvSpPr txBox="1">
            <a:spLocks noGrp="1"/>
          </p:cNvSpPr>
          <p:nvPr/>
        </p:nvSpPr>
        <p:spPr bwMode="auto">
          <a:xfrm>
            <a:off x="2895600" y="6553200"/>
            <a:ext cx="2894013" cy="227013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lIns="90000" tIns="46800" rIns="90000" bIns="46800"/>
          <a:lstStyle/>
          <a:p>
            <a:pPr algn="ctr" eaLnBrk="0" hangingPunct="0">
              <a:buClr>
                <a:srgbClr val="FFFFFF"/>
              </a:buClr>
              <a:buSzPct val="100000"/>
              <a:buFont typeface="Verdana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GB" sz="700">
                <a:solidFill>
                  <a:srgbClr val="FFFFFF"/>
                </a:solidFill>
                <a:latin typeface="+mn-lt"/>
                <a:ea typeface="Lucida Sans Unicode" pitchFamily="34" charset="0"/>
                <a:cs typeface="Lucida Sans Unicode" pitchFamily="34" charset="0"/>
              </a:rPr>
              <a:t>Veiligheidsregio Zeeland</a:t>
            </a:r>
          </a:p>
        </p:txBody>
      </p:sp>
      <p:sp>
        <p:nvSpPr>
          <p:cNvPr id="5" name="Tijdelijke aanduiding voor dianummer 5"/>
          <p:cNvSpPr txBox="1">
            <a:spLocks noGrp="1"/>
          </p:cNvSpPr>
          <p:nvPr/>
        </p:nvSpPr>
        <p:spPr bwMode="auto">
          <a:xfrm>
            <a:off x="6858000" y="6553200"/>
            <a:ext cx="1903413" cy="227013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lIns="90000" tIns="46800" rIns="90000" bIns="46800"/>
          <a:lstStyle/>
          <a:p>
            <a:pPr algn="r" eaLnBrk="0" hangingPunct="0">
              <a:buClr>
                <a:srgbClr val="FFFFFF"/>
              </a:buClr>
              <a:buSzPct val="100000"/>
              <a:buFont typeface="Verdana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fld id="{CAA4CD48-5F21-403D-AF08-3E29D54A5520}" type="slidenum">
              <a:rPr lang="en-GB" sz="700">
                <a:solidFill>
                  <a:srgbClr val="FFFFFF"/>
                </a:solidFill>
                <a:latin typeface="+mn-lt"/>
                <a:ea typeface="Lucida Sans Unicode" pitchFamily="34" charset="0"/>
                <a:cs typeface="Lucida Sans Unicode" pitchFamily="34" charset="0"/>
              </a:rPr>
              <a:pPr algn="r" eaLnBrk="0" hangingPunct="0">
                <a:buClr>
                  <a:srgbClr val="FFFFFF"/>
                </a:buClr>
                <a:buSzPct val="100000"/>
                <a:buFont typeface="Verdana" pitchFamily="34" charset="0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t>4</a:t>
            </a:fld>
            <a:endParaRPr lang="en-GB" sz="700">
              <a:solidFill>
                <a:srgbClr val="FFFFFF"/>
              </a:solidFill>
              <a:latin typeface="+mn-lt"/>
              <a:ea typeface="Lucida Sans Unicode" pitchFamily="34" charset="0"/>
              <a:cs typeface="Lucida Sans Unicode" pitchFamily="34" charset="0"/>
            </a:endParaRPr>
          </a:p>
        </p:txBody>
      </p:sp>
      <p:sp>
        <p:nvSpPr>
          <p:cNvPr id="4506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>
              <a:defRPr/>
            </a:pPr>
            <a:r>
              <a:rPr lang="nl-NL" dirty="0" smtClean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Bedrijfsbrandweeraanwijzingen, waar staat de VRZ?</a:t>
            </a:r>
          </a:p>
        </p:txBody>
      </p:sp>
      <p:sp>
        <p:nvSpPr>
          <p:cNvPr id="2150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827088" y="2349500"/>
            <a:ext cx="7770812" cy="3309938"/>
          </a:xfrm>
        </p:spPr>
        <p:txBody>
          <a:bodyPr/>
          <a:lstStyle/>
          <a:p>
            <a:r>
              <a:rPr lang="nl-NL" smtClean="0"/>
              <a:t>Op orde bij VR inrichtingen</a:t>
            </a:r>
          </a:p>
          <a:p>
            <a:r>
              <a:rPr lang="nl-NL" smtClean="0"/>
              <a:t>Inventarisatie overige bedrijven gereed (PBZO en ARIE)</a:t>
            </a:r>
          </a:p>
          <a:p>
            <a:r>
              <a:rPr lang="nl-NL" smtClean="0"/>
              <a:t>Ca 5 inrichtingen op termijn mogelijk aanwijzen (1 in </a:t>
            </a:r>
            <a:r>
              <a:rPr lang="nl-NL" i="1" smtClean="0">
                <a:solidFill>
                  <a:schemeClr val="tx1"/>
                </a:solidFill>
              </a:rPr>
              <a:t>Vlissingen)</a:t>
            </a:r>
          </a:p>
          <a:p>
            <a:endParaRPr lang="nl-NL" smtClean="0">
              <a:solidFill>
                <a:srgbClr val="132E4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DOW RESTRICTED - For internal use only</a:t>
            </a:r>
          </a:p>
          <a:p>
            <a:pPr>
              <a:defRPr/>
            </a:pPr>
            <a:r>
              <a:rPr lang="en-US" smtClean="0"/>
              <a:t>  Visie Brandweer Nederland</a:t>
            </a: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voettekst 4"/>
          <p:cNvSpPr txBox="1">
            <a:spLocks noGrp="1"/>
          </p:cNvSpPr>
          <p:nvPr/>
        </p:nvSpPr>
        <p:spPr bwMode="auto">
          <a:xfrm>
            <a:off x="2895600" y="6553200"/>
            <a:ext cx="2894013" cy="227013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lIns="90000" tIns="46800" rIns="90000" bIns="46800"/>
          <a:lstStyle/>
          <a:p>
            <a:pPr algn="ctr" eaLnBrk="0" hangingPunct="0">
              <a:buClr>
                <a:srgbClr val="FFFFFF"/>
              </a:buClr>
              <a:buSzPct val="100000"/>
              <a:buFont typeface="Verdana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GB" sz="700">
                <a:solidFill>
                  <a:srgbClr val="FFFFFF"/>
                </a:solidFill>
                <a:latin typeface="+mn-lt"/>
                <a:ea typeface="Lucida Sans Unicode" pitchFamily="34" charset="0"/>
                <a:cs typeface="Lucida Sans Unicode" pitchFamily="34" charset="0"/>
              </a:rPr>
              <a:t>Veiligheidsregio Zeeland</a:t>
            </a:r>
          </a:p>
        </p:txBody>
      </p:sp>
      <p:sp>
        <p:nvSpPr>
          <p:cNvPr id="5" name="Tijdelijke aanduiding voor dianummer 5"/>
          <p:cNvSpPr txBox="1">
            <a:spLocks noGrp="1"/>
          </p:cNvSpPr>
          <p:nvPr/>
        </p:nvSpPr>
        <p:spPr bwMode="auto">
          <a:xfrm>
            <a:off x="6858000" y="6553200"/>
            <a:ext cx="1903413" cy="227013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lIns="90000" tIns="46800" rIns="90000" bIns="46800"/>
          <a:lstStyle/>
          <a:p>
            <a:pPr algn="r" eaLnBrk="0" hangingPunct="0">
              <a:buClr>
                <a:srgbClr val="FFFFFF"/>
              </a:buClr>
              <a:buSzPct val="100000"/>
              <a:buFont typeface="Verdana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fld id="{418FA498-4433-44A5-BB35-7293EEAE20AF}" type="slidenum">
              <a:rPr lang="en-GB" sz="700">
                <a:solidFill>
                  <a:srgbClr val="FFFFFF"/>
                </a:solidFill>
                <a:latin typeface="+mn-lt"/>
                <a:ea typeface="Lucida Sans Unicode" pitchFamily="34" charset="0"/>
                <a:cs typeface="Lucida Sans Unicode" pitchFamily="34" charset="0"/>
              </a:rPr>
              <a:pPr algn="r" eaLnBrk="0" hangingPunct="0">
                <a:buClr>
                  <a:srgbClr val="FFFFFF"/>
                </a:buClr>
                <a:buSzPct val="100000"/>
                <a:buFont typeface="Verdana" pitchFamily="34" charset="0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t>5</a:t>
            </a:fld>
            <a:endParaRPr lang="en-GB" sz="700">
              <a:solidFill>
                <a:srgbClr val="FFFFFF"/>
              </a:solidFill>
              <a:latin typeface="+mn-lt"/>
              <a:ea typeface="Lucida Sans Unicode" pitchFamily="34" charset="0"/>
              <a:cs typeface="Lucida Sans Unicode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DOW RESTRICTED - For internal use only</a:t>
            </a:r>
          </a:p>
          <a:p>
            <a:pPr>
              <a:defRPr/>
            </a:pPr>
            <a:r>
              <a:rPr lang="en-US" smtClean="0"/>
              <a:t>  Visie Brandweer Nederland</a:t>
            </a:r>
            <a:endParaRPr lang="en-GB"/>
          </a:p>
        </p:txBody>
      </p:sp>
      <p:pic>
        <p:nvPicPr>
          <p:cNvPr id="23556" name="Picture 2" descr="C:\Users\u584354\AppData\Local\Microsoft\Windows\Temporary Internet Files\Content.Outlook\WAG3EAO9\20121120_sloegebied_1024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voettekst 4"/>
          <p:cNvSpPr txBox="1">
            <a:spLocks noGrp="1"/>
          </p:cNvSpPr>
          <p:nvPr/>
        </p:nvSpPr>
        <p:spPr bwMode="auto">
          <a:xfrm>
            <a:off x="2895600" y="6553200"/>
            <a:ext cx="2894013" cy="227013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lIns="90000" tIns="46800" rIns="90000" bIns="46800"/>
          <a:lstStyle/>
          <a:p>
            <a:pPr algn="ctr" eaLnBrk="0" hangingPunct="0">
              <a:buClr>
                <a:srgbClr val="FFFFFF"/>
              </a:buClr>
              <a:buSzPct val="100000"/>
              <a:buFont typeface="Verdana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GB" sz="700">
                <a:solidFill>
                  <a:srgbClr val="FFFFFF"/>
                </a:solidFill>
                <a:latin typeface="+mn-lt"/>
                <a:ea typeface="Lucida Sans Unicode" pitchFamily="34" charset="0"/>
                <a:cs typeface="Lucida Sans Unicode" pitchFamily="34" charset="0"/>
              </a:rPr>
              <a:t>Veiligheidsregio Zeeland</a:t>
            </a:r>
          </a:p>
        </p:txBody>
      </p:sp>
      <p:sp>
        <p:nvSpPr>
          <p:cNvPr id="5" name="Tijdelijke aanduiding voor dianummer 5"/>
          <p:cNvSpPr txBox="1">
            <a:spLocks noGrp="1"/>
          </p:cNvSpPr>
          <p:nvPr/>
        </p:nvSpPr>
        <p:spPr bwMode="auto">
          <a:xfrm>
            <a:off x="6858000" y="6553200"/>
            <a:ext cx="1903413" cy="227013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lIns="90000" tIns="46800" rIns="90000" bIns="46800"/>
          <a:lstStyle/>
          <a:p>
            <a:pPr algn="r" eaLnBrk="0" hangingPunct="0">
              <a:buClr>
                <a:srgbClr val="FFFFFF"/>
              </a:buClr>
              <a:buSzPct val="100000"/>
              <a:buFont typeface="Verdana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fld id="{296362AE-0BF5-46D1-9076-24913E42F3F1}" type="slidenum">
              <a:rPr lang="en-GB" sz="700">
                <a:solidFill>
                  <a:srgbClr val="FFFFFF"/>
                </a:solidFill>
                <a:latin typeface="+mn-lt"/>
                <a:ea typeface="Lucida Sans Unicode" pitchFamily="34" charset="0"/>
                <a:cs typeface="Lucida Sans Unicode" pitchFamily="34" charset="0"/>
              </a:rPr>
              <a:pPr algn="r" eaLnBrk="0" hangingPunct="0">
                <a:buClr>
                  <a:srgbClr val="FFFFFF"/>
                </a:buClr>
                <a:buSzPct val="100000"/>
                <a:buFont typeface="Verdana" pitchFamily="34" charset="0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t>6</a:t>
            </a:fld>
            <a:endParaRPr lang="en-GB" sz="700">
              <a:solidFill>
                <a:srgbClr val="FFFFFF"/>
              </a:solidFill>
              <a:latin typeface="+mn-lt"/>
              <a:ea typeface="Lucida Sans Unicode" pitchFamily="34" charset="0"/>
              <a:cs typeface="Lucida Sans Unicode" pitchFamily="34" charset="0"/>
            </a:endParaRPr>
          </a:p>
        </p:txBody>
      </p:sp>
      <p:sp>
        <p:nvSpPr>
          <p:cNvPr id="4506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>
              <a:defRPr/>
            </a:pPr>
            <a:r>
              <a:rPr lang="nl-NL" dirty="0" smtClean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BRZO inspecties en bedrijfsbrandweerinspecties</a:t>
            </a:r>
          </a:p>
        </p:txBody>
      </p:sp>
      <p:sp>
        <p:nvSpPr>
          <p:cNvPr id="2560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827088" y="2276475"/>
            <a:ext cx="7770812" cy="3382963"/>
          </a:xfrm>
        </p:spPr>
        <p:txBody>
          <a:bodyPr/>
          <a:lstStyle/>
          <a:p>
            <a:r>
              <a:rPr lang="nl-NL" sz="2800" smtClean="0"/>
              <a:t>Kwalitatief hoog niveau</a:t>
            </a:r>
          </a:p>
          <a:p>
            <a:r>
              <a:rPr lang="nl-NL" sz="2800" smtClean="0"/>
              <a:t>Bedrijfsbrandweerinspecties effectief</a:t>
            </a:r>
          </a:p>
          <a:p>
            <a:r>
              <a:rPr lang="nl-NL" sz="2800" smtClean="0"/>
              <a:t>Van Identificatie van de gevaren naar de beheersing bij incidenten</a:t>
            </a:r>
          </a:p>
          <a:p>
            <a:r>
              <a:rPr lang="nl-NL" sz="2800" smtClean="0"/>
              <a:t>Ontwikkelingen als gevolg van deze inspecties bij bedrijven/VRZ (kwaliteit en robuustheid)</a:t>
            </a:r>
            <a:endParaRPr lang="nl-NL" sz="2800" smtClean="0">
              <a:solidFill>
                <a:srgbClr val="132E4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GB" smtClean="0"/>
              <a:t>Visie Brandweer Nederland</a:t>
            </a: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voettekst 4"/>
          <p:cNvSpPr txBox="1">
            <a:spLocks noGrp="1"/>
          </p:cNvSpPr>
          <p:nvPr/>
        </p:nvSpPr>
        <p:spPr bwMode="auto">
          <a:xfrm>
            <a:off x="2895600" y="6553200"/>
            <a:ext cx="2894013" cy="227013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lIns="90000" tIns="46800" rIns="90000" bIns="46800"/>
          <a:lstStyle/>
          <a:p>
            <a:pPr algn="ctr" eaLnBrk="0" hangingPunct="0">
              <a:buClr>
                <a:srgbClr val="FFFFFF"/>
              </a:buClr>
              <a:buSzPct val="100000"/>
              <a:buFont typeface="Verdana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GB" sz="700">
                <a:solidFill>
                  <a:srgbClr val="FFFFFF"/>
                </a:solidFill>
                <a:latin typeface="+mn-lt"/>
                <a:ea typeface="Lucida Sans Unicode" pitchFamily="34" charset="0"/>
                <a:cs typeface="Lucida Sans Unicode" pitchFamily="34" charset="0"/>
              </a:rPr>
              <a:t>Veiligheidsregio Zeeland</a:t>
            </a:r>
          </a:p>
        </p:txBody>
      </p:sp>
      <p:sp>
        <p:nvSpPr>
          <p:cNvPr id="5" name="Tijdelijke aanduiding voor dianummer 5"/>
          <p:cNvSpPr txBox="1">
            <a:spLocks noGrp="1"/>
          </p:cNvSpPr>
          <p:nvPr/>
        </p:nvSpPr>
        <p:spPr bwMode="auto">
          <a:xfrm>
            <a:off x="6858000" y="6553200"/>
            <a:ext cx="1903413" cy="227013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lIns="90000" tIns="46800" rIns="90000" bIns="46800"/>
          <a:lstStyle/>
          <a:p>
            <a:pPr algn="r" eaLnBrk="0" hangingPunct="0">
              <a:buClr>
                <a:srgbClr val="FFFFFF"/>
              </a:buClr>
              <a:buSzPct val="100000"/>
              <a:buFont typeface="Verdana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fld id="{46E67BC4-A805-42A2-B009-A7CD70544696}" type="slidenum">
              <a:rPr lang="en-GB" sz="700">
                <a:solidFill>
                  <a:srgbClr val="FFFFFF"/>
                </a:solidFill>
                <a:latin typeface="+mn-lt"/>
                <a:ea typeface="Lucida Sans Unicode" pitchFamily="34" charset="0"/>
                <a:cs typeface="Lucida Sans Unicode" pitchFamily="34" charset="0"/>
              </a:rPr>
              <a:pPr algn="r" eaLnBrk="0" hangingPunct="0">
                <a:buClr>
                  <a:srgbClr val="FFFFFF"/>
                </a:buClr>
                <a:buSzPct val="100000"/>
                <a:buFont typeface="Verdana" pitchFamily="34" charset="0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t>7</a:t>
            </a:fld>
            <a:endParaRPr lang="en-GB" sz="700">
              <a:solidFill>
                <a:srgbClr val="FFFFFF"/>
              </a:solidFill>
              <a:latin typeface="+mn-lt"/>
              <a:ea typeface="Lucida Sans Unicode" pitchFamily="34" charset="0"/>
              <a:cs typeface="Lucida Sans Unicode" pitchFamily="34" charset="0"/>
            </a:endParaRPr>
          </a:p>
        </p:txBody>
      </p:sp>
      <p:sp>
        <p:nvSpPr>
          <p:cNvPr id="4506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algn="ctr">
              <a:defRPr/>
            </a:pPr>
            <a:endParaRPr lang="nl-NL" sz="2800" dirty="0" smtClean="0">
              <a:solidFill>
                <a:srgbClr val="0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827088" y="2276475"/>
            <a:ext cx="7770812" cy="3382963"/>
          </a:xfrm>
        </p:spPr>
        <p:txBody>
          <a:bodyPr/>
          <a:lstStyle/>
          <a:p>
            <a:pPr>
              <a:buFont typeface="Verdana" pitchFamily="34" charset="0"/>
              <a:buNone/>
            </a:pPr>
            <a:endParaRPr lang="nl-NL" sz="2800" smtClean="0">
              <a:solidFill>
                <a:srgbClr val="132E4F"/>
              </a:solidFill>
            </a:endParaRPr>
          </a:p>
        </p:txBody>
      </p:sp>
      <p:pic>
        <p:nvPicPr>
          <p:cNvPr id="27653" name="Afbeelding 5" descr="Afbeelding3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549275"/>
            <a:ext cx="4335462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4" name="Afbeelding 6" descr="Afbeelding2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9388" y="3500438"/>
            <a:ext cx="4333875" cy="302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5" name="Afbeelding 7" descr="Afbeelding1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9388" y="549275"/>
            <a:ext cx="4333875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6" name="Afbeelding 8" descr="Afbeelding4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43438" y="3500438"/>
            <a:ext cx="4335462" cy="302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voettekst 4"/>
          <p:cNvSpPr txBox="1">
            <a:spLocks noGrp="1"/>
          </p:cNvSpPr>
          <p:nvPr/>
        </p:nvSpPr>
        <p:spPr bwMode="auto">
          <a:xfrm>
            <a:off x="2895600" y="6553200"/>
            <a:ext cx="2894013" cy="227013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lIns="90000" tIns="46800" rIns="90000" bIns="46800"/>
          <a:lstStyle/>
          <a:p>
            <a:pPr algn="ctr" eaLnBrk="0" hangingPunct="0">
              <a:buClr>
                <a:srgbClr val="FFFFFF"/>
              </a:buClr>
              <a:buSzPct val="100000"/>
              <a:buFont typeface="Verdana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GB" sz="700">
                <a:solidFill>
                  <a:srgbClr val="FFFFFF"/>
                </a:solidFill>
                <a:latin typeface="+mn-lt"/>
                <a:ea typeface="Lucida Sans Unicode" pitchFamily="34" charset="0"/>
                <a:cs typeface="Lucida Sans Unicode" pitchFamily="34" charset="0"/>
              </a:rPr>
              <a:t>Veiligheidsregio Zeeland</a:t>
            </a:r>
          </a:p>
        </p:txBody>
      </p:sp>
      <p:sp>
        <p:nvSpPr>
          <p:cNvPr id="5" name="Tijdelijke aanduiding voor dianummer 5"/>
          <p:cNvSpPr txBox="1">
            <a:spLocks noGrp="1"/>
          </p:cNvSpPr>
          <p:nvPr/>
        </p:nvSpPr>
        <p:spPr bwMode="auto">
          <a:xfrm>
            <a:off x="6858000" y="6553200"/>
            <a:ext cx="1903413" cy="227013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lIns="90000" tIns="46800" rIns="90000" bIns="46800"/>
          <a:lstStyle/>
          <a:p>
            <a:pPr algn="r" eaLnBrk="0" hangingPunct="0">
              <a:buClr>
                <a:srgbClr val="FFFFFF"/>
              </a:buClr>
              <a:buSzPct val="100000"/>
              <a:buFont typeface="Verdana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fld id="{615EA49C-D2D1-4267-A509-7C01FC1B36FA}" type="slidenum">
              <a:rPr lang="en-GB" sz="700">
                <a:solidFill>
                  <a:srgbClr val="FFFFFF"/>
                </a:solidFill>
                <a:latin typeface="+mn-lt"/>
                <a:ea typeface="Lucida Sans Unicode" pitchFamily="34" charset="0"/>
                <a:cs typeface="Lucida Sans Unicode" pitchFamily="34" charset="0"/>
              </a:rPr>
              <a:pPr algn="r" eaLnBrk="0" hangingPunct="0">
                <a:buClr>
                  <a:srgbClr val="FFFFFF"/>
                </a:buClr>
                <a:buSzPct val="100000"/>
                <a:buFont typeface="Verdana" pitchFamily="34" charset="0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/>
              </a:pPr>
              <a:t>8</a:t>
            </a:fld>
            <a:endParaRPr lang="en-GB" sz="700">
              <a:solidFill>
                <a:srgbClr val="FFFFFF"/>
              </a:solidFill>
              <a:latin typeface="+mn-lt"/>
              <a:ea typeface="Lucida Sans Unicode" pitchFamily="34" charset="0"/>
              <a:cs typeface="Lucida Sans Unicode" pitchFamily="34" charset="0"/>
            </a:endParaRPr>
          </a:p>
        </p:txBody>
      </p:sp>
      <p:sp>
        <p:nvSpPr>
          <p:cNvPr id="4506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algn="ctr">
              <a:defRPr/>
            </a:pPr>
            <a:r>
              <a:rPr lang="nl-NL" dirty="0" smtClean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Verplichtingen en acties VRZ</a:t>
            </a:r>
            <a:br>
              <a:rPr lang="nl-NL" dirty="0" smtClean="0">
                <a:solidFill>
                  <a:srgbClr val="000000"/>
                </a:solidFill>
                <a:latin typeface="+mn-lt"/>
                <a:ea typeface="+mn-ea"/>
                <a:cs typeface="+mn-cs"/>
              </a:rPr>
            </a:br>
            <a:r>
              <a:rPr lang="nl-NL" dirty="0" smtClean="0">
                <a:solidFill>
                  <a:srgbClr val="000000"/>
                </a:solidFill>
                <a:latin typeface="+mn-lt"/>
                <a:ea typeface="+mn-ea"/>
                <a:cs typeface="+mn-cs"/>
              </a:rPr>
              <a:t>periode 2012-2014</a:t>
            </a:r>
          </a:p>
        </p:txBody>
      </p:sp>
      <p:sp>
        <p:nvSpPr>
          <p:cNvPr id="2970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827088" y="2276475"/>
            <a:ext cx="7770812" cy="3673475"/>
          </a:xfrm>
        </p:spPr>
        <p:txBody>
          <a:bodyPr/>
          <a:lstStyle/>
          <a:p>
            <a:r>
              <a:rPr lang="nl-NL" sz="2800" smtClean="0"/>
              <a:t>Voortgang actualisatie aanwijzingen bedrijfsbrandweer</a:t>
            </a:r>
          </a:p>
          <a:p>
            <a:r>
              <a:rPr lang="nl-NL" sz="2800" smtClean="0"/>
              <a:t>Actueel beleid is ontwikkeld en voorstel voor vaststellen op basis van de aanbevelingen in de onderzoeksrapporten is gereed</a:t>
            </a:r>
          </a:p>
          <a:p>
            <a:r>
              <a:rPr lang="nl-NL" sz="2800" smtClean="0"/>
              <a:t>Balans opmaken, actiepunten vaststellen</a:t>
            </a:r>
            <a:endParaRPr lang="nl-NL" sz="2800" smtClean="0">
              <a:solidFill>
                <a:srgbClr val="132E4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27088" y="1052513"/>
            <a:ext cx="7770812" cy="1141412"/>
          </a:xfrm>
        </p:spPr>
        <p:txBody>
          <a:bodyPr/>
          <a:lstStyle/>
          <a:p>
            <a:r>
              <a:rPr lang="nl-NL" sz="3600" smtClean="0">
                <a:solidFill>
                  <a:schemeClr val="tx1"/>
                </a:solidFill>
              </a:rPr>
              <a:t>Ontwikkeling algemeen:</a:t>
            </a:r>
          </a:p>
        </p:txBody>
      </p:sp>
      <p:sp>
        <p:nvSpPr>
          <p:cNvPr id="3174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55650" y="2276475"/>
            <a:ext cx="7770813" cy="4233863"/>
          </a:xfrm>
        </p:spPr>
        <p:txBody>
          <a:bodyPr/>
          <a:lstStyle/>
          <a:p>
            <a:r>
              <a:rPr lang="nl-NL" sz="2400" smtClean="0"/>
              <a:t>Professionalisering:</a:t>
            </a:r>
          </a:p>
          <a:p>
            <a:pPr lvl="1"/>
            <a:r>
              <a:rPr lang="nl-NL" sz="2000" smtClean="0"/>
              <a:t> Beter/meer materieel voor de grotere (bedrijfs)incidenten (en die komen niet zo vaak voor)</a:t>
            </a:r>
          </a:p>
          <a:p>
            <a:pPr lvl="1"/>
            <a:r>
              <a:rPr lang="nl-NL" sz="2000" smtClean="0"/>
              <a:t>Verbetering van structuur</a:t>
            </a:r>
          </a:p>
          <a:p>
            <a:pPr lvl="1"/>
            <a:r>
              <a:rPr lang="nl-NL" sz="2000" smtClean="0"/>
              <a:t>Hoger kennis en oefenniveau </a:t>
            </a:r>
          </a:p>
          <a:p>
            <a:pPr lvl="1"/>
            <a:r>
              <a:rPr lang="nl-NL" sz="2000" smtClean="0"/>
              <a:t>Ondersteunende systemen (databases en communicatief)</a:t>
            </a:r>
          </a:p>
          <a:p>
            <a:pPr lvl="1"/>
            <a:r>
              <a:rPr lang="nl-NL" sz="2000" smtClean="0"/>
              <a:t>Grotere organisaties</a:t>
            </a:r>
          </a:p>
          <a:p>
            <a:pPr>
              <a:lnSpc>
                <a:spcPct val="90000"/>
              </a:lnSpc>
            </a:pPr>
            <a:endParaRPr lang="nl-NL" sz="2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andaardontwerp">
  <a:themeElements>
    <a:clrScheme name="Standaardontwerp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ardontwerp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Lucida Grande" pitchFamily="48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Lucida Grande" pitchFamily="4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Lucida Grande" pitchFamily="48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Lucida Grande" pitchFamily="48" charset="0"/>
          </a:defRPr>
        </a:defPPr>
      </a:lstStyle>
    </a:lnDef>
  </a:objectDefaults>
  <a:extraClrSchemeLst>
    <a:extraClrScheme>
      <a:clrScheme name="Standaardontwerp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h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h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772</TotalTime>
  <Words>422</Words>
  <Application>Microsoft Office PowerPoint</Application>
  <PresentationFormat>Diavoorstelling (4:3)</PresentationFormat>
  <Paragraphs>97</Paragraphs>
  <Slides>13</Slides>
  <Notes>9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Ontwerpsjabloon</vt:lpstr>
      </vt:variant>
      <vt:variant>
        <vt:i4>12</vt:i4>
      </vt:variant>
      <vt:variant>
        <vt:lpstr>Diatitels</vt:lpstr>
      </vt:variant>
      <vt:variant>
        <vt:i4>13</vt:i4>
      </vt:variant>
    </vt:vector>
  </HeadingPairs>
  <TitlesOfParts>
    <vt:vector size="30" baseType="lpstr">
      <vt:lpstr>Lucida Grande</vt:lpstr>
      <vt:lpstr>Arial</vt:lpstr>
      <vt:lpstr>Verdana</vt:lpstr>
      <vt:lpstr>Times New Roman</vt:lpstr>
      <vt:lpstr>Lucida Sans Unicode</vt:lpstr>
      <vt:lpstr>Standaardontwerp</vt:lpstr>
      <vt:lpstr>Standaardontwerp</vt:lpstr>
      <vt:lpstr>Standaardontwerp</vt:lpstr>
      <vt:lpstr>Standaardontwerp</vt:lpstr>
      <vt:lpstr>Standaardontwerp</vt:lpstr>
      <vt:lpstr>Standaardontwerp</vt:lpstr>
      <vt:lpstr>Standaardontwerp</vt:lpstr>
      <vt:lpstr>Standaardontwerp</vt:lpstr>
      <vt:lpstr>Standaardontwerp</vt:lpstr>
      <vt:lpstr>Standaardontwerp</vt:lpstr>
      <vt:lpstr>Standaardontwerp</vt:lpstr>
      <vt:lpstr>Standaardontwerp</vt:lpstr>
      <vt:lpstr>Dia 1</vt:lpstr>
      <vt:lpstr>Diverse onderzoeken 2010 t/m 2012 (voor en na Chemiepack):</vt:lpstr>
      <vt:lpstr>Impact op Zeeland (VRZ en Wabo gezag)</vt:lpstr>
      <vt:lpstr>Bedrijfsbrandweeraanwijzingen, waar staat de VRZ?</vt:lpstr>
      <vt:lpstr>Dia 5</vt:lpstr>
      <vt:lpstr>BRZO inspecties en bedrijfsbrandweerinspecties</vt:lpstr>
      <vt:lpstr>Dia 7</vt:lpstr>
      <vt:lpstr>Verplichtingen en acties VRZ periode 2012-2014</vt:lpstr>
      <vt:lpstr>Ontwikkeling algemeen:</vt:lpstr>
      <vt:lpstr>Kansen en bedreigingen</vt:lpstr>
      <vt:lpstr>Impact van brand</vt:lpstr>
      <vt:lpstr>Risico’s en effecten</vt:lpstr>
      <vt:lpstr>Bedankt voor uw aandacht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Visie op Uitvoering</dc:title>
  <dc:creator>J. v. Dixhoorn</dc:creator>
  <cp:lastModifiedBy>Gemeente Vlissingen</cp:lastModifiedBy>
  <cp:revision>118</cp:revision>
  <dcterms:modified xsi:type="dcterms:W3CDTF">2012-11-23T11:42:28Z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_Steward">
    <vt:lpwstr>Van Dixhoorn J u584354</vt:lpwstr>
  </property>
  <property fmtid="{D5CDD505-2E9C-101B-9397-08002B2CF9AE}" pid="3" name="Information_Classification">
    <vt:lpwstr>DOW RESTRICTED - For internal use only</vt:lpwstr>
  </property>
  <property fmtid="{D5CDD505-2E9C-101B-9397-08002B2CF9AE}" pid="4" name="Record_Title_ID">
    <vt:lpwstr>72</vt:lpwstr>
  </property>
  <property fmtid="{D5CDD505-2E9C-101B-9397-08002B2CF9AE}" pid="5" name="Initial_Creation_Date">
    <vt:lpwstr>20-11-2012 9:19:29</vt:lpwstr>
  </property>
  <property fmtid="{D5CDD505-2E9C-101B-9397-08002B2CF9AE}" pid="6" name="Retention_Period_Start_Date">
    <vt:lpwstr>20-11-2012 9:19:29</vt:lpwstr>
  </property>
  <property fmtid="{D5CDD505-2E9C-101B-9397-08002B2CF9AE}" pid="7" name="Last_Reviewed_Date">
    <vt:lpwstr/>
  </property>
  <property fmtid="{D5CDD505-2E9C-101B-9397-08002B2CF9AE}" pid="8" name="Retention_Review_Frequency">
    <vt:lpwstr/>
  </property>
</Properties>
</file>