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ppt/ink/ink2.xml" ContentType="application/inkml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62" r:id="rId5"/>
  </p:sldMasterIdLst>
  <p:notesMasterIdLst>
    <p:notesMasterId r:id="rId10"/>
  </p:notesMasterIdLst>
  <p:sldIdLst>
    <p:sldId id="273" r:id="rId6"/>
    <p:sldId id="276" r:id="rId7"/>
    <p:sldId id="277" r:id="rId8"/>
    <p:sldId id="265" r:id="rId9"/>
  </p:sldIdLst>
  <p:sldSz cx="9144000" cy="6858000" type="screen4x3"/>
  <p:notesSz cx="6858000" cy="9144000"/>
  <p:defaultTextStyle>
    <a:defPPr>
      <a:defRPr lang="nl-NL"/>
    </a:defPPr>
    <a:lvl1pPr algn="l" rtl="0" fontAlgn="base">
      <a:spcBef>
        <a:spcPct val="50000"/>
      </a:spcBef>
      <a:spcAft>
        <a:spcPct val="0"/>
      </a:spcAft>
      <a:defRPr sz="16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16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16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16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16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2119"/>
    <a:srgbClr val="F18E00"/>
    <a:srgbClr val="34B4E4"/>
    <a:srgbClr val="0071B9"/>
    <a:srgbClr val="B1C800"/>
    <a:srgbClr val="93107E"/>
    <a:srgbClr val="0097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C13750-6EEB-44B4-B077-1BDD6C04B82F}" v="2" dt="2024-02-08T13:00:46.824"/>
    <p1510:client id="{D2E13B10-8F31-4754-8B1D-1B2390B2980C}" v="58" dt="2024-02-07T21:40:51.010"/>
    <p1510:client id="{F580498A-98D2-E652-F7A1-4D25AD47FCCD}" v="32" dt="2024-02-08T16:14:08.062"/>
    <p1510:client id="{FAC4B17B-AFFC-403E-95E7-368030975BA5}" v="37" dt="2024-02-07T14:38:16.9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9T16:40:08.484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1 1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09T16:40:10.063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0 0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7E25379D-73B9-7A13-39F5-324DF8DFD7B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endParaRPr lang="nl-NL" altLang="nl-NL"/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AF47DBC5-4A5E-0710-FB24-B46DF032282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endParaRPr lang="nl-NL" altLang="nl-NL"/>
          </a:p>
        </p:txBody>
      </p:sp>
      <p:sp>
        <p:nvSpPr>
          <p:cNvPr id="32772" name="Rectangle 4">
            <a:extLst>
              <a:ext uri="{FF2B5EF4-FFF2-40B4-BE49-F238E27FC236}">
                <a16:creationId xmlns:a16="http://schemas.microsoft.com/office/drawing/2014/main" id="{736B285F-66E3-C932-8715-EDF6921027E7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2773" name="Rectangle 5">
            <a:extLst>
              <a:ext uri="{FF2B5EF4-FFF2-40B4-BE49-F238E27FC236}">
                <a16:creationId xmlns:a16="http://schemas.microsoft.com/office/drawing/2014/main" id="{919249C7-2583-3078-8108-A1F7ED12E0E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 om de opmaakprofielen van de modeltekst te bewerken</a:t>
            </a:r>
          </a:p>
          <a:p>
            <a:pPr lvl="1"/>
            <a:r>
              <a:rPr lang="nl-NL" altLang="nl-NL"/>
              <a:t>Tweede niveau</a:t>
            </a:r>
          </a:p>
          <a:p>
            <a:pPr lvl="2"/>
            <a:r>
              <a:rPr lang="nl-NL" altLang="nl-NL"/>
              <a:t>Derde niveau</a:t>
            </a:r>
          </a:p>
          <a:p>
            <a:pPr lvl="3"/>
            <a:r>
              <a:rPr lang="nl-NL" altLang="nl-NL"/>
              <a:t>Vierde niveau</a:t>
            </a:r>
          </a:p>
          <a:p>
            <a:pPr lvl="4"/>
            <a:r>
              <a:rPr lang="nl-NL" altLang="nl-NL"/>
              <a:t>Vijfde niveau</a:t>
            </a:r>
          </a:p>
        </p:txBody>
      </p:sp>
      <p:sp>
        <p:nvSpPr>
          <p:cNvPr id="32774" name="Rectangle 6">
            <a:extLst>
              <a:ext uri="{FF2B5EF4-FFF2-40B4-BE49-F238E27FC236}">
                <a16:creationId xmlns:a16="http://schemas.microsoft.com/office/drawing/2014/main" id="{0B1D93A6-2F27-BB69-59D9-D5BF2AA6000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endParaRPr lang="nl-NL" altLang="nl-NL"/>
          </a:p>
        </p:txBody>
      </p:sp>
      <p:sp>
        <p:nvSpPr>
          <p:cNvPr id="32775" name="Rectangle 7">
            <a:extLst>
              <a:ext uri="{FF2B5EF4-FFF2-40B4-BE49-F238E27FC236}">
                <a16:creationId xmlns:a16="http://schemas.microsoft.com/office/drawing/2014/main" id="{86532489-F3AB-A44F-132A-8A06E7DE16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solidFill>
                  <a:schemeClr val="tx1"/>
                </a:solidFill>
              </a:defRPr>
            </a:lvl1pPr>
          </a:lstStyle>
          <a:p>
            <a:fld id="{B6D70DF3-FDFE-4BFC-B1D5-7BA7290A8C2D}" type="slidenum">
              <a:rPr lang="nl-NL" altLang="nl-NL"/>
              <a:pPr/>
              <a:t>‹nr.›</a:t>
            </a:fld>
            <a:endParaRPr lang="nl-NL" alt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0EC3F5-D881-40CA-DF91-27BB5B59CD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FD3FF01-71F7-EE7D-874F-B9244EC320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2945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BBCF87-2C90-0182-7B64-EC9857B7D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D4D01700-8F5E-7D4D-3413-586EAF8DFB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69610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72DF2F16-8BC8-7B94-27A8-24089121F5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1825625"/>
            <a:ext cx="1971675" cy="43513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AD6855B-4817-9E48-0237-CE923E5285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57626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698632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D76BAD-EECF-A177-CD23-21A4B0DFBE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BE10241E-A246-5AC2-D9BE-E0E64FB936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9773253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1B350C-A5E9-F972-C81E-3A9B597E9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1570AE8-156B-13A0-4E44-C65B99E311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5827305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174A31-2F64-09EE-5124-9021D045C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C44DB3F-E569-19F8-F706-1174CDDF21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9086443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9F8AA6-B413-C552-5844-9A753D878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1AD6B5B-BF4D-8DF5-D5E2-247BAC4E03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3068638"/>
            <a:ext cx="4038600" cy="3057525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04A62D5-C8A7-AB40-8BCE-96D8C88758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3068638"/>
            <a:ext cx="4038600" cy="3057525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6283738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976EAE-39C5-E3EA-A2AB-8EB46B112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24E7182-C1C1-43EB-368F-DC395CB81A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744EA4E-8F03-B0FD-51EF-6BC470C9CE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91CB822-8D39-51CD-6246-5628D6CD48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E2362C18-8489-7385-DBAF-2FF81F4948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990732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9346AC-7131-7939-44F8-647C1A8EA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11815391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48585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16B581-BFCB-40E5-2578-4FFAC83B6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344DC11-5B80-9453-68F9-CB146C3055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6C394BC-918F-E3FA-CC0D-16A9F606E5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056441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275832-6F44-0B0D-62A5-E34EE9FB0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6D20C76-F0A3-3D16-A265-2A41091D58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6750412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CC59FA-3544-B07A-4EC8-3CF37A013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674E480E-8D1B-6898-CB4D-DAE6660407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0C32B2C-AD59-4855-6753-8452E08631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1833699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D613E8-B9EC-22A8-3EC8-8ECA68D42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F1C1E60B-545B-CDA5-5496-B3153D700B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8701026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568E6890-6B34-7A38-16D3-8313038A75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38925" y="1700213"/>
            <a:ext cx="2058988" cy="4425950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EB9E880-1A70-F47D-A43B-470DC94564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1700213"/>
            <a:ext cx="6029325" cy="4425950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982930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04217E-B623-614B-A7D9-8242EA214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5E315D9-BEDF-A177-18D8-3FDD5C10F3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94342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822294-ECB4-2834-E3F3-2D1C34072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6EA6332-2659-7A10-8A55-597FCB45CA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416A1C9-9E62-42F7-3A56-D857C5F592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082722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50F2B6-B723-9E13-7ACD-527438A96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36A79AA-601B-E0DA-DCCE-C4526BD49C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28B6E7B6-609B-AC01-38B1-5337695FF7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16AB48A-71A8-24B5-3658-5B3412CA04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58E8D449-2E87-5497-F036-165C56A132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700623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31A021-3064-2E56-17DA-237BB58C2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1651289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405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0C9B53-AC59-DA44-CB80-3B9770C86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230A4C9-FD41-E14E-75B3-66FA839F66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34071EC-4393-AFC0-2C66-3B375B4735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51215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D2C373-D790-4CB3-B5FA-10EE8D0C8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8ECB3FA2-79D2-9FBD-4EF3-5CAA4773FE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A61D734-CD7E-78D6-F449-ED97FD17A5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050827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3560" name="Picture 8">
            <a:extLst>
              <a:ext uri="{FF2B5EF4-FFF2-40B4-BE49-F238E27FC236}">
                <a16:creationId xmlns:a16="http://schemas.microsoft.com/office/drawing/2014/main" id="{28920A02-BC02-A28E-D665-7EB9DD53E9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5" b="2681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63555" name="Rectangle 3">
            <a:extLst>
              <a:ext uri="{FF2B5EF4-FFF2-40B4-BE49-F238E27FC236}">
                <a16:creationId xmlns:a16="http://schemas.microsoft.com/office/drawing/2014/main" id="{32F7836F-796B-6C62-B766-38CD8DE991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860800"/>
            <a:ext cx="9144000" cy="2305050"/>
          </a:xfrm>
          <a:prstGeom prst="rect">
            <a:avLst/>
          </a:prstGeom>
          <a:solidFill>
            <a:srgbClr val="93107E">
              <a:alpha val="85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663556" name="Text Box 4">
            <a:extLst>
              <a:ext uri="{FF2B5EF4-FFF2-40B4-BE49-F238E27FC236}">
                <a16:creationId xmlns:a16="http://schemas.microsoft.com/office/drawing/2014/main" id="{91C38FD3-7FA0-9929-6E77-8259372971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4149725"/>
            <a:ext cx="79200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nl-NL" altLang="nl-NL"/>
              <a:t>Presentatie</a:t>
            </a:r>
          </a:p>
        </p:txBody>
      </p:sp>
      <p:sp>
        <p:nvSpPr>
          <p:cNvPr id="663557" name="Rectangle 5">
            <a:extLst>
              <a:ext uri="{FF2B5EF4-FFF2-40B4-BE49-F238E27FC236}">
                <a16:creationId xmlns:a16="http://schemas.microsoft.com/office/drawing/2014/main" id="{C2A32426-D329-10B4-78CB-CE0DFE0B19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27088" y="4581525"/>
            <a:ext cx="7561262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br>
              <a:rPr lang="nl-NL" altLang="nl-NL"/>
            </a:br>
            <a:br>
              <a:rPr lang="nl-NL" altLang="nl-NL"/>
            </a:br>
            <a:endParaRPr lang="nl-NL" altLang="nl-NL"/>
          </a:p>
        </p:txBody>
      </p:sp>
      <p:sp>
        <p:nvSpPr>
          <p:cNvPr id="663558" name="Rectangle 6">
            <a:extLst>
              <a:ext uri="{FF2B5EF4-FFF2-40B4-BE49-F238E27FC236}">
                <a16:creationId xmlns:a16="http://schemas.microsoft.com/office/drawing/2014/main" id="{3F15DFAC-AEBB-ED26-096A-C9371C9C63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165850"/>
            <a:ext cx="9144000" cy="692150"/>
          </a:xfrm>
          <a:prstGeom prst="rect">
            <a:avLst/>
          </a:prstGeom>
          <a:solidFill>
            <a:srgbClr val="B1C800">
              <a:alpha val="85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663559" name="Text Box 7">
            <a:extLst>
              <a:ext uri="{FF2B5EF4-FFF2-40B4-BE49-F238E27FC236}">
                <a16:creationId xmlns:a16="http://schemas.microsoft.com/office/drawing/2014/main" id="{91FA3CF0-A55C-0CE1-67C8-42F8692201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6308725"/>
            <a:ext cx="24495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nl-NL" alt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1600" b="1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9719" name="Picture 7">
            <a:extLst>
              <a:ext uri="{FF2B5EF4-FFF2-40B4-BE49-F238E27FC236}">
                <a16:creationId xmlns:a16="http://schemas.microsoft.com/office/drawing/2014/main" id="{51459219-017A-C00C-C409-95C823A716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5" t="2016" b="81857"/>
          <a:stretch>
            <a:fillRect/>
          </a:stretch>
        </p:blipFill>
        <p:spPr bwMode="auto">
          <a:xfrm>
            <a:off x="0" y="0"/>
            <a:ext cx="9144000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9715" name="Rectangle 3">
            <a:extLst>
              <a:ext uri="{FF2B5EF4-FFF2-40B4-BE49-F238E27FC236}">
                <a16:creationId xmlns:a16="http://schemas.microsoft.com/office/drawing/2014/main" id="{1062A3F0-8135-7AD1-3C86-578BF16D92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700213"/>
            <a:ext cx="822960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Kop 1 van dia</a:t>
            </a:r>
          </a:p>
        </p:txBody>
      </p:sp>
      <p:sp>
        <p:nvSpPr>
          <p:cNvPr id="499716" name="Rectangle 4">
            <a:extLst>
              <a:ext uri="{FF2B5EF4-FFF2-40B4-BE49-F238E27FC236}">
                <a16:creationId xmlns:a16="http://schemas.microsoft.com/office/drawing/2014/main" id="{C0FC1DAE-2EA8-2C48-4E2E-1A87DF672D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3068638"/>
            <a:ext cx="8229600" cy="305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 om de opmaakprofielen van de modeltekst te bewerken</a:t>
            </a:r>
          </a:p>
          <a:p>
            <a:pPr lvl="1"/>
            <a:r>
              <a:rPr lang="nl-NL" altLang="nl-NL"/>
              <a:t>Tweede niveau</a:t>
            </a:r>
          </a:p>
          <a:p>
            <a:pPr lvl="2"/>
            <a:r>
              <a:rPr lang="nl-NL" altLang="nl-NL"/>
              <a:t>Derde niveau</a:t>
            </a:r>
          </a:p>
          <a:p>
            <a:pPr lvl="3"/>
            <a:r>
              <a:rPr lang="nl-NL" altLang="nl-NL"/>
              <a:t>Vierde niveau</a:t>
            </a:r>
          </a:p>
          <a:p>
            <a:pPr lvl="4"/>
            <a:r>
              <a:rPr lang="nl-NL" altLang="nl-NL"/>
              <a:t>Vijfde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b="1" kern="1200">
          <a:solidFill>
            <a:srgbClr val="00979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9790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9790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9790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979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979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979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979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9790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jpeg"/><Relationship Id="rId4" Type="http://schemas.openxmlformats.org/officeDocument/2006/relationships/customXml" Target="../ink/ink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026" name="Rectangle 2">
            <a:extLst>
              <a:ext uri="{FF2B5EF4-FFF2-40B4-BE49-F238E27FC236}">
                <a16:creationId xmlns:a16="http://schemas.microsoft.com/office/drawing/2014/main" id="{37734531-5A6A-D56D-3E8C-B53FF8B402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z="3200"/>
              <a:t>Bestemmingsplan</a:t>
            </a:r>
            <a:br>
              <a:rPr lang="nl-NL" altLang="nl-NL" sz="3200"/>
            </a:br>
            <a:r>
              <a:rPr lang="nl-NL" altLang="nl-NL" sz="3200"/>
              <a:t>Rijkstraatweg 85 </a:t>
            </a:r>
            <a:r>
              <a:rPr lang="nl-NL" altLang="nl-NL" sz="3200" b="0"/>
              <a:t>-</a:t>
            </a:r>
            <a:r>
              <a:rPr lang="nl-NL" altLang="nl-NL" sz="3200"/>
              <a:t> </a:t>
            </a:r>
            <a:r>
              <a:rPr lang="nl-NL" altLang="nl-NL" sz="3200" b="0"/>
              <a:t>Baambrugge</a:t>
            </a:r>
          </a:p>
        </p:txBody>
      </p:sp>
      <p:sp>
        <p:nvSpPr>
          <p:cNvPr id="769027" name="Text Box 3">
            <a:extLst>
              <a:ext uri="{FF2B5EF4-FFF2-40B4-BE49-F238E27FC236}">
                <a16:creationId xmlns:a16="http://schemas.microsoft.com/office/drawing/2014/main" id="{73ED632E-12B1-FC0D-6C37-B72DCA82CB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6308725"/>
            <a:ext cx="3384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nl-NL" altLang="nl-NL"/>
              <a:t>Spreker: </a:t>
            </a:r>
            <a:r>
              <a:rPr lang="nl-NL" altLang="nl-NL" b="0"/>
              <a:t>Ragnhild Hilgeman</a:t>
            </a:r>
          </a:p>
        </p:txBody>
      </p:sp>
      <p:sp>
        <p:nvSpPr>
          <p:cNvPr id="769028" name="Text Box 4">
            <a:extLst>
              <a:ext uri="{FF2B5EF4-FFF2-40B4-BE49-F238E27FC236}">
                <a16:creationId xmlns:a16="http://schemas.microsoft.com/office/drawing/2014/main" id="{9E0127EB-DED6-C601-E524-6AF981934E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6136" y="6326378"/>
            <a:ext cx="2736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nl-NL" altLang="nl-NL"/>
              <a:t>8 februari 2024</a:t>
            </a:r>
          </a:p>
        </p:txBody>
      </p:sp>
      <p:pic>
        <p:nvPicPr>
          <p:cNvPr id="2" name="Afbeelding 1" descr="Afbeelding met Luchtfotografie, gras, Vogelperspectief, lucht&#10;&#10;Automatisch gegenereerde beschrijving">
            <a:extLst>
              <a:ext uri="{FF2B5EF4-FFF2-40B4-BE49-F238E27FC236}">
                <a16:creationId xmlns:a16="http://schemas.microsoft.com/office/drawing/2014/main" id="{6ABCDB14-C943-F8B2-D725-5AB366ECA6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547545"/>
            <a:ext cx="4969048" cy="3056240"/>
          </a:xfrm>
          <a:prstGeom prst="rect">
            <a:avLst/>
          </a:prstGeom>
        </p:spPr>
      </p:pic>
      <p:sp>
        <p:nvSpPr>
          <p:cNvPr id="8" name="Vrije vorm: vorm 7">
            <a:extLst>
              <a:ext uri="{FF2B5EF4-FFF2-40B4-BE49-F238E27FC236}">
                <a16:creationId xmlns:a16="http://schemas.microsoft.com/office/drawing/2014/main" id="{4ECA2657-08A2-F022-9DE8-7C7097AB1045}"/>
              </a:ext>
            </a:extLst>
          </p:cNvPr>
          <p:cNvSpPr/>
          <p:nvPr/>
        </p:nvSpPr>
        <p:spPr bwMode="auto">
          <a:xfrm>
            <a:off x="4468839" y="2000835"/>
            <a:ext cx="3627078" cy="1821420"/>
          </a:xfrm>
          <a:custGeom>
            <a:avLst/>
            <a:gdLst>
              <a:gd name="connsiteX0" fmla="*/ 527367 w 3627078"/>
              <a:gd name="connsiteY0" fmla="*/ 1729823 h 1821420"/>
              <a:gd name="connsiteX1" fmla="*/ 2224192 w 3627078"/>
              <a:gd name="connsiteY1" fmla="*/ 1213705 h 1821420"/>
              <a:gd name="connsiteX2" fmla="*/ 3122095 w 3627078"/>
              <a:gd name="connsiteY2" fmla="*/ 867270 h 1821420"/>
              <a:gd name="connsiteX3" fmla="*/ 3626429 w 3627078"/>
              <a:gd name="connsiteY3" fmla="*/ 652810 h 1821420"/>
              <a:gd name="connsiteX4" fmla="*/ 3025470 w 3627078"/>
              <a:gd name="connsiteY4" fmla="*/ 4 h 1821420"/>
              <a:gd name="connsiteX5" fmla="*/ 1422914 w 3627078"/>
              <a:gd name="connsiteY5" fmla="*/ 641027 h 1821420"/>
              <a:gd name="connsiteX6" fmla="*/ 37173 w 3627078"/>
              <a:gd name="connsiteY6" fmla="*/ 1164214 h 1821420"/>
              <a:gd name="connsiteX7" fmla="*/ 402462 w 3627078"/>
              <a:gd name="connsiteY7" fmla="*/ 1788740 h 1821420"/>
              <a:gd name="connsiteX8" fmla="*/ 461380 w 3627078"/>
              <a:gd name="connsiteY8" fmla="*/ 1734536 h 1821420"/>
              <a:gd name="connsiteX9" fmla="*/ 527367 w 3627078"/>
              <a:gd name="connsiteY9" fmla="*/ 1729823 h 182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27078" h="1821420">
                <a:moveTo>
                  <a:pt x="527367" y="1729823"/>
                </a:moveTo>
                <a:lnTo>
                  <a:pt x="2224192" y="1213705"/>
                </a:lnTo>
                <a:cubicBezTo>
                  <a:pt x="2656647" y="1069946"/>
                  <a:pt x="2888389" y="960752"/>
                  <a:pt x="3122095" y="867270"/>
                </a:cubicBezTo>
                <a:cubicBezTo>
                  <a:pt x="3355801" y="773788"/>
                  <a:pt x="3642533" y="797354"/>
                  <a:pt x="3626429" y="652810"/>
                </a:cubicBezTo>
                <a:cubicBezTo>
                  <a:pt x="3610325" y="508266"/>
                  <a:pt x="3392722" y="1968"/>
                  <a:pt x="3025470" y="4"/>
                </a:cubicBezTo>
                <a:cubicBezTo>
                  <a:pt x="2658218" y="-1960"/>
                  <a:pt x="1422914" y="641027"/>
                  <a:pt x="1422914" y="641027"/>
                </a:cubicBezTo>
                <a:cubicBezTo>
                  <a:pt x="924865" y="835062"/>
                  <a:pt x="207248" y="972929"/>
                  <a:pt x="37173" y="1164214"/>
                </a:cubicBezTo>
                <a:cubicBezTo>
                  <a:pt x="-132902" y="1355499"/>
                  <a:pt x="331761" y="1693687"/>
                  <a:pt x="402462" y="1788740"/>
                </a:cubicBezTo>
                <a:cubicBezTo>
                  <a:pt x="473163" y="1883793"/>
                  <a:pt x="441348" y="1741999"/>
                  <a:pt x="461380" y="1734536"/>
                </a:cubicBezTo>
                <a:cubicBezTo>
                  <a:pt x="481412" y="1727073"/>
                  <a:pt x="233565" y="1816628"/>
                  <a:pt x="527367" y="1729823"/>
                </a:cubicBez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6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Vrije vorm: vorm 8">
            <a:extLst>
              <a:ext uri="{FF2B5EF4-FFF2-40B4-BE49-F238E27FC236}">
                <a16:creationId xmlns:a16="http://schemas.microsoft.com/office/drawing/2014/main" id="{376BD14D-897E-E694-5713-6D63C121566F}"/>
              </a:ext>
            </a:extLst>
          </p:cNvPr>
          <p:cNvSpPr/>
          <p:nvPr/>
        </p:nvSpPr>
        <p:spPr bwMode="auto">
          <a:xfrm>
            <a:off x="4449452" y="1974915"/>
            <a:ext cx="3667026" cy="1826444"/>
          </a:xfrm>
          <a:custGeom>
            <a:avLst/>
            <a:gdLst>
              <a:gd name="connsiteX0" fmla="*/ 0 w 3667026"/>
              <a:gd name="connsiteY0" fmla="*/ 1180708 h 1826444"/>
              <a:gd name="connsiteX1" fmla="*/ 421849 w 3667026"/>
              <a:gd name="connsiteY1" fmla="*/ 1826444 h 1826444"/>
              <a:gd name="connsiteX2" fmla="*/ 935610 w 3667026"/>
              <a:gd name="connsiteY2" fmla="*/ 1708609 h 1826444"/>
              <a:gd name="connsiteX3" fmla="*/ 1616696 w 3667026"/>
              <a:gd name="connsiteY3" fmla="*/ 1482365 h 1826444"/>
              <a:gd name="connsiteX4" fmla="*/ 2554663 w 3667026"/>
              <a:gd name="connsiteY4" fmla="*/ 1121790 h 1826444"/>
              <a:gd name="connsiteX5" fmla="*/ 3667026 w 3667026"/>
              <a:gd name="connsiteY5" fmla="*/ 678730 h 1826444"/>
              <a:gd name="connsiteX6" fmla="*/ 3075494 w 3667026"/>
              <a:gd name="connsiteY6" fmla="*/ 0 h 1826444"/>
              <a:gd name="connsiteX7" fmla="*/ 2248292 w 3667026"/>
              <a:gd name="connsiteY7" fmla="*/ 315798 h 1826444"/>
              <a:gd name="connsiteX8" fmla="*/ 1510645 w 3667026"/>
              <a:gd name="connsiteY8" fmla="*/ 619813 h 1826444"/>
              <a:gd name="connsiteX9" fmla="*/ 402995 w 3667026"/>
              <a:gd name="connsiteY9" fmla="*/ 980388 h 1826444"/>
              <a:gd name="connsiteX10" fmla="*/ 0 w 3667026"/>
              <a:gd name="connsiteY10" fmla="*/ 1180708 h 1826444"/>
              <a:gd name="connsiteX0" fmla="*/ 0 w 3667026"/>
              <a:gd name="connsiteY0" fmla="*/ 1180708 h 1826444"/>
              <a:gd name="connsiteX1" fmla="*/ 421849 w 3667026"/>
              <a:gd name="connsiteY1" fmla="*/ 1826444 h 1826444"/>
              <a:gd name="connsiteX2" fmla="*/ 935610 w 3667026"/>
              <a:gd name="connsiteY2" fmla="*/ 1708609 h 1826444"/>
              <a:gd name="connsiteX3" fmla="*/ 1616696 w 3667026"/>
              <a:gd name="connsiteY3" fmla="*/ 1482365 h 1826444"/>
              <a:gd name="connsiteX4" fmla="*/ 2554663 w 3667026"/>
              <a:gd name="connsiteY4" fmla="*/ 1121790 h 1826444"/>
              <a:gd name="connsiteX5" fmla="*/ 3667026 w 3667026"/>
              <a:gd name="connsiteY5" fmla="*/ 678730 h 1826444"/>
              <a:gd name="connsiteX6" fmla="*/ 3075494 w 3667026"/>
              <a:gd name="connsiteY6" fmla="*/ 0 h 1826444"/>
              <a:gd name="connsiteX7" fmla="*/ 2248292 w 3667026"/>
              <a:gd name="connsiteY7" fmla="*/ 315798 h 1826444"/>
              <a:gd name="connsiteX8" fmla="*/ 1510645 w 3667026"/>
              <a:gd name="connsiteY8" fmla="*/ 619813 h 1826444"/>
              <a:gd name="connsiteX9" fmla="*/ 431275 w 3667026"/>
              <a:gd name="connsiteY9" fmla="*/ 1022808 h 1826444"/>
              <a:gd name="connsiteX10" fmla="*/ 0 w 3667026"/>
              <a:gd name="connsiteY10" fmla="*/ 1180708 h 1826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667026" h="1826444">
                <a:moveTo>
                  <a:pt x="0" y="1180708"/>
                </a:moveTo>
                <a:lnTo>
                  <a:pt x="421849" y="1826444"/>
                </a:lnTo>
                <a:lnTo>
                  <a:pt x="935610" y="1708609"/>
                </a:lnTo>
                <a:lnTo>
                  <a:pt x="1616696" y="1482365"/>
                </a:lnTo>
                <a:lnTo>
                  <a:pt x="2554663" y="1121790"/>
                </a:lnTo>
                <a:lnTo>
                  <a:pt x="3667026" y="678730"/>
                </a:lnTo>
                <a:lnTo>
                  <a:pt x="3075494" y="0"/>
                </a:lnTo>
                <a:lnTo>
                  <a:pt x="2248292" y="315798"/>
                </a:lnTo>
                <a:lnTo>
                  <a:pt x="1510645" y="619813"/>
                </a:lnTo>
                <a:lnTo>
                  <a:pt x="431275" y="1022808"/>
                </a:lnTo>
                <a:lnTo>
                  <a:pt x="0" y="1180708"/>
                </a:lnTo>
                <a:close/>
              </a:path>
            </a:pathLst>
          </a:custGeom>
          <a:noFill/>
          <a:ln w="19050">
            <a:solidFill>
              <a:schemeClr val="accent3">
                <a:alpha val="87000"/>
              </a:schemeClr>
            </a:solidFill>
            <a:prstDash val="sysDot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6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7" name="Inkt 6">
                <a:extLst>
                  <a:ext uri="{FF2B5EF4-FFF2-40B4-BE49-F238E27FC236}">
                    <a16:creationId xmlns:a16="http://schemas.microsoft.com/office/drawing/2014/main" id="{BB1BEED9-6C8B-24F3-6027-305B2E5BC7BE}"/>
                  </a:ext>
                </a:extLst>
              </p14:cNvPr>
              <p14:cNvContentPartPr/>
              <p14:nvPr/>
            </p14:nvContentPartPr>
            <p14:xfrm>
              <a:off x="1629998" y="3476377"/>
              <a:ext cx="360" cy="360"/>
            </p14:xfrm>
          </p:contentPart>
        </mc:Choice>
        <mc:Fallback xmlns="">
          <p:pic>
            <p:nvPicPr>
              <p:cNvPr id="7" name="Inkt 6">
                <a:extLst>
                  <a:ext uri="{FF2B5EF4-FFF2-40B4-BE49-F238E27FC236}">
                    <a16:creationId xmlns:a16="http://schemas.microsoft.com/office/drawing/2014/main" id="{BB1BEED9-6C8B-24F3-6027-305B2E5BC7BE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23878" y="3470257"/>
                <a:ext cx="12600" cy="1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8" name="Inkt 7">
                <a:extLst>
                  <a:ext uri="{FF2B5EF4-FFF2-40B4-BE49-F238E27FC236}">
                    <a16:creationId xmlns:a16="http://schemas.microsoft.com/office/drawing/2014/main" id="{D5DA99F7-32F8-FB96-C677-1C1A6CB1089B}"/>
                  </a:ext>
                </a:extLst>
              </p14:cNvPr>
              <p14:cNvContentPartPr/>
              <p14:nvPr/>
            </p14:nvContentPartPr>
            <p14:xfrm>
              <a:off x="4313078" y="1742617"/>
              <a:ext cx="360" cy="360"/>
            </p14:xfrm>
          </p:contentPart>
        </mc:Choice>
        <mc:Fallback xmlns="">
          <p:pic>
            <p:nvPicPr>
              <p:cNvPr id="8" name="Inkt 7">
                <a:extLst>
                  <a:ext uri="{FF2B5EF4-FFF2-40B4-BE49-F238E27FC236}">
                    <a16:creationId xmlns:a16="http://schemas.microsoft.com/office/drawing/2014/main" id="{D5DA99F7-32F8-FB96-C677-1C1A6CB1089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306958" y="1736497"/>
                <a:ext cx="12600" cy="12600"/>
              </a:xfrm>
              <a:prstGeom prst="rect">
                <a:avLst/>
              </a:prstGeom>
            </p:spPr>
          </p:pic>
        </mc:Fallback>
      </mc:AlternateContent>
      <p:sp>
        <p:nvSpPr>
          <p:cNvPr id="26" name="Ovaal 25">
            <a:extLst>
              <a:ext uri="{FF2B5EF4-FFF2-40B4-BE49-F238E27FC236}">
                <a16:creationId xmlns:a16="http://schemas.microsoft.com/office/drawing/2014/main" id="{F9BCD513-46D3-3E36-95A1-3C87FB7E55B1}"/>
              </a:ext>
            </a:extLst>
          </p:cNvPr>
          <p:cNvSpPr/>
          <p:nvPr/>
        </p:nvSpPr>
        <p:spPr bwMode="auto">
          <a:xfrm>
            <a:off x="7692466" y="5733256"/>
            <a:ext cx="623950" cy="392907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6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7" name="Ovaal 26">
            <a:extLst>
              <a:ext uri="{FF2B5EF4-FFF2-40B4-BE49-F238E27FC236}">
                <a16:creationId xmlns:a16="http://schemas.microsoft.com/office/drawing/2014/main" id="{8C1FD4B8-0B11-432B-F356-AAD0EE55E65F}"/>
              </a:ext>
            </a:extLst>
          </p:cNvPr>
          <p:cNvSpPr/>
          <p:nvPr/>
        </p:nvSpPr>
        <p:spPr bwMode="auto">
          <a:xfrm>
            <a:off x="7692466" y="5589240"/>
            <a:ext cx="695958" cy="720080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6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" name="Ovaal 27">
            <a:extLst>
              <a:ext uri="{FF2B5EF4-FFF2-40B4-BE49-F238E27FC236}">
                <a16:creationId xmlns:a16="http://schemas.microsoft.com/office/drawing/2014/main" id="{6099A86A-81EB-062F-AB86-AFA4D55D7E2B}"/>
              </a:ext>
            </a:extLst>
          </p:cNvPr>
          <p:cNvSpPr/>
          <p:nvPr/>
        </p:nvSpPr>
        <p:spPr bwMode="auto">
          <a:xfrm>
            <a:off x="6516216" y="2708870"/>
            <a:ext cx="792088" cy="504106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6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Ovaal 28">
            <a:extLst>
              <a:ext uri="{FF2B5EF4-FFF2-40B4-BE49-F238E27FC236}">
                <a16:creationId xmlns:a16="http://schemas.microsoft.com/office/drawing/2014/main" id="{7229AD31-3A76-DAE0-3CF2-45FD34FB9280}"/>
              </a:ext>
            </a:extLst>
          </p:cNvPr>
          <p:cNvSpPr/>
          <p:nvPr/>
        </p:nvSpPr>
        <p:spPr bwMode="auto">
          <a:xfrm>
            <a:off x="4427984" y="4076700"/>
            <a:ext cx="3888432" cy="880597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6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" name="Afbeelding 9" descr="Afbeelding met Luchtfotografie, kaart, tekst&#10;&#10;Automatisch gegenereerde beschrijving">
            <a:extLst>
              <a:ext uri="{FF2B5EF4-FFF2-40B4-BE49-F238E27FC236}">
                <a16:creationId xmlns:a16="http://schemas.microsoft.com/office/drawing/2014/main" id="{13A68A0A-9B7C-116C-A76F-51E07D79667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8" t="9703" r="3538" b="8264"/>
          <a:stretch/>
        </p:blipFill>
        <p:spPr>
          <a:xfrm>
            <a:off x="323528" y="1484784"/>
            <a:ext cx="8496944" cy="5301208"/>
          </a:xfrm>
          <a:prstGeom prst="rect">
            <a:avLst/>
          </a:prstGeom>
        </p:spPr>
      </p:pic>
      <p:sp>
        <p:nvSpPr>
          <p:cNvPr id="11" name="Vrije vorm: vorm 10">
            <a:extLst>
              <a:ext uri="{FF2B5EF4-FFF2-40B4-BE49-F238E27FC236}">
                <a16:creationId xmlns:a16="http://schemas.microsoft.com/office/drawing/2014/main" id="{5AE20EC6-8024-0B5B-E259-B96FF418348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4287405" y="3130658"/>
            <a:ext cx="2732867" cy="2355742"/>
          </a:xfrm>
          <a:custGeom>
            <a:avLst/>
            <a:gdLst>
              <a:gd name="connsiteX0" fmla="*/ 0 w 2732867"/>
              <a:gd name="connsiteY0" fmla="*/ 1694481 h 2355742"/>
              <a:gd name="connsiteX1" fmla="*/ 98156 w 2732867"/>
              <a:gd name="connsiteY1" fmla="*/ 1813301 h 2355742"/>
              <a:gd name="connsiteX2" fmla="*/ 160149 w 2732867"/>
              <a:gd name="connsiteY2" fmla="*/ 1916623 h 2355742"/>
              <a:gd name="connsiteX3" fmla="*/ 263471 w 2732867"/>
              <a:gd name="connsiteY3" fmla="*/ 2154264 h 2355742"/>
              <a:gd name="connsiteX4" fmla="*/ 346128 w 2732867"/>
              <a:gd name="connsiteY4" fmla="*/ 2355742 h 2355742"/>
              <a:gd name="connsiteX5" fmla="*/ 707756 w 2732867"/>
              <a:gd name="connsiteY5" fmla="*/ 2231756 h 2355742"/>
              <a:gd name="connsiteX6" fmla="*/ 986725 w 2732867"/>
              <a:gd name="connsiteY6" fmla="*/ 2123267 h 2355742"/>
              <a:gd name="connsiteX7" fmla="*/ 1627322 w 2732867"/>
              <a:gd name="connsiteY7" fmla="*/ 1684149 h 2355742"/>
              <a:gd name="connsiteX8" fmla="*/ 1534332 w 2732867"/>
              <a:gd name="connsiteY8" fmla="*/ 1503335 h 2355742"/>
              <a:gd name="connsiteX9" fmla="*/ 2340244 w 2732867"/>
              <a:gd name="connsiteY9" fmla="*/ 1074549 h 2355742"/>
              <a:gd name="connsiteX10" fmla="*/ 2732867 w 2732867"/>
              <a:gd name="connsiteY10" fmla="*/ 1064217 h 2355742"/>
              <a:gd name="connsiteX11" fmla="*/ 2500393 w 2732867"/>
              <a:gd name="connsiteY11" fmla="*/ 273803 h 2355742"/>
              <a:gd name="connsiteX12" fmla="*/ 2371240 w 2732867"/>
              <a:gd name="connsiteY12" fmla="*/ 284135 h 2355742"/>
              <a:gd name="connsiteX13" fmla="*/ 2242088 w 2732867"/>
              <a:gd name="connsiteY13" fmla="*/ 20664 h 2355742"/>
              <a:gd name="connsiteX14" fmla="*/ 2056108 w 2732867"/>
              <a:gd name="connsiteY14" fmla="*/ 20664 h 2355742"/>
              <a:gd name="connsiteX15" fmla="*/ 1854630 w 2732867"/>
              <a:gd name="connsiteY15" fmla="*/ 0 h 235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32867" h="2355742">
                <a:moveTo>
                  <a:pt x="0" y="1694481"/>
                </a:moveTo>
                <a:lnTo>
                  <a:pt x="98156" y="1813301"/>
                </a:lnTo>
                <a:lnTo>
                  <a:pt x="160149" y="1916623"/>
                </a:lnTo>
                <a:lnTo>
                  <a:pt x="263471" y="2154264"/>
                </a:lnTo>
                <a:lnTo>
                  <a:pt x="346128" y="2355742"/>
                </a:lnTo>
                <a:lnTo>
                  <a:pt x="707756" y="2231756"/>
                </a:lnTo>
                <a:lnTo>
                  <a:pt x="986725" y="2123267"/>
                </a:lnTo>
                <a:lnTo>
                  <a:pt x="1627322" y="1684149"/>
                </a:lnTo>
                <a:lnTo>
                  <a:pt x="1534332" y="1503335"/>
                </a:lnTo>
                <a:lnTo>
                  <a:pt x="2340244" y="1074549"/>
                </a:lnTo>
                <a:lnTo>
                  <a:pt x="2732867" y="1064217"/>
                </a:lnTo>
                <a:lnTo>
                  <a:pt x="2500393" y="273803"/>
                </a:lnTo>
                <a:lnTo>
                  <a:pt x="2371240" y="284135"/>
                </a:lnTo>
                <a:lnTo>
                  <a:pt x="2242088" y="20664"/>
                </a:lnTo>
                <a:lnTo>
                  <a:pt x="2056108" y="20664"/>
                </a:lnTo>
                <a:lnTo>
                  <a:pt x="1854630" y="0"/>
                </a:lnTo>
              </a:path>
            </a:pathLst>
          </a:custGeom>
          <a:noFill/>
          <a:ln w="15875" cap="flat" cmpd="sng" algn="ctr">
            <a:solidFill>
              <a:srgbClr val="FFC000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6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Vrije vorm: vorm 11">
            <a:extLst>
              <a:ext uri="{FF2B5EF4-FFF2-40B4-BE49-F238E27FC236}">
                <a16:creationId xmlns:a16="http://schemas.microsoft.com/office/drawing/2014/main" id="{9F6F04CD-EE95-FE09-8AB9-FE2D50FAFB12}"/>
              </a:ext>
            </a:extLst>
          </p:cNvPr>
          <p:cNvSpPr/>
          <p:nvPr/>
        </p:nvSpPr>
        <p:spPr bwMode="auto">
          <a:xfrm>
            <a:off x="4480207" y="4628488"/>
            <a:ext cx="1500463" cy="1013254"/>
          </a:xfrm>
          <a:custGeom>
            <a:avLst/>
            <a:gdLst>
              <a:gd name="connsiteX0" fmla="*/ 35305 w 1500463"/>
              <a:gd name="connsiteY0" fmla="*/ 699039 h 1013254"/>
              <a:gd name="connsiteX1" fmla="*/ 1309816 w 1500463"/>
              <a:gd name="connsiteY1" fmla="*/ 0 h 1013254"/>
              <a:gd name="connsiteX2" fmla="*/ 1500463 w 1500463"/>
              <a:gd name="connsiteY2" fmla="*/ 377764 h 1013254"/>
              <a:gd name="connsiteX3" fmla="*/ 1083864 w 1500463"/>
              <a:gd name="connsiteY3" fmla="*/ 600185 h 1013254"/>
              <a:gd name="connsiteX4" fmla="*/ 691978 w 1500463"/>
              <a:gd name="connsiteY4" fmla="*/ 840259 h 1013254"/>
              <a:gd name="connsiteX5" fmla="*/ 328337 w 1500463"/>
              <a:gd name="connsiteY5" fmla="*/ 977949 h 1013254"/>
              <a:gd name="connsiteX6" fmla="*/ 194178 w 1500463"/>
              <a:gd name="connsiteY6" fmla="*/ 1013254 h 1013254"/>
              <a:gd name="connsiteX7" fmla="*/ 0 w 1500463"/>
              <a:gd name="connsiteY7" fmla="*/ 628429 h 1013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00463" h="1013254">
                <a:moveTo>
                  <a:pt x="35305" y="699039"/>
                </a:moveTo>
                <a:lnTo>
                  <a:pt x="1309816" y="0"/>
                </a:lnTo>
                <a:lnTo>
                  <a:pt x="1500463" y="377764"/>
                </a:lnTo>
                <a:lnTo>
                  <a:pt x="1083864" y="600185"/>
                </a:lnTo>
                <a:lnTo>
                  <a:pt x="691978" y="840259"/>
                </a:lnTo>
                <a:lnTo>
                  <a:pt x="328337" y="977949"/>
                </a:lnTo>
                <a:lnTo>
                  <a:pt x="194178" y="1013254"/>
                </a:lnTo>
                <a:lnTo>
                  <a:pt x="0" y="628429"/>
                </a:lnTo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6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Vrije vorm: vorm 12">
            <a:extLst>
              <a:ext uri="{FF2B5EF4-FFF2-40B4-BE49-F238E27FC236}">
                <a16:creationId xmlns:a16="http://schemas.microsoft.com/office/drawing/2014/main" id="{B3F97313-8048-89CB-F2D4-CAE6611DDED0}"/>
              </a:ext>
            </a:extLst>
          </p:cNvPr>
          <p:cNvSpPr/>
          <p:nvPr/>
        </p:nvSpPr>
        <p:spPr bwMode="auto">
          <a:xfrm>
            <a:off x="4546600" y="4538133"/>
            <a:ext cx="1591733" cy="1083734"/>
          </a:xfrm>
          <a:custGeom>
            <a:avLst/>
            <a:gdLst>
              <a:gd name="connsiteX0" fmla="*/ 1591733 w 1591733"/>
              <a:gd name="connsiteY0" fmla="*/ 389467 h 1083734"/>
              <a:gd name="connsiteX1" fmla="*/ 698500 w 1591733"/>
              <a:gd name="connsiteY1" fmla="*/ 910167 h 1083734"/>
              <a:gd name="connsiteX2" fmla="*/ 317500 w 1591733"/>
              <a:gd name="connsiteY2" fmla="*/ 1066800 h 1083734"/>
              <a:gd name="connsiteX3" fmla="*/ 182033 w 1591733"/>
              <a:gd name="connsiteY3" fmla="*/ 1083734 h 1083734"/>
              <a:gd name="connsiteX4" fmla="*/ 0 w 1591733"/>
              <a:gd name="connsiteY4" fmla="*/ 711200 h 1083734"/>
              <a:gd name="connsiteX5" fmla="*/ 1316567 w 1591733"/>
              <a:gd name="connsiteY5" fmla="*/ 0 h 1083734"/>
              <a:gd name="connsiteX6" fmla="*/ 1375833 w 1591733"/>
              <a:gd name="connsiteY6" fmla="*/ 12700 h 1083734"/>
              <a:gd name="connsiteX7" fmla="*/ 1591733 w 1591733"/>
              <a:gd name="connsiteY7" fmla="*/ 389467 h 1083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91733" h="1083734">
                <a:moveTo>
                  <a:pt x="1591733" y="389467"/>
                </a:moveTo>
                <a:lnTo>
                  <a:pt x="698500" y="910167"/>
                </a:lnTo>
                <a:lnTo>
                  <a:pt x="317500" y="1066800"/>
                </a:lnTo>
                <a:lnTo>
                  <a:pt x="182033" y="1083734"/>
                </a:lnTo>
                <a:lnTo>
                  <a:pt x="0" y="711200"/>
                </a:lnTo>
                <a:lnTo>
                  <a:pt x="1316567" y="0"/>
                </a:lnTo>
                <a:lnTo>
                  <a:pt x="1375833" y="12700"/>
                </a:lnTo>
                <a:lnTo>
                  <a:pt x="1591733" y="389467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6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Vrije vorm: vorm 13">
            <a:extLst>
              <a:ext uri="{FF2B5EF4-FFF2-40B4-BE49-F238E27FC236}">
                <a16:creationId xmlns:a16="http://schemas.microsoft.com/office/drawing/2014/main" id="{EF7A8F38-0960-F285-D087-D24EF4F904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4546600" y="4516967"/>
            <a:ext cx="1621367" cy="1126066"/>
          </a:xfrm>
          <a:custGeom>
            <a:avLst/>
            <a:gdLst>
              <a:gd name="connsiteX0" fmla="*/ 148167 w 1621367"/>
              <a:gd name="connsiteY0" fmla="*/ 1126066 h 1126066"/>
              <a:gd name="connsiteX1" fmla="*/ 148167 w 1621367"/>
              <a:gd name="connsiteY1" fmla="*/ 1126066 h 1126066"/>
              <a:gd name="connsiteX2" fmla="*/ 444500 w 1621367"/>
              <a:gd name="connsiteY2" fmla="*/ 1058333 h 1126066"/>
              <a:gd name="connsiteX3" fmla="*/ 791633 w 1621367"/>
              <a:gd name="connsiteY3" fmla="*/ 880533 h 1126066"/>
              <a:gd name="connsiteX4" fmla="*/ 1621367 w 1621367"/>
              <a:gd name="connsiteY4" fmla="*/ 423333 h 1126066"/>
              <a:gd name="connsiteX5" fmla="*/ 1401233 w 1621367"/>
              <a:gd name="connsiteY5" fmla="*/ 0 h 1126066"/>
              <a:gd name="connsiteX6" fmla="*/ 1007533 w 1621367"/>
              <a:gd name="connsiteY6" fmla="*/ 241300 h 1126066"/>
              <a:gd name="connsiteX7" fmla="*/ 279400 w 1621367"/>
              <a:gd name="connsiteY7" fmla="*/ 613833 h 1126066"/>
              <a:gd name="connsiteX8" fmla="*/ 0 w 1621367"/>
              <a:gd name="connsiteY8" fmla="*/ 749300 h 1126066"/>
              <a:gd name="connsiteX9" fmla="*/ 207433 w 1621367"/>
              <a:gd name="connsiteY9" fmla="*/ 1126066 h 1126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21367" h="1126066">
                <a:moveTo>
                  <a:pt x="148167" y="1126066"/>
                </a:moveTo>
                <a:lnTo>
                  <a:pt x="148167" y="1126066"/>
                </a:lnTo>
                <a:lnTo>
                  <a:pt x="444500" y="1058333"/>
                </a:lnTo>
                <a:lnTo>
                  <a:pt x="791633" y="880533"/>
                </a:lnTo>
                <a:lnTo>
                  <a:pt x="1621367" y="423333"/>
                </a:lnTo>
                <a:lnTo>
                  <a:pt x="1401233" y="0"/>
                </a:lnTo>
                <a:lnTo>
                  <a:pt x="1007533" y="241300"/>
                </a:lnTo>
                <a:lnTo>
                  <a:pt x="279400" y="613833"/>
                </a:lnTo>
                <a:lnTo>
                  <a:pt x="0" y="749300"/>
                </a:lnTo>
                <a:lnTo>
                  <a:pt x="207433" y="1126066"/>
                </a:lnTo>
              </a:path>
            </a:pathLst>
          </a:custGeom>
          <a:noFill/>
          <a:ln w="15875" cap="flat" cmpd="sng" algn="ctr">
            <a:solidFill>
              <a:schemeClr val="bg1">
                <a:lumMod val="9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6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kstvak 3">
            <a:extLst>
              <a:ext uri="{FF2B5EF4-FFF2-40B4-BE49-F238E27FC236}">
                <a16:creationId xmlns:a16="http://schemas.microsoft.com/office/drawing/2014/main" id="{A712A798-D61F-6A07-54CC-28F600DEF42F}"/>
              </a:ext>
            </a:extLst>
          </p:cNvPr>
          <p:cNvSpPr txBox="1"/>
          <p:nvPr/>
        </p:nvSpPr>
        <p:spPr>
          <a:xfrm>
            <a:off x="179512" y="1026866"/>
            <a:ext cx="3603172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nl-NL" dirty="0">
                <a:latin typeface="Arial"/>
                <a:cs typeface="Arial"/>
              </a:rPr>
              <a:t>Locatie in het dorp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25138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1D923554-5851-321D-1027-F839F9A8C4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81" t="6907" r="27765" b="20931"/>
          <a:stretch/>
        </p:blipFill>
        <p:spPr>
          <a:xfrm>
            <a:off x="21768" y="1938544"/>
            <a:ext cx="5832648" cy="4363685"/>
          </a:xfrm>
          <a:prstGeom prst="rect">
            <a:avLst/>
          </a:prstGeom>
        </p:spPr>
      </p:pic>
      <p:graphicFrame>
        <p:nvGraphicFramePr>
          <p:cNvPr id="6" name="Tabel 5">
            <a:extLst>
              <a:ext uri="{FF2B5EF4-FFF2-40B4-BE49-F238E27FC236}">
                <a16:creationId xmlns:a16="http://schemas.microsoft.com/office/drawing/2014/main" id="{DA005AE0-C6C2-173E-3C68-1360E73689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977906"/>
              </p:ext>
            </p:extLst>
          </p:nvPr>
        </p:nvGraphicFramePr>
        <p:xfrm>
          <a:off x="5991616" y="4779909"/>
          <a:ext cx="3001368" cy="68382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2228738">
                  <a:extLst>
                    <a:ext uri="{9D8B030D-6E8A-4147-A177-3AD203B41FA5}">
                      <a16:colId xmlns:a16="http://schemas.microsoft.com/office/drawing/2014/main" val="2109231752"/>
                    </a:ext>
                  </a:extLst>
                </a:gridCol>
                <a:gridCol w="772630">
                  <a:extLst>
                    <a:ext uri="{9D8B030D-6E8A-4147-A177-3AD203B41FA5}">
                      <a16:colId xmlns:a16="http://schemas.microsoft.com/office/drawing/2014/main" val="3076563801"/>
                    </a:ext>
                  </a:extLst>
                </a:gridCol>
              </a:tblGrid>
              <a:tr h="222128">
                <a:tc>
                  <a:txBody>
                    <a:bodyPr/>
                    <a:lstStyle/>
                    <a:p>
                      <a:r>
                        <a:rPr lang="nl-NL" sz="1100"/>
                        <a:t>Type woningen</a:t>
                      </a:r>
                    </a:p>
                  </a:txBody>
                  <a:tcPr marL="60300" marR="60300" marT="30150" marB="30150"/>
                </a:tc>
                <a:tc>
                  <a:txBody>
                    <a:bodyPr/>
                    <a:lstStyle/>
                    <a:p>
                      <a:r>
                        <a:rPr lang="nl-NL" sz="1100"/>
                        <a:t>Aantal</a:t>
                      </a:r>
                    </a:p>
                  </a:txBody>
                  <a:tcPr marL="60300" marR="60300" marT="30150" marB="30150"/>
                </a:tc>
                <a:extLst>
                  <a:ext uri="{0D108BD9-81ED-4DB2-BD59-A6C34878D82A}">
                    <a16:rowId xmlns:a16="http://schemas.microsoft.com/office/drawing/2014/main" val="3754843009"/>
                  </a:ext>
                </a:extLst>
              </a:tr>
              <a:tr h="222128">
                <a:tc>
                  <a:txBody>
                    <a:bodyPr/>
                    <a:lstStyle/>
                    <a:p>
                      <a:r>
                        <a:rPr lang="nl-NL" sz="1100"/>
                        <a:t>Vrijstaande woning</a:t>
                      </a:r>
                    </a:p>
                  </a:txBody>
                  <a:tcPr marL="60300" marR="60300" marT="30150" marB="30150">
                    <a:solidFill>
                      <a:srgbClr val="92D05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100"/>
                        <a:t>4</a:t>
                      </a:r>
                    </a:p>
                  </a:txBody>
                  <a:tcPr marL="60300" marR="60300" marT="30150" marB="30150">
                    <a:solidFill>
                      <a:srgbClr val="92D05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4657517"/>
                  </a:ext>
                </a:extLst>
              </a:tr>
              <a:tr h="222128">
                <a:tc>
                  <a:txBody>
                    <a:bodyPr/>
                    <a:lstStyle/>
                    <a:p>
                      <a:r>
                        <a:rPr lang="nl-NL" sz="1100"/>
                        <a:t>Twee onder één kap</a:t>
                      </a:r>
                    </a:p>
                  </a:txBody>
                  <a:tcPr marL="60300" marR="60300" marT="30150" marB="30150"/>
                </a:tc>
                <a:tc>
                  <a:txBody>
                    <a:bodyPr/>
                    <a:lstStyle/>
                    <a:p>
                      <a:r>
                        <a:rPr lang="nl-NL" sz="1100"/>
                        <a:t>4</a:t>
                      </a:r>
                    </a:p>
                  </a:txBody>
                  <a:tcPr marL="60300" marR="60300" marT="30150" marB="30150"/>
                </a:tc>
                <a:extLst>
                  <a:ext uri="{0D108BD9-81ED-4DB2-BD59-A6C34878D82A}">
                    <a16:rowId xmlns:a16="http://schemas.microsoft.com/office/drawing/2014/main" val="781279031"/>
                  </a:ext>
                </a:extLst>
              </a:tr>
            </a:tbl>
          </a:graphicData>
        </a:graphic>
      </p:graphicFrame>
      <p:graphicFrame>
        <p:nvGraphicFramePr>
          <p:cNvPr id="7" name="Tabel 6">
            <a:extLst>
              <a:ext uri="{FF2B5EF4-FFF2-40B4-BE49-F238E27FC236}">
                <a16:creationId xmlns:a16="http://schemas.microsoft.com/office/drawing/2014/main" id="{FD9122AE-49FA-8A74-EBF1-5E10BA226D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171691"/>
              </p:ext>
            </p:extLst>
          </p:nvPr>
        </p:nvGraphicFramePr>
        <p:xfrm>
          <a:off x="6009831" y="2693484"/>
          <a:ext cx="3007044" cy="942431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2232953">
                  <a:extLst>
                    <a:ext uri="{9D8B030D-6E8A-4147-A177-3AD203B41FA5}">
                      <a16:colId xmlns:a16="http://schemas.microsoft.com/office/drawing/2014/main" val="2109231752"/>
                    </a:ext>
                  </a:extLst>
                </a:gridCol>
                <a:gridCol w="774091">
                  <a:extLst>
                    <a:ext uri="{9D8B030D-6E8A-4147-A177-3AD203B41FA5}">
                      <a16:colId xmlns:a16="http://schemas.microsoft.com/office/drawing/2014/main" val="3076563801"/>
                    </a:ext>
                  </a:extLst>
                </a:gridCol>
              </a:tblGrid>
              <a:tr h="188127">
                <a:tc>
                  <a:txBody>
                    <a:bodyPr/>
                    <a:lstStyle/>
                    <a:p>
                      <a:r>
                        <a:rPr lang="nl-NL" sz="1100"/>
                        <a:t>Type woningen</a:t>
                      </a:r>
                    </a:p>
                  </a:txBody>
                  <a:tcPr marL="58845" marR="58845" marT="29422" marB="29422"/>
                </a:tc>
                <a:tc>
                  <a:txBody>
                    <a:bodyPr/>
                    <a:lstStyle/>
                    <a:p>
                      <a:r>
                        <a:rPr lang="nl-NL" sz="1100"/>
                        <a:t>Aantal</a:t>
                      </a:r>
                    </a:p>
                  </a:txBody>
                  <a:tcPr marL="58845" marR="58845" marT="29422" marB="29422"/>
                </a:tc>
                <a:extLst>
                  <a:ext uri="{0D108BD9-81ED-4DB2-BD59-A6C34878D82A}">
                    <a16:rowId xmlns:a16="http://schemas.microsoft.com/office/drawing/2014/main" val="3754843009"/>
                  </a:ext>
                </a:extLst>
              </a:tr>
              <a:tr h="238649">
                <a:tc>
                  <a:txBody>
                    <a:bodyPr/>
                    <a:lstStyle/>
                    <a:p>
                      <a:r>
                        <a:rPr lang="nl-NL" sz="1100"/>
                        <a:t>Appartement </a:t>
                      </a:r>
                    </a:p>
                  </a:txBody>
                  <a:tcPr marL="58845" marR="58845" marT="29422" marB="29422">
                    <a:solidFill>
                      <a:srgbClr val="FFC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100"/>
                        <a:t>5</a:t>
                      </a:r>
                    </a:p>
                  </a:txBody>
                  <a:tcPr marL="58845" marR="58845" marT="29422" marB="29422">
                    <a:solidFill>
                      <a:srgbClr val="FFC00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4657517"/>
                  </a:ext>
                </a:extLst>
              </a:tr>
              <a:tr h="238649">
                <a:tc>
                  <a:txBody>
                    <a:bodyPr/>
                    <a:lstStyle/>
                    <a:p>
                      <a:r>
                        <a:rPr lang="nl-NL" sz="1100"/>
                        <a:t>Vrijstaande woning</a:t>
                      </a:r>
                    </a:p>
                  </a:txBody>
                  <a:tcPr marL="58845" marR="58845" marT="29422" marB="29422"/>
                </a:tc>
                <a:tc>
                  <a:txBody>
                    <a:bodyPr/>
                    <a:lstStyle/>
                    <a:p>
                      <a:r>
                        <a:rPr lang="nl-NL" sz="1100"/>
                        <a:t>1</a:t>
                      </a:r>
                    </a:p>
                  </a:txBody>
                  <a:tcPr marL="58845" marR="58845" marT="29422" marB="29422"/>
                </a:tc>
                <a:extLst>
                  <a:ext uri="{0D108BD9-81ED-4DB2-BD59-A6C34878D82A}">
                    <a16:rowId xmlns:a16="http://schemas.microsoft.com/office/drawing/2014/main" val="781279031"/>
                  </a:ext>
                </a:extLst>
              </a:tr>
              <a:tr h="238649">
                <a:tc>
                  <a:txBody>
                    <a:bodyPr/>
                    <a:lstStyle/>
                    <a:p>
                      <a:r>
                        <a:rPr lang="nl-NL" sz="1100"/>
                        <a:t>Koetshuiswoning</a:t>
                      </a:r>
                    </a:p>
                  </a:txBody>
                  <a:tcPr marL="58845" marR="58845" marT="29422" marB="29422">
                    <a:solidFill>
                      <a:srgbClr val="FFC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100"/>
                        <a:t>2</a:t>
                      </a:r>
                    </a:p>
                  </a:txBody>
                  <a:tcPr marL="58845" marR="58845" marT="29422" marB="29422">
                    <a:solidFill>
                      <a:srgbClr val="FFC00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4189140"/>
                  </a:ext>
                </a:extLst>
              </a:tr>
            </a:tbl>
          </a:graphicData>
        </a:graphic>
      </p:graphicFrame>
      <p:sp>
        <p:nvSpPr>
          <p:cNvPr id="9" name="Tekstvak 8">
            <a:extLst>
              <a:ext uri="{FF2B5EF4-FFF2-40B4-BE49-F238E27FC236}">
                <a16:creationId xmlns:a16="http://schemas.microsoft.com/office/drawing/2014/main" id="{74825CFC-268F-88A3-7F9C-9D5267BF7FC9}"/>
              </a:ext>
            </a:extLst>
          </p:cNvPr>
          <p:cNvSpPr txBox="1"/>
          <p:nvPr/>
        </p:nvSpPr>
        <p:spPr>
          <a:xfrm>
            <a:off x="5968672" y="4441355"/>
            <a:ext cx="3001368" cy="3385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nl-NL">
                <a:solidFill>
                  <a:schemeClr val="tx1"/>
                </a:solidFill>
              </a:rPr>
              <a:t>Nieuw erf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55CCD4EE-5A0F-331C-DCB3-1F33F9ADC978}"/>
              </a:ext>
            </a:extLst>
          </p:cNvPr>
          <p:cNvSpPr txBox="1"/>
          <p:nvPr/>
        </p:nvSpPr>
        <p:spPr>
          <a:xfrm>
            <a:off x="5968672" y="2354930"/>
            <a:ext cx="3001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>
                <a:solidFill>
                  <a:schemeClr val="tx1"/>
                </a:solidFill>
              </a:rPr>
              <a:t>Historisch erf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55BD2458-235C-F212-3A6C-A897A89214AA}"/>
              </a:ext>
            </a:extLst>
          </p:cNvPr>
          <p:cNvSpPr txBox="1"/>
          <p:nvPr/>
        </p:nvSpPr>
        <p:spPr>
          <a:xfrm>
            <a:off x="179512" y="1026866"/>
            <a:ext cx="3603172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nl-NL" dirty="0">
                <a:latin typeface="Arial"/>
                <a:cs typeface="Arial"/>
              </a:rPr>
              <a:t>Landschappelijk inpassingsplan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36678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CEC13EF2-AC97-6A25-214D-86DAE16F8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64904"/>
            <a:ext cx="9144000" cy="3560981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6A281A3B-36A3-2F30-6438-15F28C4BF1D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64903"/>
            <a:ext cx="9144000" cy="3560981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AC6BFBA4-7911-BEFE-0DD7-66067753F547}"/>
              </a:ext>
            </a:extLst>
          </p:cNvPr>
          <p:cNvSpPr txBox="1"/>
          <p:nvPr/>
        </p:nvSpPr>
        <p:spPr>
          <a:xfrm>
            <a:off x="179512" y="1026866"/>
            <a:ext cx="3603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/>
              <a:t>Verbeelding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89B152A4-4383-2FF4-D24D-A501160ACBD8}"/>
              </a:ext>
            </a:extLst>
          </p:cNvPr>
          <p:cNvSpPr txBox="1"/>
          <p:nvPr/>
        </p:nvSpPr>
        <p:spPr>
          <a:xfrm>
            <a:off x="3093740" y="3914006"/>
            <a:ext cx="1440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CCAD53D1-CDFE-81F2-87E2-5A56BA21F25D}"/>
              </a:ext>
            </a:extLst>
          </p:cNvPr>
          <p:cNvSpPr txBox="1"/>
          <p:nvPr/>
        </p:nvSpPr>
        <p:spPr>
          <a:xfrm>
            <a:off x="3619618" y="3553966"/>
            <a:ext cx="1440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EEE82FAF-2DC1-F239-0BAE-836252234246}"/>
              </a:ext>
            </a:extLst>
          </p:cNvPr>
          <p:cNvSpPr txBox="1"/>
          <p:nvPr/>
        </p:nvSpPr>
        <p:spPr>
          <a:xfrm>
            <a:off x="6660232" y="6309320"/>
            <a:ext cx="316835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50" b="0">
                <a:solidFill>
                  <a:schemeClr val="accent3">
                    <a:lumMod val="50000"/>
                  </a:schemeClr>
                </a:solidFill>
              </a:rPr>
              <a:t>Max. aantal woningen</a:t>
            </a:r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E438C47F-60D6-71DC-A9AD-D123826889F8}"/>
              </a:ext>
            </a:extLst>
          </p:cNvPr>
          <p:cNvSpPr/>
          <p:nvPr/>
        </p:nvSpPr>
        <p:spPr bwMode="auto">
          <a:xfrm>
            <a:off x="6372200" y="6309319"/>
            <a:ext cx="216024" cy="216025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6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16044195-3B6A-BF8A-A635-A0DE81096A9B}"/>
              </a:ext>
            </a:extLst>
          </p:cNvPr>
          <p:cNvSpPr txBox="1"/>
          <p:nvPr/>
        </p:nvSpPr>
        <p:spPr>
          <a:xfrm>
            <a:off x="6355318" y="6278831"/>
            <a:ext cx="3329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0">
                <a:solidFill>
                  <a:schemeClr val="tx1"/>
                </a:solidFill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1_TitelpaginaDRV">
  <a:themeElements>
    <a:clrScheme name="11_TitelpaginaDRV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1_TitelpaginaDRV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nl-NL" altLang="nl-NL" sz="16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nl-NL" altLang="nl-NL" sz="16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1_TitelpaginaDRV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TitelpaginaDRV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TitelpaginaDRV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TitelpaginaDRV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TitelpaginaDRV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TitelpaginaDRV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TitelpaginaDRV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TitelpaginaDRV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TitelpaginaDRV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TitelpaginaDRV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TitelpaginaDRV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TitelpaginaDRV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e DRV_Leven en werken  -  Compatibiliteitsmodus" id="{E107F284-CB8A-4C5B-B323-EFEAE476D164}" vid="{49166E61-C963-4E88-8FC6-3D44C38BEAB0}"/>
    </a:ext>
  </a:extLst>
</a:theme>
</file>

<file path=ppt/theme/theme2.xml><?xml version="1.0" encoding="utf-8"?>
<a:theme xmlns:a="http://schemas.openxmlformats.org/drawingml/2006/main" name="6_Standaardontwerp">
  <a:themeElements>
    <a:clrScheme name="6_Standaard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6_Standaardontwer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nl-NL" altLang="nl-NL" sz="16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nl-NL" altLang="nl-NL" sz="16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6_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Standaard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Standaard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Standaard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Standaard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Standaard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Standaard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Standaard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Standaard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Standaard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Standaard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Standaard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e DRV_Leven en werken  -  Compatibiliteitsmodus" id="{E107F284-CB8A-4C5B-B323-EFEAE476D164}" vid="{307EFDD2-840D-418B-97D8-04D424880E98}"/>
    </a:ext>
  </a:extLst>
</a:theme>
</file>

<file path=ppt/theme/theme3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9d09fab-8f0b-48c1-8135-92bd74b96537">
      <Terms xmlns="http://schemas.microsoft.com/office/infopath/2007/PartnerControls"/>
    </lcf76f155ced4ddcb4097134ff3c332f>
    <TaxCatchAll xmlns="c035619f-bc39-404f-ba24-5c856add935a" xsi:nil="true"/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8CD3D138E59849970E680BBD41D3E5" ma:contentTypeVersion="17" ma:contentTypeDescription="Een nieuw document maken." ma:contentTypeScope="" ma:versionID="5e81398d55246d82dc940f27ab5fce68">
  <xsd:schema xmlns:xsd="http://www.w3.org/2001/XMLSchema" xmlns:xs="http://www.w3.org/2001/XMLSchema" xmlns:p="http://schemas.microsoft.com/office/2006/metadata/properties" xmlns:ns1="http://schemas.microsoft.com/sharepoint/v3" xmlns:ns2="f9d09fab-8f0b-48c1-8135-92bd74b96537" xmlns:ns3="c035619f-bc39-404f-ba24-5c856add935a" targetNamespace="http://schemas.microsoft.com/office/2006/metadata/properties" ma:root="true" ma:fieldsID="805b8b160ade334f9adec7eb4009a05b" ns1:_="" ns2:_="" ns3:_="">
    <xsd:import namespace="http://schemas.microsoft.com/sharepoint/v3"/>
    <xsd:import namespace="f9d09fab-8f0b-48c1-8135-92bd74b96537"/>
    <xsd:import namespace="c035619f-bc39-404f-ba24-5c856add935a"/>
    <xsd:element name="properties">
      <xsd:complexType>
        <xsd:sequence>
          <xsd:element name="documentManagement">
            <xsd:complexType>
              <xsd:all>
                <xsd:element ref="ns1:_ip_UnifiedCompliancePolicyProperties" minOccurs="0"/>
                <xsd:element ref="ns1:_ip_UnifiedCompliancePolicyUIAction" minOccurs="0"/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8" nillable="true" ma:displayName="Eigenschappen van het geïntegreerd beleid voor naleving" ma:hidden="true" ma:internalName="_ip_UnifiedCompliancePolicyProperties">
      <xsd:simpleType>
        <xsd:restriction base="dms:Note"/>
      </xsd:simpleType>
    </xsd:element>
    <xsd:element name="_ip_UnifiedCompliancePolicyUIAction" ma:index="9" nillable="true" ma:displayName="Actie van de gebruikersinterface van het geïntegreerd beleid voor naleving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d09fab-8f0b-48c1-8135-92bd74b965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Afbeeldingtags" ma:readOnly="false" ma:fieldId="{5cf76f15-5ced-4ddc-b409-7134ff3c332f}" ma:taxonomyMulti="true" ma:sspId="12554b14-011f-4864-8a2b-03e19820562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35619f-bc39-404f-ba24-5c856add935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5ec2c19-0d46-4e30-80e5-eff22b1de4a3}" ma:internalName="TaxCatchAll" ma:showField="CatchAllData" ma:web="c035619f-bc39-404f-ba24-5c856add93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5E3C824-9B28-4A43-AA36-98A954C5DDF8}">
  <ds:schemaRefs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purl.org/dc/terms/"/>
    <ds:schemaRef ds:uri="735c32fe-7e57-4a09-af3c-4c27c31eb838"/>
    <ds:schemaRef ds:uri="http://purl.org/dc/dcmitype/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628e3c8b-1516-443c-a2e4-8b5019f0021f"/>
  </ds:schemaRefs>
</ds:datastoreItem>
</file>

<file path=customXml/itemProps2.xml><?xml version="1.0" encoding="utf-8"?>
<ds:datastoreItem xmlns:ds="http://schemas.openxmlformats.org/officeDocument/2006/customXml" ds:itemID="{6A81FEB4-A10B-4E04-ACD0-DCA39BBFF030}"/>
</file>

<file path=customXml/itemProps3.xml><?xml version="1.0" encoding="utf-8"?>
<ds:datastoreItem xmlns:ds="http://schemas.openxmlformats.org/officeDocument/2006/customXml" ds:itemID="{3C90E938-2B0B-4638-AD78-DDA602D665E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presentatie DRV_Leven en werken</Template>
  <TotalTime>0</TotalTime>
  <Words>52</Words>
  <Application>Microsoft Office PowerPoint</Application>
  <PresentationFormat>Diavoorstelling (4:3)</PresentationFormat>
  <Paragraphs>26</Paragraphs>
  <Slides>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1</vt:i4>
      </vt:variant>
      <vt:variant>
        <vt:lpstr>Thema</vt:lpstr>
      </vt:variant>
      <vt:variant>
        <vt:i4>2</vt:i4>
      </vt:variant>
      <vt:variant>
        <vt:lpstr>Diatitels</vt:lpstr>
      </vt:variant>
      <vt:variant>
        <vt:i4>4</vt:i4>
      </vt:variant>
    </vt:vector>
  </HeadingPairs>
  <TitlesOfParts>
    <vt:vector size="7" baseType="lpstr">
      <vt:lpstr>Arial</vt:lpstr>
      <vt:lpstr>11_TitelpaginaDRV</vt:lpstr>
      <vt:lpstr>6_Standaardontwerp</vt:lpstr>
      <vt:lpstr>Bestemmingsplan Rijkstraatweg 85 - Baambrugge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Bestemmingsplan De Hoef Oostzijde 67a, De Hoef</dc:title>
  <dc:creator>Linde Baars</dc:creator>
  <cp:lastModifiedBy>Laura van Harmelen</cp:lastModifiedBy>
  <cp:revision>11</cp:revision>
  <dcterms:created xsi:type="dcterms:W3CDTF">2024-01-09T16:15:26Z</dcterms:created>
  <dcterms:modified xsi:type="dcterms:W3CDTF">2024-02-08T16:24:55Z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0x010100E38CD3D138E59849970E680BBD41D3E5</vt:lpwstr>
  </property>
  <property fmtid="{D5CDD505-2E9C-101B-9397-08002B2CF9AE}" pid="3" name="_dlc_DocIdItemGuid">
    <vt:lpwstr>2b3cdd50-8bc5-4398-9947-c1a80ce2e825</vt:lpwstr>
  </property>
  <property fmtid="{D5CDD505-2E9C-101B-9397-08002B2CF9AE}" pid="4" name="MediaServiceImageTags">
    <vt:lpwstr/>
  </property>
</Properties>
</file>