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6" r:id="rId4"/>
    <p:sldId id="257" r:id="rId5"/>
    <p:sldId id="264" r:id="rId6"/>
    <p:sldId id="260" r:id="rId7"/>
    <p:sldId id="261" r:id="rId8"/>
    <p:sldId id="263" r:id="rId9"/>
    <p:sldId id="262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0A5B1E-D384-47DB-923A-5B68E2E7E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D4D9BE2-CA29-44DC-B0D3-4C81C52CD5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CB6B2D2-6675-4A36-A90A-3DE0E70A0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6277-65FE-47A9-A28B-7A42C2EF5C78}" type="datetimeFigureOut">
              <a:rPr lang="nl-NL" smtClean="0"/>
              <a:t>20-1-2021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03BB15E-D8A0-4608-B3D0-BF72CEFC2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FD1FC26-A246-4220-812A-F8DC5C99E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3951-CA0F-4D12-A9D4-13592719CE0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5503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263B30-ECF0-401F-8688-573C7E488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EB52F77-55C1-43BC-8FDE-1A73CEC693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617FEDC-8538-4F2E-8D7F-2DB4E60F2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6277-65FE-47A9-A28B-7A42C2EF5C78}" type="datetimeFigureOut">
              <a:rPr lang="nl-NL" smtClean="0"/>
              <a:t>20-1-2021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2F1D01-7558-428F-AF60-BFB6E02D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9BA0517-C74B-4AFE-91A8-23BCF49EA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3951-CA0F-4D12-A9D4-13592719CE0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7040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D8E04389-0CC0-469B-9EF6-0629BD33F2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18489D1-6257-46E2-B7C0-2854E90676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95A9A1B-0A4F-4E5E-B1DF-204EC7C2A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6277-65FE-47A9-A28B-7A42C2EF5C78}" type="datetimeFigureOut">
              <a:rPr lang="nl-NL" smtClean="0"/>
              <a:t>20-1-2021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08E57B9-4477-4D74-8CDB-7C4B032FE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7AAE908-C5E4-47D0-9E38-F0562C3C9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3951-CA0F-4D12-A9D4-13592719CE0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7774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259B0F-64FE-4931-A075-FA84379DC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15F7E40-39A9-40D3-9867-A6CDFC5071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3CBF765-CE99-4647-B365-80C41B3EC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6277-65FE-47A9-A28B-7A42C2EF5C78}" type="datetimeFigureOut">
              <a:rPr lang="nl-NL" smtClean="0"/>
              <a:t>20-1-2021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1145B8F-5CD0-40D2-878D-AD0A497F2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AA10961-649B-440A-9419-60AC906C6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3951-CA0F-4D12-A9D4-13592719CE0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57372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19292-E54C-4F03-8582-AFC2F81B0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15AAF00-04E5-4C88-87A0-E7E2A9B9D2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83C30E4-1DE1-4FEB-B06D-873D2F04A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6277-65FE-47A9-A28B-7A42C2EF5C78}" type="datetimeFigureOut">
              <a:rPr lang="nl-NL" smtClean="0"/>
              <a:t>20-1-2021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5769A9D-9B01-4AFD-8B90-EA07AB524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0BAD346-AB9A-4DEF-9FBB-48A6FD1FB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3951-CA0F-4D12-A9D4-13592719CE0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043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F2D3D4-E4C0-407A-B0E6-7813E9C11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C0EEF31-FDCC-454D-B4B2-0F135CD863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662B6E6-20A2-4EA6-93B5-5FD590794A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9313270-1D52-4939-8883-9B6D54B08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6277-65FE-47A9-A28B-7A42C2EF5C78}" type="datetimeFigureOut">
              <a:rPr lang="nl-NL" smtClean="0"/>
              <a:t>20-1-2021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8D7FCE2-6967-439F-8148-ACE564DA2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F0FAE8E-F6FF-468B-ADBB-3D37C9A8E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3951-CA0F-4D12-A9D4-13592719CE0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7109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372DDF-4179-459A-AFB0-56D451ABF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B4668D3-C556-44FC-8E9B-E80ECD511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9EB58BD-A218-4E5E-BDC5-D18164C539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AD4FB98B-4B41-48FE-878E-9D2D612018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F5F4F442-D377-4688-AE65-B68B0AA187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E22DEDB-8696-4BB5-90FB-7E2CC0706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6277-65FE-47A9-A28B-7A42C2EF5C78}" type="datetimeFigureOut">
              <a:rPr lang="nl-NL" smtClean="0"/>
              <a:t>20-1-2021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EF67641F-3E72-4D2E-A3A4-445D7A2C9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30DECB4E-9501-4E36-A720-97D6D549E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3951-CA0F-4D12-A9D4-13592719CE0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8394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87F833-7C2B-40D6-8591-FEB345169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314429C-3E25-4C06-A2BA-597C73FAF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6277-65FE-47A9-A28B-7A42C2EF5C78}" type="datetimeFigureOut">
              <a:rPr lang="nl-NL" smtClean="0"/>
              <a:t>20-1-2021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16E317A2-1822-4E2E-86F2-9EE640C7F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26E60F6-3FBF-4C71-84B4-367B117F4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3951-CA0F-4D12-A9D4-13592719CE0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7957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5AAE310B-C9F4-4562-BFE8-7EE876F5A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6277-65FE-47A9-A28B-7A42C2EF5C78}" type="datetimeFigureOut">
              <a:rPr lang="nl-NL" smtClean="0"/>
              <a:t>20-1-2021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EB77FE10-1A36-4C11-9181-C97B008FC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8CF3792-6A34-4E62-98DF-5280790CB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3951-CA0F-4D12-A9D4-13592719CE0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1057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76E1A4-12AB-4490-9B6A-43610A77B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76A4830-4559-4479-BF87-4A2B07B304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616A1E4-DDBF-4DB2-944A-9065F05C46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7C4F814-2E67-4905-B13D-D3BDFD609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6277-65FE-47A9-A28B-7A42C2EF5C78}" type="datetimeFigureOut">
              <a:rPr lang="nl-NL" smtClean="0"/>
              <a:t>20-1-2021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447D039-E52D-4DFD-851A-6CF43958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3FD15B1-2574-44A2-8A1F-6C86FBF66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3951-CA0F-4D12-A9D4-13592719CE0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4535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955D5-420A-406E-902B-69F2B9250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B12D66F-9C5F-41ED-A7EC-3323BFD4D9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BE82735-D85E-4951-836F-FD6A7E3CD5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63C5AC3-9B3C-4C14-8201-C75A840E4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6277-65FE-47A9-A28B-7A42C2EF5C78}" type="datetimeFigureOut">
              <a:rPr lang="nl-NL" smtClean="0"/>
              <a:t>20-1-2021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924A352-07C0-46A9-AB27-4D9B4ED6E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D476FD2-6C99-42D1-A6CC-716E5192B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3951-CA0F-4D12-A9D4-13592719CE0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0867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95F9F20A-D71A-42C4-AF7D-3BF756881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15C83-DDC2-4B71-9D3A-98F514133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EFC1D9-B90E-4830-AC90-3266BF3185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36277-65FE-47A9-A28B-7A42C2EF5C78}" type="datetimeFigureOut">
              <a:rPr lang="nl-NL" smtClean="0"/>
              <a:t>20-1-2021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E2B50F7-F952-412C-9852-E01AC95FBB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1F58592-DD9E-4C6A-98CA-19DF34196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83951-CA0F-4D12-A9D4-13592719CE0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960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6D9E30-18D1-440F-BBBA-D44FE86585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47114"/>
          </a:xfrm>
        </p:spPr>
        <p:txBody>
          <a:bodyPr>
            <a:normAutofit fontScale="90000"/>
          </a:bodyPr>
          <a:lstStyle/>
          <a:p>
            <a:r>
              <a:rPr lang="nl-NL" dirty="0"/>
              <a:t>Overleg 19 januari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9390F35-35A2-40F3-BEC6-8E604F6524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10154"/>
            <a:ext cx="9144000" cy="3147646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/>
              <a:t>Locatie keus en inrichting van het gebouw 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nl-NL" dirty="0"/>
              <a:t>B&amp;W akkoord. MT GGD/Corona komende dinsdag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nl-NL" dirty="0"/>
              <a:t>Communicatie in afstemming met GGD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/>
              <a:t>Omgeving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/>
              <a:t>Facilitair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/>
              <a:t>Herkenbaarheid en verbindingen</a:t>
            </a:r>
          </a:p>
        </p:txBody>
      </p:sp>
    </p:spTree>
    <p:extLst>
      <p:ext uri="{BB962C8B-B14F-4D97-AF65-F5344CB8AC3E}">
        <p14:creationId xmlns:p14="http://schemas.microsoft.com/office/powerpoint/2010/main" val="3868355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56F2EA-E6AE-4F4C-9FFB-0506FF880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Communicatie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B843496-AAF8-418D-9786-798A6C1708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Tandheelkundig bureau, als buur informeren. </a:t>
            </a:r>
          </a:p>
          <a:p>
            <a:r>
              <a:rPr lang="nl-NL" dirty="0"/>
              <a:t>Algemene informatie over gebouw en gebouwkeuze</a:t>
            </a:r>
          </a:p>
          <a:p>
            <a:r>
              <a:rPr lang="nl-NL" dirty="0"/>
              <a:t>In uw </a:t>
            </a:r>
            <a:r>
              <a:rPr lang="nl-NL" dirty="0" err="1"/>
              <a:t>uitndiging</a:t>
            </a:r>
            <a:r>
              <a:rPr lang="nl-NL" dirty="0"/>
              <a:t> definitieve informatie </a:t>
            </a:r>
          </a:p>
          <a:p>
            <a:r>
              <a:rPr lang="nl-NL" dirty="0"/>
              <a:t>Boodschap afstemmen met huisartsen, kerk, GGD/GHOR</a:t>
            </a:r>
          </a:p>
          <a:p>
            <a:r>
              <a:rPr lang="nl-NL" dirty="0"/>
              <a:t>Volgorde kerkenraad en gemeenteraad dan rest. </a:t>
            </a:r>
          </a:p>
          <a:p>
            <a:r>
              <a:rPr lang="nl-NL" dirty="0"/>
              <a:t>Informeren KCC</a:t>
            </a:r>
          </a:p>
          <a:p>
            <a:r>
              <a:rPr lang="nl-NL" dirty="0"/>
              <a:t>Q&amp;A opstellen/regionale Q&amp;A aanvullen met lokale informatie.</a:t>
            </a:r>
          </a:p>
        </p:txBody>
      </p:sp>
    </p:spTree>
    <p:extLst>
      <p:ext uri="{BB962C8B-B14F-4D97-AF65-F5344CB8AC3E}">
        <p14:creationId xmlns:p14="http://schemas.microsoft.com/office/powerpoint/2010/main" val="455419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4754EC-6576-45D8-A910-34830144B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Veiligheidsplan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37777AD-4827-44B2-9E32-BB957EA9E9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Beveiliging </a:t>
            </a:r>
          </a:p>
          <a:p>
            <a:r>
              <a:rPr lang="nl-NL" dirty="0"/>
              <a:t>Camera’s </a:t>
            </a:r>
          </a:p>
          <a:p>
            <a:r>
              <a:rPr lang="nl-NL" dirty="0"/>
              <a:t>Inbraakalarm</a:t>
            </a:r>
          </a:p>
          <a:p>
            <a:r>
              <a:rPr lang="nl-NL" dirty="0"/>
              <a:t>Regionaal Format is klaar.</a:t>
            </a:r>
          </a:p>
          <a:p>
            <a:r>
              <a:rPr lang="nl-NL" dirty="0"/>
              <a:t>dient voor opening locatie door burgemeester en ROT te zijn vastgesteld  </a:t>
            </a:r>
          </a:p>
        </p:txBody>
      </p:sp>
    </p:spTree>
    <p:extLst>
      <p:ext uri="{BB962C8B-B14F-4D97-AF65-F5344CB8AC3E}">
        <p14:creationId xmlns:p14="http://schemas.microsoft.com/office/powerpoint/2010/main" val="4066025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9897C5-3A23-4511-B155-81DF742C4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Offerte traject / opdrachtbevestiging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F515CE8-F072-46C2-B6E2-36E779A1A1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Offerte opstellen </a:t>
            </a:r>
            <a:r>
              <a:rPr lang="nl-NL" dirty="0" err="1"/>
              <a:t>obv</a:t>
            </a:r>
            <a:r>
              <a:rPr lang="nl-NL" dirty="0"/>
              <a:t> regionaal format ( deze week beschikbaar)</a:t>
            </a:r>
          </a:p>
          <a:p>
            <a:pPr lvl="1"/>
            <a:r>
              <a:rPr lang="nl-NL" dirty="0"/>
              <a:t>Op hoofdlijnen langs PVE </a:t>
            </a:r>
          </a:p>
          <a:p>
            <a:r>
              <a:rPr lang="nl-NL" dirty="0"/>
              <a:t>Insturen via regionaal projectleider</a:t>
            </a:r>
          </a:p>
          <a:p>
            <a:r>
              <a:rPr lang="nl-NL" dirty="0"/>
              <a:t>Opdrachtbevestiging en inkoopnummer </a:t>
            </a:r>
          </a:p>
          <a:p>
            <a:r>
              <a:rPr lang="nl-NL" dirty="0"/>
              <a:t>Via GGD naar VWS (die betaald)</a:t>
            </a:r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02786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7BB95C-33EE-4F33-9EE5-426D558070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04911"/>
          </a:xfrm>
        </p:spPr>
        <p:txBody>
          <a:bodyPr>
            <a:normAutofit fontScale="90000"/>
          </a:bodyPr>
          <a:lstStyle/>
          <a:p>
            <a:r>
              <a:rPr lang="nl-NL" dirty="0"/>
              <a:t>Vaccinatielocatie De Ark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7CBB6C2-A556-48D1-BA4F-246EC7180A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2474" y="1927274"/>
            <a:ext cx="9144000" cy="333052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sz="2800" dirty="0"/>
              <a:t>Schouw, de ARK</a:t>
            </a:r>
            <a:r>
              <a:rPr lang="nl-NL" dirty="0"/>
              <a:t> is ge</a:t>
            </a:r>
            <a:r>
              <a:rPr lang="nl-NL" sz="2400" dirty="0"/>
              <a:t>schikt met wat aanpassing 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nl-NL" sz="2200" dirty="0"/>
              <a:t>Rijplaat naar achterste nooduitgang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nl-NL" sz="2200" dirty="0"/>
              <a:t>Hellingplaten bij nooduitgang en opstap in kerkzaal 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nl-NL" sz="2200" dirty="0"/>
              <a:t>Noodstroomvoorziening 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nl-NL" sz="2200" dirty="0"/>
              <a:t>Aandacht luchtcirculatie 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nl-NL" sz="2200" dirty="0"/>
              <a:t>Flexibel aantal priklijnen inzetten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nl-NL" sz="2200" dirty="0"/>
              <a:t>Afstemming gebruik huisartsen en GGD 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nl-NL" sz="2200" dirty="0"/>
              <a:t>Routing  </a:t>
            </a:r>
          </a:p>
        </p:txBody>
      </p:sp>
    </p:spTree>
    <p:extLst>
      <p:ext uri="{BB962C8B-B14F-4D97-AF65-F5344CB8AC3E}">
        <p14:creationId xmlns:p14="http://schemas.microsoft.com/office/powerpoint/2010/main" val="184607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98D06-5C5D-4F0F-B60D-04F661BC55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A235BA3-E1A0-4BC1-87E9-79943D03CA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5299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6ECCF0-3569-4627-8F63-6AD35F8F2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4A403F9-8E11-46BD-82DC-87FBB6BBA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6882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70BA2A-AD65-4D62-964A-14E0C323C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Besluiten </a:t>
            </a:r>
            <a:r>
              <a:rPr lang="nl-NL" dirty="0" err="1"/>
              <a:t>irt</a:t>
            </a:r>
            <a:r>
              <a:rPr lang="nl-NL" dirty="0"/>
              <a:t> opstellingsvariant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7C2AC7E-C247-4047-9539-83C6B19BF6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We kiezen voor de variant waarbij de nooduitgang als uitgang gebruikt wordt. </a:t>
            </a:r>
          </a:p>
          <a:p>
            <a:pPr lvl="1"/>
            <a:r>
              <a:rPr lang="nl-NL" dirty="0"/>
              <a:t>Argumentatie Logischere en herkenbare looplijnen en flexibeler in opschaling priklijnen</a:t>
            </a:r>
          </a:p>
          <a:p>
            <a:r>
              <a:rPr lang="nl-NL" dirty="0"/>
              <a:t>De helling tussen de grote en kleine zaal blijft gehandhaafd </a:t>
            </a:r>
          </a:p>
          <a:p>
            <a:pPr lvl="1"/>
            <a:r>
              <a:rPr lang="nl-NL" dirty="0"/>
              <a:t>Argumentatie functie bij calamiteiten. </a:t>
            </a:r>
          </a:p>
          <a:p>
            <a:r>
              <a:rPr lang="nl-NL" dirty="0"/>
              <a:t>Noodaggregaat buiten het gebouw en niet in vluchtroutes</a:t>
            </a:r>
          </a:p>
        </p:txBody>
      </p:sp>
    </p:spTree>
    <p:extLst>
      <p:ext uri="{BB962C8B-B14F-4D97-AF65-F5344CB8AC3E}">
        <p14:creationId xmlns:p14="http://schemas.microsoft.com/office/powerpoint/2010/main" val="139557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7973A4-634D-450D-BD4B-6E4CE781E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Omgeving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7E6BDFE-F987-44B4-9005-75A0A7F953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Veilig oversteken</a:t>
            </a:r>
          </a:p>
          <a:p>
            <a:r>
              <a:rPr lang="nl-NL" dirty="0"/>
              <a:t>Bebording vanuit randgemeente en binnen krimpen</a:t>
            </a:r>
          </a:p>
          <a:p>
            <a:pPr lvl="1"/>
            <a:r>
              <a:rPr lang="nl-NL" dirty="0"/>
              <a:t>Gemeente plaatst borden </a:t>
            </a:r>
            <a:r>
              <a:rPr lang="nl-NL" dirty="0" err="1"/>
              <a:t>obv</a:t>
            </a:r>
            <a:r>
              <a:rPr lang="nl-NL" dirty="0"/>
              <a:t> regionaal aangeleverd format </a:t>
            </a:r>
          </a:p>
          <a:p>
            <a:r>
              <a:rPr lang="nl-NL" dirty="0"/>
              <a:t>Parkeerplekken maken</a:t>
            </a:r>
          </a:p>
          <a:p>
            <a:r>
              <a:rPr lang="nl-NL" dirty="0"/>
              <a:t>Fietsenstalling </a:t>
            </a:r>
          </a:p>
          <a:p>
            <a:r>
              <a:rPr lang="nl-NL" dirty="0"/>
              <a:t>Rijplaten, verharding  </a:t>
            </a:r>
          </a:p>
          <a:p>
            <a:pPr lvl="1"/>
            <a:r>
              <a:rPr lang="nl-NL" dirty="0"/>
              <a:t>Verharding tot 2</a:t>
            </a:r>
            <a:r>
              <a:rPr lang="nl-NL" baseline="30000" dirty="0"/>
              <a:t>e</a:t>
            </a:r>
            <a:r>
              <a:rPr lang="nl-NL" dirty="0"/>
              <a:t> nooddeur heeft voorkeur vanwege lange periode van gebruik. </a:t>
            </a:r>
          </a:p>
          <a:p>
            <a:r>
              <a:rPr lang="nl-NL" dirty="0"/>
              <a:t>Kiss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ride</a:t>
            </a:r>
            <a:r>
              <a:rPr lang="nl-NL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89050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DE9877-F7C6-41CE-AE69-F273D18F7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Facilitair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C2593F0-0201-43A9-B498-C4F0045F76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8141"/>
            <a:ext cx="10515600" cy="5004734"/>
          </a:xfrm>
        </p:spPr>
        <p:txBody>
          <a:bodyPr>
            <a:normAutofit fontScale="92500" lnSpcReduction="10000"/>
          </a:bodyPr>
          <a:lstStyle/>
          <a:p>
            <a:r>
              <a:rPr lang="nl-NL" dirty="0"/>
              <a:t>Rolstoelhelling is in gang gezet</a:t>
            </a:r>
          </a:p>
          <a:p>
            <a:r>
              <a:rPr lang="nl-NL" dirty="0"/>
              <a:t>Noodstroomvoorziening en elektra </a:t>
            </a:r>
            <a:r>
              <a:rPr lang="nl-NL" dirty="0" err="1"/>
              <a:t>priklijnen+utp</a:t>
            </a:r>
            <a:r>
              <a:rPr lang="nl-NL" dirty="0"/>
              <a:t>, donderdag afspraak</a:t>
            </a:r>
          </a:p>
          <a:p>
            <a:r>
              <a:rPr lang="nl-NL" dirty="0"/>
              <a:t>Watertappunt, donderdag afspraak </a:t>
            </a:r>
          </a:p>
          <a:p>
            <a:r>
              <a:rPr lang="nl-NL" dirty="0"/>
              <a:t>Tafels stoelen voldoende?</a:t>
            </a:r>
          </a:p>
          <a:p>
            <a:r>
              <a:rPr lang="nl-NL" dirty="0"/>
              <a:t>EHBO, artsenpost creëren</a:t>
            </a:r>
          </a:p>
          <a:p>
            <a:r>
              <a:rPr lang="nl-NL" dirty="0"/>
              <a:t>Hygiëne artikelen  </a:t>
            </a:r>
          </a:p>
          <a:p>
            <a:r>
              <a:rPr lang="nl-NL" dirty="0"/>
              <a:t>Schoonmaak (deze week bekend wat en hoe)</a:t>
            </a:r>
          </a:p>
          <a:p>
            <a:r>
              <a:rPr lang="nl-NL" dirty="0"/>
              <a:t>Koffie en thee apparaat</a:t>
            </a:r>
          </a:p>
          <a:p>
            <a:r>
              <a:rPr lang="nl-NL" dirty="0"/>
              <a:t>ICT, gaat donderdag mee naar de locatie. </a:t>
            </a:r>
          </a:p>
          <a:p>
            <a:r>
              <a:rPr lang="nl-NL" dirty="0"/>
              <a:t>Afvalinzameling ( loopt </a:t>
            </a:r>
            <a:r>
              <a:rPr lang="nl-NL" dirty="0" err="1"/>
              <a:t>ivm</a:t>
            </a:r>
            <a:r>
              <a:rPr lang="nl-NL" dirty="0"/>
              <a:t> medische component waarschijnlijk via </a:t>
            </a:r>
            <a:r>
              <a:rPr lang="nl-NL" dirty="0" err="1"/>
              <a:t>renewi</a:t>
            </a:r>
            <a:r>
              <a:rPr lang="nl-NL" dirty="0"/>
              <a:t>)</a:t>
            </a:r>
          </a:p>
          <a:p>
            <a:r>
              <a:rPr lang="nl-NL" dirty="0"/>
              <a:t>Privacy priklijnen ( deze week benodigdheden lijst)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01893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DA9620-3AAD-4DC8-B50E-B605504F5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Personeel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7F68DE6-4C37-4372-8830-5470187309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Inzet eigen organisatie </a:t>
            </a:r>
          </a:p>
          <a:p>
            <a:r>
              <a:rPr lang="nl-NL" dirty="0"/>
              <a:t>EHBO vereniging </a:t>
            </a:r>
          </a:p>
          <a:p>
            <a:r>
              <a:rPr lang="nl-NL" dirty="0"/>
              <a:t>BHV-</a:t>
            </a:r>
            <a:r>
              <a:rPr lang="nl-NL" dirty="0" err="1"/>
              <a:t>ers</a:t>
            </a:r>
            <a:r>
              <a:rPr lang="nl-NL" dirty="0"/>
              <a:t> aantal? </a:t>
            </a:r>
          </a:p>
          <a:p>
            <a:r>
              <a:rPr lang="nl-NL" dirty="0"/>
              <a:t>Rode kruis </a:t>
            </a:r>
          </a:p>
          <a:p>
            <a:r>
              <a:rPr lang="nl-NL" dirty="0"/>
              <a:t>Verkeersregelaars? ( nog geen contact geweest)</a:t>
            </a:r>
          </a:p>
          <a:p>
            <a:r>
              <a:rPr lang="nl-NL" dirty="0"/>
              <a:t>Evenementenbureau voor inzet </a:t>
            </a:r>
            <a:r>
              <a:rPr lang="nl-NL" dirty="0" err="1"/>
              <a:t>hosts</a:t>
            </a:r>
            <a:endParaRPr lang="nl-NL" dirty="0"/>
          </a:p>
          <a:p>
            <a:r>
              <a:rPr lang="nl-NL" dirty="0"/>
              <a:t>Beveiligers</a:t>
            </a:r>
          </a:p>
          <a:p>
            <a:r>
              <a:rPr lang="nl-NL" dirty="0"/>
              <a:t>Storingsmonteur technische installatie en ICT </a:t>
            </a:r>
          </a:p>
        </p:txBody>
      </p:sp>
    </p:spTree>
    <p:extLst>
      <p:ext uri="{BB962C8B-B14F-4D97-AF65-F5344CB8AC3E}">
        <p14:creationId xmlns:p14="http://schemas.microsoft.com/office/powerpoint/2010/main" val="1534037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A70252-A2AE-43B3-9028-0AAE6070B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Herkenbaarheid en verbindingen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B73042F-826F-4A2E-AFDA-6114218BC2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Hoe is iedereen herkenbaar?</a:t>
            </a:r>
          </a:p>
          <a:p>
            <a:r>
              <a:rPr lang="nl-NL" dirty="0"/>
              <a:t>Hoe willen we de verbindingen organiseren?</a:t>
            </a:r>
          </a:p>
          <a:p>
            <a:pPr lvl="1"/>
            <a:r>
              <a:rPr lang="nl-NL" dirty="0"/>
              <a:t>Porto’s, maar vanwege lange periode niet de porto’s uit de BHV organisatie van het raadhuis. </a:t>
            </a:r>
          </a:p>
        </p:txBody>
      </p:sp>
    </p:spTree>
    <p:extLst>
      <p:ext uri="{BB962C8B-B14F-4D97-AF65-F5344CB8AC3E}">
        <p14:creationId xmlns:p14="http://schemas.microsoft.com/office/powerpoint/2010/main" val="99263637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1743</TotalTime>
  <Words>389</Words>
  <Application>Microsoft Office PowerPoint</Application>
  <PresentationFormat>Breedbeeld</PresentationFormat>
  <Paragraphs>76</Paragraphs>
  <Slides>12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Kantoorthema</vt:lpstr>
      <vt:lpstr>Overleg 19 januari</vt:lpstr>
      <vt:lpstr>Vaccinatielocatie De Ark</vt:lpstr>
      <vt:lpstr>PowerPoint-presentatie</vt:lpstr>
      <vt:lpstr>PowerPoint-presentatie</vt:lpstr>
      <vt:lpstr>Besluiten irt opstellingsvariant </vt:lpstr>
      <vt:lpstr>Omgeving </vt:lpstr>
      <vt:lpstr>Facilitair </vt:lpstr>
      <vt:lpstr>Personeel </vt:lpstr>
      <vt:lpstr>Herkenbaarheid en verbindingen</vt:lpstr>
      <vt:lpstr>Communicatie </vt:lpstr>
      <vt:lpstr>Veiligheidsplan</vt:lpstr>
      <vt:lpstr>Offerte traject / opdrachtbevestiging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Overleg 19 januari</dc:title>
  <dc:creator>Marcel van Dokkum</dc:creator>
  <cp:lastModifiedBy>Marcel van Dokkum</cp:lastModifiedBy>
  <cp:revision>18</cp:revision>
  <dcterms:created xsi:type="dcterms:W3CDTF">2021-01-19T12:04:26Z</dcterms:created>
  <dcterms:modified xsi:type="dcterms:W3CDTF">2021-01-21T11:36:45Z</dcterms:modified>
</cp:coreProperties>
</file>