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329" r:id="rId2"/>
    <p:sldId id="331" r:id="rId3"/>
    <p:sldId id="332" r:id="rId4"/>
    <p:sldId id="333" r:id="rId5"/>
  </p:sldIdLst>
  <p:sldSz cx="9144000" cy="6858000" type="screen4x3"/>
  <p:notesSz cx="6742113" cy="9872663"/>
  <p:defaultTextStyle>
    <a:defPPr>
      <a:defRPr lang="nl-NL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ytskeT" initials="%" lastIdx="24" clrIdx="0"/>
  <p:cmAuthor id="1" name="%username%" initials="%" lastIdx="2" clrIdx="1"/>
  <p:cmAuthor id="2" name="YvetteH" initials="%" lastIdx="5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5644"/>
    <a:srgbClr val="4539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Stijl, gemiddeld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46" autoAdjust="0"/>
  </p:normalViewPr>
  <p:slideViewPr>
    <p:cSldViewPr snapToGrid="0" snapToObjects="1">
      <p:cViewPr varScale="1">
        <p:scale>
          <a:sx n="69" d="100"/>
          <a:sy n="69" d="100"/>
        </p:scale>
        <p:origin x="140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18971" y="2"/>
            <a:ext cx="2921582" cy="49363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DFB37CD-9C8F-41D4-9759-E0F0ACB2B309}" type="datetimeFigureOut">
              <a:rPr lang="nl-NL"/>
              <a:pPr/>
              <a:t>2-4-2021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18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18971" y="9377318"/>
            <a:ext cx="2921582" cy="49363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06DF4A0-57D8-441E-934C-6906098CAFBD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41991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18971" y="2"/>
            <a:ext cx="2921582" cy="49363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D33273-21DE-42B8-8175-13960A0ED2F7}" type="datetimeFigureOut">
              <a:rPr lang="nl-NL"/>
              <a:pPr/>
              <a:t>2-4-2021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8713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noProof="0"/>
              <a:t>Klik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7318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18971" y="9377318"/>
            <a:ext cx="2921582" cy="49363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BFBD7B2-A00A-4E22-BF7D-6D90C31E8D73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19999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6" descr="achtergrond-vervolg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3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Afbeelding 7" descr="PP-2.pn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913" y="2874963"/>
            <a:ext cx="1836737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8" descr="PP-4.pn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425" y="2874963"/>
            <a:ext cx="1835150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Afbeelding 9" descr="PP-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2874963"/>
            <a:ext cx="1836738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Afbeelding 10" descr="PP-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2874963"/>
            <a:ext cx="1836737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0"/>
          </p:nvPr>
        </p:nvSpPr>
        <p:spPr>
          <a:xfrm>
            <a:off x="2270236" y="1370963"/>
            <a:ext cx="6601055" cy="722743"/>
          </a:xfrm>
        </p:spPr>
        <p:txBody>
          <a:bodyPr lIns="0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1"/>
          </p:nvPr>
        </p:nvSpPr>
        <p:spPr>
          <a:xfrm>
            <a:off x="2270125" y="2112693"/>
            <a:ext cx="6601166" cy="527050"/>
          </a:xfrm>
        </p:spPr>
        <p:txBody>
          <a:bodyPr lIns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FFFFFF"/>
                </a:solidFill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37681789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l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315913" y="1658938"/>
            <a:ext cx="8515350" cy="314325"/>
          </a:xfrm>
        </p:spPr>
        <p:txBody>
          <a:bodyPr tIns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315913" y="986999"/>
            <a:ext cx="8515350" cy="60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abel 2"/>
          <p:cNvSpPr>
            <a:spLocks noGrp="1"/>
          </p:cNvSpPr>
          <p:nvPr>
            <p:ph type="tbl" sz="quarter" idx="17"/>
          </p:nvPr>
        </p:nvSpPr>
        <p:spPr>
          <a:xfrm>
            <a:off x="315849" y="2059576"/>
            <a:ext cx="8515413" cy="3798000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</a:lstStyle>
          <a:p>
            <a:pPr lvl="0"/>
            <a:r>
              <a:rPr lang="nl-NL" noProof="0"/>
              <a:t>Klik op het pictogram als u een tabel wilt toevoegen</a:t>
            </a:r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fld id="{60F88165-2C41-4DCD-A4C2-ECB5485CFA58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Tijdelijke aanduiding voor datum 1"/>
          <p:cNvSpPr>
            <a:spLocks noGrp="1"/>
          </p:cNvSpPr>
          <p:nvPr>
            <p:ph type="dt" sz="half" idx="20"/>
          </p:nvPr>
        </p:nvSpPr>
        <p:spPr>
          <a:xfrm>
            <a:off x="4229100" y="6067425"/>
            <a:ext cx="811213" cy="365125"/>
          </a:xfrm>
        </p:spPr>
        <p:txBody>
          <a:bodyPr/>
          <a:lstStyle>
            <a:lvl1pPr>
              <a:defRPr/>
            </a:lvl1pPr>
          </a:lstStyle>
          <a:p>
            <a:fld id="{3094A3D6-40E2-4110-9229-9C81C288E366}" type="datetime1">
              <a:rPr lang="nl-NL" smtClean="0"/>
              <a:t>2-4-2021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0407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kolo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315913" y="986999"/>
            <a:ext cx="8515350" cy="60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inhoud 10"/>
          <p:cNvSpPr>
            <a:spLocks noGrp="1"/>
          </p:cNvSpPr>
          <p:nvPr>
            <p:ph sz="quarter" idx="10"/>
          </p:nvPr>
        </p:nvSpPr>
        <p:spPr>
          <a:xfrm>
            <a:off x="315913" y="1664738"/>
            <a:ext cx="8515349" cy="4158557"/>
          </a:xfrm>
        </p:spPr>
        <p:txBody>
          <a:bodyPr/>
          <a:lstStyle>
            <a:lvl1pPr>
              <a:defRPr sz="2400">
                <a:solidFill>
                  <a:srgbClr val="45392F"/>
                </a:solidFill>
              </a:defRPr>
            </a:lvl1pPr>
            <a:lvl2pPr>
              <a:defRPr sz="2000">
                <a:solidFill>
                  <a:srgbClr val="45392F"/>
                </a:solidFill>
              </a:defRPr>
            </a:lvl2pPr>
            <a:lvl3pPr>
              <a:defRPr sz="1800">
                <a:solidFill>
                  <a:srgbClr val="45392F"/>
                </a:solidFill>
              </a:defRPr>
            </a:lvl3pPr>
            <a:lvl4pPr>
              <a:defRPr sz="1600">
                <a:solidFill>
                  <a:srgbClr val="45392F"/>
                </a:solidFill>
              </a:defRPr>
            </a:lvl4pPr>
            <a:lvl5pPr>
              <a:defRPr sz="1400">
                <a:solidFill>
                  <a:srgbClr val="45392F"/>
                </a:solidFill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3908F2-B413-4E6E-9547-7A271747A744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6" name="Tijdelijke aanduiding voor datum 1"/>
          <p:cNvSpPr>
            <a:spLocks noGrp="1"/>
          </p:cNvSpPr>
          <p:nvPr>
            <p:ph type="dt" sz="half" idx="13"/>
          </p:nvPr>
        </p:nvSpPr>
        <p:spPr>
          <a:xfrm>
            <a:off x="4229100" y="6067425"/>
            <a:ext cx="811213" cy="365125"/>
          </a:xfrm>
        </p:spPr>
        <p:txBody>
          <a:bodyPr/>
          <a:lstStyle>
            <a:lvl1pPr>
              <a:defRPr/>
            </a:lvl1pPr>
          </a:lstStyle>
          <a:p>
            <a:fld id="{01C3D907-F939-43DA-9482-61848202D6BE}" type="datetime1">
              <a:rPr lang="nl-NL" smtClean="0"/>
              <a:t>2-4-2021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2146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kolom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315913" y="986999"/>
            <a:ext cx="8515350" cy="60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21" name="Tijdelijke aanduiding voor afbeelding 20"/>
          <p:cNvSpPr>
            <a:spLocks noGrp="1"/>
          </p:cNvSpPr>
          <p:nvPr>
            <p:ph type="pic" sz="quarter" idx="10"/>
          </p:nvPr>
        </p:nvSpPr>
        <p:spPr>
          <a:xfrm>
            <a:off x="315913" y="1664738"/>
            <a:ext cx="8515350" cy="4158557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A1FEB8-910F-477A-988C-E44CB23B033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Tijdelijke aanduiding voor datum 1"/>
          <p:cNvSpPr>
            <a:spLocks noGrp="1"/>
          </p:cNvSpPr>
          <p:nvPr>
            <p:ph type="dt" sz="half" idx="13"/>
          </p:nvPr>
        </p:nvSpPr>
        <p:spPr>
          <a:xfrm>
            <a:off x="4229100" y="6067425"/>
            <a:ext cx="811213" cy="365125"/>
          </a:xfrm>
        </p:spPr>
        <p:txBody>
          <a:bodyPr/>
          <a:lstStyle>
            <a:lvl1pPr>
              <a:defRPr/>
            </a:lvl1pPr>
          </a:lstStyle>
          <a:p>
            <a:fld id="{1034F3B5-6648-450A-BEDF-7C782FEE07F4}" type="datetime1">
              <a:rPr lang="nl-NL" smtClean="0"/>
              <a:t>2-4-2021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593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-paginabr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/>
          <p:cNvSpPr>
            <a:spLocks noGrp="1"/>
          </p:cNvSpPr>
          <p:nvPr>
            <p:ph type="pic" sz="quarter" idx="12"/>
          </p:nvPr>
        </p:nvSpPr>
        <p:spPr>
          <a:xfrm>
            <a:off x="0" y="960668"/>
            <a:ext cx="9143999" cy="4797425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BD99FCFA-2740-4795-B6CC-17BE0AC9E053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6" name="Tijdelijke aanduiding voor datum 1"/>
          <p:cNvSpPr>
            <a:spLocks noGrp="1"/>
          </p:cNvSpPr>
          <p:nvPr>
            <p:ph type="dt" sz="half" idx="15"/>
          </p:nvPr>
        </p:nvSpPr>
        <p:spPr>
          <a:xfrm>
            <a:off x="4229100" y="6067425"/>
            <a:ext cx="792163" cy="365125"/>
          </a:xfrm>
        </p:spPr>
        <p:txBody>
          <a:bodyPr/>
          <a:lstStyle>
            <a:lvl1pPr>
              <a:defRPr/>
            </a:lvl1pPr>
          </a:lstStyle>
          <a:p>
            <a:fld id="{F70FB8CE-B896-4F66-835D-7D215B7945C8}" type="datetime1">
              <a:rPr lang="nl-NL" smtClean="0"/>
              <a:t>2-4-2021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8963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paginabr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media 5"/>
          <p:cNvSpPr>
            <a:spLocks noGrp="1"/>
          </p:cNvSpPr>
          <p:nvPr>
            <p:ph type="media" sz="quarter" idx="13"/>
          </p:nvPr>
        </p:nvSpPr>
        <p:spPr>
          <a:xfrm>
            <a:off x="315913" y="960668"/>
            <a:ext cx="8510400" cy="4797425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</a:lstStyle>
          <a:p>
            <a:pPr lvl="0"/>
            <a:r>
              <a:rPr lang="nl-NL" noProof="0"/>
              <a:t>Klik op het pictogram als u media wilt toevoegen</a:t>
            </a:r>
            <a:endParaRPr lang="nl-NL" noProof="0" dirty="0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51F46896-C011-4F4F-93AF-CFF67997FB43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5" name="Tijdelijke aanduiding voor datum 1"/>
          <p:cNvSpPr>
            <a:spLocks noGrp="1"/>
          </p:cNvSpPr>
          <p:nvPr>
            <p:ph type="dt" sz="half" idx="16"/>
          </p:nvPr>
        </p:nvSpPr>
        <p:spPr>
          <a:xfrm>
            <a:off x="4229100" y="6067425"/>
            <a:ext cx="915988" cy="365125"/>
          </a:xfrm>
        </p:spPr>
        <p:txBody>
          <a:bodyPr/>
          <a:lstStyle>
            <a:lvl1pPr>
              <a:defRPr/>
            </a:lvl1pPr>
          </a:lstStyle>
          <a:p>
            <a:fld id="{1ACF2151-9AEF-4A82-AB6B-22B2B5E80507}" type="datetime1">
              <a:rPr lang="nl-NL" smtClean="0"/>
              <a:t>2-4-2021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40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315913" y="986999"/>
            <a:ext cx="8515350" cy="60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inhoud 10"/>
          <p:cNvSpPr>
            <a:spLocks noGrp="1"/>
          </p:cNvSpPr>
          <p:nvPr>
            <p:ph sz="quarter" idx="10"/>
          </p:nvPr>
        </p:nvSpPr>
        <p:spPr>
          <a:xfrm>
            <a:off x="315912" y="1664738"/>
            <a:ext cx="4158000" cy="4158557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8" name="Tijdelijke aanduiding voor inhoud 10"/>
          <p:cNvSpPr>
            <a:spLocks noGrp="1"/>
          </p:cNvSpPr>
          <p:nvPr>
            <p:ph sz="quarter" idx="11"/>
          </p:nvPr>
        </p:nvSpPr>
        <p:spPr>
          <a:xfrm>
            <a:off x="4673263" y="1664738"/>
            <a:ext cx="4158000" cy="4158557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fld id="{DF6171E3-3048-4EB0-973F-1141E55B5484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Tijdelijke aanduiding voor datum 1"/>
          <p:cNvSpPr>
            <a:spLocks noGrp="1"/>
          </p:cNvSpPr>
          <p:nvPr>
            <p:ph type="dt" sz="half" idx="14"/>
          </p:nvPr>
        </p:nvSpPr>
        <p:spPr>
          <a:xfrm>
            <a:off x="4229100" y="6067425"/>
            <a:ext cx="817563" cy="365125"/>
          </a:xfrm>
        </p:spPr>
        <p:txBody>
          <a:bodyPr/>
          <a:lstStyle>
            <a:lvl1pPr>
              <a:defRPr/>
            </a:lvl1pPr>
          </a:lstStyle>
          <a:p>
            <a:fld id="{88325D73-7D9D-460E-A351-8B2BDA750D8E}" type="datetime1">
              <a:rPr lang="nl-NL" smtClean="0"/>
              <a:t>2-4-2021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7663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 teks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315913" y="986999"/>
            <a:ext cx="8515350" cy="60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inhoud 10"/>
          <p:cNvSpPr>
            <a:spLocks noGrp="1"/>
          </p:cNvSpPr>
          <p:nvPr>
            <p:ph sz="quarter" idx="11"/>
          </p:nvPr>
        </p:nvSpPr>
        <p:spPr>
          <a:xfrm>
            <a:off x="4673263" y="1664738"/>
            <a:ext cx="4158000" cy="415855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rgbClr val="45392F"/>
                </a:solidFill>
              </a:defRPr>
            </a:lvl1pPr>
            <a:lvl2pPr marL="914400" indent="-457200">
              <a:buFont typeface="Arial"/>
              <a:buChar char="•"/>
              <a:defRPr sz="2400"/>
            </a:lvl2pPr>
            <a:lvl3pPr marL="1257300" indent="-342900">
              <a:buFont typeface="Arial"/>
              <a:buChar char="•"/>
              <a:defRPr sz="2400"/>
            </a:lvl3pPr>
            <a:lvl4pPr marL="1714500" indent="-342900">
              <a:buFont typeface="Arial"/>
              <a:buChar char="•"/>
              <a:defRPr sz="2400"/>
            </a:lvl4pPr>
            <a:lvl5pPr marL="2171700" indent="-342900">
              <a:buFont typeface="Arial"/>
              <a:buChar char="•"/>
              <a:defRPr sz="2400"/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9" name="Tijdelijke aanduiding voor afbeelding 18"/>
          <p:cNvSpPr>
            <a:spLocks noGrp="1"/>
          </p:cNvSpPr>
          <p:nvPr>
            <p:ph type="pic" sz="quarter" idx="12"/>
          </p:nvPr>
        </p:nvSpPr>
        <p:spPr>
          <a:xfrm>
            <a:off x="315913" y="1665288"/>
            <a:ext cx="4158000" cy="4157662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E0625CA5-37EF-453A-9DC6-F275F5130226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Tijdelijke aanduiding voor datum 1"/>
          <p:cNvSpPr>
            <a:spLocks noGrp="1"/>
          </p:cNvSpPr>
          <p:nvPr>
            <p:ph type="dt" sz="half" idx="15"/>
          </p:nvPr>
        </p:nvSpPr>
        <p:spPr>
          <a:xfrm>
            <a:off x="4229100" y="6067425"/>
            <a:ext cx="804863" cy="365125"/>
          </a:xfrm>
        </p:spPr>
        <p:txBody>
          <a:bodyPr/>
          <a:lstStyle>
            <a:lvl1pPr>
              <a:defRPr/>
            </a:lvl1pPr>
          </a:lstStyle>
          <a:p>
            <a:fld id="{E8087C20-99DC-4FA9-8CAF-5A7435097472}" type="datetime1">
              <a:rPr lang="nl-NL" smtClean="0"/>
              <a:t>2-4-2021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7588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 tekst + 2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315913" y="986999"/>
            <a:ext cx="8515350" cy="60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sz="quarter" idx="12"/>
          </p:nvPr>
        </p:nvSpPr>
        <p:spPr>
          <a:xfrm>
            <a:off x="315913" y="1664598"/>
            <a:ext cx="4158000" cy="2080800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17" name="Tijdelijke aanduiding voor afbeelding 3"/>
          <p:cNvSpPr>
            <a:spLocks noGrp="1"/>
          </p:cNvSpPr>
          <p:nvPr>
            <p:ph type="pic" sz="quarter" idx="13"/>
          </p:nvPr>
        </p:nvSpPr>
        <p:spPr>
          <a:xfrm>
            <a:off x="4673263" y="1664598"/>
            <a:ext cx="4158000" cy="2080800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18" name="Tijdelijke aanduiding voor tekst 17"/>
          <p:cNvSpPr>
            <a:spLocks noGrp="1"/>
          </p:cNvSpPr>
          <p:nvPr>
            <p:ph type="body" sz="quarter" idx="14"/>
          </p:nvPr>
        </p:nvSpPr>
        <p:spPr>
          <a:xfrm>
            <a:off x="315848" y="3751263"/>
            <a:ext cx="4158000" cy="2071687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9" name="Tijdelijke aanduiding voor tekst 17"/>
          <p:cNvSpPr>
            <a:spLocks noGrp="1"/>
          </p:cNvSpPr>
          <p:nvPr>
            <p:ph type="body" sz="quarter" idx="15"/>
          </p:nvPr>
        </p:nvSpPr>
        <p:spPr>
          <a:xfrm>
            <a:off x="4673263" y="3751263"/>
            <a:ext cx="4158000" cy="2071687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2E91CAB-428F-4B56-A948-28D4D6FD82BF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9" name="Tijdelijke aanduiding voor datum 1"/>
          <p:cNvSpPr>
            <a:spLocks noGrp="1"/>
          </p:cNvSpPr>
          <p:nvPr>
            <p:ph type="dt" sz="half" idx="18"/>
          </p:nvPr>
        </p:nvSpPr>
        <p:spPr>
          <a:xfrm>
            <a:off x="4229100" y="6067425"/>
            <a:ext cx="804863" cy="365125"/>
          </a:xfrm>
        </p:spPr>
        <p:txBody>
          <a:bodyPr/>
          <a:lstStyle>
            <a:lvl1pPr>
              <a:defRPr/>
            </a:lvl1pPr>
          </a:lstStyle>
          <a:p>
            <a:fld id="{BFCDE1CF-DA57-4E28-B779-5F28743DD83A}" type="datetime1">
              <a:rPr lang="nl-NL" smtClean="0"/>
              <a:t>2-4-2021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2635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315913" y="1658938"/>
            <a:ext cx="8515350" cy="314325"/>
          </a:xfrm>
        </p:spPr>
        <p:txBody>
          <a:bodyPr tIns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315913" y="986999"/>
            <a:ext cx="8515350" cy="60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grafiek 11"/>
          <p:cNvSpPr>
            <a:spLocks noGrp="1"/>
          </p:cNvSpPr>
          <p:nvPr>
            <p:ph type="chart" sz="quarter" idx="16"/>
          </p:nvPr>
        </p:nvSpPr>
        <p:spPr>
          <a:xfrm>
            <a:off x="315913" y="2053030"/>
            <a:ext cx="8515350" cy="3798000"/>
          </a:xfrm>
        </p:spPr>
        <p:txBody>
          <a:bodyPr/>
          <a:lstStyle>
            <a:lvl1pPr marL="0" indent="0">
              <a:buNone/>
              <a:defRPr sz="2400">
                <a:solidFill>
                  <a:srgbClr val="45392F"/>
                </a:solidFill>
              </a:defRPr>
            </a:lvl1pPr>
          </a:lstStyle>
          <a:p>
            <a:pPr lvl="0"/>
            <a:r>
              <a:rPr lang="nl-NL" noProof="0"/>
              <a:t>Klik op het pictogram als u een grafiek wilt toevoegen</a:t>
            </a:r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8EAFBB3E-1992-4C69-B88F-8C507A146EAE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Tijdelijke aanduiding voor datum 1"/>
          <p:cNvSpPr>
            <a:spLocks noGrp="1"/>
          </p:cNvSpPr>
          <p:nvPr>
            <p:ph type="dt" sz="half" idx="19"/>
          </p:nvPr>
        </p:nvSpPr>
        <p:spPr>
          <a:xfrm>
            <a:off x="4229100" y="6067425"/>
            <a:ext cx="804863" cy="365125"/>
          </a:xfrm>
        </p:spPr>
        <p:txBody>
          <a:bodyPr/>
          <a:lstStyle>
            <a:lvl1pPr>
              <a:defRPr/>
            </a:lvl1pPr>
          </a:lstStyle>
          <a:p>
            <a:fld id="{22D0F9CB-C7BA-49C7-AF08-6FA1958623A5}" type="datetime1">
              <a:rPr lang="nl-NL" smtClean="0"/>
              <a:t>2-4-2021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2185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Afbeelding 2" descr="achtergrond-vervolg42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350"/>
            <a:ext cx="9142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315913" y="987425"/>
            <a:ext cx="85153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Titelstijl van model bewerken</a:t>
            </a:r>
          </a:p>
        </p:txBody>
      </p:sp>
      <p:sp>
        <p:nvSpPr>
          <p:cNvPr id="1028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315913" y="1665288"/>
            <a:ext cx="8515350" cy="415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15913" y="6067425"/>
            <a:ext cx="482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45392F"/>
                </a:solidFill>
                <a:cs typeface="Arial" pitchFamily="34" charset="0"/>
              </a:defRPr>
            </a:lvl1pPr>
          </a:lstStyle>
          <a:p>
            <a:fld id="{64292E14-8A03-4756-BCCE-B4ABF4F86D76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11225" y="6067425"/>
            <a:ext cx="3213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45392F"/>
                </a:solidFill>
              </a:defRPr>
            </a:lvl1pPr>
          </a:lstStyle>
          <a:p>
            <a:endParaRPr lang="nl-NL"/>
          </a:p>
        </p:txBody>
      </p:sp>
      <p:sp>
        <p:nvSpPr>
          <p:cNvPr id="9" name="Tijdelijke aanduiding voor datum 1"/>
          <p:cNvSpPr>
            <a:spLocks noGrp="1"/>
          </p:cNvSpPr>
          <p:nvPr>
            <p:ph type="dt" sz="half" idx="2"/>
          </p:nvPr>
        </p:nvSpPr>
        <p:spPr>
          <a:xfrm>
            <a:off x="4229100" y="6067425"/>
            <a:ext cx="8255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45392F"/>
                </a:solidFill>
              </a:defRPr>
            </a:lvl1pPr>
          </a:lstStyle>
          <a:p>
            <a:fld id="{599A9C78-7784-4F7A-B56E-9B9DBE8F6DD0}" type="datetime1">
              <a:rPr lang="nl-NL" smtClean="0"/>
              <a:t>2-4-2021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57493F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57493F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57493F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57493F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57493F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57493F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57493F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57493F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57493F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45392F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45392F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45392F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rgbClr val="45392F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rgbClr val="45392F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2270125" y="955717"/>
            <a:ext cx="6686306" cy="1949913"/>
          </a:xfrm>
        </p:spPr>
        <p:txBody>
          <a:bodyPr/>
          <a:lstStyle/>
          <a:p>
            <a:r>
              <a:rPr lang="nl-NL" sz="2400" dirty="0">
                <a:latin typeface="Arial" pitchFamily="34" charset="0"/>
                <a:ea typeface="ＭＳ Ｐゴシック" charset="-128"/>
              </a:rPr>
              <a:t>Samenwerkingsovereenkomst (SOK) </a:t>
            </a:r>
            <a:r>
              <a:rPr lang="nl-NL" sz="2400" dirty="0" err="1">
                <a:latin typeface="Arial" pitchFamily="34" charset="0"/>
                <a:ea typeface="ＭＳ Ｐゴシック" charset="-128"/>
              </a:rPr>
              <a:t>Summit</a:t>
            </a:r>
            <a:r>
              <a:rPr lang="nl-NL" sz="2400" dirty="0">
                <a:latin typeface="Arial" pitchFamily="34" charset="0"/>
                <a:ea typeface="ＭＳ Ｐゴシック" charset="-128"/>
              </a:rPr>
              <a:t> Slimme en Duurzame Mobiliteit 2020-2023</a:t>
            </a:r>
          </a:p>
        </p:txBody>
      </p:sp>
      <p:sp>
        <p:nvSpPr>
          <p:cNvPr id="2" name="Tijdelijke aanduiding voor tekst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i="1" dirty="0"/>
              <a:t>Adviescommissie 8 april 2021</a:t>
            </a:r>
          </a:p>
          <a:p>
            <a:endParaRPr lang="nl-NL" i="1" dirty="0"/>
          </a:p>
        </p:txBody>
      </p:sp>
    </p:spTree>
    <p:extLst>
      <p:ext uri="{BB962C8B-B14F-4D97-AF65-F5344CB8AC3E}">
        <p14:creationId xmlns:p14="http://schemas.microsoft.com/office/powerpoint/2010/main" val="127088120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AB99FE8-BB91-448F-9523-6A219F769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Context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699A5101-2423-46CB-BE9C-1C1CD6E22D5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nl-NL" dirty="0"/>
              <a:t>Samenwerkingspartners</a:t>
            </a:r>
          </a:p>
          <a:p>
            <a:pPr lvl="1"/>
            <a:r>
              <a:rPr lang="nl-NL" dirty="0"/>
              <a:t>Primair: B5 steden en provincie</a:t>
            </a:r>
          </a:p>
          <a:p>
            <a:pPr lvl="1"/>
            <a:r>
              <a:rPr lang="nl-NL" dirty="0"/>
              <a:t>Secundair: o.a. I&amp;W, NS, ProRail, </a:t>
            </a:r>
            <a:r>
              <a:rPr lang="nl-NL" dirty="0" err="1"/>
              <a:t>Arriva</a:t>
            </a:r>
            <a:r>
              <a:rPr lang="nl-NL" dirty="0"/>
              <a:t>, TNO, Reizigersoverleg </a:t>
            </a:r>
          </a:p>
          <a:p>
            <a:endParaRPr lang="nl-NL" dirty="0"/>
          </a:p>
          <a:p>
            <a:r>
              <a:rPr lang="nl-NL" dirty="0"/>
              <a:t>Doel samenwerking</a:t>
            </a:r>
          </a:p>
          <a:p>
            <a:pPr lvl="1"/>
            <a:r>
              <a:rPr lang="nl-NL" dirty="0"/>
              <a:t>D.m.v. slimme kruisbestuiving invulling geven aan de Brabantse mobiliteitsambities</a:t>
            </a:r>
          </a:p>
          <a:p>
            <a:pPr lvl="1"/>
            <a:endParaRPr lang="nl-NL" dirty="0"/>
          </a:p>
          <a:p>
            <a:r>
              <a:rPr lang="nl-NL" dirty="0"/>
              <a:t>Doel samenwerkingsovereenkomst</a:t>
            </a:r>
          </a:p>
          <a:p>
            <a:pPr lvl="1"/>
            <a:r>
              <a:rPr lang="nl-NL" dirty="0"/>
              <a:t>Vastlegging van de ambities en activiteiten</a:t>
            </a:r>
          </a:p>
          <a:p>
            <a:pPr lvl="1"/>
            <a:r>
              <a:rPr lang="nl-NL" dirty="0"/>
              <a:t>Vastlegging van de samenwerkingsafspraken</a:t>
            </a:r>
          </a:p>
          <a:p>
            <a:pPr lvl="1"/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xmlns="" id="{FBFE303D-D168-4F7B-B900-CB3E64E4C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08F2-B413-4E6E-9547-7A271747A744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9382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AF68B6F-C502-4B1A-AAF0-337B85072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Belang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CEE84A23-8975-490D-A33F-3262BAE1795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nl-NL" sz="2000" dirty="0"/>
              <a:t>We staan voor een grote mobiliteitsopgave</a:t>
            </a:r>
          </a:p>
          <a:p>
            <a:pPr lvl="1"/>
            <a:r>
              <a:rPr lang="nl-NL" sz="1600" dirty="0"/>
              <a:t>Slimme en duurzame toepassingen zijn randvoorwaarde</a:t>
            </a:r>
          </a:p>
          <a:p>
            <a:pPr lvl="1"/>
            <a:r>
              <a:rPr lang="nl-NL" sz="1600" dirty="0"/>
              <a:t>Alleen gezamenlijk voldoende financiële draagkracht voor ontwikkeling en implementatie </a:t>
            </a:r>
          </a:p>
          <a:p>
            <a:pPr lvl="1"/>
            <a:endParaRPr lang="nl-NL" sz="1600" dirty="0"/>
          </a:p>
          <a:p>
            <a:r>
              <a:rPr lang="nl-NL" sz="2000" dirty="0"/>
              <a:t>Samenwerking heeft Helmond tot nu toe al veel voordeel opgeleverd</a:t>
            </a:r>
          </a:p>
          <a:p>
            <a:pPr lvl="1"/>
            <a:r>
              <a:rPr lang="nl-NL" sz="1600" dirty="0"/>
              <a:t>Realisatie tal van projecten en acties</a:t>
            </a:r>
          </a:p>
          <a:p>
            <a:pPr lvl="1"/>
            <a:r>
              <a:rPr lang="nl-NL" sz="1600" dirty="0"/>
              <a:t>Verbetering doorstroming en veiligheid</a:t>
            </a:r>
          </a:p>
          <a:p>
            <a:pPr lvl="1"/>
            <a:r>
              <a:rPr lang="nl-NL" sz="1600" dirty="0"/>
              <a:t>Gezamenlijke lobby</a:t>
            </a:r>
          </a:p>
          <a:p>
            <a:pPr lvl="1"/>
            <a:endParaRPr lang="nl-NL" sz="1600" dirty="0"/>
          </a:p>
          <a:p>
            <a:r>
              <a:rPr lang="nl-NL" sz="2000" dirty="0"/>
              <a:t>De SOK levert extra voordeel op</a:t>
            </a:r>
          </a:p>
          <a:p>
            <a:pPr lvl="1"/>
            <a:r>
              <a:rPr lang="nl-NL" sz="1600" dirty="0"/>
              <a:t>De gebiedsgerichte samenwerking tussen de 21 MRE gemeenten en SmartwayZ.NL  wordt versterkt</a:t>
            </a:r>
          </a:p>
          <a:p>
            <a:pPr lvl="1"/>
            <a:r>
              <a:rPr lang="nl-NL" sz="1600" dirty="0"/>
              <a:t>SmartwayZ.NL verdubbelt het budget van € 5 </a:t>
            </a:r>
            <a:r>
              <a:rPr lang="nl-NL" sz="1600" dirty="0" err="1"/>
              <a:t>mln</a:t>
            </a:r>
            <a:endParaRPr lang="nl-NL" sz="1600" dirty="0"/>
          </a:p>
          <a:p>
            <a:pPr lvl="1"/>
            <a:endParaRPr lang="nl-NL" dirty="0"/>
          </a:p>
          <a:p>
            <a:pPr lvl="1"/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xmlns="" id="{9CD36F5A-3A29-48C0-A256-5000A0E62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08F2-B413-4E6E-9547-7A271747A744}" type="slidenum">
              <a:rPr lang="nl-NL" smtClean="0"/>
              <a:pPr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4356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C04D544A-5E19-4330-8058-FC8D9E84F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Voorliggende vraag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6E0A7362-8A15-4941-9FCC-FBD3DB3EB9B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nl-NL" dirty="0"/>
              <a:t>Stemt de Raad in met de financiële gevolgen van de SOK voor gemeente Helmond?</a:t>
            </a:r>
          </a:p>
          <a:p>
            <a:pPr lvl="1"/>
            <a:r>
              <a:rPr lang="nl-NL" dirty="0"/>
              <a:t>Inzet van de reeds beschikbare en toegekende budgetten</a:t>
            </a:r>
          </a:p>
          <a:p>
            <a:pPr lvl="1"/>
            <a:r>
              <a:rPr lang="nl-NL" dirty="0"/>
              <a:t>Het positieve resultaat 2020 op de post Smart Mobility gebruiken voor de benodigde middelen in 2023 </a:t>
            </a:r>
          </a:p>
          <a:p>
            <a:pPr lvl="1"/>
            <a:endParaRPr lang="nl-NL" dirty="0"/>
          </a:p>
          <a:p>
            <a:pPr marL="457200" lvl="1" indent="0">
              <a:buNone/>
            </a:pPr>
            <a:r>
              <a:rPr lang="nl-NL" dirty="0"/>
              <a:t>NB </a:t>
            </a:r>
            <a:r>
              <a:rPr lang="nl-NL" dirty="0" err="1"/>
              <a:t>PoHo</a:t>
            </a:r>
            <a:r>
              <a:rPr lang="nl-NL" dirty="0"/>
              <a:t> heeft op 25 maart conform voorstel besloten dus ruim </a:t>
            </a:r>
            <a:br>
              <a:rPr lang="nl-NL" dirty="0"/>
            </a:br>
            <a:r>
              <a:rPr lang="nl-NL" dirty="0"/>
              <a:t>€1 </a:t>
            </a:r>
            <a:r>
              <a:rPr lang="nl-NL" dirty="0" err="1"/>
              <a:t>mln</a:t>
            </a:r>
            <a:r>
              <a:rPr lang="nl-NL" dirty="0"/>
              <a:t> komt vanuit de Bereikbaarheidsagenda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xmlns="" id="{9968453C-7CA2-4BCA-B5CB-D9FBD90CF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08F2-B413-4E6E-9547-7A271747A744}" type="slidenum">
              <a:rPr lang="nl-NL" smtClean="0"/>
              <a:pPr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339316"/>
      </p:ext>
    </p:extLst>
  </p:cSld>
  <p:clrMapOvr>
    <a:masterClrMapping/>
  </p:clrMapOvr>
</p:sld>
</file>

<file path=ppt/theme/theme1.xml><?xml version="1.0" encoding="utf-8"?>
<a:theme xmlns:a="http://schemas.openxmlformats.org/drawingml/2006/main" name="HelmondSjabloon">
  <a:themeElements>
    <a:clrScheme name="Helmond 1">
      <a:dk1>
        <a:srgbClr val="000000"/>
      </a:dk1>
      <a:lt1>
        <a:sysClr val="window" lastClr="FFFFFF"/>
      </a:lt1>
      <a:dk2>
        <a:srgbClr val="695644"/>
      </a:dk2>
      <a:lt2>
        <a:srgbClr val="E1DDD9"/>
      </a:lt2>
      <a:accent1>
        <a:srgbClr val="E0001B"/>
      </a:accent1>
      <a:accent2>
        <a:srgbClr val="E63348"/>
      </a:accent2>
      <a:accent3>
        <a:srgbClr val="867868"/>
      </a:accent3>
      <a:accent4>
        <a:srgbClr val="A59A8E"/>
      </a:accent4>
      <a:accent5>
        <a:srgbClr val="ED6676"/>
      </a:accent5>
      <a:accent6>
        <a:srgbClr val="F399A4"/>
      </a:accent6>
      <a:hlink>
        <a:srgbClr val="867868"/>
      </a:hlink>
      <a:folHlink>
        <a:srgbClr val="E63348"/>
      </a:folHlink>
    </a:clrScheme>
    <a:fontScheme name="Office - klassie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HelmondSjabloon</Template>
  <TotalTime>6275</TotalTime>
  <Words>186</Words>
  <Application>Microsoft Office PowerPoint</Application>
  <PresentationFormat>Diavoorstelling 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HelmondSjabloon</vt:lpstr>
      <vt:lpstr>PowerPoint-presentatie</vt:lpstr>
      <vt:lpstr>Context</vt:lpstr>
      <vt:lpstr>Belang</vt:lpstr>
      <vt:lpstr>Voorliggende vraag</vt:lpstr>
    </vt:vector>
  </TitlesOfParts>
  <Company>Gemeente Helmond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josjem</dc:creator>
  <cp:lastModifiedBy>Leenders, Paul</cp:lastModifiedBy>
  <cp:revision>164</cp:revision>
  <cp:lastPrinted>2017-05-29T10:56:40Z</cp:lastPrinted>
  <dcterms:created xsi:type="dcterms:W3CDTF">2016-12-07T11:46:11Z</dcterms:created>
  <dcterms:modified xsi:type="dcterms:W3CDTF">2021-04-02T05:21:55Z</dcterms:modified>
</cp:coreProperties>
</file>