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customXml/itemProps4.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5" r:id="rId4"/>
  </p:sldMasterIdLst>
  <p:notesMasterIdLst>
    <p:notesMasterId r:id="rId23"/>
  </p:notesMasterIdLst>
  <p:handoutMasterIdLst>
    <p:handoutMasterId r:id="rId24"/>
  </p:handoutMasterIdLst>
  <p:sldIdLst>
    <p:sldId id="289" r:id="rId5"/>
    <p:sldId id="283" r:id="rId6"/>
    <p:sldId id="284" r:id="rId7"/>
    <p:sldId id="285" r:id="rId8"/>
    <p:sldId id="286" r:id="rId9"/>
    <p:sldId id="290" r:id="rId10"/>
    <p:sldId id="292" r:id="rId11"/>
    <p:sldId id="293" r:id="rId12"/>
    <p:sldId id="294" r:id="rId13"/>
    <p:sldId id="295" r:id="rId14"/>
    <p:sldId id="296" r:id="rId15"/>
    <p:sldId id="297" r:id="rId16"/>
    <p:sldId id="298" r:id="rId17"/>
    <p:sldId id="299" r:id="rId18"/>
    <p:sldId id="302" r:id="rId19"/>
    <p:sldId id="300" r:id="rId20"/>
    <p:sldId id="301" r:id="rId21"/>
    <p:sldId id="273" r:id="rId22"/>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EA2229E-AEDF-2B63-9CF0-C1B6DD807851}" name="Stam JJ (Juliët)" initials="SJ(" userId="S::jjstam@almere.nl::1def8e38-a1cd-4483-9717-69de30fee6a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0BA"/>
    <a:srgbClr val="00A0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ijl, gemiddeld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Stijl, gemiddeld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50" d="100"/>
          <a:sy n="150" d="100"/>
        </p:scale>
        <p:origin x="2886" y="132"/>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ustomXml" Target="../customXml/item4.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ijle R van der (Roos)" userId="185f5ef3-f2ad-4cfb-80bc-4dc384948dac" providerId="ADAL" clId="{080C933D-9169-43F0-9E0E-CFD8AFD312B1}"/>
    <pc:docChg chg="undo custSel modSld">
      <pc:chgData name="Steijle R van der (Roos)" userId="185f5ef3-f2ad-4cfb-80bc-4dc384948dac" providerId="ADAL" clId="{080C933D-9169-43F0-9E0E-CFD8AFD312B1}" dt="2024-06-11T08:01:14.207" v="1329" actId="20577"/>
      <pc:docMkLst>
        <pc:docMk/>
      </pc:docMkLst>
      <pc:sldChg chg="modSp mod">
        <pc:chgData name="Steijle R van der (Roos)" userId="185f5ef3-f2ad-4cfb-80bc-4dc384948dac" providerId="ADAL" clId="{080C933D-9169-43F0-9E0E-CFD8AFD312B1}" dt="2024-06-11T07:53:32.971" v="1059" actId="13926"/>
        <pc:sldMkLst>
          <pc:docMk/>
          <pc:sldMk cId="2783084262" sldId="285"/>
        </pc:sldMkLst>
        <pc:spChg chg="mod">
          <ac:chgData name="Steijle R van der (Roos)" userId="185f5ef3-f2ad-4cfb-80bc-4dc384948dac" providerId="ADAL" clId="{080C933D-9169-43F0-9E0E-CFD8AFD312B1}" dt="2024-06-11T07:53:32.971" v="1059" actId="13926"/>
          <ac:spMkLst>
            <pc:docMk/>
            <pc:sldMk cId="2783084262" sldId="285"/>
            <ac:spMk id="7" creationId="{18CC8F0E-4BE2-F083-E4B6-976E3ED43165}"/>
          </ac:spMkLst>
        </pc:spChg>
      </pc:sldChg>
      <pc:sldChg chg="delSp mod">
        <pc:chgData name="Steijle R van der (Roos)" userId="185f5ef3-f2ad-4cfb-80bc-4dc384948dac" providerId="ADAL" clId="{080C933D-9169-43F0-9E0E-CFD8AFD312B1}" dt="2024-06-06T06:54:13.888" v="0" actId="478"/>
        <pc:sldMkLst>
          <pc:docMk/>
          <pc:sldMk cId="1973997467" sldId="289"/>
        </pc:sldMkLst>
        <pc:spChg chg="del">
          <ac:chgData name="Steijle R van der (Roos)" userId="185f5ef3-f2ad-4cfb-80bc-4dc384948dac" providerId="ADAL" clId="{080C933D-9169-43F0-9E0E-CFD8AFD312B1}" dt="2024-06-06T06:54:13.888" v="0" actId="478"/>
          <ac:spMkLst>
            <pc:docMk/>
            <pc:sldMk cId="1973997467" sldId="289"/>
            <ac:spMk id="5" creationId="{7AF05340-4EB3-398C-6D53-735D6F257FF6}"/>
          </ac:spMkLst>
        </pc:spChg>
      </pc:sldChg>
      <pc:sldChg chg="modSp mod">
        <pc:chgData name="Steijle R van der (Roos)" userId="185f5ef3-f2ad-4cfb-80bc-4dc384948dac" providerId="ADAL" clId="{080C933D-9169-43F0-9E0E-CFD8AFD312B1}" dt="2024-06-10T15:06:51.057" v="526" actId="6549"/>
        <pc:sldMkLst>
          <pc:docMk/>
          <pc:sldMk cId="3205967214" sldId="290"/>
        </pc:sldMkLst>
        <pc:spChg chg="mod">
          <ac:chgData name="Steijle R van der (Roos)" userId="185f5ef3-f2ad-4cfb-80bc-4dc384948dac" providerId="ADAL" clId="{080C933D-9169-43F0-9E0E-CFD8AFD312B1}" dt="2024-06-10T15:06:51.057" v="526" actId="6549"/>
          <ac:spMkLst>
            <pc:docMk/>
            <pc:sldMk cId="3205967214" sldId="290"/>
            <ac:spMk id="8" creationId="{E6F6248A-CE9D-D846-F9A4-76D5488E4A83}"/>
          </ac:spMkLst>
        </pc:spChg>
        <pc:spChg chg="mod">
          <ac:chgData name="Steijle R van der (Roos)" userId="185f5ef3-f2ad-4cfb-80bc-4dc384948dac" providerId="ADAL" clId="{080C933D-9169-43F0-9E0E-CFD8AFD312B1}" dt="2024-06-10T15:06:48.839" v="525" actId="20577"/>
          <ac:spMkLst>
            <pc:docMk/>
            <pc:sldMk cId="3205967214" sldId="290"/>
            <ac:spMk id="9" creationId="{D2364CCD-4761-438B-4EA5-162B661EBC09}"/>
          </ac:spMkLst>
        </pc:spChg>
      </pc:sldChg>
      <pc:sldChg chg="modSp mod">
        <pc:chgData name="Steijle R van der (Roos)" userId="185f5ef3-f2ad-4cfb-80bc-4dc384948dac" providerId="ADAL" clId="{080C933D-9169-43F0-9E0E-CFD8AFD312B1}" dt="2024-06-11T07:50:03.046" v="919" actId="6549"/>
        <pc:sldMkLst>
          <pc:docMk/>
          <pc:sldMk cId="3094246027" sldId="293"/>
        </pc:sldMkLst>
        <pc:spChg chg="mod">
          <ac:chgData name="Steijle R van der (Roos)" userId="185f5ef3-f2ad-4cfb-80bc-4dc384948dac" providerId="ADAL" clId="{080C933D-9169-43F0-9E0E-CFD8AFD312B1}" dt="2024-06-11T07:50:03.046" v="919" actId="6549"/>
          <ac:spMkLst>
            <pc:docMk/>
            <pc:sldMk cId="3094246027" sldId="293"/>
            <ac:spMk id="7" creationId="{56BD5138-53AE-EB11-478C-0EA767F36B97}"/>
          </ac:spMkLst>
        </pc:spChg>
      </pc:sldChg>
      <pc:sldChg chg="modSp mod">
        <pc:chgData name="Steijle R van der (Roos)" userId="185f5ef3-f2ad-4cfb-80bc-4dc384948dac" providerId="ADAL" clId="{080C933D-9169-43F0-9E0E-CFD8AFD312B1}" dt="2024-06-11T08:01:14.207" v="1329" actId="20577"/>
        <pc:sldMkLst>
          <pc:docMk/>
          <pc:sldMk cId="2077874728" sldId="296"/>
        </pc:sldMkLst>
        <pc:spChg chg="mod">
          <ac:chgData name="Steijle R van der (Roos)" userId="185f5ef3-f2ad-4cfb-80bc-4dc384948dac" providerId="ADAL" clId="{080C933D-9169-43F0-9E0E-CFD8AFD312B1}" dt="2024-06-11T08:01:14.207" v="1329" actId="20577"/>
          <ac:spMkLst>
            <pc:docMk/>
            <pc:sldMk cId="2077874728" sldId="296"/>
            <ac:spMk id="31" creationId="{840B855B-F9D5-54D9-94B4-56675256A251}"/>
          </ac:spMkLst>
        </pc:spChg>
        <pc:picChg chg="mod">
          <ac:chgData name="Steijle R van der (Roos)" userId="185f5ef3-f2ad-4cfb-80bc-4dc384948dac" providerId="ADAL" clId="{080C933D-9169-43F0-9E0E-CFD8AFD312B1}" dt="2024-06-11T08:01:11.708" v="1328" actId="1036"/>
          <ac:picMkLst>
            <pc:docMk/>
            <pc:sldMk cId="2077874728" sldId="296"/>
            <ac:picMk id="6146" creationId="{7F606008-DC33-785A-6A28-58FC0B294EC0}"/>
          </ac:picMkLst>
        </pc:picChg>
        <pc:picChg chg="mod">
          <ac:chgData name="Steijle R van der (Roos)" userId="185f5ef3-f2ad-4cfb-80bc-4dc384948dac" providerId="ADAL" clId="{080C933D-9169-43F0-9E0E-CFD8AFD312B1}" dt="2024-06-11T08:01:11.708" v="1328" actId="1036"/>
          <ac:picMkLst>
            <pc:docMk/>
            <pc:sldMk cId="2077874728" sldId="296"/>
            <ac:picMk id="6147" creationId="{FDBD0792-9FE9-CCB6-115C-474FAE260E6F}"/>
          </ac:picMkLst>
        </pc:picChg>
      </pc:sldChg>
      <pc:sldChg chg="modSp mod">
        <pc:chgData name="Steijle R van der (Roos)" userId="185f5ef3-f2ad-4cfb-80bc-4dc384948dac" providerId="ADAL" clId="{080C933D-9169-43F0-9E0E-CFD8AFD312B1}" dt="2024-06-06T07:19:39.631" v="83" actId="20577"/>
        <pc:sldMkLst>
          <pc:docMk/>
          <pc:sldMk cId="712899012" sldId="297"/>
        </pc:sldMkLst>
        <pc:spChg chg="mod">
          <ac:chgData name="Steijle R van der (Roos)" userId="185f5ef3-f2ad-4cfb-80bc-4dc384948dac" providerId="ADAL" clId="{080C933D-9169-43F0-9E0E-CFD8AFD312B1}" dt="2024-06-06T07:19:39.631" v="83" actId="20577"/>
          <ac:spMkLst>
            <pc:docMk/>
            <pc:sldMk cId="712899012" sldId="297"/>
            <ac:spMk id="28" creationId="{56B1AC65-FF2E-AF78-CF85-3D188A34A64F}"/>
          </ac:spMkLst>
        </pc:spChg>
      </pc:sldChg>
      <pc:sldChg chg="modSp mod">
        <pc:chgData name="Steijle R van der (Roos)" userId="185f5ef3-f2ad-4cfb-80bc-4dc384948dac" providerId="ADAL" clId="{080C933D-9169-43F0-9E0E-CFD8AFD312B1}" dt="2024-06-11T07:48:37.374" v="763" actId="403"/>
        <pc:sldMkLst>
          <pc:docMk/>
          <pc:sldMk cId="2009113283" sldId="298"/>
        </pc:sldMkLst>
        <pc:spChg chg="mod">
          <ac:chgData name="Steijle R van der (Roos)" userId="185f5ef3-f2ad-4cfb-80bc-4dc384948dac" providerId="ADAL" clId="{080C933D-9169-43F0-9E0E-CFD8AFD312B1}" dt="2024-06-11T07:48:37.374" v="763" actId="403"/>
          <ac:spMkLst>
            <pc:docMk/>
            <pc:sldMk cId="2009113283" sldId="298"/>
            <ac:spMk id="31" creationId="{840B855B-F9D5-54D9-94B4-56675256A251}"/>
          </ac:spMkLst>
        </pc:spChg>
      </pc:sldChg>
      <pc:sldChg chg="modSp mod delCm modCm">
        <pc:chgData name="Steijle R van der (Roos)" userId="185f5ef3-f2ad-4cfb-80bc-4dc384948dac" providerId="ADAL" clId="{080C933D-9169-43F0-9E0E-CFD8AFD312B1}" dt="2024-06-10T09:24:23.293" v="222"/>
        <pc:sldMkLst>
          <pc:docMk/>
          <pc:sldMk cId="2809154195" sldId="300"/>
        </pc:sldMkLst>
        <pc:spChg chg="mod">
          <ac:chgData name="Steijle R van der (Roos)" userId="185f5ef3-f2ad-4cfb-80bc-4dc384948dac" providerId="ADAL" clId="{080C933D-9169-43F0-9E0E-CFD8AFD312B1}" dt="2024-06-06T06:55:43.968" v="41" actId="20577"/>
          <ac:spMkLst>
            <pc:docMk/>
            <pc:sldMk cId="2809154195" sldId="300"/>
            <ac:spMk id="28" creationId="{56B1AC65-FF2E-AF78-CF85-3D188A34A64F}"/>
          </ac:spMkLst>
        </pc:spChg>
        <pc:extLst>
          <p:ext xmlns:p="http://schemas.openxmlformats.org/presentationml/2006/main" uri="{D6D511B9-2390-475A-947B-AFAB55BFBCF1}">
            <pc226:cmChg xmlns:pc226="http://schemas.microsoft.com/office/powerpoint/2022/06/main/command" chg="del mod">
              <pc226:chgData name="Steijle R van der (Roos)" userId="185f5ef3-f2ad-4cfb-80bc-4dc384948dac" providerId="ADAL" clId="{080C933D-9169-43F0-9E0E-CFD8AFD312B1}" dt="2024-06-10T09:24:23.293" v="222"/>
              <pc2:cmMkLst xmlns:pc2="http://schemas.microsoft.com/office/powerpoint/2019/9/main/command">
                <pc:docMk/>
                <pc:sldMk cId="2809154195" sldId="300"/>
                <pc2:cmMk id="{2D6FB93A-0ED4-436E-80CE-0D80D81255EB}"/>
              </pc2:cmMkLst>
            </pc226:cmChg>
          </p:ext>
        </pc:extLst>
      </pc:sldChg>
      <pc:sldChg chg="modSp mod">
        <pc:chgData name="Steijle R van der (Roos)" userId="185f5ef3-f2ad-4cfb-80bc-4dc384948dac" providerId="ADAL" clId="{080C933D-9169-43F0-9E0E-CFD8AFD312B1}" dt="2024-06-06T07:21:09.155" v="221" actId="6549"/>
        <pc:sldMkLst>
          <pc:docMk/>
          <pc:sldMk cId="1313986080" sldId="302"/>
        </pc:sldMkLst>
        <pc:spChg chg="mod">
          <ac:chgData name="Steijle R van der (Roos)" userId="185f5ef3-f2ad-4cfb-80bc-4dc384948dac" providerId="ADAL" clId="{080C933D-9169-43F0-9E0E-CFD8AFD312B1}" dt="2024-06-06T07:21:09.155" v="221" actId="6549"/>
          <ac:spMkLst>
            <pc:docMk/>
            <pc:sldMk cId="1313986080" sldId="302"/>
            <ac:spMk id="31" creationId="{840B855B-F9D5-54D9-94B4-56675256A251}"/>
          </ac:spMkLst>
        </pc:spChg>
      </pc:sldChg>
    </pc:docChg>
  </pc:docChgLst>
  <pc:docChgLst>
    <pc:chgData name="Steijle R van der (Roos)" userId="185f5ef3-f2ad-4cfb-80bc-4dc384948dac" providerId="ADAL" clId="{5B9288A1-947B-47D4-9E94-CF91782DD162}"/>
    <pc:docChg chg="undo custSel modSld">
      <pc:chgData name="Steijle R van der (Roos)" userId="185f5ef3-f2ad-4cfb-80bc-4dc384948dac" providerId="ADAL" clId="{5B9288A1-947B-47D4-9E94-CF91782DD162}" dt="2024-06-13T06:49:47.314" v="32" actId="207"/>
      <pc:docMkLst>
        <pc:docMk/>
      </pc:docMkLst>
      <pc:sldChg chg="delSp mod">
        <pc:chgData name="Steijle R van der (Roos)" userId="185f5ef3-f2ad-4cfb-80bc-4dc384948dac" providerId="ADAL" clId="{5B9288A1-947B-47D4-9E94-CF91782DD162}" dt="2024-06-13T06:48:33.525" v="29" actId="478"/>
        <pc:sldMkLst>
          <pc:docMk/>
          <pc:sldMk cId="2606810484" sldId="273"/>
        </pc:sldMkLst>
        <pc:spChg chg="del">
          <ac:chgData name="Steijle R van der (Roos)" userId="185f5ef3-f2ad-4cfb-80bc-4dc384948dac" providerId="ADAL" clId="{5B9288A1-947B-47D4-9E94-CF91782DD162}" dt="2024-06-13T06:48:22.693" v="27" actId="478"/>
          <ac:spMkLst>
            <pc:docMk/>
            <pc:sldMk cId="2606810484" sldId="273"/>
            <ac:spMk id="2" creationId="{CAB396CE-11B6-4017-87E6-B1560928DBD0}"/>
          </ac:spMkLst>
        </pc:spChg>
        <pc:spChg chg="del">
          <ac:chgData name="Steijle R van der (Roos)" userId="185f5ef3-f2ad-4cfb-80bc-4dc384948dac" providerId="ADAL" clId="{5B9288A1-947B-47D4-9E94-CF91782DD162}" dt="2024-06-13T06:48:25.015" v="28" actId="478"/>
          <ac:spMkLst>
            <pc:docMk/>
            <pc:sldMk cId="2606810484" sldId="273"/>
            <ac:spMk id="3" creationId="{21A7CEA5-AD57-4D49-AD47-65D7C8E53BA1}"/>
          </ac:spMkLst>
        </pc:spChg>
        <pc:spChg chg="del">
          <ac:chgData name="Steijle R van der (Roos)" userId="185f5ef3-f2ad-4cfb-80bc-4dc384948dac" providerId="ADAL" clId="{5B9288A1-947B-47D4-9E94-CF91782DD162}" dt="2024-06-13T06:48:33.525" v="29" actId="478"/>
          <ac:spMkLst>
            <pc:docMk/>
            <pc:sldMk cId="2606810484" sldId="273"/>
            <ac:spMk id="4" creationId="{24D6B883-4FA4-42B9-BCF5-5B5B77B10115}"/>
          </ac:spMkLst>
        </pc:spChg>
      </pc:sldChg>
      <pc:sldChg chg="addSp delSp modSp mod">
        <pc:chgData name="Steijle R van der (Roos)" userId="185f5ef3-f2ad-4cfb-80bc-4dc384948dac" providerId="ADAL" clId="{5B9288A1-947B-47D4-9E94-CF91782DD162}" dt="2024-06-13T06:49:47.314" v="32" actId="207"/>
        <pc:sldMkLst>
          <pc:docMk/>
          <pc:sldMk cId="666090083" sldId="283"/>
        </pc:sldMkLst>
        <pc:spChg chg="add del mod">
          <ac:chgData name="Steijle R van der (Roos)" userId="185f5ef3-f2ad-4cfb-80bc-4dc384948dac" providerId="ADAL" clId="{5B9288A1-947B-47D4-9E94-CF91782DD162}" dt="2024-06-13T06:49:47.314" v="32" actId="207"/>
          <ac:spMkLst>
            <pc:docMk/>
            <pc:sldMk cId="666090083" sldId="283"/>
            <ac:spMk id="2" creationId="{0683293A-AF6A-5443-9432-AD6147400F5E}"/>
          </ac:spMkLst>
        </pc:spChg>
        <pc:spChg chg="del">
          <ac:chgData name="Steijle R van der (Roos)" userId="185f5ef3-f2ad-4cfb-80bc-4dc384948dac" providerId="ADAL" clId="{5B9288A1-947B-47D4-9E94-CF91782DD162}" dt="2024-06-13T06:47:15.564" v="3" actId="478"/>
          <ac:spMkLst>
            <pc:docMk/>
            <pc:sldMk cId="666090083" sldId="283"/>
            <ac:spMk id="4" creationId="{8A2166ED-0BC8-C049-8514-AE5D351B3DA8}"/>
          </ac:spMkLst>
        </pc:spChg>
      </pc:sldChg>
      <pc:sldChg chg="delSp mod">
        <pc:chgData name="Steijle R van der (Roos)" userId="185f5ef3-f2ad-4cfb-80bc-4dc384948dac" providerId="ADAL" clId="{5B9288A1-947B-47D4-9E94-CF91782DD162}" dt="2024-06-13T06:47:01.820" v="0" actId="478"/>
        <pc:sldMkLst>
          <pc:docMk/>
          <pc:sldMk cId="2504892632" sldId="284"/>
        </pc:sldMkLst>
        <pc:spChg chg="del">
          <ac:chgData name="Steijle R van der (Roos)" userId="185f5ef3-f2ad-4cfb-80bc-4dc384948dac" providerId="ADAL" clId="{5B9288A1-947B-47D4-9E94-CF91782DD162}" dt="2024-06-13T06:47:01.820" v="0" actId="478"/>
          <ac:spMkLst>
            <pc:docMk/>
            <pc:sldMk cId="2504892632" sldId="284"/>
            <ac:spMk id="4" creationId="{AFE17D81-8F0A-9B41-A247-1D31299088AB}"/>
          </ac:spMkLst>
        </pc:spChg>
      </pc:sldChg>
      <pc:sldChg chg="delSp mod">
        <pc:chgData name="Steijle R van der (Roos)" userId="185f5ef3-f2ad-4cfb-80bc-4dc384948dac" providerId="ADAL" clId="{5B9288A1-947B-47D4-9E94-CF91782DD162}" dt="2024-06-13T06:47:20.267" v="4" actId="478"/>
        <pc:sldMkLst>
          <pc:docMk/>
          <pc:sldMk cId="2783084262" sldId="285"/>
        </pc:sldMkLst>
        <pc:spChg chg="del">
          <ac:chgData name="Steijle R van der (Roos)" userId="185f5ef3-f2ad-4cfb-80bc-4dc384948dac" providerId="ADAL" clId="{5B9288A1-947B-47D4-9E94-CF91782DD162}" dt="2024-06-13T06:47:20.267" v="4" actId="478"/>
          <ac:spMkLst>
            <pc:docMk/>
            <pc:sldMk cId="2783084262" sldId="285"/>
            <ac:spMk id="4" creationId="{8438D5FF-E00A-D84C-B51D-0AC886881D5E}"/>
          </ac:spMkLst>
        </pc:spChg>
      </pc:sldChg>
      <pc:sldChg chg="delSp mod">
        <pc:chgData name="Steijle R van der (Roos)" userId="185f5ef3-f2ad-4cfb-80bc-4dc384948dac" providerId="ADAL" clId="{5B9288A1-947B-47D4-9E94-CF91782DD162}" dt="2024-06-13T06:47:25.561" v="6" actId="478"/>
        <pc:sldMkLst>
          <pc:docMk/>
          <pc:sldMk cId="625375948" sldId="286"/>
        </pc:sldMkLst>
        <pc:spChg chg="del">
          <ac:chgData name="Steijle R van der (Roos)" userId="185f5ef3-f2ad-4cfb-80bc-4dc384948dac" providerId="ADAL" clId="{5B9288A1-947B-47D4-9E94-CF91782DD162}" dt="2024-06-13T06:47:25.561" v="6" actId="478"/>
          <ac:spMkLst>
            <pc:docMk/>
            <pc:sldMk cId="625375948" sldId="286"/>
            <ac:spMk id="5" creationId="{8162A3DE-9BD2-C84F-8033-34902298EC20}"/>
          </ac:spMkLst>
        </pc:spChg>
        <pc:spChg chg="del">
          <ac:chgData name="Steijle R van der (Roos)" userId="185f5ef3-f2ad-4cfb-80bc-4dc384948dac" providerId="ADAL" clId="{5B9288A1-947B-47D4-9E94-CF91782DD162}" dt="2024-06-13T06:47:23.609" v="5" actId="478"/>
          <ac:spMkLst>
            <pc:docMk/>
            <pc:sldMk cId="625375948" sldId="286"/>
            <ac:spMk id="11" creationId="{3C1BCBEF-543D-48F1-7AFB-40996D51BAA4}"/>
          </ac:spMkLst>
        </pc:spChg>
      </pc:sldChg>
      <pc:sldChg chg="delSp mod">
        <pc:chgData name="Steijle R van der (Roos)" userId="185f5ef3-f2ad-4cfb-80bc-4dc384948dac" providerId="ADAL" clId="{5B9288A1-947B-47D4-9E94-CF91782DD162}" dt="2024-06-13T06:47:28.071" v="7" actId="478"/>
        <pc:sldMkLst>
          <pc:docMk/>
          <pc:sldMk cId="3205967214" sldId="290"/>
        </pc:sldMkLst>
        <pc:spChg chg="del">
          <ac:chgData name="Steijle R van der (Roos)" userId="185f5ef3-f2ad-4cfb-80bc-4dc384948dac" providerId="ADAL" clId="{5B9288A1-947B-47D4-9E94-CF91782DD162}" dt="2024-06-13T06:47:28.071" v="7" actId="478"/>
          <ac:spMkLst>
            <pc:docMk/>
            <pc:sldMk cId="3205967214" sldId="290"/>
            <ac:spMk id="5" creationId="{8162A3DE-9BD2-C84F-8033-34902298EC20}"/>
          </ac:spMkLst>
        </pc:spChg>
      </pc:sldChg>
      <pc:sldChg chg="delSp mod">
        <pc:chgData name="Steijle R van der (Roos)" userId="185f5ef3-f2ad-4cfb-80bc-4dc384948dac" providerId="ADAL" clId="{5B9288A1-947B-47D4-9E94-CF91782DD162}" dt="2024-06-13T06:47:33.186" v="9" actId="478"/>
        <pc:sldMkLst>
          <pc:docMk/>
          <pc:sldMk cId="2277002665" sldId="292"/>
        </pc:sldMkLst>
        <pc:spChg chg="del">
          <ac:chgData name="Steijle R van der (Roos)" userId="185f5ef3-f2ad-4cfb-80bc-4dc384948dac" providerId="ADAL" clId="{5B9288A1-947B-47D4-9E94-CF91782DD162}" dt="2024-06-13T06:47:32.355" v="8" actId="478"/>
          <ac:spMkLst>
            <pc:docMk/>
            <pc:sldMk cId="2277002665" sldId="292"/>
            <ac:spMk id="2" creationId="{283B57DB-A964-3D0E-A5A9-9FBAD88A0469}"/>
          </ac:spMkLst>
        </pc:spChg>
        <pc:spChg chg="del">
          <ac:chgData name="Steijle R van der (Roos)" userId="185f5ef3-f2ad-4cfb-80bc-4dc384948dac" providerId="ADAL" clId="{5B9288A1-947B-47D4-9E94-CF91782DD162}" dt="2024-06-13T06:47:33.186" v="9" actId="478"/>
          <ac:spMkLst>
            <pc:docMk/>
            <pc:sldMk cId="2277002665" sldId="292"/>
            <ac:spMk id="3" creationId="{1FD269DC-4D50-2492-969A-34F132D04D73}"/>
          </ac:spMkLst>
        </pc:spChg>
      </pc:sldChg>
      <pc:sldChg chg="delSp mod">
        <pc:chgData name="Steijle R van der (Roos)" userId="185f5ef3-f2ad-4cfb-80bc-4dc384948dac" providerId="ADAL" clId="{5B9288A1-947B-47D4-9E94-CF91782DD162}" dt="2024-06-13T06:47:36.546" v="11" actId="478"/>
        <pc:sldMkLst>
          <pc:docMk/>
          <pc:sldMk cId="3470700314" sldId="294"/>
        </pc:sldMkLst>
        <pc:spChg chg="del">
          <ac:chgData name="Steijle R van der (Roos)" userId="185f5ef3-f2ad-4cfb-80bc-4dc384948dac" providerId="ADAL" clId="{5B9288A1-947B-47D4-9E94-CF91782DD162}" dt="2024-06-13T06:47:35.761" v="10" actId="478"/>
          <ac:spMkLst>
            <pc:docMk/>
            <pc:sldMk cId="3470700314" sldId="294"/>
            <ac:spMk id="11" creationId="{37BBA626-EAED-5D55-5779-2B71E7F40F7B}"/>
          </ac:spMkLst>
        </pc:spChg>
        <pc:spChg chg="del">
          <ac:chgData name="Steijle R van der (Roos)" userId="185f5ef3-f2ad-4cfb-80bc-4dc384948dac" providerId="ADAL" clId="{5B9288A1-947B-47D4-9E94-CF91782DD162}" dt="2024-06-13T06:47:36.546" v="11" actId="478"/>
          <ac:spMkLst>
            <pc:docMk/>
            <pc:sldMk cId="3470700314" sldId="294"/>
            <ac:spMk id="12" creationId="{F366FDAC-29CC-A4E8-507E-B7570277FA8E}"/>
          </ac:spMkLst>
        </pc:spChg>
      </pc:sldChg>
      <pc:sldChg chg="delSp mod">
        <pc:chgData name="Steijle R van der (Roos)" userId="185f5ef3-f2ad-4cfb-80bc-4dc384948dac" providerId="ADAL" clId="{5B9288A1-947B-47D4-9E94-CF91782DD162}" dt="2024-06-13T06:47:40.206" v="12" actId="478"/>
        <pc:sldMkLst>
          <pc:docMk/>
          <pc:sldMk cId="1170952734" sldId="295"/>
        </pc:sldMkLst>
        <pc:spChg chg="del">
          <ac:chgData name="Steijle R van der (Roos)" userId="185f5ef3-f2ad-4cfb-80bc-4dc384948dac" providerId="ADAL" clId="{5B9288A1-947B-47D4-9E94-CF91782DD162}" dt="2024-06-13T06:47:40.206" v="12" actId="478"/>
          <ac:spMkLst>
            <pc:docMk/>
            <pc:sldMk cId="1170952734" sldId="295"/>
            <ac:spMk id="27" creationId="{38D8C88E-5388-27F5-B162-48306D37079B}"/>
          </ac:spMkLst>
        </pc:spChg>
      </pc:sldChg>
      <pc:sldChg chg="addSp delSp mod">
        <pc:chgData name="Steijle R van der (Roos)" userId="185f5ef3-f2ad-4cfb-80bc-4dc384948dac" providerId="ADAL" clId="{5B9288A1-947B-47D4-9E94-CF91782DD162}" dt="2024-06-13T06:47:46.379" v="15" actId="478"/>
        <pc:sldMkLst>
          <pc:docMk/>
          <pc:sldMk cId="2077874728" sldId="296"/>
        </pc:sldMkLst>
        <pc:spChg chg="del">
          <ac:chgData name="Steijle R van der (Roos)" userId="185f5ef3-f2ad-4cfb-80bc-4dc384948dac" providerId="ADAL" clId="{5B9288A1-947B-47D4-9E94-CF91782DD162}" dt="2024-06-13T06:47:46.379" v="15" actId="478"/>
          <ac:spMkLst>
            <pc:docMk/>
            <pc:sldMk cId="2077874728" sldId="296"/>
            <ac:spMk id="27" creationId="{38D8C88E-5388-27F5-B162-48306D37079B}"/>
          </ac:spMkLst>
        </pc:spChg>
        <pc:picChg chg="add del">
          <ac:chgData name="Steijle R van der (Roos)" userId="185f5ef3-f2ad-4cfb-80bc-4dc384948dac" providerId="ADAL" clId="{5B9288A1-947B-47D4-9E94-CF91782DD162}" dt="2024-06-13T06:47:44.229" v="14" actId="478"/>
          <ac:picMkLst>
            <pc:docMk/>
            <pc:sldMk cId="2077874728" sldId="296"/>
            <ac:picMk id="32" creationId="{B4D1C86E-9B81-941C-FE2F-4CDC39D14075}"/>
          </ac:picMkLst>
        </pc:picChg>
      </pc:sldChg>
      <pc:sldChg chg="addSp delSp mod">
        <pc:chgData name="Steijle R van der (Roos)" userId="185f5ef3-f2ad-4cfb-80bc-4dc384948dac" providerId="ADAL" clId="{5B9288A1-947B-47D4-9E94-CF91782DD162}" dt="2024-06-13T06:47:53.609" v="18" actId="478"/>
        <pc:sldMkLst>
          <pc:docMk/>
          <pc:sldMk cId="712899012" sldId="297"/>
        </pc:sldMkLst>
        <pc:spChg chg="del">
          <ac:chgData name="Steijle R van der (Roos)" userId="185f5ef3-f2ad-4cfb-80bc-4dc384948dac" providerId="ADAL" clId="{5B9288A1-947B-47D4-9E94-CF91782DD162}" dt="2024-06-13T06:47:53.609" v="18" actId="478"/>
          <ac:spMkLst>
            <pc:docMk/>
            <pc:sldMk cId="712899012" sldId="297"/>
            <ac:spMk id="27" creationId="{38D8C88E-5388-27F5-B162-48306D37079B}"/>
          </ac:spMkLst>
        </pc:spChg>
        <pc:picChg chg="add del">
          <ac:chgData name="Steijle R van der (Roos)" userId="185f5ef3-f2ad-4cfb-80bc-4dc384948dac" providerId="ADAL" clId="{5B9288A1-947B-47D4-9E94-CF91782DD162}" dt="2024-06-13T06:47:51.805" v="17" actId="478"/>
          <ac:picMkLst>
            <pc:docMk/>
            <pc:sldMk cId="712899012" sldId="297"/>
            <ac:picMk id="32" creationId="{B4D1C86E-9B81-941C-FE2F-4CDC39D14075}"/>
          </ac:picMkLst>
        </pc:picChg>
      </pc:sldChg>
      <pc:sldChg chg="delSp mod">
        <pc:chgData name="Steijle R van der (Roos)" userId="185f5ef3-f2ad-4cfb-80bc-4dc384948dac" providerId="ADAL" clId="{5B9288A1-947B-47D4-9E94-CF91782DD162}" dt="2024-06-13T06:47:57.428" v="19" actId="478"/>
        <pc:sldMkLst>
          <pc:docMk/>
          <pc:sldMk cId="2009113283" sldId="298"/>
        </pc:sldMkLst>
        <pc:spChg chg="del">
          <ac:chgData name="Steijle R van der (Roos)" userId="185f5ef3-f2ad-4cfb-80bc-4dc384948dac" providerId="ADAL" clId="{5B9288A1-947B-47D4-9E94-CF91782DD162}" dt="2024-06-13T06:47:57.428" v="19" actId="478"/>
          <ac:spMkLst>
            <pc:docMk/>
            <pc:sldMk cId="2009113283" sldId="298"/>
            <ac:spMk id="27" creationId="{38D8C88E-5388-27F5-B162-48306D37079B}"/>
          </ac:spMkLst>
        </pc:spChg>
      </pc:sldChg>
      <pc:sldChg chg="addSp delSp mod">
        <pc:chgData name="Steijle R van der (Roos)" userId="185f5ef3-f2ad-4cfb-80bc-4dc384948dac" providerId="ADAL" clId="{5B9288A1-947B-47D4-9E94-CF91782DD162}" dt="2024-06-13T06:48:03.445" v="22" actId="478"/>
        <pc:sldMkLst>
          <pc:docMk/>
          <pc:sldMk cId="4201933916" sldId="299"/>
        </pc:sldMkLst>
        <pc:spChg chg="del">
          <ac:chgData name="Steijle R van der (Roos)" userId="185f5ef3-f2ad-4cfb-80bc-4dc384948dac" providerId="ADAL" clId="{5B9288A1-947B-47D4-9E94-CF91782DD162}" dt="2024-06-13T06:48:03.445" v="22" actId="478"/>
          <ac:spMkLst>
            <pc:docMk/>
            <pc:sldMk cId="4201933916" sldId="299"/>
            <ac:spMk id="27" creationId="{38D8C88E-5388-27F5-B162-48306D37079B}"/>
          </ac:spMkLst>
        </pc:spChg>
        <pc:picChg chg="add del">
          <ac:chgData name="Steijle R van der (Roos)" userId="185f5ef3-f2ad-4cfb-80bc-4dc384948dac" providerId="ADAL" clId="{5B9288A1-947B-47D4-9E94-CF91782DD162}" dt="2024-06-13T06:48:01.528" v="21" actId="478"/>
          <ac:picMkLst>
            <pc:docMk/>
            <pc:sldMk cId="4201933916" sldId="299"/>
            <ac:picMk id="32" creationId="{B4D1C86E-9B81-941C-FE2F-4CDC39D14075}"/>
          </ac:picMkLst>
        </pc:picChg>
      </pc:sldChg>
      <pc:sldChg chg="delSp mod">
        <pc:chgData name="Steijle R van der (Roos)" userId="185f5ef3-f2ad-4cfb-80bc-4dc384948dac" providerId="ADAL" clId="{5B9288A1-947B-47D4-9E94-CF91782DD162}" dt="2024-06-13T06:48:19.052" v="26" actId="478"/>
        <pc:sldMkLst>
          <pc:docMk/>
          <pc:sldMk cId="1390979171" sldId="301"/>
        </pc:sldMkLst>
        <pc:spChg chg="del">
          <ac:chgData name="Steijle R van der (Roos)" userId="185f5ef3-f2ad-4cfb-80bc-4dc384948dac" providerId="ADAL" clId="{5B9288A1-947B-47D4-9E94-CF91782DD162}" dt="2024-06-13T06:48:19.052" v="26" actId="478"/>
          <ac:spMkLst>
            <pc:docMk/>
            <pc:sldMk cId="1390979171" sldId="301"/>
            <ac:spMk id="27" creationId="{38D8C88E-5388-27F5-B162-48306D37079B}"/>
          </ac:spMkLst>
        </pc:spChg>
      </pc:sldChg>
      <pc:sldChg chg="addSp delSp mod">
        <pc:chgData name="Steijle R van der (Roos)" userId="185f5ef3-f2ad-4cfb-80bc-4dc384948dac" providerId="ADAL" clId="{5B9288A1-947B-47D4-9E94-CF91782DD162}" dt="2024-06-13T06:48:14.073" v="25" actId="478"/>
        <pc:sldMkLst>
          <pc:docMk/>
          <pc:sldMk cId="1313986080" sldId="302"/>
        </pc:sldMkLst>
        <pc:spChg chg="del">
          <ac:chgData name="Steijle R van der (Roos)" userId="185f5ef3-f2ad-4cfb-80bc-4dc384948dac" providerId="ADAL" clId="{5B9288A1-947B-47D4-9E94-CF91782DD162}" dt="2024-06-13T06:48:14.073" v="25" actId="478"/>
          <ac:spMkLst>
            <pc:docMk/>
            <pc:sldMk cId="1313986080" sldId="302"/>
            <ac:spMk id="27" creationId="{38D8C88E-5388-27F5-B162-48306D37079B}"/>
          </ac:spMkLst>
        </pc:spChg>
        <pc:picChg chg="add del">
          <ac:chgData name="Steijle R van der (Roos)" userId="185f5ef3-f2ad-4cfb-80bc-4dc384948dac" providerId="ADAL" clId="{5B9288A1-947B-47D4-9E94-CF91782DD162}" dt="2024-06-13T06:48:11.811" v="24" actId="478"/>
          <ac:picMkLst>
            <pc:docMk/>
            <pc:sldMk cId="1313986080" sldId="302"/>
            <ac:picMk id="32" creationId="{B4D1C86E-9B81-941C-FE2F-4CDC39D14075}"/>
          </ac:picMkLst>
        </pc:picChg>
      </pc:sldChg>
    </pc:docChg>
  </pc:docChgLst>
  <pc:docChgLst>
    <pc:chgData name="Stam JJ (Juliët)" userId="1def8e38-a1cd-4483-9717-69de30fee6ac" providerId="ADAL" clId="{B75F5B20-4E5E-4A0B-8F58-71629BE12B32}"/>
    <pc:docChg chg="undo custSel addSld modSld">
      <pc:chgData name="Stam JJ (Juliët)" userId="1def8e38-a1cd-4483-9717-69de30fee6ac" providerId="ADAL" clId="{B75F5B20-4E5E-4A0B-8F58-71629BE12B32}" dt="2024-05-31T06:33:35.085" v="316" actId="20577"/>
      <pc:docMkLst>
        <pc:docMk/>
      </pc:docMkLst>
      <pc:sldChg chg="modSp add mod">
        <pc:chgData name="Stam JJ (Juliët)" userId="1def8e38-a1cd-4483-9717-69de30fee6ac" providerId="ADAL" clId="{B75F5B20-4E5E-4A0B-8F58-71629BE12B32}" dt="2024-05-31T06:33:35.085" v="316" actId="20577"/>
        <pc:sldMkLst>
          <pc:docMk/>
          <pc:sldMk cId="1313986080" sldId="302"/>
        </pc:sldMkLst>
        <pc:spChg chg="mod">
          <ac:chgData name="Stam JJ (Juliët)" userId="1def8e38-a1cd-4483-9717-69de30fee6ac" providerId="ADAL" clId="{B75F5B20-4E5E-4A0B-8F58-71629BE12B32}" dt="2024-05-31T06:27:09.218" v="71" actId="20577"/>
          <ac:spMkLst>
            <pc:docMk/>
            <pc:sldMk cId="1313986080" sldId="302"/>
            <ac:spMk id="28" creationId="{56B1AC65-FF2E-AF78-CF85-3D188A34A64F}"/>
          </ac:spMkLst>
        </pc:spChg>
        <pc:spChg chg="mod">
          <ac:chgData name="Stam JJ (Juliët)" userId="1def8e38-a1cd-4483-9717-69de30fee6ac" providerId="ADAL" clId="{B75F5B20-4E5E-4A0B-8F58-71629BE12B32}" dt="2024-05-31T06:33:35.085" v="316" actId="20577"/>
          <ac:spMkLst>
            <pc:docMk/>
            <pc:sldMk cId="1313986080" sldId="302"/>
            <ac:spMk id="31" creationId="{840B855B-F9D5-54D9-94B4-56675256A251}"/>
          </ac:spMkLst>
        </pc:spChg>
      </pc:sldChg>
    </pc:docChg>
  </pc:docChgLst>
  <pc:docChgLst>
    <pc:chgData name="Steijle R van der (Roos)" userId="185f5ef3-f2ad-4cfb-80bc-4dc384948dac" providerId="ADAL" clId="{E0D5022F-6BB9-40AD-8DCC-2215A523E176}"/>
    <pc:docChg chg="custSel modSld">
      <pc:chgData name="Steijle R van der (Roos)" userId="185f5ef3-f2ad-4cfb-80bc-4dc384948dac" providerId="ADAL" clId="{E0D5022F-6BB9-40AD-8DCC-2215A523E176}" dt="2024-05-27T12:35:12.976" v="7" actId="478"/>
      <pc:docMkLst>
        <pc:docMk/>
      </pc:docMkLst>
      <pc:sldChg chg="delSp mod">
        <pc:chgData name="Steijle R van der (Roos)" userId="185f5ef3-f2ad-4cfb-80bc-4dc384948dac" providerId="ADAL" clId="{E0D5022F-6BB9-40AD-8DCC-2215A523E176}" dt="2024-05-27T12:34:53.200" v="0" actId="478"/>
        <pc:sldMkLst>
          <pc:docMk/>
          <pc:sldMk cId="3094246027" sldId="293"/>
        </pc:sldMkLst>
        <pc:spChg chg="del">
          <ac:chgData name="Steijle R van der (Roos)" userId="185f5ef3-f2ad-4cfb-80bc-4dc384948dac" providerId="ADAL" clId="{E0D5022F-6BB9-40AD-8DCC-2215A523E176}" dt="2024-05-27T12:34:53.200" v="0" actId="478"/>
          <ac:spMkLst>
            <pc:docMk/>
            <pc:sldMk cId="3094246027" sldId="293"/>
            <ac:spMk id="9" creationId="{922CBAE6-2D98-5A2F-7A6C-7FB3182ECF4B}"/>
          </ac:spMkLst>
        </pc:spChg>
      </pc:sldChg>
      <pc:sldChg chg="delSp mod">
        <pc:chgData name="Steijle R van der (Roos)" userId="185f5ef3-f2ad-4cfb-80bc-4dc384948dac" providerId="ADAL" clId="{E0D5022F-6BB9-40AD-8DCC-2215A523E176}" dt="2024-05-27T12:34:59.295" v="1" actId="478"/>
        <pc:sldMkLst>
          <pc:docMk/>
          <pc:sldMk cId="1170952734" sldId="295"/>
        </pc:sldMkLst>
        <pc:spChg chg="del">
          <ac:chgData name="Steijle R van der (Roos)" userId="185f5ef3-f2ad-4cfb-80bc-4dc384948dac" providerId="ADAL" clId="{E0D5022F-6BB9-40AD-8DCC-2215A523E176}" dt="2024-05-27T12:34:59.295" v="1" actId="478"/>
          <ac:spMkLst>
            <pc:docMk/>
            <pc:sldMk cId="1170952734" sldId="295"/>
            <ac:spMk id="30" creationId="{CA41F7F1-3A10-65A9-0A3B-D0D89A6D1165}"/>
          </ac:spMkLst>
        </pc:spChg>
      </pc:sldChg>
      <pc:sldChg chg="delSp mod">
        <pc:chgData name="Steijle R van der (Roos)" userId="185f5ef3-f2ad-4cfb-80bc-4dc384948dac" providerId="ADAL" clId="{E0D5022F-6BB9-40AD-8DCC-2215A523E176}" dt="2024-05-27T12:35:01.387" v="2" actId="478"/>
        <pc:sldMkLst>
          <pc:docMk/>
          <pc:sldMk cId="2077874728" sldId="296"/>
        </pc:sldMkLst>
        <pc:spChg chg="del">
          <ac:chgData name="Steijle R van der (Roos)" userId="185f5ef3-f2ad-4cfb-80bc-4dc384948dac" providerId="ADAL" clId="{E0D5022F-6BB9-40AD-8DCC-2215A523E176}" dt="2024-05-27T12:35:01.387" v="2" actId="478"/>
          <ac:spMkLst>
            <pc:docMk/>
            <pc:sldMk cId="2077874728" sldId="296"/>
            <ac:spMk id="30" creationId="{CA41F7F1-3A10-65A9-0A3B-D0D89A6D1165}"/>
          </ac:spMkLst>
        </pc:spChg>
      </pc:sldChg>
      <pc:sldChg chg="delSp mod">
        <pc:chgData name="Steijle R van der (Roos)" userId="185f5ef3-f2ad-4cfb-80bc-4dc384948dac" providerId="ADAL" clId="{E0D5022F-6BB9-40AD-8DCC-2215A523E176}" dt="2024-05-27T12:35:03.283" v="3" actId="478"/>
        <pc:sldMkLst>
          <pc:docMk/>
          <pc:sldMk cId="712899012" sldId="297"/>
        </pc:sldMkLst>
        <pc:spChg chg="del">
          <ac:chgData name="Steijle R van der (Roos)" userId="185f5ef3-f2ad-4cfb-80bc-4dc384948dac" providerId="ADAL" clId="{E0D5022F-6BB9-40AD-8DCC-2215A523E176}" dt="2024-05-27T12:35:03.283" v="3" actId="478"/>
          <ac:spMkLst>
            <pc:docMk/>
            <pc:sldMk cId="712899012" sldId="297"/>
            <ac:spMk id="30" creationId="{CA41F7F1-3A10-65A9-0A3B-D0D89A6D1165}"/>
          </ac:spMkLst>
        </pc:spChg>
      </pc:sldChg>
      <pc:sldChg chg="delSp mod">
        <pc:chgData name="Steijle R van der (Roos)" userId="185f5ef3-f2ad-4cfb-80bc-4dc384948dac" providerId="ADAL" clId="{E0D5022F-6BB9-40AD-8DCC-2215A523E176}" dt="2024-05-27T12:35:06.113" v="4" actId="478"/>
        <pc:sldMkLst>
          <pc:docMk/>
          <pc:sldMk cId="2009113283" sldId="298"/>
        </pc:sldMkLst>
        <pc:spChg chg="del">
          <ac:chgData name="Steijle R van der (Roos)" userId="185f5ef3-f2ad-4cfb-80bc-4dc384948dac" providerId="ADAL" clId="{E0D5022F-6BB9-40AD-8DCC-2215A523E176}" dt="2024-05-27T12:35:06.113" v="4" actId="478"/>
          <ac:spMkLst>
            <pc:docMk/>
            <pc:sldMk cId="2009113283" sldId="298"/>
            <ac:spMk id="30" creationId="{CA41F7F1-3A10-65A9-0A3B-D0D89A6D1165}"/>
          </ac:spMkLst>
        </pc:spChg>
      </pc:sldChg>
      <pc:sldChg chg="delSp mod">
        <pc:chgData name="Steijle R van der (Roos)" userId="185f5ef3-f2ad-4cfb-80bc-4dc384948dac" providerId="ADAL" clId="{E0D5022F-6BB9-40AD-8DCC-2215A523E176}" dt="2024-05-27T12:35:08.335" v="5" actId="478"/>
        <pc:sldMkLst>
          <pc:docMk/>
          <pc:sldMk cId="4201933916" sldId="299"/>
        </pc:sldMkLst>
        <pc:spChg chg="del">
          <ac:chgData name="Steijle R van der (Roos)" userId="185f5ef3-f2ad-4cfb-80bc-4dc384948dac" providerId="ADAL" clId="{E0D5022F-6BB9-40AD-8DCC-2215A523E176}" dt="2024-05-27T12:35:08.335" v="5" actId="478"/>
          <ac:spMkLst>
            <pc:docMk/>
            <pc:sldMk cId="4201933916" sldId="299"/>
            <ac:spMk id="30" creationId="{CA41F7F1-3A10-65A9-0A3B-D0D89A6D1165}"/>
          </ac:spMkLst>
        </pc:spChg>
      </pc:sldChg>
      <pc:sldChg chg="delSp mod">
        <pc:chgData name="Steijle R van der (Roos)" userId="185f5ef3-f2ad-4cfb-80bc-4dc384948dac" providerId="ADAL" clId="{E0D5022F-6BB9-40AD-8DCC-2215A523E176}" dt="2024-05-27T12:35:11.514" v="6" actId="478"/>
        <pc:sldMkLst>
          <pc:docMk/>
          <pc:sldMk cId="2809154195" sldId="300"/>
        </pc:sldMkLst>
        <pc:spChg chg="del">
          <ac:chgData name="Steijle R van der (Roos)" userId="185f5ef3-f2ad-4cfb-80bc-4dc384948dac" providerId="ADAL" clId="{E0D5022F-6BB9-40AD-8DCC-2215A523E176}" dt="2024-05-27T12:35:11.514" v="6" actId="478"/>
          <ac:spMkLst>
            <pc:docMk/>
            <pc:sldMk cId="2809154195" sldId="300"/>
            <ac:spMk id="30" creationId="{CA41F7F1-3A10-65A9-0A3B-D0D89A6D1165}"/>
          </ac:spMkLst>
        </pc:spChg>
      </pc:sldChg>
      <pc:sldChg chg="delSp mod">
        <pc:chgData name="Steijle R van der (Roos)" userId="185f5ef3-f2ad-4cfb-80bc-4dc384948dac" providerId="ADAL" clId="{E0D5022F-6BB9-40AD-8DCC-2215A523E176}" dt="2024-05-27T12:35:12.976" v="7" actId="478"/>
        <pc:sldMkLst>
          <pc:docMk/>
          <pc:sldMk cId="1390979171" sldId="301"/>
        </pc:sldMkLst>
        <pc:spChg chg="del">
          <ac:chgData name="Steijle R van der (Roos)" userId="185f5ef3-f2ad-4cfb-80bc-4dc384948dac" providerId="ADAL" clId="{E0D5022F-6BB9-40AD-8DCC-2215A523E176}" dt="2024-05-27T12:35:12.976" v="7" actId="478"/>
          <ac:spMkLst>
            <pc:docMk/>
            <pc:sldMk cId="1390979171" sldId="301"/>
            <ac:spMk id="30" creationId="{CA41F7F1-3A10-65A9-0A3B-D0D89A6D1165}"/>
          </ac:spMkLst>
        </pc:spChg>
      </pc:sldChg>
    </pc:docChg>
  </pc:docChgLst>
  <pc:docChgLst>
    <pc:chgData name="Stam JJ (Juliët)" userId="1def8e38-a1cd-4483-9717-69de30fee6ac" providerId="ADAL" clId="{C2A12AC0-FBBA-4061-9FCE-61F67455BCBD}"/>
    <pc:docChg chg="undo custSel modSld">
      <pc:chgData name="Stam JJ (Juliët)" userId="1def8e38-a1cd-4483-9717-69de30fee6ac" providerId="ADAL" clId="{C2A12AC0-FBBA-4061-9FCE-61F67455BCBD}" dt="2024-06-05T12:23:56.310" v="520" actId="20577"/>
      <pc:docMkLst>
        <pc:docMk/>
      </pc:docMkLst>
      <pc:sldChg chg="modSp mod">
        <pc:chgData name="Stam JJ (Juliët)" userId="1def8e38-a1cd-4483-9717-69de30fee6ac" providerId="ADAL" clId="{C2A12AC0-FBBA-4061-9FCE-61F67455BCBD}" dt="2024-06-05T09:56:47.928" v="300" actId="20577"/>
        <pc:sldMkLst>
          <pc:docMk/>
          <pc:sldMk cId="666090083" sldId="283"/>
        </pc:sldMkLst>
        <pc:spChg chg="mod">
          <ac:chgData name="Stam JJ (Juliët)" userId="1def8e38-a1cd-4483-9717-69de30fee6ac" providerId="ADAL" clId="{C2A12AC0-FBBA-4061-9FCE-61F67455BCBD}" dt="2024-06-05T09:56:47.928" v="300" actId="20577"/>
          <ac:spMkLst>
            <pc:docMk/>
            <pc:sldMk cId="666090083" sldId="283"/>
            <ac:spMk id="6" creationId="{7FEA4500-9D3D-654D-818D-E71116E288D9}"/>
          </ac:spMkLst>
        </pc:spChg>
      </pc:sldChg>
      <pc:sldChg chg="modSp mod">
        <pc:chgData name="Stam JJ (Juliët)" userId="1def8e38-a1cd-4483-9717-69de30fee6ac" providerId="ADAL" clId="{C2A12AC0-FBBA-4061-9FCE-61F67455BCBD}" dt="2024-06-05T09:55:32.927" v="229" actId="20577"/>
        <pc:sldMkLst>
          <pc:docMk/>
          <pc:sldMk cId="2504892632" sldId="284"/>
        </pc:sldMkLst>
        <pc:spChg chg="mod">
          <ac:chgData name="Stam JJ (Juliët)" userId="1def8e38-a1cd-4483-9717-69de30fee6ac" providerId="ADAL" clId="{C2A12AC0-FBBA-4061-9FCE-61F67455BCBD}" dt="2024-06-05T09:54:50.548" v="181" actId="20577"/>
          <ac:spMkLst>
            <pc:docMk/>
            <pc:sldMk cId="2504892632" sldId="284"/>
            <ac:spMk id="6" creationId="{815D368A-FBE0-2844-9AC7-3942CEADAC16}"/>
          </ac:spMkLst>
        </pc:spChg>
        <pc:spChg chg="mod">
          <ac:chgData name="Stam JJ (Juliët)" userId="1def8e38-a1cd-4483-9717-69de30fee6ac" providerId="ADAL" clId="{C2A12AC0-FBBA-4061-9FCE-61F67455BCBD}" dt="2024-06-05T09:55:30.350" v="227" actId="20577"/>
          <ac:spMkLst>
            <pc:docMk/>
            <pc:sldMk cId="2504892632" sldId="284"/>
            <ac:spMk id="7" creationId="{CFAF8E4F-FB02-D59E-E036-7AC887AC1047}"/>
          </ac:spMkLst>
        </pc:spChg>
        <pc:spChg chg="mod">
          <ac:chgData name="Stam JJ (Juliët)" userId="1def8e38-a1cd-4483-9717-69de30fee6ac" providerId="ADAL" clId="{C2A12AC0-FBBA-4061-9FCE-61F67455BCBD}" dt="2024-06-05T09:55:32.927" v="229" actId="20577"/>
          <ac:spMkLst>
            <pc:docMk/>
            <pc:sldMk cId="2504892632" sldId="284"/>
            <ac:spMk id="8" creationId="{0A66BCC9-8E00-89B9-D800-30E4B21E69F9}"/>
          </ac:spMkLst>
        </pc:spChg>
      </pc:sldChg>
      <pc:sldChg chg="modSp mod">
        <pc:chgData name="Stam JJ (Juliët)" userId="1def8e38-a1cd-4483-9717-69de30fee6ac" providerId="ADAL" clId="{C2A12AC0-FBBA-4061-9FCE-61F67455BCBD}" dt="2024-06-05T09:56:53.700" v="304" actId="20577"/>
        <pc:sldMkLst>
          <pc:docMk/>
          <pc:sldMk cId="2783084262" sldId="285"/>
        </pc:sldMkLst>
        <pc:spChg chg="mod">
          <ac:chgData name="Stam JJ (Juliët)" userId="1def8e38-a1cd-4483-9717-69de30fee6ac" providerId="ADAL" clId="{C2A12AC0-FBBA-4061-9FCE-61F67455BCBD}" dt="2024-06-05T09:56:53.700" v="304" actId="20577"/>
          <ac:spMkLst>
            <pc:docMk/>
            <pc:sldMk cId="2783084262" sldId="285"/>
            <ac:spMk id="6" creationId="{C6AA3FF0-8090-E642-89EE-76161943B6CE}"/>
          </ac:spMkLst>
        </pc:spChg>
      </pc:sldChg>
      <pc:sldChg chg="modSp mod">
        <pc:chgData name="Stam JJ (Juliët)" userId="1def8e38-a1cd-4483-9717-69de30fee6ac" providerId="ADAL" clId="{C2A12AC0-FBBA-4061-9FCE-61F67455BCBD}" dt="2024-06-05T10:14:33.152" v="417" actId="20577"/>
        <pc:sldMkLst>
          <pc:docMk/>
          <pc:sldMk cId="625375948" sldId="286"/>
        </pc:sldMkLst>
        <pc:spChg chg="mod">
          <ac:chgData name="Stam JJ (Juliët)" userId="1def8e38-a1cd-4483-9717-69de30fee6ac" providerId="ADAL" clId="{C2A12AC0-FBBA-4061-9FCE-61F67455BCBD}" dt="2024-06-05T09:56:56.931" v="308" actId="20577"/>
          <ac:spMkLst>
            <pc:docMk/>
            <pc:sldMk cId="625375948" sldId="286"/>
            <ac:spMk id="8" creationId="{E6F6248A-CE9D-D846-F9A4-76D5488E4A83}"/>
          </ac:spMkLst>
        </pc:spChg>
        <pc:spChg chg="mod">
          <ac:chgData name="Stam JJ (Juliët)" userId="1def8e38-a1cd-4483-9717-69de30fee6ac" providerId="ADAL" clId="{C2A12AC0-FBBA-4061-9FCE-61F67455BCBD}" dt="2024-06-05T10:14:33.152" v="417" actId="20577"/>
          <ac:spMkLst>
            <pc:docMk/>
            <pc:sldMk cId="625375948" sldId="286"/>
            <ac:spMk id="9" creationId="{D2364CCD-4761-438B-4EA5-162B661EBC09}"/>
          </ac:spMkLst>
        </pc:spChg>
      </pc:sldChg>
      <pc:sldChg chg="addSp delSp modSp mod">
        <pc:chgData name="Stam JJ (Juliët)" userId="1def8e38-a1cd-4483-9717-69de30fee6ac" providerId="ADAL" clId="{C2A12AC0-FBBA-4061-9FCE-61F67455BCBD}" dt="2024-06-05T10:14:05.132" v="411" actId="13926"/>
        <pc:sldMkLst>
          <pc:docMk/>
          <pc:sldMk cId="1973997467" sldId="289"/>
        </pc:sldMkLst>
        <pc:spChg chg="add del mod">
          <ac:chgData name="Stam JJ (Juliët)" userId="1def8e38-a1cd-4483-9717-69de30fee6ac" providerId="ADAL" clId="{C2A12AC0-FBBA-4061-9FCE-61F67455BCBD}" dt="2024-06-05T09:54:17.685" v="155"/>
          <ac:spMkLst>
            <pc:docMk/>
            <pc:sldMk cId="1973997467" sldId="289"/>
            <ac:spMk id="2" creationId="{47C32DF8-494F-9121-7048-265A388948C7}"/>
          </ac:spMkLst>
        </pc:spChg>
        <pc:spChg chg="mod">
          <ac:chgData name="Stam JJ (Juliët)" userId="1def8e38-a1cd-4483-9717-69de30fee6ac" providerId="ADAL" clId="{C2A12AC0-FBBA-4061-9FCE-61F67455BCBD}" dt="2024-06-05T09:53:05.455" v="67" actId="20577"/>
          <ac:spMkLst>
            <pc:docMk/>
            <pc:sldMk cId="1973997467" sldId="289"/>
            <ac:spMk id="4" creationId="{B23E81E8-244F-5243-90A8-2C7E04EF6246}"/>
          </ac:spMkLst>
        </pc:spChg>
        <pc:spChg chg="add mod">
          <ac:chgData name="Stam JJ (Juliët)" userId="1def8e38-a1cd-4483-9717-69de30fee6ac" providerId="ADAL" clId="{C2A12AC0-FBBA-4061-9FCE-61F67455BCBD}" dt="2024-06-05T10:14:05.132" v="411" actId="13926"/>
          <ac:spMkLst>
            <pc:docMk/>
            <pc:sldMk cId="1973997467" sldId="289"/>
            <ac:spMk id="5" creationId="{7AF05340-4EB3-398C-6D53-735D6F257FF6}"/>
          </ac:spMkLst>
        </pc:spChg>
      </pc:sldChg>
      <pc:sldChg chg="modSp mod">
        <pc:chgData name="Stam JJ (Juliët)" userId="1def8e38-a1cd-4483-9717-69de30fee6ac" providerId="ADAL" clId="{C2A12AC0-FBBA-4061-9FCE-61F67455BCBD}" dt="2024-06-05T09:57:01.189" v="312" actId="20577"/>
        <pc:sldMkLst>
          <pc:docMk/>
          <pc:sldMk cId="3205967214" sldId="290"/>
        </pc:sldMkLst>
        <pc:spChg chg="mod">
          <ac:chgData name="Stam JJ (Juliët)" userId="1def8e38-a1cd-4483-9717-69de30fee6ac" providerId="ADAL" clId="{C2A12AC0-FBBA-4061-9FCE-61F67455BCBD}" dt="2024-06-05T09:57:01.189" v="312" actId="20577"/>
          <ac:spMkLst>
            <pc:docMk/>
            <pc:sldMk cId="3205967214" sldId="290"/>
            <ac:spMk id="8" creationId="{E6F6248A-CE9D-D846-F9A4-76D5488E4A83}"/>
          </ac:spMkLst>
        </pc:spChg>
      </pc:sldChg>
      <pc:sldChg chg="modSp mod addCm delCm modCm">
        <pc:chgData name="Stam JJ (Juliët)" userId="1def8e38-a1cd-4483-9717-69de30fee6ac" providerId="ADAL" clId="{C2A12AC0-FBBA-4061-9FCE-61F67455BCBD}" dt="2024-06-05T12:23:56.310" v="520" actId="20577"/>
        <pc:sldMkLst>
          <pc:docMk/>
          <pc:sldMk cId="3094246027" sldId="293"/>
        </pc:sldMkLst>
        <pc:spChg chg="mod">
          <ac:chgData name="Stam JJ (Juliët)" userId="1def8e38-a1cd-4483-9717-69de30fee6ac" providerId="ADAL" clId="{C2A12AC0-FBBA-4061-9FCE-61F67455BCBD}" dt="2024-06-05T09:57:06.769" v="316" actId="20577"/>
          <ac:spMkLst>
            <pc:docMk/>
            <pc:sldMk cId="3094246027" sldId="293"/>
            <ac:spMk id="5" creationId="{A0A81189-ABE1-0ADD-31EA-F03D4138F9DC}"/>
          </ac:spMkLst>
        </pc:spChg>
        <pc:spChg chg="mod">
          <ac:chgData name="Stam JJ (Juliët)" userId="1def8e38-a1cd-4483-9717-69de30fee6ac" providerId="ADAL" clId="{C2A12AC0-FBBA-4061-9FCE-61F67455BCBD}" dt="2024-06-05T12:23:56.310" v="520" actId="20577"/>
          <ac:spMkLst>
            <pc:docMk/>
            <pc:sldMk cId="3094246027" sldId="293"/>
            <ac:spMk id="7" creationId="{56BD5138-53AE-EB11-478C-0EA767F36B97}"/>
          </ac:spMkLst>
        </pc:spChg>
      </pc:sldChg>
      <pc:sldChg chg="modSp mod">
        <pc:chgData name="Stam JJ (Juliët)" userId="1def8e38-a1cd-4483-9717-69de30fee6ac" providerId="ADAL" clId="{C2A12AC0-FBBA-4061-9FCE-61F67455BCBD}" dt="2024-06-05T09:57:13.979" v="320" actId="20577"/>
        <pc:sldMkLst>
          <pc:docMk/>
          <pc:sldMk cId="1170952734" sldId="295"/>
        </pc:sldMkLst>
        <pc:spChg chg="mod">
          <ac:chgData name="Stam JJ (Juliët)" userId="1def8e38-a1cd-4483-9717-69de30fee6ac" providerId="ADAL" clId="{C2A12AC0-FBBA-4061-9FCE-61F67455BCBD}" dt="2024-06-05T09:57:13.979" v="320" actId="20577"/>
          <ac:spMkLst>
            <pc:docMk/>
            <pc:sldMk cId="1170952734" sldId="295"/>
            <ac:spMk id="26" creationId="{FCED1318-3375-6691-F18D-C1C1F2C622DC}"/>
          </ac:spMkLst>
        </pc:spChg>
      </pc:sldChg>
      <pc:sldChg chg="modSp mod">
        <pc:chgData name="Stam JJ (Juliët)" userId="1def8e38-a1cd-4483-9717-69de30fee6ac" providerId="ADAL" clId="{C2A12AC0-FBBA-4061-9FCE-61F67455BCBD}" dt="2024-06-05T09:57:57.298" v="326" actId="20577"/>
        <pc:sldMkLst>
          <pc:docMk/>
          <pc:sldMk cId="2009113283" sldId="298"/>
        </pc:sldMkLst>
        <pc:spChg chg="mod">
          <ac:chgData name="Stam JJ (Juliët)" userId="1def8e38-a1cd-4483-9717-69de30fee6ac" providerId="ADAL" clId="{C2A12AC0-FBBA-4061-9FCE-61F67455BCBD}" dt="2024-06-05T09:57:57.298" v="326" actId="20577"/>
          <ac:spMkLst>
            <pc:docMk/>
            <pc:sldMk cId="2009113283" sldId="298"/>
            <ac:spMk id="26" creationId="{FCED1318-3375-6691-F18D-C1C1F2C622DC}"/>
          </ac:spMkLst>
        </pc:spChg>
        <pc:spChg chg="mod">
          <ac:chgData name="Stam JJ (Juliët)" userId="1def8e38-a1cd-4483-9717-69de30fee6ac" providerId="ADAL" clId="{C2A12AC0-FBBA-4061-9FCE-61F67455BCBD}" dt="2024-06-05T09:57:55.097" v="322" actId="20577"/>
          <ac:spMkLst>
            <pc:docMk/>
            <pc:sldMk cId="2009113283" sldId="298"/>
            <ac:spMk id="28" creationId="{56B1AC65-FF2E-AF78-CF85-3D188A34A64F}"/>
          </ac:spMkLst>
        </pc:spChg>
      </pc:sldChg>
      <pc:sldChg chg="modSp mod">
        <pc:chgData name="Stam JJ (Juliët)" userId="1def8e38-a1cd-4483-9717-69de30fee6ac" providerId="ADAL" clId="{C2A12AC0-FBBA-4061-9FCE-61F67455BCBD}" dt="2024-06-05T09:58:00.480" v="330" actId="20577"/>
        <pc:sldMkLst>
          <pc:docMk/>
          <pc:sldMk cId="4201933916" sldId="299"/>
        </pc:sldMkLst>
        <pc:spChg chg="mod">
          <ac:chgData name="Stam JJ (Juliët)" userId="1def8e38-a1cd-4483-9717-69de30fee6ac" providerId="ADAL" clId="{C2A12AC0-FBBA-4061-9FCE-61F67455BCBD}" dt="2024-06-05T09:58:00.480" v="330" actId="20577"/>
          <ac:spMkLst>
            <pc:docMk/>
            <pc:sldMk cId="4201933916" sldId="299"/>
            <ac:spMk id="26" creationId="{FCED1318-3375-6691-F18D-C1C1F2C622DC}"/>
          </ac:spMkLst>
        </pc:spChg>
      </pc:sldChg>
      <pc:sldChg chg="modSp mod addCm">
        <pc:chgData name="Stam JJ (Juliët)" userId="1def8e38-a1cd-4483-9717-69de30fee6ac" providerId="ADAL" clId="{C2A12AC0-FBBA-4061-9FCE-61F67455BCBD}" dt="2024-06-05T10:05:25.674" v="407"/>
        <pc:sldMkLst>
          <pc:docMk/>
          <pc:sldMk cId="2809154195" sldId="300"/>
        </pc:sldMkLst>
        <pc:spChg chg="mod">
          <ac:chgData name="Stam JJ (Juliët)" userId="1def8e38-a1cd-4483-9717-69de30fee6ac" providerId="ADAL" clId="{C2A12AC0-FBBA-4061-9FCE-61F67455BCBD}" dt="2024-06-05T09:58:21.067" v="343" actId="20577"/>
          <ac:spMkLst>
            <pc:docMk/>
            <pc:sldMk cId="2809154195" sldId="300"/>
            <ac:spMk id="26" creationId="{FCED1318-3375-6691-F18D-C1C1F2C622DC}"/>
          </ac:spMkLst>
        </pc:spChg>
        <pc:spChg chg="mod">
          <ac:chgData name="Stam JJ (Juliët)" userId="1def8e38-a1cd-4483-9717-69de30fee6ac" providerId="ADAL" clId="{C2A12AC0-FBBA-4061-9FCE-61F67455BCBD}" dt="2024-06-05T10:04:21.628" v="406" actId="13926"/>
          <ac:spMkLst>
            <pc:docMk/>
            <pc:sldMk cId="2809154195" sldId="300"/>
            <ac:spMk id="28" creationId="{56B1AC65-FF2E-AF78-CF85-3D188A34A64F}"/>
          </ac:spMkLst>
        </pc:spChg>
      </pc:sldChg>
      <pc:sldChg chg="modSp mod">
        <pc:chgData name="Stam JJ (Juliët)" userId="1def8e38-a1cd-4483-9717-69de30fee6ac" providerId="ADAL" clId="{C2A12AC0-FBBA-4061-9FCE-61F67455BCBD}" dt="2024-06-05T09:58:26.121" v="346" actId="20577"/>
        <pc:sldMkLst>
          <pc:docMk/>
          <pc:sldMk cId="1390979171" sldId="301"/>
        </pc:sldMkLst>
        <pc:spChg chg="mod">
          <ac:chgData name="Stam JJ (Juliët)" userId="1def8e38-a1cd-4483-9717-69de30fee6ac" providerId="ADAL" clId="{C2A12AC0-FBBA-4061-9FCE-61F67455BCBD}" dt="2024-06-05T09:58:26.121" v="346" actId="20577"/>
          <ac:spMkLst>
            <pc:docMk/>
            <pc:sldMk cId="1390979171" sldId="301"/>
            <ac:spMk id="26" creationId="{FCED1318-3375-6691-F18D-C1C1F2C622DC}"/>
          </ac:spMkLst>
        </pc:spChg>
      </pc:sldChg>
      <pc:sldChg chg="modSp mod">
        <pc:chgData name="Stam JJ (Juliët)" userId="1def8e38-a1cd-4483-9717-69de30fee6ac" providerId="ADAL" clId="{C2A12AC0-FBBA-4061-9FCE-61F67455BCBD}" dt="2024-06-05T09:58:04.801" v="334" actId="20577"/>
        <pc:sldMkLst>
          <pc:docMk/>
          <pc:sldMk cId="1313986080" sldId="302"/>
        </pc:sldMkLst>
        <pc:spChg chg="mod">
          <ac:chgData name="Stam JJ (Juliët)" userId="1def8e38-a1cd-4483-9717-69de30fee6ac" providerId="ADAL" clId="{C2A12AC0-FBBA-4061-9FCE-61F67455BCBD}" dt="2024-06-05T09:58:04.801" v="334" actId="20577"/>
          <ac:spMkLst>
            <pc:docMk/>
            <pc:sldMk cId="1313986080" sldId="302"/>
            <ac:spMk id="26" creationId="{FCED1318-3375-6691-F18D-C1C1F2C622DC}"/>
          </ac:spMkLst>
        </pc:spChg>
      </pc:sldChg>
    </pc:docChg>
  </pc:docChgLst>
  <pc:docChgLst>
    <pc:chgData name="Stam JJ (Juliët)" userId="1def8e38-a1cd-4483-9717-69de30fee6ac" providerId="ADAL" clId="{470C85CC-5D24-4384-B84C-F141D8164DF5}"/>
    <pc:docChg chg="undo custSel modSld">
      <pc:chgData name="Stam JJ (Juliët)" userId="1def8e38-a1cd-4483-9717-69de30fee6ac" providerId="ADAL" clId="{470C85CC-5D24-4384-B84C-F141D8164DF5}" dt="2024-05-30T08:32:07.082" v="4" actId="20577"/>
      <pc:docMkLst>
        <pc:docMk/>
      </pc:docMkLst>
      <pc:sldChg chg="modSp mod">
        <pc:chgData name="Stam JJ (Juliët)" userId="1def8e38-a1cd-4483-9717-69de30fee6ac" providerId="ADAL" clId="{470C85CC-5D24-4384-B84C-F141D8164DF5}" dt="2024-05-30T08:32:07.082" v="4" actId="20577"/>
        <pc:sldMkLst>
          <pc:docMk/>
          <pc:sldMk cId="2009113283" sldId="298"/>
        </pc:sldMkLst>
        <pc:spChg chg="mod">
          <ac:chgData name="Stam JJ (Juliët)" userId="1def8e38-a1cd-4483-9717-69de30fee6ac" providerId="ADAL" clId="{470C85CC-5D24-4384-B84C-F141D8164DF5}" dt="2024-05-30T08:32:07.082" v="4" actId="20577"/>
          <ac:spMkLst>
            <pc:docMk/>
            <pc:sldMk cId="2009113283" sldId="298"/>
            <ac:spMk id="31" creationId="{840B855B-F9D5-54D9-94B4-56675256A251}"/>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a:extLst>
              <a:ext uri="{FF2B5EF4-FFF2-40B4-BE49-F238E27FC236}">
                <a16:creationId xmlns:a16="http://schemas.microsoft.com/office/drawing/2014/main" id="{0C7A4BCC-EB98-47E5-A999-0B62E18E145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a:extLst>
              <a:ext uri="{FF2B5EF4-FFF2-40B4-BE49-F238E27FC236}">
                <a16:creationId xmlns:a16="http://schemas.microsoft.com/office/drawing/2014/main" id="{E56E8E16-A8C3-4AE8-9F04-EFEFBCF001D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7C13472-8A56-4DB3-80A7-A093CC1BFE43}" type="datetimeFigureOut">
              <a:rPr lang="nl-NL" smtClean="0"/>
              <a:t>13-6-2024</a:t>
            </a:fld>
            <a:endParaRPr lang="nl-NL"/>
          </a:p>
        </p:txBody>
      </p:sp>
      <p:sp>
        <p:nvSpPr>
          <p:cNvPr id="4" name="Tijdelijke aanduiding voor voettekst 3">
            <a:extLst>
              <a:ext uri="{FF2B5EF4-FFF2-40B4-BE49-F238E27FC236}">
                <a16:creationId xmlns:a16="http://schemas.microsoft.com/office/drawing/2014/main" id="{3812180E-A01E-4D62-BC9A-CFF1A8FF0F1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a:extLst>
              <a:ext uri="{FF2B5EF4-FFF2-40B4-BE49-F238E27FC236}">
                <a16:creationId xmlns:a16="http://schemas.microsoft.com/office/drawing/2014/main" id="{820700A7-D11A-4855-9D09-8C91CDF3E45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5FBD7EA-802E-4833-B83F-13D16861768F}" type="slidenum">
              <a:rPr lang="nl-NL" smtClean="0"/>
              <a:t>‹nr.›</a:t>
            </a:fld>
            <a:endParaRPr lang="nl-NL"/>
          </a:p>
        </p:txBody>
      </p:sp>
    </p:spTree>
    <p:extLst>
      <p:ext uri="{BB962C8B-B14F-4D97-AF65-F5344CB8AC3E}">
        <p14:creationId xmlns:p14="http://schemas.microsoft.com/office/powerpoint/2010/main" val="17706564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110007F-40A9-DD4C-9016-BFFCD7C4614A}" type="datetimeFigureOut">
              <a:rPr lang="nl-NL" smtClean="0"/>
              <a:t>13-6-2024</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B5A2D4-DA03-A346-AB9D-D8E312507C94}" type="slidenum">
              <a:rPr lang="nl-NL" smtClean="0"/>
              <a:t>‹nr.›</a:t>
            </a:fld>
            <a:endParaRPr lang="nl-NL"/>
          </a:p>
        </p:txBody>
      </p:sp>
    </p:spTree>
    <p:extLst>
      <p:ext uri="{BB962C8B-B14F-4D97-AF65-F5344CB8AC3E}">
        <p14:creationId xmlns:p14="http://schemas.microsoft.com/office/powerpoint/2010/main" val="20223810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20B5A2D4-DA03-A346-AB9D-D8E312507C94}" type="slidenum">
              <a:rPr lang="nl-NL" smtClean="0"/>
              <a:t>1</a:t>
            </a:fld>
            <a:endParaRPr lang="nl-NL"/>
          </a:p>
        </p:txBody>
      </p:sp>
    </p:spTree>
    <p:extLst>
      <p:ext uri="{BB962C8B-B14F-4D97-AF65-F5344CB8AC3E}">
        <p14:creationId xmlns:p14="http://schemas.microsoft.com/office/powerpoint/2010/main" val="20199155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20B5A2D4-DA03-A346-AB9D-D8E312507C94}" type="slidenum">
              <a:rPr lang="nl-NL" smtClean="0"/>
              <a:t>3</a:t>
            </a:fld>
            <a:endParaRPr lang="nl-NL"/>
          </a:p>
        </p:txBody>
      </p:sp>
    </p:spTree>
    <p:extLst>
      <p:ext uri="{BB962C8B-B14F-4D97-AF65-F5344CB8AC3E}">
        <p14:creationId xmlns:p14="http://schemas.microsoft.com/office/powerpoint/2010/main" val="39292456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elPagina_Afbeelding+TitelWit">
    <p:spTree>
      <p:nvGrpSpPr>
        <p:cNvPr id="1" name=""/>
        <p:cNvGrpSpPr/>
        <p:nvPr/>
      </p:nvGrpSpPr>
      <p:grpSpPr>
        <a:xfrm>
          <a:off x="0" y="0"/>
          <a:ext cx="0" cy="0"/>
          <a:chOff x="0" y="0"/>
          <a:chExt cx="0" cy="0"/>
        </a:xfrm>
      </p:grpSpPr>
      <p:sp>
        <p:nvSpPr>
          <p:cNvPr id="15" name="Tijdelijke aanduiding voor afbeelding 13">
            <a:extLst>
              <a:ext uri="{FF2B5EF4-FFF2-40B4-BE49-F238E27FC236}">
                <a16:creationId xmlns:a16="http://schemas.microsoft.com/office/drawing/2014/main" id="{B7641F1A-A611-0B40-8179-8BC57977E504}"/>
              </a:ext>
            </a:extLst>
          </p:cNvPr>
          <p:cNvSpPr>
            <a:spLocks noGrp="1"/>
          </p:cNvSpPr>
          <p:nvPr>
            <p:ph type="pic" sz="quarter" idx="14" hasCustomPrompt="1"/>
          </p:nvPr>
        </p:nvSpPr>
        <p:spPr>
          <a:xfrm>
            <a:off x="0" y="1738314"/>
            <a:ext cx="12192000" cy="5119686"/>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a:t>Klik op het pictogram om een afbeelding in te voegen.</a:t>
            </a:r>
          </a:p>
          <a:p>
            <a:endParaRPr lang="nl-NL"/>
          </a:p>
        </p:txBody>
      </p:sp>
      <p:sp>
        <p:nvSpPr>
          <p:cNvPr id="2" name="Titel 1">
            <a:extLst>
              <a:ext uri="{FF2B5EF4-FFF2-40B4-BE49-F238E27FC236}">
                <a16:creationId xmlns:a16="http://schemas.microsoft.com/office/drawing/2014/main" id="{EEA8C999-426C-1F4A-892D-2AA2E6108C8F}"/>
              </a:ext>
            </a:extLst>
          </p:cNvPr>
          <p:cNvSpPr>
            <a:spLocks noGrp="1"/>
          </p:cNvSpPr>
          <p:nvPr>
            <p:ph type="title"/>
          </p:nvPr>
        </p:nvSpPr>
        <p:spPr>
          <a:xfrm>
            <a:off x="838200" y="484394"/>
            <a:ext cx="10515600" cy="761310"/>
          </a:xfrm>
          <a:prstGeom prst="rect">
            <a:avLst/>
          </a:prstGeom>
        </p:spPr>
        <p:txBody>
          <a:bodyPr>
            <a:normAutofit/>
          </a:bodyPr>
          <a:lstStyle>
            <a:lvl1pPr>
              <a:defRPr sz="4000" baseline="0"/>
            </a:lvl1pPr>
          </a:lstStyle>
          <a:p>
            <a:r>
              <a:rPr lang="nl-NL"/>
              <a:t>Klik om stijl te bewerken</a:t>
            </a:r>
          </a:p>
        </p:txBody>
      </p:sp>
      <p:sp>
        <p:nvSpPr>
          <p:cNvPr id="12" name="Tijdelijke aanduiding voor tekst 11">
            <a:extLst>
              <a:ext uri="{FF2B5EF4-FFF2-40B4-BE49-F238E27FC236}">
                <a16:creationId xmlns:a16="http://schemas.microsoft.com/office/drawing/2014/main" id="{AC274DF8-1C29-774C-B999-E9237ED02DBA}"/>
              </a:ext>
            </a:extLst>
          </p:cNvPr>
          <p:cNvSpPr>
            <a:spLocks noGrp="1"/>
          </p:cNvSpPr>
          <p:nvPr>
            <p:ph type="body" sz="quarter" idx="13" hasCustomPrompt="1"/>
          </p:nvPr>
        </p:nvSpPr>
        <p:spPr>
          <a:xfrm>
            <a:off x="3745383" y="1307651"/>
            <a:ext cx="4701234" cy="348870"/>
          </a:xfrm>
        </p:spPr>
        <p:txBody>
          <a:bodyPr>
            <a:normAutofit/>
          </a:bodyPr>
          <a:lstStyle>
            <a:lvl1pPr algn="ctr">
              <a:buNone/>
              <a:defRPr sz="2000"/>
            </a:lvl1pPr>
          </a:lstStyle>
          <a:p>
            <a:pPr lvl="0"/>
            <a:r>
              <a:rPr lang="nl-NL"/>
              <a:t>Auteur / datum / versie</a:t>
            </a:r>
          </a:p>
        </p:txBody>
      </p:sp>
      <p:sp>
        <p:nvSpPr>
          <p:cNvPr id="8" name="Tijdelijke aanduiding voor afbeelding 5">
            <a:extLst>
              <a:ext uri="{FF2B5EF4-FFF2-40B4-BE49-F238E27FC236}">
                <a16:creationId xmlns:a16="http://schemas.microsoft.com/office/drawing/2014/main" id="{908772BF-1FC8-084C-9EAC-E33F19F85403}"/>
              </a:ext>
            </a:extLst>
          </p:cNvPr>
          <p:cNvSpPr>
            <a:spLocks noGrp="1" noChangeAspect="1"/>
          </p:cNvSpPr>
          <p:nvPr>
            <p:ph type="pic" sz="quarter" idx="19" hasCustomPrompt="1"/>
          </p:nvPr>
        </p:nvSpPr>
        <p:spPr>
          <a:xfrm>
            <a:off x="-9000" y="2201863"/>
            <a:ext cx="2048400" cy="1118712"/>
          </a:xfrm>
        </p:spPr>
        <p:txBody>
          <a:bodyPr>
            <a:noAutofit/>
          </a:bodyPr>
          <a:lstStyle>
            <a:lvl1pPr>
              <a:defRPr sz="1400"/>
            </a:lvl1pPr>
          </a:lstStyle>
          <a:p>
            <a:r>
              <a:rPr lang="nl-NL"/>
              <a:t>Plaats hier het gemeente Almere logo in de gewenste kleur</a:t>
            </a:r>
          </a:p>
        </p:txBody>
      </p:sp>
    </p:spTree>
    <p:extLst>
      <p:ext uri="{BB962C8B-B14F-4D97-AF65-F5344CB8AC3E}">
        <p14:creationId xmlns:p14="http://schemas.microsoft.com/office/powerpoint/2010/main" val="37338181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ksvak_2 kolommen">
    <p:spTree>
      <p:nvGrpSpPr>
        <p:cNvPr id="1" name=""/>
        <p:cNvGrpSpPr/>
        <p:nvPr/>
      </p:nvGrpSpPr>
      <p:grpSpPr>
        <a:xfrm>
          <a:off x="0" y="0"/>
          <a:ext cx="0" cy="0"/>
          <a:chOff x="0" y="0"/>
          <a:chExt cx="0" cy="0"/>
        </a:xfrm>
      </p:grpSpPr>
      <p:sp>
        <p:nvSpPr>
          <p:cNvPr id="19" name="Tijdelijke aanduiding voor tekst 16">
            <a:extLst>
              <a:ext uri="{FF2B5EF4-FFF2-40B4-BE49-F238E27FC236}">
                <a16:creationId xmlns:a16="http://schemas.microsoft.com/office/drawing/2014/main" id="{D99E2EE6-4E32-7349-9113-07F6FB4C2984}"/>
              </a:ext>
            </a:extLst>
          </p:cNvPr>
          <p:cNvSpPr>
            <a:spLocks noGrp="1"/>
          </p:cNvSpPr>
          <p:nvPr>
            <p:ph type="body" sz="quarter" idx="14"/>
          </p:nvPr>
        </p:nvSpPr>
        <p:spPr>
          <a:xfrm>
            <a:off x="2682394" y="2202055"/>
            <a:ext cx="8671406" cy="3631763"/>
          </a:xfrm>
        </p:spPr>
        <p:txBody>
          <a:bodyPr numCol="2" spcCol="180000"/>
          <a:lstStyle>
            <a:lvl1pPr>
              <a:buNone/>
              <a:defRPr/>
            </a:lvl1pPr>
          </a:lstStyle>
          <a:p>
            <a:pPr lvl="0"/>
            <a:endParaRPr lang="nl-NL"/>
          </a:p>
        </p:txBody>
      </p:sp>
      <p:sp>
        <p:nvSpPr>
          <p:cNvPr id="25" name="Tijdelijke aanduiding voor titel 1">
            <a:extLst>
              <a:ext uri="{FF2B5EF4-FFF2-40B4-BE49-F238E27FC236}">
                <a16:creationId xmlns:a16="http://schemas.microsoft.com/office/drawing/2014/main" id="{20263062-4462-934A-99DC-99A1AEDF74B1}"/>
              </a:ext>
            </a:extLst>
          </p:cNvPr>
          <p:cNvSpPr txBox="1">
            <a:spLocks/>
          </p:cNvSpPr>
          <p:nvPr userDrawn="1"/>
        </p:nvSpPr>
        <p:spPr>
          <a:xfrm>
            <a:off x="3486804" y="974622"/>
            <a:ext cx="7866996" cy="76131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3200" b="1" i="0" kern="1200">
                <a:solidFill>
                  <a:schemeClr val="tx1"/>
                </a:solidFill>
                <a:latin typeface="DIN" panose="02000503040000020003" pitchFamily="2" charset="0"/>
                <a:ea typeface="+mj-ea"/>
                <a:cs typeface="+mj-cs"/>
              </a:defRPr>
            </a:lvl1pPr>
          </a:lstStyle>
          <a:p>
            <a:pPr algn="l"/>
            <a:endParaRPr lang="en-NL" sz="3200" b="0" i="0">
              <a:latin typeface="DIN-Regular" panose="020B0500000000000000" pitchFamily="34" charset="0"/>
            </a:endParaRPr>
          </a:p>
        </p:txBody>
      </p:sp>
      <p:sp>
        <p:nvSpPr>
          <p:cNvPr id="10" name="Tijdelijke aanduiding voor datum 2">
            <a:extLst>
              <a:ext uri="{FF2B5EF4-FFF2-40B4-BE49-F238E27FC236}">
                <a16:creationId xmlns:a16="http://schemas.microsoft.com/office/drawing/2014/main" id="{1FC73972-63FF-4AF5-A37F-1A532A70130F}"/>
              </a:ext>
            </a:extLst>
          </p:cNvPr>
          <p:cNvSpPr>
            <a:spLocks noGrp="1"/>
          </p:cNvSpPr>
          <p:nvPr>
            <p:ph type="dt" sz="half" idx="10"/>
          </p:nvPr>
        </p:nvSpPr>
        <p:spPr>
          <a:xfrm>
            <a:off x="838200" y="6356350"/>
            <a:ext cx="2743200" cy="365125"/>
          </a:xfrm>
        </p:spPr>
        <p:txBody>
          <a:bodyPr/>
          <a:lstStyle>
            <a:lvl1pPr>
              <a:defRPr sz="1200">
                <a:latin typeface="DIN-Regular" panose="020B0500000000000000" pitchFamily="34" charset="0"/>
              </a:defRPr>
            </a:lvl1pPr>
          </a:lstStyle>
          <a:p>
            <a:fld id="{8BE84C8E-141E-EA40-880D-76BD3911284B}" type="datetime1">
              <a:rPr lang="nl-NL" smtClean="0"/>
              <a:pPr/>
              <a:t>13-6-2024</a:t>
            </a:fld>
            <a:endParaRPr lang="nl-NL"/>
          </a:p>
        </p:txBody>
      </p:sp>
      <p:sp>
        <p:nvSpPr>
          <p:cNvPr id="11" name="Tijdelijke aanduiding voor voettekst 3">
            <a:extLst>
              <a:ext uri="{FF2B5EF4-FFF2-40B4-BE49-F238E27FC236}">
                <a16:creationId xmlns:a16="http://schemas.microsoft.com/office/drawing/2014/main" id="{73989AB7-7C3E-4916-8CBE-302E8361F5C5}"/>
              </a:ext>
            </a:extLst>
          </p:cNvPr>
          <p:cNvSpPr>
            <a:spLocks noGrp="1"/>
          </p:cNvSpPr>
          <p:nvPr>
            <p:ph type="ftr" sz="quarter" idx="11"/>
          </p:nvPr>
        </p:nvSpPr>
        <p:spPr>
          <a:xfrm>
            <a:off x="4038600" y="6356350"/>
            <a:ext cx="4114800" cy="365125"/>
          </a:xfrm>
        </p:spPr>
        <p:txBody>
          <a:bodyPr/>
          <a:lstStyle>
            <a:lvl1pPr>
              <a:defRPr sz="1200">
                <a:latin typeface="DIN-Regular" panose="020B0500000000000000" pitchFamily="34" charset="0"/>
              </a:defRPr>
            </a:lvl1pPr>
          </a:lstStyle>
          <a:p>
            <a:endParaRPr lang="nl-NL"/>
          </a:p>
        </p:txBody>
      </p:sp>
      <p:sp>
        <p:nvSpPr>
          <p:cNvPr id="12" name="Tijdelijke aanduiding voor dianummer 4">
            <a:extLst>
              <a:ext uri="{FF2B5EF4-FFF2-40B4-BE49-F238E27FC236}">
                <a16:creationId xmlns:a16="http://schemas.microsoft.com/office/drawing/2014/main" id="{F33D4E80-4E00-4FE1-A6FE-EBF5980E8D40}"/>
              </a:ext>
            </a:extLst>
          </p:cNvPr>
          <p:cNvSpPr>
            <a:spLocks noGrp="1"/>
          </p:cNvSpPr>
          <p:nvPr>
            <p:ph type="sldNum" sz="quarter" idx="12"/>
          </p:nvPr>
        </p:nvSpPr>
        <p:spPr>
          <a:xfrm>
            <a:off x="8610600" y="6356350"/>
            <a:ext cx="2743200" cy="365125"/>
          </a:xfrm>
        </p:spPr>
        <p:txBody>
          <a:bodyPr/>
          <a:lstStyle>
            <a:lvl1pPr>
              <a:defRPr sz="1200">
                <a:latin typeface="DIN-Regular" panose="020B0500000000000000" pitchFamily="34" charset="0"/>
              </a:defRPr>
            </a:lvl1pPr>
          </a:lstStyle>
          <a:p>
            <a:fld id="{6BA46E3B-9C4D-ED4F-A219-BC09E5D72B97}" type="slidenum">
              <a:rPr lang="nl-NL" smtClean="0"/>
              <a:pPr/>
              <a:t>‹nr.›</a:t>
            </a:fld>
            <a:endParaRPr lang="nl-NL"/>
          </a:p>
        </p:txBody>
      </p:sp>
      <p:sp>
        <p:nvSpPr>
          <p:cNvPr id="13" name="Tijdelijke aanduiding voor titel 1">
            <a:extLst>
              <a:ext uri="{FF2B5EF4-FFF2-40B4-BE49-F238E27FC236}">
                <a16:creationId xmlns:a16="http://schemas.microsoft.com/office/drawing/2014/main" id="{C9D6BCEC-C885-DD4A-BDCF-50A29E4CBBF3}"/>
              </a:ext>
            </a:extLst>
          </p:cNvPr>
          <p:cNvSpPr>
            <a:spLocks noGrp="1"/>
          </p:cNvSpPr>
          <p:nvPr>
            <p:ph type="title"/>
          </p:nvPr>
        </p:nvSpPr>
        <p:spPr>
          <a:xfrm>
            <a:off x="2682394" y="1116014"/>
            <a:ext cx="8671406" cy="761310"/>
          </a:xfrm>
          <a:prstGeom prst="rect">
            <a:avLst/>
          </a:prstGeom>
        </p:spPr>
        <p:txBody>
          <a:bodyPr vert="horz" lIns="91440" tIns="45720" rIns="91440" bIns="45720" rtlCol="0" anchor="ctr">
            <a:normAutofit/>
          </a:bodyPr>
          <a:lstStyle>
            <a:lvl1pPr algn="l">
              <a:defRPr b="0" i="0" baseline="0"/>
            </a:lvl1pPr>
          </a:lstStyle>
          <a:p>
            <a:r>
              <a:rPr lang="nl-NL"/>
              <a:t>Klik om stijl te bewerken</a:t>
            </a:r>
          </a:p>
        </p:txBody>
      </p:sp>
      <p:sp>
        <p:nvSpPr>
          <p:cNvPr id="18" name="Tijdelijke aanduiding voor afbeelding 9">
            <a:extLst>
              <a:ext uri="{FF2B5EF4-FFF2-40B4-BE49-F238E27FC236}">
                <a16:creationId xmlns:a16="http://schemas.microsoft.com/office/drawing/2014/main" id="{680E4463-7750-0543-900E-49135FA51D22}"/>
              </a:ext>
            </a:extLst>
          </p:cNvPr>
          <p:cNvSpPr>
            <a:spLocks noGrp="1"/>
          </p:cNvSpPr>
          <p:nvPr>
            <p:ph type="pic" sz="quarter" idx="13" hasCustomPrompt="1"/>
          </p:nvPr>
        </p:nvSpPr>
        <p:spPr>
          <a:xfrm>
            <a:off x="0" y="3429000"/>
            <a:ext cx="2048400" cy="1118712"/>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a:t>Klik op het pictogram om een afbeelding in te voegen</a:t>
            </a:r>
          </a:p>
          <a:p>
            <a:endParaRPr lang="nl-NL"/>
          </a:p>
        </p:txBody>
      </p:sp>
      <p:sp>
        <p:nvSpPr>
          <p:cNvPr id="20" name="Tijdelijke aanduiding voor afbeelding 5">
            <a:extLst>
              <a:ext uri="{FF2B5EF4-FFF2-40B4-BE49-F238E27FC236}">
                <a16:creationId xmlns:a16="http://schemas.microsoft.com/office/drawing/2014/main" id="{54E3EA4C-CACC-8847-9E03-8FDBDEE63551}"/>
              </a:ext>
            </a:extLst>
          </p:cNvPr>
          <p:cNvSpPr>
            <a:spLocks noGrp="1" noChangeAspect="1"/>
          </p:cNvSpPr>
          <p:nvPr>
            <p:ph type="pic" sz="quarter" idx="19" hasCustomPrompt="1"/>
          </p:nvPr>
        </p:nvSpPr>
        <p:spPr>
          <a:xfrm>
            <a:off x="-9000" y="2201863"/>
            <a:ext cx="2048400" cy="1118712"/>
          </a:xfrm>
        </p:spPr>
        <p:txBody>
          <a:bodyPr>
            <a:noAutofit/>
          </a:bodyPr>
          <a:lstStyle>
            <a:lvl1pPr>
              <a:defRPr sz="1400"/>
            </a:lvl1pPr>
          </a:lstStyle>
          <a:p>
            <a:r>
              <a:rPr lang="nl-NL"/>
              <a:t>Plaats hier het gemeente Almere logo in de gewenste kleur</a:t>
            </a:r>
          </a:p>
        </p:txBody>
      </p:sp>
    </p:spTree>
    <p:extLst>
      <p:ext uri="{BB962C8B-B14F-4D97-AF65-F5344CB8AC3E}">
        <p14:creationId xmlns:p14="http://schemas.microsoft.com/office/powerpoint/2010/main" val="17525620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ksvak_3 kolommen">
    <p:spTree>
      <p:nvGrpSpPr>
        <p:cNvPr id="1" name=""/>
        <p:cNvGrpSpPr/>
        <p:nvPr/>
      </p:nvGrpSpPr>
      <p:grpSpPr>
        <a:xfrm>
          <a:off x="0" y="0"/>
          <a:ext cx="0" cy="0"/>
          <a:chOff x="0" y="0"/>
          <a:chExt cx="0" cy="0"/>
        </a:xfrm>
      </p:grpSpPr>
      <p:sp>
        <p:nvSpPr>
          <p:cNvPr id="4" name="Tijdelijke aanduiding voor voettekst 3">
            <a:extLst>
              <a:ext uri="{FF2B5EF4-FFF2-40B4-BE49-F238E27FC236}">
                <a16:creationId xmlns:a16="http://schemas.microsoft.com/office/drawing/2014/main" id="{D7990315-AA64-3D45-BAE7-29AD5DE36EE5}"/>
              </a:ext>
            </a:extLst>
          </p:cNvPr>
          <p:cNvSpPr>
            <a:spLocks noGrp="1"/>
          </p:cNvSpPr>
          <p:nvPr>
            <p:ph type="ftr" sz="quarter" idx="11"/>
          </p:nvPr>
        </p:nvSpPr>
        <p:spPr/>
        <p:txBody>
          <a:bodyPr/>
          <a:lstStyle/>
          <a:p>
            <a:endParaRPr lang="nl-NL"/>
          </a:p>
        </p:txBody>
      </p:sp>
      <p:sp>
        <p:nvSpPr>
          <p:cNvPr id="19" name="Tijdelijke aanduiding voor tekst 16">
            <a:extLst>
              <a:ext uri="{FF2B5EF4-FFF2-40B4-BE49-F238E27FC236}">
                <a16:creationId xmlns:a16="http://schemas.microsoft.com/office/drawing/2014/main" id="{D99E2EE6-4E32-7349-9113-07F6FB4C2984}"/>
              </a:ext>
            </a:extLst>
          </p:cNvPr>
          <p:cNvSpPr>
            <a:spLocks noGrp="1"/>
          </p:cNvSpPr>
          <p:nvPr>
            <p:ph type="body" sz="quarter" idx="14"/>
          </p:nvPr>
        </p:nvSpPr>
        <p:spPr>
          <a:xfrm>
            <a:off x="2682394" y="2202055"/>
            <a:ext cx="8671406" cy="3631763"/>
          </a:xfrm>
        </p:spPr>
        <p:txBody>
          <a:bodyPr numCol="3" spcCol="180000"/>
          <a:lstStyle>
            <a:lvl1pPr>
              <a:buNone/>
              <a:defRPr/>
            </a:lvl1pPr>
          </a:lstStyle>
          <a:p>
            <a:pPr lvl="0"/>
            <a:endParaRPr lang="nl-NL"/>
          </a:p>
        </p:txBody>
      </p:sp>
      <p:sp>
        <p:nvSpPr>
          <p:cNvPr id="25" name="Tijdelijke aanduiding voor titel 1">
            <a:extLst>
              <a:ext uri="{FF2B5EF4-FFF2-40B4-BE49-F238E27FC236}">
                <a16:creationId xmlns:a16="http://schemas.microsoft.com/office/drawing/2014/main" id="{20263062-4462-934A-99DC-99A1AEDF74B1}"/>
              </a:ext>
            </a:extLst>
          </p:cNvPr>
          <p:cNvSpPr txBox="1">
            <a:spLocks/>
          </p:cNvSpPr>
          <p:nvPr userDrawn="1"/>
        </p:nvSpPr>
        <p:spPr>
          <a:xfrm>
            <a:off x="3486804" y="974622"/>
            <a:ext cx="7866996" cy="76131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3200" b="1" i="0" kern="1200">
                <a:solidFill>
                  <a:schemeClr val="tx1"/>
                </a:solidFill>
                <a:latin typeface="DIN" panose="02000503040000020003" pitchFamily="2" charset="0"/>
                <a:ea typeface="+mj-ea"/>
                <a:cs typeface="+mj-cs"/>
              </a:defRPr>
            </a:lvl1pPr>
          </a:lstStyle>
          <a:p>
            <a:pPr algn="l"/>
            <a:endParaRPr lang="en-NL" sz="3200" b="0" i="0">
              <a:latin typeface="DIN-Regular" panose="020B0500000000000000" pitchFamily="34" charset="0"/>
            </a:endParaRPr>
          </a:p>
        </p:txBody>
      </p:sp>
      <p:sp>
        <p:nvSpPr>
          <p:cNvPr id="10" name="Tijdelijke aanduiding voor datum 2">
            <a:extLst>
              <a:ext uri="{FF2B5EF4-FFF2-40B4-BE49-F238E27FC236}">
                <a16:creationId xmlns:a16="http://schemas.microsoft.com/office/drawing/2014/main" id="{66B1BA74-B156-41CA-89BE-0D0D8D4E507F}"/>
              </a:ext>
            </a:extLst>
          </p:cNvPr>
          <p:cNvSpPr>
            <a:spLocks noGrp="1"/>
          </p:cNvSpPr>
          <p:nvPr>
            <p:ph type="dt" sz="half" idx="10"/>
          </p:nvPr>
        </p:nvSpPr>
        <p:spPr>
          <a:xfrm>
            <a:off x="838200" y="6356350"/>
            <a:ext cx="2743200" cy="365125"/>
          </a:xfrm>
        </p:spPr>
        <p:txBody>
          <a:bodyPr/>
          <a:lstStyle>
            <a:lvl1pPr>
              <a:defRPr sz="1200">
                <a:latin typeface="DIN-Regular" panose="020B0500000000000000" pitchFamily="34" charset="0"/>
              </a:defRPr>
            </a:lvl1pPr>
          </a:lstStyle>
          <a:p>
            <a:fld id="{8BE84C8E-141E-EA40-880D-76BD3911284B}" type="datetime1">
              <a:rPr lang="nl-NL" smtClean="0"/>
              <a:pPr/>
              <a:t>13-6-2024</a:t>
            </a:fld>
            <a:endParaRPr lang="nl-NL"/>
          </a:p>
        </p:txBody>
      </p:sp>
      <p:sp>
        <p:nvSpPr>
          <p:cNvPr id="11" name="Tijdelijke aanduiding voor dianummer 4">
            <a:extLst>
              <a:ext uri="{FF2B5EF4-FFF2-40B4-BE49-F238E27FC236}">
                <a16:creationId xmlns:a16="http://schemas.microsoft.com/office/drawing/2014/main" id="{F48BA3F2-4684-4B1D-ACE6-6CF885FA2747}"/>
              </a:ext>
            </a:extLst>
          </p:cNvPr>
          <p:cNvSpPr>
            <a:spLocks noGrp="1"/>
          </p:cNvSpPr>
          <p:nvPr>
            <p:ph type="sldNum" sz="quarter" idx="12"/>
          </p:nvPr>
        </p:nvSpPr>
        <p:spPr>
          <a:xfrm>
            <a:off x="8610600" y="6356350"/>
            <a:ext cx="2743200" cy="365125"/>
          </a:xfrm>
        </p:spPr>
        <p:txBody>
          <a:bodyPr/>
          <a:lstStyle>
            <a:lvl1pPr>
              <a:defRPr sz="1200">
                <a:latin typeface="DIN-Regular" panose="020B0500000000000000" pitchFamily="34" charset="0"/>
              </a:defRPr>
            </a:lvl1pPr>
          </a:lstStyle>
          <a:p>
            <a:fld id="{6BA46E3B-9C4D-ED4F-A219-BC09E5D72B97}" type="slidenum">
              <a:rPr lang="nl-NL" smtClean="0"/>
              <a:pPr/>
              <a:t>‹nr.›</a:t>
            </a:fld>
            <a:endParaRPr lang="nl-NL"/>
          </a:p>
        </p:txBody>
      </p:sp>
      <p:sp>
        <p:nvSpPr>
          <p:cNvPr id="12" name="Tijdelijke aanduiding voor titel 1">
            <a:extLst>
              <a:ext uri="{FF2B5EF4-FFF2-40B4-BE49-F238E27FC236}">
                <a16:creationId xmlns:a16="http://schemas.microsoft.com/office/drawing/2014/main" id="{D53DEAD0-6BED-E84E-9CE3-42CB83D4A7E6}"/>
              </a:ext>
            </a:extLst>
          </p:cNvPr>
          <p:cNvSpPr>
            <a:spLocks noGrp="1"/>
          </p:cNvSpPr>
          <p:nvPr>
            <p:ph type="title"/>
          </p:nvPr>
        </p:nvSpPr>
        <p:spPr>
          <a:xfrm>
            <a:off x="2682394" y="1116014"/>
            <a:ext cx="8671406" cy="761310"/>
          </a:xfrm>
          <a:prstGeom prst="rect">
            <a:avLst/>
          </a:prstGeom>
        </p:spPr>
        <p:txBody>
          <a:bodyPr vert="horz" lIns="91440" tIns="45720" rIns="91440" bIns="45720" rtlCol="0" anchor="ctr">
            <a:normAutofit/>
          </a:bodyPr>
          <a:lstStyle>
            <a:lvl1pPr algn="l">
              <a:defRPr b="0" i="0" baseline="0"/>
            </a:lvl1pPr>
          </a:lstStyle>
          <a:p>
            <a:r>
              <a:rPr lang="nl-NL"/>
              <a:t>Klik om stijl te bewerken</a:t>
            </a:r>
          </a:p>
        </p:txBody>
      </p:sp>
      <p:sp>
        <p:nvSpPr>
          <p:cNvPr id="15" name="Tijdelijke aanduiding voor afbeelding 9">
            <a:extLst>
              <a:ext uri="{FF2B5EF4-FFF2-40B4-BE49-F238E27FC236}">
                <a16:creationId xmlns:a16="http://schemas.microsoft.com/office/drawing/2014/main" id="{D171C545-BEFD-ED43-9EE7-79DBB3684A70}"/>
              </a:ext>
            </a:extLst>
          </p:cNvPr>
          <p:cNvSpPr>
            <a:spLocks noGrp="1"/>
          </p:cNvSpPr>
          <p:nvPr>
            <p:ph type="pic" sz="quarter" idx="13" hasCustomPrompt="1"/>
          </p:nvPr>
        </p:nvSpPr>
        <p:spPr>
          <a:xfrm>
            <a:off x="0" y="3429000"/>
            <a:ext cx="2048400" cy="1118712"/>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a:t>Klik op het pictogram om een afbeelding in te voegen</a:t>
            </a:r>
          </a:p>
          <a:p>
            <a:endParaRPr lang="nl-NL"/>
          </a:p>
        </p:txBody>
      </p:sp>
      <p:sp>
        <p:nvSpPr>
          <p:cNvPr id="18" name="Tijdelijke aanduiding voor afbeelding 5">
            <a:extLst>
              <a:ext uri="{FF2B5EF4-FFF2-40B4-BE49-F238E27FC236}">
                <a16:creationId xmlns:a16="http://schemas.microsoft.com/office/drawing/2014/main" id="{8BB457C0-11FF-5A48-857F-27F7752BBC98}"/>
              </a:ext>
            </a:extLst>
          </p:cNvPr>
          <p:cNvSpPr>
            <a:spLocks noGrp="1" noChangeAspect="1"/>
          </p:cNvSpPr>
          <p:nvPr>
            <p:ph type="pic" sz="quarter" idx="19" hasCustomPrompt="1"/>
          </p:nvPr>
        </p:nvSpPr>
        <p:spPr>
          <a:xfrm>
            <a:off x="-9000" y="2201863"/>
            <a:ext cx="2048400" cy="1118712"/>
          </a:xfrm>
        </p:spPr>
        <p:txBody>
          <a:bodyPr>
            <a:noAutofit/>
          </a:bodyPr>
          <a:lstStyle>
            <a:lvl1pPr>
              <a:defRPr sz="1400"/>
            </a:lvl1pPr>
          </a:lstStyle>
          <a:p>
            <a:r>
              <a:rPr lang="nl-NL"/>
              <a:t>Plaats hier het gemeente Almere logo in de gewenste kleur</a:t>
            </a:r>
          </a:p>
        </p:txBody>
      </p:sp>
    </p:spTree>
    <p:extLst>
      <p:ext uri="{BB962C8B-B14F-4D97-AF65-F5344CB8AC3E}">
        <p14:creationId xmlns:p14="http://schemas.microsoft.com/office/powerpoint/2010/main" val="27232823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Pagina met 3 afbeeldingen">
    <p:spTree>
      <p:nvGrpSpPr>
        <p:cNvPr id="1" name=""/>
        <p:cNvGrpSpPr/>
        <p:nvPr/>
      </p:nvGrpSpPr>
      <p:grpSpPr>
        <a:xfrm>
          <a:off x="0" y="0"/>
          <a:ext cx="0" cy="0"/>
          <a:chOff x="0" y="0"/>
          <a:chExt cx="0" cy="0"/>
        </a:xfrm>
      </p:grpSpPr>
      <p:sp>
        <p:nvSpPr>
          <p:cNvPr id="13" name="Tijdelijke aanduiding voor afbeelding 9">
            <a:extLst>
              <a:ext uri="{FF2B5EF4-FFF2-40B4-BE49-F238E27FC236}">
                <a16:creationId xmlns:a16="http://schemas.microsoft.com/office/drawing/2014/main" id="{96E39667-5BEF-CF44-ABA7-694F4370DE56}"/>
              </a:ext>
            </a:extLst>
          </p:cNvPr>
          <p:cNvSpPr>
            <a:spLocks noGrp="1"/>
          </p:cNvSpPr>
          <p:nvPr>
            <p:ph type="pic" sz="quarter" idx="13" hasCustomPrompt="1"/>
          </p:nvPr>
        </p:nvSpPr>
        <p:spPr>
          <a:xfrm>
            <a:off x="838200" y="2190750"/>
            <a:ext cx="3092450" cy="2476500"/>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a:t>Klik op het pictogram om een afbeelding in te voegen</a:t>
            </a:r>
          </a:p>
          <a:p>
            <a:endParaRPr lang="nl-NL"/>
          </a:p>
        </p:txBody>
      </p:sp>
      <p:sp>
        <p:nvSpPr>
          <p:cNvPr id="14" name="Tijdelijke aanduiding voor afbeelding 9">
            <a:extLst>
              <a:ext uri="{FF2B5EF4-FFF2-40B4-BE49-F238E27FC236}">
                <a16:creationId xmlns:a16="http://schemas.microsoft.com/office/drawing/2014/main" id="{DA6CA35F-657D-E34C-AD50-E159924FDE03}"/>
              </a:ext>
            </a:extLst>
          </p:cNvPr>
          <p:cNvSpPr>
            <a:spLocks noGrp="1"/>
          </p:cNvSpPr>
          <p:nvPr>
            <p:ph type="pic" sz="quarter" idx="14" hasCustomPrompt="1"/>
          </p:nvPr>
        </p:nvSpPr>
        <p:spPr>
          <a:xfrm>
            <a:off x="4559299" y="2190750"/>
            <a:ext cx="3092451" cy="2476500"/>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a:t>Klik op het pictogram om een afbeelding in te voegen</a:t>
            </a:r>
          </a:p>
          <a:p>
            <a:endParaRPr lang="nl-NL"/>
          </a:p>
        </p:txBody>
      </p:sp>
      <p:sp>
        <p:nvSpPr>
          <p:cNvPr id="15" name="Tijdelijke aanduiding voor afbeelding 9">
            <a:extLst>
              <a:ext uri="{FF2B5EF4-FFF2-40B4-BE49-F238E27FC236}">
                <a16:creationId xmlns:a16="http://schemas.microsoft.com/office/drawing/2014/main" id="{E058251E-DA42-5944-B1BE-2DD13E018C53}"/>
              </a:ext>
            </a:extLst>
          </p:cNvPr>
          <p:cNvSpPr>
            <a:spLocks noGrp="1"/>
          </p:cNvSpPr>
          <p:nvPr>
            <p:ph type="pic" sz="quarter" idx="15" hasCustomPrompt="1"/>
          </p:nvPr>
        </p:nvSpPr>
        <p:spPr>
          <a:xfrm>
            <a:off x="8260071" y="2190206"/>
            <a:ext cx="3093729" cy="2476500"/>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a:t>Klik op het pictogram om een afbeelding in te voegen</a:t>
            </a:r>
          </a:p>
          <a:p>
            <a:endParaRPr lang="nl-NL"/>
          </a:p>
        </p:txBody>
      </p:sp>
      <p:sp>
        <p:nvSpPr>
          <p:cNvPr id="8" name="Tijdelijke aanduiding voor datum 2">
            <a:extLst>
              <a:ext uri="{FF2B5EF4-FFF2-40B4-BE49-F238E27FC236}">
                <a16:creationId xmlns:a16="http://schemas.microsoft.com/office/drawing/2014/main" id="{2997CDF1-C585-4995-9263-BF2E94009750}"/>
              </a:ext>
            </a:extLst>
          </p:cNvPr>
          <p:cNvSpPr>
            <a:spLocks noGrp="1"/>
          </p:cNvSpPr>
          <p:nvPr>
            <p:ph type="dt" sz="half" idx="10"/>
          </p:nvPr>
        </p:nvSpPr>
        <p:spPr>
          <a:xfrm>
            <a:off x="838200" y="6356350"/>
            <a:ext cx="2743200" cy="365125"/>
          </a:xfrm>
        </p:spPr>
        <p:txBody>
          <a:bodyPr/>
          <a:lstStyle>
            <a:lvl1pPr>
              <a:defRPr sz="1200">
                <a:latin typeface="DIN-Regular" panose="020B0500000000000000" pitchFamily="34" charset="0"/>
              </a:defRPr>
            </a:lvl1pPr>
          </a:lstStyle>
          <a:p>
            <a:fld id="{8BE84C8E-141E-EA40-880D-76BD3911284B}" type="datetime1">
              <a:rPr lang="nl-NL" smtClean="0"/>
              <a:pPr/>
              <a:t>13-6-2024</a:t>
            </a:fld>
            <a:endParaRPr lang="nl-NL"/>
          </a:p>
        </p:txBody>
      </p:sp>
      <p:sp>
        <p:nvSpPr>
          <p:cNvPr id="9" name="Tijdelijke aanduiding voor voettekst 3">
            <a:extLst>
              <a:ext uri="{FF2B5EF4-FFF2-40B4-BE49-F238E27FC236}">
                <a16:creationId xmlns:a16="http://schemas.microsoft.com/office/drawing/2014/main" id="{A0627A87-BD7D-496F-ABDE-21E5CFF62537}"/>
              </a:ext>
            </a:extLst>
          </p:cNvPr>
          <p:cNvSpPr>
            <a:spLocks noGrp="1"/>
          </p:cNvSpPr>
          <p:nvPr>
            <p:ph type="ftr" sz="quarter" idx="11"/>
          </p:nvPr>
        </p:nvSpPr>
        <p:spPr>
          <a:xfrm>
            <a:off x="4038600" y="6356350"/>
            <a:ext cx="4114800" cy="365125"/>
          </a:xfrm>
        </p:spPr>
        <p:txBody>
          <a:bodyPr/>
          <a:lstStyle>
            <a:lvl1pPr>
              <a:defRPr sz="1200">
                <a:latin typeface="DIN-Regular" panose="020B0500000000000000" pitchFamily="34" charset="0"/>
              </a:defRPr>
            </a:lvl1pPr>
          </a:lstStyle>
          <a:p>
            <a:endParaRPr lang="nl-NL"/>
          </a:p>
        </p:txBody>
      </p:sp>
      <p:sp>
        <p:nvSpPr>
          <p:cNvPr id="10" name="Tijdelijke aanduiding voor dianummer 4">
            <a:extLst>
              <a:ext uri="{FF2B5EF4-FFF2-40B4-BE49-F238E27FC236}">
                <a16:creationId xmlns:a16="http://schemas.microsoft.com/office/drawing/2014/main" id="{F3EA5E75-9838-4F4D-8F51-B15B611FA103}"/>
              </a:ext>
            </a:extLst>
          </p:cNvPr>
          <p:cNvSpPr>
            <a:spLocks noGrp="1"/>
          </p:cNvSpPr>
          <p:nvPr>
            <p:ph type="sldNum" sz="quarter" idx="12"/>
          </p:nvPr>
        </p:nvSpPr>
        <p:spPr>
          <a:xfrm>
            <a:off x="8610600" y="6356350"/>
            <a:ext cx="2743200" cy="365125"/>
          </a:xfrm>
        </p:spPr>
        <p:txBody>
          <a:bodyPr/>
          <a:lstStyle>
            <a:lvl1pPr>
              <a:defRPr sz="1200">
                <a:latin typeface="DIN-Regular" panose="020B0500000000000000" pitchFamily="34" charset="0"/>
              </a:defRPr>
            </a:lvl1pPr>
          </a:lstStyle>
          <a:p>
            <a:fld id="{6BA46E3B-9C4D-ED4F-A219-BC09E5D72B97}" type="slidenum">
              <a:rPr lang="nl-NL" smtClean="0"/>
              <a:pPr/>
              <a:t>‹nr.›</a:t>
            </a:fld>
            <a:endParaRPr lang="nl-NL"/>
          </a:p>
        </p:txBody>
      </p:sp>
    </p:spTree>
    <p:extLst>
      <p:ext uri="{BB962C8B-B14F-4D97-AF65-F5344CB8AC3E}">
        <p14:creationId xmlns:p14="http://schemas.microsoft.com/office/powerpoint/2010/main" val="1694550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ussenblad_Tekstvak Lang">
    <p:bg>
      <p:bgPr>
        <a:solidFill>
          <a:srgbClr val="00A0BA"/>
        </a:solidFill>
        <a:effectLst/>
      </p:bgPr>
    </p:bg>
    <p:spTree>
      <p:nvGrpSpPr>
        <p:cNvPr id="1" name=""/>
        <p:cNvGrpSpPr/>
        <p:nvPr/>
      </p:nvGrpSpPr>
      <p:grpSpPr>
        <a:xfrm>
          <a:off x="0" y="0"/>
          <a:ext cx="0" cy="0"/>
          <a:chOff x="0" y="0"/>
          <a:chExt cx="0" cy="0"/>
        </a:xfrm>
      </p:grpSpPr>
      <p:sp>
        <p:nvSpPr>
          <p:cNvPr id="10" name="Tijdelijke aanduiding voor tekst 2">
            <a:extLst>
              <a:ext uri="{FF2B5EF4-FFF2-40B4-BE49-F238E27FC236}">
                <a16:creationId xmlns:a16="http://schemas.microsoft.com/office/drawing/2014/main" id="{352F5D79-79BB-E74B-A2A1-70BF4B90F46D}"/>
              </a:ext>
            </a:extLst>
          </p:cNvPr>
          <p:cNvSpPr>
            <a:spLocks noGrp="1"/>
          </p:cNvSpPr>
          <p:nvPr>
            <p:ph type="body" sz="quarter" idx="16" hasCustomPrompt="1"/>
          </p:nvPr>
        </p:nvSpPr>
        <p:spPr>
          <a:xfrm>
            <a:off x="480213" y="517571"/>
            <a:ext cx="6602332" cy="419019"/>
          </a:xfrm>
        </p:spPr>
        <p:txBody>
          <a:bodyPr>
            <a:normAutofit/>
          </a:bodyPr>
          <a:lstStyle>
            <a:lvl1pPr>
              <a:defRPr sz="1600" i="0">
                <a:ln>
                  <a:noFill/>
                </a:ln>
                <a:solidFill>
                  <a:schemeClr val="bg1"/>
                </a:solidFill>
                <a:latin typeface="DIN-RegularItalic" panose="02000606020000090004" pitchFamily="2" charset="0"/>
              </a:defRPr>
            </a:lvl1pPr>
          </a:lstStyle>
          <a:p>
            <a:pPr lvl="0"/>
            <a:r>
              <a:rPr lang="nl-NL"/>
              <a:t>Wijzigen achtergrond kleur = Vorm opmaken &gt; Effen opvulling </a:t>
            </a:r>
          </a:p>
        </p:txBody>
      </p:sp>
      <p:sp>
        <p:nvSpPr>
          <p:cNvPr id="11" name="Tijdelijke aanduiding voor afbeelding 5">
            <a:extLst>
              <a:ext uri="{FF2B5EF4-FFF2-40B4-BE49-F238E27FC236}">
                <a16:creationId xmlns:a16="http://schemas.microsoft.com/office/drawing/2014/main" id="{833D44D6-05A5-5C47-85F7-372A3B9CD332}"/>
              </a:ext>
            </a:extLst>
          </p:cNvPr>
          <p:cNvSpPr>
            <a:spLocks noGrp="1"/>
          </p:cNvSpPr>
          <p:nvPr>
            <p:ph type="pic" sz="quarter" idx="18" hasCustomPrompt="1"/>
          </p:nvPr>
        </p:nvSpPr>
        <p:spPr>
          <a:xfrm>
            <a:off x="8503257" y="2666473"/>
            <a:ext cx="3297218" cy="1728251"/>
          </a:xfrm>
        </p:spPr>
        <p:txBody>
          <a:bodyPr>
            <a:noAutofit/>
          </a:bodyPr>
          <a:lstStyle>
            <a:lvl1pPr>
              <a:defRPr sz="1400">
                <a:solidFill>
                  <a:schemeClr val="bg1"/>
                </a:solidFill>
              </a:defRPr>
            </a:lvl1pPr>
          </a:lstStyle>
          <a:p>
            <a:r>
              <a:rPr lang="nl-NL"/>
              <a:t>Plaats hier het gemeente Almere logo in de gewenste kleur, zonder kleurvlak</a:t>
            </a:r>
          </a:p>
        </p:txBody>
      </p:sp>
      <p:sp>
        <p:nvSpPr>
          <p:cNvPr id="5" name="Tijdelijke aanduiding voor titel 1">
            <a:extLst>
              <a:ext uri="{FF2B5EF4-FFF2-40B4-BE49-F238E27FC236}">
                <a16:creationId xmlns:a16="http://schemas.microsoft.com/office/drawing/2014/main" id="{FF1BC925-9E22-D740-B359-30118C3E6FE9}"/>
              </a:ext>
            </a:extLst>
          </p:cNvPr>
          <p:cNvSpPr>
            <a:spLocks noGrp="1"/>
          </p:cNvSpPr>
          <p:nvPr>
            <p:ph type="title"/>
          </p:nvPr>
        </p:nvSpPr>
        <p:spPr>
          <a:xfrm>
            <a:off x="1079500" y="2666473"/>
            <a:ext cx="7175500" cy="1728251"/>
          </a:xfrm>
          <a:prstGeom prst="rect">
            <a:avLst/>
          </a:prstGeom>
        </p:spPr>
        <p:txBody>
          <a:bodyPr vert="horz" lIns="91440" tIns="45720" rIns="91440" bIns="45720" rtlCol="0" anchor="ctr">
            <a:normAutofit/>
          </a:bodyPr>
          <a:lstStyle>
            <a:lvl1pPr algn="l">
              <a:defRPr b="0" baseline="0">
                <a:solidFill>
                  <a:schemeClr val="bg1"/>
                </a:solidFill>
                <a:latin typeface="DIN-Bold" panose="020B0500000000000000" pitchFamily="34" charset="0"/>
              </a:defRPr>
            </a:lvl1pPr>
          </a:lstStyle>
          <a:p>
            <a:r>
              <a:rPr lang="nl-NL"/>
              <a:t>Klik om stijl te bewerken</a:t>
            </a:r>
          </a:p>
        </p:txBody>
      </p:sp>
    </p:spTree>
    <p:extLst>
      <p:ext uri="{BB962C8B-B14F-4D97-AF65-F5344CB8AC3E}">
        <p14:creationId xmlns:p14="http://schemas.microsoft.com/office/powerpoint/2010/main" val="14114160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ussenblad_tekst gecentreerd">
    <p:bg>
      <p:bgPr>
        <a:solidFill>
          <a:srgbClr val="00A0BA"/>
        </a:solidFill>
        <a:effectLst/>
      </p:bgPr>
    </p:bg>
    <p:spTree>
      <p:nvGrpSpPr>
        <p:cNvPr id="1" name=""/>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89350E6F-20F4-7046-81B6-267C11E47399}"/>
              </a:ext>
            </a:extLst>
          </p:cNvPr>
          <p:cNvSpPr>
            <a:spLocks noGrp="1"/>
          </p:cNvSpPr>
          <p:nvPr>
            <p:ph type="body" sz="quarter" idx="16" hasCustomPrompt="1"/>
          </p:nvPr>
        </p:nvSpPr>
        <p:spPr>
          <a:xfrm>
            <a:off x="482599" y="517571"/>
            <a:ext cx="6602332" cy="419019"/>
          </a:xfrm>
        </p:spPr>
        <p:txBody>
          <a:bodyPr>
            <a:normAutofit/>
          </a:bodyPr>
          <a:lstStyle>
            <a:lvl1pPr>
              <a:defRPr sz="1600" i="0">
                <a:ln>
                  <a:noFill/>
                </a:ln>
                <a:solidFill>
                  <a:schemeClr val="bg1"/>
                </a:solidFill>
                <a:latin typeface="DIN-RegularItalic" panose="02000606020000090004" pitchFamily="2" charset="0"/>
              </a:defRPr>
            </a:lvl1pPr>
          </a:lstStyle>
          <a:p>
            <a:pPr lvl="0"/>
            <a:r>
              <a:rPr lang="nl-NL"/>
              <a:t>Wijzigen achtergrond kleur = Vorm opmaken &gt; Effen opvulling </a:t>
            </a:r>
          </a:p>
        </p:txBody>
      </p:sp>
      <p:sp>
        <p:nvSpPr>
          <p:cNvPr id="10" name="Tijdelijke aanduiding voor afbeelding 5">
            <a:extLst>
              <a:ext uri="{FF2B5EF4-FFF2-40B4-BE49-F238E27FC236}">
                <a16:creationId xmlns:a16="http://schemas.microsoft.com/office/drawing/2014/main" id="{0B850E10-6541-1045-824B-AEFAD023191E}"/>
              </a:ext>
            </a:extLst>
          </p:cNvPr>
          <p:cNvSpPr>
            <a:spLocks noGrp="1"/>
          </p:cNvSpPr>
          <p:nvPr>
            <p:ph type="pic" sz="quarter" idx="18" hasCustomPrompt="1"/>
          </p:nvPr>
        </p:nvSpPr>
        <p:spPr>
          <a:xfrm>
            <a:off x="8466666" y="4830139"/>
            <a:ext cx="3297218" cy="1728251"/>
          </a:xfrm>
        </p:spPr>
        <p:txBody>
          <a:bodyPr>
            <a:noAutofit/>
          </a:bodyPr>
          <a:lstStyle>
            <a:lvl1pPr>
              <a:defRPr sz="1400">
                <a:solidFill>
                  <a:schemeClr val="bg1"/>
                </a:solidFill>
              </a:defRPr>
            </a:lvl1pPr>
          </a:lstStyle>
          <a:p>
            <a:r>
              <a:rPr lang="nl-NL"/>
              <a:t>Plaats hier het gemeente Almere logo in de gewenste kleur</a:t>
            </a:r>
          </a:p>
        </p:txBody>
      </p:sp>
      <p:sp>
        <p:nvSpPr>
          <p:cNvPr id="5" name="Tijdelijke aanduiding voor titel 1">
            <a:extLst>
              <a:ext uri="{FF2B5EF4-FFF2-40B4-BE49-F238E27FC236}">
                <a16:creationId xmlns:a16="http://schemas.microsoft.com/office/drawing/2014/main" id="{8C758975-18C2-674C-9DCF-E4ADB46C8344}"/>
              </a:ext>
            </a:extLst>
          </p:cNvPr>
          <p:cNvSpPr>
            <a:spLocks noGrp="1"/>
          </p:cNvSpPr>
          <p:nvPr>
            <p:ph type="title"/>
          </p:nvPr>
        </p:nvSpPr>
        <p:spPr>
          <a:xfrm>
            <a:off x="482599" y="2666473"/>
            <a:ext cx="11281285" cy="1728251"/>
          </a:xfrm>
          <a:prstGeom prst="rect">
            <a:avLst/>
          </a:prstGeom>
        </p:spPr>
        <p:txBody>
          <a:bodyPr vert="horz" lIns="91440" tIns="45720" rIns="91440" bIns="45720" rtlCol="0" anchor="ctr">
            <a:normAutofit/>
          </a:bodyPr>
          <a:lstStyle>
            <a:lvl1pPr algn="ctr">
              <a:defRPr b="0" baseline="0">
                <a:solidFill>
                  <a:schemeClr val="bg1"/>
                </a:solidFill>
                <a:latin typeface="DIN-Bold" panose="020B0500000000000000" pitchFamily="34" charset="0"/>
              </a:defRPr>
            </a:lvl1pPr>
          </a:lstStyle>
          <a:p>
            <a:r>
              <a:rPr lang="nl-NL"/>
              <a:t>Klik om stijl te bewerken</a:t>
            </a:r>
          </a:p>
        </p:txBody>
      </p:sp>
    </p:spTree>
    <p:extLst>
      <p:ext uri="{BB962C8B-B14F-4D97-AF65-F5344CB8AC3E}">
        <p14:creationId xmlns:p14="http://schemas.microsoft.com/office/powerpoint/2010/main" val="29265425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ussenblad_Alleen Logo ">
    <p:bg>
      <p:bgPr>
        <a:solidFill>
          <a:srgbClr val="00A0BA"/>
        </a:solidFill>
        <a:effectLst/>
      </p:bgPr>
    </p:bg>
    <p:spTree>
      <p:nvGrpSpPr>
        <p:cNvPr id="1" name=""/>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89350E6F-20F4-7046-81B6-267C11E47399}"/>
              </a:ext>
            </a:extLst>
          </p:cNvPr>
          <p:cNvSpPr>
            <a:spLocks noGrp="1"/>
          </p:cNvSpPr>
          <p:nvPr>
            <p:ph type="body" sz="quarter" idx="16" hasCustomPrompt="1"/>
          </p:nvPr>
        </p:nvSpPr>
        <p:spPr>
          <a:xfrm>
            <a:off x="311240" y="263571"/>
            <a:ext cx="6602332" cy="419019"/>
          </a:xfrm>
        </p:spPr>
        <p:txBody>
          <a:bodyPr>
            <a:normAutofit/>
          </a:bodyPr>
          <a:lstStyle>
            <a:lvl1pPr>
              <a:defRPr sz="1600" i="0">
                <a:ln>
                  <a:noFill/>
                </a:ln>
                <a:solidFill>
                  <a:schemeClr val="bg1"/>
                </a:solidFill>
                <a:latin typeface="DIN-RegularItalic" panose="02000606020000090004" pitchFamily="2" charset="0"/>
              </a:defRPr>
            </a:lvl1pPr>
          </a:lstStyle>
          <a:p>
            <a:pPr lvl="0"/>
            <a:r>
              <a:rPr lang="nl-NL"/>
              <a:t>Wijzigen achtergrond kleur = Vorm opmaken &gt; Effen opvulling </a:t>
            </a:r>
          </a:p>
        </p:txBody>
      </p:sp>
      <p:sp>
        <p:nvSpPr>
          <p:cNvPr id="10" name="Tijdelijke aanduiding voor afbeelding 5">
            <a:extLst>
              <a:ext uri="{FF2B5EF4-FFF2-40B4-BE49-F238E27FC236}">
                <a16:creationId xmlns:a16="http://schemas.microsoft.com/office/drawing/2014/main" id="{0B850E10-6541-1045-824B-AEFAD023191E}"/>
              </a:ext>
            </a:extLst>
          </p:cNvPr>
          <p:cNvSpPr>
            <a:spLocks noGrp="1"/>
          </p:cNvSpPr>
          <p:nvPr>
            <p:ph type="pic" sz="quarter" idx="18" hasCustomPrompt="1"/>
          </p:nvPr>
        </p:nvSpPr>
        <p:spPr>
          <a:xfrm>
            <a:off x="4000914" y="2330851"/>
            <a:ext cx="4190172" cy="2196297"/>
          </a:xfrm>
        </p:spPr>
        <p:txBody>
          <a:bodyPr>
            <a:noAutofit/>
          </a:bodyPr>
          <a:lstStyle>
            <a:lvl1pPr>
              <a:defRPr sz="1400">
                <a:solidFill>
                  <a:schemeClr val="bg1"/>
                </a:solidFill>
              </a:defRPr>
            </a:lvl1pPr>
          </a:lstStyle>
          <a:p>
            <a:r>
              <a:rPr lang="nl-NL"/>
              <a:t>Plaats hier het gemeente Almere logo in de gewenste kleur, zonder kleurvlak</a:t>
            </a:r>
          </a:p>
        </p:txBody>
      </p:sp>
    </p:spTree>
    <p:extLst>
      <p:ext uri="{BB962C8B-B14F-4D97-AF65-F5344CB8AC3E}">
        <p14:creationId xmlns:p14="http://schemas.microsoft.com/office/powerpoint/2010/main" val="21301482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Afsluiting">
    <p:bg>
      <p:bgPr>
        <a:solidFill>
          <a:srgbClr val="00A0BA"/>
        </a:solidFill>
        <a:effectLst/>
      </p:bgPr>
    </p:bg>
    <p:spTree>
      <p:nvGrpSpPr>
        <p:cNvPr id="1" name=""/>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89350E6F-20F4-7046-81B6-267C11E47399}"/>
              </a:ext>
            </a:extLst>
          </p:cNvPr>
          <p:cNvSpPr>
            <a:spLocks noGrp="1"/>
          </p:cNvSpPr>
          <p:nvPr>
            <p:ph type="body" sz="quarter" idx="16" hasCustomPrompt="1"/>
          </p:nvPr>
        </p:nvSpPr>
        <p:spPr>
          <a:xfrm>
            <a:off x="497243" y="5516614"/>
            <a:ext cx="2451010" cy="912664"/>
          </a:xfrm>
        </p:spPr>
        <p:txBody>
          <a:bodyPr>
            <a:normAutofit/>
          </a:bodyPr>
          <a:lstStyle>
            <a:lvl1pPr>
              <a:defRPr sz="1600" i="0">
                <a:ln>
                  <a:noFill/>
                </a:ln>
                <a:solidFill>
                  <a:schemeClr val="bg1"/>
                </a:solidFill>
                <a:latin typeface="DIN-RegularItalic" panose="02000606020000090004" pitchFamily="2" charset="0"/>
              </a:defRPr>
            </a:lvl1pPr>
          </a:lstStyle>
          <a:p>
            <a:pPr lvl="0"/>
            <a:r>
              <a:rPr lang="nl-NL"/>
              <a:t>Wijzigen achtergrond kleur = Vorm opmaken &gt; Effen opvulling </a:t>
            </a:r>
          </a:p>
        </p:txBody>
      </p:sp>
      <p:sp>
        <p:nvSpPr>
          <p:cNvPr id="4" name="Tijdelijke aanduiding voor tekst 16">
            <a:extLst>
              <a:ext uri="{FF2B5EF4-FFF2-40B4-BE49-F238E27FC236}">
                <a16:creationId xmlns:a16="http://schemas.microsoft.com/office/drawing/2014/main" id="{FDABEED5-F707-FD4C-9D36-1EB34C1D2976}"/>
              </a:ext>
            </a:extLst>
          </p:cNvPr>
          <p:cNvSpPr>
            <a:spLocks noGrp="1"/>
          </p:cNvSpPr>
          <p:nvPr>
            <p:ph type="body" sz="quarter" idx="14"/>
          </p:nvPr>
        </p:nvSpPr>
        <p:spPr>
          <a:xfrm>
            <a:off x="3138753" y="2230586"/>
            <a:ext cx="5914491" cy="1841098"/>
          </a:xfrm>
        </p:spPr>
        <p:txBody>
          <a:bodyPr/>
          <a:lstStyle>
            <a:lvl1pPr algn="ctr">
              <a:buNone/>
              <a:defRPr sz="2000">
                <a:solidFill>
                  <a:schemeClr val="bg1"/>
                </a:solidFill>
              </a:defRPr>
            </a:lvl1pPr>
          </a:lstStyle>
          <a:p>
            <a:pPr lvl="0"/>
            <a:endParaRPr lang="nl-NL"/>
          </a:p>
        </p:txBody>
      </p:sp>
      <p:sp>
        <p:nvSpPr>
          <p:cNvPr id="2" name="Rechthoek 1">
            <a:extLst>
              <a:ext uri="{FF2B5EF4-FFF2-40B4-BE49-F238E27FC236}">
                <a16:creationId xmlns:a16="http://schemas.microsoft.com/office/drawing/2014/main" id="{EE4994B3-B0DA-344D-8986-D523EB60B313}"/>
              </a:ext>
            </a:extLst>
          </p:cNvPr>
          <p:cNvSpPr/>
          <p:nvPr userDrawn="1"/>
        </p:nvSpPr>
        <p:spPr>
          <a:xfrm>
            <a:off x="-1" y="1"/>
            <a:ext cx="12192001" cy="17062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Titel 1">
            <a:extLst>
              <a:ext uri="{FF2B5EF4-FFF2-40B4-BE49-F238E27FC236}">
                <a16:creationId xmlns:a16="http://schemas.microsoft.com/office/drawing/2014/main" id="{82F2AB3A-0399-F34A-AF84-9040B64A2C4A}"/>
              </a:ext>
            </a:extLst>
          </p:cNvPr>
          <p:cNvSpPr>
            <a:spLocks noGrp="1"/>
          </p:cNvSpPr>
          <p:nvPr>
            <p:ph type="title" hasCustomPrompt="1"/>
          </p:nvPr>
        </p:nvSpPr>
        <p:spPr>
          <a:xfrm>
            <a:off x="3209923" y="569245"/>
            <a:ext cx="5772150" cy="761310"/>
          </a:xfrm>
          <a:prstGeom prst="rect">
            <a:avLst/>
          </a:prstGeom>
        </p:spPr>
        <p:txBody>
          <a:bodyPr/>
          <a:lstStyle>
            <a:lvl1pPr>
              <a:defRPr b="0">
                <a:latin typeface="DIN-Bold" panose="020B0500000000000000" pitchFamily="34" charset="0"/>
              </a:defRPr>
            </a:lvl1pPr>
          </a:lstStyle>
          <a:p>
            <a:r>
              <a:rPr lang="nl-NL"/>
              <a:t>Afsluiting</a:t>
            </a:r>
          </a:p>
        </p:txBody>
      </p:sp>
      <p:pic>
        <p:nvPicPr>
          <p:cNvPr id="9" name="Afbeelding 8">
            <a:extLst>
              <a:ext uri="{FF2B5EF4-FFF2-40B4-BE49-F238E27FC236}">
                <a16:creationId xmlns:a16="http://schemas.microsoft.com/office/drawing/2014/main" id="{8E3A4F14-8D4F-EF49-9065-F442D30C804E}"/>
              </a:ext>
            </a:extLst>
          </p:cNvPr>
          <p:cNvPicPr>
            <a:picLocks noChangeAspect="1"/>
          </p:cNvPicPr>
          <p:nvPr userDrawn="1"/>
        </p:nvPicPr>
        <p:blipFill>
          <a:blip r:embed="rId2"/>
          <a:stretch>
            <a:fillRect/>
          </a:stretch>
        </p:blipFill>
        <p:spPr>
          <a:xfrm>
            <a:off x="4823652" y="5034236"/>
            <a:ext cx="2544692" cy="911920"/>
          </a:xfrm>
          <a:prstGeom prst="rect">
            <a:avLst/>
          </a:prstGeom>
        </p:spPr>
      </p:pic>
    </p:spTree>
    <p:extLst>
      <p:ext uri="{BB962C8B-B14F-4D97-AF65-F5344CB8AC3E}">
        <p14:creationId xmlns:p14="http://schemas.microsoft.com/office/powerpoint/2010/main" val="1175263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Pagina_Pagina Fullpage">
    <p:spTree>
      <p:nvGrpSpPr>
        <p:cNvPr id="1" name=""/>
        <p:cNvGrpSpPr/>
        <p:nvPr/>
      </p:nvGrpSpPr>
      <p:grpSpPr>
        <a:xfrm>
          <a:off x="0" y="0"/>
          <a:ext cx="0" cy="0"/>
          <a:chOff x="0" y="0"/>
          <a:chExt cx="0" cy="0"/>
        </a:xfrm>
      </p:grpSpPr>
      <p:sp>
        <p:nvSpPr>
          <p:cNvPr id="15" name="Tijdelijke aanduiding voor afbeelding 13">
            <a:extLst>
              <a:ext uri="{FF2B5EF4-FFF2-40B4-BE49-F238E27FC236}">
                <a16:creationId xmlns:a16="http://schemas.microsoft.com/office/drawing/2014/main" id="{B7641F1A-A611-0B40-8179-8BC57977E504}"/>
              </a:ext>
            </a:extLst>
          </p:cNvPr>
          <p:cNvSpPr>
            <a:spLocks noGrp="1"/>
          </p:cNvSpPr>
          <p:nvPr>
            <p:ph type="pic" sz="quarter" idx="14" hasCustomPrompt="1"/>
          </p:nvPr>
        </p:nvSpPr>
        <p:spPr>
          <a:xfrm>
            <a:off x="0" y="0"/>
            <a:ext cx="12192000" cy="6858000"/>
          </a:xfrm>
        </p:spPr>
        <p:txBody>
          <a:bodyPr/>
          <a:lstStyle/>
          <a:p>
            <a:r>
              <a:rPr lang="nl-NL"/>
              <a:t>Klik op het pictogram om een afbeelding in te voegen.</a:t>
            </a:r>
          </a:p>
        </p:txBody>
      </p:sp>
      <p:sp>
        <p:nvSpPr>
          <p:cNvPr id="2" name="Titel 1">
            <a:extLst>
              <a:ext uri="{FF2B5EF4-FFF2-40B4-BE49-F238E27FC236}">
                <a16:creationId xmlns:a16="http://schemas.microsoft.com/office/drawing/2014/main" id="{EEA8C999-426C-1F4A-892D-2AA2E6108C8F}"/>
              </a:ext>
            </a:extLst>
          </p:cNvPr>
          <p:cNvSpPr>
            <a:spLocks noGrp="1"/>
          </p:cNvSpPr>
          <p:nvPr>
            <p:ph type="title"/>
          </p:nvPr>
        </p:nvSpPr>
        <p:spPr>
          <a:xfrm>
            <a:off x="838200" y="478977"/>
            <a:ext cx="10515600" cy="761310"/>
          </a:xfrm>
          <a:prstGeom prst="rect">
            <a:avLst/>
          </a:prstGeom>
        </p:spPr>
        <p:txBody>
          <a:bodyPr>
            <a:normAutofit/>
          </a:bodyPr>
          <a:lstStyle>
            <a:lvl1pPr>
              <a:defRPr sz="4000" baseline="0"/>
            </a:lvl1pPr>
          </a:lstStyle>
          <a:p>
            <a:r>
              <a:rPr lang="nl-NL"/>
              <a:t>Klik om stijl te bewerken</a:t>
            </a:r>
          </a:p>
        </p:txBody>
      </p:sp>
      <p:sp>
        <p:nvSpPr>
          <p:cNvPr id="12" name="Tijdelijke aanduiding voor tekst 11">
            <a:extLst>
              <a:ext uri="{FF2B5EF4-FFF2-40B4-BE49-F238E27FC236}">
                <a16:creationId xmlns:a16="http://schemas.microsoft.com/office/drawing/2014/main" id="{AC274DF8-1C29-774C-B999-E9237ED02DBA}"/>
              </a:ext>
            </a:extLst>
          </p:cNvPr>
          <p:cNvSpPr>
            <a:spLocks noGrp="1"/>
          </p:cNvSpPr>
          <p:nvPr>
            <p:ph type="body" sz="quarter" idx="13" hasCustomPrompt="1"/>
          </p:nvPr>
        </p:nvSpPr>
        <p:spPr>
          <a:xfrm>
            <a:off x="3745383" y="1303340"/>
            <a:ext cx="4701234" cy="339724"/>
          </a:xfrm>
        </p:spPr>
        <p:txBody>
          <a:bodyPr>
            <a:normAutofit/>
          </a:bodyPr>
          <a:lstStyle>
            <a:lvl1pPr algn="ctr">
              <a:buNone/>
              <a:defRPr sz="2000"/>
            </a:lvl1pPr>
          </a:lstStyle>
          <a:p>
            <a:pPr lvl="0"/>
            <a:r>
              <a:rPr lang="nl-NL"/>
              <a:t>Auteur / datum / versie</a:t>
            </a:r>
          </a:p>
        </p:txBody>
      </p:sp>
      <p:sp>
        <p:nvSpPr>
          <p:cNvPr id="8" name="Tijdelijke aanduiding voor afbeelding 5">
            <a:extLst>
              <a:ext uri="{FF2B5EF4-FFF2-40B4-BE49-F238E27FC236}">
                <a16:creationId xmlns:a16="http://schemas.microsoft.com/office/drawing/2014/main" id="{F88A2D10-45A1-604A-96D4-E5755FDDBF0E}"/>
              </a:ext>
            </a:extLst>
          </p:cNvPr>
          <p:cNvSpPr>
            <a:spLocks noGrp="1" noChangeAspect="1"/>
          </p:cNvSpPr>
          <p:nvPr>
            <p:ph type="pic" sz="quarter" idx="17" hasCustomPrompt="1"/>
          </p:nvPr>
        </p:nvSpPr>
        <p:spPr>
          <a:xfrm>
            <a:off x="10143600" y="4698853"/>
            <a:ext cx="2048400" cy="1118712"/>
          </a:xfrm>
        </p:spPr>
        <p:txBody>
          <a:bodyPr>
            <a:noAutofit/>
          </a:bodyPr>
          <a:lstStyle>
            <a:lvl1pPr>
              <a:defRPr sz="1400"/>
            </a:lvl1pPr>
          </a:lstStyle>
          <a:p>
            <a:r>
              <a:rPr lang="nl-NL"/>
              <a:t>Plaats hier het gemeente Almere logo in de gewenste kleur</a:t>
            </a:r>
          </a:p>
        </p:txBody>
      </p:sp>
    </p:spTree>
    <p:extLst>
      <p:ext uri="{BB962C8B-B14F-4D97-AF65-F5344CB8AC3E}">
        <p14:creationId xmlns:p14="http://schemas.microsoft.com/office/powerpoint/2010/main" val="5222613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Pagina_Afbeelding Full page + transparant tekstvlak">
    <p:spTree>
      <p:nvGrpSpPr>
        <p:cNvPr id="1" name=""/>
        <p:cNvGrpSpPr/>
        <p:nvPr/>
      </p:nvGrpSpPr>
      <p:grpSpPr>
        <a:xfrm>
          <a:off x="0" y="0"/>
          <a:ext cx="0" cy="0"/>
          <a:chOff x="0" y="0"/>
          <a:chExt cx="0" cy="0"/>
        </a:xfrm>
      </p:grpSpPr>
      <p:sp>
        <p:nvSpPr>
          <p:cNvPr id="15" name="Tijdelijke aanduiding voor afbeelding 13">
            <a:extLst>
              <a:ext uri="{FF2B5EF4-FFF2-40B4-BE49-F238E27FC236}">
                <a16:creationId xmlns:a16="http://schemas.microsoft.com/office/drawing/2014/main" id="{B7641F1A-A611-0B40-8179-8BC57977E504}"/>
              </a:ext>
            </a:extLst>
          </p:cNvPr>
          <p:cNvSpPr>
            <a:spLocks noGrp="1"/>
          </p:cNvSpPr>
          <p:nvPr>
            <p:ph type="pic" sz="quarter" idx="14" hasCustomPrompt="1"/>
          </p:nvPr>
        </p:nvSpPr>
        <p:spPr>
          <a:xfrm>
            <a:off x="0" y="0"/>
            <a:ext cx="12192000" cy="6858000"/>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a:t>Klik op het pictogram om een afbeelding in te voegen.</a:t>
            </a:r>
          </a:p>
          <a:p>
            <a:endParaRPr lang="nl-NL"/>
          </a:p>
        </p:txBody>
      </p:sp>
      <p:sp>
        <p:nvSpPr>
          <p:cNvPr id="2" name="Titel 1">
            <a:extLst>
              <a:ext uri="{FF2B5EF4-FFF2-40B4-BE49-F238E27FC236}">
                <a16:creationId xmlns:a16="http://schemas.microsoft.com/office/drawing/2014/main" id="{EEA8C999-426C-1F4A-892D-2AA2E6108C8F}"/>
              </a:ext>
            </a:extLst>
          </p:cNvPr>
          <p:cNvSpPr>
            <a:spLocks noGrp="1"/>
          </p:cNvSpPr>
          <p:nvPr>
            <p:ph type="title" hasCustomPrompt="1"/>
          </p:nvPr>
        </p:nvSpPr>
        <p:spPr>
          <a:xfrm>
            <a:off x="0" y="4389120"/>
            <a:ext cx="9806152" cy="1155675"/>
          </a:xfrm>
          <a:prstGeom prst="rect">
            <a:avLst/>
          </a:prstGeom>
          <a:solidFill>
            <a:srgbClr val="00A0BA">
              <a:alpha val="80000"/>
            </a:srgbClr>
          </a:solidFill>
        </p:spPr>
        <p:txBody>
          <a:bodyPr lIns="720000" rIns="90000"/>
          <a:lstStyle>
            <a:lvl1pPr marL="0" marR="0" indent="0" algn="l" defTabSz="914400" rtl="0" eaLnBrk="1" fontAlgn="auto" latinLnBrk="0" hangingPunct="1">
              <a:lnSpc>
                <a:spcPct val="90000"/>
              </a:lnSpc>
              <a:spcBef>
                <a:spcPct val="0"/>
              </a:spcBef>
              <a:spcAft>
                <a:spcPts val="0"/>
              </a:spcAft>
              <a:buClrTx/>
              <a:buSzTx/>
              <a:buFontTx/>
              <a:buNone/>
              <a:tabLst/>
              <a:defRPr sz="2400" b="0">
                <a:solidFill>
                  <a:schemeClr val="bg1"/>
                </a:solidFill>
                <a:latin typeface="DIN-Bold" panose="020B0500000000000000"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nl-NL"/>
              <a:t>Klik om stijl te bewerken. Voor wijzigen achtergrond kleur = Vorm opmaken &gt; Effen opvulling &gt; Doorzichtigheid 20%</a:t>
            </a:r>
            <a:br>
              <a:rPr lang="nl-NL"/>
            </a:br>
            <a:r>
              <a:rPr lang="nl-NL"/>
              <a:t> </a:t>
            </a:r>
          </a:p>
        </p:txBody>
      </p:sp>
      <p:sp>
        <p:nvSpPr>
          <p:cNvPr id="8" name="Tijdelijke aanduiding voor tekst 11">
            <a:extLst>
              <a:ext uri="{FF2B5EF4-FFF2-40B4-BE49-F238E27FC236}">
                <a16:creationId xmlns:a16="http://schemas.microsoft.com/office/drawing/2014/main" id="{40F271E3-36E6-3C48-8C48-1785FB706985}"/>
              </a:ext>
            </a:extLst>
          </p:cNvPr>
          <p:cNvSpPr>
            <a:spLocks noGrp="1"/>
          </p:cNvSpPr>
          <p:nvPr>
            <p:ph type="body" sz="quarter" idx="17" hasCustomPrompt="1"/>
          </p:nvPr>
        </p:nvSpPr>
        <p:spPr>
          <a:xfrm>
            <a:off x="3745383" y="6257150"/>
            <a:ext cx="4701234" cy="434975"/>
          </a:xfrm>
        </p:spPr>
        <p:txBody>
          <a:bodyPr>
            <a:normAutofit/>
          </a:bodyPr>
          <a:lstStyle>
            <a:lvl1pPr algn="ctr">
              <a:buNone/>
              <a:defRPr sz="2000"/>
            </a:lvl1pPr>
          </a:lstStyle>
          <a:p>
            <a:pPr lvl="0"/>
            <a:r>
              <a:rPr lang="nl-NL"/>
              <a:t>Auteur / datum / versie</a:t>
            </a:r>
          </a:p>
        </p:txBody>
      </p:sp>
      <p:sp>
        <p:nvSpPr>
          <p:cNvPr id="10" name="Tijdelijke aanduiding voor afbeelding 5">
            <a:extLst>
              <a:ext uri="{FF2B5EF4-FFF2-40B4-BE49-F238E27FC236}">
                <a16:creationId xmlns:a16="http://schemas.microsoft.com/office/drawing/2014/main" id="{3B5F6038-F52C-D549-A139-2E0BE7FC9839}"/>
              </a:ext>
            </a:extLst>
          </p:cNvPr>
          <p:cNvSpPr>
            <a:spLocks noGrp="1"/>
          </p:cNvSpPr>
          <p:nvPr>
            <p:ph type="pic" sz="quarter" idx="18" hasCustomPrompt="1"/>
          </p:nvPr>
        </p:nvSpPr>
        <p:spPr>
          <a:xfrm>
            <a:off x="10111783" y="4389121"/>
            <a:ext cx="2080217" cy="1155676"/>
          </a:xfrm>
        </p:spPr>
        <p:txBody>
          <a:bodyPr>
            <a:noAutofit/>
          </a:bodyPr>
          <a:lstStyle>
            <a:lvl1pPr>
              <a:defRPr sz="1400"/>
            </a:lvl1pPr>
          </a:lstStyle>
          <a:p>
            <a:r>
              <a:rPr lang="nl-NL"/>
              <a:t>Plaats hier het gemeente Almere logo in de gewenste kleur</a:t>
            </a:r>
          </a:p>
        </p:txBody>
      </p:sp>
    </p:spTree>
    <p:extLst>
      <p:ext uri="{BB962C8B-B14F-4D97-AF65-F5344CB8AC3E}">
        <p14:creationId xmlns:p14="http://schemas.microsoft.com/office/powerpoint/2010/main" val="1050928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elPagina_Tekstvak transparant blok">
    <p:spTree>
      <p:nvGrpSpPr>
        <p:cNvPr id="1" name=""/>
        <p:cNvGrpSpPr/>
        <p:nvPr/>
      </p:nvGrpSpPr>
      <p:grpSpPr>
        <a:xfrm>
          <a:off x="0" y="0"/>
          <a:ext cx="0" cy="0"/>
          <a:chOff x="0" y="0"/>
          <a:chExt cx="0" cy="0"/>
        </a:xfrm>
      </p:grpSpPr>
      <p:sp>
        <p:nvSpPr>
          <p:cNvPr id="11" name="Tijdelijke aanduiding voor afbeelding 10">
            <a:extLst>
              <a:ext uri="{FF2B5EF4-FFF2-40B4-BE49-F238E27FC236}">
                <a16:creationId xmlns:a16="http://schemas.microsoft.com/office/drawing/2014/main" id="{AB32324B-A846-ED4F-BE97-7620F6B7DF26}"/>
              </a:ext>
            </a:extLst>
          </p:cNvPr>
          <p:cNvSpPr>
            <a:spLocks noGrp="1"/>
          </p:cNvSpPr>
          <p:nvPr>
            <p:ph type="pic" sz="quarter" idx="10" hasCustomPrompt="1"/>
          </p:nvPr>
        </p:nvSpPr>
        <p:spPr>
          <a:xfrm>
            <a:off x="0" y="0"/>
            <a:ext cx="12192000" cy="6858000"/>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a:t>Klik op het pictogram om een afbeelding in te voegen.</a:t>
            </a:r>
          </a:p>
          <a:p>
            <a:endParaRPr lang="nl-NL"/>
          </a:p>
        </p:txBody>
      </p:sp>
      <p:sp>
        <p:nvSpPr>
          <p:cNvPr id="13" name="Tijdelijke aanduiding voor inhoud 27">
            <a:extLst>
              <a:ext uri="{FF2B5EF4-FFF2-40B4-BE49-F238E27FC236}">
                <a16:creationId xmlns:a16="http://schemas.microsoft.com/office/drawing/2014/main" id="{EF6C9AAC-4847-3C45-ADA5-0EF283E43307}"/>
              </a:ext>
            </a:extLst>
          </p:cNvPr>
          <p:cNvSpPr>
            <a:spLocks noGrp="1"/>
          </p:cNvSpPr>
          <p:nvPr>
            <p:ph sz="quarter" idx="15" hasCustomPrompt="1"/>
          </p:nvPr>
        </p:nvSpPr>
        <p:spPr>
          <a:xfrm>
            <a:off x="9497787" y="1012370"/>
            <a:ext cx="2694213" cy="1569660"/>
          </a:xfrm>
          <a:solidFill>
            <a:srgbClr val="00A0BA">
              <a:alpha val="80000"/>
            </a:srgbClr>
          </a:solidFill>
        </p:spPr>
        <p:txBody>
          <a:bodyPr wrap="square">
            <a:noAutofit/>
          </a:bodyPr>
          <a:lstStyle>
            <a:lvl1pPr marL="0" marR="0" indent="0" algn="l" defTabSz="914400" rtl="0" eaLnBrk="1" fontAlgn="auto" latinLnBrk="0" hangingPunct="1">
              <a:lnSpc>
                <a:spcPct val="90000"/>
              </a:lnSpc>
              <a:spcBef>
                <a:spcPts val="1000"/>
              </a:spcBef>
              <a:spcAft>
                <a:spcPts val="0"/>
              </a:spcAft>
              <a:buClrTx/>
              <a:buSzTx/>
              <a:buFontTx/>
              <a:buNone/>
              <a:tabLst/>
              <a:defRPr sz="3200" b="1" i="0">
                <a:solidFill>
                  <a:schemeClr val="bg1"/>
                </a:solidFill>
                <a:latin typeface="DIN-Regular" panose="020B0500000000000000" pitchFamily="34" charset="0"/>
              </a:defRPr>
            </a:lvl1pPr>
            <a:lvl2pPr>
              <a:defRPr sz="400"/>
            </a:lvl2pPr>
          </a:lstStyle>
          <a:p>
            <a:pPr lvl="0" algn="l"/>
            <a:r>
              <a:rPr lang="en-NL" sz="1800" b="0" i="0">
                <a:latin typeface="DIN" panose="02000503040000020003" pitchFamily="2" charset="0"/>
              </a:rPr>
              <a:t>Titels zijn regular e</a:t>
            </a:r>
            <a:r>
              <a:rPr lang="nl-NL" sz="1800" b="0" i="0">
                <a:latin typeface="DIN" panose="02000503040000020003" pitchFamily="2" charset="0"/>
              </a:rPr>
              <a:t>n </a:t>
            </a:r>
            <a:r>
              <a:rPr lang="en-NL" sz="1800" b="0" i="0">
                <a:latin typeface="DIN" panose="02000503040000020003" pitchFamily="2" charset="0"/>
              </a:rPr>
              <a:t>lijnen </a:t>
            </a:r>
            <a:r>
              <a:rPr lang="nl-NL" sz="1800" b="0" i="0">
                <a:latin typeface="DIN" panose="02000503040000020003" pitchFamily="2" charset="0"/>
              </a:rPr>
              <a:t>links uit. </a:t>
            </a:r>
            <a:endParaRPr lang="en-NL" sz="1800" b="0" i="0">
              <a:latin typeface="DIN" panose="02000503040000020003" pitchFamily="2" charset="0"/>
            </a:endParaRPr>
          </a:p>
        </p:txBody>
      </p:sp>
      <p:sp>
        <p:nvSpPr>
          <p:cNvPr id="6" name="Tijdelijke aanduiding voor afbeelding 5">
            <a:extLst>
              <a:ext uri="{FF2B5EF4-FFF2-40B4-BE49-F238E27FC236}">
                <a16:creationId xmlns:a16="http://schemas.microsoft.com/office/drawing/2014/main" id="{010B2D85-3DC9-B346-A8FB-50F1477258B4}"/>
              </a:ext>
            </a:extLst>
          </p:cNvPr>
          <p:cNvSpPr>
            <a:spLocks noGrp="1" noChangeAspect="1"/>
          </p:cNvSpPr>
          <p:nvPr>
            <p:ph type="pic" sz="quarter" idx="18" hasCustomPrompt="1"/>
          </p:nvPr>
        </p:nvSpPr>
        <p:spPr>
          <a:xfrm>
            <a:off x="9497787" y="2654991"/>
            <a:ext cx="2682000" cy="1464746"/>
          </a:xfrm>
        </p:spPr>
        <p:txBody>
          <a:bodyPr>
            <a:noAutofit/>
          </a:bodyPr>
          <a:lstStyle>
            <a:lvl1pPr>
              <a:defRPr sz="1400"/>
            </a:lvl1pPr>
          </a:lstStyle>
          <a:p>
            <a:r>
              <a:rPr lang="nl-NL"/>
              <a:t>Plaats hier het gemeente Almere logo in de gewenste kleur</a:t>
            </a:r>
          </a:p>
        </p:txBody>
      </p:sp>
      <p:sp>
        <p:nvSpPr>
          <p:cNvPr id="7" name="Tijdelijke aanduiding voor tekst 11">
            <a:extLst>
              <a:ext uri="{FF2B5EF4-FFF2-40B4-BE49-F238E27FC236}">
                <a16:creationId xmlns:a16="http://schemas.microsoft.com/office/drawing/2014/main" id="{B029E4BB-A0D4-8F4A-80F8-3D885DFA3BEC}"/>
              </a:ext>
            </a:extLst>
          </p:cNvPr>
          <p:cNvSpPr>
            <a:spLocks noGrp="1"/>
          </p:cNvSpPr>
          <p:nvPr>
            <p:ph type="body" sz="quarter" idx="17" hasCustomPrompt="1"/>
          </p:nvPr>
        </p:nvSpPr>
        <p:spPr>
          <a:xfrm>
            <a:off x="240183" y="6257150"/>
            <a:ext cx="4701234" cy="434975"/>
          </a:xfrm>
        </p:spPr>
        <p:txBody>
          <a:bodyPr>
            <a:normAutofit/>
          </a:bodyPr>
          <a:lstStyle>
            <a:lvl1pPr algn="l">
              <a:buNone/>
              <a:defRPr sz="2000"/>
            </a:lvl1pPr>
          </a:lstStyle>
          <a:p>
            <a:pPr lvl="0"/>
            <a:r>
              <a:rPr lang="nl-NL"/>
              <a:t>Auteur / datum / versie</a:t>
            </a:r>
          </a:p>
        </p:txBody>
      </p:sp>
      <p:sp>
        <p:nvSpPr>
          <p:cNvPr id="8" name="Tijdelijke aanduiding voor tekst 2">
            <a:extLst>
              <a:ext uri="{FF2B5EF4-FFF2-40B4-BE49-F238E27FC236}">
                <a16:creationId xmlns:a16="http://schemas.microsoft.com/office/drawing/2014/main" id="{DD8F8069-9446-3D4B-9677-A4E58BD9EF3E}"/>
              </a:ext>
            </a:extLst>
          </p:cNvPr>
          <p:cNvSpPr>
            <a:spLocks noGrp="1"/>
          </p:cNvSpPr>
          <p:nvPr>
            <p:ph type="body" sz="quarter" idx="16" hasCustomPrompt="1"/>
          </p:nvPr>
        </p:nvSpPr>
        <p:spPr>
          <a:xfrm>
            <a:off x="2794834" y="1012498"/>
            <a:ext cx="6602332" cy="419019"/>
          </a:xfrm>
        </p:spPr>
        <p:txBody>
          <a:bodyPr>
            <a:normAutofit/>
          </a:bodyPr>
          <a:lstStyle>
            <a:lvl1pPr algn="r">
              <a:defRPr sz="1600" i="0">
                <a:ln>
                  <a:noFill/>
                </a:ln>
                <a:solidFill>
                  <a:schemeClr val="tx1"/>
                </a:solidFill>
                <a:latin typeface="DIN-RegularItalic" panose="02000606020000090004" pitchFamily="2" charset="0"/>
              </a:defRPr>
            </a:lvl1pPr>
          </a:lstStyle>
          <a:p>
            <a:pPr lvl="0"/>
            <a:r>
              <a:rPr lang="nl-NL"/>
              <a:t>Wijzigen achtergrond kleur van tekst vak  = Vorm opmaken &gt; Effen opvulling &gt; doorzichtigheid = 20% </a:t>
            </a:r>
          </a:p>
        </p:txBody>
      </p:sp>
    </p:spTree>
    <p:extLst>
      <p:ext uri="{BB962C8B-B14F-4D97-AF65-F5344CB8AC3E}">
        <p14:creationId xmlns:p14="http://schemas.microsoft.com/office/powerpoint/2010/main" val="16147984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nhoud">
    <p:spTree>
      <p:nvGrpSpPr>
        <p:cNvPr id="1" name=""/>
        <p:cNvGrpSpPr/>
        <p:nvPr/>
      </p:nvGrpSpPr>
      <p:grpSpPr>
        <a:xfrm>
          <a:off x="0" y="0"/>
          <a:ext cx="0" cy="0"/>
          <a:chOff x="0" y="0"/>
          <a:chExt cx="0" cy="0"/>
        </a:xfrm>
      </p:grpSpPr>
      <p:sp>
        <p:nvSpPr>
          <p:cNvPr id="22" name="Tijdelijke aanduiding voor inhoud 17">
            <a:extLst>
              <a:ext uri="{FF2B5EF4-FFF2-40B4-BE49-F238E27FC236}">
                <a16:creationId xmlns:a16="http://schemas.microsoft.com/office/drawing/2014/main" id="{5AEF175F-A56D-A94C-9A89-DB1B843230F6}"/>
              </a:ext>
            </a:extLst>
          </p:cNvPr>
          <p:cNvSpPr>
            <a:spLocks noGrp="1"/>
          </p:cNvSpPr>
          <p:nvPr>
            <p:ph sz="quarter" idx="18" hasCustomPrompt="1"/>
          </p:nvPr>
        </p:nvSpPr>
        <p:spPr>
          <a:xfrm>
            <a:off x="8610600" y="0"/>
            <a:ext cx="3581400" cy="6858000"/>
          </a:xfrm>
          <a:solidFill>
            <a:srgbClr val="00A0BA"/>
          </a:solidFill>
        </p:spPr>
        <p:txBody>
          <a:bodyPr/>
          <a:lstStyle/>
          <a:p>
            <a:pPr lvl="0"/>
            <a:r>
              <a:rPr lang="nl-NL"/>
              <a:t>Kleurvlak &gt; pas aan naar de gewenste thema kleur van de presentatie : Vorm opmaken &gt; Effen opvulling &gt; kies kleur</a:t>
            </a:r>
          </a:p>
        </p:txBody>
      </p:sp>
      <p:sp>
        <p:nvSpPr>
          <p:cNvPr id="3" name="Tijdelijke aanduiding voor datum 2">
            <a:extLst>
              <a:ext uri="{FF2B5EF4-FFF2-40B4-BE49-F238E27FC236}">
                <a16:creationId xmlns:a16="http://schemas.microsoft.com/office/drawing/2014/main" id="{81900DF8-013A-5144-8E79-F14BBAE00B6B}"/>
              </a:ext>
            </a:extLst>
          </p:cNvPr>
          <p:cNvSpPr>
            <a:spLocks noGrp="1"/>
          </p:cNvSpPr>
          <p:nvPr>
            <p:ph type="dt" sz="half" idx="10"/>
          </p:nvPr>
        </p:nvSpPr>
        <p:spPr/>
        <p:txBody>
          <a:bodyPr/>
          <a:lstStyle>
            <a:lvl1pPr>
              <a:defRPr sz="1200">
                <a:latin typeface="DIN-Regular" panose="020B0500000000000000" pitchFamily="34" charset="0"/>
              </a:defRPr>
            </a:lvl1pPr>
          </a:lstStyle>
          <a:p>
            <a:fld id="{8BE84C8E-141E-EA40-880D-76BD3911284B}" type="datetime1">
              <a:rPr lang="nl-NL" smtClean="0"/>
              <a:pPr/>
              <a:t>13-6-2024</a:t>
            </a:fld>
            <a:endParaRPr lang="nl-NL"/>
          </a:p>
        </p:txBody>
      </p:sp>
      <p:sp>
        <p:nvSpPr>
          <p:cNvPr id="4" name="Tijdelijke aanduiding voor voettekst 3">
            <a:extLst>
              <a:ext uri="{FF2B5EF4-FFF2-40B4-BE49-F238E27FC236}">
                <a16:creationId xmlns:a16="http://schemas.microsoft.com/office/drawing/2014/main" id="{D7990315-AA64-3D45-BAE7-29AD5DE36EE5}"/>
              </a:ext>
            </a:extLst>
          </p:cNvPr>
          <p:cNvSpPr>
            <a:spLocks noGrp="1"/>
          </p:cNvSpPr>
          <p:nvPr>
            <p:ph type="ftr" sz="quarter" idx="11"/>
          </p:nvPr>
        </p:nvSpPr>
        <p:spPr/>
        <p:txBody>
          <a:bodyPr/>
          <a:lstStyle>
            <a:lvl1pPr>
              <a:defRPr sz="1200">
                <a:latin typeface="DIN-Regular" panose="020B0500000000000000" pitchFamily="34" charset="0"/>
              </a:defRPr>
            </a:lvl1pPr>
          </a:lstStyle>
          <a:p>
            <a:endParaRPr lang="nl-NL"/>
          </a:p>
        </p:txBody>
      </p:sp>
      <p:sp>
        <p:nvSpPr>
          <p:cNvPr id="5" name="Tijdelijke aanduiding voor dianummer 4">
            <a:extLst>
              <a:ext uri="{FF2B5EF4-FFF2-40B4-BE49-F238E27FC236}">
                <a16:creationId xmlns:a16="http://schemas.microsoft.com/office/drawing/2014/main" id="{F0C9B21C-2950-0A4C-B72A-EE24025CD829}"/>
              </a:ext>
            </a:extLst>
          </p:cNvPr>
          <p:cNvSpPr>
            <a:spLocks noGrp="1"/>
          </p:cNvSpPr>
          <p:nvPr>
            <p:ph type="sldNum" sz="quarter" idx="12"/>
          </p:nvPr>
        </p:nvSpPr>
        <p:spPr/>
        <p:txBody>
          <a:bodyPr/>
          <a:lstStyle>
            <a:lvl1pPr>
              <a:defRPr sz="1200">
                <a:latin typeface="DIN-Regular" panose="020B0500000000000000" pitchFamily="34" charset="0"/>
              </a:defRPr>
            </a:lvl1pPr>
          </a:lstStyle>
          <a:p>
            <a:fld id="{6BA46E3B-9C4D-ED4F-A219-BC09E5D72B97}" type="slidenum">
              <a:rPr lang="nl-NL" smtClean="0"/>
              <a:pPr/>
              <a:t>‹nr.›</a:t>
            </a:fld>
            <a:endParaRPr lang="nl-NL"/>
          </a:p>
        </p:txBody>
      </p:sp>
      <p:sp>
        <p:nvSpPr>
          <p:cNvPr id="14" name="Tijdelijke aanduiding voor inhoud 7">
            <a:extLst>
              <a:ext uri="{FF2B5EF4-FFF2-40B4-BE49-F238E27FC236}">
                <a16:creationId xmlns:a16="http://schemas.microsoft.com/office/drawing/2014/main" id="{00F8D418-663B-5442-9035-1557594EF340}"/>
              </a:ext>
            </a:extLst>
          </p:cNvPr>
          <p:cNvSpPr>
            <a:spLocks noGrp="1"/>
          </p:cNvSpPr>
          <p:nvPr>
            <p:ph sz="quarter" idx="17" hasCustomPrompt="1"/>
          </p:nvPr>
        </p:nvSpPr>
        <p:spPr>
          <a:xfrm>
            <a:off x="2675870" y="2201863"/>
            <a:ext cx="5223529" cy="3681412"/>
          </a:xfrm>
        </p:spPr>
        <p:txBody>
          <a:bodyPr/>
          <a:lstStyle>
            <a:lvl1pPr marL="342900" indent="-342900">
              <a:buAutoNum type="arabicPlain"/>
              <a:defRPr/>
            </a:lvl1pPr>
            <a:lvl2pPr>
              <a:buNone/>
              <a:defRPr sz="1800"/>
            </a:lvl2pPr>
            <a:lvl3pPr>
              <a:buNone/>
              <a:defRPr sz="1800"/>
            </a:lvl3pPr>
            <a:lvl4pPr>
              <a:buNone/>
              <a:defRPr sz="1800"/>
            </a:lvl4pPr>
            <a:lvl5pPr>
              <a:buNone/>
              <a:defRPr sz="1800"/>
            </a:lvl5pPr>
          </a:lstStyle>
          <a:p>
            <a:pPr lvl="0"/>
            <a:r>
              <a:rPr lang="nl-NL"/>
              <a:t>Titel</a:t>
            </a:r>
          </a:p>
          <a:p>
            <a:pPr lvl="0"/>
            <a:r>
              <a:rPr lang="nl-NL"/>
              <a:t>Titel</a:t>
            </a:r>
          </a:p>
        </p:txBody>
      </p:sp>
      <p:sp>
        <p:nvSpPr>
          <p:cNvPr id="20" name="Tekstvak 19">
            <a:extLst>
              <a:ext uri="{FF2B5EF4-FFF2-40B4-BE49-F238E27FC236}">
                <a16:creationId xmlns:a16="http://schemas.microsoft.com/office/drawing/2014/main" id="{1C3A132F-E25B-C841-9287-6459AF64E357}"/>
              </a:ext>
            </a:extLst>
          </p:cNvPr>
          <p:cNvSpPr txBox="1"/>
          <p:nvPr userDrawn="1"/>
        </p:nvSpPr>
        <p:spPr>
          <a:xfrm>
            <a:off x="2675871" y="1081088"/>
            <a:ext cx="4769954" cy="707886"/>
          </a:xfrm>
          <a:prstGeom prst="rect">
            <a:avLst/>
          </a:prstGeom>
          <a:noFill/>
        </p:spPr>
        <p:txBody>
          <a:bodyPr wrap="square" lIns="90000" rtlCol="0">
            <a:spAutoFit/>
          </a:bodyPr>
          <a:lstStyle/>
          <a:p>
            <a:r>
              <a:rPr lang="nl-NL" sz="4000" b="0" i="0" baseline="0">
                <a:latin typeface="DIN-Regular" panose="020B0500000000000000" pitchFamily="34" charset="0"/>
              </a:rPr>
              <a:t>Inhoud</a:t>
            </a:r>
          </a:p>
        </p:txBody>
      </p:sp>
      <p:sp>
        <p:nvSpPr>
          <p:cNvPr id="11" name="Tijdelijke aanduiding voor afbeelding 9">
            <a:extLst>
              <a:ext uri="{FF2B5EF4-FFF2-40B4-BE49-F238E27FC236}">
                <a16:creationId xmlns:a16="http://schemas.microsoft.com/office/drawing/2014/main" id="{9B157396-8F21-4B5D-A81C-0E27111188C6}"/>
              </a:ext>
            </a:extLst>
          </p:cNvPr>
          <p:cNvSpPr>
            <a:spLocks noGrp="1"/>
          </p:cNvSpPr>
          <p:nvPr>
            <p:ph type="pic" sz="quarter" idx="13" hasCustomPrompt="1"/>
          </p:nvPr>
        </p:nvSpPr>
        <p:spPr>
          <a:xfrm>
            <a:off x="0" y="3429000"/>
            <a:ext cx="2048400" cy="1118712"/>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a:t>Klik op het pictogram om een afbeelding in te voegen</a:t>
            </a:r>
          </a:p>
          <a:p>
            <a:endParaRPr lang="nl-NL"/>
          </a:p>
        </p:txBody>
      </p:sp>
      <p:sp>
        <p:nvSpPr>
          <p:cNvPr id="18" name="Tijdelijke aanduiding voor afbeelding 5">
            <a:extLst>
              <a:ext uri="{FF2B5EF4-FFF2-40B4-BE49-F238E27FC236}">
                <a16:creationId xmlns:a16="http://schemas.microsoft.com/office/drawing/2014/main" id="{4688DBEF-9075-AB48-A66D-F41AD2EEFF06}"/>
              </a:ext>
            </a:extLst>
          </p:cNvPr>
          <p:cNvSpPr>
            <a:spLocks noGrp="1" noChangeAspect="1"/>
          </p:cNvSpPr>
          <p:nvPr>
            <p:ph type="pic" sz="quarter" idx="19" hasCustomPrompt="1"/>
          </p:nvPr>
        </p:nvSpPr>
        <p:spPr>
          <a:xfrm>
            <a:off x="-9000" y="2201863"/>
            <a:ext cx="2048400" cy="1118712"/>
          </a:xfrm>
        </p:spPr>
        <p:txBody>
          <a:bodyPr>
            <a:noAutofit/>
          </a:bodyPr>
          <a:lstStyle>
            <a:lvl1pPr>
              <a:defRPr sz="1400"/>
            </a:lvl1pPr>
          </a:lstStyle>
          <a:p>
            <a:r>
              <a:rPr lang="nl-NL"/>
              <a:t>Plaats hier het gemeente Almere logo in de gewenste kleur</a:t>
            </a:r>
          </a:p>
        </p:txBody>
      </p:sp>
    </p:spTree>
    <p:extLst>
      <p:ext uri="{BB962C8B-B14F-4D97-AF65-F5344CB8AC3E}">
        <p14:creationId xmlns:p14="http://schemas.microsoft.com/office/powerpoint/2010/main" val="9867756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ekst 1 kolom">
    <p:spTree>
      <p:nvGrpSpPr>
        <p:cNvPr id="1" name=""/>
        <p:cNvGrpSpPr/>
        <p:nvPr/>
      </p:nvGrpSpPr>
      <p:grpSpPr>
        <a:xfrm>
          <a:off x="0" y="0"/>
          <a:ext cx="0" cy="0"/>
          <a:chOff x="0" y="0"/>
          <a:chExt cx="0" cy="0"/>
        </a:xfrm>
      </p:grpSpPr>
      <p:sp>
        <p:nvSpPr>
          <p:cNvPr id="19" name="Tijdelijke aanduiding voor tekst 16">
            <a:extLst>
              <a:ext uri="{FF2B5EF4-FFF2-40B4-BE49-F238E27FC236}">
                <a16:creationId xmlns:a16="http://schemas.microsoft.com/office/drawing/2014/main" id="{D99E2EE6-4E32-7349-9113-07F6FB4C2984}"/>
              </a:ext>
            </a:extLst>
          </p:cNvPr>
          <p:cNvSpPr>
            <a:spLocks noGrp="1"/>
          </p:cNvSpPr>
          <p:nvPr>
            <p:ph type="body" sz="quarter" idx="14"/>
          </p:nvPr>
        </p:nvSpPr>
        <p:spPr>
          <a:xfrm>
            <a:off x="2683049" y="2202055"/>
            <a:ext cx="8670751" cy="3631763"/>
          </a:xfrm>
        </p:spPr>
        <p:txBody>
          <a:bodyPr/>
          <a:lstStyle>
            <a:lvl1pPr>
              <a:buNone/>
              <a:defRPr/>
            </a:lvl1pPr>
          </a:lstStyle>
          <a:p>
            <a:pPr lvl="0"/>
            <a:endParaRPr lang="nl-NL"/>
          </a:p>
        </p:txBody>
      </p:sp>
      <p:sp>
        <p:nvSpPr>
          <p:cNvPr id="9" name="Tijdelijke aanduiding voor datum 2">
            <a:extLst>
              <a:ext uri="{FF2B5EF4-FFF2-40B4-BE49-F238E27FC236}">
                <a16:creationId xmlns:a16="http://schemas.microsoft.com/office/drawing/2014/main" id="{30A76D15-F662-4006-80E6-45A68BD0C2E7}"/>
              </a:ext>
            </a:extLst>
          </p:cNvPr>
          <p:cNvSpPr>
            <a:spLocks noGrp="1"/>
          </p:cNvSpPr>
          <p:nvPr>
            <p:ph type="dt" sz="half" idx="10"/>
          </p:nvPr>
        </p:nvSpPr>
        <p:spPr>
          <a:xfrm>
            <a:off x="838200" y="6356350"/>
            <a:ext cx="2743200" cy="365125"/>
          </a:xfrm>
        </p:spPr>
        <p:txBody>
          <a:bodyPr/>
          <a:lstStyle>
            <a:lvl1pPr>
              <a:defRPr sz="1200">
                <a:latin typeface="DIN-Regular" panose="020B0500000000000000" pitchFamily="34" charset="0"/>
              </a:defRPr>
            </a:lvl1pPr>
          </a:lstStyle>
          <a:p>
            <a:fld id="{8BE84C8E-141E-EA40-880D-76BD3911284B}" type="datetime1">
              <a:rPr lang="nl-NL" smtClean="0"/>
              <a:pPr/>
              <a:t>13-6-2024</a:t>
            </a:fld>
            <a:endParaRPr lang="nl-NL"/>
          </a:p>
        </p:txBody>
      </p:sp>
      <p:sp>
        <p:nvSpPr>
          <p:cNvPr id="10" name="Tijdelijke aanduiding voor voettekst 3">
            <a:extLst>
              <a:ext uri="{FF2B5EF4-FFF2-40B4-BE49-F238E27FC236}">
                <a16:creationId xmlns:a16="http://schemas.microsoft.com/office/drawing/2014/main" id="{8DD60C01-5FEE-4C0E-B501-01BDA8C93A6D}"/>
              </a:ext>
            </a:extLst>
          </p:cNvPr>
          <p:cNvSpPr>
            <a:spLocks noGrp="1"/>
          </p:cNvSpPr>
          <p:nvPr>
            <p:ph type="ftr" sz="quarter" idx="11"/>
          </p:nvPr>
        </p:nvSpPr>
        <p:spPr>
          <a:xfrm>
            <a:off x="4038600" y="6356350"/>
            <a:ext cx="4114800" cy="365125"/>
          </a:xfrm>
        </p:spPr>
        <p:txBody>
          <a:bodyPr/>
          <a:lstStyle>
            <a:lvl1pPr>
              <a:defRPr sz="1200">
                <a:latin typeface="DIN-Regular" panose="020B0500000000000000" pitchFamily="34" charset="0"/>
              </a:defRPr>
            </a:lvl1pPr>
          </a:lstStyle>
          <a:p>
            <a:endParaRPr lang="nl-NL"/>
          </a:p>
        </p:txBody>
      </p:sp>
      <p:sp>
        <p:nvSpPr>
          <p:cNvPr id="11" name="Tijdelijke aanduiding voor dianummer 4">
            <a:extLst>
              <a:ext uri="{FF2B5EF4-FFF2-40B4-BE49-F238E27FC236}">
                <a16:creationId xmlns:a16="http://schemas.microsoft.com/office/drawing/2014/main" id="{AAE5CBB0-F93D-4A20-B1F5-0BB628343CEF}"/>
              </a:ext>
            </a:extLst>
          </p:cNvPr>
          <p:cNvSpPr>
            <a:spLocks noGrp="1"/>
          </p:cNvSpPr>
          <p:nvPr>
            <p:ph type="sldNum" sz="quarter" idx="12"/>
          </p:nvPr>
        </p:nvSpPr>
        <p:spPr>
          <a:xfrm>
            <a:off x="8610600" y="6356350"/>
            <a:ext cx="2743200" cy="365125"/>
          </a:xfrm>
        </p:spPr>
        <p:txBody>
          <a:bodyPr/>
          <a:lstStyle>
            <a:lvl1pPr>
              <a:defRPr sz="1200">
                <a:latin typeface="DIN-Regular" panose="020B0500000000000000" pitchFamily="34" charset="0"/>
              </a:defRPr>
            </a:lvl1pPr>
          </a:lstStyle>
          <a:p>
            <a:fld id="{6BA46E3B-9C4D-ED4F-A219-BC09E5D72B97}" type="slidenum">
              <a:rPr lang="nl-NL" smtClean="0"/>
              <a:pPr/>
              <a:t>‹nr.›</a:t>
            </a:fld>
            <a:endParaRPr lang="nl-NL"/>
          </a:p>
        </p:txBody>
      </p:sp>
      <p:sp>
        <p:nvSpPr>
          <p:cNvPr id="17" name="Tijdelijke aanduiding voor titel 1">
            <a:extLst>
              <a:ext uri="{FF2B5EF4-FFF2-40B4-BE49-F238E27FC236}">
                <a16:creationId xmlns:a16="http://schemas.microsoft.com/office/drawing/2014/main" id="{21107667-6C55-D24B-A593-93390DA601C0}"/>
              </a:ext>
            </a:extLst>
          </p:cNvPr>
          <p:cNvSpPr>
            <a:spLocks noGrp="1"/>
          </p:cNvSpPr>
          <p:nvPr>
            <p:ph type="title"/>
          </p:nvPr>
        </p:nvSpPr>
        <p:spPr>
          <a:xfrm>
            <a:off x="2682394" y="1116014"/>
            <a:ext cx="8671406" cy="761310"/>
          </a:xfrm>
          <a:prstGeom prst="rect">
            <a:avLst/>
          </a:prstGeom>
        </p:spPr>
        <p:txBody>
          <a:bodyPr vert="horz" lIns="91440" tIns="45720" rIns="91440" bIns="45720" rtlCol="0" anchor="ctr">
            <a:normAutofit/>
          </a:bodyPr>
          <a:lstStyle>
            <a:lvl1pPr algn="l">
              <a:defRPr b="0" i="0" baseline="0"/>
            </a:lvl1pPr>
          </a:lstStyle>
          <a:p>
            <a:r>
              <a:rPr lang="nl-NL"/>
              <a:t>Klik om stijl te bewerken</a:t>
            </a:r>
          </a:p>
        </p:txBody>
      </p:sp>
      <p:sp>
        <p:nvSpPr>
          <p:cNvPr id="22" name="Tijdelijke aanduiding voor afbeelding 9">
            <a:extLst>
              <a:ext uri="{FF2B5EF4-FFF2-40B4-BE49-F238E27FC236}">
                <a16:creationId xmlns:a16="http://schemas.microsoft.com/office/drawing/2014/main" id="{01CFDDD9-9BFA-7041-8A01-9560DDECF76C}"/>
              </a:ext>
            </a:extLst>
          </p:cNvPr>
          <p:cNvSpPr>
            <a:spLocks noGrp="1"/>
          </p:cNvSpPr>
          <p:nvPr>
            <p:ph type="pic" sz="quarter" idx="13" hasCustomPrompt="1"/>
          </p:nvPr>
        </p:nvSpPr>
        <p:spPr>
          <a:xfrm>
            <a:off x="0" y="3429000"/>
            <a:ext cx="2048400" cy="1118712"/>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a:t>Klik op het pictogram om een afbeelding in te voegen</a:t>
            </a:r>
          </a:p>
          <a:p>
            <a:endParaRPr lang="nl-NL"/>
          </a:p>
        </p:txBody>
      </p:sp>
      <p:sp>
        <p:nvSpPr>
          <p:cNvPr id="23" name="Tijdelijke aanduiding voor afbeelding 5">
            <a:extLst>
              <a:ext uri="{FF2B5EF4-FFF2-40B4-BE49-F238E27FC236}">
                <a16:creationId xmlns:a16="http://schemas.microsoft.com/office/drawing/2014/main" id="{9FCFD459-855D-3848-9D45-CD9741779520}"/>
              </a:ext>
            </a:extLst>
          </p:cNvPr>
          <p:cNvSpPr>
            <a:spLocks noGrp="1" noChangeAspect="1"/>
          </p:cNvSpPr>
          <p:nvPr>
            <p:ph type="pic" sz="quarter" idx="19" hasCustomPrompt="1"/>
          </p:nvPr>
        </p:nvSpPr>
        <p:spPr>
          <a:xfrm>
            <a:off x="-9000" y="2201863"/>
            <a:ext cx="2048400" cy="1118712"/>
          </a:xfrm>
        </p:spPr>
        <p:txBody>
          <a:bodyPr>
            <a:noAutofit/>
          </a:bodyPr>
          <a:lstStyle>
            <a:lvl1pPr>
              <a:defRPr sz="1400"/>
            </a:lvl1pPr>
          </a:lstStyle>
          <a:p>
            <a:r>
              <a:rPr lang="nl-NL"/>
              <a:t>Plaats hier het gemeente Almere logo in de gewenste kleur</a:t>
            </a:r>
          </a:p>
        </p:txBody>
      </p:sp>
    </p:spTree>
    <p:extLst>
      <p:ext uri="{BB962C8B-B14F-4D97-AF65-F5344CB8AC3E}">
        <p14:creationId xmlns:p14="http://schemas.microsoft.com/office/powerpoint/2010/main" val="18735984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Grafiek/Diagram ">
    <p:spTree>
      <p:nvGrpSpPr>
        <p:cNvPr id="1" name=""/>
        <p:cNvGrpSpPr/>
        <p:nvPr/>
      </p:nvGrpSpPr>
      <p:grpSpPr>
        <a:xfrm>
          <a:off x="0" y="0"/>
          <a:ext cx="0" cy="0"/>
          <a:chOff x="0" y="0"/>
          <a:chExt cx="0" cy="0"/>
        </a:xfrm>
      </p:grpSpPr>
      <p:sp>
        <p:nvSpPr>
          <p:cNvPr id="19" name="Tijdelijke aanduiding voor tekst 16">
            <a:extLst>
              <a:ext uri="{FF2B5EF4-FFF2-40B4-BE49-F238E27FC236}">
                <a16:creationId xmlns:a16="http://schemas.microsoft.com/office/drawing/2014/main" id="{D99E2EE6-4E32-7349-9113-07F6FB4C2984}"/>
              </a:ext>
            </a:extLst>
          </p:cNvPr>
          <p:cNvSpPr>
            <a:spLocks noGrp="1"/>
          </p:cNvSpPr>
          <p:nvPr>
            <p:ph type="body" sz="quarter" idx="14"/>
          </p:nvPr>
        </p:nvSpPr>
        <p:spPr>
          <a:xfrm>
            <a:off x="2687340" y="2202055"/>
            <a:ext cx="3611078" cy="3631763"/>
          </a:xfrm>
        </p:spPr>
        <p:txBody>
          <a:bodyPr/>
          <a:lstStyle>
            <a:lvl1pPr>
              <a:buNone/>
              <a:defRPr/>
            </a:lvl1pPr>
          </a:lstStyle>
          <a:p>
            <a:pPr lvl="0"/>
            <a:endParaRPr lang="nl-NL"/>
          </a:p>
        </p:txBody>
      </p:sp>
      <p:sp>
        <p:nvSpPr>
          <p:cNvPr id="6" name="Tijdelijke aanduiding voor grafiek 5">
            <a:extLst>
              <a:ext uri="{FF2B5EF4-FFF2-40B4-BE49-F238E27FC236}">
                <a16:creationId xmlns:a16="http://schemas.microsoft.com/office/drawing/2014/main" id="{72FB421D-5FB1-DF47-AF11-21C9680A69C7}"/>
              </a:ext>
            </a:extLst>
          </p:cNvPr>
          <p:cNvSpPr>
            <a:spLocks noGrp="1"/>
          </p:cNvSpPr>
          <p:nvPr>
            <p:ph type="chart" sz="quarter" idx="17" hasCustomPrompt="1"/>
          </p:nvPr>
        </p:nvSpPr>
        <p:spPr>
          <a:xfrm>
            <a:off x="6588222" y="2201863"/>
            <a:ext cx="4765578" cy="3631763"/>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a:t>Klik op het pictogram om een grafiek in te voegen</a:t>
            </a:r>
          </a:p>
          <a:p>
            <a:endParaRPr lang="nl-NL"/>
          </a:p>
        </p:txBody>
      </p:sp>
      <p:sp>
        <p:nvSpPr>
          <p:cNvPr id="7" name="Tekstvak 6">
            <a:extLst>
              <a:ext uri="{FF2B5EF4-FFF2-40B4-BE49-F238E27FC236}">
                <a16:creationId xmlns:a16="http://schemas.microsoft.com/office/drawing/2014/main" id="{E668DAD8-ABE5-A74C-B103-1C4E93FAB952}"/>
              </a:ext>
            </a:extLst>
          </p:cNvPr>
          <p:cNvSpPr txBox="1"/>
          <p:nvPr userDrawn="1"/>
        </p:nvSpPr>
        <p:spPr>
          <a:xfrm>
            <a:off x="1310640" y="1264920"/>
            <a:ext cx="184731" cy="369332"/>
          </a:xfrm>
          <a:prstGeom prst="rect">
            <a:avLst/>
          </a:prstGeom>
          <a:noFill/>
        </p:spPr>
        <p:txBody>
          <a:bodyPr wrap="none" rtlCol="0">
            <a:spAutoFit/>
          </a:bodyPr>
          <a:lstStyle/>
          <a:p>
            <a:endParaRPr lang="nl-NL"/>
          </a:p>
        </p:txBody>
      </p:sp>
      <p:sp>
        <p:nvSpPr>
          <p:cNvPr id="11" name="Tijdelijke aanduiding voor datum 2">
            <a:extLst>
              <a:ext uri="{FF2B5EF4-FFF2-40B4-BE49-F238E27FC236}">
                <a16:creationId xmlns:a16="http://schemas.microsoft.com/office/drawing/2014/main" id="{BB9A748D-6540-43D3-8E62-6014CF513F89}"/>
              </a:ext>
            </a:extLst>
          </p:cNvPr>
          <p:cNvSpPr>
            <a:spLocks noGrp="1"/>
          </p:cNvSpPr>
          <p:nvPr>
            <p:ph type="dt" sz="half" idx="10"/>
          </p:nvPr>
        </p:nvSpPr>
        <p:spPr>
          <a:xfrm>
            <a:off x="838200" y="6356350"/>
            <a:ext cx="2743200" cy="365125"/>
          </a:xfrm>
        </p:spPr>
        <p:txBody>
          <a:bodyPr/>
          <a:lstStyle>
            <a:lvl1pPr>
              <a:defRPr sz="1200">
                <a:latin typeface="DIN-Regular" panose="020B0500000000000000" pitchFamily="34" charset="0"/>
              </a:defRPr>
            </a:lvl1pPr>
          </a:lstStyle>
          <a:p>
            <a:fld id="{8BE84C8E-141E-EA40-880D-76BD3911284B}" type="datetime1">
              <a:rPr lang="nl-NL" smtClean="0"/>
              <a:pPr/>
              <a:t>13-6-2024</a:t>
            </a:fld>
            <a:endParaRPr lang="nl-NL"/>
          </a:p>
        </p:txBody>
      </p:sp>
      <p:sp>
        <p:nvSpPr>
          <p:cNvPr id="14" name="Tijdelijke aanduiding voor voettekst 3">
            <a:extLst>
              <a:ext uri="{FF2B5EF4-FFF2-40B4-BE49-F238E27FC236}">
                <a16:creationId xmlns:a16="http://schemas.microsoft.com/office/drawing/2014/main" id="{D86DACC3-0108-4558-976C-EDD6E744A7DB}"/>
              </a:ext>
            </a:extLst>
          </p:cNvPr>
          <p:cNvSpPr>
            <a:spLocks noGrp="1"/>
          </p:cNvSpPr>
          <p:nvPr>
            <p:ph type="ftr" sz="quarter" idx="11"/>
          </p:nvPr>
        </p:nvSpPr>
        <p:spPr>
          <a:xfrm>
            <a:off x="4038600" y="6356350"/>
            <a:ext cx="4114800" cy="365125"/>
          </a:xfrm>
        </p:spPr>
        <p:txBody>
          <a:bodyPr/>
          <a:lstStyle>
            <a:lvl1pPr>
              <a:defRPr sz="1200">
                <a:latin typeface="DIN-Regular" panose="020B0500000000000000" pitchFamily="34" charset="0"/>
              </a:defRPr>
            </a:lvl1pPr>
          </a:lstStyle>
          <a:p>
            <a:endParaRPr lang="nl-NL"/>
          </a:p>
        </p:txBody>
      </p:sp>
      <p:sp>
        <p:nvSpPr>
          <p:cNvPr id="15" name="Tijdelijke aanduiding voor dianummer 4">
            <a:extLst>
              <a:ext uri="{FF2B5EF4-FFF2-40B4-BE49-F238E27FC236}">
                <a16:creationId xmlns:a16="http://schemas.microsoft.com/office/drawing/2014/main" id="{5BAC2F06-2372-445D-875C-5DCAD7907A68}"/>
              </a:ext>
            </a:extLst>
          </p:cNvPr>
          <p:cNvSpPr>
            <a:spLocks noGrp="1"/>
          </p:cNvSpPr>
          <p:nvPr>
            <p:ph type="sldNum" sz="quarter" idx="12"/>
          </p:nvPr>
        </p:nvSpPr>
        <p:spPr>
          <a:xfrm>
            <a:off x="8610600" y="6356350"/>
            <a:ext cx="2743200" cy="365125"/>
          </a:xfrm>
        </p:spPr>
        <p:txBody>
          <a:bodyPr/>
          <a:lstStyle>
            <a:lvl1pPr>
              <a:defRPr sz="1200">
                <a:latin typeface="DIN-Regular" panose="020B0500000000000000" pitchFamily="34" charset="0"/>
              </a:defRPr>
            </a:lvl1pPr>
          </a:lstStyle>
          <a:p>
            <a:fld id="{6BA46E3B-9C4D-ED4F-A219-BC09E5D72B97}" type="slidenum">
              <a:rPr lang="nl-NL" smtClean="0"/>
              <a:pPr/>
              <a:t>‹nr.›</a:t>
            </a:fld>
            <a:endParaRPr lang="nl-NL"/>
          </a:p>
        </p:txBody>
      </p:sp>
      <p:sp>
        <p:nvSpPr>
          <p:cNvPr id="17" name="Tijdelijke aanduiding voor titel 1">
            <a:extLst>
              <a:ext uri="{FF2B5EF4-FFF2-40B4-BE49-F238E27FC236}">
                <a16:creationId xmlns:a16="http://schemas.microsoft.com/office/drawing/2014/main" id="{1B132E98-4F97-044B-81FC-58830F55A4A8}"/>
              </a:ext>
            </a:extLst>
          </p:cNvPr>
          <p:cNvSpPr>
            <a:spLocks noGrp="1"/>
          </p:cNvSpPr>
          <p:nvPr>
            <p:ph type="title"/>
          </p:nvPr>
        </p:nvSpPr>
        <p:spPr>
          <a:xfrm>
            <a:off x="2682394" y="1116014"/>
            <a:ext cx="8671406" cy="761310"/>
          </a:xfrm>
          <a:prstGeom prst="rect">
            <a:avLst/>
          </a:prstGeom>
        </p:spPr>
        <p:txBody>
          <a:bodyPr vert="horz" lIns="91440" tIns="45720" rIns="91440" bIns="45720" rtlCol="0" anchor="ctr">
            <a:normAutofit/>
          </a:bodyPr>
          <a:lstStyle>
            <a:lvl1pPr algn="l">
              <a:defRPr b="0" i="0" baseline="0"/>
            </a:lvl1pPr>
          </a:lstStyle>
          <a:p>
            <a:r>
              <a:rPr lang="nl-NL"/>
              <a:t>Klik om stijl te bewerken</a:t>
            </a:r>
          </a:p>
        </p:txBody>
      </p:sp>
      <p:sp>
        <p:nvSpPr>
          <p:cNvPr id="21" name="Tijdelijke aanduiding voor afbeelding 9">
            <a:extLst>
              <a:ext uri="{FF2B5EF4-FFF2-40B4-BE49-F238E27FC236}">
                <a16:creationId xmlns:a16="http://schemas.microsoft.com/office/drawing/2014/main" id="{DF40F452-EC1A-7C45-ADE5-E11B0C7199F3}"/>
              </a:ext>
            </a:extLst>
          </p:cNvPr>
          <p:cNvSpPr>
            <a:spLocks noGrp="1"/>
          </p:cNvSpPr>
          <p:nvPr>
            <p:ph type="pic" sz="quarter" idx="13" hasCustomPrompt="1"/>
          </p:nvPr>
        </p:nvSpPr>
        <p:spPr>
          <a:xfrm>
            <a:off x="0" y="3429000"/>
            <a:ext cx="2048400" cy="1118712"/>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a:t>Klik op het pictogram om een afbeelding in te voegen</a:t>
            </a:r>
          </a:p>
          <a:p>
            <a:endParaRPr lang="nl-NL"/>
          </a:p>
        </p:txBody>
      </p:sp>
      <p:sp>
        <p:nvSpPr>
          <p:cNvPr id="22" name="Tijdelijke aanduiding voor afbeelding 5">
            <a:extLst>
              <a:ext uri="{FF2B5EF4-FFF2-40B4-BE49-F238E27FC236}">
                <a16:creationId xmlns:a16="http://schemas.microsoft.com/office/drawing/2014/main" id="{136F1E1B-C4EB-DA45-9138-144F90C2687B}"/>
              </a:ext>
            </a:extLst>
          </p:cNvPr>
          <p:cNvSpPr>
            <a:spLocks noGrp="1" noChangeAspect="1"/>
          </p:cNvSpPr>
          <p:nvPr>
            <p:ph type="pic" sz="quarter" idx="19" hasCustomPrompt="1"/>
          </p:nvPr>
        </p:nvSpPr>
        <p:spPr>
          <a:xfrm>
            <a:off x="-9000" y="2201863"/>
            <a:ext cx="2048400" cy="1118712"/>
          </a:xfrm>
        </p:spPr>
        <p:txBody>
          <a:bodyPr>
            <a:noAutofit/>
          </a:bodyPr>
          <a:lstStyle>
            <a:lvl1pPr>
              <a:defRPr sz="1400"/>
            </a:lvl1pPr>
          </a:lstStyle>
          <a:p>
            <a:r>
              <a:rPr lang="nl-NL"/>
              <a:t>Plaats hier het gemeente Almere logo in de gewenste kleur</a:t>
            </a:r>
          </a:p>
        </p:txBody>
      </p:sp>
    </p:spTree>
    <p:extLst>
      <p:ext uri="{BB962C8B-B14F-4D97-AF65-F5344CB8AC3E}">
        <p14:creationId xmlns:p14="http://schemas.microsoft.com/office/powerpoint/2010/main" val="21582902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abel">
    <p:spTree>
      <p:nvGrpSpPr>
        <p:cNvPr id="1" name=""/>
        <p:cNvGrpSpPr/>
        <p:nvPr/>
      </p:nvGrpSpPr>
      <p:grpSpPr>
        <a:xfrm>
          <a:off x="0" y="0"/>
          <a:ext cx="0" cy="0"/>
          <a:chOff x="0" y="0"/>
          <a:chExt cx="0" cy="0"/>
        </a:xfrm>
      </p:grpSpPr>
      <p:sp>
        <p:nvSpPr>
          <p:cNvPr id="19" name="Tijdelijke aanduiding voor tekst 16">
            <a:extLst>
              <a:ext uri="{FF2B5EF4-FFF2-40B4-BE49-F238E27FC236}">
                <a16:creationId xmlns:a16="http://schemas.microsoft.com/office/drawing/2014/main" id="{D99E2EE6-4E32-7349-9113-07F6FB4C2984}"/>
              </a:ext>
            </a:extLst>
          </p:cNvPr>
          <p:cNvSpPr>
            <a:spLocks noGrp="1"/>
          </p:cNvSpPr>
          <p:nvPr>
            <p:ph type="body" sz="quarter" idx="14"/>
          </p:nvPr>
        </p:nvSpPr>
        <p:spPr>
          <a:xfrm>
            <a:off x="2686684" y="2202055"/>
            <a:ext cx="8671405" cy="1226945"/>
          </a:xfrm>
        </p:spPr>
        <p:txBody>
          <a:bodyPr numCol="2" spcCol="180000"/>
          <a:lstStyle>
            <a:lvl1pPr>
              <a:buNone/>
              <a:defRPr/>
            </a:lvl1pPr>
          </a:lstStyle>
          <a:p>
            <a:pPr lvl="0"/>
            <a:endParaRPr lang="nl-NL"/>
          </a:p>
        </p:txBody>
      </p:sp>
      <p:sp>
        <p:nvSpPr>
          <p:cNvPr id="25" name="Tijdelijke aanduiding voor titel 1">
            <a:extLst>
              <a:ext uri="{FF2B5EF4-FFF2-40B4-BE49-F238E27FC236}">
                <a16:creationId xmlns:a16="http://schemas.microsoft.com/office/drawing/2014/main" id="{20263062-4462-934A-99DC-99A1AEDF74B1}"/>
              </a:ext>
            </a:extLst>
          </p:cNvPr>
          <p:cNvSpPr txBox="1">
            <a:spLocks/>
          </p:cNvSpPr>
          <p:nvPr userDrawn="1"/>
        </p:nvSpPr>
        <p:spPr>
          <a:xfrm>
            <a:off x="3486804" y="974622"/>
            <a:ext cx="7866996" cy="76131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3200" b="1" i="0" kern="1200">
                <a:solidFill>
                  <a:schemeClr val="tx1"/>
                </a:solidFill>
                <a:latin typeface="DIN" panose="02000503040000020003" pitchFamily="2" charset="0"/>
                <a:ea typeface="+mj-ea"/>
                <a:cs typeface="+mj-cs"/>
              </a:defRPr>
            </a:lvl1pPr>
          </a:lstStyle>
          <a:p>
            <a:pPr algn="l"/>
            <a:endParaRPr lang="en-NL" sz="3200" b="0" i="0">
              <a:latin typeface="DIN-Regular" panose="020B0500000000000000" pitchFamily="34" charset="0"/>
            </a:endParaRPr>
          </a:p>
        </p:txBody>
      </p:sp>
      <p:sp>
        <p:nvSpPr>
          <p:cNvPr id="6" name="Tijdelijke aanduiding voor tabel 5">
            <a:extLst>
              <a:ext uri="{FF2B5EF4-FFF2-40B4-BE49-F238E27FC236}">
                <a16:creationId xmlns:a16="http://schemas.microsoft.com/office/drawing/2014/main" id="{AC23E326-3182-0046-A6FF-F38014A8E5C3}"/>
              </a:ext>
            </a:extLst>
          </p:cNvPr>
          <p:cNvSpPr>
            <a:spLocks noGrp="1"/>
          </p:cNvSpPr>
          <p:nvPr>
            <p:ph type="tbl" sz="quarter" idx="17" hasCustomPrompt="1"/>
          </p:nvPr>
        </p:nvSpPr>
        <p:spPr>
          <a:xfrm>
            <a:off x="2686032" y="3653456"/>
            <a:ext cx="8677928" cy="1832944"/>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a:t>Klik op het  pictogram om een tabel in te voegen</a:t>
            </a:r>
          </a:p>
          <a:p>
            <a:endParaRPr lang="nl-NL"/>
          </a:p>
        </p:txBody>
      </p:sp>
      <p:sp>
        <p:nvSpPr>
          <p:cNvPr id="11" name="Tijdelijke aanduiding voor datum 2">
            <a:extLst>
              <a:ext uri="{FF2B5EF4-FFF2-40B4-BE49-F238E27FC236}">
                <a16:creationId xmlns:a16="http://schemas.microsoft.com/office/drawing/2014/main" id="{BFE21179-C647-4030-AE0F-A0DA76CA5A02}"/>
              </a:ext>
            </a:extLst>
          </p:cNvPr>
          <p:cNvSpPr>
            <a:spLocks noGrp="1"/>
          </p:cNvSpPr>
          <p:nvPr>
            <p:ph type="dt" sz="half" idx="10"/>
          </p:nvPr>
        </p:nvSpPr>
        <p:spPr>
          <a:xfrm>
            <a:off x="838200" y="6356350"/>
            <a:ext cx="2743200" cy="365125"/>
          </a:xfrm>
        </p:spPr>
        <p:txBody>
          <a:bodyPr/>
          <a:lstStyle>
            <a:lvl1pPr>
              <a:defRPr sz="1200">
                <a:latin typeface="DIN-Regular" panose="020B0500000000000000" pitchFamily="34" charset="0"/>
              </a:defRPr>
            </a:lvl1pPr>
          </a:lstStyle>
          <a:p>
            <a:fld id="{8BE84C8E-141E-EA40-880D-76BD3911284B}" type="datetime1">
              <a:rPr lang="nl-NL" smtClean="0"/>
              <a:pPr/>
              <a:t>13-6-2024</a:t>
            </a:fld>
            <a:endParaRPr lang="nl-NL"/>
          </a:p>
        </p:txBody>
      </p:sp>
      <p:sp>
        <p:nvSpPr>
          <p:cNvPr id="12" name="Tijdelijke aanduiding voor voettekst 3">
            <a:extLst>
              <a:ext uri="{FF2B5EF4-FFF2-40B4-BE49-F238E27FC236}">
                <a16:creationId xmlns:a16="http://schemas.microsoft.com/office/drawing/2014/main" id="{036DF092-1F07-4FA2-A75B-B39A43748696}"/>
              </a:ext>
            </a:extLst>
          </p:cNvPr>
          <p:cNvSpPr>
            <a:spLocks noGrp="1"/>
          </p:cNvSpPr>
          <p:nvPr>
            <p:ph type="ftr" sz="quarter" idx="11"/>
          </p:nvPr>
        </p:nvSpPr>
        <p:spPr>
          <a:xfrm>
            <a:off x="4038600" y="6356350"/>
            <a:ext cx="4114800" cy="365125"/>
          </a:xfrm>
        </p:spPr>
        <p:txBody>
          <a:bodyPr/>
          <a:lstStyle>
            <a:lvl1pPr>
              <a:defRPr sz="1200">
                <a:latin typeface="DIN-Regular" panose="020B0500000000000000" pitchFamily="34" charset="0"/>
              </a:defRPr>
            </a:lvl1pPr>
          </a:lstStyle>
          <a:p>
            <a:endParaRPr lang="nl-NL"/>
          </a:p>
        </p:txBody>
      </p:sp>
      <p:sp>
        <p:nvSpPr>
          <p:cNvPr id="13" name="Tijdelijke aanduiding voor dianummer 4">
            <a:extLst>
              <a:ext uri="{FF2B5EF4-FFF2-40B4-BE49-F238E27FC236}">
                <a16:creationId xmlns:a16="http://schemas.microsoft.com/office/drawing/2014/main" id="{F32AB54C-9730-4D73-8DCE-F35175A61B7F}"/>
              </a:ext>
            </a:extLst>
          </p:cNvPr>
          <p:cNvSpPr>
            <a:spLocks noGrp="1"/>
          </p:cNvSpPr>
          <p:nvPr>
            <p:ph type="sldNum" sz="quarter" idx="12"/>
          </p:nvPr>
        </p:nvSpPr>
        <p:spPr>
          <a:xfrm>
            <a:off x="8610600" y="6356350"/>
            <a:ext cx="2743200" cy="365125"/>
          </a:xfrm>
        </p:spPr>
        <p:txBody>
          <a:bodyPr/>
          <a:lstStyle>
            <a:lvl1pPr>
              <a:defRPr sz="1200">
                <a:latin typeface="DIN-Regular" panose="020B0500000000000000" pitchFamily="34" charset="0"/>
              </a:defRPr>
            </a:lvl1pPr>
          </a:lstStyle>
          <a:p>
            <a:fld id="{6BA46E3B-9C4D-ED4F-A219-BC09E5D72B97}" type="slidenum">
              <a:rPr lang="nl-NL" smtClean="0"/>
              <a:pPr/>
              <a:t>‹nr.›</a:t>
            </a:fld>
            <a:endParaRPr lang="nl-NL"/>
          </a:p>
        </p:txBody>
      </p:sp>
      <p:sp>
        <p:nvSpPr>
          <p:cNvPr id="15" name="Tijdelijke aanduiding voor titel 1">
            <a:extLst>
              <a:ext uri="{FF2B5EF4-FFF2-40B4-BE49-F238E27FC236}">
                <a16:creationId xmlns:a16="http://schemas.microsoft.com/office/drawing/2014/main" id="{F6BEA387-8163-E246-A9F6-8A03872C0EF0}"/>
              </a:ext>
            </a:extLst>
          </p:cNvPr>
          <p:cNvSpPr>
            <a:spLocks noGrp="1"/>
          </p:cNvSpPr>
          <p:nvPr>
            <p:ph type="title"/>
          </p:nvPr>
        </p:nvSpPr>
        <p:spPr>
          <a:xfrm>
            <a:off x="2682394" y="1116014"/>
            <a:ext cx="8671406" cy="761310"/>
          </a:xfrm>
          <a:prstGeom prst="rect">
            <a:avLst/>
          </a:prstGeom>
        </p:spPr>
        <p:txBody>
          <a:bodyPr vert="horz" lIns="91440" tIns="45720" rIns="91440" bIns="45720" rtlCol="0" anchor="ctr">
            <a:normAutofit/>
          </a:bodyPr>
          <a:lstStyle>
            <a:lvl1pPr algn="l">
              <a:defRPr b="0" i="0" baseline="0"/>
            </a:lvl1pPr>
          </a:lstStyle>
          <a:p>
            <a:r>
              <a:rPr lang="nl-NL"/>
              <a:t>Klik om stijl te bewerken</a:t>
            </a:r>
          </a:p>
        </p:txBody>
      </p:sp>
      <p:sp>
        <p:nvSpPr>
          <p:cNvPr id="21" name="Tijdelijke aanduiding voor afbeelding 9">
            <a:extLst>
              <a:ext uri="{FF2B5EF4-FFF2-40B4-BE49-F238E27FC236}">
                <a16:creationId xmlns:a16="http://schemas.microsoft.com/office/drawing/2014/main" id="{F3A9D939-842C-8545-9B14-1DD38A3587F0}"/>
              </a:ext>
            </a:extLst>
          </p:cNvPr>
          <p:cNvSpPr>
            <a:spLocks noGrp="1"/>
          </p:cNvSpPr>
          <p:nvPr>
            <p:ph type="pic" sz="quarter" idx="13" hasCustomPrompt="1"/>
          </p:nvPr>
        </p:nvSpPr>
        <p:spPr>
          <a:xfrm>
            <a:off x="0" y="3429000"/>
            <a:ext cx="2048400" cy="1118712"/>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a:t>Klik op het pictogram om een afbeelding in te voegen</a:t>
            </a:r>
          </a:p>
          <a:p>
            <a:endParaRPr lang="nl-NL"/>
          </a:p>
        </p:txBody>
      </p:sp>
      <p:sp>
        <p:nvSpPr>
          <p:cNvPr id="22" name="Tijdelijke aanduiding voor afbeelding 5">
            <a:extLst>
              <a:ext uri="{FF2B5EF4-FFF2-40B4-BE49-F238E27FC236}">
                <a16:creationId xmlns:a16="http://schemas.microsoft.com/office/drawing/2014/main" id="{FA803267-FF15-4243-B400-20E8834754EE}"/>
              </a:ext>
            </a:extLst>
          </p:cNvPr>
          <p:cNvSpPr>
            <a:spLocks noGrp="1" noChangeAspect="1"/>
          </p:cNvSpPr>
          <p:nvPr>
            <p:ph type="pic" sz="quarter" idx="19" hasCustomPrompt="1"/>
          </p:nvPr>
        </p:nvSpPr>
        <p:spPr>
          <a:xfrm>
            <a:off x="-9000" y="2201863"/>
            <a:ext cx="2048400" cy="1118712"/>
          </a:xfrm>
        </p:spPr>
        <p:txBody>
          <a:bodyPr>
            <a:noAutofit/>
          </a:bodyPr>
          <a:lstStyle>
            <a:lvl1pPr>
              <a:defRPr sz="1400"/>
            </a:lvl1pPr>
          </a:lstStyle>
          <a:p>
            <a:r>
              <a:rPr lang="nl-NL"/>
              <a:t>Plaats hier het gemeente Almere logo in de gewenste kleur</a:t>
            </a:r>
          </a:p>
        </p:txBody>
      </p:sp>
    </p:spTree>
    <p:extLst>
      <p:ext uri="{BB962C8B-B14F-4D97-AF65-F5344CB8AC3E}">
        <p14:creationId xmlns:p14="http://schemas.microsoft.com/office/powerpoint/2010/main" val="14247064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kst met afbeelding">
    <p:spTree>
      <p:nvGrpSpPr>
        <p:cNvPr id="1" name=""/>
        <p:cNvGrpSpPr/>
        <p:nvPr/>
      </p:nvGrpSpPr>
      <p:grpSpPr>
        <a:xfrm>
          <a:off x="0" y="0"/>
          <a:ext cx="0" cy="0"/>
          <a:chOff x="0" y="0"/>
          <a:chExt cx="0" cy="0"/>
        </a:xfrm>
      </p:grpSpPr>
      <p:sp>
        <p:nvSpPr>
          <p:cNvPr id="19" name="Tijdelijke aanduiding voor tekst 16">
            <a:extLst>
              <a:ext uri="{FF2B5EF4-FFF2-40B4-BE49-F238E27FC236}">
                <a16:creationId xmlns:a16="http://schemas.microsoft.com/office/drawing/2014/main" id="{D99E2EE6-4E32-7349-9113-07F6FB4C2984}"/>
              </a:ext>
            </a:extLst>
          </p:cNvPr>
          <p:cNvSpPr>
            <a:spLocks noGrp="1"/>
          </p:cNvSpPr>
          <p:nvPr>
            <p:ph type="body" sz="quarter" idx="14"/>
          </p:nvPr>
        </p:nvSpPr>
        <p:spPr>
          <a:xfrm>
            <a:off x="2677179" y="2202055"/>
            <a:ext cx="3583467" cy="3631763"/>
          </a:xfrm>
        </p:spPr>
        <p:txBody>
          <a:bodyPr/>
          <a:lstStyle>
            <a:lvl1pPr>
              <a:buNone/>
              <a:defRPr/>
            </a:lvl1pPr>
          </a:lstStyle>
          <a:p>
            <a:pPr lvl="0"/>
            <a:endParaRPr lang="nl-NL"/>
          </a:p>
        </p:txBody>
      </p:sp>
      <p:sp>
        <p:nvSpPr>
          <p:cNvPr id="6" name="Tijdelijke aanduiding voor afbeelding 5">
            <a:extLst>
              <a:ext uri="{FF2B5EF4-FFF2-40B4-BE49-F238E27FC236}">
                <a16:creationId xmlns:a16="http://schemas.microsoft.com/office/drawing/2014/main" id="{604B1916-F736-2448-B97C-FBBC7F089821}"/>
              </a:ext>
            </a:extLst>
          </p:cNvPr>
          <p:cNvSpPr>
            <a:spLocks noGrp="1"/>
          </p:cNvSpPr>
          <p:nvPr>
            <p:ph type="pic" sz="quarter" idx="17" hasCustomPrompt="1"/>
          </p:nvPr>
        </p:nvSpPr>
        <p:spPr>
          <a:xfrm>
            <a:off x="6514800" y="2201863"/>
            <a:ext cx="4839000" cy="3632200"/>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a:t>Klik op het pictogram om een afbeelding in te voegen</a:t>
            </a:r>
          </a:p>
          <a:p>
            <a:endParaRPr lang="nl-NL"/>
          </a:p>
        </p:txBody>
      </p:sp>
      <p:sp>
        <p:nvSpPr>
          <p:cNvPr id="10" name="Tijdelijke aanduiding voor datum 2">
            <a:extLst>
              <a:ext uri="{FF2B5EF4-FFF2-40B4-BE49-F238E27FC236}">
                <a16:creationId xmlns:a16="http://schemas.microsoft.com/office/drawing/2014/main" id="{8F3ECF9A-D10E-486D-BA56-CC2D10EB0EA1}"/>
              </a:ext>
            </a:extLst>
          </p:cNvPr>
          <p:cNvSpPr>
            <a:spLocks noGrp="1"/>
          </p:cNvSpPr>
          <p:nvPr>
            <p:ph type="dt" sz="half" idx="10"/>
          </p:nvPr>
        </p:nvSpPr>
        <p:spPr>
          <a:xfrm>
            <a:off x="838200" y="6356350"/>
            <a:ext cx="2743200" cy="365125"/>
          </a:xfrm>
        </p:spPr>
        <p:txBody>
          <a:bodyPr/>
          <a:lstStyle>
            <a:lvl1pPr>
              <a:defRPr sz="1200">
                <a:latin typeface="DIN-Regular" panose="020B0500000000000000" pitchFamily="34" charset="0"/>
              </a:defRPr>
            </a:lvl1pPr>
          </a:lstStyle>
          <a:p>
            <a:fld id="{8BE84C8E-141E-EA40-880D-76BD3911284B}" type="datetime1">
              <a:rPr lang="nl-NL" smtClean="0"/>
              <a:pPr/>
              <a:t>13-6-2024</a:t>
            </a:fld>
            <a:endParaRPr lang="nl-NL"/>
          </a:p>
        </p:txBody>
      </p:sp>
      <p:sp>
        <p:nvSpPr>
          <p:cNvPr id="11" name="Tijdelijke aanduiding voor voettekst 3">
            <a:extLst>
              <a:ext uri="{FF2B5EF4-FFF2-40B4-BE49-F238E27FC236}">
                <a16:creationId xmlns:a16="http://schemas.microsoft.com/office/drawing/2014/main" id="{2C082C95-FEDF-4E1E-9208-0BC46947FB54}"/>
              </a:ext>
            </a:extLst>
          </p:cNvPr>
          <p:cNvSpPr>
            <a:spLocks noGrp="1"/>
          </p:cNvSpPr>
          <p:nvPr>
            <p:ph type="ftr" sz="quarter" idx="11"/>
          </p:nvPr>
        </p:nvSpPr>
        <p:spPr>
          <a:xfrm>
            <a:off x="4038600" y="6356350"/>
            <a:ext cx="4114800" cy="365125"/>
          </a:xfrm>
        </p:spPr>
        <p:txBody>
          <a:bodyPr/>
          <a:lstStyle>
            <a:lvl1pPr>
              <a:defRPr sz="1200">
                <a:latin typeface="DIN-Regular" panose="020B0500000000000000" pitchFamily="34" charset="0"/>
              </a:defRPr>
            </a:lvl1pPr>
          </a:lstStyle>
          <a:p>
            <a:endParaRPr lang="nl-NL"/>
          </a:p>
        </p:txBody>
      </p:sp>
      <p:sp>
        <p:nvSpPr>
          <p:cNvPr id="14" name="Tijdelijke aanduiding voor dianummer 4">
            <a:extLst>
              <a:ext uri="{FF2B5EF4-FFF2-40B4-BE49-F238E27FC236}">
                <a16:creationId xmlns:a16="http://schemas.microsoft.com/office/drawing/2014/main" id="{5FB32426-88FE-40B2-BCAF-28FCBC0CD374}"/>
              </a:ext>
            </a:extLst>
          </p:cNvPr>
          <p:cNvSpPr>
            <a:spLocks noGrp="1"/>
          </p:cNvSpPr>
          <p:nvPr>
            <p:ph type="sldNum" sz="quarter" idx="12"/>
          </p:nvPr>
        </p:nvSpPr>
        <p:spPr>
          <a:xfrm>
            <a:off x="8610600" y="6356350"/>
            <a:ext cx="2743200" cy="365125"/>
          </a:xfrm>
        </p:spPr>
        <p:txBody>
          <a:bodyPr/>
          <a:lstStyle>
            <a:lvl1pPr>
              <a:defRPr sz="1200">
                <a:latin typeface="DIN-Regular" panose="020B0500000000000000" pitchFamily="34" charset="0"/>
              </a:defRPr>
            </a:lvl1pPr>
          </a:lstStyle>
          <a:p>
            <a:fld id="{6BA46E3B-9C4D-ED4F-A219-BC09E5D72B97}" type="slidenum">
              <a:rPr lang="nl-NL" smtClean="0"/>
              <a:pPr/>
              <a:t>‹nr.›</a:t>
            </a:fld>
            <a:endParaRPr lang="nl-NL"/>
          </a:p>
        </p:txBody>
      </p:sp>
      <p:sp>
        <p:nvSpPr>
          <p:cNvPr id="15" name="Tijdelijke aanduiding voor titel 1">
            <a:extLst>
              <a:ext uri="{FF2B5EF4-FFF2-40B4-BE49-F238E27FC236}">
                <a16:creationId xmlns:a16="http://schemas.microsoft.com/office/drawing/2014/main" id="{37530D55-972A-7841-ADE5-E91B134A3047}"/>
              </a:ext>
            </a:extLst>
          </p:cNvPr>
          <p:cNvSpPr>
            <a:spLocks noGrp="1"/>
          </p:cNvSpPr>
          <p:nvPr>
            <p:ph type="title"/>
          </p:nvPr>
        </p:nvSpPr>
        <p:spPr>
          <a:xfrm>
            <a:off x="2682394" y="1116014"/>
            <a:ext cx="8671406" cy="761310"/>
          </a:xfrm>
          <a:prstGeom prst="rect">
            <a:avLst/>
          </a:prstGeom>
        </p:spPr>
        <p:txBody>
          <a:bodyPr vert="horz" lIns="91440" tIns="45720" rIns="91440" bIns="45720" rtlCol="0" anchor="ctr">
            <a:normAutofit/>
          </a:bodyPr>
          <a:lstStyle>
            <a:lvl1pPr algn="l">
              <a:defRPr b="0" i="0" baseline="0"/>
            </a:lvl1pPr>
          </a:lstStyle>
          <a:p>
            <a:r>
              <a:rPr lang="nl-NL"/>
              <a:t>Klik om stijl te bewerken</a:t>
            </a:r>
          </a:p>
        </p:txBody>
      </p:sp>
      <p:sp>
        <p:nvSpPr>
          <p:cNvPr id="18" name="Tijdelijke aanduiding voor afbeelding 9">
            <a:extLst>
              <a:ext uri="{FF2B5EF4-FFF2-40B4-BE49-F238E27FC236}">
                <a16:creationId xmlns:a16="http://schemas.microsoft.com/office/drawing/2014/main" id="{C28EAA62-DB11-F54A-BC20-8CF93895D6FB}"/>
              </a:ext>
            </a:extLst>
          </p:cNvPr>
          <p:cNvSpPr>
            <a:spLocks noGrp="1"/>
          </p:cNvSpPr>
          <p:nvPr>
            <p:ph type="pic" sz="quarter" idx="13" hasCustomPrompt="1"/>
          </p:nvPr>
        </p:nvSpPr>
        <p:spPr>
          <a:xfrm>
            <a:off x="0" y="3429000"/>
            <a:ext cx="2048400" cy="1118712"/>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a:t>Klik op het pictogram om een afbeelding in te voegen</a:t>
            </a:r>
          </a:p>
          <a:p>
            <a:endParaRPr lang="nl-NL"/>
          </a:p>
        </p:txBody>
      </p:sp>
      <p:sp>
        <p:nvSpPr>
          <p:cNvPr id="20" name="Tijdelijke aanduiding voor afbeelding 5">
            <a:extLst>
              <a:ext uri="{FF2B5EF4-FFF2-40B4-BE49-F238E27FC236}">
                <a16:creationId xmlns:a16="http://schemas.microsoft.com/office/drawing/2014/main" id="{7DE51AC3-D4D2-B94A-91BF-94DC81D6B474}"/>
              </a:ext>
            </a:extLst>
          </p:cNvPr>
          <p:cNvSpPr>
            <a:spLocks noGrp="1" noChangeAspect="1"/>
          </p:cNvSpPr>
          <p:nvPr>
            <p:ph type="pic" sz="quarter" idx="19" hasCustomPrompt="1"/>
          </p:nvPr>
        </p:nvSpPr>
        <p:spPr>
          <a:xfrm>
            <a:off x="-9000" y="2201863"/>
            <a:ext cx="2048400" cy="1118712"/>
          </a:xfrm>
        </p:spPr>
        <p:txBody>
          <a:bodyPr>
            <a:noAutofit/>
          </a:bodyPr>
          <a:lstStyle>
            <a:lvl1pPr>
              <a:defRPr sz="1400"/>
            </a:lvl1pPr>
          </a:lstStyle>
          <a:p>
            <a:r>
              <a:rPr lang="nl-NL"/>
              <a:t>Plaats hier het gemeente Almere logo in de gewenste kleur</a:t>
            </a:r>
          </a:p>
        </p:txBody>
      </p:sp>
    </p:spTree>
    <p:extLst>
      <p:ext uri="{BB962C8B-B14F-4D97-AF65-F5344CB8AC3E}">
        <p14:creationId xmlns:p14="http://schemas.microsoft.com/office/powerpoint/2010/main" val="17840457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DE07D937-198C-1A47-B028-A8417171F084}"/>
              </a:ext>
            </a:extLst>
          </p:cNvPr>
          <p:cNvSpPr>
            <a:spLocks noGrp="1"/>
          </p:cNvSpPr>
          <p:nvPr>
            <p:ph type="title"/>
          </p:nvPr>
        </p:nvSpPr>
        <p:spPr>
          <a:xfrm>
            <a:off x="838200" y="479426"/>
            <a:ext cx="10515600" cy="761310"/>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313E38E2-222D-B54A-90F0-C25CEA3A187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AC01F1EF-1263-DB4C-83CE-DCEE0243CB8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DIN-Regular" panose="020B0500000000000000" pitchFamily="34" charset="0"/>
              </a:defRPr>
            </a:lvl1pPr>
          </a:lstStyle>
          <a:p>
            <a:fld id="{0BFB9837-58DF-1C4C-856D-F4696B4234CA}" type="datetime1">
              <a:rPr lang="nl-NL" smtClean="0"/>
              <a:pPr/>
              <a:t>13-6-2024</a:t>
            </a:fld>
            <a:endParaRPr lang="nl-NL"/>
          </a:p>
        </p:txBody>
      </p:sp>
      <p:sp>
        <p:nvSpPr>
          <p:cNvPr id="5" name="Tijdelijke aanduiding voor voettekst 4">
            <a:extLst>
              <a:ext uri="{FF2B5EF4-FFF2-40B4-BE49-F238E27FC236}">
                <a16:creationId xmlns:a16="http://schemas.microsoft.com/office/drawing/2014/main" id="{EC070F49-2906-134F-B8D2-58BC21A1D11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DIN-Regular" panose="020B0500000000000000" pitchFamily="34" charset="0"/>
              </a:defRPr>
            </a:lvl1pPr>
          </a:lstStyle>
          <a:p>
            <a:endParaRPr lang="nl-NL"/>
          </a:p>
        </p:txBody>
      </p:sp>
      <p:sp>
        <p:nvSpPr>
          <p:cNvPr id="6" name="Tijdelijke aanduiding voor dianummer 5">
            <a:extLst>
              <a:ext uri="{FF2B5EF4-FFF2-40B4-BE49-F238E27FC236}">
                <a16:creationId xmlns:a16="http://schemas.microsoft.com/office/drawing/2014/main" id="{32081AF3-53A0-5340-AC94-D37A080E5A4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DIN-Regular" panose="020B0500000000000000" pitchFamily="34" charset="0"/>
              </a:defRPr>
            </a:lvl1pPr>
          </a:lstStyle>
          <a:p>
            <a:fld id="{6BA46E3B-9C4D-ED4F-A219-BC09E5D72B97}" type="slidenum">
              <a:rPr lang="nl-NL" smtClean="0"/>
              <a:pPr/>
              <a:t>‹nr.›</a:t>
            </a:fld>
            <a:endParaRPr lang="nl-NL"/>
          </a:p>
        </p:txBody>
      </p:sp>
    </p:spTree>
    <p:extLst>
      <p:ext uri="{BB962C8B-B14F-4D97-AF65-F5344CB8AC3E}">
        <p14:creationId xmlns:p14="http://schemas.microsoft.com/office/powerpoint/2010/main" val="844321707"/>
      </p:ext>
    </p:extLst>
  </p:cSld>
  <p:clrMap bg1="lt1" tx1="dk1" bg2="lt2" tx2="dk2" accent1="accent1" accent2="accent2" accent3="accent3" accent4="accent4" accent5="accent5" accent6="accent6" hlink="hlink" folHlink="folHlink"/>
  <p:sldLayoutIdLst>
    <p:sldLayoutId id="2147483693" r:id="rId1"/>
    <p:sldLayoutId id="2147483661" r:id="rId2"/>
    <p:sldLayoutId id="2147483660" r:id="rId3"/>
    <p:sldLayoutId id="2147483654" r:id="rId4"/>
    <p:sldLayoutId id="2147483701" r:id="rId5"/>
    <p:sldLayoutId id="2147483694" r:id="rId6"/>
    <p:sldLayoutId id="2147483696" r:id="rId7"/>
    <p:sldLayoutId id="2147483697" r:id="rId8"/>
    <p:sldLayoutId id="2147483664" r:id="rId9"/>
    <p:sldLayoutId id="2147483651" r:id="rId10"/>
    <p:sldLayoutId id="2147483652" r:id="rId11"/>
    <p:sldLayoutId id="2147483698" r:id="rId12"/>
    <p:sldLayoutId id="2147483655" r:id="rId13"/>
    <p:sldLayoutId id="2147483658" r:id="rId14"/>
    <p:sldLayoutId id="2147483667" r:id="rId15"/>
    <p:sldLayoutId id="2147483700" r:id="rId16"/>
  </p:sldLayoutIdLst>
  <p:hf hdr="0"/>
  <p:txStyles>
    <p:titleStyle>
      <a:lvl1pPr algn="ctr" defTabSz="914400" rtl="0" eaLnBrk="1" latinLnBrk="0" hangingPunct="1">
        <a:lnSpc>
          <a:spcPct val="70000"/>
        </a:lnSpc>
        <a:spcBef>
          <a:spcPct val="0"/>
        </a:spcBef>
        <a:buNone/>
        <a:defRPr sz="4000" b="1" i="0" kern="1200" baseline="0">
          <a:solidFill>
            <a:schemeClr val="tx1"/>
          </a:solidFill>
          <a:latin typeface="DIN-Regular" panose="020B0500000000000000" pitchFamily="34" charset="0"/>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b="0" i="0" kern="1200">
          <a:solidFill>
            <a:schemeClr val="tx1"/>
          </a:solidFill>
          <a:latin typeface="DIN-Regular" panose="020B0500000000000000"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1"/>
          </a:solidFill>
          <a:latin typeface="DIN" panose="02000503040000020003"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1"/>
          </a:solidFill>
          <a:latin typeface="DIN" panose="02000503040000020003"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b="0" i="0" kern="1200">
          <a:solidFill>
            <a:schemeClr val="tx1"/>
          </a:solidFill>
          <a:latin typeface="DIN" panose="02000503040000020003"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b="0" i="0" kern="1200">
          <a:solidFill>
            <a:schemeClr val="tx1"/>
          </a:solidFill>
          <a:latin typeface="DIN" panose="02000503040000020003"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0.jpe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6E05D3D9-8337-0B4D-8DF0-5D8BE2025E3E}"/>
              </a:ext>
            </a:extLst>
          </p:cNvPr>
          <p:cNvSpPr>
            <a:spLocks noGrp="1"/>
          </p:cNvSpPr>
          <p:nvPr>
            <p:ph type="title"/>
          </p:nvPr>
        </p:nvSpPr>
        <p:spPr/>
        <p:txBody>
          <a:bodyPr/>
          <a:lstStyle/>
          <a:p>
            <a:r>
              <a:rPr lang="nl-NL"/>
              <a:t>Monitor inburgering 2023</a:t>
            </a:r>
          </a:p>
        </p:txBody>
      </p:sp>
      <p:sp>
        <p:nvSpPr>
          <p:cNvPr id="4" name="Tijdelijke aanduiding voor tekst 3">
            <a:extLst>
              <a:ext uri="{FF2B5EF4-FFF2-40B4-BE49-F238E27FC236}">
                <a16:creationId xmlns:a16="http://schemas.microsoft.com/office/drawing/2014/main" id="{B23E81E8-244F-5243-90A8-2C7E04EF6246}"/>
              </a:ext>
            </a:extLst>
          </p:cNvPr>
          <p:cNvSpPr>
            <a:spLocks noGrp="1"/>
          </p:cNvSpPr>
          <p:nvPr>
            <p:ph type="body" sz="quarter" idx="13"/>
          </p:nvPr>
        </p:nvSpPr>
        <p:spPr/>
        <p:txBody>
          <a:bodyPr>
            <a:normAutofit/>
          </a:bodyPr>
          <a:lstStyle/>
          <a:p>
            <a:endParaRPr lang="nl-NL" sz="1600"/>
          </a:p>
          <a:p>
            <a:endParaRPr lang="nl-NL" sz="1000"/>
          </a:p>
          <a:p>
            <a:endParaRPr lang="nl-NL" sz="1000"/>
          </a:p>
        </p:txBody>
      </p:sp>
      <p:pic>
        <p:nvPicPr>
          <p:cNvPr id="11" name="Tijdelijke aanduiding voor afbeelding 10">
            <a:extLst>
              <a:ext uri="{FF2B5EF4-FFF2-40B4-BE49-F238E27FC236}">
                <a16:creationId xmlns:a16="http://schemas.microsoft.com/office/drawing/2014/main" id="{F6B97FAB-0EFF-4974-8595-A9B231E14E42}"/>
              </a:ext>
              <a:ext uri="{C183D7F6-B498-43B3-948B-1728B52AA6E4}">
                <adec:decorative xmlns:adec="http://schemas.microsoft.com/office/drawing/2017/decorative" val="1"/>
              </a:ext>
            </a:extLst>
          </p:cNvPr>
          <p:cNvPicPr>
            <a:picLocks noGrp="1" noChangeAspect="1"/>
          </p:cNvPicPr>
          <p:nvPr>
            <p:ph type="pic" sz="quarter" idx="14"/>
          </p:nvPr>
        </p:nvPicPr>
        <p:blipFill>
          <a:blip r:embed="rId3"/>
          <a:srcRect t="3664" b="3664"/>
          <a:stretch/>
        </p:blipFill>
        <p:spPr>
          <a:xfrm>
            <a:off x="0" y="1738314"/>
            <a:ext cx="12192000" cy="5119686"/>
          </a:xfrm>
        </p:spPr>
      </p:pic>
      <p:pic>
        <p:nvPicPr>
          <p:cNvPr id="15" name="Tijdelijke aanduiding voor afbeelding 14">
            <a:extLst>
              <a:ext uri="{FF2B5EF4-FFF2-40B4-BE49-F238E27FC236}">
                <a16:creationId xmlns:a16="http://schemas.microsoft.com/office/drawing/2014/main" id="{85F30899-E24B-431D-89CD-70C832FF5D44}"/>
              </a:ext>
            </a:extLst>
          </p:cNvPr>
          <p:cNvPicPr>
            <a:picLocks noGrp="1" noChangeAspect="1"/>
          </p:cNvPicPr>
          <p:nvPr>
            <p:ph type="pic" sz="quarter" idx="19"/>
          </p:nvPr>
        </p:nvPicPr>
        <p:blipFill>
          <a:blip r:embed="rId4"/>
          <a:srcRect t="1" b="1"/>
          <a:stretch/>
        </p:blipFill>
        <p:spPr>
          <a:xfrm>
            <a:off x="-9000" y="2201863"/>
            <a:ext cx="2048400" cy="1118712"/>
          </a:xfrm>
        </p:spPr>
      </p:pic>
    </p:spTree>
    <p:extLst>
      <p:ext uri="{BB962C8B-B14F-4D97-AF65-F5344CB8AC3E}">
        <p14:creationId xmlns:p14="http://schemas.microsoft.com/office/powerpoint/2010/main" val="1973997467"/>
      </p:ext>
    </p:extLst>
  </p:cSld>
  <p:clrMapOvr>
    <a:masterClrMapping/>
  </p:clrMapOvr>
  <mc:AlternateContent xmlns:mc="http://schemas.openxmlformats.org/markup-compatibility/2006" xmlns:p14="http://schemas.microsoft.com/office/powerpoint/2010/main">
    <mc:Choice Requires="p14">
      <p:transition spd="slow" p14:dur="2000" advTm="5989"/>
    </mc:Choice>
    <mc:Fallback xmlns="">
      <p:transition spd="slow" advTm="5989"/>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jdelijke aanduiding voor tekst 27">
            <a:extLst>
              <a:ext uri="{FF2B5EF4-FFF2-40B4-BE49-F238E27FC236}">
                <a16:creationId xmlns:a16="http://schemas.microsoft.com/office/drawing/2014/main" id="{56B1AC65-FF2E-AF78-CF85-3D188A34A64F}"/>
              </a:ext>
            </a:extLst>
          </p:cNvPr>
          <p:cNvSpPr>
            <a:spLocks noGrp="1"/>
          </p:cNvSpPr>
          <p:nvPr>
            <p:ph type="body" sz="quarter" idx="14"/>
          </p:nvPr>
        </p:nvSpPr>
        <p:spPr/>
        <p:txBody>
          <a:bodyPr>
            <a:normAutofit/>
          </a:bodyPr>
          <a:lstStyle/>
          <a:p>
            <a:pPr algn="just" rtl="0" fontAlgn="base">
              <a:lnSpc>
                <a:spcPct val="100000"/>
              </a:lnSpc>
            </a:pPr>
            <a:r>
              <a:rPr lang="nl-NL" sz="700" b="0" i="0" u="none" strike="noStrike">
                <a:solidFill>
                  <a:srgbClr val="000000"/>
                </a:solidFill>
                <a:effectLst/>
                <a:latin typeface="DIN" panose="00000400000000000000" pitchFamily="2" charset="0"/>
              </a:rPr>
              <a:t>Onder de Wi2021 maakt het Rijk onderscheid in een aantal verschillende groepen. De rol van de gemeente is ook verschillend voor deze groepen. Hieronder is uitgewerkt welke groepen inburgeraars er zijn en welke rol de gemeente voor hen vervult.  </a:t>
            </a:r>
            <a:r>
              <a:rPr lang="en-US" sz="700" b="0" i="0">
                <a:solidFill>
                  <a:srgbClr val="000000"/>
                </a:solidFill>
                <a:effectLst/>
                <a:latin typeface="DIN" panose="00000400000000000000" pitchFamily="2" charset="0"/>
              </a:rPr>
              <a:t>​</a:t>
            </a:r>
          </a:p>
          <a:p>
            <a:pPr marL="171450" indent="-171450" algn="just" rtl="0" fontAlgn="base">
              <a:lnSpc>
                <a:spcPct val="100000"/>
              </a:lnSpc>
              <a:buFont typeface="Arial" panose="020B0604020202020204" pitchFamily="34" charset="0"/>
              <a:buChar char="•"/>
            </a:pPr>
            <a:r>
              <a:rPr lang="nl-NL" sz="700" b="0" i="0" u="none" strike="noStrike">
                <a:solidFill>
                  <a:srgbClr val="000000"/>
                </a:solidFill>
                <a:effectLst/>
                <a:latin typeface="DIN" panose="00000400000000000000" pitchFamily="2" charset="0"/>
              </a:rPr>
              <a:t>Vergunninghouders zijn asielzoekers die als vluchteling erkend zijn en in Nederland mogen blijven. </a:t>
            </a:r>
            <a:r>
              <a:rPr lang="nl-NL" sz="700" b="0" i="0" u="none" strike="noStrike" err="1">
                <a:solidFill>
                  <a:srgbClr val="000000"/>
                </a:solidFill>
                <a:effectLst/>
                <a:latin typeface="DIN" panose="00000400000000000000" pitchFamily="2" charset="0"/>
              </a:rPr>
              <a:t>Nareizigers</a:t>
            </a:r>
            <a:r>
              <a:rPr lang="nl-NL" sz="700" b="0" i="0" u="none" strike="noStrike">
                <a:solidFill>
                  <a:srgbClr val="000000"/>
                </a:solidFill>
                <a:effectLst/>
                <a:latin typeface="DIN" panose="00000400000000000000" pitchFamily="2" charset="0"/>
              </a:rPr>
              <a:t> zijn ook vergunninghouders. Onder de Wi2021 hebben gemeenten de regie op het lokale inburgeringsstelsel. Daarbij is het doel dat inburgeraars zo snel mogelijk participeren in Nederland, het liefst via betaald werk. De gemeente begeleidt vergunninghouders bij hun inburgering. </a:t>
            </a:r>
            <a:r>
              <a:rPr lang="en-US" sz="700" b="0" i="0">
                <a:solidFill>
                  <a:srgbClr val="000000"/>
                </a:solidFill>
                <a:effectLst/>
                <a:latin typeface="DIN" panose="00000400000000000000" pitchFamily="2" charset="0"/>
              </a:rPr>
              <a:t>​</a:t>
            </a:r>
          </a:p>
          <a:p>
            <a:pPr marL="171450" indent="-171450" algn="just" rtl="0" fontAlgn="base">
              <a:lnSpc>
                <a:spcPct val="100000"/>
              </a:lnSpc>
              <a:buFont typeface="Arial" panose="020B0604020202020204" pitchFamily="34" charset="0"/>
              <a:buChar char="•"/>
            </a:pPr>
            <a:r>
              <a:rPr lang="nl-NL" sz="700" b="0" i="0" u="none" strike="noStrike">
                <a:solidFill>
                  <a:srgbClr val="000000"/>
                </a:solidFill>
                <a:effectLst/>
                <a:latin typeface="DIN" panose="00000400000000000000" pitchFamily="2" charset="0"/>
              </a:rPr>
              <a:t>Gezinsmigranten komen naar Nederland om zich aan te sluiten bij personen met de Nederlandse nationaliteit of iemand die al langer in Nederland gevestigd is. Van gezinsmigranten wordt meer zelfredzaamheid verwacht omdat ze kunnen terugvallen op het sociale netwerk van hun partner of de werkgever. De gemeente begeleidt ook gezinsmigranten bij hun inburgering, echter is deze begeleiding beperkter dan de begeleiding van vergunninghouders.</a:t>
            </a:r>
            <a:r>
              <a:rPr lang="en-US" sz="700" b="0" i="0">
                <a:solidFill>
                  <a:srgbClr val="000000"/>
                </a:solidFill>
                <a:effectLst/>
                <a:latin typeface="DIN" panose="00000400000000000000" pitchFamily="2" charset="0"/>
              </a:rPr>
              <a:t>​</a:t>
            </a:r>
          </a:p>
          <a:p>
            <a:pPr marL="171450" indent="-171450" algn="just" rtl="0" fontAlgn="base">
              <a:lnSpc>
                <a:spcPct val="100000"/>
              </a:lnSpc>
              <a:buFont typeface="Arial" panose="020B0604020202020204" pitchFamily="34" charset="0"/>
              <a:buChar char="•"/>
            </a:pPr>
            <a:r>
              <a:rPr lang="nl-NL" sz="700" b="0" i="0" u="none" strike="noStrike">
                <a:solidFill>
                  <a:srgbClr val="000000"/>
                </a:solidFill>
                <a:effectLst/>
                <a:latin typeface="DIN" panose="00000400000000000000" pitchFamily="2" charset="0"/>
              </a:rPr>
              <a:t>Overige migranten vormen een diverse groep mensen zoals geestelijke bedienaren. Ook mensen met een niet-humanitaire verblijfstatus vallen onder deze groep zoals slachtoffers van mensenhandel. Voor overige migranten gelden dezelfde regels en gemeentelijke verantwoordelijkheid als voor gezinsmigranten. </a:t>
            </a:r>
            <a:endParaRPr lang="nl-NL" sz="700" b="0" i="0">
              <a:solidFill>
                <a:srgbClr val="000000"/>
              </a:solidFill>
              <a:effectLst/>
              <a:latin typeface="DIN" panose="00000400000000000000" pitchFamily="2" charset="0"/>
            </a:endParaRPr>
          </a:p>
          <a:p>
            <a:pPr algn="just">
              <a:lnSpc>
                <a:spcPct val="100000"/>
              </a:lnSpc>
            </a:pPr>
            <a:endParaRPr lang="nl-NL" sz="700">
              <a:latin typeface="DIN" panose="00000400000000000000" pitchFamily="2" charset="0"/>
            </a:endParaRPr>
          </a:p>
        </p:txBody>
      </p:sp>
      <p:sp>
        <p:nvSpPr>
          <p:cNvPr id="26" name="Titel 25">
            <a:extLst>
              <a:ext uri="{FF2B5EF4-FFF2-40B4-BE49-F238E27FC236}">
                <a16:creationId xmlns:a16="http://schemas.microsoft.com/office/drawing/2014/main" id="{FCED1318-3375-6691-F18D-C1C1F2C622DC}"/>
              </a:ext>
            </a:extLst>
          </p:cNvPr>
          <p:cNvSpPr>
            <a:spLocks noGrp="1"/>
          </p:cNvSpPr>
          <p:nvPr>
            <p:ph type="title"/>
          </p:nvPr>
        </p:nvSpPr>
        <p:spPr/>
        <p:txBody>
          <a:bodyPr/>
          <a:lstStyle/>
          <a:p>
            <a:r>
              <a:rPr lang="nl-NL" b="1"/>
              <a:t>2.5 Inburgering Wi2021</a:t>
            </a:r>
          </a:p>
        </p:txBody>
      </p:sp>
      <p:sp>
        <p:nvSpPr>
          <p:cNvPr id="31" name="Tijdelijke aanduiding voor tekst 27">
            <a:extLst>
              <a:ext uri="{FF2B5EF4-FFF2-40B4-BE49-F238E27FC236}">
                <a16:creationId xmlns:a16="http://schemas.microsoft.com/office/drawing/2014/main" id="{840B855B-F9D5-54D9-94B4-56675256A251}"/>
              </a:ext>
            </a:extLst>
          </p:cNvPr>
          <p:cNvSpPr txBox="1">
            <a:spLocks/>
          </p:cNvSpPr>
          <p:nvPr/>
        </p:nvSpPr>
        <p:spPr>
          <a:xfrm>
            <a:off x="7586669" y="2202055"/>
            <a:ext cx="3611078" cy="3631763"/>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b="0" i="0" kern="1200">
                <a:solidFill>
                  <a:schemeClr val="tx1"/>
                </a:solidFill>
                <a:latin typeface="DIN-Regular" panose="020B0500000000000000"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1"/>
                </a:solidFill>
                <a:latin typeface="DIN" panose="02000503040000020003"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1"/>
                </a:solidFill>
                <a:latin typeface="DIN" panose="02000503040000020003"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b="0" i="0" kern="1200">
                <a:solidFill>
                  <a:schemeClr val="tx1"/>
                </a:solidFill>
                <a:latin typeface="DIN" panose="02000503040000020003"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b="0" i="0" kern="1200">
                <a:solidFill>
                  <a:schemeClr val="tx1"/>
                </a:solidFill>
                <a:latin typeface="DIN" panose="02000503040000020003"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0" fontAlgn="base"/>
            <a:r>
              <a:rPr lang="nl-NL" sz="700" b="1" i="0" u="none" strike="noStrike">
                <a:solidFill>
                  <a:srgbClr val="000000"/>
                </a:solidFill>
                <a:effectLst/>
                <a:latin typeface="DIN" panose="00000400000000000000" pitchFamily="2" charset="0"/>
              </a:rPr>
              <a:t>Inburgeren onder de Wet inburgering 2021</a:t>
            </a:r>
            <a:r>
              <a:rPr lang="en-US" sz="700" b="0" i="0">
                <a:solidFill>
                  <a:srgbClr val="000000"/>
                </a:solidFill>
                <a:effectLst/>
                <a:latin typeface="DIN" panose="00000400000000000000" pitchFamily="2" charset="0"/>
              </a:rPr>
              <a:t>​</a:t>
            </a:r>
          </a:p>
          <a:p>
            <a:pPr algn="just" rtl="0" fontAlgn="base"/>
            <a:r>
              <a:rPr lang="nl-NL" sz="700" b="0" i="0" u="none" strike="noStrike">
                <a:solidFill>
                  <a:srgbClr val="000000"/>
                </a:solidFill>
                <a:effectLst/>
                <a:latin typeface="DIN" panose="00000400000000000000" pitchFamily="2" charset="0"/>
              </a:rPr>
              <a:t>Op 31 december 2023 waren in Almere 1032 mensen inburgeringsplichtig onder de Wi2021. Om het inburgeringsaanbod zo goed mogelijk te laten aansluiten op de Almeerse inburgeraars, is een overkoepelend beeld van de Almeerse inburgeraars belangrijk. De meest opvallende zaken uit 2023 waren:</a:t>
            </a:r>
            <a:r>
              <a:rPr lang="en-US" sz="700" b="0" i="0">
                <a:solidFill>
                  <a:srgbClr val="000000"/>
                </a:solidFill>
                <a:effectLst/>
                <a:latin typeface="DIN" panose="00000400000000000000" pitchFamily="2" charset="0"/>
              </a:rPr>
              <a:t>​</a:t>
            </a:r>
          </a:p>
          <a:p>
            <a:pPr marL="171450" indent="-171450" algn="just" rtl="0" fontAlgn="base">
              <a:buFont typeface="Arial" panose="020B0604020202020204" pitchFamily="34" charset="0"/>
              <a:buChar char="•"/>
            </a:pPr>
            <a:r>
              <a:rPr lang="nl-NL" sz="700" b="0" i="0" u="none" strike="noStrike">
                <a:solidFill>
                  <a:srgbClr val="000000"/>
                </a:solidFill>
                <a:effectLst/>
                <a:latin typeface="DIN" panose="00000400000000000000" pitchFamily="2" charset="0"/>
              </a:rPr>
              <a:t>Het aantal inburgeraars lag aanzienlijk hoger dan op 31 december 2022. Het aantal gezinsmigranten steeg met 248%. Het aantal vergunninghouders steeg met 143%.</a:t>
            </a:r>
            <a:r>
              <a:rPr lang="en-US" sz="700" b="0" i="0">
                <a:solidFill>
                  <a:srgbClr val="000000"/>
                </a:solidFill>
                <a:effectLst/>
                <a:latin typeface="DIN" panose="00000400000000000000" pitchFamily="2" charset="0"/>
              </a:rPr>
              <a:t>​</a:t>
            </a:r>
          </a:p>
          <a:p>
            <a:pPr marL="171450" indent="-171450" algn="just" rtl="0" fontAlgn="base">
              <a:buFont typeface="Arial" panose="020B0604020202020204" pitchFamily="34" charset="0"/>
              <a:buChar char="•"/>
            </a:pPr>
            <a:r>
              <a:rPr lang="nl-NL" sz="700" b="0" i="0" u="none" strike="noStrike">
                <a:solidFill>
                  <a:srgbClr val="000000"/>
                </a:solidFill>
                <a:effectLst/>
                <a:latin typeface="DIN" panose="00000400000000000000" pitchFamily="2" charset="0"/>
              </a:rPr>
              <a:t>Het aantal gezinsmigranten en vergunninghouders is dit jaar zo goed als gelijk.</a:t>
            </a:r>
            <a:r>
              <a:rPr lang="en-US" sz="700" b="0" i="0">
                <a:solidFill>
                  <a:srgbClr val="000000"/>
                </a:solidFill>
                <a:effectLst/>
                <a:latin typeface="DIN" panose="00000400000000000000" pitchFamily="2" charset="0"/>
              </a:rPr>
              <a:t>​</a:t>
            </a:r>
          </a:p>
          <a:p>
            <a:pPr marL="171450" indent="-171450" algn="just" rtl="0" fontAlgn="base">
              <a:buFont typeface="Arial" panose="020B0604020202020204" pitchFamily="34" charset="0"/>
              <a:buChar char="•"/>
            </a:pPr>
            <a:r>
              <a:rPr lang="nl-NL" sz="700" b="0" i="0" u="none" strike="noStrike">
                <a:solidFill>
                  <a:srgbClr val="000000"/>
                </a:solidFill>
                <a:effectLst/>
                <a:latin typeface="DIN" panose="00000400000000000000" pitchFamily="2" charset="0"/>
              </a:rPr>
              <a:t>Van het aantal gezinsmigranten was het grootste deel vrouw (63%). Bij vergunninghouders was een groter deel man (61%).</a:t>
            </a:r>
            <a:r>
              <a:rPr lang="en-US" sz="700" b="0" i="0">
                <a:solidFill>
                  <a:srgbClr val="000000"/>
                </a:solidFill>
                <a:effectLst/>
                <a:latin typeface="DIN" panose="00000400000000000000" pitchFamily="2" charset="0"/>
              </a:rPr>
              <a:t>​</a:t>
            </a:r>
          </a:p>
          <a:p>
            <a:pPr marL="171450" indent="-171450" algn="just" rtl="0" fontAlgn="base">
              <a:buFont typeface="Arial" panose="020B0604020202020204" pitchFamily="34" charset="0"/>
              <a:buChar char="•"/>
            </a:pPr>
            <a:r>
              <a:rPr lang="nl-NL" sz="700" b="0" i="0" u="none" strike="noStrike">
                <a:solidFill>
                  <a:srgbClr val="000000"/>
                </a:solidFill>
                <a:effectLst/>
                <a:latin typeface="DIN" panose="00000400000000000000" pitchFamily="2" charset="0"/>
              </a:rPr>
              <a:t>56% van de gezinsmigranten bevond zich in de leeftijdscategorie 27 t/m 39 jaar. 47% van de vergunninghouders was tussen de 27 en 39 jaar.</a:t>
            </a:r>
            <a:endParaRPr lang="en-US" sz="700" b="0" i="0">
              <a:solidFill>
                <a:srgbClr val="000000"/>
              </a:solidFill>
              <a:effectLst/>
              <a:latin typeface="DIN" panose="00000400000000000000" pitchFamily="2" charset="0"/>
            </a:endParaRPr>
          </a:p>
          <a:p>
            <a:pPr algn="just"/>
            <a:r>
              <a:rPr lang="nl-NL" sz="700">
                <a:latin typeface="DIN" panose="00000400000000000000" pitchFamily="2" charset="0"/>
              </a:rPr>
              <a:t> </a:t>
            </a:r>
          </a:p>
        </p:txBody>
      </p:sp>
      <p:pic>
        <p:nvPicPr>
          <p:cNvPr id="4098" name="Picture 2">
            <a:extLst>
              <a:ext uri="{FF2B5EF4-FFF2-40B4-BE49-F238E27FC236}">
                <a16:creationId xmlns:a16="http://schemas.microsoft.com/office/drawing/2014/main" id="{6BA9E4AE-0EE1-FE95-FDE3-DDCA8A13B0C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9260" y="4747936"/>
            <a:ext cx="2678320" cy="1564828"/>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a:extLst>
              <a:ext uri="{FF2B5EF4-FFF2-40B4-BE49-F238E27FC236}">
                <a16:creationId xmlns:a16="http://schemas.microsoft.com/office/drawing/2014/main" id="{DDAADF00-3D32-AC6C-F74B-2DC1766D1CE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56840" y="4747936"/>
            <a:ext cx="2678320" cy="1564828"/>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a:extLst>
              <a:ext uri="{FF2B5EF4-FFF2-40B4-BE49-F238E27FC236}">
                <a16:creationId xmlns:a16="http://schemas.microsoft.com/office/drawing/2014/main" id="{B745E6B8-087B-D403-C19C-D4304EFBBCC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74420" y="4747936"/>
            <a:ext cx="2678320" cy="1564828"/>
          </a:xfrm>
          <a:prstGeom prst="rect">
            <a:avLst/>
          </a:prstGeom>
          <a:noFill/>
          <a:extLst>
            <a:ext uri="{909E8E84-426E-40DD-AFC4-6F175D3DCCD1}">
              <a14:hiddenFill xmlns:a14="http://schemas.microsoft.com/office/drawing/2010/main">
                <a:solidFill>
                  <a:srgbClr val="FFFFFF"/>
                </a:solidFill>
              </a14:hiddenFill>
            </a:ext>
          </a:extLst>
        </p:spPr>
      </p:pic>
      <p:pic>
        <p:nvPicPr>
          <p:cNvPr id="32" name="Tijdelijke aanduiding voor afbeelding 11">
            <a:extLst>
              <a:ext uri="{FF2B5EF4-FFF2-40B4-BE49-F238E27FC236}">
                <a16:creationId xmlns:a16="http://schemas.microsoft.com/office/drawing/2014/main" id="{B4D1C86E-9B81-941C-FE2F-4CDC39D14075}"/>
              </a:ext>
              <a:ext uri="{C183D7F6-B498-43B3-948B-1728B52AA6E4}">
                <adec:decorative xmlns:adec="http://schemas.microsoft.com/office/drawing/2017/decorative" val="1"/>
              </a:ext>
            </a:extLst>
          </p:cNvPr>
          <p:cNvPicPr>
            <a:picLocks noChangeAspect="1"/>
          </p:cNvPicPr>
          <p:nvPr/>
        </p:nvPicPr>
        <p:blipFill>
          <a:blip r:embed="rId5"/>
          <a:srcRect l="33" r="33"/>
          <a:stretch/>
        </p:blipFill>
        <p:spPr>
          <a:xfrm>
            <a:off x="-9000" y="3429000"/>
            <a:ext cx="2048400" cy="1118712"/>
          </a:xfrm>
          <a:prstGeom prst="rect">
            <a:avLst/>
          </a:prstGeom>
        </p:spPr>
      </p:pic>
    </p:spTree>
    <p:extLst>
      <p:ext uri="{BB962C8B-B14F-4D97-AF65-F5344CB8AC3E}">
        <p14:creationId xmlns:p14="http://schemas.microsoft.com/office/powerpoint/2010/main" val="11709527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jdelijke aanduiding voor tekst 27">
            <a:extLst>
              <a:ext uri="{FF2B5EF4-FFF2-40B4-BE49-F238E27FC236}">
                <a16:creationId xmlns:a16="http://schemas.microsoft.com/office/drawing/2014/main" id="{56B1AC65-FF2E-AF78-CF85-3D188A34A64F}"/>
              </a:ext>
            </a:extLst>
          </p:cNvPr>
          <p:cNvSpPr>
            <a:spLocks noGrp="1"/>
          </p:cNvSpPr>
          <p:nvPr>
            <p:ph type="body" sz="quarter" idx="14"/>
          </p:nvPr>
        </p:nvSpPr>
        <p:spPr/>
        <p:txBody>
          <a:bodyPr>
            <a:normAutofit/>
          </a:bodyPr>
          <a:lstStyle/>
          <a:p>
            <a:pPr algn="just" rtl="0" fontAlgn="base">
              <a:lnSpc>
                <a:spcPct val="100000"/>
              </a:lnSpc>
            </a:pPr>
            <a:r>
              <a:rPr lang="nl-NL" sz="700" b="0" i="0" u="none" strike="noStrike">
                <a:solidFill>
                  <a:srgbClr val="000000"/>
                </a:solidFill>
                <a:effectLst/>
                <a:latin typeface="DIN" panose="00000400000000000000" pitchFamily="2" charset="0"/>
              </a:rPr>
              <a:t>Aan het begin van het inburgeringstraject starten inburgeraars met het brede intakeproces. Dit proces bestaat uit:</a:t>
            </a:r>
            <a:r>
              <a:rPr lang="en-US" sz="700" b="0" i="0">
                <a:solidFill>
                  <a:srgbClr val="000000"/>
                </a:solidFill>
                <a:effectLst/>
                <a:latin typeface="DIN" panose="00000400000000000000" pitchFamily="2" charset="0"/>
              </a:rPr>
              <a:t>​</a:t>
            </a:r>
          </a:p>
          <a:p>
            <a:pPr marL="228600" indent="-228600" algn="just" rtl="0" fontAlgn="base">
              <a:lnSpc>
                <a:spcPct val="100000"/>
              </a:lnSpc>
              <a:buFont typeface="+mj-lt"/>
              <a:buAutoNum type="arabicPeriod"/>
            </a:pPr>
            <a:r>
              <a:rPr lang="nl-NL" sz="700" b="0" i="0" u="none" strike="noStrike">
                <a:solidFill>
                  <a:srgbClr val="000000"/>
                </a:solidFill>
                <a:effectLst/>
                <a:latin typeface="DIN" panose="00000400000000000000" pitchFamily="2" charset="0"/>
              </a:rPr>
              <a:t>Gesprekken met de gemeentelijke klantmanager</a:t>
            </a:r>
            <a:r>
              <a:rPr lang="en-US" sz="700" b="0" i="0">
                <a:solidFill>
                  <a:srgbClr val="000000"/>
                </a:solidFill>
                <a:effectLst/>
                <a:latin typeface="DIN" panose="00000400000000000000" pitchFamily="2" charset="0"/>
              </a:rPr>
              <a:t>​</a:t>
            </a:r>
          </a:p>
          <a:p>
            <a:pPr marL="228600" indent="-228600" algn="just" rtl="0" fontAlgn="base">
              <a:lnSpc>
                <a:spcPct val="100000"/>
              </a:lnSpc>
              <a:buFont typeface="+mj-lt"/>
              <a:buAutoNum type="arabicPeriod"/>
            </a:pPr>
            <a:r>
              <a:rPr lang="nl-NL" sz="700" b="0" i="0" u="none" strike="noStrike">
                <a:solidFill>
                  <a:srgbClr val="000000"/>
                </a:solidFill>
                <a:effectLst/>
                <a:latin typeface="DIN" panose="00000400000000000000" pitchFamily="2" charset="0"/>
              </a:rPr>
              <a:t>Het invullen van de leerbaarheidstoets</a:t>
            </a:r>
            <a:r>
              <a:rPr lang="en-US" sz="700" b="0" i="0">
                <a:solidFill>
                  <a:srgbClr val="000000"/>
                </a:solidFill>
                <a:effectLst/>
                <a:latin typeface="DIN" panose="00000400000000000000" pitchFamily="2" charset="0"/>
              </a:rPr>
              <a:t>​</a:t>
            </a:r>
          </a:p>
          <a:p>
            <a:pPr marL="228600" indent="-228600" algn="just" rtl="0" fontAlgn="base">
              <a:lnSpc>
                <a:spcPct val="100000"/>
              </a:lnSpc>
              <a:buFont typeface="+mj-lt"/>
              <a:buAutoNum type="arabicPeriod"/>
            </a:pPr>
            <a:r>
              <a:rPr lang="nl-NL" sz="700" b="0" i="0" u="none" strike="noStrike">
                <a:solidFill>
                  <a:srgbClr val="000000"/>
                </a:solidFill>
                <a:effectLst/>
                <a:latin typeface="DIN" panose="00000400000000000000" pitchFamily="2" charset="0"/>
              </a:rPr>
              <a:t>Het volgen van de brugklas (alleen voor vergunninghouders)</a:t>
            </a:r>
            <a:r>
              <a:rPr lang="en-US" sz="700" b="0" i="0">
                <a:solidFill>
                  <a:srgbClr val="000000"/>
                </a:solidFill>
                <a:effectLst/>
                <a:latin typeface="DIN" panose="00000400000000000000" pitchFamily="2" charset="0"/>
              </a:rPr>
              <a:t>​</a:t>
            </a:r>
          </a:p>
          <a:p>
            <a:pPr marL="228600" indent="-228600" algn="just" rtl="0" fontAlgn="base">
              <a:lnSpc>
                <a:spcPct val="100000"/>
              </a:lnSpc>
              <a:buFont typeface="+mj-lt"/>
              <a:buAutoNum type="arabicPeriod"/>
            </a:pPr>
            <a:r>
              <a:rPr lang="nl-NL" sz="700" b="0" i="0" u="none" strike="noStrike">
                <a:solidFill>
                  <a:srgbClr val="000000"/>
                </a:solidFill>
                <a:effectLst/>
                <a:latin typeface="DIN" panose="00000400000000000000" pitchFamily="2" charset="0"/>
              </a:rPr>
              <a:t>Het vaststellen van het PIP (Persoonlijk Plan Inburgering en Participatie). </a:t>
            </a:r>
            <a:r>
              <a:rPr lang="en-US" sz="700" b="0" i="0">
                <a:solidFill>
                  <a:srgbClr val="000000"/>
                </a:solidFill>
                <a:effectLst/>
                <a:latin typeface="DIN" panose="00000400000000000000" pitchFamily="2" charset="0"/>
              </a:rPr>
              <a:t>​</a:t>
            </a:r>
          </a:p>
          <a:p>
            <a:pPr algn="just" rtl="0" fontAlgn="base">
              <a:lnSpc>
                <a:spcPct val="100000"/>
              </a:lnSpc>
            </a:pPr>
            <a:r>
              <a:rPr lang="nl-NL" sz="700" b="1" i="0" u="none" strike="noStrike">
                <a:solidFill>
                  <a:srgbClr val="000000"/>
                </a:solidFill>
                <a:effectLst/>
                <a:latin typeface="DIN" panose="00000400000000000000" pitchFamily="2" charset="0"/>
              </a:rPr>
              <a:t>Leerbaarheidstoets</a:t>
            </a:r>
            <a:r>
              <a:rPr lang="en-US" sz="700" b="0" i="0">
                <a:solidFill>
                  <a:srgbClr val="000000"/>
                </a:solidFill>
                <a:effectLst/>
                <a:latin typeface="DIN" panose="00000400000000000000" pitchFamily="2" charset="0"/>
              </a:rPr>
              <a:t>​</a:t>
            </a:r>
          </a:p>
          <a:p>
            <a:pPr algn="just" rtl="0" fontAlgn="base">
              <a:lnSpc>
                <a:spcPct val="100000"/>
              </a:lnSpc>
            </a:pPr>
            <a:r>
              <a:rPr lang="nl-NL" sz="700" b="0" i="0" u="none" strike="noStrike">
                <a:solidFill>
                  <a:srgbClr val="000000"/>
                </a:solidFill>
                <a:effectLst/>
                <a:latin typeface="DIN" panose="00000400000000000000" pitchFamily="2" charset="0"/>
              </a:rPr>
              <a:t>Een belangrijk onderdeel van de brede intake is de leerbaarheidstoets. Het is een wettelijk verplicht middel om een betere inschatting te maken voor de meest passende leerroute voor de inburgeraar. </a:t>
            </a:r>
            <a:r>
              <a:rPr lang="en-US" sz="700" b="0" i="0">
                <a:solidFill>
                  <a:srgbClr val="000000"/>
                </a:solidFill>
                <a:effectLst/>
                <a:latin typeface="DIN" panose="00000400000000000000" pitchFamily="2" charset="0"/>
              </a:rPr>
              <a:t>​</a:t>
            </a:r>
          </a:p>
          <a:p>
            <a:pPr algn="just" rtl="0" fontAlgn="base">
              <a:lnSpc>
                <a:spcPct val="100000"/>
              </a:lnSpc>
            </a:pPr>
            <a:r>
              <a:rPr lang="nl-NL" sz="700" b="0" i="0" u="none" strike="noStrike">
                <a:solidFill>
                  <a:srgbClr val="000000"/>
                </a:solidFill>
                <a:effectLst/>
                <a:latin typeface="DIN" panose="00000400000000000000" pitchFamily="2" charset="0"/>
              </a:rPr>
              <a:t>In 2023 is de leerbaarheidstoets bij  674 inburgeraars afgenomen. Op basis van de leerbaarheidstoets is voor 76% van de inburgeraars inburgering op B1-niveau haalbaar. Wij zien dat deze percentages voor de twee verschillende doelgroepen verschillend zijn: voor 68% van de vergunninghouders is B1-niveau haalbaar en voor 81% van de gezinsmigranten. </a:t>
            </a:r>
            <a:r>
              <a:rPr lang="en-US" sz="700" b="0" i="0">
                <a:solidFill>
                  <a:srgbClr val="000000"/>
                </a:solidFill>
                <a:effectLst/>
                <a:latin typeface="DIN" panose="00000400000000000000" pitchFamily="2" charset="0"/>
              </a:rPr>
              <a:t>​</a:t>
            </a:r>
          </a:p>
          <a:p>
            <a:pPr algn="just" rtl="0" fontAlgn="base">
              <a:lnSpc>
                <a:spcPct val="100000"/>
              </a:lnSpc>
            </a:pPr>
            <a:r>
              <a:rPr lang="nl-NL" sz="700" b="0" i="0" u="none" strike="noStrike">
                <a:solidFill>
                  <a:srgbClr val="000000"/>
                </a:solidFill>
                <a:effectLst/>
                <a:latin typeface="DIN" panose="00000400000000000000" pitchFamily="2" charset="0"/>
              </a:rPr>
              <a:t>358 inburgeraars (35%) hebben nog geen uitslag van de leerbaarheidstoets. Een deel van de groep heeft de toets (nog) niet gemaakt of de uitslag was nog niet bekend op het moment dat de cijfers werden vervaardigd. </a:t>
            </a:r>
            <a:endParaRPr lang="en-US" sz="700" b="0" i="0">
              <a:solidFill>
                <a:srgbClr val="000000"/>
              </a:solidFill>
              <a:effectLst/>
              <a:latin typeface="DIN" panose="00000400000000000000" pitchFamily="2" charset="0"/>
            </a:endParaRPr>
          </a:p>
          <a:p>
            <a:pPr algn="just">
              <a:lnSpc>
                <a:spcPct val="100000"/>
              </a:lnSpc>
            </a:pPr>
            <a:endParaRPr lang="nl-NL" sz="700">
              <a:latin typeface="DIN" panose="00000400000000000000" pitchFamily="2" charset="0"/>
            </a:endParaRPr>
          </a:p>
        </p:txBody>
      </p:sp>
      <p:sp>
        <p:nvSpPr>
          <p:cNvPr id="26" name="Titel 25">
            <a:extLst>
              <a:ext uri="{FF2B5EF4-FFF2-40B4-BE49-F238E27FC236}">
                <a16:creationId xmlns:a16="http://schemas.microsoft.com/office/drawing/2014/main" id="{FCED1318-3375-6691-F18D-C1C1F2C622DC}"/>
              </a:ext>
            </a:extLst>
          </p:cNvPr>
          <p:cNvSpPr>
            <a:spLocks noGrp="1"/>
          </p:cNvSpPr>
          <p:nvPr>
            <p:ph type="title"/>
          </p:nvPr>
        </p:nvSpPr>
        <p:spPr/>
        <p:txBody>
          <a:bodyPr/>
          <a:lstStyle/>
          <a:p>
            <a:r>
              <a:rPr lang="nl-NL" b="1"/>
              <a:t>Cijfers brede intake</a:t>
            </a:r>
          </a:p>
        </p:txBody>
      </p:sp>
      <p:sp>
        <p:nvSpPr>
          <p:cNvPr id="31" name="Tijdelijke aanduiding voor tekst 27">
            <a:extLst>
              <a:ext uri="{FF2B5EF4-FFF2-40B4-BE49-F238E27FC236}">
                <a16:creationId xmlns:a16="http://schemas.microsoft.com/office/drawing/2014/main" id="{840B855B-F9D5-54D9-94B4-56675256A251}"/>
              </a:ext>
            </a:extLst>
          </p:cNvPr>
          <p:cNvSpPr txBox="1">
            <a:spLocks/>
          </p:cNvSpPr>
          <p:nvPr/>
        </p:nvSpPr>
        <p:spPr>
          <a:xfrm>
            <a:off x="7586669" y="2202055"/>
            <a:ext cx="3611078" cy="3631763"/>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b="0" i="0" kern="1200">
                <a:solidFill>
                  <a:schemeClr val="tx1"/>
                </a:solidFill>
                <a:latin typeface="DIN-Regular" panose="020B0500000000000000"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1"/>
                </a:solidFill>
                <a:latin typeface="DIN" panose="02000503040000020003"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1"/>
                </a:solidFill>
                <a:latin typeface="DIN" panose="02000503040000020003"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b="0" i="0" kern="1200">
                <a:solidFill>
                  <a:schemeClr val="tx1"/>
                </a:solidFill>
                <a:latin typeface="DIN" panose="02000503040000020003"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b="0" i="0" kern="1200">
                <a:solidFill>
                  <a:schemeClr val="tx1"/>
                </a:solidFill>
                <a:latin typeface="DIN" panose="02000503040000020003"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0" fontAlgn="base">
              <a:lnSpc>
                <a:spcPct val="100000"/>
              </a:lnSpc>
            </a:pPr>
            <a:r>
              <a:rPr lang="nl-NL" sz="700" b="1" i="0" u="none" strike="noStrike">
                <a:solidFill>
                  <a:srgbClr val="000000"/>
                </a:solidFill>
                <a:effectLst/>
                <a:latin typeface="DIN" panose="00000400000000000000" pitchFamily="2" charset="0"/>
              </a:rPr>
              <a:t>Plan Inburgering en Participatie (PIP)</a:t>
            </a:r>
            <a:r>
              <a:rPr lang="en-US" sz="700" b="0" i="0">
                <a:solidFill>
                  <a:srgbClr val="000000"/>
                </a:solidFill>
                <a:effectLst/>
                <a:latin typeface="DIN" panose="00000400000000000000" pitchFamily="2" charset="0"/>
              </a:rPr>
              <a:t>​</a:t>
            </a:r>
          </a:p>
          <a:p>
            <a:pPr algn="just" rtl="0" fontAlgn="base">
              <a:lnSpc>
                <a:spcPct val="100000"/>
              </a:lnSpc>
            </a:pPr>
            <a:r>
              <a:rPr lang="nl-NL" sz="700" b="0" i="0" u="none" strike="noStrike">
                <a:solidFill>
                  <a:srgbClr val="000000"/>
                </a:solidFill>
                <a:effectLst/>
                <a:latin typeface="DIN" panose="00000400000000000000" pitchFamily="2" charset="0"/>
              </a:rPr>
              <a:t>In het PIP staan afspraken die de klantmanagers maken met de inburgeraars over onder andere de leerroute, de taalschool en andere relevante leefgebieden. De afspraken en doelen in het PIP bepalen wanneer een inburgeraar aan de inburgeringsplicht voldoet. </a:t>
            </a:r>
            <a:r>
              <a:rPr lang="en-US" sz="700" b="0" i="0">
                <a:solidFill>
                  <a:srgbClr val="000000"/>
                </a:solidFill>
                <a:effectLst/>
                <a:latin typeface="DIN" panose="00000400000000000000" pitchFamily="2" charset="0"/>
              </a:rPr>
              <a:t>​</a:t>
            </a:r>
          </a:p>
          <a:p>
            <a:pPr algn="just" rtl="0" fontAlgn="base">
              <a:lnSpc>
                <a:spcPct val="100000"/>
              </a:lnSpc>
            </a:pPr>
            <a:r>
              <a:rPr lang="nl-NL" sz="700" b="0" i="0" u="none" strike="noStrike">
                <a:solidFill>
                  <a:srgbClr val="000000"/>
                </a:solidFill>
                <a:effectLst/>
                <a:latin typeface="DIN" panose="00000400000000000000" pitchFamily="2" charset="0"/>
              </a:rPr>
              <a:t>Op 31 december 2023 waren 368 </a:t>
            </a:r>
            <a:r>
              <a:rPr lang="nl-NL" sz="700" b="0" i="0" u="none" strike="noStrike" err="1">
                <a:solidFill>
                  <a:srgbClr val="000000"/>
                </a:solidFill>
                <a:effectLst/>
                <a:latin typeface="DIN" panose="00000400000000000000" pitchFamily="2" charset="0"/>
              </a:rPr>
              <a:t>PIP’s</a:t>
            </a:r>
            <a:r>
              <a:rPr lang="nl-NL" sz="700" b="0" i="0" u="none" strike="noStrike">
                <a:solidFill>
                  <a:srgbClr val="000000"/>
                </a:solidFill>
                <a:effectLst/>
                <a:latin typeface="DIN" panose="00000400000000000000" pitchFamily="2" charset="0"/>
              </a:rPr>
              <a:t> nog niet vastgesteld. Dit komt vrijwel overeen met de groep inburgeraars die nog geen uitslag van de leerbaarheidstoets ontvingen. Deze uitslag is </a:t>
            </a:r>
            <a:r>
              <a:rPr lang="nl-NL" sz="700" b="0" i="0" u="none" strike="noStrike" err="1">
                <a:solidFill>
                  <a:srgbClr val="000000"/>
                </a:solidFill>
                <a:effectLst/>
                <a:latin typeface="DIN" panose="00000400000000000000" pitchFamily="2" charset="0"/>
              </a:rPr>
              <a:t>randvoorwaardelijk</a:t>
            </a:r>
            <a:r>
              <a:rPr lang="nl-NL" sz="700" b="0" i="0" u="none" strike="noStrike">
                <a:solidFill>
                  <a:srgbClr val="000000"/>
                </a:solidFill>
                <a:effectLst/>
                <a:latin typeface="DIN" panose="00000400000000000000" pitchFamily="2" charset="0"/>
              </a:rPr>
              <a:t> om een PIP op te kunnen stellen. </a:t>
            </a:r>
            <a:r>
              <a:rPr lang="en-US" sz="700" b="0" i="0">
                <a:solidFill>
                  <a:srgbClr val="000000"/>
                </a:solidFill>
                <a:effectLst/>
                <a:latin typeface="DIN" panose="00000400000000000000" pitchFamily="2" charset="0"/>
              </a:rPr>
              <a:t>​</a:t>
            </a:r>
          </a:p>
          <a:p>
            <a:pPr algn="just" rtl="0" fontAlgn="base">
              <a:lnSpc>
                <a:spcPct val="100000"/>
              </a:lnSpc>
            </a:pPr>
            <a:r>
              <a:rPr lang="nl-NL" sz="700" b="1" i="0" u="none" strike="noStrike">
                <a:solidFill>
                  <a:srgbClr val="000000"/>
                </a:solidFill>
                <a:effectLst/>
                <a:latin typeface="DIN" panose="00000400000000000000" pitchFamily="2" charset="0"/>
              </a:rPr>
              <a:t>Afronding inburgeringstraject</a:t>
            </a:r>
            <a:r>
              <a:rPr lang="en-US" sz="700" b="0" i="0">
                <a:solidFill>
                  <a:srgbClr val="000000"/>
                </a:solidFill>
                <a:effectLst/>
                <a:latin typeface="DIN" panose="00000400000000000000" pitchFamily="2" charset="0"/>
              </a:rPr>
              <a:t>​</a:t>
            </a:r>
          </a:p>
          <a:p>
            <a:pPr algn="just" rtl="0" fontAlgn="base">
              <a:lnSpc>
                <a:spcPct val="100000"/>
              </a:lnSpc>
            </a:pPr>
            <a:r>
              <a:rPr lang="nl-NL" sz="700" b="0" i="0" u="none" strike="noStrike">
                <a:solidFill>
                  <a:srgbClr val="000000"/>
                </a:solidFill>
                <a:effectLst/>
                <a:latin typeface="DIN" panose="00000400000000000000" pitchFamily="2" charset="0"/>
              </a:rPr>
              <a:t>In 2023 was de afronding van de inburgering van de eerste inburgeraars onder de Wi2021 aanstaande. Dit is fors sneller dan verwacht, na ongeveer 1.5 jaar inburgeren. Het genoten onderwijs in het land van herkomst en de mate van zelfredzaamheid lijkt hier grote invloed te hebben. </a:t>
            </a:r>
          </a:p>
          <a:p>
            <a:pPr algn="just" rtl="0" fontAlgn="base">
              <a:lnSpc>
                <a:spcPct val="100000"/>
              </a:lnSpc>
            </a:pPr>
            <a:r>
              <a:rPr lang="nl-NL" sz="700" b="0" i="0" u="none" strike="noStrike">
                <a:solidFill>
                  <a:srgbClr val="000000"/>
                </a:solidFill>
                <a:effectLst/>
                <a:latin typeface="DIN" panose="00000400000000000000" pitchFamily="2" charset="0"/>
              </a:rPr>
              <a:t>Wij verwachten in 2025 de eerste substantiële uitstroom onder de Wi2021 te zien. </a:t>
            </a:r>
          </a:p>
          <a:p>
            <a:pPr algn="just">
              <a:lnSpc>
                <a:spcPct val="100000"/>
              </a:lnSpc>
            </a:pPr>
            <a:r>
              <a:rPr lang="nl-NL" sz="700">
                <a:latin typeface="DIN" panose="00000400000000000000" pitchFamily="2" charset="0"/>
              </a:rPr>
              <a:t> </a:t>
            </a:r>
          </a:p>
        </p:txBody>
      </p:sp>
      <p:pic>
        <p:nvPicPr>
          <p:cNvPr id="32" name="Tijdelijke aanduiding voor afbeelding 11">
            <a:extLst>
              <a:ext uri="{FF2B5EF4-FFF2-40B4-BE49-F238E27FC236}">
                <a16:creationId xmlns:a16="http://schemas.microsoft.com/office/drawing/2014/main" id="{B4D1C86E-9B81-941C-FE2F-4CDC39D14075}"/>
              </a:ext>
              <a:ext uri="{C183D7F6-B498-43B3-948B-1728B52AA6E4}">
                <adec:decorative xmlns:adec="http://schemas.microsoft.com/office/drawing/2017/decorative" val="1"/>
              </a:ext>
            </a:extLst>
          </p:cNvPr>
          <p:cNvPicPr>
            <a:picLocks noChangeAspect="1"/>
          </p:cNvPicPr>
          <p:nvPr/>
        </p:nvPicPr>
        <p:blipFill>
          <a:blip r:embed="rId2"/>
          <a:srcRect l="33" r="33"/>
          <a:stretch/>
        </p:blipFill>
        <p:spPr>
          <a:xfrm>
            <a:off x="-9000" y="3429000"/>
            <a:ext cx="2048400" cy="1118712"/>
          </a:xfrm>
          <a:prstGeom prst="rect">
            <a:avLst/>
          </a:prstGeom>
        </p:spPr>
      </p:pic>
      <p:pic>
        <p:nvPicPr>
          <p:cNvPr id="6146" name="Picture 2">
            <a:extLst>
              <a:ext uri="{FF2B5EF4-FFF2-40B4-BE49-F238E27FC236}">
                <a16:creationId xmlns:a16="http://schemas.microsoft.com/office/drawing/2014/main" id="{7F606008-DC33-785A-6A28-58FC0B294E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33876" y="4605853"/>
            <a:ext cx="2675681" cy="1566000"/>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a:extLst>
              <a:ext uri="{FF2B5EF4-FFF2-40B4-BE49-F238E27FC236}">
                <a16:creationId xmlns:a16="http://schemas.microsoft.com/office/drawing/2014/main" id="{FDBD0792-9FE9-CCB6-115C-474FAE260E6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04739" y="4605853"/>
            <a:ext cx="2675681" cy="156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78747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jdelijke aanduiding voor tekst 27">
            <a:extLst>
              <a:ext uri="{FF2B5EF4-FFF2-40B4-BE49-F238E27FC236}">
                <a16:creationId xmlns:a16="http://schemas.microsoft.com/office/drawing/2014/main" id="{56B1AC65-FF2E-AF78-CF85-3D188A34A64F}"/>
              </a:ext>
            </a:extLst>
          </p:cNvPr>
          <p:cNvSpPr>
            <a:spLocks noGrp="1"/>
          </p:cNvSpPr>
          <p:nvPr>
            <p:ph type="body" sz="quarter" idx="14"/>
          </p:nvPr>
        </p:nvSpPr>
        <p:spPr/>
        <p:txBody>
          <a:bodyPr>
            <a:normAutofit/>
          </a:bodyPr>
          <a:lstStyle/>
          <a:p>
            <a:pPr algn="just" rtl="0" fontAlgn="base">
              <a:lnSpc>
                <a:spcPct val="100000"/>
              </a:lnSpc>
            </a:pPr>
            <a:r>
              <a:rPr lang="nl-NL" sz="700" b="0" i="0" u="none" strike="noStrike">
                <a:solidFill>
                  <a:srgbClr val="000000"/>
                </a:solidFill>
                <a:effectLst/>
                <a:latin typeface="DIN" panose="00000400000000000000" pitchFamily="2" charset="0"/>
              </a:rPr>
              <a:t>Als inburgeraars de brede intake afronden starten zij op de leerroute die is vastgelegd in het PIP. Om het aanbod op de leerroutes zo passend mogelijk te maken zijn er verschillende leerroutes. ​</a:t>
            </a:r>
            <a:r>
              <a:rPr lang="en-US" sz="700" b="0" i="0">
                <a:solidFill>
                  <a:srgbClr val="000000"/>
                </a:solidFill>
                <a:effectLst/>
                <a:latin typeface="DIN" panose="00000400000000000000" pitchFamily="2" charset="0"/>
              </a:rPr>
              <a:t>​</a:t>
            </a:r>
          </a:p>
          <a:p>
            <a:pPr algn="just" rtl="0" fontAlgn="base">
              <a:lnSpc>
                <a:spcPct val="100000"/>
              </a:lnSpc>
            </a:pPr>
            <a:r>
              <a:rPr lang="nl-NL" sz="700" b="1" i="0" u="none" strike="noStrike">
                <a:solidFill>
                  <a:srgbClr val="000000"/>
                </a:solidFill>
                <a:effectLst/>
                <a:latin typeface="DIN" panose="00000400000000000000" pitchFamily="2" charset="0"/>
              </a:rPr>
              <a:t>B1 route</a:t>
            </a:r>
            <a:r>
              <a:rPr lang="nl-NL" sz="700" b="0" i="0" u="none" strike="noStrike">
                <a:solidFill>
                  <a:srgbClr val="000000"/>
                </a:solidFill>
                <a:effectLst/>
                <a:latin typeface="DIN" panose="00000400000000000000" pitchFamily="2" charset="0"/>
              </a:rPr>
              <a:t>​</a:t>
            </a:r>
            <a:r>
              <a:rPr lang="en-US" sz="700" b="0" i="0">
                <a:solidFill>
                  <a:srgbClr val="000000"/>
                </a:solidFill>
                <a:effectLst/>
                <a:latin typeface="DIN" panose="00000400000000000000" pitchFamily="2" charset="0"/>
              </a:rPr>
              <a:t>​</a:t>
            </a:r>
          </a:p>
          <a:p>
            <a:pPr algn="just" rtl="0" fontAlgn="base">
              <a:lnSpc>
                <a:spcPct val="100000"/>
              </a:lnSpc>
            </a:pPr>
            <a:r>
              <a:rPr lang="nl-NL" sz="700" b="0" i="0" u="none" strike="noStrike">
                <a:solidFill>
                  <a:srgbClr val="000000"/>
                </a:solidFill>
                <a:effectLst/>
                <a:latin typeface="DIN" panose="00000400000000000000" pitchFamily="2" charset="0"/>
              </a:rPr>
              <a:t>Het grootste deel van de inburgeraars stroomt in op de B1 route (80%).Deze leerroute streeft naar taalniveau B1 en focust op participatie en werk tijdens en na de inburgeringsperiode. 89% van de gezinsmigranten en 69% van de vergunninghouders volgt de B1-route. </a:t>
            </a:r>
            <a:r>
              <a:rPr lang="en-US" sz="700" b="0" i="0">
                <a:solidFill>
                  <a:srgbClr val="000000"/>
                </a:solidFill>
                <a:effectLst/>
                <a:latin typeface="DIN" panose="00000400000000000000" pitchFamily="2" charset="0"/>
              </a:rPr>
              <a:t>​</a:t>
            </a:r>
          </a:p>
          <a:p>
            <a:pPr algn="just" rtl="0" fontAlgn="base">
              <a:lnSpc>
                <a:spcPct val="100000"/>
              </a:lnSpc>
            </a:pPr>
            <a:r>
              <a:rPr lang="nl-NL" sz="700" b="1" i="0" u="none" strike="noStrike">
                <a:solidFill>
                  <a:srgbClr val="000000"/>
                </a:solidFill>
                <a:effectLst/>
                <a:latin typeface="DIN" panose="00000400000000000000" pitchFamily="2" charset="0"/>
              </a:rPr>
              <a:t>Zelfredzaamheidsroute (Z-route)​</a:t>
            </a:r>
            <a:r>
              <a:rPr lang="en-US" sz="700" b="0" i="0">
                <a:solidFill>
                  <a:srgbClr val="000000"/>
                </a:solidFill>
                <a:effectLst/>
                <a:latin typeface="DIN" panose="00000400000000000000" pitchFamily="2" charset="0"/>
              </a:rPr>
              <a:t>​</a:t>
            </a:r>
          </a:p>
          <a:p>
            <a:pPr algn="just" rtl="0" fontAlgn="base">
              <a:lnSpc>
                <a:spcPct val="100000"/>
              </a:lnSpc>
            </a:pPr>
            <a:r>
              <a:rPr lang="nl-NL" sz="700" b="0" i="0" u="none" strike="noStrike">
                <a:solidFill>
                  <a:srgbClr val="000000"/>
                </a:solidFill>
                <a:effectLst/>
                <a:latin typeface="DIN" panose="00000400000000000000" pitchFamily="2" charset="0"/>
              </a:rPr>
              <a:t>De Z-route is er voor inburgeraars waarvoor B1-route of de O-route niet haalbaar is. Een van de redenen hiervoor is dat een groot deel van de inburgeraars die de Z-route volgen in het land van herkomst geen onderwijs volgden. Binnen de Z-route is het doel dat inburgeraars zich kunnen redden in de Nederlandse maatschappij. In Almere volgt 11% van de gezinsmigranten en 20% van de vergunninghouders de Z-route. ​</a:t>
            </a:r>
            <a:r>
              <a:rPr lang="en-US" sz="700" b="0" i="0">
                <a:solidFill>
                  <a:srgbClr val="000000"/>
                </a:solidFill>
                <a:effectLst/>
                <a:latin typeface="DIN" panose="00000400000000000000" pitchFamily="2" charset="0"/>
              </a:rPr>
              <a:t>​</a:t>
            </a:r>
          </a:p>
          <a:p>
            <a:pPr algn="just" rtl="0" fontAlgn="base">
              <a:lnSpc>
                <a:spcPct val="100000"/>
              </a:lnSpc>
            </a:pPr>
            <a:r>
              <a:rPr lang="nl-NL" sz="700" b="1" i="0" u="none" strike="noStrike">
                <a:solidFill>
                  <a:srgbClr val="000000"/>
                </a:solidFill>
                <a:effectLst/>
                <a:latin typeface="DIN" panose="00000400000000000000" pitchFamily="2" charset="0"/>
              </a:rPr>
              <a:t>Onderwijsroute (O-route)​</a:t>
            </a:r>
            <a:r>
              <a:rPr lang="en-US" sz="700" b="0" i="0">
                <a:solidFill>
                  <a:srgbClr val="000000"/>
                </a:solidFill>
                <a:effectLst/>
                <a:latin typeface="DIN" panose="00000400000000000000" pitchFamily="2" charset="0"/>
              </a:rPr>
              <a:t>​</a:t>
            </a:r>
          </a:p>
          <a:p>
            <a:pPr algn="just" rtl="0" fontAlgn="base">
              <a:lnSpc>
                <a:spcPct val="100000"/>
              </a:lnSpc>
            </a:pPr>
            <a:r>
              <a:rPr lang="nl-NL" sz="700" b="0" i="0" u="none" strike="noStrike">
                <a:solidFill>
                  <a:srgbClr val="000000"/>
                </a:solidFill>
                <a:effectLst/>
                <a:latin typeface="DIN" panose="00000400000000000000" pitchFamily="2" charset="0"/>
              </a:rPr>
              <a:t>De onderwijsroute is erop gericht dat deelnemers een erkend Nederlands diploma behalen. Zij volgen eerst een taalschakeltraject en stromen dan in op een Nederlandse opleiding. Op de O-route zijn 36 inburgeraars ingestroomd (7%). Hiervan is het grootste deel vergunninghouder, namelijk 34 tegenover 2 gezinsmigranten. Het grotere aandeel vergunninghouders is deels te verklaren door de leeftijdsopbouw van beide groepen. Het aantal gezinsmigranten tussen 0-30 jaar ligt lager dan bij vergunninghouders. </a:t>
            </a:r>
            <a:endParaRPr lang="nl-NL" sz="700" b="0" i="0">
              <a:solidFill>
                <a:srgbClr val="000000"/>
              </a:solidFill>
              <a:effectLst/>
              <a:latin typeface="DIN" panose="00000400000000000000" pitchFamily="2" charset="0"/>
            </a:endParaRPr>
          </a:p>
          <a:p>
            <a:pPr algn="just">
              <a:lnSpc>
                <a:spcPct val="100000"/>
              </a:lnSpc>
            </a:pPr>
            <a:endParaRPr lang="nl-NL" sz="700">
              <a:latin typeface="DIN" panose="00000400000000000000" pitchFamily="2" charset="0"/>
            </a:endParaRPr>
          </a:p>
        </p:txBody>
      </p:sp>
      <p:sp>
        <p:nvSpPr>
          <p:cNvPr id="26" name="Titel 25">
            <a:extLst>
              <a:ext uri="{FF2B5EF4-FFF2-40B4-BE49-F238E27FC236}">
                <a16:creationId xmlns:a16="http://schemas.microsoft.com/office/drawing/2014/main" id="{FCED1318-3375-6691-F18D-C1C1F2C622DC}"/>
              </a:ext>
            </a:extLst>
          </p:cNvPr>
          <p:cNvSpPr>
            <a:spLocks noGrp="1"/>
          </p:cNvSpPr>
          <p:nvPr>
            <p:ph type="title"/>
          </p:nvPr>
        </p:nvSpPr>
        <p:spPr/>
        <p:txBody>
          <a:bodyPr/>
          <a:lstStyle/>
          <a:p>
            <a:r>
              <a:rPr lang="nl-NL" b="1"/>
              <a:t>Cijfers leerroutes</a:t>
            </a:r>
          </a:p>
        </p:txBody>
      </p:sp>
      <p:sp>
        <p:nvSpPr>
          <p:cNvPr id="31" name="Tijdelijke aanduiding voor tekst 27">
            <a:extLst>
              <a:ext uri="{FF2B5EF4-FFF2-40B4-BE49-F238E27FC236}">
                <a16:creationId xmlns:a16="http://schemas.microsoft.com/office/drawing/2014/main" id="{840B855B-F9D5-54D9-94B4-56675256A251}"/>
              </a:ext>
            </a:extLst>
          </p:cNvPr>
          <p:cNvSpPr txBox="1">
            <a:spLocks/>
          </p:cNvSpPr>
          <p:nvPr/>
        </p:nvSpPr>
        <p:spPr>
          <a:xfrm>
            <a:off x="7586669" y="2202055"/>
            <a:ext cx="3611078" cy="3631763"/>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b="0" i="0" kern="1200">
                <a:solidFill>
                  <a:schemeClr val="tx1"/>
                </a:solidFill>
                <a:latin typeface="DIN-Regular" panose="020B0500000000000000"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1"/>
                </a:solidFill>
                <a:latin typeface="DIN" panose="02000503040000020003"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1"/>
                </a:solidFill>
                <a:latin typeface="DIN" panose="02000503040000020003"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b="0" i="0" kern="1200">
                <a:solidFill>
                  <a:schemeClr val="tx1"/>
                </a:solidFill>
                <a:latin typeface="DIN" panose="02000503040000020003"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b="0" i="0" kern="1200">
                <a:solidFill>
                  <a:schemeClr val="tx1"/>
                </a:solidFill>
                <a:latin typeface="DIN" panose="02000503040000020003"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0" fontAlgn="base">
              <a:lnSpc>
                <a:spcPct val="100000"/>
              </a:lnSpc>
            </a:pPr>
            <a:r>
              <a:rPr lang="nl-NL" sz="700" b="1" i="0" u="none" strike="noStrike">
                <a:solidFill>
                  <a:srgbClr val="000000"/>
                </a:solidFill>
                <a:effectLst/>
                <a:latin typeface="DIN" panose="00000400000000000000" pitchFamily="2" charset="0"/>
              </a:rPr>
              <a:t>Nog niet aangemeld voor een leerroute</a:t>
            </a:r>
            <a:r>
              <a:rPr lang="en-US" sz="700" b="0" i="0">
                <a:solidFill>
                  <a:srgbClr val="000000"/>
                </a:solidFill>
                <a:effectLst/>
                <a:latin typeface="DIN" panose="00000400000000000000" pitchFamily="2" charset="0"/>
              </a:rPr>
              <a:t>​</a:t>
            </a:r>
          </a:p>
          <a:p>
            <a:pPr algn="just" rtl="0" fontAlgn="base">
              <a:lnSpc>
                <a:spcPct val="100000"/>
              </a:lnSpc>
            </a:pPr>
            <a:r>
              <a:rPr lang="nl-NL" sz="700" b="0" i="0" u="none" strike="noStrike">
                <a:solidFill>
                  <a:srgbClr val="000000"/>
                </a:solidFill>
                <a:effectLst/>
                <a:latin typeface="DIN" panose="00000400000000000000" pitchFamily="2" charset="0"/>
              </a:rPr>
              <a:t>Een deel van de gezinsmigranten en vergunninghouders is nog niet aangemeld voor een leerroute. Dit kan liggen aan de verwerkingstijd tussen het vaststellen van het PIP en aanmelding voor de leerroute (hier wordt zo min mogelijk tijd tussen gelaten) of aan het feit dat het PIP nog niet is vastgesteld. </a:t>
            </a:r>
            <a:endParaRPr lang="en-US" sz="700" b="0" i="0">
              <a:solidFill>
                <a:srgbClr val="000000"/>
              </a:solidFill>
              <a:effectLst/>
              <a:latin typeface="DIN" panose="00000400000000000000" pitchFamily="2" charset="0"/>
            </a:endParaRPr>
          </a:p>
        </p:txBody>
      </p:sp>
      <p:pic>
        <p:nvPicPr>
          <p:cNvPr id="32" name="Tijdelijke aanduiding voor afbeelding 11">
            <a:extLst>
              <a:ext uri="{FF2B5EF4-FFF2-40B4-BE49-F238E27FC236}">
                <a16:creationId xmlns:a16="http://schemas.microsoft.com/office/drawing/2014/main" id="{B4D1C86E-9B81-941C-FE2F-4CDC39D14075}"/>
              </a:ext>
              <a:ext uri="{C183D7F6-B498-43B3-948B-1728B52AA6E4}">
                <adec:decorative xmlns:adec="http://schemas.microsoft.com/office/drawing/2017/decorative" val="1"/>
              </a:ext>
            </a:extLst>
          </p:cNvPr>
          <p:cNvPicPr>
            <a:picLocks noChangeAspect="1"/>
          </p:cNvPicPr>
          <p:nvPr/>
        </p:nvPicPr>
        <p:blipFill>
          <a:blip r:embed="rId2"/>
          <a:srcRect l="33" r="33"/>
          <a:stretch/>
        </p:blipFill>
        <p:spPr>
          <a:xfrm>
            <a:off x="-9000" y="3429000"/>
            <a:ext cx="2048400" cy="1118712"/>
          </a:xfrm>
          <a:prstGeom prst="rect">
            <a:avLst/>
          </a:prstGeom>
        </p:spPr>
      </p:pic>
      <p:pic>
        <p:nvPicPr>
          <p:cNvPr id="7170" name="Picture 2">
            <a:extLst>
              <a:ext uri="{FF2B5EF4-FFF2-40B4-BE49-F238E27FC236}">
                <a16:creationId xmlns:a16="http://schemas.microsoft.com/office/drawing/2014/main" id="{E302FA31-773B-B46A-EA47-0422C6CFA2A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52045" y="3320575"/>
            <a:ext cx="2680326" cy="156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28990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jdelijke aanduiding voor tekst 27">
            <a:extLst>
              <a:ext uri="{FF2B5EF4-FFF2-40B4-BE49-F238E27FC236}">
                <a16:creationId xmlns:a16="http://schemas.microsoft.com/office/drawing/2014/main" id="{56B1AC65-FF2E-AF78-CF85-3D188A34A64F}"/>
              </a:ext>
            </a:extLst>
          </p:cNvPr>
          <p:cNvSpPr>
            <a:spLocks noGrp="1"/>
          </p:cNvSpPr>
          <p:nvPr>
            <p:ph type="body" sz="quarter" idx="14"/>
          </p:nvPr>
        </p:nvSpPr>
        <p:spPr/>
        <p:txBody>
          <a:bodyPr>
            <a:noAutofit/>
          </a:bodyPr>
          <a:lstStyle/>
          <a:p>
            <a:pPr algn="just" rtl="0" fontAlgn="base">
              <a:lnSpc>
                <a:spcPct val="100000"/>
              </a:lnSpc>
            </a:pPr>
            <a:r>
              <a:rPr lang="nl-NL" sz="700" b="1" i="0" u="none" strike="noStrike">
                <a:solidFill>
                  <a:srgbClr val="000000"/>
                </a:solidFill>
                <a:effectLst/>
                <a:latin typeface="DIN" panose="00000400000000000000" pitchFamily="2" charset="0"/>
              </a:rPr>
              <a:t>Resultaten</a:t>
            </a:r>
            <a:r>
              <a:rPr lang="en-US" sz="700" b="0" i="0">
                <a:solidFill>
                  <a:srgbClr val="000000"/>
                </a:solidFill>
                <a:effectLst/>
                <a:latin typeface="DIN" panose="00000400000000000000" pitchFamily="2" charset="0"/>
              </a:rPr>
              <a:t>​</a:t>
            </a:r>
          </a:p>
          <a:p>
            <a:pPr marL="171450" indent="-171450" algn="just" rtl="0" fontAlgn="base">
              <a:lnSpc>
                <a:spcPct val="100000"/>
              </a:lnSpc>
              <a:buFont typeface="Arial" panose="020B0604020202020204" pitchFamily="34" charset="0"/>
              <a:buChar char="•"/>
            </a:pPr>
            <a:r>
              <a:rPr lang="nl-NL" sz="700" b="0" i="0" u="none" strike="noStrike">
                <a:solidFill>
                  <a:srgbClr val="000000"/>
                </a:solidFill>
                <a:effectLst/>
                <a:latin typeface="DIN" panose="00000400000000000000" pitchFamily="2" charset="0"/>
              </a:rPr>
              <a:t>Uit de resultaten van de leerbaarheidstoets komt dat B1-niveau voor 509 inburgeraars haalbaar is. Dit is 76% van de inburgeraars. </a:t>
            </a:r>
            <a:r>
              <a:rPr lang="nl-NL" sz="700" b="0" i="0">
                <a:solidFill>
                  <a:srgbClr val="000000"/>
                </a:solidFill>
                <a:effectLst/>
                <a:latin typeface="DIN" panose="00000400000000000000" pitchFamily="2" charset="0"/>
              </a:rPr>
              <a:t>​</a:t>
            </a:r>
          </a:p>
          <a:p>
            <a:pPr marL="171450" indent="-171450" algn="just" rtl="0" fontAlgn="base">
              <a:lnSpc>
                <a:spcPct val="100000"/>
              </a:lnSpc>
              <a:buFont typeface="Arial" panose="020B0604020202020204" pitchFamily="34" charset="0"/>
              <a:buChar char="•"/>
            </a:pPr>
            <a:r>
              <a:rPr lang="nl-NL" sz="700" b="0" i="0" u="none" strike="noStrike">
                <a:solidFill>
                  <a:srgbClr val="000000"/>
                </a:solidFill>
                <a:effectLst/>
                <a:latin typeface="DIN" panose="00000400000000000000" pitchFamily="2" charset="0"/>
              </a:rPr>
              <a:t>In 2023 zijn 662 inburgeraars gestart op de leerroutes.</a:t>
            </a:r>
            <a:r>
              <a:rPr lang="en-US" sz="700" b="0" i="0">
                <a:solidFill>
                  <a:srgbClr val="000000"/>
                </a:solidFill>
                <a:effectLst/>
                <a:latin typeface="DIN" panose="00000400000000000000" pitchFamily="2" charset="0"/>
              </a:rPr>
              <a:t>​</a:t>
            </a:r>
          </a:p>
          <a:p>
            <a:pPr marL="171450" indent="-171450" algn="just" rtl="0" fontAlgn="base">
              <a:lnSpc>
                <a:spcPct val="100000"/>
              </a:lnSpc>
              <a:buFont typeface="Arial" panose="020B0604020202020204" pitchFamily="34" charset="0"/>
              <a:buChar char="•"/>
            </a:pPr>
            <a:r>
              <a:rPr lang="nl-NL" sz="700" b="0" i="0" u="none" strike="noStrike">
                <a:solidFill>
                  <a:srgbClr val="000000"/>
                </a:solidFill>
                <a:effectLst/>
                <a:latin typeface="DIN" panose="00000400000000000000" pitchFamily="2" charset="0"/>
              </a:rPr>
              <a:t>De gemeente Almere werkt samen met 3 partners aan de invulling van de wettelijke leerroutes via taallessen. Daarnaast werken wij met veel andere partners samen om de inburgeraars breed in de stad te laten landen. </a:t>
            </a:r>
            <a:r>
              <a:rPr lang="en-US" sz="700" b="0" i="0">
                <a:solidFill>
                  <a:srgbClr val="000000"/>
                </a:solidFill>
                <a:effectLst/>
                <a:latin typeface="DIN" panose="00000400000000000000" pitchFamily="2" charset="0"/>
              </a:rPr>
              <a:t>​</a:t>
            </a:r>
            <a:endParaRPr lang="nl-NL" sz="700" b="0" i="0">
              <a:solidFill>
                <a:srgbClr val="000000"/>
              </a:solidFill>
              <a:effectLst/>
              <a:latin typeface="DIN" panose="00000400000000000000" pitchFamily="2" charset="0"/>
            </a:endParaRPr>
          </a:p>
          <a:p>
            <a:pPr algn="just" rtl="0" fontAlgn="base">
              <a:lnSpc>
                <a:spcPct val="100000"/>
              </a:lnSpc>
            </a:pPr>
            <a:r>
              <a:rPr lang="nl-NL" sz="700" b="1" i="0" u="none" strike="noStrike">
                <a:solidFill>
                  <a:srgbClr val="000000"/>
                </a:solidFill>
                <a:effectLst/>
                <a:latin typeface="DIN" panose="00000400000000000000" pitchFamily="2" charset="0"/>
              </a:rPr>
              <a:t>Wat gaat goed</a:t>
            </a:r>
            <a:r>
              <a:rPr lang="en-US" sz="700" b="0" i="0">
                <a:solidFill>
                  <a:srgbClr val="000000"/>
                </a:solidFill>
                <a:effectLst/>
                <a:latin typeface="DIN" panose="00000400000000000000" pitchFamily="2" charset="0"/>
              </a:rPr>
              <a:t>​?</a:t>
            </a:r>
          </a:p>
          <a:p>
            <a:pPr marL="171450" indent="-171450" algn="just" rtl="0" fontAlgn="base">
              <a:lnSpc>
                <a:spcPct val="100000"/>
              </a:lnSpc>
              <a:buFont typeface="Arial" panose="020B0604020202020204" pitchFamily="34" charset="0"/>
              <a:buChar char="•"/>
            </a:pPr>
            <a:r>
              <a:rPr lang="nl-NL" sz="700" b="0" i="0" u="none" strike="noStrike">
                <a:solidFill>
                  <a:srgbClr val="000000"/>
                </a:solidFill>
                <a:effectLst/>
                <a:latin typeface="DIN" panose="00000400000000000000" pitchFamily="2" charset="0"/>
              </a:rPr>
              <a:t>De motivatie om Nederlands te leren is groot.</a:t>
            </a:r>
            <a:r>
              <a:rPr lang="en-US" sz="700" b="0" i="0">
                <a:solidFill>
                  <a:srgbClr val="000000"/>
                </a:solidFill>
                <a:effectLst/>
                <a:latin typeface="DIN" panose="00000400000000000000" pitchFamily="2" charset="0"/>
              </a:rPr>
              <a:t>​</a:t>
            </a:r>
          </a:p>
          <a:p>
            <a:pPr algn="just" rtl="0" fontAlgn="base">
              <a:lnSpc>
                <a:spcPct val="100000"/>
              </a:lnSpc>
            </a:pPr>
            <a:r>
              <a:rPr lang="nl-NL" sz="700" b="0" i="1" u="none" strike="noStrike">
                <a:solidFill>
                  <a:srgbClr val="000000"/>
                </a:solidFill>
                <a:effectLst/>
                <a:latin typeface="DIN" panose="00000400000000000000" pitchFamily="2" charset="0"/>
              </a:rPr>
              <a:t>‘De inburgeraar was chirurg in het land van herkomst. Hij wil dit beroep graag in Nederland beoefenen. Uit de brede intake bleek de onderwijsroute het meest passend. De inburgeraar spreekt binnen een jaar op B2</a:t>
            </a:r>
            <a:r>
              <a:rPr lang="nl-NL" sz="700" b="0" i="0" u="none" strike="noStrike">
                <a:solidFill>
                  <a:srgbClr val="000000"/>
                </a:solidFill>
                <a:effectLst/>
                <a:latin typeface="DIN" panose="00000400000000000000" pitchFamily="2" charset="0"/>
              </a:rPr>
              <a:t>-</a:t>
            </a:r>
            <a:r>
              <a:rPr lang="nl-NL" sz="700" b="0" i="1" u="none" strike="noStrike">
                <a:solidFill>
                  <a:srgbClr val="000000"/>
                </a:solidFill>
                <a:effectLst/>
                <a:latin typeface="DIN" panose="00000400000000000000" pitchFamily="2" charset="0"/>
              </a:rPr>
              <a:t>niveau Nederlands en rond spoedig zijn inburgering af. Door de Onderwijsroute heeft de inburgeraar snel Nederlands geleerd en is hij een stap dichterbij zijn doel om in Nederland chirurg te worden.’</a:t>
            </a:r>
            <a:r>
              <a:rPr lang="en-US" sz="700" b="0" i="0">
                <a:solidFill>
                  <a:srgbClr val="000000"/>
                </a:solidFill>
                <a:effectLst/>
                <a:latin typeface="DIN" panose="00000400000000000000" pitchFamily="2" charset="0"/>
              </a:rPr>
              <a:t>​</a:t>
            </a:r>
          </a:p>
          <a:p>
            <a:pPr marL="171450" indent="-171450" algn="just" rtl="0" fontAlgn="base">
              <a:lnSpc>
                <a:spcPct val="100000"/>
              </a:lnSpc>
              <a:buFont typeface="Arial" panose="020B0604020202020204" pitchFamily="34" charset="0"/>
              <a:buChar char="•"/>
            </a:pPr>
            <a:r>
              <a:rPr lang="nl-NL" sz="700" b="0" i="0" u="none" strike="noStrike">
                <a:solidFill>
                  <a:srgbClr val="000000"/>
                </a:solidFill>
                <a:effectLst/>
                <a:latin typeface="DIN" panose="00000400000000000000" pitchFamily="2" charset="0"/>
              </a:rPr>
              <a:t>De gemeente probeert waar mogelijk maatwerk te bieden. </a:t>
            </a:r>
            <a:r>
              <a:rPr lang="en-US" sz="700" b="0" i="0">
                <a:solidFill>
                  <a:srgbClr val="000000"/>
                </a:solidFill>
                <a:effectLst/>
                <a:latin typeface="DIN" panose="00000400000000000000" pitchFamily="2" charset="0"/>
              </a:rPr>
              <a:t>​</a:t>
            </a:r>
          </a:p>
          <a:p>
            <a:pPr algn="just" rtl="0" fontAlgn="base">
              <a:lnSpc>
                <a:spcPct val="100000"/>
              </a:lnSpc>
            </a:pPr>
            <a:r>
              <a:rPr lang="nl-NL" sz="700" b="0" i="1" u="none" strike="noStrike">
                <a:solidFill>
                  <a:srgbClr val="000000"/>
                </a:solidFill>
                <a:effectLst/>
                <a:latin typeface="DIN" panose="00000400000000000000" pitchFamily="2" charset="0"/>
              </a:rPr>
              <a:t>‘Een inburgeraar had bij de start van zijn inburgeringstraject B2</a:t>
            </a:r>
            <a:r>
              <a:rPr lang="nl-NL" sz="700" b="0" i="0" u="none" strike="noStrike">
                <a:solidFill>
                  <a:srgbClr val="000000"/>
                </a:solidFill>
                <a:effectLst/>
                <a:latin typeface="DIN" panose="00000400000000000000" pitchFamily="2" charset="0"/>
              </a:rPr>
              <a:t>-</a:t>
            </a:r>
            <a:r>
              <a:rPr lang="nl-NL" sz="700" b="0" i="1" u="none" strike="noStrike">
                <a:solidFill>
                  <a:srgbClr val="000000"/>
                </a:solidFill>
                <a:effectLst/>
                <a:latin typeface="DIN" panose="00000400000000000000" pitchFamily="2" charset="0"/>
              </a:rPr>
              <a:t>niveau. Deze inburgeraar is ingeschreven op de B1</a:t>
            </a:r>
            <a:r>
              <a:rPr lang="nl-NL" sz="700" b="0" i="0" u="none" strike="noStrike">
                <a:solidFill>
                  <a:srgbClr val="000000"/>
                </a:solidFill>
                <a:effectLst/>
                <a:latin typeface="DIN" panose="00000400000000000000" pitchFamily="2" charset="0"/>
              </a:rPr>
              <a:t>-</a:t>
            </a:r>
            <a:r>
              <a:rPr lang="nl-NL" sz="700" b="0" i="1" u="none" strike="noStrike">
                <a:solidFill>
                  <a:srgbClr val="000000"/>
                </a:solidFill>
                <a:effectLst/>
                <a:latin typeface="DIN" panose="00000400000000000000" pitchFamily="2" charset="0"/>
              </a:rPr>
              <a:t>route en meteen gestart met de examens in plaats van de hele leerroute te doorlopen. Dit aanbod is passender in deze situatie. Mocht iemand alsnog lessen nodig hebben is er wel de mogelijkheid dit aan te bieden omdat deze inburgeraar is ingeschreven bij de B1</a:t>
            </a:r>
            <a:r>
              <a:rPr lang="nl-NL" sz="700" b="0" i="0" u="none" strike="noStrike">
                <a:solidFill>
                  <a:srgbClr val="000000"/>
                </a:solidFill>
                <a:effectLst/>
                <a:latin typeface="DIN" panose="00000400000000000000" pitchFamily="2" charset="0"/>
              </a:rPr>
              <a:t>-</a:t>
            </a:r>
            <a:r>
              <a:rPr lang="nl-NL" sz="700" b="0" i="1" u="none" strike="noStrike">
                <a:solidFill>
                  <a:srgbClr val="000000"/>
                </a:solidFill>
                <a:effectLst/>
                <a:latin typeface="DIN" panose="00000400000000000000" pitchFamily="2" charset="0"/>
              </a:rPr>
              <a:t>route.’</a:t>
            </a:r>
            <a:r>
              <a:rPr lang="nl-NL" sz="700" b="0" i="0">
                <a:solidFill>
                  <a:srgbClr val="000000"/>
                </a:solidFill>
                <a:effectLst/>
                <a:latin typeface="DIN" panose="00000400000000000000" pitchFamily="2" charset="0"/>
              </a:rPr>
              <a:t>​</a:t>
            </a:r>
          </a:p>
          <a:p>
            <a:pPr marL="171450" indent="-171450" algn="just" rtl="0" fontAlgn="base">
              <a:lnSpc>
                <a:spcPct val="100000"/>
              </a:lnSpc>
              <a:buFont typeface="Arial" panose="020B0604020202020204" pitchFamily="34" charset="0"/>
              <a:buChar char="•"/>
            </a:pPr>
            <a:r>
              <a:rPr lang="nl-NL" sz="700" b="0" i="0" u="none" strike="noStrike">
                <a:solidFill>
                  <a:srgbClr val="000000"/>
                </a:solidFill>
                <a:effectLst/>
                <a:latin typeface="DIN" panose="00000400000000000000" pitchFamily="2" charset="0"/>
              </a:rPr>
              <a:t>De aanbieders weten elkaar steeds meer te vinden en werken samen (en met de gemeente) aan het meest passende aanbod.</a:t>
            </a:r>
            <a:endParaRPr lang="en-US" sz="700" b="0" i="0">
              <a:solidFill>
                <a:srgbClr val="000000"/>
              </a:solidFill>
              <a:effectLst/>
              <a:latin typeface="DIN" panose="00000400000000000000" pitchFamily="2" charset="0"/>
            </a:endParaRPr>
          </a:p>
          <a:p>
            <a:pPr algn="just">
              <a:lnSpc>
                <a:spcPct val="100000"/>
              </a:lnSpc>
            </a:pPr>
            <a:endParaRPr lang="nl-NL" sz="700">
              <a:latin typeface="DIN" panose="00000400000000000000" pitchFamily="2" charset="0"/>
            </a:endParaRPr>
          </a:p>
        </p:txBody>
      </p:sp>
      <p:sp>
        <p:nvSpPr>
          <p:cNvPr id="26" name="Titel 25">
            <a:extLst>
              <a:ext uri="{FF2B5EF4-FFF2-40B4-BE49-F238E27FC236}">
                <a16:creationId xmlns:a16="http://schemas.microsoft.com/office/drawing/2014/main" id="{FCED1318-3375-6691-F18D-C1C1F2C622DC}"/>
              </a:ext>
            </a:extLst>
          </p:cNvPr>
          <p:cNvSpPr>
            <a:spLocks noGrp="1"/>
          </p:cNvSpPr>
          <p:nvPr>
            <p:ph type="title"/>
          </p:nvPr>
        </p:nvSpPr>
        <p:spPr/>
        <p:txBody>
          <a:bodyPr/>
          <a:lstStyle/>
          <a:p>
            <a:r>
              <a:rPr lang="nl-NL" b="1"/>
              <a:t>2.6 Onderwijs en taal</a:t>
            </a:r>
          </a:p>
        </p:txBody>
      </p:sp>
      <p:sp>
        <p:nvSpPr>
          <p:cNvPr id="31" name="Tijdelijke aanduiding voor tekst 27">
            <a:extLst>
              <a:ext uri="{FF2B5EF4-FFF2-40B4-BE49-F238E27FC236}">
                <a16:creationId xmlns:a16="http://schemas.microsoft.com/office/drawing/2014/main" id="{840B855B-F9D5-54D9-94B4-56675256A251}"/>
              </a:ext>
            </a:extLst>
          </p:cNvPr>
          <p:cNvSpPr txBox="1">
            <a:spLocks/>
          </p:cNvSpPr>
          <p:nvPr/>
        </p:nvSpPr>
        <p:spPr>
          <a:xfrm>
            <a:off x="7586669" y="2202055"/>
            <a:ext cx="3611078" cy="3631763"/>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b="0" i="0" kern="1200">
                <a:solidFill>
                  <a:schemeClr val="tx1"/>
                </a:solidFill>
                <a:latin typeface="DIN-Regular" panose="020B0500000000000000"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1"/>
                </a:solidFill>
                <a:latin typeface="DIN" panose="02000503040000020003"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1"/>
                </a:solidFill>
                <a:latin typeface="DIN" panose="02000503040000020003"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b="0" i="0" kern="1200">
                <a:solidFill>
                  <a:schemeClr val="tx1"/>
                </a:solidFill>
                <a:latin typeface="DIN" panose="02000503040000020003"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b="0" i="0" kern="1200">
                <a:solidFill>
                  <a:schemeClr val="tx1"/>
                </a:solidFill>
                <a:latin typeface="DIN" panose="02000503040000020003"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0" fontAlgn="base">
              <a:lnSpc>
                <a:spcPct val="100000"/>
              </a:lnSpc>
            </a:pPr>
            <a:r>
              <a:rPr lang="nl-NL" sz="700" b="1" i="0" u="none" strike="noStrike">
                <a:solidFill>
                  <a:srgbClr val="000000"/>
                </a:solidFill>
                <a:effectLst/>
                <a:latin typeface="DIN" panose="00000400000000000000" pitchFamily="2" charset="0"/>
              </a:rPr>
              <a:t>Knelpunten</a:t>
            </a:r>
            <a:r>
              <a:rPr lang="en-US" sz="700" b="0" i="0">
                <a:solidFill>
                  <a:srgbClr val="000000"/>
                </a:solidFill>
                <a:effectLst/>
                <a:latin typeface="DIN" panose="00000400000000000000" pitchFamily="2" charset="0"/>
              </a:rPr>
              <a:t>​</a:t>
            </a:r>
          </a:p>
          <a:p>
            <a:pPr marL="171450" indent="-171450" algn="just" rtl="0" fontAlgn="base">
              <a:lnSpc>
                <a:spcPct val="100000"/>
              </a:lnSpc>
              <a:buFont typeface="Arial" panose="020B0604020202020204" pitchFamily="34" charset="0"/>
              <a:buChar char="•"/>
            </a:pPr>
            <a:r>
              <a:rPr lang="nl-NL" sz="700" b="0" i="0" u="none" strike="noStrike">
                <a:solidFill>
                  <a:srgbClr val="000000"/>
                </a:solidFill>
                <a:effectLst/>
                <a:latin typeface="DIN" panose="00000400000000000000" pitchFamily="2" charset="0"/>
              </a:rPr>
              <a:t>Het tekort aan NT2 docenten zorgt voor langere wachtlijsten bij de taalaanbieders en minder flexibiliteit in de lesroosters waardoor de combinatie inburgering-participatie op individueel niveau lastiger te maken is.</a:t>
            </a:r>
          </a:p>
          <a:p>
            <a:pPr marL="171450" indent="-171450" algn="just" rtl="0" fontAlgn="base">
              <a:lnSpc>
                <a:spcPct val="100000"/>
              </a:lnSpc>
              <a:buFont typeface="Arial" panose="020B0604020202020204" pitchFamily="34" charset="0"/>
              <a:buChar char="•"/>
            </a:pPr>
            <a:r>
              <a:rPr lang="en-US" sz="700" b="0" i="0">
                <a:solidFill>
                  <a:srgbClr val="000000"/>
                </a:solidFill>
                <a:effectLst/>
                <a:latin typeface="DIN" panose="00000400000000000000" pitchFamily="2" charset="0"/>
              </a:rPr>
              <a:t>​</a:t>
            </a:r>
            <a:r>
              <a:rPr lang="nl-NL" sz="700" b="0" i="0">
                <a:solidFill>
                  <a:srgbClr val="000000"/>
                </a:solidFill>
                <a:effectLst/>
                <a:latin typeface="DIN" panose="00000400000000000000" pitchFamily="2" charset="0"/>
              </a:rPr>
              <a:t>Taalaanbieders zijn niet verplicht aanbod voor gezinsmigranten op de Z-route aan te bieden. Veel gezinsmigranten kunnen de kosten van de Z-route ook niet betalen. Dit maakt het voor taalaanbieders minder aantrekkelijk. Het taalaanbod voor de Z-route voor gezinsmigranten is een klein jaar nadat Wi2021 is ingegaan alsnog gestart. De groep gezinsmigranten uit 2022 en het eerste half jaar van 2023 hadden aan het begin van hun inburgeringstermijn niet de mogelijkheid de Z-route te volgen. Het wordt voor deze groep lastig om de 800 uur taalles op tijd te behalen. </a:t>
            </a:r>
          </a:p>
          <a:p>
            <a:pPr marL="857250" lvl="1" indent="-171450" algn="just" fontAlgn="base">
              <a:lnSpc>
                <a:spcPct val="100000"/>
              </a:lnSpc>
              <a:buFont typeface="Courier New" panose="02070309020205020404" pitchFamily="49" charset="0"/>
              <a:buChar char="o"/>
            </a:pPr>
            <a:r>
              <a:rPr lang="nl-NL" sz="700">
                <a:solidFill>
                  <a:srgbClr val="000000"/>
                </a:solidFill>
                <a:latin typeface="DIN" panose="00000400000000000000" pitchFamily="2" charset="0"/>
              </a:rPr>
              <a:t>Naar aanleiding van een gepland onderzoek naar de doelgroep gezinsmigranten, informeert het college de Raad over eventuele wenselijke aanpassingen in het inburgeringsaanbod voor gezinsmigranten</a:t>
            </a:r>
            <a:endParaRPr lang="nl-NL" sz="700" b="0" i="0">
              <a:solidFill>
                <a:srgbClr val="000000"/>
              </a:solidFill>
              <a:effectLst/>
              <a:latin typeface="DIN" panose="00000400000000000000" pitchFamily="2" charset="0"/>
            </a:endParaRPr>
          </a:p>
        </p:txBody>
      </p:sp>
      <p:pic>
        <p:nvPicPr>
          <p:cNvPr id="32" name="Tijdelijke aanduiding voor afbeelding 11">
            <a:extLst>
              <a:ext uri="{FF2B5EF4-FFF2-40B4-BE49-F238E27FC236}">
                <a16:creationId xmlns:a16="http://schemas.microsoft.com/office/drawing/2014/main" id="{B4D1C86E-9B81-941C-FE2F-4CDC39D14075}"/>
              </a:ext>
              <a:ext uri="{C183D7F6-B498-43B3-948B-1728B52AA6E4}">
                <adec:decorative xmlns:adec="http://schemas.microsoft.com/office/drawing/2017/decorative" val="1"/>
              </a:ext>
            </a:extLst>
          </p:cNvPr>
          <p:cNvPicPr>
            <a:picLocks noChangeAspect="1"/>
          </p:cNvPicPr>
          <p:nvPr/>
        </p:nvPicPr>
        <p:blipFill>
          <a:blip r:embed="rId2"/>
          <a:srcRect l="33" r="33"/>
          <a:stretch/>
        </p:blipFill>
        <p:spPr>
          <a:xfrm>
            <a:off x="-9000" y="3429000"/>
            <a:ext cx="2048400" cy="1118712"/>
          </a:xfrm>
          <a:prstGeom prst="rect">
            <a:avLst/>
          </a:prstGeom>
        </p:spPr>
      </p:pic>
    </p:spTree>
    <p:extLst>
      <p:ext uri="{BB962C8B-B14F-4D97-AF65-F5344CB8AC3E}">
        <p14:creationId xmlns:p14="http://schemas.microsoft.com/office/powerpoint/2010/main" val="20091132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jdelijke aanduiding voor tekst 27">
            <a:extLst>
              <a:ext uri="{FF2B5EF4-FFF2-40B4-BE49-F238E27FC236}">
                <a16:creationId xmlns:a16="http://schemas.microsoft.com/office/drawing/2014/main" id="{56B1AC65-FF2E-AF78-CF85-3D188A34A64F}"/>
              </a:ext>
            </a:extLst>
          </p:cNvPr>
          <p:cNvSpPr>
            <a:spLocks noGrp="1"/>
          </p:cNvSpPr>
          <p:nvPr>
            <p:ph type="body" sz="quarter" idx="14"/>
          </p:nvPr>
        </p:nvSpPr>
        <p:spPr/>
        <p:txBody>
          <a:bodyPr>
            <a:noAutofit/>
          </a:bodyPr>
          <a:lstStyle/>
          <a:p>
            <a:pPr algn="just" rtl="0" fontAlgn="base">
              <a:lnSpc>
                <a:spcPct val="100000"/>
              </a:lnSpc>
            </a:pPr>
            <a:r>
              <a:rPr lang="nl-NL" sz="700" b="0" i="0" u="none" strike="noStrike">
                <a:solidFill>
                  <a:srgbClr val="000000"/>
                </a:solidFill>
                <a:effectLst/>
                <a:latin typeface="DIN" panose="00000400000000000000" pitchFamily="2" charset="0"/>
              </a:rPr>
              <a:t>Wij hechten veel waarde aan participatie tijdens het inburgeringstraject. Participatie en inburgering versterken elkaar en zouden niet apart van elkaar benaderd moeten worden. Daarbij hanteren wij het uitgangspunt dat we het liefst toewerken naar participatie via betaald werk. Tegelijkertijd zien we dat de praktijk weerbarstig is. Bijvoorbeeld door de verschillende beschikbaarheid per leerroute voor participatie:</a:t>
            </a:r>
            <a:r>
              <a:rPr lang="nl-NL" sz="700" b="0" i="0">
                <a:solidFill>
                  <a:srgbClr val="000000"/>
                </a:solidFill>
                <a:effectLst/>
                <a:latin typeface="DIN" panose="00000400000000000000" pitchFamily="2" charset="0"/>
              </a:rPr>
              <a:t>​</a:t>
            </a:r>
          </a:p>
          <a:p>
            <a:pPr marL="171450" indent="-171450" algn="just" rtl="0" fontAlgn="base">
              <a:lnSpc>
                <a:spcPct val="100000"/>
              </a:lnSpc>
              <a:buFont typeface="Arial" panose="020B0604020202020204" pitchFamily="34" charset="0"/>
              <a:buChar char="•"/>
            </a:pPr>
            <a:r>
              <a:rPr lang="nl-NL" sz="700" b="0" i="0" u="none" strike="noStrike">
                <a:solidFill>
                  <a:srgbClr val="000000"/>
                </a:solidFill>
                <a:effectLst/>
                <a:latin typeface="DIN" panose="00000400000000000000" pitchFamily="2" charset="0"/>
              </a:rPr>
              <a:t>Bij de B1-route is participatie via werk mogelijk maar is het in sommige situaties ingewikkeld. Dit komt met name door het docententekort waardoor de roosters van de taallessen minder flexibel zijn dan gewenst. En/of doordat er te weinig flexibiliteit in het werkrooster door de taalaanbieder wordt geboden.</a:t>
            </a:r>
            <a:r>
              <a:rPr lang="en-US" sz="700" b="0" i="0">
                <a:solidFill>
                  <a:srgbClr val="000000"/>
                </a:solidFill>
                <a:effectLst/>
                <a:latin typeface="DIN" panose="00000400000000000000" pitchFamily="2" charset="0"/>
              </a:rPr>
              <a:t>​</a:t>
            </a:r>
          </a:p>
          <a:p>
            <a:pPr marL="171450" indent="-171450" algn="just" rtl="0" fontAlgn="base">
              <a:lnSpc>
                <a:spcPct val="100000"/>
              </a:lnSpc>
              <a:buFont typeface="Arial" panose="020B0604020202020204" pitchFamily="34" charset="0"/>
              <a:buChar char="•"/>
            </a:pPr>
            <a:r>
              <a:rPr lang="nl-NL" sz="700" b="0" i="0" u="none" strike="noStrike">
                <a:solidFill>
                  <a:srgbClr val="000000"/>
                </a:solidFill>
                <a:effectLst/>
                <a:latin typeface="DIN" panose="00000400000000000000" pitchFamily="2" charset="0"/>
              </a:rPr>
              <a:t>Bij de Z-route is participatie via (onbetaald) werk onderdeel van het inburgeringsrooster. Participatie en inburgering worden zoveel mogelijk hand in hand aangeboden door de aanbieder(s). </a:t>
            </a:r>
            <a:r>
              <a:rPr lang="en-US" sz="700" b="0" i="0">
                <a:solidFill>
                  <a:srgbClr val="000000"/>
                </a:solidFill>
                <a:effectLst/>
                <a:latin typeface="DIN" panose="00000400000000000000" pitchFamily="2" charset="0"/>
              </a:rPr>
              <a:t>​</a:t>
            </a:r>
          </a:p>
          <a:p>
            <a:pPr marL="171450" indent="-171450" algn="just" rtl="0" fontAlgn="base">
              <a:lnSpc>
                <a:spcPct val="100000"/>
              </a:lnSpc>
              <a:buFont typeface="Arial" panose="020B0604020202020204" pitchFamily="34" charset="0"/>
              <a:buChar char="•"/>
            </a:pPr>
            <a:r>
              <a:rPr lang="nl-NL" sz="700" b="0" i="0" u="none" strike="noStrike">
                <a:solidFill>
                  <a:srgbClr val="000000"/>
                </a:solidFill>
                <a:effectLst/>
                <a:latin typeface="DIN" panose="00000400000000000000" pitchFamily="2" charset="0"/>
              </a:rPr>
              <a:t>Deelnemers aan de Onderwijsroute worden voorbereid op participatie in Almere/Nederland via (in eerste instantie) vervolgonderwijs. In dit verkorte, intense inburgeringstraject van 1,5 jaar gaan de deelnemers vrijwel fulltime naar school. Hierdoor is er zeer weinig ruimte naast het onderwijsrooster om te participeren (via betaald werk). De ervaring laat zien dat deelnemers ook tijd nodig hebben voor bijvoorbeeld hun huiswerk. </a:t>
            </a:r>
            <a:r>
              <a:rPr lang="en-US" sz="700" b="0" i="0">
                <a:solidFill>
                  <a:srgbClr val="000000"/>
                </a:solidFill>
                <a:effectLst/>
                <a:latin typeface="DIN" panose="00000400000000000000" pitchFamily="2" charset="0"/>
              </a:rPr>
              <a:t>​</a:t>
            </a:r>
          </a:p>
          <a:p>
            <a:pPr algn="just" rtl="0" fontAlgn="base">
              <a:lnSpc>
                <a:spcPct val="100000"/>
              </a:lnSpc>
            </a:pPr>
            <a:r>
              <a:rPr lang="nl-NL" sz="700" b="1" i="0" u="none" strike="noStrike">
                <a:solidFill>
                  <a:srgbClr val="000000"/>
                </a:solidFill>
                <a:effectLst/>
                <a:latin typeface="DIN" panose="00000400000000000000" pitchFamily="2" charset="0"/>
              </a:rPr>
              <a:t>Resultaten</a:t>
            </a:r>
            <a:r>
              <a:rPr lang="en-US" sz="700" b="0" i="0">
                <a:solidFill>
                  <a:srgbClr val="000000"/>
                </a:solidFill>
                <a:effectLst/>
                <a:latin typeface="DIN" panose="00000400000000000000" pitchFamily="2" charset="0"/>
              </a:rPr>
              <a:t>​</a:t>
            </a:r>
          </a:p>
          <a:p>
            <a:pPr marL="171450" indent="-171450" algn="just" rtl="0" fontAlgn="base">
              <a:lnSpc>
                <a:spcPct val="100000"/>
              </a:lnSpc>
              <a:buFont typeface="Arial" panose="020B0604020202020204" pitchFamily="34" charset="0"/>
              <a:buChar char="•"/>
            </a:pPr>
            <a:r>
              <a:rPr lang="nl-NL" sz="700" b="0" i="0" u="none" strike="noStrike">
                <a:solidFill>
                  <a:srgbClr val="000000"/>
                </a:solidFill>
                <a:effectLst/>
                <a:latin typeface="DIN" panose="00000400000000000000" pitchFamily="2" charset="0"/>
              </a:rPr>
              <a:t>In 2023 zijn 21 inburgeraars uitgestroomd uit de uitkering.</a:t>
            </a:r>
            <a:r>
              <a:rPr lang="en-US" sz="700" b="0" i="0">
                <a:solidFill>
                  <a:srgbClr val="000000"/>
                </a:solidFill>
                <a:effectLst/>
                <a:latin typeface="DIN" panose="00000400000000000000" pitchFamily="2" charset="0"/>
              </a:rPr>
              <a:t>​</a:t>
            </a:r>
          </a:p>
          <a:p>
            <a:pPr marL="171450" indent="-171450" algn="just" rtl="0" fontAlgn="base">
              <a:lnSpc>
                <a:spcPct val="100000"/>
              </a:lnSpc>
              <a:buFont typeface="Arial" panose="020B0604020202020204" pitchFamily="34" charset="0"/>
              <a:buChar char="•"/>
            </a:pPr>
            <a:r>
              <a:rPr lang="nl-NL" sz="700" b="0" i="0" u="none" strike="noStrike">
                <a:solidFill>
                  <a:srgbClr val="000000"/>
                </a:solidFill>
                <a:effectLst/>
                <a:latin typeface="DIN" panose="00000400000000000000" pitchFamily="2" charset="0"/>
              </a:rPr>
              <a:t>Steeds meer inburgeraars starten hun inburgering in combinatie met een betaalde baan of vinden gedurende hun eerste jaar in Almere een betaalde baan. </a:t>
            </a:r>
            <a:endParaRPr lang="en-US" sz="700" b="0" i="0">
              <a:solidFill>
                <a:srgbClr val="000000"/>
              </a:solidFill>
              <a:effectLst/>
              <a:latin typeface="DIN" panose="00000400000000000000" pitchFamily="2" charset="0"/>
            </a:endParaRPr>
          </a:p>
          <a:p>
            <a:pPr algn="just">
              <a:lnSpc>
                <a:spcPct val="100000"/>
              </a:lnSpc>
            </a:pPr>
            <a:endParaRPr lang="nl-NL" sz="700">
              <a:latin typeface="DIN" panose="00000400000000000000" pitchFamily="2" charset="0"/>
            </a:endParaRPr>
          </a:p>
        </p:txBody>
      </p:sp>
      <p:sp>
        <p:nvSpPr>
          <p:cNvPr id="26" name="Titel 25">
            <a:extLst>
              <a:ext uri="{FF2B5EF4-FFF2-40B4-BE49-F238E27FC236}">
                <a16:creationId xmlns:a16="http://schemas.microsoft.com/office/drawing/2014/main" id="{FCED1318-3375-6691-F18D-C1C1F2C622DC}"/>
              </a:ext>
            </a:extLst>
          </p:cNvPr>
          <p:cNvSpPr>
            <a:spLocks noGrp="1"/>
          </p:cNvSpPr>
          <p:nvPr>
            <p:ph type="title"/>
          </p:nvPr>
        </p:nvSpPr>
        <p:spPr/>
        <p:txBody>
          <a:bodyPr/>
          <a:lstStyle/>
          <a:p>
            <a:r>
              <a:rPr lang="nl-NL" b="1"/>
              <a:t>2.7 Participatie</a:t>
            </a:r>
          </a:p>
        </p:txBody>
      </p:sp>
      <p:sp>
        <p:nvSpPr>
          <p:cNvPr id="31" name="Tijdelijke aanduiding voor tekst 27">
            <a:extLst>
              <a:ext uri="{FF2B5EF4-FFF2-40B4-BE49-F238E27FC236}">
                <a16:creationId xmlns:a16="http://schemas.microsoft.com/office/drawing/2014/main" id="{840B855B-F9D5-54D9-94B4-56675256A251}"/>
              </a:ext>
            </a:extLst>
          </p:cNvPr>
          <p:cNvSpPr txBox="1">
            <a:spLocks/>
          </p:cNvSpPr>
          <p:nvPr/>
        </p:nvSpPr>
        <p:spPr>
          <a:xfrm>
            <a:off x="7586669" y="2202055"/>
            <a:ext cx="3611078" cy="3631763"/>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1800" b="0" i="0" kern="1200">
                <a:solidFill>
                  <a:schemeClr val="tx1"/>
                </a:solidFill>
                <a:latin typeface="DIN-Regular" panose="020B0500000000000000"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1"/>
                </a:solidFill>
                <a:latin typeface="DIN" panose="02000503040000020003"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1"/>
                </a:solidFill>
                <a:latin typeface="DIN" panose="02000503040000020003"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b="0" i="0" kern="1200">
                <a:solidFill>
                  <a:schemeClr val="tx1"/>
                </a:solidFill>
                <a:latin typeface="DIN" panose="02000503040000020003"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b="0" i="0" kern="1200">
                <a:solidFill>
                  <a:schemeClr val="tx1"/>
                </a:solidFill>
                <a:latin typeface="DIN" panose="02000503040000020003"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rtl="0" fontAlgn="base">
              <a:lnSpc>
                <a:spcPct val="100000"/>
              </a:lnSpc>
            </a:pPr>
            <a:r>
              <a:rPr lang="nl-NL" sz="700" b="1" i="0" u="none" strike="noStrike">
                <a:solidFill>
                  <a:srgbClr val="000000"/>
                </a:solidFill>
                <a:effectLst/>
                <a:latin typeface="DIN" panose="00000400000000000000" pitchFamily="2" charset="0"/>
              </a:rPr>
              <a:t>Wat gaat goed</a:t>
            </a:r>
            <a:r>
              <a:rPr lang="en-US" sz="700" b="0" i="0">
                <a:solidFill>
                  <a:srgbClr val="000000"/>
                </a:solidFill>
                <a:effectLst/>
                <a:latin typeface="DIN" panose="00000400000000000000" pitchFamily="2" charset="0"/>
              </a:rPr>
              <a:t>​</a:t>
            </a:r>
          </a:p>
          <a:p>
            <a:pPr algn="just" rtl="0" fontAlgn="base">
              <a:lnSpc>
                <a:spcPct val="100000"/>
              </a:lnSpc>
            </a:pPr>
            <a:r>
              <a:rPr lang="nl-NL" sz="700" b="0" i="0" u="none" strike="noStrike">
                <a:solidFill>
                  <a:srgbClr val="000000"/>
                </a:solidFill>
                <a:effectLst/>
                <a:latin typeface="DIN" panose="00000400000000000000" pitchFamily="2" charset="0"/>
              </a:rPr>
              <a:t>Bij participatie tijdens het inburgeringstraject zijn er een aantal aspecten die goed gaan:</a:t>
            </a:r>
            <a:r>
              <a:rPr lang="en-US" sz="700" b="0" i="0">
                <a:solidFill>
                  <a:srgbClr val="000000"/>
                </a:solidFill>
                <a:effectLst/>
                <a:latin typeface="DIN" panose="00000400000000000000" pitchFamily="2" charset="0"/>
              </a:rPr>
              <a:t>​</a:t>
            </a:r>
          </a:p>
          <a:p>
            <a:pPr marL="171450" indent="-171450" algn="just" rtl="0" fontAlgn="base">
              <a:lnSpc>
                <a:spcPct val="100000"/>
              </a:lnSpc>
              <a:buFont typeface="Arial" panose="020B0604020202020204" pitchFamily="34" charset="0"/>
              <a:buChar char="•"/>
            </a:pPr>
            <a:r>
              <a:rPr lang="nl-NL" sz="700" b="0" i="0" u="none" strike="noStrike">
                <a:solidFill>
                  <a:srgbClr val="000000"/>
                </a:solidFill>
                <a:effectLst/>
                <a:latin typeface="DIN" panose="00000400000000000000" pitchFamily="2" charset="0"/>
              </a:rPr>
              <a:t>Inburgeraars zijn gemotiveerd om te participeren. </a:t>
            </a:r>
            <a:r>
              <a:rPr lang="en-US" sz="700" b="0" i="0">
                <a:solidFill>
                  <a:srgbClr val="000000"/>
                </a:solidFill>
                <a:effectLst/>
                <a:latin typeface="DIN" panose="00000400000000000000" pitchFamily="2" charset="0"/>
              </a:rPr>
              <a:t>​</a:t>
            </a:r>
          </a:p>
          <a:p>
            <a:pPr algn="just" rtl="0" fontAlgn="base">
              <a:lnSpc>
                <a:spcPct val="100000"/>
              </a:lnSpc>
            </a:pPr>
            <a:r>
              <a:rPr lang="nl-NL" sz="700" b="0" i="1" u="none" strike="noStrike">
                <a:solidFill>
                  <a:srgbClr val="000000"/>
                </a:solidFill>
                <a:effectLst/>
                <a:latin typeface="DIN" panose="00000400000000000000" pitchFamily="2" charset="0"/>
              </a:rPr>
              <a:t>‘Bij het informatiegesprek had de inburgeraar een lijst met vacatures meegenomen om te vragen of deze vacatures geschikt waren voor hem. Hij wou zo snel mogelijk starten met participeren.’</a:t>
            </a:r>
            <a:r>
              <a:rPr lang="en-US" sz="700" b="0" i="0">
                <a:solidFill>
                  <a:srgbClr val="000000"/>
                </a:solidFill>
                <a:effectLst/>
                <a:latin typeface="DIN" panose="00000400000000000000" pitchFamily="2" charset="0"/>
              </a:rPr>
              <a:t>​</a:t>
            </a:r>
          </a:p>
          <a:p>
            <a:pPr marL="171450" indent="-171450" algn="just" rtl="0" fontAlgn="base">
              <a:lnSpc>
                <a:spcPct val="100000"/>
              </a:lnSpc>
              <a:buFont typeface="Arial" panose="020B0604020202020204" pitchFamily="34" charset="0"/>
              <a:buChar char="•"/>
            </a:pPr>
            <a:r>
              <a:rPr lang="nl-NL" sz="700" b="0" i="0" u="none" strike="noStrike">
                <a:solidFill>
                  <a:srgbClr val="000000"/>
                </a:solidFill>
                <a:effectLst/>
                <a:latin typeface="DIN" panose="00000400000000000000" pitchFamily="2" charset="0"/>
              </a:rPr>
              <a:t>Gemeente Almere staat in contact met verschillende partners over de mogelijkheden om te starten met participeren zo vroeg mogelijk in het inburgeringsproces. </a:t>
            </a:r>
            <a:r>
              <a:rPr lang="en-US" sz="700" b="0" i="0">
                <a:solidFill>
                  <a:srgbClr val="000000"/>
                </a:solidFill>
                <a:effectLst/>
                <a:latin typeface="DIN" panose="00000400000000000000" pitchFamily="2" charset="0"/>
              </a:rPr>
              <a:t>​</a:t>
            </a:r>
            <a:endParaRPr lang="nl-NL" sz="700" b="0" i="0">
              <a:solidFill>
                <a:srgbClr val="000000"/>
              </a:solidFill>
              <a:effectLst/>
              <a:latin typeface="DIN" panose="00000400000000000000" pitchFamily="2" charset="0"/>
            </a:endParaRPr>
          </a:p>
          <a:p>
            <a:pPr algn="just" rtl="0" fontAlgn="base">
              <a:lnSpc>
                <a:spcPct val="100000"/>
              </a:lnSpc>
            </a:pPr>
            <a:r>
              <a:rPr lang="nl-NL" sz="700" b="1" i="0" u="none" strike="noStrike">
                <a:solidFill>
                  <a:srgbClr val="000000"/>
                </a:solidFill>
                <a:effectLst/>
                <a:latin typeface="DIN" panose="00000400000000000000" pitchFamily="2" charset="0"/>
              </a:rPr>
              <a:t>Knelpunten</a:t>
            </a:r>
            <a:r>
              <a:rPr lang="nl-NL" sz="700" b="0" i="0">
                <a:solidFill>
                  <a:srgbClr val="000000"/>
                </a:solidFill>
                <a:effectLst/>
                <a:latin typeface="DIN" panose="00000400000000000000" pitchFamily="2" charset="0"/>
              </a:rPr>
              <a:t>​</a:t>
            </a:r>
          </a:p>
          <a:p>
            <a:pPr algn="just" rtl="0" fontAlgn="base">
              <a:lnSpc>
                <a:spcPct val="100000"/>
              </a:lnSpc>
            </a:pPr>
            <a:r>
              <a:rPr lang="nl-NL" sz="700" b="0" i="0" u="none" strike="noStrike">
                <a:solidFill>
                  <a:srgbClr val="000000"/>
                </a:solidFill>
                <a:effectLst/>
                <a:latin typeface="DIN" panose="00000400000000000000" pitchFamily="2" charset="0"/>
              </a:rPr>
              <a:t>Bij participatie tijdens het inburgeringstraject is sprake van een aantal knelpunten: </a:t>
            </a:r>
            <a:r>
              <a:rPr lang="nl-NL" sz="700" b="0" i="0">
                <a:solidFill>
                  <a:srgbClr val="000000"/>
                </a:solidFill>
                <a:effectLst/>
                <a:latin typeface="DIN" panose="00000400000000000000" pitchFamily="2" charset="0"/>
              </a:rPr>
              <a:t>​</a:t>
            </a:r>
          </a:p>
          <a:p>
            <a:pPr marL="171450" indent="-171450" algn="just" rtl="0" fontAlgn="base">
              <a:lnSpc>
                <a:spcPct val="100000"/>
              </a:lnSpc>
              <a:buFont typeface="Arial" panose="020B0604020202020204" pitchFamily="34" charset="0"/>
              <a:buChar char="•"/>
            </a:pPr>
            <a:r>
              <a:rPr lang="nl-NL" sz="700" b="0" i="0" u="none" strike="noStrike">
                <a:solidFill>
                  <a:srgbClr val="000000"/>
                </a:solidFill>
                <a:effectLst/>
                <a:latin typeface="DIN" panose="00000400000000000000" pitchFamily="2" charset="0"/>
              </a:rPr>
              <a:t>Inburgeraars die willen en kunnen participeren zijn afhankelijk van de flexibiliteit van de werkgever en de taalaanbieder. </a:t>
            </a:r>
            <a:r>
              <a:rPr lang="en-US" sz="700" b="0" i="0">
                <a:solidFill>
                  <a:srgbClr val="000000"/>
                </a:solidFill>
                <a:effectLst/>
                <a:latin typeface="DIN" panose="00000400000000000000" pitchFamily="2" charset="0"/>
              </a:rPr>
              <a:t>​</a:t>
            </a:r>
          </a:p>
          <a:p>
            <a:pPr algn="just" rtl="0" fontAlgn="base">
              <a:lnSpc>
                <a:spcPct val="100000"/>
              </a:lnSpc>
            </a:pPr>
            <a:r>
              <a:rPr lang="nl-NL" sz="700" b="0" i="1" u="none" strike="noStrike">
                <a:solidFill>
                  <a:srgbClr val="000000"/>
                </a:solidFill>
                <a:effectLst/>
                <a:latin typeface="DIN" panose="00000400000000000000" pitchFamily="2" charset="0"/>
              </a:rPr>
              <a:t>‘De inburgeraar had al een baan bij de start van de inburgeringstermijn. Echter sloot zijn werkrooster niet aan bij het taalaanbod van de taalschool. Dit betekende dat de inburgeraar in Almere kwam zonder uitkering en bij de start van de inburgering wel een uitkering krijgt omdat hij zijn baan moest opzeggen.’</a:t>
            </a:r>
            <a:r>
              <a:rPr lang="en-US" sz="700" b="0" i="0">
                <a:solidFill>
                  <a:srgbClr val="000000"/>
                </a:solidFill>
                <a:effectLst/>
                <a:latin typeface="DIN" panose="00000400000000000000" pitchFamily="2" charset="0"/>
              </a:rPr>
              <a:t>​</a:t>
            </a:r>
          </a:p>
          <a:p>
            <a:pPr marL="171450" indent="-171450" algn="just" rtl="0" fontAlgn="base">
              <a:lnSpc>
                <a:spcPct val="100000"/>
              </a:lnSpc>
              <a:buFont typeface="Arial" panose="020B0604020202020204" pitchFamily="34" charset="0"/>
              <a:buChar char="•"/>
            </a:pPr>
            <a:r>
              <a:rPr lang="nl-NL" sz="700" b="0" i="0" u="none" strike="noStrike">
                <a:solidFill>
                  <a:srgbClr val="000000"/>
                </a:solidFill>
                <a:effectLst/>
                <a:latin typeface="DIN" panose="00000400000000000000" pitchFamily="2" charset="0"/>
              </a:rPr>
              <a:t>Werkgevers vinden het taalniveau van inburgeraars vaak onvoldoende. Taal hoeft niet per se een knelpunt te zijn in het dagelijkse werk. Werkgevers geven echter aan dat inburgeraars de Nederlandse veiligheidsvoorschriften goed moeten begrijpen. Zij zien onvoldoende beheersing van de Nederlandse taal als een (te) groot knelpunt om deze randvoorwaarde in te vullen.</a:t>
            </a:r>
            <a:endParaRPr lang="en-US" sz="700" b="0" i="0">
              <a:solidFill>
                <a:srgbClr val="000000"/>
              </a:solidFill>
              <a:effectLst/>
              <a:latin typeface="DIN" panose="00000400000000000000" pitchFamily="2" charset="0"/>
            </a:endParaRPr>
          </a:p>
        </p:txBody>
      </p:sp>
      <p:pic>
        <p:nvPicPr>
          <p:cNvPr id="32" name="Tijdelijke aanduiding voor afbeelding 11">
            <a:extLst>
              <a:ext uri="{FF2B5EF4-FFF2-40B4-BE49-F238E27FC236}">
                <a16:creationId xmlns:a16="http://schemas.microsoft.com/office/drawing/2014/main" id="{B4D1C86E-9B81-941C-FE2F-4CDC39D14075}"/>
              </a:ext>
              <a:ext uri="{C183D7F6-B498-43B3-948B-1728B52AA6E4}">
                <adec:decorative xmlns:adec="http://schemas.microsoft.com/office/drawing/2017/decorative" val="1"/>
              </a:ext>
            </a:extLst>
          </p:cNvPr>
          <p:cNvPicPr>
            <a:picLocks noChangeAspect="1"/>
          </p:cNvPicPr>
          <p:nvPr/>
        </p:nvPicPr>
        <p:blipFill>
          <a:blip r:embed="rId2"/>
          <a:srcRect l="33" r="33"/>
          <a:stretch/>
        </p:blipFill>
        <p:spPr>
          <a:xfrm>
            <a:off x="-9000" y="3429000"/>
            <a:ext cx="2048400" cy="1118712"/>
          </a:xfrm>
          <a:prstGeom prst="rect">
            <a:avLst/>
          </a:prstGeom>
        </p:spPr>
      </p:pic>
    </p:spTree>
    <p:extLst>
      <p:ext uri="{BB962C8B-B14F-4D97-AF65-F5344CB8AC3E}">
        <p14:creationId xmlns:p14="http://schemas.microsoft.com/office/powerpoint/2010/main" val="42019339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jdelijke aanduiding voor tekst 27">
            <a:extLst>
              <a:ext uri="{FF2B5EF4-FFF2-40B4-BE49-F238E27FC236}">
                <a16:creationId xmlns:a16="http://schemas.microsoft.com/office/drawing/2014/main" id="{56B1AC65-FF2E-AF78-CF85-3D188A34A64F}"/>
              </a:ext>
            </a:extLst>
          </p:cNvPr>
          <p:cNvSpPr>
            <a:spLocks noGrp="1"/>
          </p:cNvSpPr>
          <p:nvPr>
            <p:ph type="body" sz="quarter" idx="14"/>
          </p:nvPr>
        </p:nvSpPr>
        <p:spPr/>
        <p:txBody>
          <a:bodyPr>
            <a:noAutofit/>
          </a:bodyPr>
          <a:lstStyle/>
          <a:p>
            <a:pPr algn="just">
              <a:lnSpc>
                <a:spcPct val="100000"/>
              </a:lnSpc>
            </a:pPr>
            <a:r>
              <a:rPr lang="nl-NL" sz="700">
                <a:latin typeface="DIN" panose="00000400000000000000" pitchFamily="2" charset="0"/>
              </a:rPr>
              <a:t>Om meer ervaring op te doen bij werkende aanpakken omtrent de participatie van inburgeraars, zijn in 2023 meerdere pilots gestart.</a:t>
            </a:r>
          </a:p>
          <a:p>
            <a:pPr algn="just">
              <a:lnSpc>
                <a:spcPct val="100000"/>
              </a:lnSpc>
            </a:pPr>
            <a:r>
              <a:rPr lang="nl-NL" sz="700" b="1">
                <a:latin typeface="DIN" panose="00000400000000000000" pitchFamily="2" charset="0"/>
              </a:rPr>
              <a:t>Pilot toeleiding naar werk</a:t>
            </a:r>
          </a:p>
          <a:p>
            <a:pPr algn="just">
              <a:lnSpc>
                <a:spcPct val="100000"/>
              </a:lnSpc>
            </a:pPr>
            <a:r>
              <a:rPr lang="nl-NL" sz="700">
                <a:latin typeface="DIN" panose="00000400000000000000" pitchFamily="2" charset="0"/>
              </a:rPr>
              <a:t>De pilot toeleiding naar werk is succesvol gebleken als eerste stap richting succesvolle toeleiding naar werk van asielzoekers en vergunninghouders. 60 deelnemers zijn met behulp van de pilot gestart met werken. De helft van deze groep was vergunninghouder en de andere helft was asielzoeker. Door alle betrokken partijen was er veel enthousiasme en interesse voor de pilot. Zowel deelnemers als werkgevers kijken positief terug op de pilot. Alle betrokken partijen zijn het erover eens dat de pilot van toegevoegde waarde is. </a:t>
            </a:r>
          </a:p>
          <a:p>
            <a:pPr algn="just">
              <a:lnSpc>
                <a:spcPct val="100000"/>
              </a:lnSpc>
            </a:pPr>
            <a:r>
              <a:rPr lang="nl-NL" sz="700">
                <a:latin typeface="DIN" panose="00000400000000000000" pitchFamily="2" charset="0"/>
              </a:rPr>
              <a:t>De belangrijkste ervaringen van de deelnemers en werkgevers waren:</a:t>
            </a:r>
          </a:p>
          <a:p>
            <a:pPr algn="just">
              <a:lnSpc>
                <a:spcPct val="100000"/>
              </a:lnSpc>
            </a:pPr>
            <a:r>
              <a:rPr lang="nl-NL" sz="700">
                <a:latin typeface="DIN" panose="00000400000000000000" pitchFamily="2" charset="0"/>
              </a:rPr>
              <a:t>Deelnemers waren heel tevreden over het bestaan van een voorziening voor begeleiding naar betaald werk. </a:t>
            </a:r>
          </a:p>
          <a:p>
            <a:pPr algn="just">
              <a:lnSpc>
                <a:spcPct val="100000"/>
              </a:lnSpc>
            </a:pPr>
            <a:r>
              <a:rPr lang="nl-NL" sz="700">
                <a:latin typeface="DIN" panose="00000400000000000000" pitchFamily="2" charset="0"/>
              </a:rPr>
              <a:t>Deelnemers hechten veel waarde aan toegang tot werk. De pilot hielp hen om werk toegankelijker te maken. </a:t>
            </a:r>
          </a:p>
          <a:p>
            <a:pPr algn="just">
              <a:lnSpc>
                <a:spcPct val="100000"/>
              </a:lnSpc>
            </a:pPr>
            <a:r>
              <a:rPr lang="nl-NL" sz="700">
                <a:latin typeface="DIN" panose="00000400000000000000" pitchFamily="2" charset="0"/>
              </a:rPr>
              <a:t>Werkgevers ervaarden de pilot als zeer prettig. Zij ervaarden echter ook obstakels waaronder wettelijke belemmeringen en de onzekerheid over mogelijke verhuizingen van deelnemers. </a:t>
            </a:r>
          </a:p>
          <a:p>
            <a:pPr algn="just">
              <a:lnSpc>
                <a:spcPct val="100000"/>
              </a:lnSpc>
            </a:pPr>
            <a:endParaRPr lang="nl-NL" sz="700">
              <a:latin typeface="DIN" panose="00000400000000000000" pitchFamily="2" charset="0"/>
            </a:endParaRPr>
          </a:p>
          <a:p>
            <a:pPr algn="just">
              <a:lnSpc>
                <a:spcPct val="100000"/>
              </a:lnSpc>
            </a:pPr>
            <a:endParaRPr lang="nl-NL" sz="700">
              <a:latin typeface="DIN" panose="00000400000000000000" pitchFamily="2" charset="0"/>
            </a:endParaRPr>
          </a:p>
        </p:txBody>
      </p:sp>
      <p:sp>
        <p:nvSpPr>
          <p:cNvPr id="26" name="Titel 25">
            <a:extLst>
              <a:ext uri="{FF2B5EF4-FFF2-40B4-BE49-F238E27FC236}">
                <a16:creationId xmlns:a16="http://schemas.microsoft.com/office/drawing/2014/main" id="{FCED1318-3375-6691-F18D-C1C1F2C622DC}"/>
              </a:ext>
            </a:extLst>
          </p:cNvPr>
          <p:cNvSpPr>
            <a:spLocks noGrp="1"/>
          </p:cNvSpPr>
          <p:nvPr>
            <p:ph type="title"/>
          </p:nvPr>
        </p:nvSpPr>
        <p:spPr/>
        <p:txBody>
          <a:bodyPr/>
          <a:lstStyle/>
          <a:p>
            <a:r>
              <a:rPr lang="nl-NL" b="1"/>
              <a:t>2.7 Participatie</a:t>
            </a:r>
          </a:p>
        </p:txBody>
      </p:sp>
      <p:sp>
        <p:nvSpPr>
          <p:cNvPr id="31" name="Tijdelijke aanduiding voor tekst 27">
            <a:extLst>
              <a:ext uri="{FF2B5EF4-FFF2-40B4-BE49-F238E27FC236}">
                <a16:creationId xmlns:a16="http://schemas.microsoft.com/office/drawing/2014/main" id="{840B855B-F9D5-54D9-94B4-56675256A251}"/>
              </a:ext>
            </a:extLst>
          </p:cNvPr>
          <p:cNvSpPr txBox="1">
            <a:spLocks/>
          </p:cNvSpPr>
          <p:nvPr/>
        </p:nvSpPr>
        <p:spPr>
          <a:xfrm>
            <a:off x="7586669" y="2202055"/>
            <a:ext cx="3611078" cy="3631763"/>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b="0" i="0" kern="1200">
                <a:solidFill>
                  <a:schemeClr val="tx1"/>
                </a:solidFill>
                <a:latin typeface="DIN-Regular" panose="020B0500000000000000"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1"/>
                </a:solidFill>
                <a:latin typeface="DIN" panose="02000503040000020003"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1"/>
                </a:solidFill>
                <a:latin typeface="DIN" panose="02000503040000020003"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b="0" i="0" kern="1200">
                <a:solidFill>
                  <a:schemeClr val="tx1"/>
                </a:solidFill>
                <a:latin typeface="DIN" panose="02000503040000020003"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0" b="0" i="0" kern="1200">
                <a:solidFill>
                  <a:schemeClr val="tx1"/>
                </a:solidFill>
                <a:latin typeface="DIN" panose="02000503040000020003"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00000"/>
              </a:lnSpc>
            </a:pPr>
            <a:r>
              <a:rPr lang="nl-NL" sz="700" b="1">
                <a:latin typeface="DIN" panose="00000400000000000000" pitchFamily="2" charset="0"/>
              </a:rPr>
              <a:t>Pilot vroege start</a:t>
            </a:r>
          </a:p>
          <a:p>
            <a:pPr algn="just">
              <a:lnSpc>
                <a:spcPct val="100000"/>
              </a:lnSpc>
            </a:pPr>
            <a:r>
              <a:rPr lang="nl-NL" sz="700">
                <a:latin typeface="DIN" panose="00000400000000000000" pitchFamily="2" charset="0"/>
              </a:rPr>
              <a:t>In 2023 is de pilot vroege start opgezet. Binnen deze pilot ligt de focus op het bij elkaar brengen van inburgering en participatie. Dit kan zijn middels een werkervaringsplaats,  vrijwilligerswerk, betaald werk of in de vorm van een opleiding/cursus. Het doel is om een menukaart te kunnen aanbieden waarin voor iedereen participatieplek beschikbaar is. Om zo participatie een vast onderdeel van de inburgering te maken. </a:t>
            </a:r>
          </a:p>
          <a:p>
            <a:pPr algn="just">
              <a:lnSpc>
                <a:spcPct val="100000"/>
              </a:lnSpc>
            </a:pPr>
            <a:r>
              <a:rPr lang="nl-NL" sz="700">
                <a:latin typeface="DIN" panose="00000400000000000000" pitchFamily="2" charset="0"/>
              </a:rPr>
              <a:t>De pilot bestaat uit samenwerkingen met onder andere:</a:t>
            </a:r>
          </a:p>
          <a:p>
            <a:pPr marL="171450" indent="-171450" algn="just">
              <a:lnSpc>
                <a:spcPct val="100000"/>
              </a:lnSpc>
              <a:buFont typeface="Arial" panose="020B0604020202020204" pitchFamily="34" charset="0"/>
              <a:buChar char="•"/>
            </a:pPr>
            <a:r>
              <a:rPr lang="nl-NL" sz="700" err="1">
                <a:latin typeface="DIN" panose="00000400000000000000" pitchFamily="2" charset="0"/>
              </a:rPr>
              <a:t>Talent@Work</a:t>
            </a:r>
            <a:r>
              <a:rPr lang="nl-NL" sz="700">
                <a:latin typeface="DIN" panose="00000400000000000000" pitchFamily="2" charset="0"/>
              </a:rPr>
              <a:t> </a:t>
            </a:r>
          </a:p>
          <a:p>
            <a:pPr marL="171450" indent="-171450" algn="just">
              <a:lnSpc>
                <a:spcPct val="100000"/>
              </a:lnSpc>
              <a:buFont typeface="Arial" panose="020B0604020202020204" pitchFamily="34" charset="0"/>
              <a:buChar char="•"/>
            </a:pPr>
            <a:r>
              <a:rPr lang="nl-NL" sz="700" err="1">
                <a:latin typeface="DIN" panose="00000400000000000000" pitchFamily="2" charset="0"/>
              </a:rPr>
              <a:t>Fixbrigade</a:t>
            </a:r>
            <a:r>
              <a:rPr lang="nl-NL" sz="700">
                <a:latin typeface="DIN" panose="00000400000000000000" pitchFamily="2" charset="0"/>
              </a:rPr>
              <a:t> en VMCA</a:t>
            </a:r>
          </a:p>
          <a:p>
            <a:pPr marL="171450" indent="-171450" algn="just">
              <a:lnSpc>
                <a:spcPct val="100000"/>
              </a:lnSpc>
              <a:buFont typeface="Arial" panose="020B0604020202020204" pitchFamily="34" charset="0"/>
              <a:buChar char="•"/>
            </a:pPr>
            <a:r>
              <a:rPr lang="nl-NL" sz="700">
                <a:latin typeface="DIN" panose="00000400000000000000" pitchFamily="2" charset="0"/>
              </a:rPr>
              <a:t>Baangericht</a:t>
            </a:r>
          </a:p>
          <a:p>
            <a:pPr marL="171450" indent="-171450" algn="just">
              <a:lnSpc>
                <a:spcPct val="100000"/>
              </a:lnSpc>
              <a:buFont typeface="Arial" panose="020B0604020202020204" pitchFamily="34" charset="0"/>
              <a:buChar char="•"/>
            </a:pPr>
            <a:r>
              <a:rPr lang="nl-NL" sz="700">
                <a:latin typeface="DIN" panose="00000400000000000000" pitchFamily="2" charset="0"/>
              </a:rPr>
              <a:t>Wijkteams</a:t>
            </a:r>
          </a:p>
          <a:p>
            <a:pPr algn="just">
              <a:lnSpc>
                <a:spcPct val="100000"/>
              </a:lnSpc>
            </a:pPr>
            <a:r>
              <a:rPr lang="nl-NL" sz="700">
                <a:latin typeface="DIN" panose="00000400000000000000" pitchFamily="2" charset="0"/>
              </a:rPr>
              <a:t>Ook organiseert de gemeente in samenwerking met werkgevers en andere ketenpartners uit de buurt een banenmarkt voor inburgeraars die willen werken.</a:t>
            </a:r>
          </a:p>
          <a:p>
            <a:pPr algn="just">
              <a:lnSpc>
                <a:spcPct val="100000"/>
              </a:lnSpc>
            </a:pPr>
            <a:r>
              <a:rPr lang="nl-NL" sz="700">
                <a:latin typeface="DIN" panose="00000400000000000000" pitchFamily="2" charset="0"/>
              </a:rPr>
              <a:t>Vanaf 2024 kunnen we meer zeggen over de resultaten van deze pilot. </a:t>
            </a:r>
          </a:p>
        </p:txBody>
      </p:sp>
      <p:pic>
        <p:nvPicPr>
          <p:cNvPr id="32" name="Tijdelijke aanduiding voor afbeelding 11">
            <a:extLst>
              <a:ext uri="{FF2B5EF4-FFF2-40B4-BE49-F238E27FC236}">
                <a16:creationId xmlns:a16="http://schemas.microsoft.com/office/drawing/2014/main" id="{B4D1C86E-9B81-941C-FE2F-4CDC39D14075}"/>
              </a:ext>
              <a:ext uri="{C183D7F6-B498-43B3-948B-1728B52AA6E4}">
                <adec:decorative xmlns:adec="http://schemas.microsoft.com/office/drawing/2017/decorative" val="1"/>
              </a:ext>
            </a:extLst>
          </p:cNvPr>
          <p:cNvPicPr>
            <a:picLocks noChangeAspect="1"/>
          </p:cNvPicPr>
          <p:nvPr/>
        </p:nvPicPr>
        <p:blipFill>
          <a:blip r:embed="rId2"/>
          <a:srcRect l="33" r="33"/>
          <a:stretch/>
        </p:blipFill>
        <p:spPr>
          <a:xfrm>
            <a:off x="-9000" y="3429000"/>
            <a:ext cx="2048400" cy="1118712"/>
          </a:xfrm>
          <a:prstGeom prst="rect">
            <a:avLst/>
          </a:prstGeom>
        </p:spPr>
      </p:pic>
    </p:spTree>
    <p:extLst>
      <p:ext uri="{BB962C8B-B14F-4D97-AF65-F5344CB8AC3E}">
        <p14:creationId xmlns:p14="http://schemas.microsoft.com/office/powerpoint/2010/main" val="13139860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jdelijke aanduiding voor tekst 27">
            <a:extLst>
              <a:ext uri="{FF2B5EF4-FFF2-40B4-BE49-F238E27FC236}">
                <a16:creationId xmlns:a16="http://schemas.microsoft.com/office/drawing/2014/main" id="{56B1AC65-FF2E-AF78-CF85-3D188A34A64F}"/>
              </a:ext>
            </a:extLst>
          </p:cNvPr>
          <p:cNvSpPr>
            <a:spLocks noGrp="1"/>
          </p:cNvSpPr>
          <p:nvPr>
            <p:ph type="body" sz="quarter" idx="14"/>
          </p:nvPr>
        </p:nvSpPr>
        <p:spPr/>
        <p:txBody>
          <a:bodyPr>
            <a:noAutofit/>
          </a:bodyPr>
          <a:lstStyle/>
          <a:p>
            <a:pPr algn="just" rtl="0" fontAlgn="base">
              <a:lnSpc>
                <a:spcPct val="100000"/>
              </a:lnSpc>
            </a:pPr>
            <a:r>
              <a:rPr lang="nl-NL" sz="700" b="1" i="0" u="none" strike="noStrike">
                <a:solidFill>
                  <a:srgbClr val="000000"/>
                </a:solidFill>
                <a:effectLst/>
                <a:latin typeface="DIN" panose="00000400000000000000" pitchFamily="2" charset="0"/>
              </a:rPr>
              <a:t>Uitgaven</a:t>
            </a:r>
            <a:r>
              <a:rPr lang="en-US" sz="700" b="0" i="0">
                <a:solidFill>
                  <a:srgbClr val="000000"/>
                </a:solidFill>
                <a:effectLst/>
                <a:latin typeface="DIN" panose="00000400000000000000" pitchFamily="2" charset="0"/>
              </a:rPr>
              <a:t>​</a:t>
            </a:r>
          </a:p>
          <a:p>
            <a:pPr algn="l" rtl="0" fontAlgn="base"/>
            <a:r>
              <a:rPr lang="nl-NL" sz="700" b="0" i="0" u="none" strike="noStrike">
                <a:solidFill>
                  <a:srgbClr val="000000"/>
                </a:solidFill>
                <a:effectLst/>
                <a:latin typeface="DIN" panose="00000400000000000000" pitchFamily="2" charset="0"/>
              </a:rPr>
              <a:t>Voor het programma Vluchtelingen was in 2023 een totaalbedrag van bijna € 9,0 mln. aan middelen beschikbaar. Dit was enerzijds voor het reguliere programma 2023 (€ 8,2 mln.) en anderzijds voor de HAR (€ 0,8 mln.) Van het bedrag voor het reguliere programma was € 1,7 mln. bestemd voor capaciteitsinzet (apparaat) en € 6,5 mln. voor programmatische uitgaven (o.a. individuele trajecten en maatschappelijke begeleiding). Bij de jaarrekening 2023 is er sprake van een onderbesteding van het beschikbare budget van afgerond € 3,7 mln. </a:t>
            </a:r>
            <a:r>
              <a:rPr lang="en-US" sz="700" b="0" i="0">
                <a:solidFill>
                  <a:srgbClr val="000000"/>
                </a:solidFill>
                <a:effectLst/>
                <a:latin typeface="DIN" panose="00000400000000000000" pitchFamily="2" charset="0"/>
              </a:rPr>
              <a:t>​</a:t>
            </a:r>
          </a:p>
          <a:p>
            <a:pPr algn="l" rtl="0" fontAlgn="base"/>
            <a:r>
              <a:rPr lang="nl-NL" sz="700" b="0" i="0" u="none" strike="noStrike">
                <a:solidFill>
                  <a:srgbClr val="000000"/>
                </a:solidFill>
                <a:effectLst/>
                <a:latin typeface="DIN" panose="00000400000000000000" pitchFamily="2" charset="0"/>
              </a:rPr>
              <a:t>Deze onderbesteding bestaat uit:</a:t>
            </a:r>
            <a:r>
              <a:rPr lang="en-US" sz="700" b="0" i="0">
                <a:solidFill>
                  <a:srgbClr val="000000"/>
                </a:solidFill>
                <a:effectLst/>
                <a:latin typeface="DIN" panose="00000400000000000000" pitchFamily="2" charset="0"/>
              </a:rPr>
              <a:t>​</a:t>
            </a:r>
          </a:p>
          <a:p>
            <a:pPr marL="171450" indent="-171450" algn="l" rtl="0" fontAlgn="base">
              <a:buFont typeface="Arial" panose="020B0604020202020204" pitchFamily="34" charset="0"/>
              <a:buChar char="•"/>
            </a:pPr>
            <a:r>
              <a:rPr lang="nl-NL" sz="700" b="0" i="0" u="none" strike="noStrike">
                <a:solidFill>
                  <a:srgbClr val="000000"/>
                </a:solidFill>
                <a:effectLst/>
                <a:latin typeface="DIN" panose="00000400000000000000" pitchFamily="2" charset="0"/>
              </a:rPr>
              <a:t>Hogere uitgaven HAR-regeling door hogere instroom en een langere gemiddelde opvangperiode (€ 0,56 mln.);</a:t>
            </a:r>
            <a:r>
              <a:rPr lang="en-US" sz="700" b="0" i="0">
                <a:solidFill>
                  <a:srgbClr val="000000"/>
                </a:solidFill>
                <a:effectLst/>
                <a:latin typeface="DIN" panose="00000400000000000000" pitchFamily="2" charset="0"/>
              </a:rPr>
              <a:t>​</a:t>
            </a:r>
          </a:p>
          <a:p>
            <a:pPr marL="171450" indent="-171450" algn="l" rtl="0" fontAlgn="base">
              <a:buFont typeface="Arial" panose="020B0604020202020204" pitchFamily="34" charset="0"/>
              <a:buChar char="•"/>
            </a:pPr>
            <a:r>
              <a:rPr lang="nl-NL" sz="700" b="0" i="0" u="none" strike="noStrike">
                <a:solidFill>
                  <a:srgbClr val="000000"/>
                </a:solidFill>
                <a:effectLst/>
                <a:latin typeface="DIN" panose="00000400000000000000" pitchFamily="2" charset="0"/>
              </a:rPr>
              <a:t>Lagere kosten inburgeringstrajecten als gevolg van de vertraagde opstart van veel trajecten (€ 3,6 mln.</a:t>
            </a:r>
            <a:r>
              <a:rPr lang="nl-NL" sz="700">
                <a:solidFill>
                  <a:srgbClr val="000000"/>
                </a:solidFill>
                <a:latin typeface="DIN" panose="00000400000000000000" pitchFamily="2" charset="0"/>
              </a:rPr>
              <a:t>)</a:t>
            </a:r>
            <a:r>
              <a:rPr lang="nl-NL" sz="700" b="0" i="0" u="none" strike="noStrike">
                <a:solidFill>
                  <a:srgbClr val="000000"/>
                </a:solidFill>
                <a:effectLst/>
                <a:latin typeface="DIN" panose="00000400000000000000" pitchFamily="2" charset="0"/>
              </a:rPr>
              <a:t>. Belangrijkste oorzaak van de vertraging was het personeelstekort bij aanbieders van trajecten.</a:t>
            </a:r>
            <a:r>
              <a:rPr lang="en-US" sz="700" b="0" i="0">
                <a:solidFill>
                  <a:srgbClr val="000000"/>
                </a:solidFill>
                <a:effectLst/>
                <a:latin typeface="DIN" panose="00000400000000000000" pitchFamily="2" charset="0"/>
              </a:rPr>
              <a:t>​</a:t>
            </a:r>
          </a:p>
          <a:p>
            <a:pPr marL="171450" indent="-171450" algn="l" rtl="0" fontAlgn="base">
              <a:buFont typeface="Arial" panose="020B0604020202020204" pitchFamily="34" charset="0"/>
              <a:buChar char="•"/>
            </a:pPr>
            <a:r>
              <a:rPr lang="nl-NL" sz="700" b="0" i="0" u="none" strike="noStrike">
                <a:solidFill>
                  <a:srgbClr val="000000"/>
                </a:solidFill>
                <a:effectLst/>
                <a:latin typeface="DIN" panose="00000400000000000000" pitchFamily="2" charset="0"/>
              </a:rPr>
              <a:t>Lagere kosten omdat door de vertraagde opstart het eenmalig mogelijk was om binnen de bestaande capaciteit geplande projecten in eigen beheer uit te voeren (€ 0,7 mln</a:t>
            </a:r>
            <a:r>
              <a:rPr lang="nl-NL" sz="700">
                <a:solidFill>
                  <a:srgbClr val="000000"/>
                </a:solidFill>
                <a:latin typeface="DIN" panose="00000400000000000000" pitchFamily="2" charset="0"/>
              </a:rPr>
              <a:t>.)</a:t>
            </a:r>
            <a:r>
              <a:rPr lang="nl-NL" sz="700" b="0" i="0" u="none" strike="noStrike">
                <a:solidFill>
                  <a:srgbClr val="000000"/>
                </a:solidFill>
                <a:effectLst/>
                <a:latin typeface="DIN" panose="00000400000000000000" pitchFamily="2" charset="0"/>
              </a:rPr>
              <a:t> </a:t>
            </a:r>
            <a:r>
              <a:rPr lang="en-US" sz="700" b="0" i="0">
                <a:solidFill>
                  <a:srgbClr val="000000"/>
                </a:solidFill>
                <a:effectLst/>
                <a:latin typeface="DIN" panose="00000400000000000000" pitchFamily="2" charset="0"/>
              </a:rPr>
              <a:t>​</a:t>
            </a:r>
          </a:p>
          <a:p>
            <a:pPr algn="l" rtl="0" fontAlgn="base"/>
            <a:r>
              <a:rPr lang="nl-NL" sz="700" b="1" i="0" u="none" strike="noStrike">
                <a:solidFill>
                  <a:srgbClr val="000000"/>
                </a:solidFill>
                <a:effectLst/>
                <a:latin typeface="DIN" panose="00000400000000000000" pitchFamily="2" charset="0"/>
              </a:rPr>
              <a:t>Inkomsten</a:t>
            </a:r>
            <a:r>
              <a:rPr lang="en-US" sz="700" b="0" i="0">
                <a:solidFill>
                  <a:srgbClr val="000000"/>
                </a:solidFill>
                <a:effectLst/>
                <a:latin typeface="DIN" panose="00000400000000000000" pitchFamily="2" charset="0"/>
              </a:rPr>
              <a:t>​</a:t>
            </a:r>
          </a:p>
          <a:p>
            <a:pPr algn="l" rtl="0" fontAlgn="base"/>
            <a:r>
              <a:rPr lang="nl-NL" sz="700" b="0" i="0" u="none" strike="noStrike">
                <a:solidFill>
                  <a:srgbClr val="000000"/>
                </a:solidFill>
                <a:effectLst/>
                <a:latin typeface="DIN" panose="00000400000000000000" pitchFamily="2" charset="0"/>
              </a:rPr>
              <a:t>Tegenover de hogere uitgaven voor de HAR staat echter ook extra inkomsten via het Rijk (€ 0,56 mln</a:t>
            </a:r>
            <a:r>
              <a:rPr lang="nl-NL" sz="700">
                <a:solidFill>
                  <a:srgbClr val="000000"/>
                </a:solidFill>
                <a:latin typeface="DIN" panose="00000400000000000000" pitchFamily="2" charset="0"/>
              </a:rPr>
              <a:t>.).</a:t>
            </a:r>
            <a:r>
              <a:rPr lang="nl-NL" sz="700" b="0" i="0" u="none" strike="noStrike">
                <a:solidFill>
                  <a:srgbClr val="000000"/>
                </a:solidFill>
                <a:effectLst/>
                <a:latin typeface="DIN" panose="00000400000000000000" pitchFamily="2" charset="0"/>
              </a:rPr>
              <a:t> Verder hebben we dit jaar door de vertragingen ook minder geld van het Rijk ontvangen (€ 3,6 mln.) voor de inburgeringstrajecten. Voor de uitvoering van deze trajecten ontvangen wij in 2024 en verder alsnog de benodigde middelen.  </a:t>
            </a:r>
            <a:r>
              <a:rPr lang="en-US" sz="700" b="0" i="0">
                <a:solidFill>
                  <a:srgbClr val="000000"/>
                </a:solidFill>
                <a:effectLst/>
                <a:latin typeface="DIN" panose="00000400000000000000" pitchFamily="2" charset="0"/>
              </a:rPr>
              <a:t>​</a:t>
            </a:r>
          </a:p>
          <a:p>
            <a:pPr algn="l" rtl="0" fontAlgn="base"/>
            <a:r>
              <a:rPr lang="nl-NL" sz="700" b="1" i="0" u="none" strike="noStrike">
                <a:solidFill>
                  <a:srgbClr val="000000"/>
                </a:solidFill>
                <a:effectLst/>
                <a:latin typeface="DIN" panose="00000400000000000000" pitchFamily="2" charset="0"/>
              </a:rPr>
              <a:t>Resultaat</a:t>
            </a:r>
            <a:r>
              <a:rPr lang="en-US" sz="700" b="0" i="0">
                <a:solidFill>
                  <a:srgbClr val="000000"/>
                </a:solidFill>
                <a:effectLst/>
                <a:latin typeface="DIN" panose="00000400000000000000" pitchFamily="2" charset="0"/>
              </a:rPr>
              <a:t>​</a:t>
            </a:r>
          </a:p>
          <a:p>
            <a:pPr algn="l" rtl="0" fontAlgn="base"/>
            <a:r>
              <a:rPr lang="nl-NL" sz="700" b="0" i="0" u="none" strike="noStrike">
                <a:solidFill>
                  <a:srgbClr val="000000"/>
                </a:solidFill>
                <a:effectLst/>
                <a:latin typeface="DIN" panose="00000400000000000000" pitchFamily="2" charset="0"/>
              </a:rPr>
              <a:t>Het voordelig saldo van afgerond € 0,7 mln. wordt conform bestaand beleid verrekend met de algemene middelen.</a:t>
            </a:r>
            <a:endParaRPr lang="en-US" sz="700" b="0" i="0">
              <a:solidFill>
                <a:srgbClr val="000000"/>
              </a:solidFill>
              <a:effectLst/>
              <a:latin typeface="DIN" panose="00000400000000000000" pitchFamily="2" charset="0"/>
            </a:endParaRPr>
          </a:p>
          <a:p>
            <a:pPr algn="just" rtl="0" fontAlgn="base">
              <a:lnSpc>
                <a:spcPct val="100000"/>
              </a:lnSpc>
            </a:pPr>
            <a:r>
              <a:rPr lang="nl-NL" sz="700" b="0" i="0" u="none" strike="noStrike">
                <a:solidFill>
                  <a:srgbClr val="000000"/>
                </a:solidFill>
                <a:effectLst/>
                <a:latin typeface="DIN" panose="00000400000000000000" pitchFamily="2" charset="0"/>
              </a:rPr>
              <a:t> </a:t>
            </a:r>
            <a:endParaRPr lang="en-US" sz="700" b="0" i="0">
              <a:solidFill>
                <a:srgbClr val="000000"/>
              </a:solidFill>
              <a:effectLst/>
              <a:latin typeface="DIN" panose="00000400000000000000" pitchFamily="2" charset="0"/>
            </a:endParaRPr>
          </a:p>
          <a:p>
            <a:pPr algn="just">
              <a:lnSpc>
                <a:spcPct val="100000"/>
              </a:lnSpc>
            </a:pPr>
            <a:endParaRPr lang="nl-NL" sz="700">
              <a:latin typeface="DIN" panose="00000400000000000000" pitchFamily="2" charset="0"/>
            </a:endParaRPr>
          </a:p>
        </p:txBody>
      </p:sp>
      <p:sp>
        <p:nvSpPr>
          <p:cNvPr id="26" name="Titel 25">
            <a:extLst>
              <a:ext uri="{FF2B5EF4-FFF2-40B4-BE49-F238E27FC236}">
                <a16:creationId xmlns:a16="http://schemas.microsoft.com/office/drawing/2014/main" id="{FCED1318-3375-6691-F18D-C1C1F2C622DC}"/>
              </a:ext>
            </a:extLst>
          </p:cNvPr>
          <p:cNvSpPr>
            <a:spLocks noGrp="1"/>
          </p:cNvSpPr>
          <p:nvPr>
            <p:ph type="title"/>
          </p:nvPr>
        </p:nvSpPr>
        <p:spPr/>
        <p:txBody>
          <a:bodyPr/>
          <a:lstStyle/>
          <a:p>
            <a:r>
              <a:rPr lang="nl-NL" b="1"/>
              <a:t>3. Financiën</a:t>
            </a:r>
          </a:p>
        </p:txBody>
      </p:sp>
      <p:pic>
        <p:nvPicPr>
          <p:cNvPr id="5" name="Tijdelijke aanduiding voor afbeelding 4" descr="Afbeelding met buitenshuis, hemel, boom, gebouw&#10;&#10;Automatisch gegenereerde beschrijving">
            <a:extLst>
              <a:ext uri="{FF2B5EF4-FFF2-40B4-BE49-F238E27FC236}">
                <a16:creationId xmlns:a16="http://schemas.microsoft.com/office/drawing/2014/main" id="{9F18397B-2B02-CDE2-8E6D-D34C1D7AE9BC}"/>
              </a:ext>
            </a:extLst>
          </p:cNvPr>
          <p:cNvPicPr>
            <a:picLocks noGrp="1" noChangeAspect="1"/>
          </p:cNvPicPr>
          <p:nvPr>
            <p:ph type="pic" sz="quarter" idx="13"/>
          </p:nvPr>
        </p:nvPicPr>
        <p:blipFill>
          <a:blip r:embed="rId2"/>
          <a:srcRect t="13566" b="13566"/>
          <a:stretch>
            <a:fillRect/>
          </a:stretch>
        </p:blipFill>
        <p:spPr>
          <a:xfrm>
            <a:off x="7235684" y="2643294"/>
            <a:ext cx="4007460" cy="2188632"/>
          </a:xfrm>
        </p:spPr>
      </p:pic>
      <p:pic>
        <p:nvPicPr>
          <p:cNvPr id="32" name="Tijdelijke aanduiding voor afbeelding 11">
            <a:extLst>
              <a:ext uri="{FF2B5EF4-FFF2-40B4-BE49-F238E27FC236}">
                <a16:creationId xmlns:a16="http://schemas.microsoft.com/office/drawing/2014/main" id="{B4D1C86E-9B81-941C-FE2F-4CDC39D14075}"/>
              </a:ext>
              <a:ext uri="{C183D7F6-B498-43B3-948B-1728B52AA6E4}">
                <adec:decorative xmlns:adec="http://schemas.microsoft.com/office/drawing/2017/decorative" val="1"/>
              </a:ext>
            </a:extLst>
          </p:cNvPr>
          <p:cNvPicPr>
            <a:picLocks noChangeAspect="1"/>
          </p:cNvPicPr>
          <p:nvPr/>
        </p:nvPicPr>
        <p:blipFill>
          <a:blip r:embed="rId3"/>
          <a:srcRect l="33" r="33"/>
          <a:stretch/>
        </p:blipFill>
        <p:spPr>
          <a:xfrm>
            <a:off x="-9000" y="3429000"/>
            <a:ext cx="2048400" cy="1118712"/>
          </a:xfrm>
          <a:prstGeom prst="rect">
            <a:avLst/>
          </a:prstGeom>
        </p:spPr>
      </p:pic>
    </p:spTree>
    <p:extLst>
      <p:ext uri="{BB962C8B-B14F-4D97-AF65-F5344CB8AC3E}">
        <p14:creationId xmlns:p14="http://schemas.microsoft.com/office/powerpoint/2010/main" val="28091541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jdelijke aanduiding voor tekst 27">
            <a:extLst>
              <a:ext uri="{FF2B5EF4-FFF2-40B4-BE49-F238E27FC236}">
                <a16:creationId xmlns:a16="http://schemas.microsoft.com/office/drawing/2014/main" id="{56B1AC65-FF2E-AF78-CF85-3D188A34A64F}"/>
              </a:ext>
            </a:extLst>
          </p:cNvPr>
          <p:cNvSpPr>
            <a:spLocks noGrp="1"/>
          </p:cNvSpPr>
          <p:nvPr>
            <p:ph type="body" sz="quarter" idx="14"/>
          </p:nvPr>
        </p:nvSpPr>
        <p:spPr/>
        <p:txBody>
          <a:bodyPr>
            <a:noAutofit/>
          </a:bodyPr>
          <a:lstStyle/>
          <a:p>
            <a:pPr algn="just" rtl="0" fontAlgn="base">
              <a:lnSpc>
                <a:spcPct val="100000"/>
              </a:lnSpc>
            </a:pPr>
            <a:r>
              <a:rPr lang="nl-NL" sz="700" b="0" i="0" u="none" strike="noStrike">
                <a:solidFill>
                  <a:srgbClr val="000000"/>
                </a:solidFill>
                <a:effectLst/>
                <a:latin typeface="DIN" panose="00000400000000000000" pitchFamily="2" charset="0"/>
              </a:rPr>
              <a:t>In 2024 bestaat de Wet Inburgering 2021 drie jaar. Dit betekent dat voor een grote groep inburgeraars de inburgerstermijn afloopt. Het doel is dat de monitor van 2024 een uitgebreide evaluatie omvat van de eerste 3 jaar inburgering onder de nieuwe wet inburgering. Na de zomer starten we een brede evaluatie. </a:t>
            </a:r>
            <a:r>
              <a:rPr lang="en-US" sz="700" b="0" i="0">
                <a:solidFill>
                  <a:srgbClr val="000000"/>
                </a:solidFill>
                <a:effectLst/>
                <a:latin typeface="DIN" panose="00000400000000000000" pitchFamily="2" charset="0"/>
              </a:rPr>
              <a:t>​</a:t>
            </a:r>
          </a:p>
          <a:p>
            <a:pPr algn="just" rtl="0" fontAlgn="base">
              <a:lnSpc>
                <a:spcPct val="100000"/>
              </a:lnSpc>
            </a:pPr>
            <a:r>
              <a:rPr lang="nl-NL" sz="700" b="1" i="0" u="none" strike="noStrike">
                <a:solidFill>
                  <a:srgbClr val="000000"/>
                </a:solidFill>
                <a:effectLst/>
                <a:latin typeface="DIN" panose="00000400000000000000" pitchFamily="2" charset="0"/>
              </a:rPr>
              <a:t>Naar een brede evaluatie van het Almeerse inburgeringsstelsel</a:t>
            </a:r>
            <a:r>
              <a:rPr lang="en-US" sz="700" b="0" i="0">
                <a:solidFill>
                  <a:srgbClr val="000000"/>
                </a:solidFill>
                <a:effectLst/>
                <a:latin typeface="DIN" panose="00000400000000000000" pitchFamily="2" charset="0"/>
              </a:rPr>
              <a:t>​</a:t>
            </a:r>
          </a:p>
          <a:p>
            <a:pPr algn="just" rtl="0" fontAlgn="base">
              <a:lnSpc>
                <a:spcPct val="100000"/>
              </a:lnSpc>
            </a:pPr>
            <a:r>
              <a:rPr lang="nl-NL" sz="700" b="0" i="0" u="none" strike="noStrike">
                <a:solidFill>
                  <a:srgbClr val="000000"/>
                </a:solidFill>
                <a:effectLst/>
                <a:latin typeface="DIN" panose="00000400000000000000" pitchFamily="2" charset="0"/>
              </a:rPr>
              <a:t>De afgelopen periode hebben wij gewerkt aan het vertalen van het beleidskader ‘inburgering 2021-2025’ naar concrete indicatoren. Dit ronden wij voor de zomer van 2024 af. Daarmee kunnen wij de indicatoren gebruiken om tot een betere, meer overkoepelende evaluatie van het Almeerse inburgeringsstelsel te komen. Hierbij hebben wij specifiek aandacht voor de ervaring van de Almeerse inburgeraars: hoe sluit de Almeerse inburgering aan op hun ervaring, capaciteiten, wensen en persoonlijke omstandigheden? </a:t>
            </a:r>
            <a:r>
              <a:rPr lang="en-US" sz="700" b="0" i="0">
                <a:solidFill>
                  <a:srgbClr val="000000"/>
                </a:solidFill>
                <a:effectLst/>
                <a:latin typeface="DIN" panose="00000400000000000000" pitchFamily="2" charset="0"/>
              </a:rPr>
              <a:t>​</a:t>
            </a:r>
          </a:p>
          <a:p>
            <a:pPr algn="just" rtl="0" fontAlgn="base">
              <a:lnSpc>
                <a:spcPct val="100000"/>
              </a:lnSpc>
            </a:pPr>
            <a:r>
              <a:rPr lang="nl-NL" sz="700" b="0" i="0" u="none" strike="noStrike">
                <a:solidFill>
                  <a:srgbClr val="000000"/>
                </a:solidFill>
                <a:effectLst/>
                <a:latin typeface="DIN" panose="00000400000000000000" pitchFamily="2" charset="0"/>
              </a:rPr>
              <a:t>Wij verwachten de raad volgend jaar een brede evaluatie van het Almeerse inburgeringsstelsel te kunnen sturen. Waarbij overkoepelende cijfers over de afgelopen drie jaar, in combinatie met een kwalitatieve evaluatie (gebaseerd op onder andere de ervaringen van inburgeraars, klantmanagers en onze samenwerkingspartners) een helder beeld geven van het effect van het Almeerse inburgeringsstelsel. </a:t>
            </a:r>
            <a:r>
              <a:rPr lang="en-US" sz="700" b="0" i="0">
                <a:solidFill>
                  <a:srgbClr val="000000"/>
                </a:solidFill>
                <a:effectLst/>
                <a:latin typeface="DIN" panose="00000400000000000000" pitchFamily="2" charset="0"/>
              </a:rPr>
              <a:t>​</a:t>
            </a:r>
          </a:p>
          <a:p>
            <a:pPr algn="just" rtl="0" fontAlgn="base">
              <a:lnSpc>
                <a:spcPct val="100000"/>
              </a:lnSpc>
            </a:pPr>
            <a:r>
              <a:rPr lang="nl-NL" sz="700" b="0" i="0" u="none" strike="noStrike">
                <a:solidFill>
                  <a:srgbClr val="000000"/>
                </a:solidFill>
                <a:effectLst/>
                <a:latin typeface="DIN" panose="00000400000000000000" pitchFamily="2" charset="0"/>
              </a:rPr>
              <a:t>Op basis daarvan verwachten wij (nieuwe) aandachtspunten voor het Almeerse inburgeringsstelsel vanaf 2026. </a:t>
            </a:r>
            <a:endParaRPr lang="nl-NL" sz="700" b="0" i="0">
              <a:solidFill>
                <a:srgbClr val="000000"/>
              </a:solidFill>
              <a:effectLst/>
              <a:latin typeface="DIN" panose="00000400000000000000" pitchFamily="2" charset="0"/>
            </a:endParaRPr>
          </a:p>
          <a:p>
            <a:pPr algn="just" rtl="0" fontAlgn="base">
              <a:lnSpc>
                <a:spcPct val="100000"/>
              </a:lnSpc>
            </a:pPr>
            <a:r>
              <a:rPr lang="nl-NL" sz="700" b="0" i="0" u="none" strike="noStrike">
                <a:solidFill>
                  <a:srgbClr val="000000"/>
                </a:solidFill>
                <a:effectLst/>
                <a:latin typeface="DIN" panose="00000400000000000000" pitchFamily="2" charset="0"/>
              </a:rPr>
              <a:t> </a:t>
            </a:r>
            <a:endParaRPr lang="en-US" sz="700" b="0" i="0">
              <a:solidFill>
                <a:srgbClr val="000000"/>
              </a:solidFill>
              <a:effectLst/>
              <a:latin typeface="DIN" panose="00000400000000000000" pitchFamily="2" charset="0"/>
            </a:endParaRPr>
          </a:p>
          <a:p>
            <a:pPr algn="just">
              <a:lnSpc>
                <a:spcPct val="100000"/>
              </a:lnSpc>
            </a:pPr>
            <a:endParaRPr lang="nl-NL" sz="700">
              <a:latin typeface="DIN" panose="00000400000000000000" pitchFamily="2" charset="0"/>
            </a:endParaRPr>
          </a:p>
        </p:txBody>
      </p:sp>
      <p:sp>
        <p:nvSpPr>
          <p:cNvPr id="26" name="Titel 25">
            <a:extLst>
              <a:ext uri="{FF2B5EF4-FFF2-40B4-BE49-F238E27FC236}">
                <a16:creationId xmlns:a16="http://schemas.microsoft.com/office/drawing/2014/main" id="{FCED1318-3375-6691-F18D-C1C1F2C622DC}"/>
              </a:ext>
            </a:extLst>
          </p:cNvPr>
          <p:cNvSpPr>
            <a:spLocks noGrp="1"/>
          </p:cNvSpPr>
          <p:nvPr>
            <p:ph type="title"/>
          </p:nvPr>
        </p:nvSpPr>
        <p:spPr/>
        <p:txBody>
          <a:bodyPr/>
          <a:lstStyle/>
          <a:p>
            <a:r>
              <a:rPr lang="nl-NL" b="1"/>
              <a:t>4. Vervolg</a:t>
            </a:r>
          </a:p>
        </p:txBody>
      </p:sp>
      <p:pic>
        <p:nvPicPr>
          <p:cNvPr id="32" name="Tijdelijke aanduiding voor afbeelding 11">
            <a:extLst>
              <a:ext uri="{FF2B5EF4-FFF2-40B4-BE49-F238E27FC236}">
                <a16:creationId xmlns:a16="http://schemas.microsoft.com/office/drawing/2014/main" id="{B4D1C86E-9B81-941C-FE2F-4CDC39D14075}"/>
              </a:ext>
              <a:ext uri="{C183D7F6-B498-43B3-948B-1728B52AA6E4}">
                <adec:decorative xmlns:adec="http://schemas.microsoft.com/office/drawing/2017/decorative" val="1"/>
              </a:ext>
            </a:extLst>
          </p:cNvPr>
          <p:cNvPicPr>
            <a:picLocks noChangeAspect="1"/>
          </p:cNvPicPr>
          <p:nvPr/>
        </p:nvPicPr>
        <p:blipFill>
          <a:blip r:embed="rId2"/>
          <a:srcRect l="33" r="33"/>
          <a:stretch/>
        </p:blipFill>
        <p:spPr>
          <a:xfrm>
            <a:off x="-9000" y="3429000"/>
            <a:ext cx="2048400" cy="1118712"/>
          </a:xfrm>
          <a:prstGeom prst="rect">
            <a:avLst/>
          </a:prstGeom>
        </p:spPr>
      </p:pic>
    </p:spTree>
    <p:extLst>
      <p:ext uri="{BB962C8B-B14F-4D97-AF65-F5344CB8AC3E}">
        <p14:creationId xmlns:p14="http://schemas.microsoft.com/office/powerpoint/2010/main" val="13909791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0A0BA"/>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6810484"/>
      </p:ext>
    </p:extLst>
  </p:cSld>
  <p:clrMapOvr>
    <a:masterClrMapping/>
  </p:clrMapOvr>
  <mc:AlternateContent xmlns:mc="http://schemas.openxmlformats.org/markup-compatibility/2006" xmlns:p14="http://schemas.microsoft.com/office/powerpoint/2010/main">
    <mc:Choice Requires="p14">
      <p:transition spd="slow" p14:dur="2000" advTm="5921"/>
    </mc:Choice>
    <mc:Fallback xmlns="">
      <p:transition spd="slow" advTm="5921"/>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0683293A-AF6A-5443-9432-AD6147400F5E}"/>
              </a:ext>
              <a:ext uri="{C183D7F6-B498-43B3-948B-1728B52AA6E4}">
                <adec:decorative xmlns:adec="http://schemas.microsoft.com/office/drawing/2017/decorative" val="1"/>
              </a:ext>
            </a:extLst>
          </p:cNvPr>
          <p:cNvSpPr>
            <a:spLocks noGrp="1"/>
          </p:cNvSpPr>
          <p:nvPr>
            <p:ph sz="quarter" idx="18"/>
          </p:nvPr>
        </p:nvSpPr>
        <p:spPr>
          <a:solidFill>
            <a:schemeClr val="tx2"/>
          </a:solidFill>
        </p:spPr>
        <p:txBody>
          <a:bodyPr/>
          <a:lstStyle/>
          <a:p>
            <a:endParaRPr lang="nl-NL" dirty="0">
              <a:noFill/>
            </a:endParaRPr>
          </a:p>
        </p:txBody>
      </p:sp>
      <p:sp>
        <p:nvSpPr>
          <p:cNvPr id="3" name="Tijdelijke aanduiding voor datum 2">
            <a:extLst>
              <a:ext uri="{FF2B5EF4-FFF2-40B4-BE49-F238E27FC236}">
                <a16:creationId xmlns:a16="http://schemas.microsoft.com/office/drawing/2014/main" id="{14CCBEC5-373C-7643-B524-20320D039CD6}"/>
              </a:ext>
            </a:extLst>
          </p:cNvPr>
          <p:cNvSpPr>
            <a:spLocks noGrp="1"/>
          </p:cNvSpPr>
          <p:nvPr>
            <p:ph type="dt" sz="half" idx="10"/>
          </p:nvPr>
        </p:nvSpPr>
        <p:spPr/>
        <p:txBody>
          <a:bodyPr/>
          <a:lstStyle/>
          <a:p>
            <a:fld id="{8BE84C8E-141E-EA40-880D-76BD3911284B}" type="datetime1">
              <a:rPr lang="nl-NL" sz="1200" smtClean="0"/>
              <a:pPr/>
              <a:t>13-6-2024</a:t>
            </a:fld>
            <a:endParaRPr lang="nl-NL" sz="1200"/>
          </a:p>
        </p:txBody>
      </p:sp>
      <p:sp>
        <p:nvSpPr>
          <p:cNvPr id="5" name="Tijdelijke aanduiding voor dianummer 4">
            <a:extLst>
              <a:ext uri="{FF2B5EF4-FFF2-40B4-BE49-F238E27FC236}">
                <a16:creationId xmlns:a16="http://schemas.microsoft.com/office/drawing/2014/main" id="{0DBD1FAD-1E21-6641-9626-7E579406560C}"/>
              </a:ext>
            </a:extLst>
          </p:cNvPr>
          <p:cNvSpPr>
            <a:spLocks noGrp="1"/>
          </p:cNvSpPr>
          <p:nvPr>
            <p:ph type="sldNum" sz="quarter" idx="12"/>
          </p:nvPr>
        </p:nvSpPr>
        <p:spPr/>
        <p:txBody>
          <a:bodyPr/>
          <a:lstStyle/>
          <a:p>
            <a:fld id="{6BA46E3B-9C4D-ED4F-A219-BC09E5D72B97}" type="slidenum">
              <a:rPr lang="nl-NL" smtClean="0"/>
              <a:pPr/>
              <a:t>2</a:t>
            </a:fld>
            <a:endParaRPr lang="nl-NL"/>
          </a:p>
        </p:txBody>
      </p:sp>
      <p:sp>
        <p:nvSpPr>
          <p:cNvPr id="6" name="Tijdelijke aanduiding voor inhoud 5">
            <a:extLst>
              <a:ext uri="{FF2B5EF4-FFF2-40B4-BE49-F238E27FC236}">
                <a16:creationId xmlns:a16="http://schemas.microsoft.com/office/drawing/2014/main" id="{7FEA4500-9D3D-654D-818D-E71116E288D9}"/>
              </a:ext>
            </a:extLst>
          </p:cNvPr>
          <p:cNvSpPr>
            <a:spLocks noGrp="1"/>
          </p:cNvSpPr>
          <p:nvPr>
            <p:ph sz="quarter" idx="17"/>
          </p:nvPr>
        </p:nvSpPr>
        <p:spPr/>
        <p:txBody>
          <a:bodyPr>
            <a:normAutofit fontScale="62500" lnSpcReduction="20000"/>
          </a:bodyPr>
          <a:lstStyle/>
          <a:p>
            <a:r>
              <a:rPr lang="nl-NL" b="1"/>
              <a:t>Inleiding</a:t>
            </a:r>
          </a:p>
          <a:p>
            <a:pPr lvl="1"/>
            <a:r>
              <a:rPr lang="nl-NL"/>
              <a:t>1.1 Aanleiding</a:t>
            </a:r>
          </a:p>
          <a:p>
            <a:pPr lvl="1"/>
            <a:r>
              <a:rPr lang="nl-NL"/>
              <a:t>1.2 Gemeentelijk beleid</a:t>
            </a:r>
          </a:p>
          <a:p>
            <a:pPr lvl="1"/>
            <a:r>
              <a:rPr lang="nl-NL"/>
              <a:t>1.3 Leeswijzer</a:t>
            </a:r>
          </a:p>
          <a:p>
            <a:r>
              <a:rPr lang="nl-NL" b="1"/>
              <a:t>Inburgeraars en vergunninghouders in Almere: cijfers</a:t>
            </a:r>
          </a:p>
          <a:p>
            <a:pPr lvl="1"/>
            <a:r>
              <a:rPr lang="nl-NL"/>
              <a:t>2.1 Woonplek</a:t>
            </a:r>
          </a:p>
          <a:p>
            <a:pPr lvl="1"/>
            <a:r>
              <a:rPr lang="nl-NL"/>
              <a:t>2.2 Huishoudvorm</a:t>
            </a:r>
          </a:p>
          <a:p>
            <a:pPr lvl="1"/>
            <a:r>
              <a:rPr lang="nl-NL"/>
              <a:t>2.3 Land van herkomst</a:t>
            </a:r>
          </a:p>
          <a:p>
            <a:pPr lvl="1"/>
            <a:r>
              <a:rPr lang="nl-NL"/>
              <a:t>2.4 Wet inburgering 2013</a:t>
            </a:r>
          </a:p>
          <a:p>
            <a:pPr lvl="1"/>
            <a:r>
              <a:rPr lang="nl-NL"/>
              <a:t>2.5 Wet inburgering 2021</a:t>
            </a:r>
          </a:p>
          <a:p>
            <a:pPr lvl="1"/>
            <a:r>
              <a:rPr lang="nl-NL"/>
              <a:t>	a. Doelgroepen Wi2021</a:t>
            </a:r>
          </a:p>
          <a:p>
            <a:pPr lvl="1"/>
            <a:r>
              <a:rPr lang="nl-NL"/>
              <a:t>	b. Algemeen beeld</a:t>
            </a:r>
          </a:p>
          <a:p>
            <a:pPr lvl="1"/>
            <a:r>
              <a:rPr lang="nl-NL"/>
              <a:t>	c. Brede intake</a:t>
            </a:r>
          </a:p>
          <a:p>
            <a:pPr lvl="1"/>
            <a:r>
              <a:rPr lang="nl-NL"/>
              <a:t>	d. Leerroutes</a:t>
            </a:r>
          </a:p>
          <a:p>
            <a:pPr lvl="1"/>
            <a:r>
              <a:rPr lang="nl-NL"/>
              <a:t>2.6 Onderwijs en taal</a:t>
            </a:r>
          </a:p>
          <a:p>
            <a:pPr lvl="1"/>
            <a:r>
              <a:rPr lang="nl-NL"/>
              <a:t>2.7 Participatie en werk</a:t>
            </a:r>
          </a:p>
          <a:p>
            <a:r>
              <a:rPr lang="nl-NL" b="1"/>
              <a:t>Financiën</a:t>
            </a:r>
          </a:p>
          <a:p>
            <a:r>
              <a:rPr lang="nl-NL" b="1"/>
              <a:t>Vervolg</a:t>
            </a:r>
          </a:p>
        </p:txBody>
      </p:sp>
      <p:pic>
        <p:nvPicPr>
          <p:cNvPr id="10" name="Tijdelijke aanduiding voor afbeelding 9">
            <a:extLst>
              <a:ext uri="{FF2B5EF4-FFF2-40B4-BE49-F238E27FC236}">
                <a16:creationId xmlns:a16="http://schemas.microsoft.com/office/drawing/2014/main" id="{E9186545-EFD3-4F51-8827-C7EDF7C95196}"/>
              </a:ext>
              <a:ext uri="{C183D7F6-B498-43B3-948B-1728B52AA6E4}">
                <adec:decorative xmlns:adec="http://schemas.microsoft.com/office/drawing/2017/decorative" val="1"/>
              </a:ext>
            </a:extLst>
          </p:cNvPr>
          <p:cNvPicPr>
            <a:picLocks noGrp="1" noChangeAspect="1"/>
          </p:cNvPicPr>
          <p:nvPr>
            <p:ph type="pic" sz="quarter" idx="19"/>
          </p:nvPr>
        </p:nvPicPr>
        <p:blipFill>
          <a:blip r:embed="rId2"/>
          <a:srcRect t="1" b="1"/>
          <a:stretch/>
        </p:blipFill>
        <p:spPr>
          <a:xfrm>
            <a:off x="-9000" y="2201863"/>
            <a:ext cx="2048400" cy="1118712"/>
          </a:xfrm>
        </p:spPr>
      </p:pic>
      <p:pic>
        <p:nvPicPr>
          <p:cNvPr id="9" name="Tijdelijke aanduiding voor afbeelding 8">
            <a:extLst>
              <a:ext uri="{FF2B5EF4-FFF2-40B4-BE49-F238E27FC236}">
                <a16:creationId xmlns:a16="http://schemas.microsoft.com/office/drawing/2014/main" id="{6DD0D144-225D-4F05-8B88-E56F5BB63622}"/>
              </a:ext>
            </a:extLst>
          </p:cNvPr>
          <p:cNvPicPr>
            <a:picLocks noGrp="1" noChangeAspect="1"/>
          </p:cNvPicPr>
          <p:nvPr>
            <p:ph type="pic" sz="quarter" idx="13"/>
          </p:nvPr>
        </p:nvPicPr>
        <p:blipFill>
          <a:blip r:embed="rId3"/>
          <a:srcRect l="26623" r="26623"/>
          <a:stretch/>
        </p:blipFill>
        <p:spPr>
          <a:xfrm>
            <a:off x="0" y="3429000"/>
            <a:ext cx="2039938" cy="2454275"/>
          </a:xfrm>
        </p:spPr>
      </p:pic>
    </p:spTree>
    <p:extLst>
      <p:ext uri="{BB962C8B-B14F-4D97-AF65-F5344CB8AC3E}">
        <p14:creationId xmlns:p14="http://schemas.microsoft.com/office/powerpoint/2010/main" val="666090083"/>
      </p:ext>
    </p:extLst>
  </p:cSld>
  <p:clrMapOvr>
    <a:masterClrMapping/>
  </p:clrMapOvr>
  <mc:AlternateContent xmlns:mc="http://schemas.openxmlformats.org/markup-compatibility/2006" xmlns:p14="http://schemas.microsoft.com/office/powerpoint/2010/main">
    <mc:Choice Requires="p14">
      <p:transition spd="slow" p14:dur="2000" advTm="6391"/>
    </mc:Choice>
    <mc:Fallback xmlns="">
      <p:transition spd="slow" advTm="6391"/>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jdelijke aanduiding voor tekst 6">
            <a:extLst>
              <a:ext uri="{FF2B5EF4-FFF2-40B4-BE49-F238E27FC236}">
                <a16:creationId xmlns:a16="http://schemas.microsoft.com/office/drawing/2014/main" id="{CFAF8E4F-FB02-D59E-E036-7AC887AC1047}"/>
              </a:ext>
            </a:extLst>
          </p:cNvPr>
          <p:cNvSpPr>
            <a:spLocks noGrp="1"/>
          </p:cNvSpPr>
          <p:nvPr>
            <p:ph type="body" sz="quarter" idx="14"/>
          </p:nvPr>
        </p:nvSpPr>
        <p:spPr>
          <a:xfrm>
            <a:off x="2687340" y="2202055"/>
            <a:ext cx="3611078" cy="3764636"/>
          </a:xfrm>
        </p:spPr>
        <p:txBody>
          <a:bodyPr>
            <a:normAutofit fontScale="32500" lnSpcReduction="20000"/>
          </a:bodyPr>
          <a:lstStyle/>
          <a:p>
            <a:pPr algn="just" rtl="0" fontAlgn="base">
              <a:lnSpc>
                <a:spcPct val="120000"/>
              </a:lnSpc>
            </a:pPr>
            <a:r>
              <a:rPr lang="nl-NL" sz="2000" b="1" i="0" u="none" strike="noStrike">
                <a:solidFill>
                  <a:srgbClr val="000000"/>
                </a:solidFill>
                <a:effectLst/>
                <a:latin typeface="DIN" panose="00000400000000000000" pitchFamily="2" charset="0"/>
              </a:rPr>
              <a:t>1.1 Aanleiding</a:t>
            </a:r>
          </a:p>
          <a:p>
            <a:pPr algn="just" rtl="0" fontAlgn="base">
              <a:lnSpc>
                <a:spcPct val="120000"/>
              </a:lnSpc>
            </a:pPr>
            <a:r>
              <a:rPr lang="nl-NL" sz="2000" b="0" i="0" u="none" strike="noStrike">
                <a:solidFill>
                  <a:srgbClr val="000000"/>
                </a:solidFill>
                <a:effectLst/>
                <a:latin typeface="DIN" panose="00000400000000000000" pitchFamily="2" charset="0"/>
              </a:rPr>
              <a:t>Sinds 1 januari 2022 werkt de gemeente Almere met haar samenwerkingspartners aan het Almeerse inburgeringsstelsel. Met dit stelsel geven wij uitvoering aan de Wet inburgering 2021 (hierna: Wi2021) en de gemeentelijke regierol die uit deze wet voortvloeit. </a:t>
            </a:r>
            <a:r>
              <a:rPr lang="en-US" sz="2000" b="0" i="0">
                <a:solidFill>
                  <a:srgbClr val="000000"/>
                </a:solidFill>
                <a:effectLst/>
                <a:latin typeface="DIN" panose="00000400000000000000" pitchFamily="2" charset="0"/>
              </a:rPr>
              <a:t>​</a:t>
            </a:r>
          </a:p>
          <a:p>
            <a:pPr algn="just" rtl="0" fontAlgn="base">
              <a:lnSpc>
                <a:spcPct val="120000"/>
              </a:lnSpc>
            </a:pPr>
            <a:r>
              <a:rPr lang="nl-NL" sz="2000" b="0" i="0" u="none" strike="noStrike">
                <a:solidFill>
                  <a:srgbClr val="000000"/>
                </a:solidFill>
                <a:effectLst/>
                <a:latin typeface="DIN" panose="00000400000000000000" pitchFamily="2" charset="0"/>
              </a:rPr>
              <a:t>Voorbereidend op de inwerkingtreding van de Wi2021 is het beleidskader inburgering vastgesteld door uw Raad. Jaarlijks reflecteert het college op de uitvoering van het Almeerse inburgeringsstelsel. Hierbij hebben wij aandacht voor de resultaten en ervaringen van inburgeraars die moeten inburgeren onder de Wi2021, maar ook onder de oude inburgeringswetgeving (Wi2007 en Wi2013). </a:t>
            </a:r>
            <a:r>
              <a:rPr lang="en-US" sz="2000" b="0" i="0">
                <a:solidFill>
                  <a:srgbClr val="000000"/>
                </a:solidFill>
                <a:effectLst/>
                <a:latin typeface="DIN" panose="00000400000000000000" pitchFamily="2" charset="0"/>
              </a:rPr>
              <a:t>​</a:t>
            </a:r>
          </a:p>
          <a:p>
            <a:pPr algn="just" rtl="0" fontAlgn="base">
              <a:lnSpc>
                <a:spcPct val="120000"/>
              </a:lnSpc>
            </a:pPr>
            <a:r>
              <a:rPr lang="nl-NL" sz="2000" b="0" i="0" u="none" strike="noStrike">
                <a:solidFill>
                  <a:srgbClr val="000000"/>
                </a:solidFill>
                <a:effectLst/>
                <a:latin typeface="DIN" panose="00000400000000000000" pitchFamily="2" charset="0"/>
              </a:rPr>
              <a:t>Omdat de groep inburgeraars onder de Wi2021 het grootste is én de gemeente onder deze wet een regierol heeft, focust de monitor zich grotendeels op de resultaten en ervaringen van de Wi2021. </a:t>
            </a:r>
            <a:r>
              <a:rPr lang="en-US" sz="2000" b="0" i="0">
                <a:solidFill>
                  <a:srgbClr val="000000"/>
                </a:solidFill>
                <a:effectLst/>
                <a:latin typeface="DIN" panose="00000400000000000000" pitchFamily="2" charset="0"/>
              </a:rPr>
              <a:t>​</a:t>
            </a:r>
          </a:p>
          <a:p>
            <a:pPr algn="just" rtl="0" fontAlgn="base">
              <a:lnSpc>
                <a:spcPct val="120000"/>
              </a:lnSpc>
            </a:pPr>
            <a:r>
              <a:rPr lang="nl-NL" sz="2000" b="1" i="0" u="none" strike="noStrike">
                <a:solidFill>
                  <a:srgbClr val="000000"/>
                </a:solidFill>
                <a:effectLst/>
                <a:latin typeface="DIN" panose="00000400000000000000" pitchFamily="2" charset="0"/>
              </a:rPr>
              <a:t>1.2 Gemeentelijk beleid</a:t>
            </a:r>
            <a:r>
              <a:rPr lang="en-US" sz="2000" b="0" i="0">
                <a:solidFill>
                  <a:srgbClr val="000000"/>
                </a:solidFill>
                <a:effectLst/>
                <a:latin typeface="DIN" panose="00000400000000000000" pitchFamily="2" charset="0"/>
              </a:rPr>
              <a:t>​</a:t>
            </a:r>
          </a:p>
          <a:p>
            <a:pPr algn="just" rtl="0" fontAlgn="base">
              <a:lnSpc>
                <a:spcPct val="120000"/>
              </a:lnSpc>
            </a:pPr>
            <a:r>
              <a:rPr lang="nl-NL" sz="2000" b="0" i="0" u="none" strike="noStrike">
                <a:solidFill>
                  <a:srgbClr val="000000"/>
                </a:solidFill>
                <a:effectLst/>
                <a:latin typeface="DIN" panose="00000400000000000000" pitchFamily="2" charset="0"/>
              </a:rPr>
              <a:t>De belangrijkste ambities van het gemeentelijk inburgeringsbeleid zijn:</a:t>
            </a:r>
            <a:r>
              <a:rPr lang="en-US" sz="2000" b="0" i="0">
                <a:solidFill>
                  <a:srgbClr val="000000"/>
                </a:solidFill>
                <a:effectLst/>
                <a:latin typeface="DIN" panose="00000400000000000000" pitchFamily="2" charset="0"/>
              </a:rPr>
              <a:t>​</a:t>
            </a:r>
          </a:p>
          <a:p>
            <a:pPr marL="457200" indent="-457200" algn="just" rtl="0" fontAlgn="base">
              <a:lnSpc>
                <a:spcPct val="120000"/>
              </a:lnSpc>
              <a:buFont typeface="+mj-lt"/>
              <a:buAutoNum type="arabicPeriod"/>
            </a:pPr>
            <a:r>
              <a:rPr lang="nl-NL" sz="2000" b="0" i="0" u="none" strike="noStrike">
                <a:solidFill>
                  <a:srgbClr val="000000"/>
                </a:solidFill>
                <a:effectLst/>
                <a:latin typeface="DIN" panose="00000400000000000000" pitchFamily="2" charset="0"/>
              </a:rPr>
              <a:t>Inburgeraars participeren, naar vermogen, mee op de verschillende leefgebieden.</a:t>
            </a:r>
            <a:r>
              <a:rPr lang="en-US" sz="2000" b="0" i="0">
                <a:solidFill>
                  <a:srgbClr val="000000"/>
                </a:solidFill>
                <a:effectLst/>
                <a:latin typeface="DIN" panose="00000400000000000000" pitchFamily="2" charset="0"/>
              </a:rPr>
              <a:t>​</a:t>
            </a:r>
          </a:p>
          <a:p>
            <a:pPr marL="457200" indent="-457200" algn="just" rtl="0" fontAlgn="base">
              <a:lnSpc>
                <a:spcPct val="120000"/>
              </a:lnSpc>
              <a:buFont typeface="+mj-lt"/>
              <a:buAutoNum type="arabicPeriod"/>
            </a:pPr>
            <a:r>
              <a:rPr lang="nl-NL" sz="2000" b="0" i="0" u="none" strike="noStrike">
                <a:solidFill>
                  <a:srgbClr val="000000"/>
                </a:solidFill>
                <a:effectLst/>
                <a:latin typeface="DIN" panose="00000400000000000000" pitchFamily="2" charset="0"/>
              </a:rPr>
              <a:t>Inburgeraars (ouders) zijn beter in staat om hun kinderen te ondersteunen binnen de Nederlandse samenleving, waardoor er een positief effect op de tweede generatie ontstaat qua integratie in Almere/Nederland.</a:t>
            </a:r>
            <a:r>
              <a:rPr lang="en-US" sz="2000" b="0" i="0">
                <a:solidFill>
                  <a:srgbClr val="000000"/>
                </a:solidFill>
                <a:effectLst/>
                <a:latin typeface="DIN" panose="00000400000000000000" pitchFamily="2" charset="0"/>
              </a:rPr>
              <a:t>​</a:t>
            </a:r>
          </a:p>
          <a:p>
            <a:pPr marL="457200" indent="-457200" algn="just" rtl="0" fontAlgn="base">
              <a:lnSpc>
                <a:spcPct val="120000"/>
              </a:lnSpc>
              <a:buFont typeface="+mj-lt"/>
              <a:buAutoNum type="arabicPeriod"/>
            </a:pPr>
            <a:r>
              <a:rPr lang="nl-NL" sz="2000" b="0" i="0" u="none" strike="noStrike">
                <a:solidFill>
                  <a:srgbClr val="000000"/>
                </a:solidFill>
                <a:effectLst/>
                <a:latin typeface="DIN" panose="00000400000000000000" pitchFamily="2" charset="0"/>
              </a:rPr>
              <a:t>Er ontstaat een grotere interactie tussen </a:t>
            </a:r>
            <a:r>
              <a:rPr lang="nl-NL" sz="2000" b="0" i="0" u="none" strike="noStrike" err="1">
                <a:solidFill>
                  <a:srgbClr val="000000"/>
                </a:solidFill>
                <a:effectLst/>
                <a:latin typeface="DIN" panose="00000400000000000000" pitchFamily="2" charset="0"/>
              </a:rPr>
              <a:t>Almeerders</a:t>
            </a:r>
            <a:r>
              <a:rPr lang="nl-NL" sz="2000" b="0" i="0" u="none" strike="noStrike">
                <a:solidFill>
                  <a:srgbClr val="000000"/>
                </a:solidFill>
                <a:effectLst/>
                <a:latin typeface="DIN" panose="00000400000000000000" pitchFamily="2" charset="0"/>
              </a:rPr>
              <a:t> en inburgeraars (migranten) in de samenleving als gevolg van adequate inburgering. </a:t>
            </a:r>
            <a:r>
              <a:rPr lang="nl-NL" sz="2000" b="0" i="0" u="none" strike="noStrike" err="1">
                <a:solidFill>
                  <a:srgbClr val="000000"/>
                </a:solidFill>
                <a:effectLst/>
                <a:latin typeface="DIN" panose="00000400000000000000" pitchFamily="2" charset="0"/>
              </a:rPr>
              <a:t>Almeerders</a:t>
            </a:r>
            <a:r>
              <a:rPr lang="nl-NL" sz="2000" b="0" i="0" u="none" strike="noStrike">
                <a:solidFill>
                  <a:srgbClr val="000000"/>
                </a:solidFill>
                <a:effectLst/>
                <a:latin typeface="DIN" panose="00000400000000000000" pitchFamily="2" charset="0"/>
              </a:rPr>
              <a:t> staan positiever tegenover inburgeraars (migranten) als gevolg van adequate inburgering. </a:t>
            </a:r>
            <a:endParaRPr lang="en-US" sz="2000" b="0" i="0">
              <a:solidFill>
                <a:srgbClr val="000000"/>
              </a:solidFill>
              <a:effectLst/>
              <a:latin typeface="DIN" panose="00000400000000000000" pitchFamily="2" charset="0"/>
            </a:endParaRPr>
          </a:p>
          <a:p>
            <a:pPr algn="just">
              <a:lnSpc>
                <a:spcPct val="120000"/>
              </a:lnSpc>
            </a:pPr>
            <a:endParaRPr lang="nl-NL"/>
          </a:p>
        </p:txBody>
      </p:sp>
      <p:sp>
        <p:nvSpPr>
          <p:cNvPr id="8" name="Tijdelijke aanduiding voor grafiek 7">
            <a:extLst>
              <a:ext uri="{FF2B5EF4-FFF2-40B4-BE49-F238E27FC236}">
                <a16:creationId xmlns:a16="http://schemas.microsoft.com/office/drawing/2014/main" id="{0A66BCC9-8E00-89B9-D800-30E4B21E69F9}"/>
              </a:ext>
            </a:extLst>
          </p:cNvPr>
          <p:cNvSpPr>
            <a:spLocks noGrp="1"/>
          </p:cNvSpPr>
          <p:nvPr>
            <p:ph type="chart" sz="quarter" idx="17"/>
          </p:nvPr>
        </p:nvSpPr>
        <p:spPr/>
        <p:txBody>
          <a:bodyPr>
            <a:normAutofit/>
          </a:bodyPr>
          <a:lstStyle/>
          <a:p>
            <a:pPr algn="just" rtl="0" fontAlgn="base">
              <a:lnSpc>
                <a:spcPct val="110000"/>
              </a:lnSpc>
            </a:pPr>
            <a:r>
              <a:rPr lang="nl-NL" sz="700" b="0" i="0" u="none" strike="noStrike">
                <a:solidFill>
                  <a:srgbClr val="000000"/>
                </a:solidFill>
                <a:effectLst/>
                <a:latin typeface="DIN" panose="00000400000000000000" pitchFamily="2" charset="0"/>
              </a:rPr>
              <a:t>De werkwijze is erop gericht dat inburgeraars zo snel en zo zelfstandig mogelijk, het liefst via betaald werk, regie hebben over hun eigen toekomst.</a:t>
            </a:r>
            <a:r>
              <a:rPr lang="en-US" sz="700" b="0" i="0">
                <a:solidFill>
                  <a:srgbClr val="000000"/>
                </a:solidFill>
                <a:effectLst/>
                <a:latin typeface="DIN" panose="00000400000000000000" pitchFamily="2" charset="0"/>
              </a:rPr>
              <a:t>​</a:t>
            </a:r>
          </a:p>
          <a:p>
            <a:pPr algn="just" rtl="0" fontAlgn="base">
              <a:lnSpc>
                <a:spcPct val="110000"/>
              </a:lnSpc>
            </a:pPr>
            <a:r>
              <a:rPr lang="nl-NL" sz="700" b="0" i="0" u="none" strike="noStrike">
                <a:solidFill>
                  <a:srgbClr val="000000"/>
                </a:solidFill>
                <a:effectLst/>
                <a:latin typeface="DIN" panose="00000400000000000000" pitchFamily="2" charset="0"/>
              </a:rPr>
              <a:t>De ambities en werkwijze zijn gebaseerd op de wettelijke kaders van de Wi2021 en de Almeerse invulling hiervan. We streven er naar om geen onderscheid te maken tussen inburgeraars onder de Wi2021 en inburgeraars die te maken hebben met de oude inburgeringswetgeving.</a:t>
            </a:r>
            <a:r>
              <a:rPr lang="en-US" sz="700" b="0" i="0">
                <a:solidFill>
                  <a:srgbClr val="000000"/>
                </a:solidFill>
                <a:effectLst/>
                <a:latin typeface="DIN" panose="00000400000000000000" pitchFamily="2" charset="0"/>
              </a:rPr>
              <a:t>​</a:t>
            </a:r>
          </a:p>
          <a:p>
            <a:pPr algn="just" rtl="0" fontAlgn="base">
              <a:lnSpc>
                <a:spcPct val="110000"/>
              </a:lnSpc>
            </a:pPr>
            <a:r>
              <a:rPr lang="nl-NL" sz="700" b="1" i="0" u="none" strike="noStrike">
                <a:solidFill>
                  <a:srgbClr val="000000"/>
                </a:solidFill>
                <a:effectLst/>
                <a:latin typeface="DIN" panose="00000400000000000000" pitchFamily="2" charset="0"/>
              </a:rPr>
              <a:t>1.3 Leeswijzer</a:t>
            </a:r>
            <a:r>
              <a:rPr lang="en-US" sz="700" b="0" i="0">
                <a:solidFill>
                  <a:srgbClr val="000000"/>
                </a:solidFill>
                <a:effectLst/>
                <a:latin typeface="DIN" panose="00000400000000000000" pitchFamily="2" charset="0"/>
              </a:rPr>
              <a:t>​</a:t>
            </a:r>
          </a:p>
          <a:p>
            <a:pPr algn="just" rtl="0" fontAlgn="base">
              <a:lnSpc>
                <a:spcPct val="110000"/>
              </a:lnSpc>
            </a:pPr>
            <a:r>
              <a:rPr lang="nl-NL" sz="700" b="0" i="0" u="none" strike="noStrike">
                <a:solidFill>
                  <a:srgbClr val="000000"/>
                </a:solidFill>
                <a:effectLst/>
                <a:latin typeface="DIN" panose="00000400000000000000" pitchFamily="2" charset="0"/>
              </a:rPr>
              <a:t>In hoofdstuk twee schetsen we een beeld aan de hand van de cijfers rondom inburgering. Hoofdstuk drie bestaat uit de monitor aan de hand van de opgestelde indicatoren en opgehaalde informatie. Daarna volgt in hoofdstuk vier de financiële paragraaf. De monitor sluit af met hoofdstuk vijf, waarin vooruit wordt gekeken naar de monitor over 2024.</a:t>
            </a:r>
            <a:endParaRPr lang="en-US" sz="700" b="0" i="0">
              <a:solidFill>
                <a:srgbClr val="000000"/>
              </a:solidFill>
              <a:effectLst/>
              <a:latin typeface="DIN" panose="00000400000000000000" pitchFamily="2" charset="0"/>
            </a:endParaRPr>
          </a:p>
          <a:p>
            <a:endParaRPr lang="nl-NL" sz="700"/>
          </a:p>
        </p:txBody>
      </p:sp>
      <p:sp>
        <p:nvSpPr>
          <p:cNvPr id="3" name="Tijdelijke aanduiding voor datum 2">
            <a:extLst>
              <a:ext uri="{FF2B5EF4-FFF2-40B4-BE49-F238E27FC236}">
                <a16:creationId xmlns:a16="http://schemas.microsoft.com/office/drawing/2014/main" id="{A65C7B77-4297-854D-BBD8-8E4500CE9E20}"/>
              </a:ext>
            </a:extLst>
          </p:cNvPr>
          <p:cNvSpPr>
            <a:spLocks noGrp="1"/>
          </p:cNvSpPr>
          <p:nvPr>
            <p:ph type="dt" sz="half" idx="10"/>
          </p:nvPr>
        </p:nvSpPr>
        <p:spPr/>
        <p:txBody>
          <a:bodyPr/>
          <a:lstStyle/>
          <a:p>
            <a:fld id="{8BE84C8E-141E-EA40-880D-76BD3911284B}" type="datetime1">
              <a:rPr lang="nl-NL" sz="1200" smtClean="0"/>
              <a:pPr/>
              <a:t>13-6-2024</a:t>
            </a:fld>
            <a:endParaRPr lang="nl-NL" sz="1200"/>
          </a:p>
        </p:txBody>
      </p:sp>
      <p:sp>
        <p:nvSpPr>
          <p:cNvPr id="5" name="Tijdelijke aanduiding voor dianummer 4">
            <a:extLst>
              <a:ext uri="{FF2B5EF4-FFF2-40B4-BE49-F238E27FC236}">
                <a16:creationId xmlns:a16="http://schemas.microsoft.com/office/drawing/2014/main" id="{62749413-FAB0-0F4D-AABB-5F2BF0CF06B5}"/>
              </a:ext>
            </a:extLst>
          </p:cNvPr>
          <p:cNvSpPr>
            <a:spLocks noGrp="1"/>
          </p:cNvSpPr>
          <p:nvPr>
            <p:ph type="sldNum" sz="quarter" idx="12"/>
          </p:nvPr>
        </p:nvSpPr>
        <p:spPr/>
        <p:txBody>
          <a:bodyPr/>
          <a:lstStyle/>
          <a:p>
            <a:fld id="{6BA46E3B-9C4D-ED4F-A219-BC09E5D72B97}" type="slidenum">
              <a:rPr lang="nl-NL" smtClean="0"/>
              <a:pPr/>
              <a:t>3</a:t>
            </a:fld>
            <a:endParaRPr lang="nl-NL"/>
          </a:p>
        </p:txBody>
      </p:sp>
      <p:sp>
        <p:nvSpPr>
          <p:cNvPr id="6" name="Titel 5">
            <a:extLst>
              <a:ext uri="{FF2B5EF4-FFF2-40B4-BE49-F238E27FC236}">
                <a16:creationId xmlns:a16="http://schemas.microsoft.com/office/drawing/2014/main" id="{815D368A-FBE0-2844-9AC7-3942CEADAC16}"/>
              </a:ext>
            </a:extLst>
          </p:cNvPr>
          <p:cNvSpPr>
            <a:spLocks noGrp="1"/>
          </p:cNvSpPr>
          <p:nvPr>
            <p:ph type="title"/>
          </p:nvPr>
        </p:nvSpPr>
        <p:spPr/>
        <p:txBody>
          <a:bodyPr/>
          <a:lstStyle/>
          <a:p>
            <a:r>
              <a:rPr lang="nl-NL" b="1"/>
              <a:t>1. Inleiding</a:t>
            </a:r>
          </a:p>
        </p:txBody>
      </p:sp>
      <p:pic>
        <p:nvPicPr>
          <p:cNvPr id="11" name="Tijdelijke aanduiding voor afbeelding 10">
            <a:extLst>
              <a:ext uri="{FF2B5EF4-FFF2-40B4-BE49-F238E27FC236}">
                <a16:creationId xmlns:a16="http://schemas.microsoft.com/office/drawing/2014/main" id="{1839A28C-3A2F-4247-BC5C-21A009B44413}"/>
              </a:ext>
              <a:ext uri="{C183D7F6-B498-43B3-948B-1728B52AA6E4}">
                <adec:decorative xmlns:adec="http://schemas.microsoft.com/office/drawing/2017/decorative" val="1"/>
              </a:ext>
            </a:extLst>
          </p:cNvPr>
          <p:cNvPicPr>
            <a:picLocks noGrp="1" noChangeAspect="1"/>
          </p:cNvPicPr>
          <p:nvPr>
            <p:ph type="pic" sz="quarter" idx="13"/>
          </p:nvPr>
        </p:nvPicPr>
        <p:blipFill>
          <a:blip r:embed="rId3"/>
          <a:srcRect l="33" r="33"/>
          <a:stretch/>
        </p:blipFill>
        <p:spPr/>
      </p:pic>
    </p:spTree>
    <p:extLst>
      <p:ext uri="{BB962C8B-B14F-4D97-AF65-F5344CB8AC3E}">
        <p14:creationId xmlns:p14="http://schemas.microsoft.com/office/powerpoint/2010/main" val="2504892632"/>
      </p:ext>
    </p:extLst>
  </p:cSld>
  <p:clrMapOvr>
    <a:masterClrMapping/>
  </p:clrMapOvr>
  <mc:AlternateContent xmlns:mc="http://schemas.openxmlformats.org/markup-compatibility/2006" xmlns:p14="http://schemas.microsoft.com/office/powerpoint/2010/main">
    <mc:Choice Requires="p14">
      <p:transition spd="slow" p14:dur="2000" advTm="5943"/>
    </mc:Choice>
    <mc:Fallback xmlns="">
      <p:transition spd="slow" advTm="5943"/>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jdelijke aanduiding voor tekst 6">
            <a:extLst>
              <a:ext uri="{FF2B5EF4-FFF2-40B4-BE49-F238E27FC236}">
                <a16:creationId xmlns:a16="http://schemas.microsoft.com/office/drawing/2014/main" id="{18CC8F0E-4BE2-F083-E4B6-976E3ED43165}"/>
              </a:ext>
            </a:extLst>
          </p:cNvPr>
          <p:cNvSpPr>
            <a:spLocks noGrp="1"/>
          </p:cNvSpPr>
          <p:nvPr>
            <p:ph type="body" sz="quarter" idx="14"/>
          </p:nvPr>
        </p:nvSpPr>
        <p:spPr/>
        <p:txBody>
          <a:bodyPr>
            <a:normAutofit/>
          </a:bodyPr>
          <a:lstStyle/>
          <a:p>
            <a:pPr algn="just" rtl="0" fontAlgn="base">
              <a:lnSpc>
                <a:spcPct val="100000"/>
              </a:lnSpc>
            </a:pPr>
            <a:r>
              <a:rPr lang="nl-NL" sz="700" b="1" i="0" u="none" strike="noStrike">
                <a:solidFill>
                  <a:srgbClr val="000000"/>
                </a:solidFill>
                <a:effectLst/>
                <a:latin typeface="DIN" panose="00000400000000000000" pitchFamily="2" charset="0"/>
              </a:rPr>
              <a:t>Taakstelling</a:t>
            </a:r>
            <a:r>
              <a:rPr lang="en-US" sz="700" b="1" i="0">
                <a:solidFill>
                  <a:srgbClr val="000000"/>
                </a:solidFill>
                <a:effectLst/>
                <a:latin typeface="DIN" panose="00000400000000000000" pitchFamily="2" charset="0"/>
              </a:rPr>
              <a:t>​ </a:t>
            </a:r>
            <a:r>
              <a:rPr lang="en-US" sz="700" b="1" i="0" err="1">
                <a:solidFill>
                  <a:srgbClr val="000000"/>
                </a:solidFill>
                <a:effectLst/>
                <a:latin typeface="DIN" panose="00000400000000000000" pitchFamily="2" charset="0"/>
              </a:rPr>
              <a:t>huisvesting</a:t>
            </a:r>
            <a:r>
              <a:rPr lang="en-US" sz="700" b="1" i="0">
                <a:solidFill>
                  <a:srgbClr val="000000"/>
                </a:solidFill>
                <a:effectLst/>
                <a:latin typeface="DIN" panose="00000400000000000000" pitchFamily="2" charset="0"/>
              </a:rPr>
              <a:t> </a:t>
            </a:r>
            <a:r>
              <a:rPr lang="en-US" sz="700" b="1" i="0" err="1">
                <a:solidFill>
                  <a:srgbClr val="000000"/>
                </a:solidFill>
                <a:effectLst/>
                <a:latin typeface="DIN" panose="00000400000000000000" pitchFamily="2" charset="0"/>
              </a:rPr>
              <a:t>vergunninghouders</a:t>
            </a:r>
            <a:endParaRPr lang="en-US" sz="700" b="1" i="0">
              <a:solidFill>
                <a:srgbClr val="000000"/>
              </a:solidFill>
              <a:effectLst/>
              <a:latin typeface="DIN" panose="00000400000000000000" pitchFamily="2" charset="0"/>
            </a:endParaRPr>
          </a:p>
          <a:p>
            <a:pPr algn="just" rtl="0" fontAlgn="base">
              <a:lnSpc>
                <a:spcPct val="100000"/>
              </a:lnSpc>
            </a:pPr>
            <a:r>
              <a:rPr lang="nl-NL" sz="700" b="0" i="0" u="none" strike="noStrike">
                <a:solidFill>
                  <a:srgbClr val="000000"/>
                </a:solidFill>
                <a:effectLst/>
                <a:latin typeface="DIN" panose="00000400000000000000" pitchFamily="2" charset="0"/>
              </a:rPr>
              <a:t>De raad is in 2023 meerdere malen geïnformeerd over de voortgang van de taakstelling huisvesting vergunninghouders. Door de achterstand bij de IND, waardoor minder mensen dan vooraf verwacht een verblijfsvergunning ontvingen, is de taakstelling in 2023 naar beneden aangepast. </a:t>
            </a:r>
            <a:r>
              <a:rPr lang="nl-NL" sz="700">
                <a:solidFill>
                  <a:srgbClr val="000000"/>
                </a:solidFill>
                <a:latin typeface="DIN" panose="00000400000000000000" pitchFamily="2" charset="0"/>
              </a:rPr>
              <a:t>Per 1 januari 2024 moesten nog 45 vergunninghouders op basis van de taakstelling 2023 gehuisvest worden. </a:t>
            </a:r>
            <a:endParaRPr lang="en-US" sz="700" b="0" i="0">
              <a:solidFill>
                <a:srgbClr val="000000"/>
              </a:solidFill>
              <a:effectLst/>
              <a:latin typeface="DIN" panose="00000400000000000000" pitchFamily="2" charset="0"/>
            </a:endParaRPr>
          </a:p>
          <a:p>
            <a:pPr algn="just" rtl="0" fontAlgn="base">
              <a:lnSpc>
                <a:spcPct val="100000"/>
              </a:lnSpc>
            </a:pPr>
            <a:r>
              <a:rPr lang="nl-NL" sz="700" b="1" i="0" u="none" strike="noStrike">
                <a:solidFill>
                  <a:srgbClr val="000000"/>
                </a:solidFill>
                <a:effectLst/>
                <a:latin typeface="DIN" panose="00000400000000000000" pitchFamily="2" charset="0"/>
              </a:rPr>
              <a:t>Woonplaats vergunninghouders</a:t>
            </a:r>
            <a:r>
              <a:rPr lang="en-US" sz="700" b="0" i="0">
                <a:solidFill>
                  <a:srgbClr val="000000"/>
                </a:solidFill>
                <a:effectLst/>
                <a:latin typeface="DIN" panose="00000400000000000000" pitchFamily="2" charset="0"/>
              </a:rPr>
              <a:t>​</a:t>
            </a:r>
          </a:p>
          <a:p>
            <a:pPr algn="just" rtl="0" fontAlgn="base">
              <a:lnSpc>
                <a:spcPct val="100000"/>
              </a:lnSpc>
            </a:pPr>
            <a:r>
              <a:rPr lang="nl-NL" sz="700" b="0" i="0" u="none" strike="noStrike">
                <a:solidFill>
                  <a:srgbClr val="000000"/>
                </a:solidFill>
                <a:effectLst/>
                <a:latin typeface="DIN" panose="00000400000000000000" pitchFamily="2" charset="0"/>
              </a:rPr>
              <a:t>De meeste vergunninghouders woonden op 31 december 2023 op een regulier adres in Almere (76%). 18% woont op het AZC in Almere of in een hotel of accommodatie in Almere (de HAR-regeling). Deze vergunninghouders starten en/of zijn gestart met hun inburgering, ook als zij nog niet op een regulier adres verblijven. </a:t>
            </a:r>
            <a:r>
              <a:rPr lang="en-US" sz="700" b="0" i="0">
                <a:solidFill>
                  <a:srgbClr val="000000"/>
                </a:solidFill>
                <a:effectLst/>
                <a:latin typeface="DIN" panose="00000400000000000000" pitchFamily="2" charset="0"/>
              </a:rPr>
              <a:t>​</a:t>
            </a:r>
          </a:p>
          <a:p>
            <a:pPr algn="just" rtl="0" fontAlgn="base">
              <a:lnSpc>
                <a:spcPct val="100000"/>
              </a:lnSpc>
            </a:pPr>
            <a:r>
              <a:rPr lang="nl-NL" sz="700" b="0" i="0" u="none" strike="noStrike">
                <a:solidFill>
                  <a:srgbClr val="000000"/>
                </a:solidFill>
                <a:effectLst/>
                <a:latin typeface="DIN" panose="00000400000000000000" pitchFamily="2" charset="0"/>
              </a:rPr>
              <a:t>5% van de vergunninghouders woont op een AZC elders in Nederland. Een vroege start voor deze groep brengt uitdagingen met zich mee omdat zij niet in de buurt van Almere wonen. ​</a:t>
            </a:r>
            <a:r>
              <a:rPr lang="en-US" sz="700" b="0" i="0">
                <a:solidFill>
                  <a:srgbClr val="000000"/>
                </a:solidFill>
                <a:effectLst/>
                <a:latin typeface="DIN" panose="00000400000000000000" pitchFamily="2" charset="0"/>
              </a:rPr>
              <a:t>​</a:t>
            </a:r>
          </a:p>
          <a:p>
            <a:pPr algn="just" rtl="0" fontAlgn="base">
              <a:lnSpc>
                <a:spcPct val="100000"/>
              </a:lnSpc>
            </a:pPr>
            <a:r>
              <a:rPr lang="nl-NL" sz="700" b="1" i="0" u="none" strike="noStrike">
                <a:solidFill>
                  <a:srgbClr val="000000"/>
                </a:solidFill>
                <a:effectLst/>
                <a:latin typeface="DIN" panose="00000400000000000000" pitchFamily="2" charset="0"/>
              </a:rPr>
              <a:t>Verdeling over de stadsdelen</a:t>
            </a:r>
            <a:r>
              <a:rPr lang="en-US" sz="700" b="0" i="0">
                <a:solidFill>
                  <a:srgbClr val="000000"/>
                </a:solidFill>
                <a:effectLst/>
                <a:latin typeface="DIN" panose="00000400000000000000" pitchFamily="2" charset="0"/>
              </a:rPr>
              <a:t>​</a:t>
            </a:r>
          </a:p>
          <a:p>
            <a:pPr algn="just" rtl="0" fontAlgn="base">
              <a:lnSpc>
                <a:spcPct val="100000"/>
              </a:lnSpc>
            </a:pPr>
            <a:r>
              <a:rPr lang="nl-NL" sz="700" b="0" i="0" u="none" strike="noStrike">
                <a:solidFill>
                  <a:srgbClr val="000000"/>
                </a:solidFill>
                <a:effectLst/>
                <a:latin typeface="DIN" panose="00000400000000000000" pitchFamily="2" charset="0"/>
              </a:rPr>
              <a:t>De meeste vergunninghouders wonen in Almere Stad West inclusief Centrum (312) en in Almere Buiten (307). Dit is in lijn met de trend van de afgelopen jaren. </a:t>
            </a:r>
            <a:endParaRPr lang="en-US" sz="700" b="0" i="0">
              <a:solidFill>
                <a:srgbClr val="000000"/>
              </a:solidFill>
              <a:effectLst/>
              <a:latin typeface="DIN" panose="00000400000000000000" pitchFamily="2" charset="0"/>
            </a:endParaRPr>
          </a:p>
          <a:p>
            <a:pPr algn="just">
              <a:lnSpc>
                <a:spcPct val="100000"/>
              </a:lnSpc>
            </a:pPr>
            <a:endParaRPr lang="nl-NL" sz="700">
              <a:latin typeface="DIN" panose="00000400000000000000" pitchFamily="2" charset="0"/>
            </a:endParaRPr>
          </a:p>
        </p:txBody>
      </p:sp>
      <p:sp>
        <p:nvSpPr>
          <p:cNvPr id="3" name="Tijdelijke aanduiding voor datum 2">
            <a:extLst>
              <a:ext uri="{FF2B5EF4-FFF2-40B4-BE49-F238E27FC236}">
                <a16:creationId xmlns:a16="http://schemas.microsoft.com/office/drawing/2014/main" id="{1710EFF0-C868-154E-AD0E-CECE583B8CEB}"/>
              </a:ext>
            </a:extLst>
          </p:cNvPr>
          <p:cNvSpPr>
            <a:spLocks noGrp="1"/>
          </p:cNvSpPr>
          <p:nvPr>
            <p:ph type="dt" sz="half" idx="10"/>
          </p:nvPr>
        </p:nvSpPr>
        <p:spPr/>
        <p:txBody>
          <a:bodyPr/>
          <a:lstStyle/>
          <a:p>
            <a:fld id="{8BE84C8E-141E-EA40-880D-76BD3911284B}" type="datetime1">
              <a:rPr lang="nl-NL" sz="1200" smtClean="0"/>
              <a:pPr/>
              <a:t>13-6-2024</a:t>
            </a:fld>
            <a:endParaRPr lang="nl-NL" sz="1200"/>
          </a:p>
        </p:txBody>
      </p:sp>
      <p:sp>
        <p:nvSpPr>
          <p:cNvPr id="5" name="Tijdelijke aanduiding voor dianummer 4">
            <a:extLst>
              <a:ext uri="{FF2B5EF4-FFF2-40B4-BE49-F238E27FC236}">
                <a16:creationId xmlns:a16="http://schemas.microsoft.com/office/drawing/2014/main" id="{C9949123-2CC5-F94B-9795-8F6F460F7BCB}"/>
              </a:ext>
            </a:extLst>
          </p:cNvPr>
          <p:cNvSpPr>
            <a:spLocks noGrp="1"/>
          </p:cNvSpPr>
          <p:nvPr>
            <p:ph type="sldNum" sz="quarter" idx="12"/>
          </p:nvPr>
        </p:nvSpPr>
        <p:spPr/>
        <p:txBody>
          <a:bodyPr/>
          <a:lstStyle/>
          <a:p>
            <a:fld id="{6BA46E3B-9C4D-ED4F-A219-BC09E5D72B97}" type="slidenum">
              <a:rPr lang="nl-NL" smtClean="0"/>
              <a:pPr/>
              <a:t>4</a:t>
            </a:fld>
            <a:endParaRPr lang="nl-NL"/>
          </a:p>
        </p:txBody>
      </p:sp>
      <p:sp>
        <p:nvSpPr>
          <p:cNvPr id="6" name="Titel 5">
            <a:extLst>
              <a:ext uri="{FF2B5EF4-FFF2-40B4-BE49-F238E27FC236}">
                <a16:creationId xmlns:a16="http://schemas.microsoft.com/office/drawing/2014/main" id="{C6AA3FF0-8090-E642-89EE-76161943B6CE}"/>
              </a:ext>
            </a:extLst>
          </p:cNvPr>
          <p:cNvSpPr>
            <a:spLocks noGrp="1"/>
          </p:cNvSpPr>
          <p:nvPr>
            <p:ph type="title"/>
          </p:nvPr>
        </p:nvSpPr>
        <p:spPr/>
        <p:txBody>
          <a:bodyPr>
            <a:normAutofit fontScale="90000"/>
          </a:bodyPr>
          <a:lstStyle/>
          <a:p>
            <a:r>
              <a:rPr lang="nl-NL" b="1"/>
              <a:t>2.1 Vergunninghouders in Almere - woonplek</a:t>
            </a:r>
          </a:p>
        </p:txBody>
      </p:sp>
      <p:pic>
        <p:nvPicPr>
          <p:cNvPr id="12" name="Tijdelijke aanduiding voor afbeelding 11">
            <a:extLst>
              <a:ext uri="{FF2B5EF4-FFF2-40B4-BE49-F238E27FC236}">
                <a16:creationId xmlns:a16="http://schemas.microsoft.com/office/drawing/2014/main" id="{E7B5B6D2-7E58-D340-91E1-173F66A0DCB4}"/>
              </a:ext>
              <a:ext uri="{C183D7F6-B498-43B3-948B-1728B52AA6E4}">
                <adec:decorative xmlns:adec="http://schemas.microsoft.com/office/drawing/2017/decorative" val="1"/>
              </a:ext>
            </a:extLst>
          </p:cNvPr>
          <p:cNvPicPr>
            <a:picLocks noGrp="1" noChangeAspect="1"/>
          </p:cNvPicPr>
          <p:nvPr>
            <p:ph type="pic" sz="quarter" idx="13"/>
          </p:nvPr>
        </p:nvPicPr>
        <p:blipFill>
          <a:blip r:embed="rId2"/>
          <a:srcRect l="33" r="33"/>
          <a:stretch/>
        </p:blipFill>
        <p:spPr/>
      </p:pic>
      <p:pic>
        <p:nvPicPr>
          <p:cNvPr id="1026" name="Picture 2">
            <a:extLst>
              <a:ext uri="{FF2B5EF4-FFF2-40B4-BE49-F238E27FC236}">
                <a16:creationId xmlns:a16="http://schemas.microsoft.com/office/drawing/2014/main" id="{18FE52BA-F9DB-029A-FE8C-B9B1AFE236B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43216" y="1951439"/>
            <a:ext cx="3376287" cy="197262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a:extLst>
              <a:ext uri="{FF2B5EF4-FFF2-40B4-BE49-F238E27FC236}">
                <a16:creationId xmlns:a16="http://schemas.microsoft.com/office/drawing/2014/main" id="{CEFC08A3-9FBC-6C75-9866-6E1B159652A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43216" y="4017744"/>
            <a:ext cx="3455589" cy="19339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3084262"/>
      </p:ext>
    </p:extLst>
  </p:cSld>
  <p:clrMapOvr>
    <a:masterClrMapping/>
  </p:clrMapOvr>
  <mc:AlternateContent xmlns:mc="http://schemas.openxmlformats.org/markup-compatibility/2006" xmlns:p14="http://schemas.microsoft.com/office/powerpoint/2010/main">
    <mc:Choice Requires="p14">
      <p:transition spd="slow" p14:dur="2000" advTm="5888"/>
    </mc:Choice>
    <mc:Fallback xmlns="">
      <p:transition spd="slow" advTm="5888"/>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jdelijke aanduiding voor tekst 8">
            <a:extLst>
              <a:ext uri="{FF2B5EF4-FFF2-40B4-BE49-F238E27FC236}">
                <a16:creationId xmlns:a16="http://schemas.microsoft.com/office/drawing/2014/main" id="{D2364CCD-4761-438B-4EA5-162B661EBC09}"/>
              </a:ext>
            </a:extLst>
          </p:cNvPr>
          <p:cNvSpPr>
            <a:spLocks noGrp="1"/>
          </p:cNvSpPr>
          <p:nvPr>
            <p:ph type="body" sz="quarter" idx="14"/>
          </p:nvPr>
        </p:nvSpPr>
        <p:spPr/>
        <p:txBody>
          <a:bodyPr>
            <a:normAutofit/>
          </a:bodyPr>
          <a:lstStyle/>
          <a:p>
            <a:pPr algn="just" rtl="0" fontAlgn="base">
              <a:lnSpc>
                <a:spcPct val="100000"/>
              </a:lnSpc>
            </a:pPr>
            <a:r>
              <a:rPr lang="nl-NL" sz="700" b="1" i="0" u="none" strike="noStrike">
                <a:solidFill>
                  <a:srgbClr val="000000"/>
                </a:solidFill>
                <a:effectLst/>
                <a:latin typeface="DIN" panose="00000400000000000000" pitchFamily="2" charset="0"/>
              </a:rPr>
              <a:t>Gezinshereniging</a:t>
            </a:r>
            <a:r>
              <a:rPr lang="en-US" sz="700" b="0" i="0">
                <a:solidFill>
                  <a:srgbClr val="000000"/>
                </a:solidFill>
                <a:effectLst/>
                <a:latin typeface="DIN" panose="00000400000000000000" pitchFamily="2" charset="0"/>
              </a:rPr>
              <a:t>​</a:t>
            </a:r>
          </a:p>
          <a:p>
            <a:pPr algn="just" rtl="0" fontAlgn="base">
              <a:lnSpc>
                <a:spcPct val="100000"/>
              </a:lnSpc>
            </a:pPr>
            <a:r>
              <a:rPr lang="nl-NL" sz="700" b="0" i="0" u="none" strike="noStrike">
                <a:solidFill>
                  <a:srgbClr val="000000"/>
                </a:solidFill>
                <a:effectLst/>
                <a:latin typeface="DIN" panose="00000400000000000000" pitchFamily="2" charset="0"/>
              </a:rPr>
              <a:t>Almeerse vergunninghouders zijn eerste </a:t>
            </a:r>
            <a:r>
              <a:rPr lang="nl-NL" sz="700" b="0" i="0" u="none" strike="noStrike" err="1">
                <a:solidFill>
                  <a:srgbClr val="000000"/>
                </a:solidFill>
                <a:effectLst/>
                <a:latin typeface="DIN" panose="00000400000000000000" pitchFamily="2" charset="0"/>
              </a:rPr>
              <a:t>vestiger</a:t>
            </a:r>
            <a:r>
              <a:rPr lang="nl-NL" sz="700" b="0" i="0" u="none" strike="noStrike">
                <a:solidFill>
                  <a:srgbClr val="000000"/>
                </a:solidFill>
                <a:effectLst/>
                <a:latin typeface="DIN" panose="00000400000000000000" pitchFamily="2" charset="0"/>
              </a:rPr>
              <a:t> of gezinshereniger. </a:t>
            </a:r>
            <a:r>
              <a:rPr lang="en-US" sz="700" b="0" i="0">
                <a:solidFill>
                  <a:srgbClr val="000000"/>
                </a:solidFill>
                <a:effectLst/>
                <a:latin typeface="DIN" panose="00000400000000000000" pitchFamily="2" charset="0"/>
              </a:rPr>
              <a:t>​</a:t>
            </a:r>
          </a:p>
          <a:p>
            <a:pPr marL="171450" indent="-171450" algn="just" rtl="0" fontAlgn="base">
              <a:lnSpc>
                <a:spcPct val="100000"/>
              </a:lnSpc>
              <a:buFont typeface="Arial" panose="020B0604020202020204" pitchFamily="34" charset="0"/>
              <a:buChar char="•"/>
            </a:pPr>
            <a:r>
              <a:rPr lang="nl-NL" sz="700" b="0" i="0" u="none" strike="noStrike">
                <a:solidFill>
                  <a:srgbClr val="000000"/>
                </a:solidFill>
                <a:effectLst/>
                <a:latin typeface="DIN" panose="00000400000000000000" pitchFamily="2" charset="0"/>
              </a:rPr>
              <a:t>Eerste </a:t>
            </a:r>
            <a:r>
              <a:rPr lang="nl-NL" sz="700" b="0" i="0" u="none" strike="noStrike" err="1">
                <a:solidFill>
                  <a:srgbClr val="000000"/>
                </a:solidFill>
                <a:effectLst/>
                <a:latin typeface="DIN" panose="00000400000000000000" pitchFamily="2" charset="0"/>
              </a:rPr>
              <a:t>vestigers</a:t>
            </a:r>
            <a:r>
              <a:rPr lang="nl-NL" sz="700" b="0" i="0" u="none" strike="noStrike">
                <a:solidFill>
                  <a:srgbClr val="000000"/>
                </a:solidFill>
                <a:effectLst/>
                <a:latin typeface="DIN" panose="00000400000000000000" pitchFamily="2" charset="0"/>
              </a:rPr>
              <a:t> hebben als eerste persoon uit het huishouden in Nederland asiel aangevraagd. In sommige gevallen is het volledige huishouden samen naar Nederland gereisd. In andere gevallen reizen leden uit het huishouden naar Nederland nadat de eerste </a:t>
            </a:r>
            <a:r>
              <a:rPr lang="nl-NL" sz="700" b="0" i="0" u="none" strike="noStrike" err="1">
                <a:solidFill>
                  <a:srgbClr val="000000"/>
                </a:solidFill>
                <a:effectLst/>
                <a:latin typeface="DIN" panose="00000400000000000000" pitchFamily="2" charset="0"/>
              </a:rPr>
              <a:t>vestiger</a:t>
            </a:r>
            <a:r>
              <a:rPr lang="nl-NL" sz="700" b="0" i="0" u="none" strike="noStrike">
                <a:solidFill>
                  <a:srgbClr val="000000"/>
                </a:solidFill>
                <a:effectLst/>
                <a:latin typeface="DIN" panose="00000400000000000000" pitchFamily="2" charset="0"/>
              </a:rPr>
              <a:t> een verblijfsvergunning heeft ontvangen.</a:t>
            </a:r>
            <a:r>
              <a:rPr lang="en-US" sz="700" b="0" i="0">
                <a:solidFill>
                  <a:srgbClr val="000000"/>
                </a:solidFill>
                <a:effectLst/>
                <a:latin typeface="DIN" panose="00000400000000000000" pitchFamily="2" charset="0"/>
              </a:rPr>
              <a:t>​</a:t>
            </a:r>
          </a:p>
          <a:p>
            <a:pPr marL="171450" indent="-171450" algn="just" rtl="0" fontAlgn="base">
              <a:lnSpc>
                <a:spcPct val="100000"/>
              </a:lnSpc>
              <a:buFont typeface="Arial" panose="020B0604020202020204" pitchFamily="34" charset="0"/>
              <a:buChar char="•"/>
            </a:pPr>
            <a:r>
              <a:rPr lang="nl-NL" sz="700" b="0" i="0" u="none" strike="noStrike">
                <a:solidFill>
                  <a:srgbClr val="000000"/>
                </a:solidFill>
                <a:effectLst/>
                <a:latin typeface="DIN" panose="00000400000000000000" pitchFamily="2" charset="0"/>
              </a:rPr>
              <a:t>Gezinsherenigers zijn mensen die zich aansluiten bij een partner of familielid dat in Nederland als eerste </a:t>
            </a:r>
            <a:r>
              <a:rPr lang="nl-NL" sz="700" b="0" i="0" u="none" strike="noStrike" err="1">
                <a:solidFill>
                  <a:srgbClr val="000000"/>
                </a:solidFill>
                <a:effectLst/>
                <a:latin typeface="DIN" panose="00000400000000000000" pitchFamily="2" charset="0"/>
              </a:rPr>
              <a:t>vestiger</a:t>
            </a:r>
            <a:r>
              <a:rPr lang="nl-NL" sz="700" b="0" i="0" u="none" strike="noStrike">
                <a:solidFill>
                  <a:srgbClr val="000000"/>
                </a:solidFill>
                <a:effectLst/>
                <a:latin typeface="DIN" panose="00000400000000000000" pitchFamily="2" charset="0"/>
              </a:rPr>
              <a:t> een vergunning kreeg. 73% van de vergunninghouders vestigt zich in Almere als gezinshereniger. Dit percentage is licht gestegen ten opzichte van 2022 (72%). Mogelijk is dit nog een gevolg van vertraging in de gezinsherenigingsprocedures tijdens de </a:t>
            </a:r>
            <a:r>
              <a:rPr lang="nl-NL" sz="700" b="0" i="0" u="none" strike="noStrike" err="1">
                <a:solidFill>
                  <a:srgbClr val="000000"/>
                </a:solidFill>
                <a:effectLst/>
                <a:latin typeface="DIN" panose="00000400000000000000" pitchFamily="2" charset="0"/>
              </a:rPr>
              <a:t>corona-pandemie</a:t>
            </a:r>
            <a:r>
              <a:rPr lang="nl-NL" sz="700" b="0" i="0" u="none" strike="noStrike">
                <a:solidFill>
                  <a:srgbClr val="000000"/>
                </a:solidFill>
                <a:effectLst/>
                <a:latin typeface="DIN" panose="00000400000000000000" pitchFamily="2" charset="0"/>
              </a:rPr>
              <a:t>. </a:t>
            </a:r>
            <a:r>
              <a:rPr lang="en-US" sz="700" b="0" i="0">
                <a:solidFill>
                  <a:srgbClr val="000000"/>
                </a:solidFill>
                <a:effectLst/>
                <a:latin typeface="DIN" panose="00000400000000000000" pitchFamily="2" charset="0"/>
              </a:rPr>
              <a:t>​</a:t>
            </a:r>
          </a:p>
          <a:p>
            <a:pPr algn="just" rtl="0" fontAlgn="base">
              <a:lnSpc>
                <a:spcPct val="100000"/>
              </a:lnSpc>
            </a:pPr>
            <a:r>
              <a:rPr lang="nl-NL" sz="700" b="1" i="0" u="none" strike="noStrike">
                <a:solidFill>
                  <a:srgbClr val="000000"/>
                </a:solidFill>
                <a:effectLst/>
                <a:latin typeface="DIN" panose="00000400000000000000" pitchFamily="2" charset="0"/>
              </a:rPr>
              <a:t>Huishoudvorm</a:t>
            </a:r>
            <a:r>
              <a:rPr lang="en-US" sz="700" b="0" i="0">
                <a:solidFill>
                  <a:srgbClr val="000000"/>
                </a:solidFill>
                <a:effectLst/>
                <a:latin typeface="DIN" panose="00000400000000000000" pitchFamily="2" charset="0"/>
              </a:rPr>
              <a:t>​</a:t>
            </a:r>
          </a:p>
          <a:p>
            <a:pPr algn="just" rtl="0" fontAlgn="base">
              <a:lnSpc>
                <a:spcPct val="100000"/>
              </a:lnSpc>
            </a:pPr>
            <a:r>
              <a:rPr lang="nl-NL" sz="700" b="0" i="0" u="none" strike="noStrike">
                <a:solidFill>
                  <a:srgbClr val="000000"/>
                </a:solidFill>
                <a:effectLst/>
                <a:latin typeface="DIN" panose="00000400000000000000" pitchFamily="2" charset="0"/>
              </a:rPr>
              <a:t>Het afgelopen jaar zien wij een aantal veranderingen in de huishoudvorm van vergunninghouders. </a:t>
            </a:r>
            <a:r>
              <a:rPr lang="en-US" sz="700" b="0" i="0">
                <a:solidFill>
                  <a:srgbClr val="000000"/>
                </a:solidFill>
                <a:effectLst/>
                <a:latin typeface="DIN" panose="00000400000000000000" pitchFamily="2" charset="0"/>
              </a:rPr>
              <a:t>​</a:t>
            </a:r>
          </a:p>
          <a:p>
            <a:pPr marL="171450" indent="-171450" algn="just" rtl="0" fontAlgn="base">
              <a:lnSpc>
                <a:spcPct val="100000"/>
              </a:lnSpc>
              <a:buFont typeface="Arial" panose="020B0604020202020204" pitchFamily="34" charset="0"/>
              <a:buChar char="•"/>
            </a:pPr>
            <a:r>
              <a:rPr lang="nl-NL" sz="700" b="0" i="0" u="none" strike="noStrike">
                <a:solidFill>
                  <a:srgbClr val="000000"/>
                </a:solidFill>
                <a:effectLst/>
                <a:latin typeface="DIN" panose="00000400000000000000" pitchFamily="2" charset="0"/>
              </a:rPr>
              <a:t>De meeste vergunninghouders leven als paar met kind(eren) (44%), dit is een lichte afname ten opzichte van 2022 (48%).</a:t>
            </a:r>
            <a:r>
              <a:rPr lang="en-US" sz="700" b="0" i="0">
                <a:solidFill>
                  <a:srgbClr val="000000"/>
                </a:solidFill>
                <a:effectLst/>
                <a:latin typeface="DIN" panose="00000400000000000000" pitchFamily="2" charset="0"/>
              </a:rPr>
              <a:t>​</a:t>
            </a:r>
          </a:p>
          <a:p>
            <a:pPr marL="171450" indent="-171450" algn="just" rtl="0" fontAlgn="base">
              <a:lnSpc>
                <a:spcPct val="100000"/>
              </a:lnSpc>
              <a:buFont typeface="Arial" panose="020B0604020202020204" pitchFamily="34" charset="0"/>
              <a:buChar char="•"/>
            </a:pPr>
            <a:r>
              <a:rPr lang="nl-NL" sz="700" b="0" i="0" u="none" strike="noStrike">
                <a:solidFill>
                  <a:srgbClr val="000000"/>
                </a:solidFill>
                <a:effectLst/>
                <a:latin typeface="DIN" panose="00000400000000000000" pitchFamily="2" charset="0"/>
              </a:rPr>
              <a:t>Het aantal alleenstaanden neemt iets toe, van 20% in 2022 naar 22% in 2023. </a:t>
            </a:r>
            <a:endParaRPr lang="en-US" sz="700" b="0" i="0">
              <a:solidFill>
                <a:srgbClr val="000000"/>
              </a:solidFill>
              <a:effectLst/>
              <a:latin typeface="DIN" panose="00000400000000000000" pitchFamily="2" charset="0"/>
            </a:endParaRPr>
          </a:p>
          <a:p>
            <a:pPr algn="just">
              <a:lnSpc>
                <a:spcPct val="100000"/>
              </a:lnSpc>
            </a:pPr>
            <a:endParaRPr lang="nl-NL" sz="1400"/>
          </a:p>
        </p:txBody>
      </p:sp>
      <p:sp>
        <p:nvSpPr>
          <p:cNvPr id="4" name="Tijdelijke aanduiding voor datum 3">
            <a:extLst>
              <a:ext uri="{FF2B5EF4-FFF2-40B4-BE49-F238E27FC236}">
                <a16:creationId xmlns:a16="http://schemas.microsoft.com/office/drawing/2014/main" id="{B7B80824-3145-8847-99C2-4D6544F28753}"/>
              </a:ext>
            </a:extLst>
          </p:cNvPr>
          <p:cNvSpPr>
            <a:spLocks noGrp="1"/>
          </p:cNvSpPr>
          <p:nvPr>
            <p:ph type="dt" sz="half" idx="10"/>
          </p:nvPr>
        </p:nvSpPr>
        <p:spPr/>
        <p:txBody>
          <a:bodyPr/>
          <a:lstStyle/>
          <a:p>
            <a:fld id="{8BE84C8E-141E-EA40-880D-76BD3911284B}" type="datetime1">
              <a:rPr lang="nl-NL" sz="1200" smtClean="0"/>
              <a:pPr/>
              <a:t>13-6-2024</a:t>
            </a:fld>
            <a:endParaRPr lang="nl-NL" sz="1200"/>
          </a:p>
        </p:txBody>
      </p:sp>
      <p:sp>
        <p:nvSpPr>
          <p:cNvPr id="6" name="Tijdelijke aanduiding voor dianummer 5">
            <a:extLst>
              <a:ext uri="{FF2B5EF4-FFF2-40B4-BE49-F238E27FC236}">
                <a16:creationId xmlns:a16="http://schemas.microsoft.com/office/drawing/2014/main" id="{AE08C8E9-A1A9-484E-9F53-04DE3BF24D2D}"/>
              </a:ext>
            </a:extLst>
          </p:cNvPr>
          <p:cNvSpPr>
            <a:spLocks noGrp="1"/>
          </p:cNvSpPr>
          <p:nvPr>
            <p:ph type="sldNum" sz="quarter" idx="12"/>
          </p:nvPr>
        </p:nvSpPr>
        <p:spPr/>
        <p:txBody>
          <a:bodyPr/>
          <a:lstStyle/>
          <a:p>
            <a:fld id="{6BA46E3B-9C4D-ED4F-A219-BC09E5D72B97}" type="slidenum">
              <a:rPr lang="nl-NL" smtClean="0"/>
              <a:pPr/>
              <a:t>5</a:t>
            </a:fld>
            <a:endParaRPr lang="nl-NL"/>
          </a:p>
        </p:txBody>
      </p:sp>
      <p:sp>
        <p:nvSpPr>
          <p:cNvPr id="8" name="Titel 7">
            <a:extLst>
              <a:ext uri="{FF2B5EF4-FFF2-40B4-BE49-F238E27FC236}">
                <a16:creationId xmlns:a16="http://schemas.microsoft.com/office/drawing/2014/main" id="{E6F6248A-CE9D-D846-F9A4-76D5488E4A83}"/>
              </a:ext>
            </a:extLst>
          </p:cNvPr>
          <p:cNvSpPr>
            <a:spLocks noGrp="1"/>
          </p:cNvSpPr>
          <p:nvPr>
            <p:ph type="title"/>
          </p:nvPr>
        </p:nvSpPr>
        <p:spPr/>
        <p:txBody>
          <a:bodyPr>
            <a:normAutofit fontScale="90000"/>
          </a:bodyPr>
          <a:lstStyle/>
          <a:p>
            <a:r>
              <a:rPr lang="nl-NL" b="1"/>
              <a:t>2.2 Vergunninghouders in Almere - huishoudvorm</a:t>
            </a:r>
          </a:p>
        </p:txBody>
      </p:sp>
      <p:pic>
        <p:nvPicPr>
          <p:cNvPr id="12" name="Tijdelijke aanduiding voor afbeelding 11">
            <a:extLst>
              <a:ext uri="{FF2B5EF4-FFF2-40B4-BE49-F238E27FC236}">
                <a16:creationId xmlns:a16="http://schemas.microsoft.com/office/drawing/2014/main" id="{39C3A9E5-643C-3F46-8CD6-2E3D7EB2A67F}"/>
              </a:ext>
              <a:ext uri="{C183D7F6-B498-43B3-948B-1728B52AA6E4}">
                <adec:decorative xmlns:adec="http://schemas.microsoft.com/office/drawing/2017/decorative" val="1"/>
              </a:ext>
            </a:extLst>
          </p:cNvPr>
          <p:cNvPicPr>
            <a:picLocks noGrp="1" noChangeAspect="1"/>
          </p:cNvPicPr>
          <p:nvPr>
            <p:ph type="pic" sz="quarter" idx="13"/>
          </p:nvPr>
        </p:nvPicPr>
        <p:blipFill>
          <a:blip r:embed="rId2"/>
          <a:srcRect l="33" r="33"/>
          <a:stretch/>
        </p:blipFill>
        <p:spPr/>
      </p:pic>
      <p:pic>
        <p:nvPicPr>
          <p:cNvPr id="2050" name="Picture 2">
            <a:extLst>
              <a:ext uri="{FF2B5EF4-FFF2-40B4-BE49-F238E27FC236}">
                <a16:creationId xmlns:a16="http://schemas.microsoft.com/office/drawing/2014/main" id="{730AEB0D-A361-714C-0569-3BF6342CD9A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82611" y="1922768"/>
            <a:ext cx="3376800" cy="1822118"/>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a:extLst>
              <a:ext uri="{FF2B5EF4-FFF2-40B4-BE49-F238E27FC236}">
                <a16:creationId xmlns:a16="http://schemas.microsoft.com/office/drawing/2014/main" id="{2EE489D8-EDFD-A865-38F8-176B04EB74D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82611" y="3860898"/>
            <a:ext cx="3376800" cy="19729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5375948"/>
      </p:ext>
    </p:extLst>
  </p:cSld>
  <p:clrMapOvr>
    <a:masterClrMapping/>
  </p:clrMapOvr>
  <mc:AlternateContent xmlns:mc="http://schemas.openxmlformats.org/markup-compatibility/2006" xmlns:p14="http://schemas.microsoft.com/office/powerpoint/2010/main">
    <mc:Choice Requires="p14">
      <p:transition spd="slow" p14:dur="2000" advTm="6579"/>
    </mc:Choice>
    <mc:Fallback xmlns="">
      <p:transition spd="slow" advTm="6579"/>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jdelijke aanduiding voor tekst 8">
            <a:extLst>
              <a:ext uri="{FF2B5EF4-FFF2-40B4-BE49-F238E27FC236}">
                <a16:creationId xmlns:a16="http://schemas.microsoft.com/office/drawing/2014/main" id="{D2364CCD-4761-438B-4EA5-162B661EBC09}"/>
              </a:ext>
            </a:extLst>
          </p:cNvPr>
          <p:cNvSpPr>
            <a:spLocks noGrp="1"/>
          </p:cNvSpPr>
          <p:nvPr>
            <p:ph type="body" sz="quarter" idx="14"/>
          </p:nvPr>
        </p:nvSpPr>
        <p:spPr/>
        <p:txBody>
          <a:bodyPr>
            <a:normAutofit/>
          </a:bodyPr>
          <a:lstStyle/>
          <a:p>
            <a:pPr algn="just" rtl="0" fontAlgn="base">
              <a:lnSpc>
                <a:spcPct val="100000"/>
              </a:lnSpc>
            </a:pPr>
            <a:r>
              <a:rPr lang="nl-NL" sz="700" b="0" i="0" u="none" strike="noStrike">
                <a:solidFill>
                  <a:srgbClr val="000000"/>
                </a:solidFill>
                <a:effectLst/>
                <a:latin typeface="DIN" panose="00000400000000000000" pitchFamily="2" charset="0"/>
              </a:rPr>
              <a:t>Tabel 5 laat zien wat het land van herkomst is van inburgeringsplichtige vergunninghouders in Almere. Een aantal zaken vallen op</a:t>
            </a:r>
            <a:r>
              <a:rPr lang="nl-NL" sz="700">
                <a:solidFill>
                  <a:srgbClr val="000000"/>
                </a:solidFill>
                <a:latin typeface="DIN" panose="00000400000000000000" pitchFamily="2" charset="0"/>
              </a:rPr>
              <a:t> wanneer de cijfers tussen 2022 en 2023 worden vergeleken. </a:t>
            </a:r>
            <a:endParaRPr lang="en-US" sz="700" b="0" i="0">
              <a:solidFill>
                <a:srgbClr val="000000"/>
              </a:solidFill>
              <a:effectLst/>
              <a:latin typeface="DIN" panose="00000400000000000000" pitchFamily="2" charset="0"/>
            </a:endParaRPr>
          </a:p>
          <a:p>
            <a:pPr marL="171450" indent="-171450" algn="just" rtl="0" fontAlgn="base">
              <a:lnSpc>
                <a:spcPct val="100000"/>
              </a:lnSpc>
              <a:buFont typeface="Arial" panose="020B0604020202020204" pitchFamily="34" charset="0"/>
              <a:buChar char="•"/>
            </a:pPr>
            <a:r>
              <a:rPr lang="nl-NL" sz="700" b="0" i="0" u="none" strike="noStrike">
                <a:solidFill>
                  <a:srgbClr val="000000"/>
                </a:solidFill>
                <a:effectLst/>
                <a:latin typeface="DIN" panose="00000400000000000000" pitchFamily="2" charset="0"/>
              </a:rPr>
              <a:t>Het grootste aantal inburgeringsplichtige vergunninghouders was afkomstig uit Syrië (33%), Pakistan (9%) en Eritrea (9%).</a:t>
            </a:r>
            <a:r>
              <a:rPr lang="nl-NL" sz="700" b="0" i="0">
                <a:solidFill>
                  <a:srgbClr val="000000"/>
                </a:solidFill>
                <a:effectLst/>
                <a:latin typeface="DIN" panose="00000400000000000000" pitchFamily="2" charset="0"/>
              </a:rPr>
              <a:t>​</a:t>
            </a:r>
          </a:p>
          <a:p>
            <a:pPr marL="171450" indent="-171450" algn="just" rtl="0" fontAlgn="base">
              <a:lnSpc>
                <a:spcPct val="100000"/>
              </a:lnSpc>
              <a:buFont typeface="Arial" panose="020B0604020202020204" pitchFamily="34" charset="0"/>
              <a:buChar char="•"/>
            </a:pPr>
            <a:r>
              <a:rPr lang="nl-NL" sz="700" b="0" i="0" u="none" strike="noStrike">
                <a:solidFill>
                  <a:srgbClr val="000000"/>
                </a:solidFill>
                <a:effectLst/>
                <a:latin typeface="DIN" panose="00000400000000000000" pitchFamily="2" charset="0"/>
              </a:rPr>
              <a:t>Het totaal aantal inburgeringsplichtige vergunninghouders daalde met 31% ten opzichte van een jaar eerder. Dit komt door de afname van het aantal inburgeringsplichtige vergunninghouders uit Syrië (48%). Ondanks deze afname komt nog steeds het grootste deel van de inburgeraars uit Syrië. Dit is te verklaren doordat in 2019 en 2020 veel vergunninghouders in Almere zijn komen wonen. Omdat zij drie jaar de tijd hadden om in te burgeren (zonder verlengingen) is het verklaarbaar dat in 2023 een daling van het aantal Syrische inburgeringsplichtige vergunninghouders te zien is.</a:t>
            </a:r>
            <a:r>
              <a:rPr lang="nl-NL" sz="700" b="0" i="0">
                <a:solidFill>
                  <a:srgbClr val="000000"/>
                </a:solidFill>
                <a:effectLst/>
                <a:latin typeface="DIN" panose="00000400000000000000" pitchFamily="2" charset="0"/>
              </a:rPr>
              <a:t>​</a:t>
            </a:r>
          </a:p>
          <a:p>
            <a:pPr marL="171450" indent="-171450" algn="just" rtl="0" fontAlgn="base">
              <a:lnSpc>
                <a:spcPct val="100000"/>
              </a:lnSpc>
              <a:buFont typeface="Arial" panose="020B0604020202020204" pitchFamily="34" charset="0"/>
              <a:buChar char="•"/>
            </a:pPr>
            <a:r>
              <a:rPr lang="nl-NL" sz="700" b="0" i="0" u="none" strike="noStrike">
                <a:solidFill>
                  <a:srgbClr val="000000"/>
                </a:solidFill>
                <a:effectLst/>
                <a:latin typeface="DIN" panose="00000400000000000000" pitchFamily="2" charset="0"/>
              </a:rPr>
              <a:t>Het aantal inburgeraars uit Iran, Eritrea, Ethiopië, Irak daalde ten opzichte van vorig jaar. </a:t>
            </a:r>
            <a:r>
              <a:rPr lang="nl-NL" sz="700" b="0" i="0">
                <a:solidFill>
                  <a:srgbClr val="000000"/>
                </a:solidFill>
                <a:effectLst/>
                <a:latin typeface="DIN" panose="00000400000000000000" pitchFamily="2" charset="0"/>
              </a:rPr>
              <a:t>​</a:t>
            </a:r>
          </a:p>
          <a:p>
            <a:pPr marL="171450" indent="-171450" algn="just" rtl="0" fontAlgn="base">
              <a:lnSpc>
                <a:spcPct val="100000"/>
              </a:lnSpc>
              <a:buFont typeface="Arial" panose="020B0604020202020204" pitchFamily="34" charset="0"/>
              <a:buChar char="•"/>
            </a:pPr>
            <a:r>
              <a:rPr lang="nl-NL" sz="700" b="0" i="0" u="none" strike="noStrike">
                <a:solidFill>
                  <a:srgbClr val="000000"/>
                </a:solidFill>
                <a:effectLst/>
                <a:latin typeface="DIN" panose="00000400000000000000" pitchFamily="2" charset="0"/>
              </a:rPr>
              <a:t>Het aantal inburgeraars uit Turkije nam de afgelopen jaren toe. </a:t>
            </a:r>
            <a:r>
              <a:rPr lang="en-US" sz="700" b="0" i="0">
                <a:solidFill>
                  <a:srgbClr val="000000"/>
                </a:solidFill>
                <a:effectLst/>
                <a:latin typeface="DIN" panose="00000400000000000000" pitchFamily="2" charset="0"/>
              </a:rPr>
              <a:t>​</a:t>
            </a:r>
          </a:p>
          <a:p>
            <a:pPr marL="171450" indent="-171450" algn="just" rtl="0" fontAlgn="base">
              <a:lnSpc>
                <a:spcPct val="100000"/>
              </a:lnSpc>
              <a:buFont typeface="Arial" panose="020B0604020202020204" pitchFamily="34" charset="0"/>
              <a:buChar char="•"/>
            </a:pPr>
            <a:r>
              <a:rPr lang="nl-NL" sz="700" b="0" i="0" u="none" strike="noStrike">
                <a:solidFill>
                  <a:srgbClr val="000000"/>
                </a:solidFill>
                <a:effectLst/>
                <a:latin typeface="DIN" panose="00000400000000000000" pitchFamily="2" charset="0"/>
              </a:rPr>
              <a:t>Het aantal inburgeraars uit de overige landen van herkomst is gelijk gebleven. </a:t>
            </a:r>
            <a:r>
              <a:rPr lang="en-US" sz="700" b="0" i="0">
                <a:solidFill>
                  <a:srgbClr val="000000"/>
                </a:solidFill>
                <a:effectLst/>
                <a:latin typeface="DIN" panose="00000400000000000000" pitchFamily="2" charset="0"/>
              </a:rPr>
              <a:t>​</a:t>
            </a:r>
          </a:p>
          <a:p>
            <a:pPr algn="just" rtl="0" fontAlgn="base">
              <a:lnSpc>
                <a:spcPct val="100000"/>
              </a:lnSpc>
            </a:pPr>
            <a:r>
              <a:rPr lang="nl-NL" sz="700" b="0" i="0">
                <a:solidFill>
                  <a:srgbClr val="000000"/>
                </a:solidFill>
                <a:effectLst/>
                <a:latin typeface="DIN" panose="00000400000000000000" pitchFamily="2" charset="0"/>
              </a:rPr>
              <a:t>​</a:t>
            </a:r>
          </a:p>
          <a:p>
            <a:pPr algn="just" rtl="0" fontAlgn="base">
              <a:lnSpc>
                <a:spcPct val="100000"/>
              </a:lnSpc>
            </a:pPr>
            <a:r>
              <a:rPr lang="nl-NL" sz="700" b="0" i="1" u="none" strike="noStrike">
                <a:solidFill>
                  <a:srgbClr val="000000"/>
                </a:solidFill>
                <a:effectLst/>
                <a:latin typeface="DIN" panose="00000400000000000000" pitchFamily="2" charset="0"/>
              </a:rPr>
              <a:t>*Om herleidbaarheid te voorkomen is </a:t>
            </a:r>
            <a:r>
              <a:rPr lang="nl-NL" sz="700" i="1">
                <a:solidFill>
                  <a:srgbClr val="000000"/>
                </a:solidFill>
                <a:latin typeface="DIN" panose="00000400000000000000" pitchFamily="2" charset="0"/>
              </a:rPr>
              <a:t>zijn</a:t>
            </a:r>
            <a:r>
              <a:rPr lang="nl-NL" sz="700" b="0" i="1" u="none" strike="noStrike">
                <a:solidFill>
                  <a:srgbClr val="000000"/>
                </a:solidFill>
                <a:effectLst/>
                <a:latin typeface="DIN" panose="00000400000000000000" pitchFamily="2" charset="0"/>
              </a:rPr>
              <a:t> vergunninghouders uit Soedan toegevoegd onder Afrika overig. </a:t>
            </a:r>
            <a:endParaRPr lang="nl-NL" sz="700" b="0" i="0">
              <a:solidFill>
                <a:srgbClr val="000000"/>
              </a:solidFill>
              <a:effectLst/>
              <a:latin typeface="DIN" panose="00000400000000000000" pitchFamily="2" charset="0"/>
            </a:endParaRPr>
          </a:p>
          <a:p>
            <a:pPr algn="just">
              <a:lnSpc>
                <a:spcPct val="100000"/>
              </a:lnSpc>
            </a:pPr>
            <a:endParaRPr lang="nl-NL" sz="700"/>
          </a:p>
        </p:txBody>
      </p:sp>
      <p:sp>
        <p:nvSpPr>
          <p:cNvPr id="4" name="Tijdelijke aanduiding voor datum 3">
            <a:extLst>
              <a:ext uri="{FF2B5EF4-FFF2-40B4-BE49-F238E27FC236}">
                <a16:creationId xmlns:a16="http://schemas.microsoft.com/office/drawing/2014/main" id="{B7B80824-3145-8847-99C2-4D6544F28753}"/>
              </a:ext>
            </a:extLst>
          </p:cNvPr>
          <p:cNvSpPr>
            <a:spLocks noGrp="1"/>
          </p:cNvSpPr>
          <p:nvPr>
            <p:ph type="dt" sz="half" idx="10"/>
          </p:nvPr>
        </p:nvSpPr>
        <p:spPr/>
        <p:txBody>
          <a:bodyPr/>
          <a:lstStyle/>
          <a:p>
            <a:fld id="{8BE84C8E-141E-EA40-880D-76BD3911284B}" type="datetime1">
              <a:rPr lang="nl-NL" sz="1200" smtClean="0"/>
              <a:pPr/>
              <a:t>13-6-2024</a:t>
            </a:fld>
            <a:endParaRPr lang="nl-NL" sz="1200"/>
          </a:p>
        </p:txBody>
      </p:sp>
      <p:sp>
        <p:nvSpPr>
          <p:cNvPr id="6" name="Tijdelijke aanduiding voor dianummer 5">
            <a:extLst>
              <a:ext uri="{FF2B5EF4-FFF2-40B4-BE49-F238E27FC236}">
                <a16:creationId xmlns:a16="http://schemas.microsoft.com/office/drawing/2014/main" id="{AE08C8E9-A1A9-484E-9F53-04DE3BF24D2D}"/>
              </a:ext>
            </a:extLst>
          </p:cNvPr>
          <p:cNvSpPr>
            <a:spLocks noGrp="1"/>
          </p:cNvSpPr>
          <p:nvPr>
            <p:ph type="sldNum" sz="quarter" idx="12"/>
          </p:nvPr>
        </p:nvSpPr>
        <p:spPr/>
        <p:txBody>
          <a:bodyPr/>
          <a:lstStyle/>
          <a:p>
            <a:fld id="{6BA46E3B-9C4D-ED4F-A219-BC09E5D72B97}" type="slidenum">
              <a:rPr lang="nl-NL" smtClean="0"/>
              <a:pPr/>
              <a:t>6</a:t>
            </a:fld>
            <a:endParaRPr lang="nl-NL"/>
          </a:p>
        </p:txBody>
      </p:sp>
      <p:sp>
        <p:nvSpPr>
          <p:cNvPr id="8" name="Titel 7">
            <a:extLst>
              <a:ext uri="{FF2B5EF4-FFF2-40B4-BE49-F238E27FC236}">
                <a16:creationId xmlns:a16="http://schemas.microsoft.com/office/drawing/2014/main" id="{E6F6248A-CE9D-D846-F9A4-76D5488E4A83}"/>
              </a:ext>
            </a:extLst>
          </p:cNvPr>
          <p:cNvSpPr>
            <a:spLocks noGrp="1"/>
          </p:cNvSpPr>
          <p:nvPr>
            <p:ph type="title"/>
          </p:nvPr>
        </p:nvSpPr>
        <p:spPr/>
        <p:txBody>
          <a:bodyPr>
            <a:normAutofit fontScale="90000"/>
          </a:bodyPr>
          <a:lstStyle/>
          <a:p>
            <a:r>
              <a:rPr lang="nl-NL" b="1"/>
              <a:t>2.3 Vergunninghouders in Almere – land van herkomst</a:t>
            </a:r>
            <a:endParaRPr lang="nl-NL" b="1">
              <a:highlight>
                <a:srgbClr val="FFFF00"/>
              </a:highlight>
            </a:endParaRPr>
          </a:p>
        </p:txBody>
      </p:sp>
      <p:pic>
        <p:nvPicPr>
          <p:cNvPr id="12" name="Tijdelijke aanduiding voor afbeelding 11">
            <a:extLst>
              <a:ext uri="{FF2B5EF4-FFF2-40B4-BE49-F238E27FC236}">
                <a16:creationId xmlns:a16="http://schemas.microsoft.com/office/drawing/2014/main" id="{39C3A9E5-643C-3F46-8CD6-2E3D7EB2A67F}"/>
              </a:ext>
              <a:ext uri="{C183D7F6-B498-43B3-948B-1728B52AA6E4}">
                <adec:decorative xmlns:adec="http://schemas.microsoft.com/office/drawing/2017/decorative" val="1"/>
              </a:ext>
            </a:extLst>
          </p:cNvPr>
          <p:cNvPicPr>
            <a:picLocks noGrp="1" noChangeAspect="1"/>
          </p:cNvPicPr>
          <p:nvPr>
            <p:ph type="pic" sz="quarter" idx="13"/>
          </p:nvPr>
        </p:nvPicPr>
        <p:blipFill>
          <a:blip r:embed="rId2"/>
          <a:srcRect l="33" r="33"/>
          <a:stretch/>
        </p:blipFill>
        <p:spPr/>
      </p:pic>
      <p:pic>
        <p:nvPicPr>
          <p:cNvPr id="3074" name="Picture 2" descr="Afbeelding met tekst, nummer, schermopname, Lettertype&#10;&#10;Automatisch gegenereerde beschrijving">
            <a:extLst>
              <a:ext uri="{FF2B5EF4-FFF2-40B4-BE49-F238E27FC236}">
                <a16:creationId xmlns:a16="http://schemas.microsoft.com/office/drawing/2014/main" id="{79C78A31-483C-E455-874D-D4ED652EBD3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8097" y="2202055"/>
            <a:ext cx="4036962" cy="28124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5967214"/>
      </p:ext>
    </p:extLst>
  </p:cSld>
  <p:clrMapOvr>
    <a:masterClrMapping/>
  </p:clrMapOvr>
  <mc:AlternateContent xmlns:mc="http://schemas.openxmlformats.org/markup-compatibility/2006" xmlns:p14="http://schemas.microsoft.com/office/powerpoint/2010/main">
    <mc:Choice Requires="p14">
      <p:transition spd="slow" p14:dur="2000" advTm="6579"/>
    </mc:Choice>
    <mc:Fallback xmlns="">
      <p:transition spd="slow" advTm="6579"/>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F2AD4168-7591-9AFD-83B9-C19F91945C39}"/>
              </a:ext>
            </a:extLst>
          </p:cNvPr>
          <p:cNvSpPr>
            <a:spLocks noGrp="1"/>
          </p:cNvSpPr>
          <p:nvPr>
            <p:ph type="title"/>
          </p:nvPr>
        </p:nvSpPr>
        <p:spPr/>
        <p:txBody>
          <a:bodyPr/>
          <a:lstStyle/>
          <a:p>
            <a:r>
              <a:rPr lang="nl-NL"/>
              <a:t>Wet inburgering 2013</a:t>
            </a:r>
          </a:p>
        </p:txBody>
      </p:sp>
    </p:spTree>
    <p:extLst>
      <p:ext uri="{BB962C8B-B14F-4D97-AF65-F5344CB8AC3E}">
        <p14:creationId xmlns:p14="http://schemas.microsoft.com/office/powerpoint/2010/main" val="22770026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jdelijke aanduiding voor tekst 6">
            <a:extLst>
              <a:ext uri="{FF2B5EF4-FFF2-40B4-BE49-F238E27FC236}">
                <a16:creationId xmlns:a16="http://schemas.microsoft.com/office/drawing/2014/main" id="{56BD5138-53AE-EB11-478C-0EA767F36B97}"/>
              </a:ext>
            </a:extLst>
          </p:cNvPr>
          <p:cNvSpPr>
            <a:spLocks noGrp="1"/>
          </p:cNvSpPr>
          <p:nvPr>
            <p:ph type="body" sz="quarter" idx="14"/>
          </p:nvPr>
        </p:nvSpPr>
        <p:spPr/>
        <p:txBody>
          <a:bodyPr>
            <a:normAutofit/>
          </a:bodyPr>
          <a:lstStyle/>
          <a:p>
            <a:pPr algn="just" rtl="0" fontAlgn="base"/>
            <a:r>
              <a:rPr lang="nl-NL" sz="700" b="1" i="0" u="none" strike="noStrike">
                <a:solidFill>
                  <a:srgbClr val="000000"/>
                </a:solidFill>
                <a:effectLst/>
                <a:latin typeface="DIN" panose="00000400000000000000" pitchFamily="2" charset="0"/>
              </a:rPr>
              <a:t>Inburgeren onder de Wet Inburgering 2013</a:t>
            </a:r>
            <a:r>
              <a:rPr lang="en-US" sz="700" b="0" i="0">
                <a:solidFill>
                  <a:srgbClr val="000000"/>
                </a:solidFill>
                <a:effectLst/>
                <a:latin typeface="DIN" panose="00000400000000000000" pitchFamily="2" charset="0"/>
              </a:rPr>
              <a:t>​</a:t>
            </a:r>
          </a:p>
          <a:p>
            <a:pPr algn="just" rtl="0" fontAlgn="base"/>
            <a:r>
              <a:rPr lang="nl-NL" sz="700" b="0" i="0" u="none" strike="noStrike">
                <a:solidFill>
                  <a:srgbClr val="000000"/>
                </a:solidFill>
                <a:effectLst/>
                <a:latin typeface="DIN" panose="00000400000000000000" pitchFamily="2" charset="0"/>
              </a:rPr>
              <a:t>In 2023 woonden in Almere 338 inburgeraars die inburgeringsplichtig waren onder de Wi2013. </a:t>
            </a:r>
            <a:r>
              <a:rPr lang="en-US" sz="700" b="0" i="0">
                <a:solidFill>
                  <a:srgbClr val="000000"/>
                </a:solidFill>
                <a:effectLst/>
                <a:latin typeface="DIN" panose="00000400000000000000" pitchFamily="2" charset="0"/>
              </a:rPr>
              <a:t>​</a:t>
            </a:r>
          </a:p>
          <a:p>
            <a:pPr marL="171450" indent="-171450" algn="just" rtl="0" fontAlgn="base">
              <a:buFont typeface="Arial" panose="020B0604020202020204" pitchFamily="34" charset="0"/>
              <a:buChar char="•"/>
            </a:pPr>
            <a:r>
              <a:rPr lang="nl-NL" sz="700" b="0" i="0" u="none" strike="noStrike">
                <a:solidFill>
                  <a:srgbClr val="000000"/>
                </a:solidFill>
                <a:effectLst/>
                <a:latin typeface="DIN" panose="00000400000000000000" pitchFamily="2" charset="0"/>
              </a:rPr>
              <a:t>Van deze groep rondden 54 inburgeraars hun inburgeringstraject af in 2023</a:t>
            </a:r>
            <a:r>
              <a:rPr lang="en-US" sz="700" b="0" i="0">
                <a:solidFill>
                  <a:srgbClr val="000000"/>
                </a:solidFill>
                <a:effectLst/>
                <a:latin typeface="DIN" panose="00000400000000000000" pitchFamily="2" charset="0"/>
              </a:rPr>
              <a:t>​</a:t>
            </a:r>
          </a:p>
          <a:p>
            <a:pPr marL="171450" indent="-171450" algn="just" rtl="0" fontAlgn="base">
              <a:buFont typeface="Arial" panose="020B0604020202020204" pitchFamily="34" charset="0"/>
              <a:buChar char="•"/>
            </a:pPr>
            <a:r>
              <a:rPr lang="nl-NL" sz="700" b="0" i="0" u="none" strike="noStrike">
                <a:solidFill>
                  <a:srgbClr val="000000"/>
                </a:solidFill>
                <a:effectLst/>
                <a:latin typeface="DIN" panose="00000400000000000000" pitchFamily="2" charset="0"/>
              </a:rPr>
              <a:t>235 inburgeraars zijn gesproken</a:t>
            </a:r>
            <a:r>
              <a:rPr lang="en-US" sz="700" b="0" i="0">
                <a:solidFill>
                  <a:srgbClr val="000000"/>
                </a:solidFill>
                <a:effectLst/>
                <a:latin typeface="DIN" panose="00000400000000000000" pitchFamily="2" charset="0"/>
              </a:rPr>
              <a:t>​ </a:t>
            </a:r>
            <a:r>
              <a:rPr lang="en-US" sz="700" err="1">
                <a:solidFill>
                  <a:srgbClr val="000000"/>
                </a:solidFill>
                <a:latin typeface="DIN" panose="00000400000000000000" pitchFamily="2" charset="0"/>
              </a:rPr>
              <a:t>zodat</a:t>
            </a:r>
            <a:r>
              <a:rPr lang="en-US" sz="700">
                <a:solidFill>
                  <a:srgbClr val="000000"/>
                </a:solidFill>
                <a:latin typeface="DIN" panose="00000400000000000000" pitchFamily="2" charset="0"/>
              </a:rPr>
              <a:t> de </a:t>
            </a:r>
            <a:r>
              <a:rPr lang="en-US" sz="700" err="1">
                <a:solidFill>
                  <a:srgbClr val="000000"/>
                </a:solidFill>
                <a:latin typeface="DIN" panose="00000400000000000000" pitchFamily="2" charset="0"/>
              </a:rPr>
              <a:t>klantmanagers</a:t>
            </a:r>
            <a:r>
              <a:rPr lang="en-US" sz="700">
                <a:solidFill>
                  <a:srgbClr val="000000"/>
                </a:solidFill>
                <a:latin typeface="DIN" panose="00000400000000000000" pitchFamily="2" charset="0"/>
              </a:rPr>
              <a:t> hen</a:t>
            </a:r>
            <a:r>
              <a:rPr lang="en-US" sz="700" b="0" i="0">
                <a:solidFill>
                  <a:srgbClr val="000000"/>
                </a:solidFill>
                <a:effectLst/>
                <a:latin typeface="DIN" panose="00000400000000000000" pitchFamily="2" charset="0"/>
              </a:rPr>
              <a:t> </a:t>
            </a:r>
            <a:r>
              <a:rPr lang="en-US" sz="700" err="1">
                <a:solidFill>
                  <a:srgbClr val="000000"/>
                </a:solidFill>
                <a:latin typeface="DIN" panose="00000400000000000000" pitchFamily="2" charset="0"/>
              </a:rPr>
              <a:t>naar</a:t>
            </a:r>
            <a:r>
              <a:rPr lang="en-US" sz="700">
                <a:solidFill>
                  <a:srgbClr val="000000"/>
                </a:solidFill>
                <a:latin typeface="DIN" panose="00000400000000000000" pitchFamily="2" charset="0"/>
              </a:rPr>
              <a:t> </a:t>
            </a:r>
            <a:r>
              <a:rPr lang="en-US" sz="700" err="1">
                <a:solidFill>
                  <a:srgbClr val="000000"/>
                </a:solidFill>
                <a:latin typeface="DIN" panose="00000400000000000000" pitchFamily="2" charset="0"/>
              </a:rPr>
              <a:t>een</a:t>
            </a:r>
            <a:r>
              <a:rPr lang="en-US" sz="700">
                <a:solidFill>
                  <a:srgbClr val="000000"/>
                </a:solidFill>
                <a:latin typeface="DIN" panose="00000400000000000000" pitchFamily="2" charset="0"/>
              </a:rPr>
              <a:t> </a:t>
            </a:r>
            <a:r>
              <a:rPr lang="en-US" sz="700" err="1">
                <a:solidFill>
                  <a:srgbClr val="000000"/>
                </a:solidFill>
                <a:latin typeface="DIN" panose="00000400000000000000" pitchFamily="2" charset="0"/>
              </a:rPr>
              <a:t>vervolgstap</a:t>
            </a:r>
            <a:r>
              <a:rPr lang="en-US" sz="700">
                <a:solidFill>
                  <a:srgbClr val="000000"/>
                </a:solidFill>
                <a:latin typeface="DIN" panose="00000400000000000000" pitchFamily="2" charset="0"/>
              </a:rPr>
              <a:t> </a:t>
            </a:r>
            <a:r>
              <a:rPr lang="en-US" sz="700" err="1">
                <a:solidFill>
                  <a:srgbClr val="000000"/>
                </a:solidFill>
                <a:latin typeface="DIN" panose="00000400000000000000" pitchFamily="2" charset="0"/>
              </a:rPr>
              <a:t>kunnen</a:t>
            </a:r>
            <a:r>
              <a:rPr lang="en-US" sz="700">
                <a:solidFill>
                  <a:srgbClr val="000000"/>
                </a:solidFill>
                <a:latin typeface="DIN" panose="00000400000000000000" pitchFamily="2" charset="0"/>
              </a:rPr>
              <a:t> </a:t>
            </a:r>
            <a:r>
              <a:rPr lang="en-US" sz="700" err="1">
                <a:solidFill>
                  <a:srgbClr val="000000"/>
                </a:solidFill>
                <a:latin typeface="DIN" panose="00000400000000000000" pitchFamily="2" charset="0"/>
              </a:rPr>
              <a:t>begeleiden</a:t>
            </a:r>
            <a:endParaRPr lang="en-US" sz="700" b="0" i="0">
              <a:solidFill>
                <a:srgbClr val="000000"/>
              </a:solidFill>
              <a:effectLst/>
              <a:latin typeface="DIN" panose="00000400000000000000" pitchFamily="2" charset="0"/>
            </a:endParaRPr>
          </a:p>
          <a:p>
            <a:pPr marL="171450" indent="-171450" algn="just" rtl="0" fontAlgn="base">
              <a:buFont typeface="Arial" panose="020B0604020202020204" pitchFamily="34" charset="0"/>
              <a:buChar char="•"/>
            </a:pPr>
            <a:r>
              <a:rPr lang="nl-NL" sz="700" b="0" i="0" u="none" strike="noStrike">
                <a:solidFill>
                  <a:srgbClr val="000000"/>
                </a:solidFill>
                <a:effectLst/>
                <a:latin typeface="DIN" panose="00000400000000000000" pitchFamily="2" charset="0"/>
              </a:rPr>
              <a:t>182 van de 235 inburgeraars zijn bemiddeld naar werk of op een re-integratietraject geplaatst</a:t>
            </a:r>
            <a:r>
              <a:rPr lang="en-US" sz="700" b="0" i="0">
                <a:solidFill>
                  <a:srgbClr val="000000"/>
                </a:solidFill>
                <a:effectLst/>
                <a:latin typeface="DIN" panose="00000400000000000000" pitchFamily="2" charset="0"/>
              </a:rPr>
              <a:t>​</a:t>
            </a:r>
          </a:p>
          <a:p>
            <a:pPr marL="171450" indent="-171450" algn="just" rtl="0" fontAlgn="base">
              <a:buFont typeface="Arial" panose="020B0604020202020204" pitchFamily="34" charset="0"/>
              <a:buChar char="•"/>
            </a:pPr>
            <a:r>
              <a:rPr lang="nl-NL" sz="700" b="0" i="0" u="none" strike="noStrike">
                <a:solidFill>
                  <a:srgbClr val="000000"/>
                </a:solidFill>
                <a:effectLst/>
                <a:latin typeface="DIN" panose="00000400000000000000" pitchFamily="2" charset="0"/>
              </a:rPr>
              <a:t>53 van de 235 inburgeraars worden via een zorgtraject verder begeleid</a:t>
            </a:r>
            <a:r>
              <a:rPr lang="en-US" sz="700" b="0" i="0">
                <a:solidFill>
                  <a:srgbClr val="000000"/>
                </a:solidFill>
                <a:effectLst/>
                <a:latin typeface="DIN" panose="00000400000000000000" pitchFamily="2" charset="0"/>
              </a:rPr>
              <a:t>​</a:t>
            </a:r>
          </a:p>
          <a:p>
            <a:pPr algn="just" rtl="0" fontAlgn="base"/>
            <a:r>
              <a:rPr lang="nl-NL" sz="700" b="1" i="0" u="none" strike="noStrike">
                <a:solidFill>
                  <a:srgbClr val="000000"/>
                </a:solidFill>
                <a:effectLst/>
                <a:latin typeface="DIN" panose="00000400000000000000" pitchFamily="2" charset="0"/>
              </a:rPr>
              <a:t>ELIP</a:t>
            </a:r>
            <a:r>
              <a:rPr lang="en-US" sz="700" b="0" i="0">
                <a:solidFill>
                  <a:srgbClr val="000000"/>
                </a:solidFill>
                <a:effectLst/>
                <a:latin typeface="DIN" panose="00000400000000000000" pitchFamily="2" charset="0"/>
              </a:rPr>
              <a:t>​</a:t>
            </a:r>
          </a:p>
          <a:p>
            <a:pPr algn="just" rtl="0" fontAlgn="base"/>
            <a:r>
              <a:rPr lang="nl-NL" sz="700" b="0" i="0" u="none" strike="noStrike">
                <a:solidFill>
                  <a:srgbClr val="000000"/>
                </a:solidFill>
                <a:effectLst/>
                <a:latin typeface="DIN" panose="00000400000000000000" pitchFamily="2" charset="0"/>
              </a:rPr>
              <a:t>ELIP staat voor Einde Lening Inburgering plichtig. ELIP- inburgeraars krijgen extra begeleiding om hun inburgeringstraject alsnog af te ronden omdat zij mogelijk (te) weinig financiële middelen hebben om hun inburgering af te ronden. In 2023 begeleidde de gemeente 9 ELIP-inburgeraars. Twee inburgeraars van deze groep ontvingen financiële ondersteuning in de vorm van het betalen van facturen van DUO of de taalaanbieder.</a:t>
            </a:r>
            <a:r>
              <a:rPr lang="nl-NL" sz="700">
                <a:solidFill>
                  <a:srgbClr val="000000"/>
                </a:solidFill>
                <a:latin typeface="DIN" panose="00000400000000000000" pitchFamily="2" charset="0"/>
              </a:rPr>
              <a:t> De andere inburgeraars ontvingen ondersteuning in de vorm van advies bij bijvoorbeeld het aanvragen van een ontheffing. </a:t>
            </a:r>
            <a:endParaRPr lang="nl-NL" sz="700" b="0" i="0" u="none" strike="noStrike">
              <a:solidFill>
                <a:srgbClr val="000000"/>
              </a:solidFill>
              <a:effectLst/>
              <a:latin typeface="DIN" panose="00000400000000000000" pitchFamily="2" charset="0"/>
            </a:endParaRPr>
          </a:p>
          <a:p>
            <a:pPr algn="just"/>
            <a:endParaRPr lang="nl-NL" sz="700">
              <a:latin typeface="DIN" panose="00000400000000000000" pitchFamily="2" charset="0"/>
            </a:endParaRPr>
          </a:p>
        </p:txBody>
      </p:sp>
      <p:pic>
        <p:nvPicPr>
          <p:cNvPr id="12" name="Tijdelijke aanduiding voor afbeelding 11" descr="Afbeelding met kleding, persoon, marktplaats, verkopen&#10;&#10;Automatisch gegenereerde beschrijving">
            <a:extLst>
              <a:ext uri="{FF2B5EF4-FFF2-40B4-BE49-F238E27FC236}">
                <a16:creationId xmlns:a16="http://schemas.microsoft.com/office/drawing/2014/main" id="{02DA0E5D-DCEF-0312-C907-D480123E5E85}"/>
              </a:ext>
            </a:extLst>
          </p:cNvPr>
          <p:cNvPicPr>
            <a:picLocks noGrp="1" noChangeAspect="1"/>
          </p:cNvPicPr>
          <p:nvPr>
            <p:ph type="pic" sz="quarter" idx="17"/>
          </p:nvPr>
        </p:nvPicPr>
        <p:blipFill>
          <a:blip r:embed="rId2"/>
          <a:srcRect l="5599" r="5599"/>
          <a:stretch>
            <a:fillRect/>
          </a:stretch>
        </p:blipFill>
        <p:spPr/>
      </p:pic>
      <p:sp>
        <p:nvSpPr>
          <p:cNvPr id="5" name="Titel 4">
            <a:extLst>
              <a:ext uri="{FF2B5EF4-FFF2-40B4-BE49-F238E27FC236}">
                <a16:creationId xmlns:a16="http://schemas.microsoft.com/office/drawing/2014/main" id="{A0A81189-ABE1-0ADD-31EA-F03D4138F9DC}"/>
              </a:ext>
            </a:extLst>
          </p:cNvPr>
          <p:cNvSpPr>
            <a:spLocks noGrp="1"/>
          </p:cNvSpPr>
          <p:nvPr>
            <p:ph type="title"/>
          </p:nvPr>
        </p:nvSpPr>
        <p:spPr/>
        <p:txBody>
          <a:bodyPr/>
          <a:lstStyle/>
          <a:p>
            <a:r>
              <a:rPr lang="nl-NL" b="1"/>
              <a:t>2.4 Cijfers Wi2013</a:t>
            </a:r>
          </a:p>
        </p:txBody>
      </p:sp>
      <p:sp>
        <p:nvSpPr>
          <p:cNvPr id="6" name="Tijdelijke aanduiding voor afbeelding 5">
            <a:extLst>
              <a:ext uri="{FF2B5EF4-FFF2-40B4-BE49-F238E27FC236}">
                <a16:creationId xmlns:a16="http://schemas.microsoft.com/office/drawing/2014/main" id="{17F2C7F8-A37A-0C34-7D23-C625281C4932}"/>
              </a:ext>
            </a:extLst>
          </p:cNvPr>
          <p:cNvSpPr>
            <a:spLocks noGrp="1"/>
          </p:cNvSpPr>
          <p:nvPr>
            <p:ph type="pic" sz="quarter" idx="13"/>
          </p:nvPr>
        </p:nvSpPr>
        <p:spPr/>
        <p:txBody>
          <a:bodyPr/>
          <a:lstStyle/>
          <a:p>
            <a:endParaRPr lang="nl-NL"/>
          </a:p>
        </p:txBody>
      </p:sp>
      <p:pic>
        <p:nvPicPr>
          <p:cNvPr id="10" name="Tijdelijke aanduiding voor afbeelding 11">
            <a:extLst>
              <a:ext uri="{FF2B5EF4-FFF2-40B4-BE49-F238E27FC236}">
                <a16:creationId xmlns:a16="http://schemas.microsoft.com/office/drawing/2014/main" id="{A6DD251E-D151-1621-7CEF-F88019DFD177}"/>
              </a:ext>
              <a:ext uri="{C183D7F6-B498-43B3-948B-1728B52AA6E4}">
                <adec:decorative xmlns:adec="http://schemas.microsoft.com/office/drawing/2017/decorative" val="1"/>
              </a:ext>
            </a:extLst>
          </p:cNvPr>
          <p:cNvPicPr>
            <a:picLocks noChangeAspect="1"/>
          </p:cNvPicPr>
          <p:nvPr/>
        </p:nvPicPr>
        <p:blipFill>
          <a:blip r:embed="rId3"/>
          <a:srcRect l="33" r="33"/>
          <a:stretch/>
        </p:blipFill>
        <p:spPr>
          <a:xfrm>
            <a:off x="0" y="3429000"/>
            <a:ext cx="2048400" cy="1118712"/>
          </a:xfrm>
          <a:prstGeom prst="rect">
            <a:avLst/>
          </a:prstGeom>
        </p:spPr>
      </p:pic>
    </p:spTree>
    <p:extLst>
      <p:ext uri="{BB962C8B-B14F-4D97-AF65-F5344CB8AC3E}">
        <p14:creationId xmlns:p14="http://schemas.microsoft.com/office/powerpoint/2010/main" val="30942460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9">
            <a:extLst>
              <a:ext uri="{FF2B5EF4-FFF2-40B4-BE49-F238E27FC236}">
                <a16:creationId xmlns:a16="http://schemas.microsoft.com/office/drawing/2014/main" id="{1AFFAD0C-8CD1-91E1-12FE-6D358F6421D7}"/>
              </a:ext>
            </a:extLst>
          </p:cNvPr>
          <p:cNvSpPr>
            <a:spLocks noGrp="1"/>
          </p:cNvSpPr>
          <p:nvPr>
            <p:ph type="title"/>
          </p:nvPr>
        </p:nvSpPr>
        <p:spPr/>
        <p:txBody>
          <a:bodyPr/>
          <a:lstStyle/>
          <a:p>
            <a:r>
              <a:rPr lang="nl-NL"/>
              <a:t>Wet inburgering 2021</a:t>
            </a:r>
          </a:p>
        </p:txBody>
      </p:sp>
      <p:sp>
        <p:nvSpPr>
          <p:cNvPr id="4" name="Tijdelijke aanduiding voor datum 3">
            <a:extLst>
              <a:ext uri="{FF2B5EF4-FFF2-40B4-BE49-F238E27FC236}">
                <a16:creationId xmlns:a16="http://schemas.microsoft.com/office/drawing/2014/main" id="{4832B0D5-53D9-E10C-D8FB-9CEB6FFB1ACF}"/>
              </a:ext>
            </a:extLst>
          </p:cNvPr>
          <p:cNvSpPr>
            <a:spLocks noGrp="1"/>
          </p:cNvSpPr>
          <p:nvPr>
            <p:ph type="dt" sz="half" idx="4294967295"/>
          </p:nvPr>
        </p:nvSpPr>
        <p:spPr>
          <a:xfrm>
            <a:off x="0" y="6356350"/>
            <a:ext cx="2743200" cy="365125"/>
          </a:xfrm>
        </p:spPr>
        <p:txBody>
          <a:bodyPr/>
          <a:lstStyle/>
          <a:p>
            <a:fld id="{8BE84C8E-141E-EA40-880D-76BD3911284B}" type="datetime1">
              <a:rPr lang="nl-NL" smtClean="0"/>
              <a:pPr/>
              <a:t>13-6-2024</a:t>
            </a:fld>
            <a:endParaRPr lang="nl-NL"/>
          </a:p>
        </p:txBody>
      </p:sp>
      <p:sp>
        <p:nvSpPr>
          <p:cNvPr id="6" name="Tijdelijke aanduiding voor dianummer 5">
            <a:extLst>
              <a:ext uri="{FF2B5EF4-FFF2-40B4-BE49-F238E27FC236}">
                <a16:creationId xmlns:a16="http://schemas.microsoft.com/office/drawing/2014/main" id="{8EA48894-4631-A2D8-242F-98A7F2FEBE98}"/>
              </a:ext>
            </a:extLst>
          </p:cNvPr>
          <p:cNvSpPr>
            <a:spLocks noGrp="1"/>
          </p:cNvSpPr>
          <p:nvPr>
            <p:ph type="sldNum" sz="quarter" idx="4294967295"/>
          </p:nvPr>
        </p:nvSpPr>
        <p:spPr>
          <a:xfrm>
            <a:off x="9448800" y="6356350"/>
            <a:ext cx="2743200" cy="365125"/>
          </a:xfrm>
        </p:spPr>
        <p:txBody>
          <a:bodyPr/>
          <a:lstStyle/>
          <a:p>
            <a:fld id="{6BA46E3B-9C4D-ED4F-A219-BC09E5D72B97}" type="slidenum">
              <a:rPr lang="nl-NL" smtClean="0"/>
              <a:pPr/>
              <a:t>9</a:t>
            </a:fld>
            <a:endParaRPr lang="nl-NL"/>
          </a:p>
        </p:txBody>
      </p:sp>
    </p:spTree>
    <p:extLst>
      <p:ext uri="{BB962C8B-B14F-4D97-AF65-F5344CB8AC3E}">
        <p14:creationId xmlns:p14="http://schemas.microsoft.com/office/powerpoint/2010/main" val="3470700314"/>
      </p:ext>
    </p:extLst>
  </p:cSld>
  <p:clrMapOvr>
    <a:masterClrMapping/>
  </p:clrMapOvr>
</p:sld>
</file>

<file path=ppt/theme/theme1.xml><?xml version="1.0" encoding="utf-8"?>
<a:theme xmlns:a="http://schemas.openxmlformats.org/drawingml/2006/main" name="MENSEN">
  <a:themeElements>
    <a:clrScheme name="Aangepast 5">
      <a:dk1>
        <a:srgbClr val="000000"/>
      </a:dk1>
      <a:lt1>
        <a:srgbClr val="FFFFFF"/>
      </a:lt1>
      <a:dk2>
        <a:srgbClr val="00A0BA"/>
      </a:dk2>
      <a:lt2>
        <a:srgbClr val="BDB889"/>
      </a:lt2>
      <a:accent1>
        <a:srgbClr val="FF7875"/>
      </a:accent1>
      <a:accent2>
        <a:srgbClr val="A7C48E"/>
      </a:accent2>
      <a:accent3>
        <a:srgbClr val="3D5466"/>
      </a:accent3>
      <a:accent4>
        <a:srgbClr val="79A8BE"/>
      </a:accent4>
      <a:accent5>
        <a:srgbClr val="3F4C4A"/>
      </a:accent5>
      <a:accent6>
        <a:srgbClr val="9C761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Word-document" ma:contentTypeID="0x0101003D2D5BBF4075164BAA1964755F8451BF00E071F5F4DE07A64AB580033802ED6CC1" ma:contentTypeVersion="155" ma:contentTypeDescription="" ma:contentTypeScope="" ma:versionID="09bf77ec1392c108875ae5877a2a1604">
  <xsd:schema xmlns:xsd="http://www.w3.org/2001/XMLSchema" xmlns:xs="http://www.w3.org/2001/XMLSchema" xmlns:p="http://schemas.microsoft.com/office/2006/metadata/properties" xmlns:ns1="http://schemas.microsoft.com/sharepoint/v3" xmlns:ns2="e1f914b6-a544-4516-8258-dce33e67d544" xmlns:ns3="75e2cd3f-ed04-4b6c-89e8-e90ee9d7ae0a" targetNamespace="http://schemas.microsoft.com/office/2006/metadata/properties" ma:root="true" ma:fieldsID="daea1ad07b6c7e2283529cf838c99dbc" ns1:_="" ns2:_="" ns3:_="">
    <xsd:import namespace="http://schemas.microsoft.com/sharepoint/v3"/>
    <xsd:import namespace="e1f914b6-a544-4516-8258-dce33e67d544"/>
    <xsd:import namespace="75e2cd3f-ed04-4b6c-89e8-e90ee9d7ae0a"/>
    <xsd:element name="properties">
      <xsd:complexType>
        <xsd:sequence>
          <xsd:element name="documentManagement">
            <xsd:complexType>
              <xsd:all>
                <xsd:element ref="ns2:Behandelaar" minOccurs="0"/>
                <xsd:element ref="ns3:j7e7edac40694a75a14dc8a1f940b8b2" minOccurs="0"/>
                <xsd:element ref="ns2:TaxCatchAll" minOccurs="0"/>
                <xsd:element ref="ns2:TaxCatchAllLabel" minOccurs="0"/>
                <xsd:element ref="ns2:Documentstatus" minOccurs="0"/>
                <xsd:element ref="ns2:m33fc33796384c19818b29a1f52fa6b8" minOccurs="0"/>
                <xsd:element ref="ns2:Kopie" minOccurs="0"/>
                <xsd:element ref="ns1:DocumentSetDescription" minOccurs="0"/>
                <xsd:element ref="ns2:Dossier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DocumentSetDescription" ma:index="17" nillable="true" ma:displayName="Beschrijving" ma:description="Een beschrijving van de documentenset" ma:internalName="DocumentSetDescription">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1f914b6-a544-4516-8258-dce33e67d544" elementFormDefault="qualified">
    <xsd:import namespace="http://schemas.microsoft.com/office/2006/documentManagement/types"/>
    <xsd:import namespace="http://schemas.microsoft.com/office/infopath/2007/PartnerControls"/>
    <xsd:element name="Behandelaar" ma:index="8" nillable="true" ma:displayName="Behandelaar" ma:list="UserInfo" ma:SharePointGroup="0" ma:internalName="Behandelaar"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TaxCatchAll" ma:index="10" nillable="true" ma:displayName="Taxonomy Catch All Column" ma:hidden="true" ma:list="{457bcda8-74ab-4851-941b-1cdd49b8f60e}" ma:internalName="TaxCatchAll" ma:showField="CatchAllData" ma:web="2d93c65f-7f8e-4cfd-8bf4-e912d36215a1">
      <xsd:complexType>
        <xsd:complexContent>
          <xsd:extension base="dms:MultiChoiceLookup">
            <xsd:sequence>
              <xsd:element name="Value" type="dms:Lookup" maxOccurs="unbounded" minOccurs="0" nillable="true"/>
            </xsd:sequence>
          </xsd:extension>
        </xsd:complexContent>
      </xsd:complexType>
    </xsd:element>
    <xsd:element name="TaxCatchAllLabel" ma:index="11" nillable="true" ma:displayName="Taxonomy Catch All Column1" ma:hidden="true" ma:list="{457bcda8-74ab-4851-941b-1cdd49b8f60e}" ma:internalName="TaxCatchAllLabel" ma:readOnly="true" ma:showField="CatchAllDataLabel" ma:web="2d93c65f-7f8e-4cfd-8bf4-e912d36215a1">
      <xsd:complexType>
        <xsd:complexContent>
          <xsd:extension base="dms:MultiChoiceLookup">
            <xsd:sequence>
              <xsd:element name="Value" type="dms:Lookup" maxOccurs="unbounded" minOccurs="0" nillable="true"/>
            </xsd:sequence>
          </xsd:extension>
        </xsd:complexContent>
      </xsd:complexType>
    </xsd:element>
    <xsd:element name="Documentstatus" ma:index="13" nillable="true" ma:displayName="Documentstatus" ma:default="Concept" ma:format="Dropdown" ma:internalName="Documentstatus">
      <xsd:simpleType>
        <xsd:restriction base="dms:Choice">
          <xsd:enumeration value="Concept"/>
          <xsd:enumeration value="Ter review"/>
          <xsd:enumeration value="Vastgesteld"/>
          <xsd:enumeration value="Gereed"/>
          <xsd:enumeration value="Vervallen"/>
        </xsd:restriction>
      </xsd:simpleType>
    </xsd:element>
    <xsd:element name="m33fc33796384c19818b29a1f52fa6b8" ma:index="14" nillable="true" ma:taxonomy="true" ma:internalName="m33fc33796384c19818b29a1f52fa6b8" ma:taxonomyFieldName="Passende_x0020_Trefwoorden" ma:displayName="Passende Trefwoorden" ma:default="" ma:fieldId="{633fc337-9638-4c19-818b-29a1f52fa6b8}" ma:taxonomyMulti="true" ma:sspId="264fed88-3460-4323-80f9-15b2a3d3d26d" ma:termSetId="149e103c-5860-4dce-b39c-53bee8e9cad0" ma:anchorId="00000000-0000-0000-0000-000000000000" ma:open="true" ma:isKeyword="false">
      <xsd:complexType>
        <xsd:sequence>
          <xsd:element ref="pc:Terms" minOccurs="0" maxOccurs="1"/>
        </xsd:sequence>
      </xsd:complexType>
    </xsd:element>
    <xsd:element name="Kopie" ma:index="16" nillable="true" ma:displayName="Kopie" ma:default="0" ma:internalName="Kopie">
      <xsd:simpleType>
        <xsd:restriction base="dms:Boolean"/>
      </xsd:simpleType>
    </xsd:element>
    <xsd:element name="Dossierstatus" ma:index="18" nillable="true" ma:displayName="Dossierstatus" ma:default="In behandeling" ma:format="Dropdown" ma:internalName="Dossierstatus" ma:readOnly="false">
      <xsd:simpleType>
        <xsd:restriction base="dms:Choice">
          <xsd:enumeration value="In behandeling"/>
          <xsd:enumeration value="Afgehandeld"/>
        </xsd:restriction>
      </xsd:simpleType>
    </xsd:element>
  </xsd:schema>
  <xsd:schema xmlns:xsd="http://www.w3.org/2001/XMLSchema" xmlns:xs="http://www.w3.org/2001/XMLSchema" xmlns:dms="http://schemas.microsoft.com/office/2006/documentManagement/types" xmlns:pc="http://schemas.microsoft.com/office/infopath/2007/PartnerControls" targetNamespace="75e2cd3f-ed04-4b6c-89e8-e90ee9d7ae0a" elementFormDefault="qualified">
    <xsd:import namespace="http://schemas.microsoft.com/office/2006/documentManagement/types"/>
    <xsd:import namespace="http://schemas.microsoft.com/office/infopath/2007/PartnerControls"/>
    <xsd:element name="j7e7edac40694a75a14dc8a1f940b8b2" ma:index="9" nillable="true" ma:taxonomy="true" ma:internalName="j7e7edac40694a75a14dc8a1f940b8b2" ma:taxonomyFieldName="Documenttypen" ma:displayName="Documenttypen" ma:default="" ma:fieldId="{37e7edac-4069-4a75-a14d-c8a1f940b8b2}" ma:taxonomyMulti="true" ma:sspId="264fed88-3460-4323-80f9-15b2a3d3d26d" ma:termSetId="0cdd49ee-224d-499f-bc0f-91623649ef06"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DocumentSetDescription xmlns="http://schemas.microsoft.com/sharepoint/v3" xsi:nil="true"/>
    <Dossierstatus xmlns="e1f914b6-a544-4516-8258-dce33e67d544">In behandeling</Dossierstatus>
    <m33fc33796384c19818b29a1f52fa6b8 xmlns="e1f914b6-a544-4516-8258-dce33e67d544">
      <Terms xmlns="http://schemas.microsoft.com/office/infopath/2007/PartnerControls"/>
    </m33fc33796384c19818b29a1f52fa6b8>
    <Behandelaar xmlns="e1f914b6-a544-4516-8258-dce33e67d544">
      <UserInfo>
        <DisplayName/>
        <AccountId xsi:nil="true"/>
        <AccountType/>
      </UserInfo>
    </Behandelaar>
    <TaxCatchAll xmlns="e1f914b6-a544-4516-8258-dce33e67d544" xsi:nil="true"/>
    <Documentstatus xmlns="e1f914b6-a544-4516-8258-dce33e67d544">Concept</Documentstatus>
    <Kopie xmlns="e1f914b6-a544-4516-8258-dce33e67d544">false</Kopie>
    <j7e7edac40694a75a14dc8a1f940b8b2 xmlns="75e2cd3f-ed04-4b6c-89e8-e90ee9d7ae0a">
      <Terms xmlns="http://schemas.microsoft.com/office/infopath/2007/PartnerControls"/>
    </j7e7edac40694a75a14dc8a1f940b8b2>
  </documentManagement>
</p:properties>
</file>

<file path=customXml/item4.xml><?xml version="1.0" encoding="utf-8"?>
<?mso-contentType ?>
<SharedContentType xmlns="Microsoft.SharePoint.Taxonomy.ContentTypeSync" SourceId="264fed88-3460-4323-80f9-15b2a3d3d26d" ContentTypeId="0x0101003D2D5BBF4075164BAA1964755F8451BF" PreviousValue="false"/>
</file>

<file path=customXml/itemProps1.xml><?xml version="1.0" encoding="utf-8"?>
<ds:datastoreItem xmlns:ds="http://schemas.openxmlformats.org/officeDocument/2006/customXml" ds:itemID="{013C6135-0228-4E24-866B-3054111CF521}"/>
</file>

<file path=customXml/itemProps2.xml><?xml version="1.0" encoding="utf-8"?>
<ds:datastoreItem xmlns:ds="http://schemas.openxmlformats.org/officeDocument/2006/customXml" ds:itemID="{0363449D-F993-4BA8-A116-30773B27EF54}">
  <ds:schemaRefs>
    <ds:schemaRef ds:uri="http://schemas.microsoft.com/sharepoint/v3/contenttype/forms"/>
  </ds:schemaRefs>
</ds:datastoreItem>
</file>

<file path=customXml/itemProps3.xml><?xml version="1.0" encoding="utf-8"?>
<ds:datastoreItem xmlns:ds="http://schemas.openxmlformats.org/officeDocument/2006/customXml" ds:itemID="{57B45CF3-1AD1-4609-AD88-3868A055B000}">
  <ds:schemaRefs>
    <ds:schemaRef ds:uri="e1f914b6-a544-4516-8258-dce33e67d544"/>
    <ds:schemaRef ds:uri="http://schemas.microsoft.com/office/2006/documentManagement/types"/>
    <ds:schemaRef ds:uri="http://www.w3.org/XML/1998/namespace"/>
    <ds:schemaRef ds:uri="http://schemas.microsoft.com/office/infopath/2007/PartnerControls"/>
    <ds:schemaRef ds:uri="http://schemas.microsoft.com/sharepoint/v3"/>
    <ds:schemaRef ds:uri="http://purl.org/dc/dcmitype/"/>
    <ds:schemaRef ds:uri="http://purl.org/dc/elements/1.1/"/>
    <ds:schemaRef ds:uri="http://purl.org/dc/terms/"/>
    <ds:schemaRef ds:uri="http://schemas.openxmlformats.org/package/2006/metadata/core-properties"/>
    <ds:schemaRef ds:uri="be128850-73c2-4bdc-99e5-9ef6c64f42f3"/>
    <ds:schemaRef ds:uri="f28e3584-9f94-4872-915f-ec6a300cab66"/>
    <ds:schemaRef ds:uri="http://schemas.microsoft.com/office/2006/metadata/properties"/>
  </ds:schemaRefs>
</ds:datastoreItem>
</file>

<file path=customXml/itemProps4.xml><?xml version="1.0" encoding="utf-8"?>
<ds:datastoreItem xmlns:ds="http://schemas.openxmlformats.org/officeDocument/2006/customXml" ds:itemID="{12465771-F74E-4CC6-9110-01FC70E63A3F}"/>
</file>

<file path=docProps/app.xml><?xml version="1.0" encoding="utf-8"?>
<Properties xmlns="http://schemas.openxmlformats.org/officeDocument/2006/extended-properties" xmlns:vt="http://schemas.openxmlformats.org/officeDocument/2006/docPropsVTypes">
  <TotalTime>0</TotalTime>
  <Words>3986</Words>
  <Application>Microsoft Office PowerPoint</Application>
  <PresentationFormat>Breedbeeld</PresentationFormat>
  <Paragraphs>193</Paragraphs>
  <Slides>18</Slides>
  <Notes>2</Notes>
  <HiddenSlides>0</HiddenSlides>
  <MMClips>0</MMClips>
  <ScaleCrop>false</ScaleCrop>
  <HeadingPairs>
    <vt:vector size="6" baseType="variant">
      <vt:variant>
        <vt:lpstr>Gebruikte lettertypen</vt:lpstr>
      </vt:variant>
      <vt:variant>
        <vt:i4>7</vt:i4>
      </vt:variant>
      <vt:variant>
        <vt:lpstr>Thema</vt:lpstr>
      </vt:variant>
      <vt:variant>
        <vt:i4>1</vt:i4>
      </vt:variant>
      <vt:variant>
        <vt:lpstr>Diatitels</vt:lpstr>
      </vt:variant>
      <vt:variant>
        <vt:i4>18</vt:i4>
      </vt:variant>
    </vt:vector>
  </HeadingPairs>
  <TitlesOfParts>
    <vt:vector size="26" baseType="lpstr">
      <vt:lpstr>Arial</vt:lpstr>
      <vt:lpstr>Calibri</vt:lpstr>
      <vt:lpstr>Courier New</vt:lpstr>
      <vt:lpstr>DIN</vt:lpstr>
      <vt:lpstr>DIN-Bold</vt:lpstr>
      <vt:lpstr>DIN-Regular</vt:lpstr>
      <vt:lpstr>DIN-RegularItalic</vt:lpstr>
      <vt:lpstr>MENSEN</vt:lpstr>
      <vt:lpstr>Monitor inburgering 2023</vt:lpstr>
      <vt:lpstr>PowerPoint-presentatie</vt:lpstr>
      <vt:lpstr>1. Inleiding</vt:lpstr>
      <vt:lpstr>2.1 Vergunninghouders in Almere - woonplek</vt:lpstr>
      <vt:lpstr>2.2 Vergunninghouders in Almere - huishoudvorm</vt:lpstr>
      <vt:lpstr>2.3 Vergunninghouders in Almere – land van herkomst</vt:lpstr>
      <vt:lpstr>Wet inburgering 2013</vt:lpstr>
      <vt:lpstr>2.4 Cijfers Wi2013</vt:lpstr>
      <vt:lpstr>Wet inburgering 2021</vt:lpstr>
      <vt:lpstr>2.5 Inburgering Wi2021</vt:lpstr>
      <vt:lpstr>Cijfers brede intake</vt:lpstr>
      <vt:lpstr>Cijfers leerroutes</vt:lpstr>
      <vt:lpstr>2.6 Onderwijs en taal</vt:lpstr>
      <vt:lpstr>2.7 Participatie</vt:lpstr>
      <vt:lpstr>2.7 Participatie</vt:lpstr>
      <vt:lpstr>3. Financiën</vt:lpstr>
      <vt:lpstr>4. Vervolg</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Rowan de Graaf - Freelancers United</dc:creator>
  <cp:lastModifiedBy>Steijle R van der (Roos)</cp:lastModifiedBy>
  <cp:revision>1</cp:revision>
  <dcterms:created xsi:type="dcterms:W3CDTF">2020-12-22T12:57:09Z</dcterms:created>
  <dcterms:modified xsi:type="dcterms:W3CDTF">2024-06-13T06:49:56Z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0x0101003D2D5BBF4075164BAA1964755F8451BF00E071F5F4DE07A64AB580033802ED6CC1</vt:lpwstr>
  </property>
  <property fmtid="{D5CDD505-2E9C-101B-9397-08002B2CF9AE}" pid="3" name="Documenttypen">
    <vt:lpwstr/>
  </property>
  <property fmtid="{D5CDD505-2E9C-101B-9397-08002B2CF9AE}" pid="4" name="Passende Trefwoorden">
    <vt:lpwstr/>
  </property>
  <property fmtid="{D5CDD505-2E9C-101B-9397-08002B2CF9AE}" pid="5" name="Passende_x0020_Trefwoorden">
    <vt:lpwstr/>
  </property>
  <property fmtid="{D5CDD505-2E9C-101B-9397-08002B2CF9AE}" pid="6" name="j7e7edac40694a75a14dc8a1f940b8b2">
    <vt:lpwstr/>
  </property>
  <property fmtid="{D5CDD505-2E9C-101B-9397-08002B2CF9AE}" pid="7" name="MediaServiceImageTags">
    <vt:lpwstr/>
  </property>
  <property fmtid="{D5CDD505-2E9C-101B-9397-08002B2CF9AE}" pid="8" name="m33fc33796384c19818b29a1f52fa6b8">
    <vt:lpwstr/>
  </property>
  <property fmtid="{D5CDD505-2E9C-101B-9397-08002B2CF9AE}" pid="9" name="TaxCatchAll">
    <vt:lpwstr/>
  </property>
  <property fmtid="{D5CDD505-2E9C-101B-9397-08002B2CF9AE}" pid="10" name="Order">
    <vt:lpwstr>4395600.00000000</vt:lpwstr>
  </property>
  <property fmtid="{D5CDD505-2E9C-101B-9397-08002B2CF9AE}" pid="11" name="xd_ProgID">
    <vt:lpwstr/>
  </property>
  <property fmtid="{D5CDD505-2E9C-101B-9397-08002B2CF9AE}" pid="12" name="_SourceUrl">
    <vt:lpwstr/>
  </property>
  <property fmtid="{D5CDD505-2E9C-101B-9397-08002B2CF9AE}" pid="13" name="_SharedFileIndex">
    <vt:lpwstr/>
  </property>
  <property fmtid="{D5CDD505-2E9C-101B-9397-08002B2CF9AE}" pid="14" name="ComplianceAssetId">
    <vt:lpwstr/>
  </property>
  <property fmtid="{D5CDD505-2E9C-101B-9397-08002B2CF9AE}" pid="15" name="TemplateUrl">
    <vt:lpwstr/>
  </property>
  <property fmtid="{D5CDD505-2E9C-101B-9397-08002B2CF9AE}" pid="16" name="_ExtendedDescription">
    <vt:lpwstr/>
  </property>
  <property fmtid="{D5CDD505-2E9C-101B-9397-08002B2CF9AE}" pid="17" name="Zaaknummer">
    <vt:lpwstr/>
  </property>
  <property fmtid="{D5CDD505-2E9C-101B-9397-08002B2CF9AE}" pid="18" name="Soort Dossier">
    <vt:lpwstr/>
  </property>
  <property fmtid="{D5CDD505-2E9C-101B-9397-08002B2CF9AE}" pid="19" name="xd_Signature">
    <vt:lpwstr/>
  </property>
  <property fmtid="{D5CDD505-2E9C-101B-9397-08002B2CF9AE}" pid="20" name="SharedWithUsers">
    <vt:lpwstr/>
  </property>
  <property fmtid="{D5CDD505-2E9C-101B-9397-08002B2CF9AE}" pid="21" name="lcf76f155ced4ddcb4097134ff3c332f">
    <vt:lpwstr/>
  </property>
  <property fmtid="{D5CDD505-2E9C-101B-9397-08002B2CF9AE}" pid="22" name="TriggerFlowInfo">
    <vt:lpwstr/>
  </property>
</Properties>
</file>