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65" r:id="rId5"/>
  </p:sldMasterIdLst>
  <p:notesMasterIdLst>
    <p:notesMasterId r:id="rId24"/>
  </p:notesMasterIdLst>
  <p:handoutMasterIdLst>
    <p:handoutMasterId r:id="rId25"/>
  </p:handoutMasterIdLst>
  <p:sldIdLst>
    <p:sldId id="275" r:id="rId6"/>
    <p:sldId id="280" r:id="rId7"/>
    <p:sldId id="290" r:id="rId8"/>
    <p:sldId id="298" r:id="rId9"/>
    <p:sldId id="304" r:id="rId10"/>
    <p:sldId id="308" r:id="rId11"/>
    <p:sldId id="309" r:id="rId12"/>
    <p:sldId id="310" r:id="rId13"/>
    <p:sldId id="314" r:id="rId14"/>
    <p:sldId id="317" r:id="rId15"/>
    <p:sldId id="316" r:id="rId16"/>
    <p:sldId id="321" r:id="rId17"/>
    <p:sldId id="324" r:id="rId18"/>
    <p:sldId id="320" r:id="rId19"/>
    <p:sldId id="322" r:id="rId20"/>
    <p:sldId id="323" r:id="rId21"/>
    <p:sldId id="318" r:id="rId22"/>
    <p:sldId id="303" r:id="rId23"/>
  </p:sldIdLst>
  <p:sldSz cx="9144000" cy="5143500" type="screen16x9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ED4"/>
    <a:srgbClr val="FFCC66"/>
    <a:srgbClr val="CC99FF"/>
    <a:srgbClr val="FF6699"/>
    <a:srgbClr val="002959"/>
    <a:srgbClr val="1A2C59"/>
    <a:srgbClr val="1A2C54"/>
    <a:srgbClr val="FF66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B584F9-2B67-4670-8FDA-6CFC3DC481F4}" v="13" dt="2019-05-09T11:09:05.9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45"/>
    <p:restoredTop sz="94653"/>
  </p:normalViewPr>
  <p:slideViewPr>
    <p:cSldViewPr snapToGrid="0" snapToObjects="1">
      <p:cViewPr>
        <p:scale>
          <a:sx n="157" d="100"/>
          <a:sy n="157" d="100"/>
        </p:scale>
        <p:origin x="-1164" y="-7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05E80C-EE06-B34A-8429-21D2A1671610}" type="datetimeFigureOut">
              <a:t>9-5-2019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B30FB-5EF6-7543-96C0-DC699F8B11AF}" type="slidenum"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7058383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F5364B-42B2-8A46-B737-97DA2B8FAEA4}" type="datetimeFigureOut">
              <a:t>9-5-2019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515A2F-0C0F-A845-A9B0-4D0CE47FD9A4}" type="slidenum"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6243146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515A2F-0C0F-A845-A9B0-4D0CE47FD9A4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7957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515A2F-0C0F-A845-A9B0-4D0CE47FD9A4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35904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Samenhang creëren in de veelheid </a:t>
            </a:r>
            <a:r>
              <a:rPr lang="nl-NL"/>
              <a:t>aan thema’s, projecten </a:t>
            </a:r>
            <a:r>
              <a:rPr lang="nl-NL" dirty="0"/>
              <a:t>en pilots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515A2F-0C0F-A845-A9B0-4D0CE47FD9A4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55377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515A2F-0C0F-A845-A9B0-4D0CE47FD9A4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880298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515A2F-0C0F-A845-A9B0-4D0CE47FD9A4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859937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Samenhang creëren in de veelheid aan projecten en pilots</a:t>
            </a:r>
          </a:p>
          <a:p>
            <a:r>
              <a:rPr lang="nl-NL" dirty="0"/>
              <a:t>Nu Reeshof en Noord en we willen uitbreiding Zuid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515A2F-0C0F-A845-A9B0-4D0CE47FD9A4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16822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Inzet op rookvrije sportomgeving, alcoholvrij tijdens en na jeugdwedstrijden, gezonde sportkantine, preventie grensoverschrijdend gedrag</a:t>
            </a:r>
          </a:p>
          <a:p>
            <a:r>
              <a:rPr lang="nl-NL" dirty="0"/>
              <a:t>Aanbod om gemeenteraadsleden wegwijs te maken in de Brabantscan en Brabantse Omgevingsscan = schat aan informatie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515A2F-0C0F-A845-A9B0-4D0CE47FD9A4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16778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515A2F-0C0F-A845-A9B0-4D0CE47FD9A4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826380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B515A2F-0C0F-A845-A9B0-4D0CE47FD9A4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800249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 Partner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CC586E54-E203-894B-8531-AD8C694973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ijdelijke aanduiding voor tekst 8"/>
          <p:cNvSpPr>
            <a:spLocks noGrp="1"/>
          </p:cNvSpPr>
          <p:nvPr>
            <p:ph type="body" sz="quarter" idx="10" hasCustomPrompt="1"/>
          </p:nvPr>
        </p:nvSpPr>
        <p:spPr>
          <a:xfrm>
            <a:off x="424376" y="1061656"/>
            <a:ext cx="5189538" cy="846137"/>
          </a:xfrm>
          <a:prstGeom prst="rect">
            <a:avLst/>
          </a:prstGeom>
        </p:spPr>
        <p:txBody>
          <a:bodyPr bIns="0" anchor="t" anchorCtr="0"/>
          <a:lstStyle>
            <a:lvl1pPr marL="0" indent="0">
              <a:buNone/>
              <a:defRPr b="1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l-NL"/>
              <a:t>Titel slide GGD Hart voor Brabant presentatie</a:t>
            </a:r>
          </a:p>
        </p:txBody>
      </p:sp>
      <p:sp>
        <p:nvSpPr>
          <p:cNvPr id="11" name="Tijdelijke aanduiding voor tekst 10"/>
          <p:cNvSpPr>
            <a:spLocks noGrp="1"/>
          </p:cNvSpPr>
          <p:nvPr>
            <p:ph type="body" sz="quarter" idx="11" hasCustomPrompt="1"/>
          </p:nvPr>
        </p:nvSpPr>
        <p:spPr>
          <a:xfrm>
            <a:off x="424376" y="2153000"/>
            <a:ext cx="3677235" cy="11182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</a:lstStyle>
          <a:p>
            <a:pPr lvl="0"/>
            <a:r>
              <a:rPr lang="nl-NL"/>
              <a:t>Subtitel Hart voor Brabant presentatie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xmlns="" id="{854498D5-6922-014A-A598-72CE079CDA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72300" y="1061656"/>
            <a:ext cx="2171700" cy="4081844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xmlns="" id="{E31066C5-1D0C-0944-AD67-B01CBD5F8D6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54500"/>
            <a:ext cx="2870200" cy="445011"/>
          </a:xfrm>
          <a:prstGeom prst="rect">
            <a:avLst/>
          </a:prstGeom>
        </p:spPr>
      </p:pic>
      <p:sp>
        <p:nvSpPr>
          <p:cNvPr id="12" name="Tijdelijke aanduiding voor tekst 12">
            <a:extLst>
              <a:ext uri="{FF2B5EF4-FFF2-40B4-BE49-F238E27FC236}">
                <a16:creationId xmlns:a16="http://schemas.microsoft.com/office/drawing/2014/main" xmlns="" id="{F5BA4A03-44AD-0641-A6D6-08CB98FFF98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34974" y="4699511"/>
            <a:ext cx="4447101" cy="2032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nl-NL" dirty="0"/>
              <a:t>Naam presentatie, versie nr.</a:t>
            </a:r>
          </a:p>
        </p:txBody>
      </p:sp>
    </p:spTree>
    <p:extLst>
      <p:ext uri="{BB962C8B-B14F-4D97-AF65-F5344CB8AC3E}">
        <p14:creationId xmlns:p14="http://schemas.microsoft.com/office/powerpoint/2010/main" val="3287021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pagina met foto en diagon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xmlns="" id="{4E80A552-CDB5-4C81-A9AF-DCF9056C37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571996" y="-1"/>
            <a:ext cx="4572000" cy="5143500"/>
          </a:xfrm>
          <a:prstGeom prst="rect">
            <a:avLst/>
          </a:prstGeom>
        </p:spPr>
      </p:pic>
      <p:pic>
        <p:nvPicPr>
          <p:cNvPr id="13" name="Afbeelding 12" descr="slide-7.png">
            <a:extLst>
              <a:ext uri="{FF2B5EF4-FFF2-40B4-BE49-F238E27FC236}">
                <a16:creationId xmlns:a16="http://schemas.microsoft.com/office/drawing/2014/main" xmlns="" id="{FEB97EAA-5057-AB46-9007-756782EDA8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946900" cy="5143500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xmlns="" id="{15EDFAEB-9B8E-5145-A662-1CB8503022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1874" y="1194178"/>
            <a:ext cx="1762126" cy="3949321"/>
          </a:xfrm>
          <a:prstGeom prst="rect">
            <a:avLst/>
          </a:prstGeom>
        </p:spPr>
      </p:pic>
      <p:sp>
        <p:nvSpPr>
          <p:cNvPr id="18" name="Tijdelijke aanduiding voor tekst 8">
            <a:extLst>
              <a:ext uri="{FF2B5EF4-FFF2-40B4-BE49-F238E27FC236}">
                <a16:creationId xmlns:a16="http://schemas.microsoft.com/office/drawing/2014/main" xmlns="" id="{BE26F663-CD14-C04F-93D5-6B9599A9B4B6}"/>
              </a:ext>
            </a:extLst>
          </p:cNvPr>
          <p:cNvSpPr txBox="1">
            <a:spLocks/>
          </p:cNvSpPr>
          <p:nvPr userDrawn="1"/>
        </p:nvSpPr>
        <p:spPr>
          <a:xfrm>
            <a:off x="8381298" y="4729689"/>
            <a:ext cx="328613" cy="18732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buFont typeface="Arial"/>
              <a:buNone/>
              <a:defRPr sz="900" b="0" kern="1200">
                <a:solidFill>
                  <a:srgbClr val="1A2C54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A61173-F0ED-AE4D-BA16-C6978A511D72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0" name="Tijdelijke aanduiding voor tekst 8">
            <a:extLst>
              <a:ext uri="{FF2B5EF4-FFF2-40B4-BE49-F238E27FC236}">
                <a16:creationId xmlns:a16="http://schemas.microsoft.com/office/drawing/2014/main" xmlns="" id="{25A0609D-A8CE-A14B-95D4-5F46739BD5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3687" y="519647"/>
            <a:ext cx="5545313" cy="806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2. </a:t>
            </a:r>
            <a:r>
              <a:rPr lang="nl-NL" dirty="0" err="1"/>
              <a:t>Heading</a:t>
            </a:r>
            <a:r>
              <a:rPr lang="nl-NL" dirty="0"/>
              <a:t> GGD presentatie over twee regels</a:t>
            </a:r>
          </a:p>
        </p:txBody>
      </p:sp>
      <p:sp>
        <p:nvSpPr>
          <p:cNvPr id="21" name="Tijdelijke aanduiding voor tekst 10">
            <a:extLst>
              <a:ext uri="{FF2B5EF4-FFF2-40B4-BE49-F238E27FC236}">
                <a16:creationId xmlns:a16="http://schemas.microsoft.com/office/drawing/2014/main" xmlns="" id="{3C4C7CF1-8A44-0249-B90E-4CE9BCD902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3862" y="1676400"/>
            <a:ext cx="4334405" cy="2889250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buClr>
                <a:srgbClr val="008ED4"/>
              </a:buClr>
              <a:buFont typeface="Arial"/>
              <a:buChar char="•"/>
              <a:defRPr sz="16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sed</a:t>
            </a:r>
            <a:r>
              <a:rPr lang="nl-NL" dirty="0"/>
              <a:t> de la </a:t>
            </a:r>
            <a:r>
              <a:rPr lang="nl-NL" dirty="0" err="1"/>
              <a:t>dio</a:t>
            </a:r>
            <a:r>
              <a:rPr lang="nl-NL" dirty="0"/>
              <a:t> </a:t>
            </a:r>
            <a:r>
              <a:rPr lang="nl-NL" dirty="0" err="1"/>
              <a:t>eiusmod</a:t>
            </a:r>
            <a:r>
              <a:rPr lang="nl-NL" dirty="0"/>
              <a:t> </a:t>
            </a:r>
          </a:p>
          <a:p>
            <a:pPr lvl="0"/>
            <a:r>
              <a:rPr lang="nl-NL" dirty="0"/>
              <a:t>Duis </a:t>
            </a:r>
            <a:r>
              <a:rPr lang="nl-NL" dirty="0" err="1"/>
              <a:t>aute</a:t>
            </a:r>
            <a:r>
              <a:rPr lang="nl-NL" dirty="0"/>
              <a:t> </a:t>
            </a:r>
            <a:r>
              <a:rPr lang="nl-NL" dirty="0" err="1"/>
              <a:t>irure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in </a:t>
            </a:r>
            <a:r>
              <a:rPr lang="nl-NL" dirty="0" err="1"/>
              <a:t>reprehenderit</a:t>
            </a:r>
            <a:r>
              <a:rPr lang="nl-NL" dirty="0"/>
              <a:t> in </a:t>
            </a:r>
            <a:r>
              <a:rPr lang="nl-NL" dirty="0" err="1"/>
              <a:t>voluptate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 </a:t>
            </a:r>
            <a:r>
              <a:rPr lang="nl-NL" dirty="0" err="1"/>
              <a:t>esse</a:t>
            </a:r>
            <a:r>
              <a:rPr lang="nl-NL" dirty="0"/>
              <a:t> </a:t>
            </a:r>
            <a:r>
              <a:rPr lang="nl-NL" dirty="0" err="1"/>
              <a:t>cillum</a:t>
            </a:r>
            <a:r>
              <a:rPr lang="nl-NL" dirty="0"/>
              <a:t> </a:t>
            </a:r>
          </a:p>
          <a:p>
            <a:pPr lvl="0"/>
            <a:r>
              <a:rPr lang="nl-NL" dirty="0" err="1"/>
              <a:t>Dolore</a:t>
            </a:r>
            <a:r>
              <a:rPr lang="nl-NL" dirty="0"/>
              <a:t> </a:t>
            </a:r>
            <a:r>
              <a:rPr lang="nl-NL" dirty="0" err="1"/>
              <a:t>eu</a:t>
            </a:r>
            <a:r>
              <a:rPr lang="nl-NL" dirty="0"/>
              <a:t> </a:t>
            </a:r>
            <a:r>
              <a:rPr lang="nl-NL" dirty="0" err="1"/>
              <a:t>fugiat</a:t>
            </a:r>
            <a:r>
              <a:rPr lang="nl-NL" dirty="0"/>
              <a:t> </a:t>
            </a:r>
            <a:r>
              <a:rPr lang="nl-NL" dirty="0" err="1"/>
              <a:t>nulla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 </a:t>
            </a:r>
            <a:r>
              <a:rPr lang="nl-NL" dirty="0" err="1"/>
              <a:t>esse</a:t>
            </a:r>
            <a:r>
              <a:rPr lang="nl-NL" dirty="0"/>
              <a:t> </a:t>
            </a:r>
            <a:r>
              <a:rPr lang="nl-NL" dirty="0" err="1"/>
              <a:t>cillum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 </a:t>
            </a:r>
            <a:r>
              <a:rPr lang="nl-NL" dirty="0" err="1"/>
              <a:t>pariatur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84455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pagina met foto en diagon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boom, buiten, persoon, gras&#10;&#10;Beschrijving is gegenereerd met zeer hoge betrouwbaarheid">
            <a:extLst>
              <a:ext uri="{FF2B5EF4-FFF2-40B4-BE49-F238E27FC236}">
                <a16:creationId xmlns:a16="http://schemas.microsoft.com/office/drawing/2014/main" xmlns="" id="{68F52846-CF36-4D2A-96CC-D47A5D96961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1999" y="-1"/>
            <a:ext cx="4572001" cy="5143500"/>
          </a:xfrm>
          <a:prstGeom prst="rect">
            <a:avLst/>
          </a:prstGeom>
        </p:spPr>
      </p:pic>
      <p:pic>
        <p:nvPicPr>
          <p:cNvPr id="13" name="Afbeelding 12" descr="slide-7.png">
            <a:extLst>
              <a:ext uri="{FF2B5EF4-FFF2-40B4-BE49-F238E27FC236}">
                <a16:creationId xmlns:a16="http://schemas.microsoft.com/office/drawing/2014/main" xmlns="" id="{FEB97EAA-5057-AB46-9007-756782EDA8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946900" cy="5143500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xmlns="" id="{15EDFAEB-9B8E-5145-A662-1CB8503022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1874" y="1194178"/>
            <a:ext cx="1762126" cy="3949321"/>
          </a:xfrm>
          <a:prstGeom prst="rect">
            <a:avLst/>
          </a:prstGeom>
        </p:spPr>
      </p:pic>
      <p:sp>
        <p:nvSpPr>
          <p:cNvPr id="18" name="Tijdelijke aanduiding voor tekst 8">
            <a:extLst>
              <a:ext uri="{FF2B5EF4-FFF2-40B4-BE49-F238E27FC236}">
                <a16:creationId xmlns:a16="http://schemas.microsoft.com/office/drawing/2014/main" xmlns="" id="{BE26F663-CD14-C04F-93D5-6B9599A9B4B6}"/>
              </a:ext>
            </a:extLst>
          </p:cNvPr>
          <p:cNvSpPr txBox="1">
            <a:spLocks/>
          </p:cNvSpPr>
          <p:nvPr userDrawn="1"/>
        </p:nvSpPr>
        <p:spPr>
          <a:xfrm>
            <a:off x="8381298" y="4729689"/>
            <a:ext cx="328613" cy="18732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buFont typeface="Arial"/>
              <a:buNone/>
              <a:defRPr sz="900" b="0" kern="1200">
                <a:solidFill>
                  <a:srgbClr val="1A2C54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A61173-F0ED-AE4D-BA16-C6978A511D72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0" name="Tijdelijke aanduiding voor tekst 8">
            <a:extLst>
              <a:ext uri="{FF2B5EF4-FFF2-40B4-BE49-F238E27FC236}">
                <a16:creationId xmlns:a16="http://schemas.microsoft.com/office/drawing/2014/main" xmlns="" id="{25A0609D-A8CE-A14B-95D4-5F46739BD5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3687" y="519647"/>
            <a:ext cx="5545313" cy="806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2. </a:t>
            </a:r>
            <a:r>
              <a:rPr lang="nl-NL" dirty="0" err="1"/>
              <a:t>Heading</a:t>
            </a:r>
            <a:r>
              <a:rPr lang="nl-NL" dirty="0"/>
              <a:t> GGD presentatie over twee regels</a:t>
            </a:r>
          </a:p>
        </p:txBody>
      </p:sp>
      <p:sp>
        <p:nvSpPr>
          <p:cNvPr id="21" name="Tijdelijke aanduiding voor tekst 10">
            <a:extLst>
              <a:ext uri="{FF2B5EF4-FFF2-40B4-BE49-F238E27FC236}">
                <a16:creationId xmlns:a16="http://schemas.microsoft.com/office/drawing/2014/main" xmlns="" id="{3C4C7CF1-8A44-0249-B90E-4CE9BCD902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3862" y="1676400"/>
            <a:ext cx="4334405" cy="2889250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buClr>
                <a:srgbClr val="008ED4"/>
              </a:buClr>
              <a:buFont typeface="Arial"/>
              <a:buChar char="•"/>
              <a:defRPr sz="16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sed</a:t>
            </a:r>
            <a:r>
              <a:rPr lang="nl-NL" dirty="0"/>
              <a:t> de la </a:t>
            </a:r>
            <a:r>
              <a:rPr lang="nl-NL" dirty="0" err="1"/>
              <a:t>dio</a:t>
            </a:r>
            <a:r>
              <a:rPr lang="nl-NL" dirty="0"/>
              <a:t> </a:t>
            </a:r>
            <a:r>
              <a:rPr lang="nl-NL" dirty="0" err="1"/>
              <a:t>eiusmod</a:t>
            </a:r>
            <a:r>
              <a:rPr lang="nl-NL" dirty="0"/>
              <a:t> </a:t>
            </a:r>
          </a:p>
          <a:p>
            <a:pPr lvl="0"/>
            <a:r>
              <a:rPr lang="nl-NL" dirty="0"/>
              <a:t>Duis </a:t>
            </a:r>
            <a:r>
              <a:rPr lang="nl-NL" dirty="0" err="1"/>
              <a:t>aute</a:t>
            </a:r>
            <a:r>
              <a:rPr lang="nl-NL" dirty="0"/>
              <a:t> </a:t>
            </a:r>
            <a:r>
              <a:rPr lang="nl-NL" dirty="0" err="1"/>
              <a:t>irure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in </a:t>
            </a:r>
            <a:r>
              <a:rPr lang="nl-NL" dirty="0" err="1"/>
              <a:t>reprehenderit</a:t>
            </a:r>
            <a:r>
              <a:rPr lang="nl-NL" dirty="0"/>
              <a:t> in </a:t>
            </a:r>
            <a:r>
              <a:rPr lang="nl-NL" dirty="0" err="1"/>
              <a:t>voluptate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 </a:t>
            </a:r>
            <a:r>
              <a:rPr lang="nl-NL" dirty="0" err="1"/>
              <a:t>esse</a:t>
            </a:r>
            <a:r>
              <a:rPr lang="nl-NL" dirty="0"/>
              <a:t> </a:t>
            </a:r>
            <a:r>
              <a:rPr lang="nl-NL" dirty="0" err="1"/>
              <a:t>cillum</a:t>
            </a:r>
            <a:r>
              <a:rPr lang="nl-NL" dirty="0"/>
              <a:t> </a:t>
            </a:r>
          </a:p>
          <a:p>
            <a:pPr lvl="0"/>
            <a:r>
              <a:rPr lang="nl-NL" dirty="0" err="1"/>
              <a:t>Dolore</a:t>
            </a:r>
            <a:r>
              <a:rPr lang="nl-NL" dirty="0"/>
              <a:t> </a:t>
            </a:r>
            <a:r>
              <a:rPr lang="nl-NL" dirty="0" err="1"/>
              <a:t>eu</a:t>
            </a:r>
            <a:r>
              <a:rPr lang="nl-NL" dirty="0"/>
              <a:t> </a:t>
            </a:r>
            <a:r>
              <a:rPr lang="nl-NL" dirty="0" err="1"/>
              <a:t>fugiat</a:t>
            </a:r>
            <a:r>
              <a:rPr lang="nl-NL" dirty="0"/>
              <a:t> </a:t>
            </a:r>
            <a:r>
              <a:rPr lang="nl-NL" dirty="0" err="1"/>
              <a:t>nulla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 </a:t>
            </a:r>
            <a:r>
              <a:rPr lang="nl-NL" dirty="0" err="1"/>
              <a:t>esse</a:t>
            </a:r>
            <a:r>
              <a:rPr lang="nl-NL" dirty="0"/>
              <a:t> </a:t>
            </a:r>
            <a:r>
              <a:rPr lang="nl-NL" dirty="0" err="1"/>
              <a:t>cillum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 </a:t>
            </a:r>
            <a:r>
              <a:rPr lang="nl-NL" dirty="0" err="1"/>
              <a:t>pariatur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802945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pagina met foto en diagon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>
            <a:extLst>
              <a:ext uri="{FF2B5EF4-FFF2-40B4-BE49-F238E27FC236}">
                <a16:creationId xmlns:a16="http://schemas.microsoft.com/office/drawing/2014/main" xmlns="" id="{6D1061D3-BE40-4E5C-9A98-7D54FFF52A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0"/>
            <a:ext cx="4572000" cy="5143500"/>
          </a:xfrm>
          <a:prstGeom prst="rect">
            <a:avLst/>
          </a:prstGeom>
        </p:spPr>
      </p:pic>
      <p:pic>
        <p:nvPicPr>
          <p:cNvPr id="13" name="Afbeelding 12" descr="slide-7.png">
            <a:extLst>
              <a:ext uri="{FF2B5EF4-FFF2-40B4-BE49-F238E27FC236}">
                <a16:creationId xmlns:a16="http://schemas.microsoft.com/office/drawing/2014/main" xmlns="" id="{FEB97EAA-5057-AB46-9007-756782EDA8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946900" cy="5143500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xmlns="" id="{15EDFAEB-9B8E-5145-A662-1CB8503022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1874" y="1194178"/>
            <a:ext cx="1762126" cy="3949321"/>
          </a:xfrm>
          <a:prstGeom prst="rect">
            <a:avLst/>
          </a:prstGeom>
        </p:spPr>
      </p:pic>
      <p:sp>
        <p:nvSpPr>
          <p:cNvPr id="18" name="Tijdelijke aanduiding voor tekst 8">
            <a:extLst>
              <a:ext uri="{FF2B5EF4-FFF2-40B4-BE49-F238E27FC236}">
                <a16:creationId xmlns:a16="http://schemas.microsoft.com/office/drawing/2014/main" xmlns="" id="{BE26F663-CD14-C04F-93D5-6B9599A9B4B6}"/>
              </a:ext>
            </a:extLst>
          </p:cNvPr>
          <p:cNvSpPr txBox="1">
            <a:spLocks/>
          </p:cNvSpPr>
          <p:nvPr userDrawn="1"/>
        </p:nvSpPr>
        <p:spPr>
          <a:xfrm>
            <a:off x="8381298" y="4729689"/>
            <a:ext cx="328613" cy="18732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buFont typeface="Arial"/>
              <a:buNone/>
              <a:defRPr sz="900" b="0" kern="1200">
                <a:solidFill>
                  <a:srgbClr val="1A2C54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A61173-F0ED-AE4D-BA16-C6978A511D72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0" name="Tijdelijke aanduiding voor tekst 8">
            <a:extLst>
              <a:ext uri="{FF2B5EF4-FFF2-40B4-BE49-F238E27FC236}">
                <a16:creationId xmlns:a16="http://schemas.microsoft.com/office/drawing/2014/main" xmlns="" id="{25A0609D-A8CE-A14B-95D4-5F46739BD5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3687" y="519647"/>
            <a:ext cx="5545313" cy="806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2. </a:t>
            </a:r>
            <a:r>
              <a:rPr lang="nl-NL" dirty="0" err="1"/>
              <a:t>Heading</a:t>
            </a:r>
            <a:r>
              <a:rPr lang="nl-NL" dirty="0"/>
              <a:t> GGD presentatie over twee regels</a:t>
            </a:r>
          </a:p>
        </p:txBody>
      </p:sp>
      <p:sp>
        <p:nvSpPr>
          <p:cNvPr id="21" name="Tijdelijke aanduiding voor tekst 10">
            <a:extLst>
              <a:ext uri="{FF2B5EF4-FFF2-40B4-BE49-F238E27FC236}">
                <a16:creationId xmlns:a16="http://schemas.microsoft.com/office/drawing/2014/main" xmlns="" id="{3C4C7CF1-8A44-0249-B90E-4CE9BCD902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3862" y="1676400"/>
            <a:ext cx="4334405" cy="2889250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buClr>
                <a:srgbClr val="008ED4"/>
              </a:buClr>
              <a:buFont typeface="Arial"/>
              <a:buChar char="•"/>
              <a:defRPr sz="16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sed</a:t>
            </a:r>
            <a:r>
              <a:rPr lang="nl-NL" dirty="0"/>
              <a:t> de la </a:t>
            </a:r>
            <a:r>
              <a:rPr lang="nl-NL" dirty="0" err="1"/>
              <a:t>dio</a:t>
            </a:r>
            <a:r>
              <a:rPr lang="nl-NL" dirty="0"/>
              <a:t> </a:t>
            </a:r>
            <a:r>
              <a:rPr lang="nl-NL" dirty="0" err="1"/>
              <a:t>eiusmod</a:t>
            </a:r>
            <a:r>
              <a:rPr lang="nl-NL" dirty="0"/>
              <a:t> </a:t>
            </a:r>
          </a:p>
          <a:p>
            <a:pPr lvl="0"/>
            <a:r>
              <a:rPr lang="nl-NL" dirty="0"/>
              <a:t>Duis </a:t>
            </a:r>
            <a:r>
              <a:rPr lang="nl-NL" dirty="0" err="1"/>
              <a:t>aute</a:t>
            </a:r>
            <a:r>
              <a:rPr lang="nl-NL" dirty="0"/>
              <a:t> </a:t>
            </a:r>
            <a:r>
              <a:rPr lang="nl-NL" dirty="0" err="1"/>
              <a:t>irure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in </a:t>
            </a:r>
            <a:r>
              <a:rPr lang="nl-NL" dirty="0" err="1"/>
              <a:t>reprehenderit</a:t>
            </a:r>
            <a:r>
              <a:rPr lang="nl-NL" dirty="0"/>
              <a:t> in </a:t>
            </a:r>
            <a:r>
              <a:rPr lang="nl-NL" dirty="0" err="1"/>
              <a:t>voluptate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 </a:t>
            </a:r>
            <a:r>
              <a:rPr lang="nl-NL" dirty="0" err="1"/>
              <a:t>esse</a:t>
            </a:r>
            <a:r>
              <a:rPr lang="nl-NL" dirty="0"/>
              <a:t> </a:t>
            </a:r>
            <a:r>
              <a:rPr lang="nl-NL" dirty="0" err="1"/>
              <a:t>cillum</a:t>
            </a:r>
            <a:r>
              <a:rPr lang="nl-NL" dirty="0"/>
              <a:t> </a:t>
            </a:r>
          </a:p>
          <a:p>
            <a:pPr lvl="0"/>
            <a:r>
              <a:rPr lang="nl-NL" dirty="0" err="1"/>
              <a:t>Dolore</a:t>
            </a:r>
            <a:r>
              <a:rPr lang="nl-NL" dirty="0"/>
              <a:t> </a:t>
            </a:r>
            <a:r>
              <a:rPr lang="nl-NL" dirty="0" err="1"/>
              <a:t>eu</a:t>
            </a:r>
            <a:r>
              <a:rPr lang="nl-NL" dirty="0"/>
              <a:t> </a:t>
            </a:r>
            <a:r>
              <a:rPr lang="nl-NL" dirty="0" err="1"/>
              <a:t>fugiat</a:t>
            </a:r>
            <a:r>
              <a:rPr lang="nl-NL" dirty="0"/>
              <a:t> </a:t>
            </a:r>
            <a:r>
              <a:rPr lang="nl-NL" dirty="0" err="1"/>
              <a:t>nulla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 </a:t>
            </a:r>
            <a:r>
              <a:rPr lang="nl-NL" dirty="0" err="1"/>
              <a:t>esse</a:t>
            </a:r>
            <a:r>
              <a:rPr lang="nl-NL" dirty="0"/>
              <a:t> </a:t>
            </a:r>
            <a:r>
              <a:rPr lang="nl-NL" dirty="0" err="1"/>
              <a:t>cillum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 </a:t>
            </a:r>
            <a:r>
              <a:rPr lang="nl-NL" dirty="0" err="1"/>
              <a:t>pariatur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270577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pagina met foto en diagon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tafel, binnen, vloer&#10;&#10;Beschrijving is gegenereerd met zeer hoge betrouwbaarheid">
            <a:extLst>
              <a:ext uri="{FF2B5EF4-FFF2-40B4-BE49-F238E27FC236}">
                <a16:creationId xmlns:a16="http://schemas.microsoft.com/office/drawing/2014/main" xmlns="" id="{5F54A9F8-CCB6-406B-AA4A-EF73BD1C147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20030" y="0"/>
            <a:ext cx="5545313" cy="5143500"/>
          </a:xfrm>
          <a:prstGeom prst="rect">
            <a:avLst/>
          </a:prstGeom>
        </p:spPr>
      </p:pic>
      <p:pic>
        <p:nvPicPr>
          <p:cNvPr id="13" name="Afbeelding 12" descr="slide-7.png">
            <a:extLst>
              <a:ext uri="{FF2B5EF4-FFF2-40B4-BE49-F238E27FC236}">
                <a16:creationId xmlns:a16="http://schemas.microsoft.com/office/drawing/2014/main" xmlns="" id="{FEB97EAA-5057-AB46-9007-756782EDA8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946900" cy="5143500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xmlns="" id="{15EDFAEB-9B8E-5145-A662-1CB8503022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1874" y="1194178"/>
            <a:ext cx="1762126" cy="3949321"/>
          </a:xfrm>
          <a:prstGeom prst="rect">
            <a:avLst/>
          </a:prstGeom>
        </p:spPr>
      </p:pic>
      <p:sp>
        <p:nvSpPr>
          <p:cNvPr id="18" name="Tijdelijke aanduiding voor tekst 8">
            <a:extLst>
              <a:ext uri="{FF2B5EF4-FFF2-40B4-BE49-F238E27FC236}">
                <a16:creationId xmlns:a16="http://schemas.microsoft.com/office/drawing/2014/main" xmlns="" id="{BE26F663-CD14-C04F-93D5-6B9599A9B4B6}"/>
              </a:ext>
            </a:extLst>
          </p:cNvPr>
          <p:cNvSpPr txBox="1">
            <a:spLocks/>
          </p:cNvSpPr>
          <p:nvPr userDrawn="1"/>
        </p:nvSpPr>
        <p:spPr>
          <a:xfrm>
            <a:off x="8381298" y="4729689"/>
            <a:ext cx="328613" cy="18732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buFont typeface="Arial"/>
              <a:buNone/>
              <a:defRPr sz="900" b="0" kern="1200">
                <a:solidFill>
                  <a:srgbClr val="1A2C54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A61173-F0ED-AE4D-BA16-C6978A511D72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0" name="Tijdelijke aanduiding voor tekst 8">
            <a:extLst>
              <a:ext uri="{FF2B5EF4-FFF2-40B4-BE49-F238E27FC236}">
                <a16:creationId xmlns:a16="http://schemas.microsoft.com/office/drawing/2014/main" xmlns="" id="{25A0609D-A8CE-A14B-95D4-5F46739BD5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3687" y="519647"/>
            <a:ext cx="5545313" cy="806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2. </a:t>
            </a:r>
            <a:r>
              <a:rPr lang="nl-NL" dirty="0" err="1"/>
              <a:t>Heading</a:t>
            </a:r>
            <a:r>
              <a:rPr lang="nl-NL" dirty="0"/>
              <a:t> GGD presentatie over twee regels</a:t>
            </a:r>
          </a:p>
        </p:txBody>
      </p:sp>
      <p:sp>
        <p:nvSpPr>
          <p:cNvPr id="21" name="Tijdelijke aanduiding voor tekst 10">
            <a:extLst>
              <a:ext uri="{FF2B5EF4-FFF2-40B4-BE49-F238E27FC236}">
                <a16:creationId xmlns:a16="http://schemas.microsoft.com/office/drawing/2014/main" xmlns="" id="{3C4C7CF1-8A44-0249-B90E-4CE9BCD902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3862" y="1676400"/>
            <a:ext cx="4334405" cy="2889250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buClr>
                <a:srgbClr val="008ED4"/>
              </a:buClr>
              <a:buFont typeface="Arial"/>
              <a:buChar char="•"/>
              <a:defRPr sz="16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sed</a:t>
            </a:r>
            <a:r>
              <a:rPr lang="nl-NL" dirty="0"/>
              <a:t> de la </a:t>
            </a:r>
            <a:r>
              <a:rPr lang="nl-NL" dirty="0" err="1"/>
              <a:t>dio</a:t>
            </a:r>
            <a:r>
              <a:rPr lang="nl-NL" dirty="0"/>
              <a:t> </a:t>
            </a:r>
            <a:r>
              <a:rPr lang="nl-NL" dirty="0" err="1"/>
              <a:t>eiusmod</a:t>
            </a:r>
            <a:r>
              <a:rPr lang="nl-NL" dirty="0"/>
              <a:t> </a:t>
            </a:r>
          </a:p>
          <a:p>
            <a:pPr lvl="0"/>
            <a:r>
              <a:rPr lang="nl-NL" dirty="0"/>
              <a:t>Duis </a:t>
            </a:r>
            <a:r>
              <a:rPr lang="nl-NL" dirty="0" err="1"/>
              <a:t>aute</a:t>
            </a:r>
            <a:r>
              <a:rPr lang="nl-NL" dirty="0"/>
              <a:t> </a:t>
            </a:r>
            <a:r>
              <a:rPr lang="nl-NL" dirty="0" err="1"/>
              <a:t>irure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in </a:t>
            </a:r>
            <a:r>
              <a:rPr lang="nl-NL" dirty="0" err="1"/>
              <a:t>reprehenderit</a:t>
            </a:r>
            <a:r>
              <a:rPr lang="nl-NL" dirty="0"/>
              <a:t> in </a:t>
            </a:r>
            <a:r>
              <a:rPr lang="nl-NL" dirty="0" err="1"/>
              <a:t>voluptate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 </a:t>
            </a:r>
            <a:r>
              <a:rPr lang="nl-NL" dirty="0" err="1"/>
              <a:t>esse</a:t>
            </a:r>
            <a:r>
              <a:rPr lang="nl-NL" dirty="0"/>
              <a:t> </a:t>
            </a:r>
            <a:r>
              <a:rPr lang="nl-NL" dirty="0" err="1"/>
              <a:t>cillum</a:t>
            </a:r>
            <a:r>
              <a:rPr lang="nl-NL" dirty="0"/>
              <a:t> </a:t>
            </a:r>
          </a:p>
          <a:p>
            <a:pPr lvl="0"/>
            <a:r>
              <a:rPr lang="nl-NL" dirty="0" err="1"/>
              <a:t>Dolore</a:t>
            </a:r>
            <a:r>
              <a:rPr lang="nl-NL" dirty="0"/>
              <a:t> </a:t>
            </a:r>
            <a:r>
              <a:rPr lang="nl-NL" dirty="0" err="1"/>
              <a:t>eu</a:t>
            </a:r>
            <a:r>
              <a:rPr lang="nl-NL" dirty="0"/>
              <a:t> </a:t>
            </a:r>
            <a:r>
              <a:rPr lang="nl-NL" dirty="0" err="1"/>
              <a:t>fugiat</a:t>
            </a:r>
            <a:r>
              <a:rPr lang="nl-NL" dirty="0"/>
              <a:t> </a:t>
            </a:r>
            <a:r>
              <a:rPr lang="nl-NL" dirty="0" err="1"/>
              <a:t>nulla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 </a:t>
            </a:r>
            <a:r>
              <a:rPr lang="nl-NL" dirty="0" err="1"/>
              <a:t>esse</a:t>
            </a:r>
            <a:r>
              <a:rPr lang="nl-NL" dirty="0"/>
              <a:t> </a:t>
            </a:r>
            <a:r>
              <a:rPr lang="nl-NL" dirty="0" err="1"/>
              <a:t>cillum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 </a:t>
            </a:r>
            <a:r>
              <a:rPr lang="nl-NL" dirty="0" err="1"/>
              <a:t>pariatur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665509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pagina met foto en diagon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 descr="Gezin in de duinen_ss_92849434.jpg">
            <a:extLst>
              <a:ext uri="{FF2B5EF4-FFF2-40B4-BE49-F238E27FC236}">
                <a16:creationId xmlns:a16="http://schemas.microsoft.com/office/drawing/2014/main" xmlns="" id="{14D20401-155B-484B-B341-D7F9A961A9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31144" y="0"/>
            <a:ext cx="4612856" cy="5143500"/>
          </a:xfrm>
          <a:prstGeom prst="rect">
            <a:avLst/>
          </a:prstGeom>
        </p:spPr>
      </p:pic>
      <p:pic>
        <p:nvPicPr>
          <p:cNvPr id="13" name="Afbeelding 12" descr="slide-7.png">
            <a:extLst>
              <a:ext uri="{FF2B5EF4-FFF2-40B4-BE49-F238E27FC236}">
                <a16:creationId xmlns:a16="http://schemas.microsoft.com/office/drawing/2014/main" xmlns="" id="{FEB97EAA-5057-AB46-9007-756782EDA8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946900" cy="5143500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xmlns="" id="{15EDFAEB-9B8E-5145-A662-1CB8503022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1874" y="1194178"/>
            <a:ext cx="1762126" cy="3949321"/>
          </a:xfrm>
          <a:prstGeom prst="rect">
            <a:avLst/>
          </a:prstGeom>
        </p:spPr>
      </p:pic>
      <p:sp>
        <p:nvSpPr>
          <p:cNvPr id="18" name="Tijdelijke aanduiding voor tekst 8">
            <a:extLst>
              <a:ext uri="{FF2B5EF4-FFF2-40B4-BE49-F238E27FC236}">
                <a16:creationId xmlns:a16="http://schemas.microsoft.com/office/drawing/2014/main" xmlns="" id="{BE26F663-CD14-C04F-93D5-6B9599A9B4B6}"/>
              </a:ext>
            </a:extLst>
          </p:cNvPr>
          <p:cNvSpPr txBox="1">
            <a:spLocks/>
          </p:cNvSpPr>
          <p:nvPr userDrawn="1"/>
        </p:nvSpPr>
        <p:spPr>
          <a:xfrm>
            <a:off x="8381298" y="4729689"/>
            <a:ext cx="328613" cy="18732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buFont typeface="Arial"/>
              <a:buNone/>
              <a:defRPr sz="900" b="0" kern="1200">
                <a:solidFill>
                  <a:srgbClr val="1A2C54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A61173-F0ED-AE4D-BA16-C6978A511D72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0" name="Tijdelijke aanduiding voor tekst 8">
            <a:extLst>
              <a:ext uri="{FF2B5EF4-FFF2-40B4-BE49-F238E27FC236}">
                <a16:creationId xmlns:a16="http://schemas.microsoft.com/office/drawing/2014/main" xmlns="" id="{25A0609D-A8CE-A14B-95D4-5F46739BD5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3687" y="519647"/>
            <a:ext cx="5545313" cy="806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2. </a:t>
            </a:r>
            <a:r>
              <a:rPr lang="nl-NL" dirty="0" err="1"/>
              <a:t>Heading</a:t>
            </a:r>
            <a:r>
              <a:rPr lang="nl-NL" dirty="0"/>
              <a:t> GGD presentatie over twee regels</a:t>
            </a:r>
          </a:p>
        </p:txBody>
      </p:sp>
      <p:sp>
        <p:nvSpPr>
          <p:cNvPr id="21" name="Tijdelijke aanduiding voor tekst 10">
            <a:extLst>
              <a:ext uri="{FF2B5EF4-FFF2-40B4-BE49-F238E27FC236}">
                <a16:creationId xmlns:a16="http://schemas.microsoft.com/office/drawing/2014/main" xmlns="" id="{3C4C7CF1-8A44-0249-B90E-4CE9BCD902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3862" y="1676400"/>
            <a:ext cx="4334405" cy="2889250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buClr>
                <a:srgbClr val="008ED4"/>
              </a:buClr>
              <a:buFont typeface="Arial"/>
              <a:buChar char="•"/>
              <a:defRPr sz="16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sed</a:t>
            </a:r>
            <a:r>
              <a:rPr lang="nl-NL" dirty="0"/>
              <a:t> de la </a:t>
            </a:r>
            <a:r>
              <a:rPr lang="nl-NL" dirty="0" err="1"/>
              <a:t>dio</a:t>
            </a:r>
            <a:r>
              <a:rPr lang="nl-NL" dirty="0"/>
              <a:t> </a:t>
            </a:r>
            <a:r>
              <a:rPr lang="nl-NL" dirty="0" err="1"/>
              <a:t>eiusmod</a:t>
            </a:r>
            <a:r>
              <a:rPr lang="nl-NL" dirty="0"/>
              <a:t> </a:t>
            </a:r>
          </a:p>
          <a:p>
            <a:pPr lvl="0"/>
            <a:r>
              <a:rPr lang="nl-NL" dirty="0"/>
              <a:t>Duis </a:t>
            </a:r>
            <a:r>
              <a:rPr lang="nl-NL" dirty="0" err="1"/>
              <a:t>aute</a:t>
            </a:r>
            <a:r>
              <a:rPr lang="nl-NL" dirty="0"/>
              <a:t> </a:t>
            </a:r>
            <a:r>
              <a:rPr lang="nl-NL" dirty="0" err="1"/>
              <a:t>irure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in </a:t>
            </a:r>
            <a:r>
              <a:rPr lang="nl-NL" dirty="0" err="1"/>
              <a:t>reprehenderit</a:t>
            </a:r>
            <a:r>
              <a:rPr lang="nl-NL" dirty="0"/>
              <a:t> in </a:t>
            </a:r>
            <a:r>
              <a:rPr lang="nl-NL" dirty="0" err="1"/>
              <a:t>voluptate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 </a:t>
            </a:r>
            <a:r>
              <a:rPr lang="nl-NL" dirty="0" err="1"/>
              <a:t>esse</a:t>
            </a:r>
            <a:r>
              <a:rPr lang="nl-NL" dirty="0"/>
              <a:t> </a:t>
            </a:r>
            <a:r>
              <a:rPr lang="nl-NL" dirty="0" err="1"/>
              <a:t>cillum</a:t>
            </a:r>
            <a:r>
              <a:rPr lang="nl-NL" dirty="0"/>
              <a:t> </a:t>
            </a:r>
          </a:p>
          <a:p>
            <a:pPr lvl="0"/>
            <a:r>
              <a:rPr lang="nl-NL" dirty="0" err="1"/>
              <a:t>Dolore</a:t>
            </a:r>
            <a:r>
              <a:rPr lang="nl-NL" dirty="0"/>
              <a:t> </a:t>
            </a:r>
            <a:r>
              <a:rPr lang="nl-NL" dirty="0" err="1"/>
              <a:t>eu</a:t>
            </a:r>
            <a:r>
              <a:rPr lang="nl-NL" dirty="0"/>
              <a:t> </a:t>
            </a:r>
            <a:r>
              <a:rPr lang="nl-NL" dirty="0" err="1"/>
              <a:t>fugiat</a:t>
            </a:r>
            <a:r>
              <a:rPr lang="nl-NL" dirty="0"/>
              <a:t> </a:t>
            </a:r>
            <a:r>
              <a:rPr lang="nl-NL" dirty="0" err="1"/>
              <a:t>nulla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 </a:t>
            </a:r>
            <a:r>
              <a:rPr lang="nl-NL" dirty="0" err="1"/>
              <a:t>esse</a:t>
            </a:r>
            <a:r>
              <a:rPr lang="nl-NL" dirty="0"/>
              <a:t> </a:t>
            </a:r>
            <a:r>
              <a:rPr lang="nl-NL" dirty="0" err="1"/>
              <a:t>cillum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 </a:t>
            </a:r>
            <a:r>
              <a:rPr lang="nl-NL" dirty="0" err="1"/>
              <a:t>pariatur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024579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pagina met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 descr="Gezin in de duinen_ss_92849434.jpg">
            <a:extLst>
              <a:ext uri="{FF2B5EF4-FFF2-40B4-BE49-F238E27FC236}">
                <a16:creationId xmlns:a16="http://schemas.microsoft.com/office/drawing/2014/main" xmlns="" id="{14D20401-155B-484B-B341-D7F9A961A9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31144" y="0"/>
            <a:ext cx="4612856" cy="5143500"/>
          </a:xfrm>
          <a:prstGeom prst="rect">
            <a:avLst/>
          </a:prstGeom>
        </p:spPr>
      </p:pic>
      <p:pic>
        <p:nvPicPr>
          <p:cNvPr id="13" name="Afbeelding 12" descr="slide-7.png">
            <a:extLst>
              <a:ext uri="{FF2B5EF4-FFF2-40B4-BE49-F238E27FC236}">
                <a16:creationId xmlns:a16="http://schemas.microsoft.com/office/drawing/2014/main" xmlns="" id="{FEB97EAA-5057-AB46-9007-756782EDA8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946900" cy="5143500"/>
          </a:xfrm>
          <a:prstGeom prst="rect">
            <a:avLst/>
          </a:prstGeom>
        </p:spPr>
      </p:pic>
      <p:sp>
        <p:nvSpPr>
          <p:cNvPr id="18" name="Tijdelijke aanduiding voor tekst 8">
            <a:extLst>
              <a:ext uri="{FF2B5EF4-FFF2-40B4-BE49-F238E27FC236}">
                <a16:creationId xmlns:a16="http://schemas.microsoft.com/office/drawing/2014/main" xmlns="" id="{BE26F663-CD14-C04F-93D5-6B9599A9B4B6}"/>
              </a:ext>
            </a:extLst>
          </p:cNvPr>
          <p:cNvSpPr txBox="1">
            <a:spLocks/>
          </p:cNvSpPr>
          <p:nvPr userDrawn="1"/>
        </p:nvSpPr>
        <p:spPr>
          <a:xfrm>
            <a:off x="8381298" y="4729689"/>
            <a:ext cx="328613" cy="18732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buFont typeface="Arial"/>
              <a:buNone/>
              <a:defRPr sz="900" b="0" kern="1200">
                <a:solidFill>
                  <a:srgbClr val="1A2C54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A61173-F0ED-AE4D-BA16-C6978A511D72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0" name="Tijdelijke aanduiding voor tekst 8">
            <a:extLst>
              <a:ext uri="{FF2B5EF4-FFF2-40B4-BE49-F238E27FC236}">
                <a16:creationId xmlns:a16="http://schemas.microsoft.com/office/drawing/2014/main" xmlns="" id="{25A0609D-A8CE-A14B-95D4-5F46739BD5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3687" y="519647"/>
            <a:ext cx="5545313" cy="806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3. </a:t>
            </a:r>
            <a:r>
              <a:rPr lang="nl-NL" dirty="0" err="1"/>
              <a:t>Heading</a:t>
            </a:r>
            <a:r>
              <a:rPr lang="nl-NL" dirty="0"/>
              <a:t> GGD presentatie over twee regels</a:t>
            </a:r>
          </a:p>
        </p:txBody>
      </p:sp>
      <p:sp>
        <p:nvSpPr>
          <p:cNvPr id="21" name="Tijdelijke aanduiding voor tekst 10">
            <a:extLst>
              <a:ext uri="{FF2B5EF4-FFF2-40B4-BE49-F238E27FC236}">
                <a16:creationId xmlns:a16="http://schemas.microsoft.com/office/drawing/2014/main" xmlns="" id="{3C4C7CF1-8A44-0249-B90E-4CE9BCD902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3862" y="1676400"/>
            <a:ext cx="4334405" cy="2889250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buClr>
                <a:srgbClr val="008ED4"/>
              </a:buClr>
              <a:buFont typeface="Arial"/>
              <a:buChar char="•"/>
              <a:defRPr sz="16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sed</a:t>
            </a:r>
            <a:r>
              <a:rPr lang="nl-NL" dirty="0"/>
              <a:t> de la </a:t>
            </a:r>
            <a:r>
              <a:rPr lang="nl-NL" dirty="0" err="1"/>
              <a:t>dio</a:t>
            </a:r>
            <a:r>
              <a:rPr lang="nl-NL" dirty="0"/>
              <a:t> </a:t>
            </a:r>
            <a:r>
              <a:rPr lang="nl-NL" dirty="0" err="1"/>
              <a:t>eiusmod</a:t>
            </a:r>
            <a:r>
              <a:rPr lang="nl-NL" dirty="0"/>
              <a:t> </a:t>
            </a:r>
          </a:p>
          <a:p>
            <a:pPr lvl="0"/>
            <a:r>
              <a:rPr lang="nl-NL" dirty="0"/>
              <a:t>Duis </a:t>
            </a:r>
            <a:r>
              <a:rPr lang="nl-NL" dirty="0" err="1"/>
              <a:t>aute</a:t>
            </a:r>
            <a:r>
              <a:rPr lang="nl-NL" dirty="0"/>
              <a:t> </a:t>
            </a:r>
            <a:r>
              <a:rPr lang="nl-NL" dirty="0" err="1"/>
              <a:t>irure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in </a:t>
            </a:r>
            <a:r>
              <a:rPr lang="nl-NL" dirty="0" err="1"/>
              <a:t>reprehenderit</a:t>
            </a:r>
            <a:r>
              <a:rPr lang="nl-NL" dirty="0"/>
              <a:t> in </a:t>
            </a:r>
            <a:r>
              <a:rPr lang="nl-NL" dirty="0" err="1"/>
              <a:t>voluptate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 </a:t>
            </a:r>
            <a:r>
              <a:rPr lang="nl-NL" dirty="0" err="1"/>
              <a:t>esse</a:t>
            </a:r>
            <a:r>
              <a:rPr lang="nl-NL" dirty="0"/>
              <a:t> </a:t>
            </a:r>
            <a:r>
              <a:rPr lang="nl-NL" dirty="0" err="1"/>
              <a:t>cillum</a:t>
            </a:r>
            <a:r>
              <a:rPr lang="nl-NL" dirty="0"/>
              <a:t> </a:t>
            </a:r>
          </a:p>
          <a:p>
            <a:pPr lvl="0"/>
            <a:r>
              <a:rPr lang="nl-NL" dirty="0" err="1"/>
              <a:t>Dolore</a:t>
            </a:r>
            <a:r>
              <a:rPr lang="nl-NL" dirty="0"/>
              <a:t> </a:t>
            </a:r>
            <a:r>
              <a:rPr lang="nl-NL" dirty="0" err="1"/>
              <a:t>eu</a:t>
            </a:r>
            <a:r>
              <a:rPr lang="nl-NL" dirty="0"/>
              <a:t> </a:t>
            </a:r>
            <a:r>
              <a:rPr lang="nl-NL" dirty="0" err="1"/>
              <a:t>fugiat</a:t>
            </a:r>
            <a:r>
              <a:rPr lang="nl-NL" dirty="0"/>
              <a:t> </a:t>
            </a:r>
            <a:r>
              <a:rPr lang="nl-NL" dirty="0" err="1"/>
              <a:t>nulla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 </a:t>
            </a:r>
            <a:r>
              <a:rPr lang="nl-NL" dirty="0" err="1"/>
              <a:t>esse</a:t>
            </a:r>
            <a:r>
              <a:rPr lang="nl-NL" dirty="0"/>
              <a:t> </a:t>
            </a:r>
            <a:r>
              <a:rPr lang="nl-NL" dirty="0" err="1"/>
              <a:t>cillum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 </a:t>
            </a:r>
            <a:r>
              <a:rPr lang="nl-NL" dirty="0" err="1"/>
              <a:t>pariatur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571559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otdia Partn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Afbeelding 15" descr="Gezin in de duinen_ss_92849434.jpg">
            <a:extLst>
              <a:ext uri="{FF2B5EF4-FFF2-40B4-BE49-F238E27FC236}">
                <a16:creationId xmlns:a16="http://schemas.microsoft.com/office/drawing/2014/main" xmlns="" id="{98C6FB05-021F-7149-9403-34AD34DFC7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73399" y="-11589"/>
            <a:ext cx="6070601" cy="5155089"/>
          </a:xfrm>
          <a:prstGeom prst="rect">
            <a:avLst/>
          </a:prstGeom>
        </p:spPr>
      </p:pic>
      <p:pic>
        <p:nvPicPr>
          <p:cNvPr id="17" name="Afbeelding 16">
            <a:extLst>
              <a:ext uri="{FF2B5EF4-FFF2-40B4-BE49-F238E27FC236}">
                <a16:creationId xmlns:a16="http://schemas.microsoft.com/office/drawing/2014/main" xmlns="" id="{E238EBAF-F070-704F-8EBE-1E9542A74E1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3442"/>
            <a:ext cx="5447371" cy="5136615"/>
          </a:xfrm>
          <a:prstGeom prst="rect">
            <a:avLst/>
          </a:prstGeom>
        </p:spPr>
      </p:pic>
      <p:pic>
        <p:nvPicPr>
          <p:cNvPr id="18" name="Afbeelding 17">
            <a:extLst>
              <a:ext uri="{FF2B5EF4-FFF2-40B4-BE49-F238E27FC236}">
                <a16:creationId xmlns:a16="http://schemas.microsoft.com/office/drawing/2014/main" xmlns="" id="{2641B381-3D1A-C74C-835D-5B32DE2C88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72300" y="1061656"/>
            <a:ext cx="2171700" cy="4081844"/>
          </a:xfrm>
          <a:prstGeom prst="rect">
            <a:avLst/>
          </a:prstGeom>
        </p:spPr>
      </p:pic>
      <p:sp>
        <p:nvSpPr>
          <p:cNvPr id="14" name="Tijdelijke aanduiding voor tekst 4">
            <a:extLst>
              <a:ext uri="{FF2B5EF4-FFF2-40B4-BE49-F238E27FC236}">
                <a16:creationId xmlns:a16="http://schemas.microsoft.com/office/drawing/2014/main" xmlns="" id="{42EC13A6-7D6A-3F42-822D-A708B40041A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17342" y="507825"/>
            <a:ext cx="4112326" cy="11350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rgbClr val="1A2C59"/>
                </a:solidFill>
              </a:defRPr>
            </a:lvl1pPr>
          </a:lstStyle>
          <a:p>
            <a:pPr lvl="0"/>
            <a:r>
              <a:rPr lang="nl-NL" dirty="0"/>
              <a:t>Bedankt </a:t>
            </a:r>
            <a:br>
              <a:rPr lang="nl-NL" dirty="0"/>
            </a:br>
            <a:r>
              <a:rPr lang="nl-NL" dirty="0"/>
              <a:t>voor je aandacht!</a:t>
            </a:r>
          </a:p>
        </p:txBody>
      </p:sp>
    </p:spTree>
    <p:extLst>
      <p:ext uri="{BB962C8B-B14F-4D97-AF65-F5344CB8AC3E}">
        <p14:creationId xmlns:p14="http://schemas.microsoft.com/office/powerpoint/2010/main" val="28457925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93512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0020FCE5-1281-4302-A303-2DBB61B8A3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xmlns="" id="{894E5E79-106A-4A18-BD27-422D7BDBDC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xmlns="" id="{4ABB340F-A410-40D2-ACDB-D461F5B94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30994-40E6-4A1C-872F-47A5669F8EF8}" type="datetimeFigureOut">
              <a:rPr lang="nl-NL" smtClean="0"/>
              <a:t>9-5-2019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xmlns="" id="{58F9AB09-5E63-4CA2-B8BC-02D69145E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23CE1289-27AC-4DB9-81E4-37B335BD2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918E3-061E-4206-B50B-4D1EE9AD63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85102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FA428D26-0E83-483E-8D21-77DE9D306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9681656E-2ECB-4CBB-B678-F94B2C9B7A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xmlns="" id="{3F57FD2F-4350-4543-8EBF-21559E577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30994-40E6-4A1C-872F-47A5669F8EF8}" type="datetimeFigureOut">
              <a:rPr lang="nl-NL" smtClean="0"/>
              <a:t>9-5-2019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xmlns="" id="{3FD6DCA2-9E2C-45B0-8058-64C27825A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60A8D81D-4498-4DCA-AFB6-9ECCCCA43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918E3-061E-4206-B50B-4D1EE9AD63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5424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pagina Partn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 descr="Gezin in de duinen_ss_92849434.jpg">
            <a:extLst>
              <a:ext uri="{FF2B5EF4-FFF2-40B4-BE49-F238E27FC236}">
                <a16:creationId xmlns:a16="http://schemas.microsoft.com/office/drawing/2014/main" xmlns="" id="{94A961BF-59D3-2A46-AF26-CBCB54808C0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xmlns="" id="{675D34CF-4EFE-8842-B407-BA0B1C0284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41126" y="1122218"/>
            <a:ext cx="2202873" cy="4021282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xmlns="" id="{6208C487-2819-A146-845D-6136893052C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6888" y="1068778"/>
            <a:ext cx="3906982" cy="2143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4748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660FBA0A-1BB2-4076-9858-FCC293E98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xmlns="" id="{3DF02086-789D-449F-9A33-D3CDBE3CB1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xmlns="" id="{117F099E-010F-4C19-BCCA-FD8E0D88D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30994-40E6-4A1C-872F-47A5669F8EF8}" type="datetimeFigureOut">
              <a:rPr lang="nl-NL" smtClean="0"/>
              <a:t>9-5-2019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xmlns="" id="{F91D8A10-4C33-4126-891D-870013B86C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5CFB4305-4D28-4BCB-B47C-E10AF3B4A5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918E3-061E-4206-B50B-4D1EE9AD63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506591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7ECEF6BF-C4A6-4C7F-A12A-4D67E30B1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AFAA6BF6-0B3E-4F5E-85C0-E331A2BAE0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xmlns="" id="{4F4784EB-B053-44E4-9A51-349D5A1531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xmlns="" id="{D22F2549-3D95-4ECD-99F2-BB0C5A6185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30994-40E6-4A1C-872F-47A5669F8EF8}" type="datetimeFigureOut">
              <a:rPr lang="nl-NL" smtClean="0"/>
              <a:t>9-5-2019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xmlns="" id="{3A45018A-07B5-4E60-A03B-1D6932A91D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xmlns="" id="{9FC4326E-B040-4BB3-8019-ECA5976669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918E3-061E-4206-B50B-4D1EE9AD63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44225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14C1A8EB-E257-4963-A667-94521F248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xmlns="" id="{E1E858E0-B864-49A5-9C08-C76FE1C4E8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xmlns="" id="{C2042115-226C-47E1-81F6-58399E060A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xmlns="" id="{D25EDBE9-C0F3-484F-A7BA-16F1F581F1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xmlns="" id="{85B6209A-1067-48DD-9887-8234A7BC2A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xmlns="" id="{B37A0ACF-FE41-4934-9165-A26FB4E823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30994-40E6-4A1C-872F-47A5669F8EF8}" type="datetimeFigureOut">
              <a:rPr lang="nl-NL" smtClean="0"/>
              <a:t>9-5-2019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xmlns="" id="{A5DF6D9F-5909-42F2-BED2-54433C7896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xmlns="" id="{347C31A2-3994-4D04-A834-46F20272E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918E3-061E-4206-B50B-4D1EE9AD63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546832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97D6AD14-E930-4579-AC67-A11F160E6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xmlns="" id="{5A4E4D70-605A-4CA5-B0F7-D98BC9D6FB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30994-40E6-4A1C-872F-47A5669F8EF8}" type="datetimeFigureOut">
              <a:rPr lang="nl-NL" smtClean="0"/>
              <a:t>9-5-2019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xmlns="" id="{4EC4CFD9-7047-4E8A-B6E2-B3ABFC4665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xmlns="" id="{07A6B1A8-BC60-418B-8E1B-7C20DB64B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918E3-061E-4206-B50B-4D1EE9AD63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95871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xmlns="" id="{2ED9B13C-09E3-4994-9223-01956151A7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30994-40E6-4A1C-872F-47A5669F8EF8}" type="datetimeFigureOut">
              <a:rPr lang="nl-NL" smtClean="0"/>
              <a:t>9-5-2019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xmlns="" id="{71127962-9B87-4E15-BFF1-6DAE3617F9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xmlns="" id="{09AB1969-7931-4B6D-B7B5-37C551F0C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918E3-061E-4206-B50B-4D1EE9AD63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979902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D04C688C-F30B-431B-A394-A671F6E07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984C6D90-0AD7-4DF0-99E6-E47A0FB703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xmlns="" id="{39447054-0B89-471D-962E-ADEDC1BD4F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xmlns="" id="{E4AE9A32-FE2B-43C2-8E2A-6C0F89937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30994-40E6-4A1C-872F-47A5669F8EF8}" type="datetimeFigureOut">
              <a:rPr lang="nl-NL" smtClean="0"/>
              <a:t>9-5-2019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xmlns="" id="{2A9C1CB8-C2DA-47B9-8B97-32416691E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xmlns="" id="{61849ACD-9523-4005-84B3-36255BEAF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918E3-061E-4206-B50B-4D1EE9AD63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230487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F0DD14D3-EA73-4FD2-A4DF-E09ED601B3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xmlns="" id="{74894DC0-DBBF-4BE6-BC15-4EE11CA961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xmlns="" id="{7DFA816D-25C3-41A1-9FB2-AC1E2989BA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xmlns="" id="{DE297AFA-EA6A-4B05-9A6B-2078DD1E6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30994-40E6-4A1C-872F-47A5669F8EF8}" type="datetimeFigureOut">
              <a:rPr lang="nl-NL" smtClean="0"/>
              <a:t>9-5-2019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xmlns="" id="{E0072C6E-A802-4D0E-860F-9FDF5C127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xmlns="" id="{D99C3044-6EEF-42CF-82DF-C841D9425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918E3-061E-4206-B50B-4D1EE9AD63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939924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EC4315C3-0953-43CA-BA96-EC8958CF43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xmlns="" id="{91E715D7-3266-40AF-97DF-6B8E53A1BB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xmlns="" id="{D4FD5C2B-3E7E-412F-9271-ED6B74452E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30994-40E6-4A1C-872F-47A5669F8EF8}" type="datetimeFigureOut">
              <a:rPr lang="nl-NL" smtClean="0"/>
              <a:t>9-5-2019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xmlns="" id="{7C425B8E-1BD6-4435-889C-C0E7D3DCEA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6CF22C8E-852D-4A98-8145-B485835B34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918E3-061E-4206-B50B-4D1EE9AD63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809458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xmlns="" id="{0730AB6C-68DE-4631-A500-78CD427314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xmlns="" id="{86F1CC45-BDF5-43AC-A7F1-56ACB41041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xmlns="" id="{EA6C1C53-ECF6-45B7-B72C-EFE3EAC87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630994-40E6-4A1C-872F-47A5669F8EF8}" type="datetimeFigureOut">
              <a:rPr lang="nl-NL" smtClean="0"/>
              <a:t>9-5-2019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xmlns="" id="{F0A67B5E-35EE-4351-9362-DFB6CE039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B334A8B6-0EB6-43F6-8C53-E581483F8F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918E3-061E-4206-B50B-4D1EE9AD63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17289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pagina 2 Partn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 descr="Gezin in de duinen_ss_92849434.jpg">
            <a:extLst>
              <a:ext uri="{FF2B5EF4-FFF2-40B4-BE49-F238E27FC236}">
                <a16:creationId xmlns:a16="http://schemas.microsoft.com/office/drawing/2014/main" xmlns="" id="{0693F9F6-3B50-EE48-B621-504145C48D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xmlns="" id="{C1B5DDB2-3D00-2B41-935F-4179590FA0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11438" y="1098468"/>
            <a:ext cx="2232561" cy="4045032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xmlns="" id="{6D44AE52-1547-364A-87C5-9B49B0AB0E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387" y="1045028"/>
            <a:ext cx="5343896" cy="1763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764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ssenpagina 3 Partn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Gezin in de duinen_ss_92849434.jpg">
            <a:extLst>
              <a:ext uri="{FF2B5EF4-FFF2-40B4-BE49-F238E27FC236}">
                <a16:creationId xmlns:a16="http://schemas.microsoft.com/office/drawing/2014/main" xmlns="" id="{BC48B74E-4DA8-AE47-8D2E-4515B7FEFD4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pic>
        <p:nvPicPr>
          <p:cNvPr id="8" name="Afbeelding 7" descr="slide-4.png">
            <a:extLst>
              <a:ext uri="{FF2B5EF4-FFF2-40B4-BE49-F238E27FC236}">
                <a16:creationId xmlns:a16="http://schemas.microsoft.com/office/drawing/2014/main" xmlns="" id="{3479051A-6D2A-DE4C-BFC7-8CF4D858EB6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0200" y="1016000"/>
            <a:ext cx="4953000" cy="2108200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xmlns="" id="{6D67A3A9-013D-A84B-8AF9-5718F2A19C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10498" y="1270660"/>
            <a:ext cx="2333501" cy="3872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5368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ofdstu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Gezin in de duinen_ss_92849434.jpg">
            <a:extLst>
              <a:ext uri="{FF2B5EF4-FFF2-40B4-BE49-F238E27FC236}">
                <a16:creationId xmlns:a16="http://schemas.microsoft.com/office/drawing/2014/main" xmlns="" id="{68C2A201-F365-1D44-B7BA-850EFAFD1A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7991"/>
            <a:ext cx="4483100" cy="5151491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xmlns="" id="{BD418788-FB22-7740-84AC-66E65B3A9D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54442" y="0"/>
            <a:ext cx="7189557" cy="5143500"/>
          </a:xfrm>
          <a:prstGeom prst="rect">
            <a:avLst/>
          </a:prstGeom>
        </p:spPr>
      </p:pic>
      <p:sp>
        <p:nvSpPr>
          <p:cNvPr id="11" name="Tijdelijke aanduiding voor tekst 8">
            <a:extLst>
              <a:ext uri="{FF2B5EF4-FFF2-40B4-BE49-F238E27FC236}">
                <a16:creationId xmlns:a16="http://schemas.microsoft.com/office/drawing/2014/main" xmlns="" id="{945CFE22-6383-D346-9FBA-A44D2F2115FD}"/>
              </a:ext>
            </a:extLst>
          </p:cNvPr>
          <p:cNvSpPr txBox="1">
            <a:spLocks/>
          </p:cNvSpPr>
          <p:nvPr userDrawn="1"/>
        </p:nvSpPr>
        <p:spPr>
          <a:xfrm>
            <a:off x="8381298" y="4729689"/>
            <a:ext cx="328613" cy="18732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buFont typeface="Arial"/>
              <a:buNone/>
              <a:defRPr sz="9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A61173-F0ED-AE4D-BA16-C6978A511D72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12" name="Tijdelijke aanduiding voor inhoud 4">
            <a:extLst>
              <a:ext uri="{FF2B5EF4-FFF2-40B4-BE49-F238E27FC236}">
                <a16:creationId xmlns:a16="http://schemas.microsoft.com/office/drawing/2014/main" xmlns="" id="{08232CFF-4308-1C40-98C6-3E6A0414C04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331498" y="2302746"/>
            <a:ext cx="5370837" cy="1931471"/>
          </a:xfrm>
          <a:prstGeom prst="rect">
            <a:avLst/>
          </a:prstGeom>
        </p:spPr>
        <p:txBody>
          <a:bodyPr lIns="0" tIns="0" rIns="0" bIns="0" anchor="b" anchorCtr="0">
            <a:normAutofit/>
          </a:bodyPr>
          <a:lstStyle>
            <a:lvl1pPr marL="0" indent="0">
              <a:buNone/>
              <a:defRPr sz="2400" b="1" baseline="0">
                <a:solidFill>
                  <a:srgbClr val="1A2C59"/>
                </a:solidFill>
              </a:defRPr>
            </a:lvl1pPr>
          </a:lstStyle>
          <a:p>
            <a:pPr lvl="0"/>
            <a:r>
              <a:rPr lang="nl-NL" dirty="0"/>
              <a:t>Hoofdstuk slide over twee of drie regels</a:t>
            </a:r>
          </a:p>
        </p:txBody>
      </p:sp>
    </p:spTree>
    <p:extLst>
      <p:ext uri="{BB962C8B-B14F-4D97-AF65-F5344CB8AC3E}">
        <p14:creationId xmlns:p14="http://schemas.microsoft.com/office/powerpoint/2010/main" val="1394763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pagin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CD79247E-CB86-B44E-88EA-2A63372112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31206" y="1119116"/>
            <a:ext cx="1712794" cy="4024384"/>
          </a:xfrm>
          <a:prstGeom prst="rect">
            <a:avLst/>
          </a:prstGeom>
        </p:spPr>
      </p:pic>
      <p:sp>
        <p:nvSpPr>
          <p:cNvPr id="13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423686" y="519647"/>
            <a:ext cx="6324247" cy="806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nl-NL"/>
              <a:t>1. Heading GGD presentatie over twee regels</a:t>
            </a:r>
          </a:p>
        </p:txBody>
      </p:sp>
      <p:sp>
        <p:nvSpPr>
          <p:cNvPr id="14" name="Tijdelijke aanduiding voor tekst 10"/>
          <p:cNvSpPr>
            <a:spLocks noGrp="1"/>
          </p:cNvSpPr>
          <p:nvPr>
            <p:ph type="body" sz="quarter" idx="14" hasCustomPrompt="1"/>
          </p:nvPr>
        </p:nvSpPr>
        <p:spPr>
          <a:xfrm>
            <a:off x="423862" y="1676400"/>
            <a:ext cx="6324071" cy="2889250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buClr>
                <a:srgbClr val="008ED4"/>
              </a:buClr>
              <a:buFont typeface="Arial"/>
              <a:buChar char="•"/>
              <a:defRPr sz="16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sed</a:t>
            </a:r>
            <a:r>
              <a:rPr lang="nl-NL" dirty="0"/>
              <a:t> de la </a:t>
            </a:r>
            <a:r>
              <a:rPr lang="nl-NL" dirty="0" err="1"/>
              <a:t>dio</a:t>
            </a:r>
            <a:r>
              <a:rPr lang="nl-NL" dirty="0"/>
              <a:t> </a:t>
            </a:r>
            <a:r>
              <a:rPr lang="nl-NL" dirty="0" err="1"/>
              <a:t>eiusmod</a:t>
            </a:r>
            <a:r>
              <a:rPr lang="nl-NL" dirty="0"/>
              <a:t> </a:t>
            </a:r>
          </a:p>
          <a:p>
            <a:pPr lvl="0"/>
            <a:r>
              <a:rPr lang="nl-NL" dirty="0"/>
              <a:t>Duis </a:t>
            </a:r>
            <a:r>
              <a:rPr lang="nl-NL" dirty="0" err="1"/>
              <a:t>aute</a:t>
            </a:r>
            <a:r>
              <a:rPr lang="nl-NL" dirty="0"/>
              <a:t> </a:t>
            </a:r>
            <a:r>
              <a:rPr lang="nl-NL" dirty="0" err="1"/>
              <a:t>irure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in </a:t>
            </a:r>
            <a:r>
              <a:rPr lang="nl-NL" dirty="0" err="1"/>
              <a:t>reprehenderit</a:t>
            </a:r>
            <a:r>
              <a:rPr lang="nl-NL" dirty="0"/>
              <a:t> in </a:t>
            </a:r>
            <a:r>
              <a:rPr lang="nl-NL" dirty="0" err="1"/>
              <a:t>voluptate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 </a:t>
            </a:r>
            <a:r>
              <a:rPr lang="nl-NL" dirty="0" err="1"/>
              <a:t>esse</a:t>
            </a:r>
            <a:r>
              <a:rPr lang="nl-NL" dirty="0"/>
              <a:t> </a:t>
            </a:r>
            <a:r>
              <a:rPr lang="nl-NL" dirty="0" err="1"/>
              <a:t>cillum</a:t>
            </a:r>
            <a:r>
              <a:rPr lang="nl-NL" dirty="0"/>
              <a:t> </a:t>
            </a:r>
          </a:p>
          <a:p>
            <a:pPr lvl="0"/>
            <a:r>
              <a:rPr lang="nl-NL" dirty="0" err="1"/>
              <a:t>Dolore</a:t>
            </a:r>
            <a:r>
              <a:rPr lang="nl-NL" dirty="0"/>
              <a:t> </a:t>
            </a:r>
            <a:r>
              <a:rPr lang="nl-NL" dirty="0" err="1"/>
              <a:t>eu</a:t>
            </a:r>
            <a:r>
              <a:rPr lang="nl-NL" dirty="0"/>
              <a:t> </a:t>
            </a:r>
            <a:r>
              <a:rPr lang="nl-NL" dirty="0" err="1"/>
              <a:t>fugiat</a:t>
            </a:r>
            <a:r>
              <a:rPr lang="nl-NL" dirty="0"/>
              <a:t> </a:t>
            </a:r>
            <a:r>
              <a:rPr lang="nl-NL" dirty="0" err="1"/>
              <a:t>nulla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 </a:t>
            </a:r>
            <a:r>
              <a:rPr lang="nl-NL" dirty="0" err="1"/>
              <a:t>esse</a:t>
            </a:r>
            <a:r>
              <a:rPr lang="nl-NL" dirty="0"/>
              <a:t> </a:t>
            </a:r>
            <a:r>
              <a:rPr lang="nl-NL" dirty="0" err="1"/>
              <a:t>cillum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 </a:t>
            </a:r>
            <a:r>
              <a:rPr lang="nl-NL" dirty="0" err="1"/>
              <a:t>pariatur</a:t>
            </a:r>
            <a:endParaRPr lang="nl-NL" dirty="0"/>
          </a:p>
          <a:p>
            <a:pPr lvl="0"/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sed</a:t>
            </a:r>
            <a:r>
              <a:rPr lang="nl-NL" dirty="0"/>
              <a:t> do </a:t>
            </a:r>
            <a:r>
              <a:rPr lang="nl-NL" dirty="0" err="1"/>
              <a:t>eiusmod</a:t>
            </a:r>
            <a:endParaRPr lang="nl-NL" dirty="0"/>
          </a:p>
          <a:p>
            <a:pPr lvl="0"/>
            <a:r>
              <a:rPr lang="nl-NL" dirty="0" err="1"/>
              <a:t>Dolor</a:t>
            </a:r>
            <a:r>
              <a:rPr lang="nl-NL" dirty="0"/>
              <a:t> in </a:t>
            </a:r>
            <a:r>
              <a:rPr lang="nl-NL" dirty="0" err="1"/>
              <a:t>reprehenderit</a:t>
            </a:r>
            <a:r>
              <a:rPr lang="nl-NL" dirty="0"/>
              <a:t> in </a:t>
            </a:r>
            <a:r>
              <a:rPr lang="nl-NL" dirty="0" err="1"/>
              <a:t>voluptate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 </a:t>
            </a:r>
            <a:r>
              <a:rPr lang="nl-NL" dirty="0" err="1"/>
              <a:t>esse</a:t>
            </a:r>
            <a:r>
              <a:rPr lang="nl-NL" dirty="0"/>
              <a:t> </a:t>
            </a:r>
            <a:r>
              <a:rPr lang="nl-NL" dirty="0" err="1"/>
              <a:t>cillum</a:t>
            </a:r>
            <a:r>
              <a:rPr lang="nl-NL" dirty="0"/>
              <a:t> </a:t>
            </a:r>
            <a:r>
              <a:rPr lang="nl-NL" dirty="0" err="1"/>
              <a:t>dolore</a:t>
            </a:r>
            <a:r>
              <a:rPr lang="nl-NL" dirty="0"/>
              <a:t> </a:t>
            </a:r>
            <a:r>
              <a:rPr lang="nl-NL" dirty="0" err="1"/>
              <a:t>eus</a:t>
            </a:r>
            <a:r>
              <a:rPr lang="nl-NL" dirty="0"/>
              <a:t> </a:t>
            </a:r>
            <a:r>
              <a:rPr lang="nl-NL" dirty="0" err="1"/>
              <a:t>fugiat</a:t>
            </a:r>
            <a:endParaRPr lang="nl-NL" dirty="0"/>
          </a:p>
        </p:txBody>
      </p:sp>
      <p:sp>
        <p:nvSpPr>
          <p:cNvPr id="15" name="Tijdelijke aanduiding voor tekst 8"/>
          <p:cNvSpPr>
            <a:spLocks noGrp="1"/>
          </p:cNvSpPr>
          <p:nvPr>
            <p:ph type="body" sz="quarter" idx="11" hasCustomPrompt="1"/>
          </p:nvPr>
        </p:nvSpPr>
        <p:spPr>
          <a:xfrm>
            <a:off x="8381298" y="4729689"/>
            <a:ext cx="328613" cy="18732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>
              <a:buNone/>
              <a:defRPr sz="900" b="0">
                <a:solidFill>
                  <a:srgbClr val="1A2C54"/>
                </a:solidFill>
              </a:defRPr>
            </a:lvl1pPr>
          </a:lstStyle>
          <a:p>
            <a:pPr lvl="0"/>
            <a:fld id="{9BA61173-F0ED-AE4D-BA16-C6978A511D72}" type="slidenum"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94763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pagina met foto en diagon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 descr="Afbeelding met lucht, buiten, persoon, vrouw&#10;&#10;Beschrijving is gegenereerd met zeer hoge betrouwbaarheid">
            <a:extLst>
              <a:ext uri="{FF2B5EF4-FFF2-40B4-BE49-F238E27FC236}">
                <a16:creationId xmlns:a16="http://schemas.microsoft.com/office/drawing/2014/main" xmlns="" id="{8AE6486C-C966-4684-AF3B-8B7D8634889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8732"/>
          <a:stretch/>
        </p:blipFill>
        <p:spPr>
          <a:xfrm>
            <a:off x="1920240" y="-1"/>
            <a:ext cx="7223760" cy="5143500"/>
          </a:xfrm>
          <a:prstGeom prst="rect">
            <a:avLst/>
          </a:prstGeom>
        </p:spPr>
      </p:pic>
      <p:pic>
        <p:nvPicPr>
          <p:cNvPr id="13" name="Afbeelding 12" descr="slide-7.png">
            <a:extLst>
              <a:ext uri="{FF2B5EF4-FFF2-40B4-BE49-F238E27FC236}">
                <a16:creationId xmlns:a16="http://schemas.microsoft.com/office/drawing/2014/main" xmlns="" id="{FEB97EAA-5057-AB46-9007-756782EDA8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946900" cy="5143500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xmlns="" id="{15EDFAEB-9B8E-5145-A662-1CB8503022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1874" y="1194178"/>
            <a:ext cx="1762126" cy="3949321"/>
          </a:xfrm>
          <a:prstGeom prst="rect">
            <a:avLst/>
          </a:prstGeom>
        </p:spPr>
      </p:pic>
      <p:sp>
        <p:nvSpPr>
          <p:cNvPr id="18" name="Tijdelijke aanduiding voor tekst 8">
            <a:extLst>
              <a:ext uri="{FF2B5EF4-FFF2-40B4-BE49-F238E27FC236}">
                <a16:creationId xmlns:a16="http://schemas.microsoft.com/office/drawing/2014/main" xmlns="" id="{BE26F663-CD14-C04F-93D5-6B9599A9B4B6}"/>
              </a:ext>
            </a:extLst>
          </p:cNvPr>
          <p:cNvSpPr txBox="1">
            <a:spLocks/>
          </p:cNvSpPr>
          <p:nvPr userDrawn="1"/>
        </p:nvSpPr>
        <p:spPr>
          <a:xfrm>
            <a:off x="8381298" y="4729689"/>
            <a:ext cx="328613" cy="18732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buFont typeface="Arial"/>
              <a:buNone/>
              <a:defRPr sz="900" b="0" kern="1200">
                <a:solidFill>
                  <a:srgbClr val="1A2C54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A61173-F0ED-AE4D-BA16-C6978A511D72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0" name="Tijdelijke aanduiding voor tekst 8">
            <a:extLst>
              <a:ext uri="{FF2B5EF4-FFF2-40B4-BE49-F238E27FC236}">
                <a16:creationId xmlns:a16="http://schemas.microsoft.com/office/drawing/2014/main" xmlns="" id="{25A0609D-A8CE-A14B-95D4-5F46739BD5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3687" y="519647"/>
            <a:ext cx="5545313" cy="806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2. </a:t>
            </a:r>
            <a:r>
              <a:rPr lang="nl-NL" dirty="0" err="1"/>
              <a:t>Heading</a:t>
            </a:r>
            <a:r>
              <a:rPr lang="nl-NL" dirty="0"/>
              <a:t> GGD presentatie over twee regels</a:t>
            </a:r>
          </a:p>
        </p:txBody>
      </p:sp>
      <p:sp>
        <p:nvSpPr>
          <p:cNvPr id="21" name="Tijdelijke aanduiding voor tekst 10">
            <a:extLst>
              <a:ext uri="{FF2B5EF4-FFF2-40B4-BE49-F238E27FC236}">
                <a16:creationId xmlns:a16="http://schemas.microsoft.com/office/drawing/2014/main" xmlns="" id="{3C4C7CF1-8A44-0249-B90E-4CE9BCD902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3862" y="1676400"/>
            <a:ext cx="4334405" cy="2889250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buClr>
                <a:srgbClr val="008ED4"/>
              </a:buClr>
              <a:buFont typeface="Arial"/>
              <a:buChar char="•"/>
              <a:defRPr sz="16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sed</a:t>
            </a:r>
            <a:r>
              <a:rPr lang="nl-NL" dirty="0"/>
              <a:t> de la </a:t>
            </a:r>
            <a:r>
              <a:rPr lang="nl-NL" dirty="0" err="1"/>
              <a:t>dio</a:t>
            </a:r>
            <a:r>
              <a:rPr lang="nl-NL" dirty="0"/>
              <a:t> </a:t>
            </a:r>
            <a:r>
              <a:rPr lang="nl-NL" dirty="0" err="1"/>
              <a:t>eiusmod</a:t>
            </a:r>
            <a:r>
              <a:rPr lang="nl-NL" dirty="0"/>
              <a:t> </a:t>
            </a:r>
          </a:p>
          <a:p>
            <a:pPr lvl="0"/>
            <a:r>
              <a:rPr lang="nl-NL" dirty="0"/>
              <a:t>Duis </a:t>
            </a:r>
            <a:r>
              <a:rPr lang="nl-NL" dirty="0" err="1"/>
              <a:t>aute</a:t>
            </a:r>
            <a:r>
              <a:rPr lang="nl-NL" dirty="0"/>
              <a:t> </a:t>
            </a:r>
            <a:r>
              <a:rPr lang="nl-NL" dirty="0" err="1"/>
              <a:t>irure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in </a:t>
            </a:r>
            <a:r>
              <a:rPr lang="nl-NL" dirty="0" err="1"/>
              <a:t>reprehenderit</a:t>
            </a:r>
            <a:r>
              <a:rPr lang="nl-NL" dirty="0"/>
              <a:t> in </a:t>
            </a:r>
            <a:r>
              <a:rPr lang="nl-NL" dirty="0" err="1"/>
              <a:t>voluptate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 </a:t>
            </a:r>
            <a:r>
              <a:rPr lang="nl-NL" dirty="0" err="1"/>
              <a:t>esse</a:t>
            </a:r>
            <a:r>
              <a:rPr lang="nl-NL" dirty="0"/>
              <a:t> </a:t>
            </a:r>
            <a:r>
              <a:rPr lang="nl-NL" dirty="0" err="1"/>
              <a:t>cillum</a:t>
            </a:r>
            <a:r>
              <a:rPr lang="nl-NL" dirty="0"/>
              <a:t> </a:t>
            </a:r>
          </a:p>
          <a:p>
            <a:pPr lvl="0"/>
            <a:r>
              <a:rPr lang="nl-NL" dirty="0" err="1"/>
              <a:t>Dolore</a:t>
            </a:r>
            <a:r>
              <a:rPr lang="nl-NL" dirty="0"/>
              <a:t> </a:t>
            </a:r>
            <a:r>
              <a:rPr lang="nl-NL" dirty="0" err="1"/>
              <a:t>eu</a:t>
            </a:r>
            <a:r>
              <a:rPr lang="nl-NL" dirty="0"/>
              <a:t> </a:t>
            </a:r>
            <a:r>
              <a:rPr lang="nl-NL" dirty="0" err="1"/>
              <a:t>fugiat</a:t>
            </a:r>
            <a:r>
              <a:rPr lang="nl-NL" dirty="0"/>
              <a:t> </a:t>
            </a:r>
            <a:r>
              <a:rPr lang="nl-NL" dirty="0" err="1"/>
              <a:t>nulla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 </a:t>
            </a:r>
            <a:r>
              <a:rPr lang="nl-NL" dirty="0" err="1"/>
              <a:t>esse</a:t>
            </a:r>
            <a:r>
              <a:rPr lang="nl-NL" dirty="0"/>
              <a:t> </a:t>
            </a:r>
            <a:r>
              <a:rPr lang="nl-NL" dirty="0" err="1"/>
              <a:t>cillum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 </a:t>
            </a:r>
            <a:r>
              <a:rPr lang="nl-NL" dirty="0" err="1"/>
              <a:t>pariatur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457925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pagina met foto en diagon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persoon, vrouw, binnen&#10;&#10;Beschrijving is gegenereerd met zeer hoge betrouwbaarheid">
            <a:extLst>
              <a:ext uri="{FF2B5EF4-FFF2-40B4-BE49-F238E27FC236}">
                <a16:creationId xmlns:a16="http://schemas.microsoft.com/office/drawing/2014/main" xmlns="" id="{13DE10C2-3F2A-4CF9-B2FD-F1590A4DCA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07546" y="0"/>
            <a:ext cx="6436454" cy="5143500"/>
          </a:xfrm>
          <a:prstGeom prst="rect">
            <a:avLst/>
          </a:prstGeom>
        </p:spPr>
      </p:pic>
      <p:pic>
        <p:nvPicPr>
          <p:cNvPr id="13" name="Afbeelding 12" descr="slide-7.png">
            <a:extLst>
              <a:ext uri="{FF2B5EF4-FFF2-40B4-BE49-F238E27FC236}">
                <a16:creationId xmlns:a16="http://schemas.microsoft.com/office/drawing/2014/main" xmlns="" id="{FEB97EAA-5057-AB46-9007-756782EDA8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218" y="0"/>
            <a:ext cx="6946900" cy="5143500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xmlns="" id="{15EDFAEB-9B8E-5145-A662-1CB8503022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1874" y="1194178"/>
            <a:ext cx="1762126" cy="3949321"/>
          </a:xfrm>
          <a:prstGeom prst="rect">
            <a:avLst/>
          </a:prstGeom>
        </p:spPr>
      </p:pic>
      <p:sp>
        <p:nvSpPr>
          <p:cNvPr id="18" name="Tijdelijke aanduiding voor tekst 8">
            <a:extLst>
              <a:ext uri="{FF2B5EF4-FFF2-40B4-BE49-F238E27FC236}">
                <a16:creationId xmlns:a16="http://schemas.microsoft.com/office/drawing/2014/main" xmlns="" id="{BE26F663-CD14-C04F-93D5-6B9599A9B4B6}"/>
              </a:ext>
            </a:extLst>
          </p:cNvPr>
          <p:cNvSpPr txBox="1">
            <a:spLocks/>
          </p:cNvSpPr>
          <p:nvPr userDrawn="1"/>
        </p:nvSpPr>
        <p:spPr>
          <a:xfrm>
            <a:off x="8381298" y="4729689"/>
            <a:ext cx="328613" cy="18732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buFont typeface="Arial"/>
              <a:buNone/>
              <a:defRPr sz="900" b="0" kern="1200">
                <a:solidFill>
                  <a:srgbClr val="1A2C54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A61173-F0ED-AE4D-BA16-C6978A511D72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0" name="Tijdelijke aanduiding voor tekst 8">
            <a:extLst>
              <a:ext uri="{FF2B5EF4-FFF2-40B4-BE49-F238E27FC236}">
                <a16:creationId xmlns:a16="http://schemas.microsoft.com/office/drawing/2014/main" xmlns="" id="{25A0609D-A8CE-A14B-95D4-5F46739BD5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3687" y="519647"/>
            <a:ext cx="5545313" cy="806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2. </a:t>
            </a:r>
            <a:r>
              <a:rPr lang="nl-NL" dirty="0" err="1"/>
              <a:t>Heading</a:t>
            </a:r>
            <a:r>
              <a:rPr lang="nl-NL" dirty="0"/>
              <a:t> GGD presentatie over twee regels</a:t>
            </a:r>
          </a:p>
        </p:txBody>
      </p:sp>
      <p:sp>
        <p:nvSpPr>
          <p:cNvPr id="21" name="Tijdelijke aanduiding voor tekst 10">
            <a:extLst>
              <a:ext uri="{FF2B5EF4-FFF2-40B4-BE49-F238E27FC236}">
                <a16:creationId xmlns:a16="http://schemas.microsoft.com/office/drawing/2014/main" xmlns="" id="{3C4C7CF1-8A44-0249-B90E-4CE9BCD902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3862" y="1676400"/>
            <a:ext cx="4334405" cy="2889250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buClr>
                <a:srgbClr val="008ED4"/>
              </a:buClr>
              <a:buFont typeface="Arial"/>
              <a:buChar char="•"/>
              <a:defRPr sz="16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sed</a:t>
            </a:r>
            <a:r>
              <a:rPr lang="nl-NL" dirty="0"/>
              <a:t> de la </a:t>
            </a:r>
            <a:r>
              <a:rPr lang="nl-NL" dirty="0" err="1"/>
              <a:t>dio</a:t>
            </a:r>
            <a:r>
              <a:rPr lang="nl-NL" dirty="0"/>
              <a:t> </a:t>
            </a:r>
            <a:r>
              <a:rPr lang="nl-NL" dirty="0" err="1"/>
              <a:t>eiusmod</a:t>
            </a:r>
            <a:r>
              <a:rPr lang="nl-NL" dirty="0"/>
              <a:t> </a:t>
            </a:r>
          </a:p>
          <a:p>
            <a:pPr lvl="0"/>
            <a:r>
              <a:rPr lang="nl-NL" dirty="0"/>
              <a:t>Duis </a:t>
            </a:r>
            <a:r>
              <a:rPr lang="nl-NL" dirty="0" err="1"/>
              <a:t>aute</a:t>
            </a:r>
            <a:r>
              <a:rPr lang="nl-NL" dirty="0"/>
              <a:t> </a:t>
            </a:r>
            <a:r>
              <a:rPr lang="nl-NL" dirty="0" err="1"/>
              <a:t>irure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in </a:t>
            </a:r>
            <a:r>
              <a:rPr lang="nl-NL" dirty="0" err="1"/>
              <a:t>reprehenderit</a:t>
            </a:r>
            <a:r>
              <a:rPr lang="nl-NL" dirty="0"/>
              <a:t> in </a:t>
            </a:r>
            <a:r>
              <a:rPr lang="nl-NL" dirty="0" err="1"/>
              <a:t>voluptate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 </a:t>
            </a:r>
            <a:r>
              <a:rPr lang="nl-NL" dirty="0" err="1"/>
              <a:t>esse</a:t>
            </a:r>
            <a:r>
              <a:rPr lang="nl-NL" dirty="0"/>
              <a:t> </a:t>
            </a:r>
            <a:r>
              <a:rPr lang="nl-NL" dirty="0" err="1"/>
              <a:t>cillum</a:t>
            </a:r>
            <a:r>
              <a:rPr lang="nl-NL" dirty="0"/>
              <a:t> </a:t>
            </a:r>
          </a:p>
          <a:p>
            <a:pPr lvl="0"/>
            <a:r>
              <a:rPr lang="nl-NL" dirty="0" err="1"/>
              <a:t>Dolore</a:t>
            </a:r>
            <a:r>
              <a:rPr lang="nl-NL" dirty="0"/>
              <a:t> </a:t>
            </a:r>
            <a:r>
              <a:rPr lang="nl-NL" dirty="0" err="1"/>
              <a:t>eu</a:t>
            </a:r>
            <a:r>
              <a:rPr lang="nl-NL" dirty="0"/>
              <a:t> </a:t>
            </a:r>
            <a:r>
              <a:rPr lang="nl-NL" dirty="0" err="1"/>
              <a:t>fugiat</a:t>
            </a:r>
            <a:r>
              <a:rPr lang="nl-NL" dirty="0"/>
              <a:t> </a:t>
            </a:r>
            <a:r>
              <a:rPr lang="nl-NL" dirty="0" err="1"/>
              <a:t>nulla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 </a:t>
            </a:r>
            <a:r>
              <a:rPr lang="nl-NL" dirty="0" err="1"/>
              <a:t>esse</a:t>
            </a:r>
            <a:r>
              <a:rPr lang="nl-NL" dirty="0"/>
              <a:t> </a:t>
            </a:r>
            <a:r>
              <a:rPr lang="nl-NL" dirty="0" err="1"/>
              <a:t>cillum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 </a:t>
            </a:r>
            <a:r>
              <a:rPr lang="nl-NL" dirty="0" err="1"/>
              <a:t>pariatur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62813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pagina met foto en diagon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Afbeelding 10" descr="Afbeelding met gras, buiten, persoon, boom&#10;&#10;Beschrijving is gegenereerd met zeer hoge betrouwbaarheid">
            <a:extLst>
              <a:ext uri="{FF2B5EF4-FFF2-40B4-BE49-F238E27FC236}">
                <a16:creationId xmlns:a16="http://schemas.microsoft.com/office/drawing/2014/main" xmlns="" id="{250E4B3D-C30E-498A-A488-FFA81673AB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1280" y="0"/>
            <a:ext cx="6522720" cy="5143499"/>
          </a:xfrm>
          <a:prstGeom prst="rect">
            <a:avLst/>
          </a:prstGeom>
        </p:spPr>
      </p:pic>
      <p:pic>
        <p:nvPicPr>
          <p:cNvPr id="13" name="Afbeelding 12" descr="slide-7.png">
            <a:extLst>
              <a:ext uri="{FF2B5EF4-FFF2-40B4-BE49-F238E27FC236}">
                <a16:creationId xmlns:a16="http://schemas.microsoft.com/office/drawing/2014/main" xmlns="" id="{FEB97EAA-5057-AB46-9007-756782EDA89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946900" cy="5143500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xmlns="" id="{15EDFAEB-9B8E-5145-A662-1CB8503022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1874" y="1194178"/>
            <a:ext cx="1762126" cy="3949321"/>
          </a:xfrm>
          <a:prstGeom prst="rect">
            <a:avLst/>
          </a:prstGeom>
        </p:spPr>
      </p:pic>
      <p:sp>
        <p:nvSpPr>
          <p:cNvPr id="18" name="Tijdelijke aanduiding voor tekst 8">
            <a:extLst>
              <a:ext uri="{FF2B5EF4-FFF2-40B4-BE49-F238E27FC236}">
                <a16:creationId xmlns:a16="http://schemas.microsoft.com/office/drawing/2014/main" xmlns="" id="{BE26F663-CD14-C04F-93D5-6B9599A9B4B6}"/>
              </a:ext>
            </a:extLst>
          </p:cNvPr>
          <p:cNvSpPr txBox="1">
            <a:spLocks/>
          </p:cNvSpPr>
          <p:nvPr userDrawn="1"/>
        </p:nvSpPr>
        <p:spPr>
          <a:xfrm>
            <a:off x="8381298" y="4729689"/>
            <a:ext cx="328613" cy="18732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buFont typeface="Arial"/>
              <a:buNone/>
              <a:defRPr sz="900" b="0" kern="1200">
                <a:solidFill>
                  <a:srgbClr val="1A2C54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9BA61173-F0ED-AE4D-BA16-C6978A511D72}" type="slidenum">
              <a:rPr lang="nl-NL" smtClean="0"/>
              <a:pPr/>
              <a:t>‹nr.›</a:t>
            </a:fld>
            <a:endParaRPr lang="nl-NL" dirty="0"/>
          </a:p>
        </p:txBody>
      </p:sp>
      <p:sp>
        <p:nvSpPr>
          <p:cNvPr id="20" name="Tijdelijke aanduiding voor tekst 8">
            <a:extLst>
              <a:ext uri="{FF2B5EF4-FFF2-40B4-BE49-F238E27FC236}">
                <a16:creationId xmlns:a16="http://schemas.microsoft.com/office/drawing/2014/main" xmlns="" id="{25A0609D-A8CE-A14B-95D4-5F46739BD53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23687" y="519647"/>
            <a:ext cx="5545313" cy="806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 typeface="+mj-lt"/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/>
              <a:t>2. </a:t>
            </a:r>
            <a:r>
              <a:rPr lang="nl-NL" dirty="0" err="1"/>
              <a:t>Heading</a:t>
            </a:r>
            <a:r>
              <a:rPr lang="nl-NL" dirty="0"/>
              <a:t> GGD presentatie over twee regels</a:t>
            </a:r>
          </a:p>
        </p:txBody>
      </p:sp>
      <p:sp>
        <p:nvSpPr>
          <p:cNvPr id="21" name="Tijdelijke aanduiding voor tekst 10">
            <a:extLst>
              <a:ext uri="{FF2B5EF4-FFF2-40B4-BE49-F238E27FC236}">
                <a16:creationId xmlns:a16="http://schemas.microsoft.com/office/drawing/2014/main" xmlns="" id="{3C4C7CF1-8A44-0249-B90E-4CE9BCD9027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23862" y="1676400"/>
            <a:ext cx="4334405" cy="2889250"/>
          </a:xfrm>
          <a:prstGeom prst="rect">
            <a:avLst/>
          </a:prstGeom>
        </p:spPr>
        <p:txBody>
          <a:bodyPr>
            <a:noAutofit/>
          </a:bodyPr>
          <a:lstStyle>
            <a:lvl1pPr marL="285750" indent="-285750">
              <a:buClr>
                <a:srgbClr val="008ED4"/>
              </a:buClr>
              <a:buFont typeface="Arial"/>
              <a:buChar char="•"/>
              <a:defRPr sz="160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nl-NL" dirty="0" err="1"/>
              <a:t>Lorem</a:t>
            </a:r>
            <a:r>
              <a:rPr lang="nl-NL" dirty="0"/>
              <a:t> </a:t>
            </a:r>
            <a:r>
              <a:rPr lang="nl-NL" dirty="0" err="1"/>
              <a:t>ipsum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 </a:t>
            </a:r>
            <a:r>
              <a:rPr lang="nl-NL" dirty="0" err="1"/>
              <a:t>consectetur</a:t>
            </a:r>
            <a:r>
              <a:rPr lang="nl-NL" dirty="0"/>
              <a:t> </a:t>
            </a:r>
            <a:r>
              <a:rPr lang="nl-NL" dirty="0" err="1"/>
              <a:t>adipiscing</a:t>
            </a:r>
            <a:r>
              <a:rPr lang="nl-NL" dirty="0"/>
              <a:t> </a:t>
            </a:r>
            <a:r>
              <a:rPr lang="nl-NL" dirty="0" err="1"/>
              <a:t>elit</a:t>
            </a:r>
            <a:r>
              <a:rPr lang="nl-NL" dirty="0"/>
              <a:t> </a:t>
            </a:r>
            <a:r>
              <a:rPr lang="nl-NL" dirty="0" err="1"/>
              <a:t>sed</a:t>
            </a:r>
            <a:r>
              <a:rPr lang="nl-NL" dirty="0"/>
              <a:t> de la </a:t>
            </a:r>
            <a:r>
              <a:rPr lang="nl-NL" dirty="0" err="1"/>
              <a:t>dio</a:t>
            </a:r>
            <a:r>
              <a:rPr lang="nl-NL" dirty="0"/>
              <a:t> </a:t>
            </a:r>
            <a:r>
              <a:rPr lang="nl-NL" dirty="0" err="1"/>
              <a:t>eiusmod</a:t>
            </a:r>
            <a:r>
              <a:rPr lang="nl-NL" dirty="0"/>
              <a:t> </a:t>
            </a:r>
          </a:p>
          <a:p>
            <a:pPr lvl="0"/>
            <a:r>
              <a:rPr lang="nl-NL" dirty="0"/>
              <a:t>Duis </a:t>
            </a:r>
            <a:r>
              <a:rPr lang="nl-NL" dirty="0" err="1"/>
              <a:t>aute</a:t>
            </a:r>
            <a:r>
              <a:rPr lang="nl-NL" dirty="0"/>
              <a:t> </a:t>
            </a:r>
            <a:r>
              <a:rPr lang="nl-NL" dirty="0" err="1"/>
              <a:t>irure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in </a:t>
            </a:r>
            <a:r>
              <a:rPr lang="nl-NL" dirty="0" err="1"/>
              <a:t>reprehenderit</a:t>
            </a:r>
            <a:r>
              <a:rPr lang="nl-NL" dirty="0"/>
              <a:t> in </a:t>
            </a:r>
            <a:r>
              <a:rPr lang="nl-NL" dirty="0" err="1"/>
              <a:t>voluptate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 </a:t>
            </a:r>
            <a:r>
              <a:rPr lang="nl-NL" dirty="0" err="1"/>
              <a:t>esse</a:t>
            </a:r>
            <a:r>
              <a:rPr lang="nl-NL" dirty="0"/>
              <a:t> </a:t>
            </a:r>
            <a:r>
              <a:rPr lang="nl-NL" dirty="0" err="1"/>
              <a:t>cillum</a:t>
            </a:r>
            <a:r>
              <a:rPr lang="nl-NL" dirty="0"/>
              <a:t> </a:t>
            </a:r>
          </a:p>
          <a:p>
            <a:pPr lvl="0"/>
            <a:r>
              <a:rPr lang="nl-NL" dirty="0" err="1"/>
              <a:t>Dolore</a:t>
            </a:r>
            <a:r>
              <a:rPr lang="nl-NL" dirty="0"/>
              <a:t> </a:t>
            </a:r>
            <a:r>
              <a:rPr lang="nl-NL" dirty="0" err="1"/>
              <a:t>eu</a:t>
            </a:r>
            <a:r>
              <a:rPr lang="nl-NL" dirty="0"/>
              <a:t> </a:t>
            </a:r>
            <a:r>
              <a:rPr lang="nl-NL" dirty="0" err="1"/>
              <a:t>fugiat</a:t>
            </a:r>
            <a:r>
              <a:rPr lang="nl-NL" dirty="0"/>
              <a:t> </a:t>
            </a:r>
            <a:r>
              <a:rPr lang="nl-NL" dirty="0" err="1"/>
              <a:t>nulla</a:t>
            </a:r>
            <a:r>
              <a:rPr lang="nl-NL" dirty="0"/>
              <a:t> </a:t>
            </a:r>
            <a:r>
              <a:rPr lang="nl-NL" dirty="0" err="1"/>
              <a:t>velit</a:t>
            </a:r>
            <a:r>
              <a:rPr lang="nl-NL" dirty="0"/>
              <a:t> </a:t>
            </a:r>
            <a:r>
              <a:rPr lang="nl-NL" dirty="0" err="1"/>
              <a:t>esse</a:t>
            </a:r>
            <a:r>
              <a:rPr lang="nl-NL" dirty="0"/>
              <a:t> </a:t>
            </a:r>
            <a:r>
              <a:rPr lang="nl-NL" dirty="0" err="1"/>
              <a:t>cillum</a:t>
            </a:r>
            <a:r>
              <a:rPr lang="nl-NL" dirty="0"/>
              <a:t> </a:t>
            </a:r>
            <a:r>
              <a:rPr lang="nl-NL" dirty="0" err="1"/>
              <a:t>dolor</a:t>
            </a:r>
            <a:r>
              <a:rPr lang="nl-NL" dirty="0"/>
              <a:t> </a:t>
            </a:r>
            <a:r>
              <a:rPr lang="nl-NL" dirty="0" err="1"/>
              <a:t>sit</a:t>
            </a:r>
            <a:r>
              <a:rPr lang="nl-NL" dirty="0"/>
              <a:t> </a:t>
            </a:r>
            <a:r>
              <a:rPr lang="nl-NL" dirty="0" err="1"/>
              <a:t>amet</a:t>
            </a:r>
            <a:r>
              <a:rPr lang="nl-NL" dirty="0"/>
              <a:t> </a:t>
            </a:r>
            <a:r>
              <a:rPr lang="nl-NL" dirty="0" err="1"/>
              <a:t>pariatur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89489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1764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53" r:id="rId5"/>
    <p:sldLayoutId id="2147483654" r:id="rId6"/>
    <p:sldLayoutId id="2147483655" r:id="rId7"/>
    <p:sldLayoutId id="2147483682" r:id="rId8"/>
    <p:sldLayoutId id="2147483681" r:id="rId9"/>
    <p:sldLayoutId id="2147483677" r:id="rId10"/>
    <p:sldLayoutId id="2147483678" r:id="rId11"/>
    <p:sldLayoutId id="2147483679" r:id="rId12"/>
    <p:sldLayoutId id="2147483680" r:id="rId13"/>
    <p:sldLayoutId id="2147483664" r:id="rId14"/>
    <p:sldLayoutId id="2147483663" r:id="rId15"/>
    <p:sldLayoutId id="2147483656" r:id="rId16"/>
    <p:sldLayoutId id="2147483657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rgbClr val="002959"/>
          </a:solidFill>
          <a:latin typeface="Verdana"/>
          <a:ea typeface="+mn-ea"/>
          <a:cs typeface="Verdana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rgbClr val="002959"/>
          </a:solidFill>
          <a:latin typeface="Verdana"/>
          <a:ea typeface="+mn-ea"/>
          <a:cs typeface="Verdana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rgbClr val="002959"/>
          </a:solidFill>
          <a:latin typeface="Verdana"/>
          <a:ea typeface="+mn-ea"/>
          <a:cs typeface="Verdana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rgbClr val="002959"/>
          </a:solidFill>
          <a:latin typeface="Verdana"/>
          <a:ea typeface="+mn-ea"/>
          <a:cs typeface="Verdana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400" kern="1200">
          <a:solidFill>
            <a:srgbClr val="002959"/>
          </a:solidFill>
          <a:latin typeface="Verdana"/>
          <a:ea typeface="+mn-ea"/>
          <a:cs typeface="Verdana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xmlns="" id="{9811955A-FA43-4822-B3ED-18154FFFF1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xmlns="" id="{65BA46EA-9B6B-431F-8A6C-D6DD6C7BDA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xmlns="" id="{BCBF1946-B949-485C-8D05-6460CF776A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30994-40E6-4A1C-872F-47A5669F8EF8}" type="datetimeFigureOut">
              <a:rPr lang="nl-NL" smtClean="0"/>
              <a:t>9-5-2019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xmlns="" id="{3FC3F07F-0B26-4E18-87ED-D0FA63FA11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BDDF33CB-18E7-438B-9001-8921D1D898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5918E3-061E-4206-B50B-4D1EE9AD630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12424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www.youtube.com/watch?v=3p1-rFzQdfI&amp;feature=youtu.be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hyperlink" Target="https://www.rijksoverheid.nl/onderwerpen/gezondheid-en-preventie/nationaal-preventieakkoord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gdhvb.nl/professionals/nieuws/2017/09/Innovatieproject-Brabantse-Omgevings-Scan" TargetMode="Externa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gd-hvb.buurtmonitor.nl/jive?workspace_guid=f00c1e60-621f-4852-8e85-19813e10c1ed" TargetMode="External"/><Relationship Id="rId2" Type="http://schemas.openxmlformats.org/officeDocument/2006/relationships/hyperlink" Target="https://www.ggdhvb.nl/onderzoek/nieuws/2018/04/De-Brabantscan-Hoe-gezond-zijn-de-inwoners-in-onze-regio" TargetMode="Externa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binnen, muur, persoon, vloer&#10;&#10;Beschrijving is gegenereerd met zeer hoge betrouwbaarheid">
            <a:extLst>
              <a:ext uri="{FF2B5EF4-FFF2-40B4-BE49-F238E27FC236}">
                <a16:creationId xmlns:a16="http://schemas.microsoft.com/office/drawing/2014/main" xmlns="" id="{F920B2C9-928E-42FD-A47B-446B9A01D3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" y="-6980"/>
            <a:ext cx="9144001" cy="5150480"/>
          </a:xfrm>
          <a:prstGeom prst="rect">
            <a:avLst/>
          </a:prstGeom>
        </p:spPr>
      </p:pic>
      <p:sp>
        <p:nvSpPr>
          <p:cNvPr id="8" name="Tijdelijke aanduiding voor tekst 8">
            <a:extLst>
              <a:ext uri="{FF2B5EF4-FFF2-40B4-BE49-F238E27FC236}">
                <a16:creationId xmlns:a16="http://schemas.microsoft.com/office/drawing/2014/main" xmlns="" id="{B6D8D394-BA9E-F84E-9534-8E0EB6AAF588}"/>
              </a:ext>
            </a:extLst>
          </p:cNvPr>
          <p:cNvSpPr txBox="1">
            <a:spLocks/>
          </p:cNvSpPr>
          <p:nvPr/>
        </p:nvSpPr>
        <p:spPr>
          <a:xfrm>
            <a:off x="100903" y="1849230"/>
            <a:ext cx="4446459" cy="1559859"/>
          </a:xfrm>
          <a:prstGeom prst="rect">
            <a:avLst/>
          </a:prstGeom>
        </p:spPr>
        <p:txBody>
          <a:bodyPr bIns="0" anchor="t" anchorCtr="0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b="1" kern="1200" baseline="0">
                <a:solidFill>
                  <a:schemeClr val="bg1"/>
                </a:solidFill>
                <a:latin typeface="Verdana"/>
                <a:ea typeface="+mn-ea"/>
                <a:cs typeface="Verdana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>
                <a:solidFill>
                  <a:srgbClr val="1A2C54"/>
                </a:solidFill>
              </a:rPr>
              <a:t>Beleidsvisie 2019-2023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>
                <a:solidFill>
                  <a:srgbClr val="1A2C54"/>
                </a:solidFill>
              </a:rPr>
              <a:t>Kadernota 2020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>
                <a:solidFill>
                  <a:srgbClr val="1A2C54"/>
                </a:solidFill>
              </a:rPr>
              <a:t>Cijfers 2018 Dongen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1800" dirty="0">
                <a:solidFill>
                  <a:srgbClr val="1A2C54"/>
                </a:solidFill>
              </a:rPr>
              <a:t>Wat doen we in 2019 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xmlns="" id="{23A748FC-064C-EE42-B657-BFBDF4422E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72300" y="1061656"/>
            <a:ext cx="2171700" cy="4081844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xmlns="" id="{E29D786A-3BBB-D147-90EA-1B8234973E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54500"/>
            <a:ext cx="2870200" cy="44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2431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binnen, muur, persoon, vloer&#10;&#10;Beschrijving is gegenereerd met zeer hoge betrouwbaarheid">
            <a:extLst>
              <a:ext uri="{FF2B5EF4-FFF2-40B4-BE49-F238E27FC236}">
                <a16:creationId xmlns:a16="http://schemas.microsoft.com/office/drawing/2014/main" xmlns="" id="{F920B2C9-928E-42FD-A47B-446B9A01D3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" y="-6980"/>
            <a:ext cx="9144001" cy="5150480"/>
          </a:xfrm>
          <a:prstGeom prst="rect">
            <a:avLst/>
          </a:prstGeom>
        </p:spPr>
      </p:pic>
      <p:sp>
        <p:nvSpPr>
          <p:cNvPr id="8" name="Tijdelijke aanduiding voor tekst 8">
            <a:extLst>
              <a:ext uri="{FF2B5EF4-FFF2-40B4-BE49-F238E27FC236}">
                <a16:creationId xmlns:a16="http://schemas.microsoft.com/office/drawing/2014/main" xmlns="" id="{B6D8D394-BA9E-F84E-9534-8E0EB6AAF588}"/>
              </a:ext>
            </a:extLst>
          </p:cNvPr>
          <p:cNvSpPr txBox="1">
            <a:spLocks/>
          </p:cNvSpPr>
          <p:nvPr/>
        </p:nvSpPr>
        <p:spPr>
          <a:xfrm>
            <a:off x="424376" y="1728567"/>
            <a:ext cx="5189538" cy="846137"/>
          </a:xfrm>
          <a:prstGeom prst="rect">
            <a:avLst/>
          </a:prstGeom>
        </p:spPr>
        <p:txBody>
          <a:bodyPr bIns="0" anchor="t" anchorCtr="0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b="1" kern="1200" baseline="0">
                <a:solidFill>
                  <a:schemeClr val="bg1"/>
                </a:solidFill>
                <a:latin typeface="Verdana"/>
                <a:ea typeface="+mn-ea"/>
                <a:cs typeface="Verdana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>
                <a:solidFill>
                  <a:srgbClr val="1A2C54"/>
                </a:solidFill>
              </a:rPr>
              <a:t>Inzoomen op Dongen</a:t>
            </a:r>
          </a:p>
          <a:p>
            <a:endParaRPr lang="nl-NL" dirty="0">
              <a:solidFill>
                <a:srgbClr val="1A2C54"/>
              </a:solidFill>
            </a:endParaRPr>
          </a:p>
        </p:txBody>
      </p:sp>
      <p:sp>
        <p:nvSpPr>
          <p:cNvPr id="9" name="Tijdelijke aanduiding voor tekst 10">
            <a:extLst>
              <a:ext uri="{FF2B5EF4-FFF2-40B4-BE49-F238E27FC236}">
                <a16:creationId xmlns:a16="http://schemas.microsoft.com/office/drawing/2014/main" xmlns="" id="{A1A25132-593D-7142-84FE-4A692768DA24}"/>
              </a:ext>
            </a:extLst>
          </p:cNvPr>
          <p:cNvSpPr txBox="1">
            <a:spLocks/>
          </p:cNvSpPr>
          <p:nvPr/>
        </p:nvSpPr>
        <p:spPr>
          <a:xfrm>
            <a:off x="424376" y="2582089"/>
            <a:ext cx="3677235" cy="11182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FFFFFF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>
                <a:solidFill>
                  <a:srgbClr val="1A2C59"/>
                </a:solidFill>
              </a:rPr>
              <a:t>Janine Schreurs adjunct manager &amp;</a:t>
            </a:r>
          </a:p>
          <a:p>
            <a:r>
              <a:rPr lang="nl-NL" dirty="0">
                <a:solidFill>
                  <a:srgbClr val="1A2C59"/>
                </a:solidFill>
              </a:rPr>
              <a:t>Maike van IJzerloo Regiomanager Midden Brabant - Tilburg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xmlns="" id="{23A748FC-064C-EE42-B657-BFBDF4422E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72300" y="1061656"/>
            <a:ext cx="2171700" cy="4081844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xmlns="" id="{E29D786A-3BBB-D147-90EA-1B8234973E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54500"/>
            <a:ext cx="2870200" cy="44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1089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xmlns="" id="{B5DBAE0D-3A1F-4817-8BFB-C07F293A53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 </a:t>
            </a:r>
            <a:endParaRPr lang="nl-NL" dirty="0">
              <a:solidFill>
                <a:srgbClr val="FF6699"/>
              </a:solidFill>
            </a:endParaRPr>
          </a:p>
        </p:txBody>
      </p:sp>
      <p:sp>
        <p:nvSpPr>
          <p:cNvPr id="4" name="Tijdelijke aanduiding voor tekst 1">
            <a:extLst>
              <a:ext uri="{FF2B5EF4-FFF2-40B4-BE49-F238E27FC236}">
                <a16:creationId xmlns:a16="http://schemas.microsoft.com/office/drawing/2014/main" xmlns="" id="{C90F58AD-F658-4716-8E07-F39013196B00}"/>
              </a:ext>
            </a:extLst>
          </p:cNvPr>
          <p:cNvSpPr txBox="1">
            <a:spLocks/>
          </p:cNvSpPr>
          <p:nvPr/>
        </p:nvSpPr>
        <p:spPr>
          <a:xfrm>
            <a:off x="563109" y="444602"/>
            <a:ext cx="5858331" cy="806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+mj-lt"/>
              <a:buNone/>
              <a:defRPr sz="2400" b="1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>
                <a:solidFill>
                  <a:srgbClr val="FF6699"/>
                </a:solidFill>
              </a:rPr>
              <a:t>Cijfers 2018 Dongen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xmlns="" id="{5D439606-2F66-4C51-B533-1AB2D96708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089" t="8644" r="20735" b="19477"/>
          <a:stretch/>
        </p:blipFill>
        <p:spPr>
          <a:xfrm>
            <a:off x="563109" y="1069687"/>
            <a:ext cx="5299809" cy="3814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2615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fld id="{CFA5DF00-2FE2-5B4D-B917-C0BE6FC7A07A}" type="slidenum">
              <a:rPr lang="nl-NL"/>
              <a:pPr/>
              <a:t>12</a:t>
            </a:fld>
            <a:endParaRPr 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xmlns="" id="{F1D8039B-E4E9-4BB5-80A5-F8305228169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353" t="33072" r="16765" b="8045"/>
          <a:stretch/>
        </p:blipFill>
        <p:spPr>
          <a:xfrm>
            <a:off x="517711" y="638734"/>
            <a:ext cx="7221865" cy="3630707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xmlns="" id="{AC84BCD4-46AC-43E3-9360-1D4D2DE2FC57}"/>
              </a:ext>
            </a:extLst>
          </p:cNvPr>
          <p:cNvSpPr txBox="1"/>
          <p:nvPr/>
        </p:nvSpPr>
        <p:spPr>
          <a:xfrm>
            <a:off x="1141307" y="4504766"/>
            <a:ext cx="20905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dirty="0"/>
              <a:t>Model van den Ham</a:t>
            </a:r>
          </a:p>
        </p:txBody>
      </p:sp>
      <p:pic>
        <p:nvPicPr>
          <p:cNvPr id="12" name="Graphic 11" descr="Kaartje">
            <a:extLst>
              <a:ext uri="{FF2B5EF4-FFF2-40B4-BE49-F238E27FC236}">
                <a16:creationId xmlns:a16="http://schemas.microsoft.com/office/drawing/2014/main" xmlns="" id="{E68CF6F9-B0E5-45B8-93C6-1FE619E342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738407" y="4290945"/>
            <a:ext cx="568369" cy="568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2571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>
                <a:solidFill>
                  <a:schemeClr val="accent6">
                    <a:lumMod val="50000"/>
                  </a:schemeClr>
                </a:solidFill>
              </a:rPr>
              <a:t>Gezonde Start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4"/>
          </p:nvPr>
        </p:nvSpPr>
        <p:spPr>
          <a:xfrm>
            <a:off x="470927" y="1127124"/>
            <a:ext cx="6185367" cy="3552451"/>
          </a:xfrm>
        </p:spPr>
        <p:txBody>
          <a:bodyPr/>
          <a:lstStyle/>
          <a:p>
            <a:pPr marL="457200" lvl="0" indent="-457200">
              <a:buFontTx/>
              <a:buChar char="-"/>
            </a:pPr>
            <a:r>
              <a:rPr lang="nl-NL" dirty="0"/>
              <a:t>Aansluiting bij coalitie landelijk programma Kansrijke Start (Agenda sociaal 013: Goede Start)</a:t>
            </a:r>
          </a:p>
          <a:p>
            <a:pPr marL="457200" lvl="0" indent="-457200">
              <a:buFontTx/>
              <a:buChar char="-"/>
            </a:pPr>
            <a:r>
              <a:rPr lang="nl-NL" dirty="0"/>
              <a:t>Deelname aan de eerdere werkgroep Gezonde relaties, en nu door het inzetten van Stevig Ouderschap </a:t>
            </a:r>
          </a:p>
          <a:p>
            <a:pPr marL="457200" lvl="0" indent="-457200">
              <a:buFontTx/>
              <a:buChar char="-"/>
            </a:pPr>
            <a:r>
              <a:rPr lang="nl-NL" dirty="0"/>
              <a:t>Innovatieproject Post Partum Depressie preventie (begin 2020)</a:t>
            </a:r>
          </a:p>
          <a:p>
            <a:pPr marL="457200" lvl="0" indent="-457200">
              <a:buFontTx/>
              <a:buChar char="-"/>
            </a:pPr>
            <a:r>
              <a:rPr lang="nl-NL" dirty="0"/>
              <a:t>Uitvoering Convenant Nu Niet Zwanger</a:t>
            </a:r>
          </a:p>
          <a:p>
            <a:pPr marL="457200" lvl="0" indent="-457200">
              <a:buFontTx/>
              <a:buChar char="-"/>
            </a:pPr>
            <a:r>
              <a:rPr lang="nl-NL" dirty="0"/>
              <a:t>Vernieuwing collectief aanbod opvoedondersteuning (Webinars, Vlogs)</a:t>
            </a:r>
          </a:p>
          <a:p>
            <a:pPr marL="457200" lvl="0" indent="-457200">
              <a:buFontTx/>
              <a:buChar char="-"/>
            </a:pPr>
            <a:r>
              <a:rPr lang="nl-NL" dirty="0"/>
              <a:t>…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fld id="{CFA5DF00-2FE2-5B4D-B917-C0BE6FC7A07A}" type="slidenum">
              <a:rPr lang="nl-NL"/>
              <a:pPr/>
              <a:t>13</a:t>
            </a:fld>
            <a:endParaRPr lang="nl-NL"/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xmlns="" id="{587E943D-4599-4569-BA3B-4BBB18C914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8216" y="2230617"/>
            <a:ext cx="1963082" cy="981541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xmlns="" id="{CE839E9D-0497-4CBD-A04C-8E7AFA4B1D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7933" y="126544"/>
            <a:ext cx="884036" cy="124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0757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>
                <a:solidFill>
                  <a:schemeClr val="accent6">
                    <a:lumMod val="50000"/>
                  </a:schemeClr>
                </a:solidFill>
              </a:rPr>
              <a:t>Gezond Opgroeien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4"/>
          </p:nvPr>
        </p:nvSpPr>
        <p:spPr>
          <a:xfrm>
            <a:off x="470927" y="1006622"/>
            <a:ext cx="6324247" cy="3496728"/>
          </a:xfrm>
        </p:spPr>
        <p:txBody>
          <a:bodyPr/>
          <a:lstStyle/>
          <a:p>
            <a:r>
              <a:rPr lang="nl-NL" sz="1400" dirty="0"/>
              <a:t>Uitbreiding gebruik locatieprofielen scholen</a:t>
            </a:r>
          </a:p>
          <a:p>
            <a:r>
              <a:rPr lang="nl-NL" sz="1400" dirty="0"/>
              <a:t>Update mentortrainingen M@ZL op de scholen </a:t>
            </a:r>
          </a:p>
          <a:p>
            <a:r>
              <a:rPr lang="nl-NL" sz="1400" dirty="0"/>
              <a:t>Alcohol: preventie en handhavingsplan</a:t>
            </a:r>
          </a:p>
          <a:p>
            <a:r>
              <a:rPr lang="nl-NL" sz="1400" dirty="0"/>
              <a:t>Inzet op Rookvrije schoolpleinen</a:t>
            </a:r>
          </a:p>
          <a:p>
            <a:r>
              <a:rPr lang="nl-NL" sz="1400" dirty="0"/>
              <a:t>Uitvoering Leerlijn: Ik ben van mij (relationele en seksuele vorming en weerbaarheid)</a:t>
            </a:r>
          </a:p>
          <a:p>
            <a:r>
              <a:rPr lang="nl-NL" sz="1400" dirty="0"/>
              <a:t>Uitvoering Stevig Ouderschap en VoorZorg.NL</a:t>
            </a:r>
          </a:p>
          <a:p>
            <a:pPr lvl="0"/>
            <a:r>
              <a:rPr lang="nl-NL" sz="1400" dirty="0"/>
              <a:t>Begeleiding scholen schoolgezondheidsbeleid, </a:t>
            </a:r>
            <a:r>
              <a:rPr lang="nl-NL" sz="1400" dirty="0" err="1"/>
              <a:t>oa</a:t>
            </a:r>
            <a:r>
              <a:rPr lang="nl-NL" sz="1400" dirty="0"/>
              <a:t> Voedingsbeleid (Gezonde schoolaanpak)</a:t>
            </a:r>
          </a:p>
          <a:p>
            <a:pPr lvl="0"/>
            <a:r>
              <a:rPr lang="nl-NL" sz="1400" dirty="0"/>
              <a:t>Aandacht voor gezondheid tijdens evenementen, </a:t>
            </a:r>
            <a:r>
              <a:rPr lang="nl-NL" sz="1400" dirty="0" err="1"/>
              <a:t>oa</a:t>
            </a:r>
            <a:r>
              <a:rPr lang="nl-NL" sz="1400" dirty="0"/>
              <a:t> Gezonde avond4daagse (onderdeel JOGG)</a:t>
            </a:r>
          </a:p>
          <a:p>
            <a:pPr lvl="0"/>
            <a:r>
              <a:rPr lang="nl-NL" sz="1400" dirty="0"/>
              <a:t>Werken aan ketenaanpak overgewicht door extra signaleringsmoment in groep 4 basisscholen Dongen toevoegen: onderdeel JOGG</a:t>
            </a:r>
          </a:p>
          <a:p>
            <a:pPr lvl="0"/>
            <a:r>
              <a:rPr lang="nl-NL" sz="1400" dirty="0"/>
              <a:t>Doorontwikkeling gecombineerde leefstijlinterventies samen met Bewegings- en gezondheidscentrum De Vennen</a:t>
            </a:r>
          </a:p>
          <a:p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fld id="{CFA5DF00-2FE2-5B4D-B917-C0BE6FC7A07A}" type="slidenum">
              <a:rPr lang="nl-NL"/>
              <a:pPr/>
              <a:t>14</a:t>
            </a:fld>
            <a:endParaRPr 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xmlns="" id="{432A0318-AD0F-4B7C-B1FD-61474888A7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4148" y="1631547"/>
            <a:ext cx="2955763" cy="388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89945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>
                <a:solidFill>
                  <a:schemeClr val="accent6">
                    <a:lumMod val="50000"/>
                  </a:schemeClr>
                </a:solidFill>
              </a:rPr>
              <a:t>Gezond Ouder worden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4"/>
          </p:nvPr>
        </p:nvSpPr>
        <p:spPr>
          <a:xfrm>
            <a:off x="470927" y="1127125"/>
            <a:ext cx="6185367" cy="2889250"/>
          </a:xfrm>
        </p:spPr>
        <p:txBody>
          <a:bodyPr/>
          <a:lstStyle/>
          <a:p>
            <a:r>
              <a:rPr lang="nl-NL" dirty="0"/>
              <a:t>Kwetsbare ouderen agenderen als doelgroep binnen de nieuwe regionale nota Publieke Gezondheid (2020 – 2023)</a:t>
            </a:r>
          </a:p>
          <a:p>
            <a:r>
              <a:rPr lang="nl-NL" dirty="0"/>
              <a:t>Voorlichtingen aan statushouders in de wijk, betrokkenheid bij inburgering en extra inzet op nieuwkomers met kinderen</a:t>
            </a:r>
          </a:p>
          <a:p>
            <a:r>
              <a:rPr lang="nl-NL" dirty="0"/>
              <a:t>Gezondheidsdag en/of week tegen de eenzaamheid: activiteiten in het kader van: valpreventie, gezondheid, bewegen, alcohol en eenzaamheid</a:t>
            </a:r>
          </a:p>
          <a:p>
            <a:pPr marL="0" indent="0">
              <a:buNone/>
            </a:pP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fld id="{CFA5DF00-2FE2-5B4D-B917-C0BE6FC7A07A}" type="slidenum">
              <a:rPr lang="nl-NL"/>
              <a:pPr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03326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>
          <a:xfrm>
            <a:off x="423686" y="235934"/>
            <a:ext cx="6324247" cy="990354"/>
          </a:xfrm>
        </p:spPr>
        <p:txBody>
          <a:bodyPr/>
          <a:lstStyle/>
          <a:p>
            <a:r>
              <a:rPr lang="nl-NL" dirty="0">
                <a:solidFill>
                  <a:schemeClr val="accent6">
                    <a:lumMod val="50000"/>
                  </a:schemeClr>
                </a:solidFill>
              </a:rPr>
              <a:t>In een Gezonde Omgeving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4"/>
          </p:nvPr>
        </p:nvSpPr>
        <p:spPr>
          <a:xfrm>
            <a:off x="423686" y="792455"/>
            <a:ext cx="6992367" cy="806450"/>
          </a:xfrm>
        </p:spPr>
        <p:txBody>
          <a:bodyPr/>
          <a:lstStyle/>
          <a:p>
            <a:r>
              <a:rPr lang="nl-NL" dirty="0"/>
              <a:t>Gezonde schoolomgeving en gezonde sportomgeving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fld id="{CFA5DF00-2FE2-5B4D-B917-C0BE6FC7A07A}" type="slidenum">
              <a:rPr lang="nl-NL"/>
              <a:pPr/>
              <a:t>16</a:t>
            </a:fld>
            <a:endParaRPr lang="nl-NL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xmlns="" id="{5CFA5215-76B5-48AF-8131-E26E70EF53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984" t="6225" r="26204" b="27189"/>
          <a:stretch/>
        </p:blipFill>
        <p:spPr>
          <a:xfrm>
            <a:off x="273777" y="1648553"/>
            <a:ext cx="3426354" cy="3126659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xmlns="" id="{5573E446-294A-41E9-BA8E-40FEAF4D2E5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7278" t="7160" r="27650" b="11111"/>
          <a:stretch/>
        </p:blipFill>
        <p:spPr>
          <a:xfrm>
            <a:off x="4292152" y="1628060"/>
            <a:ext cx="2952164" cy="301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0932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xmlns="" id="{B5DBAE0D-3A1F-4817-8BFB-C07F293A53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 </a:t>
            </a:r>
            <a:endParaRPr lang="nl-NL" dirty="0">
              <a:solidFill>
                <a:srgbClr val="FF6699"/>
              </a:solidFill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xmlns="" id="{DF486FF6-EE89-44DA-A01C-2496230074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3687" y="922872"/>
            <a:ext cx="6427415" cy="3553975"/>
          </a:xfrm>
        </p:spPr>
        <p:txBody>
          <a:bodyPr/>
          <a:lstStyle/>
          <a:p>
            <a:pPr>
              <a:lnSpc>
                <a:spcPts val="2800"/>
              </a:lnSpc>
              <a:buFont typeface="Wingdings" panose="05000000000000000000" pitchFamily="2" charset="2"/>
              <a:buChar char="ü"/>
            </a:pPr>
            <a:r>
              <a:rPr lang="nl-NL" dirty="0"/>
              <a:t>Uitvoering Jeugdgezondheid (ruim 4.500 contacten)</a:t>
            </a:r>
          </a:p>
          <a:p>
            <a:pPr>
              <a:lnSpc>
                <a:spcPts val="2800"/>
              </a:lnSpc>
              <a:buFont typeface="Wingdings" panose="05000000000000000000" pitchFamily="2" charset="2"/>
              <a:buChar char="ü"/>
            </a:pPr>
            <a:r>
              <a:rPr lang="nl-NL" dirty="0"/>
              <a:t>Taalakkoord: signalering laaggeletterdheid bij JGZ</a:t>
            </a:r>
          </a:p>
          <a:p>
            <a:pPr>
              <a:lnSpc>
                <a:spcPts val="2800"/>
              </a:lnSpc>
              <a:buFont typeface="Wingdings" panose="05000000000000000000" pitchFamily="2" charset="2"/>
              <a:buChar char="ü"/>
            </a:pPr>
            <a:r>
              <a:rPr lang="nl-NL" dirty="0"/>
              <a:t>Deelname aan entrée: door jeugdarts en bij casuïstiek door betrokken jeugdarts</a:t>
            </a:r>
            <a:r>
              <a:rPr lang="nl-NL"/>
              <a:t>/jeugdverpleegkundige</a:t>
            </a:r>
            <a:endParaRPr lang="nl-NL" dirty="0"/>
          </a:p>
          <a:p>
            <a:pPr>
              <a:lnSpc>
                <a:spcPts val="2800"/>
              </a:lnSpc>
              <a:buFont typeface="Wingdings" panose="05000000000000000000" pitchFamily="2" charset="2"/>
              <a:buChar char="ü"/>
            </a:pPr>
            <a:r>
              <a:rPr lang="nl-NL" dirty="0"/>
              <a:t>Uitvoering van opvoedingsondersteuning (Pubercursus, Peuter in zicht)</a:t>
            </a:r>
          </a:p>
          <a:p>
            <a:pPr>
              <a:lnSpc>
                <a:spcPts val="2800"/>
              </a:lnSpc>
              <a:buFont typeface="Wingdings" panose="05000000000000000000" pitchFamily="2" charset="2"/>
              <a:buChar char="ü"/>
            </a:pPr>
            <a:r>
              <a:rPr lang="nl-NL" dirty="0"/>
              <a:t>Stevig Ouderschap</a:t>
            </a:r>
          </a:p>
          <a:p>
            <a:pPr>
              <a:lnSpc>
                <a:spcPts val="2800"/>
              </a:lnSpc>
              <a:buFont typeface="Wingdings" panose="05000000000000000000" pitchFamily="2" charset="2"/>
              <a:buChar char="ü"/>
            </a:pPr>
            <a:r>
              <a:rPr lang="nl-NL" dirty="0"/>
              <a:t>Ontwikkeling (+evaluatie) van de regionale nota Publieke Gezondheid regio Midden Brabant en lokale nota Dongen </a:t>
            </a:r>
          </a:p>
        </p:txBody>
      </p:sp>
      <p:sp>
        <p:nvSpPr>
          <p:cNvPr id="4" name="Tijdelijke aanduiding voor tekst 1">
            <a:extLst>
              <a:ext uri="{FF2B5EF4-FFF2-40B4-BE49-F238E27FC236}">
                <a16:creationId xmlns:a16="http://schemas.microsoft.com/office/drawing/2014/main" xmlns="" id="{C90F58AD-F658-4716-8E07-F39013196B00}"/>
              </a:ext>
            </a:extLst>
          </p:cNvPr>
          <p:cNvSpPr txBox="1">
            <a:spLocks/>
          </p:cNvSpPr>
          <p:nvPr/>
        </p:nvSpPr>
        <p:spPr>
          <a:xfrm>
            <a:off x="576087" y="442931"/>
            <a:ext cx="5858331" cy="80645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+mj-lt"/>
              <a:buNone/>
              <a:defRPr sz="2400" b="1" kern="1200">
                <a:solidFill>
                  <a:schemeClr val="tx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>
                <a:solidFill>
                  <a:srgbClr val="FF6699"/>
                </a:solidFill>
              </a:rPr>
              <a:t>2019</a:t>
            </a:r>
          </a:p>
        </p:txBody>
      </p:sp>
    </p:spTree>
    <p:extLst>
      <p:ext uri="{BB962C8B-B14F-4D97-AF65-F5344CB8AC3E}">
        <p14:creationId xmlns:p14="http://schemas.microsoft.com/office/powerpoint/2010/main" val="9307181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 descr="Gezin in de duinen_ss_92849434.jpg">
            <a:extLst>
              <a:ext uri="{FF2B5EF4-FFF2-40B4-BE49-F238E27FC236}">
                <a16:creationId xmlns:a16="http://schemas.microsoft.com/office/drawing/2014/main" xmlns="" id="{41556A9B-3394-0643-9984-EACDC8A3CC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73399" y="0"/>
            <a:ext cx="6070601" cy="5143500"/>
          </a:xfrm>
          <a:prstGeom prst="rect">
            <a:avLst/>
          </a:prstGeom>
        </p:spPr>
      </p:pic>
      <p:pic>
        <p:nvPicPr>
          <p:cNvPr id="10" name="Afbeelding 9">
            <a:extLst>
              <a:ext uri="{FF2B5EF4-FFF2-40B4-BE49-F238E27FC236}">
                <a16:creationId xmlns:a16="http://schemas.microsoft.com/office/drawing/2014/main" xmlns="" id="{AA6A11CF-A532-6541-8DB5-978BD92DF2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42"/>
            <a:ext cx="5447371" cy="5136615"/>
          </a:xfrm>
          <a:prstGeom prst="rect">
            <a:avLst/>
          </a:prstGeom>
        </p:spPr>
      </p:pic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xmlns="" id="{39107BDC-22D0-D743-A49E-E0CADF525D1B}"/>
              </a:ext>
            </a:extLst>
          </p:cNvPr>
          <p:cNvSpPr txBox="1">
            <a:spLocks/>
          </p:cNvSpPr>
          <p:nvPr/>
        </p:nvSpPr>
        <p:spPr>
          <a:xfrm>
            <a:off x="417342" y="507825"/>
            <a:ext cx="4112326" cy="1135062"/>
          </a:xfrm>
          <a:prstGeom prst="rect">
            <a:avLst/>
          </a:prstGeom>
        </p:spPr>
        <p:txBody>
          <a:bodyPr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b="1" kern="1200" baseline="0">
                <a:solidFill>
                  <a:schemeClr val="bg1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>
                <a:solidFill>
                  <a:srgbClr val="1A2C59"/>
                </a:solidFill>
              </a:rPr>
              <a:t>Vragen en opmerkingen?</a:t>
            </a:r>
          </a:p>
        </p:txBody>
      </p:sp>
      <p:pic>
        <p:nvPicPr>
          <p:cNvPr id="12" name="Afbeelding 11">
            <a:extLst>
              <a:ext uri="{FF2B5EF4-FFF2-40B4-BE49-F238E27FC236}">
                <a16:creationId xmlns:a16="http://schemas.microsoft.com/office/drawing/2014/main" xmlns="" id="{9CADF822-4481-3749-BEC4-A321572BBDD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72300" y="1061656"/>
            <a:ext cx="2171700" cy="4081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4280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tekst 2">
            <a:extLst>
              <a:ext uri="{FF2B5EF4-FFF2-40B4-BE49-F238E27FC236}">
                <a16:creationId xmlns:a16="http://schemas.microsoft.com/office/drawing/2014/main" xmlns="" id="{D5341D8A-61A4-44C6-93C3-3B49FAD2DB9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3686" y="519647"/>
            <a:ext cx="6324247" cy="806450"/>
          </a:xfrm>
        </p:spPr>
        <p:txBody>
          <a:bodyPr/>
          <a:lstStyle/>
          <a:p>
            <a:r>
              <a:rPr lang="nl-NL" dirty="0">
                <a:solidFill>
                  <a:schemeClr val="accent6">
                    <a:lumMod val="50000"/>
                  </a:schemeClr>
                </a:solidFill>
              </a:rPr>
              <a:t>Beleidsvisie</a:t>
            </a:r>
          </a:p>
        </p:txBody>
      </p:sp>
      <p:sp>
        <p:nvSpPr>
          <p:cNvPr id="9" name="Tijdelijke aanduiding voor tekst 3">
            <a:extLst>
              <a:ext uri="{FF2B5EF4-FFF2-40B4-BE49-F238E27FC236}">
                <a16:creationId xmlns:a16="http://schemas.microsoft.com/office/drawing/2014/main" xmlns="" id="{4F63083B-9243-4E48-A3E0-F483B1D9A4D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84139" y="1612283"/>
            <a:ext cx="5444871" cy="3740489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nl-NL" dirty="0">
                <a:solidFill>
                  <a:srgbClr val="002959"/>
                </a:solidFill>
              </a:rPr>
              <a:t>Een update (-&gt; raadsperiode)</a:t>
            </a:r>
          </a:p>
          <a:p>
            <a:pPr marL="0" indent="0">
              <a:lnSpc>
                <a:spcPct val="150000"/>
              </a:lnSpc>
              <a:buNone/>
            </a:pPr>
            <a:endParaRPr lang="nl-NL" dirty="0"/>
          </a:p>
          <a:p>
            <a:pPr marL="0" indent="0">
              <a:lnSpc>
                <a:spcPct val="150000"/>
              </a:lnSpc>
              <a:buNone/>
            </a:pPr>
            <a:r>
              <a:rPr lang="nl-NL" dirty="0">
                <a:solidFill>
                  <a:srgbClr val="002959"/>
                </a:solidFill>
              </a:rPr>
              <a:t>Missie -&gt; Trends -&gt; Visie -&gt; Ambities</a:t>
            </a:r>
          </a:p>
          <a:p>
            <a:pPr marL="0" indent="0">
              <a:lnSpc>
                <a:spcPct val="150000"/>
              </a:lnSpc>
              <a:buNone/>
            </a:pPr>
            <a:endParaRPr lang="nl-NL" dirty="0">
              <a:solidFill>
                <a:srgbClr val="002959"/>
              </a:solidFill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nl-NL" i="1" dirty="0">
                <a:solidFill>
                  <a:srgbClr val="002959"/>
                </a:solidFill>
              </a:rPr>
              <a:t>Mensen gezonde kansen bieden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nl-NL" i="1" dirty="0">
                <a:solidFill>
                  <a:srgbClr val="002959"/>
                </a:solidFill>
              </a:rPr>
              <a:t>om alles uit hún leven te halen.</a:t>
            </a:r>
          </a:p>
          <a:p>
            <a:pPr marL="0" indent="0">
              <a:buNone/>
            </a:pPr>
            <a:endParaRPr lang="nl-NL" sz="1400" dirty="0"/>
          </a:p>
          <a:p>
            <a:pPr marL="0" indent="0">
              <a:buNone/>
            </a:pPr>
            <a:endParaRPr lang="nl-NL" sz="1400" dirty="0"/>
          </a:p>
          <a:p>
            <a:pPr marL="0" indent="0">
              <a:buNone/>
            </a:pPr>
            <a:r>
              <a:rPr lang="nl-NL" sz="1400" b="1" dirty="0">
                <a:solidFill>
                  <a:schemeClr val="accent2">
                    <a:lumMod val="75000"/>
                  </a:schemeClr>
                </a:solidFill>
              </a:rPr>
              <a:t>positief – open – eigentijds - deskundig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10" name="Afbeelding 9">
            <a:hlinkClick r:id="rId2"/>
            <a:extLst>
              <a:ext uri="{FF2B5EF4-FFF2-40B4-BE49-F238E27FC236}">
                <a16:creationId xmlns:a16="http://schemas.microsoft.com/office/drawing/2014/main" xmlns="" id="{F38B2831-6C02-4596-BB90-5EA68CFC92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7499" y="477767"/>
            <a:ext cx="3127219" cy="500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5441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>
                <a:solidFill>
                  <a:schemeClr val="accent6">
                    <a:lumMod val="50000"/>
                  </a:schemeClr>
                </a:solidFill>
              </a:rPr>
              <a:t>Belangrijke trends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4"/>
          </p:nvPr>
        </p:nvSpPr>
        <p:spPr>
          <a:xfrm>
            <a:off x="423862" y="1676400"/>
            <a:ext cx="3291403" cy="2889250"/>
          </a:xfrm>
        </p:spPr>
        <p:txBody>
          <a:bodyPr/>
          <a:lstStyle/>
          <a:p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fld id="{CFA5DF00-2FE2-5B4D-B917-C0BE6FC7A07A}" type="slidenum">
              <a:rPr lang="nl-NL"/>
              <a:pPr/>
              <a:t>3</a:t>
            </a:fld>
            <a:endParaRPr lang="nl-NL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xmlns="" id="{FC64FFC3-5616-4D4C-AA3F-0FCBCD2C5196}"/>
              </a:ext>
            </a:extLst>
          </p:cNvPr>
          <p:cNvSpPr txBox="1"/>
          <p:nvPr/>
        </p:nvSpPr>
        <p:spPr>
          <a:xfrm>
            <a:off x="423862" y="1634688"/>
            <a:ext cx="7784798" cy="2957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Clr>
                <a:srgbClr val="008ED4"/>
              </a:buClr>
              <a:buFont typeface="Arial" panose="020B0604020202020204" pitchFamily="34" charset="0"/>
              <a:buChar char="•"/>
            </a:pPr>
            <a:r>
              <a:rPr lang="nl-NL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Positieve gezondheid</a:t>
            </a:r>
            <a:r>
              <a:rPr lang="nl-NL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br>
              <a:rPr lang="nl-NL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NL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gezondheid is van ons allemaal, </a:t>
            </a:r>
            <a:br>
              <a:rPr lang="nl-NL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nl-NL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zelfredzaamheid</a:t>
            </a:r>
          </a:p>
          <a:p>
            <a:pPr marL="285750" indent="-285750">
              <a:lnSpc>
                <a:spcPct val="150000"/>
              </a:lnSpc>
              <a:buClr>
                <a:srgbClr val="008ED4"/>
              </a:buClr>
              <a:buFont typeface="Arial" panose="020B0604020202020204" pitchFamily="34" charset="0"/>
              <a:buChar char="•"/>
            </a:pPr>
            <a:r>
              <a:rPr lang="nl-NL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Bevolking verandert</a:t>
            </a:r>
            <a:endParaRPr lang="nl-NL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8ED4"/>
              </a:buClr>
              <a:buFont typeface="Arial" panose="020B0604020202020204" pitchFamily="34" charset="0"/>
              <a:buChar char="•"/>
            </a:pPr>
            <a:r>
              <a:rPr lang="nl-NL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Leefomgeving speelt mee</a:t>
            </a:r>
            <a:endParaRPr lang="nl-NL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8ED4"/>
              </a:buClr>
              <a:buFont typeface="Arial" panose="020B0604020202020204" pitchFamily="34" charset="0"/>
              <a:buChar char="•"/>
            </a:pPr>
            <a:r>
              <a:rPr lang="nl-NL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Van zorg naar preventie</a:t>
            </a:r>
            <a:r>
              <a:rPr lang="nl-NL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zorgkosten stijgen, meer aandacht preventie.</a:t>
            </a:r>
          </a:p>
          <a:p>
            <a:pPr marL="285750" indent="-285750">
              <a:lnSpc>
                <a:spcPct val="150000"/>
              </a:lnSpc>
              <a:buClr>
                <a:srgbClr val="008ED4"/>
              </a:buClr>
              <a:buFont typeface="Arial" panose="020B0604020202020204" pitchFamily="34" charset="0"/>
              <a:buChar char="•"/>
            </a:pPr>
            <a:r>
              <a:rPr lang="nl-NL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Zorg &amp; veiligheid</a:t>
            </a:r>
            <a:r>
              <a:rPr lang="nl-NL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voor kwetsbare mensen en hun omgeving</a:t>
            </a:r>
          </a:p>
          <a:p>
            <a:pPr marL="285750" indent="-285750">
              <a:lnSpc>
                <a:spcPct val="150000"/>
              </a:lnSpc>
              <a:buClr>
                <a:srgbClr val="008ED4"/>
              </a:buClr>
              <a:buFont typeface="Arial" panose="020B0604020202020204" pitchFamily="34" charset="0"/>
              <a:buChar char="•"/>
            </a:pPr>
            <a:r>
              <a:rPr lang="nl-NL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Keuzes en kwaliteit</a:t>
            </a:r>
            <a:endParaRPr lang="nl-NL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008ED4"/>
              </a:buClr>
              <a:buFont typeface="Arial" panose="020B0604020202020204" pitchFamily="34" charset="0"/>
              <a:buChar char="•"/>
            </a:pPr>
            <a:endParaRPr lang="nl-NL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xmlns="" id="{54C4E1FF-0A36-48E2-96A3-58DB25C61BF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711" t="19473" r="14043"/>
          <a:stretch/>
        </p:blipFill>
        <p:spPr>
          <a:xfrm>
            <a:off x="4461164" y="130855"/>
            <a:ext cx="3771900" cy="3242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3637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xmlns="" id="{B5DBAE0D-3A1F-4817-8BFB-C07F293A53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HOE… </a:t>
            </a:r>
            <a:endParaRPr lang="nl-NL" dirty="0">
              <a:solidFill>
                <a:srgbClr val="FF6699"/>
              </a:solidFill>
            </a:endParaRP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xmlns="" id="{DF486FF6-EE89-44DA-A01C-2496230074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3861" y="1172666"/>
            <a:ext cx="6186344" cy="3392984"/>
          </a:xfrm>
        </p:spPr>
        <p:txBody>
          <a:bodyPr/>
          <a:lstStyle/>
          <a:p>
            <a:pPr>
              <a:lnSpc>
                <a:spcPts val="2800"/>
              </a:lnSpc>
              <a:buFont typeface="Wingdings" panose="05000000000000000000" pitchFamily="2" charset="2"/>
              <a:buChar char="ü"/>
            </a:pPr>
            <a:r>
              <a:rPr lang="nl-NL" b="1" dirty="0">
                <a:solidFill>
                  <a:srgbClr val="FF6699"/>
                </a:solidFill>
              </a:rPr>
              <a:t>Klant centraal </a:t>
            </a:r>
          </a:p>
          <a:p>
            <a:pPr marL="0" indent="0">
              <a:lnSpc>
                <a:spcPts val="2300"/>
              </a:lnSpc>
              <a:buNone/>
            </a:pPr>
            <a:r>
              <a:rPr lang="nl-NL" dirty="0"/>
              <a:t>	Inspelen op behoeften individu én samenleving: 	flexibel en bereikbaar.</a:t>
            </a:r>
          </a:p>
          <a:p>
            <a:pPr>
              <a:lnSpc>
                <a:spcPts val="2800"/>
              </a:lnSpc>
              <a:buFont typeface="Wingdings" panose="05000000000000000000" pitchFamily="2" charset="2"/>
              <a:buChar char="ü"/>
            </a:pPr>
            <a:r>
              <a:rPr lang="nl-NL" b="1" dirty="0">
                <a:solidFill>
                  <a:srgbClr val="FF6699"/>
                </a:solidFill>
              </a:rPr>
              <a:t>Verbinden met het veld</a:t>
            </a:r>
          </a:p>
          <a:p>
            <a:pPr marL="0" indent="0">
              <a:lnSpc>
                <a:spcPts val="2200"/>
              </a:lnSpc>
              <a:buNone/>
            </a:pPr>
            <a:r>
              <a:rPr lang="nl-NL" dirty="0"/>
              <a:t>	Samen doelen bereiken door netwerken en 	kennisdelen voor vernieuwende oplossingen.</a:t>
            </a:r>
          </a:p>
          <a:p>
            <a:pPr>
              <a:lnSpc>
                <a:spcPts val="2800"/>
              </a:lnSpc>
              <a:buFont typeface="Wingdings" panose="05000000000000000000" pitchFamily="2" charset="2"/>
              <a:buChar char="ü"/>
            </a:pPr>
            <a:r>
              <a:rPr lang="nl-NL" b="1" dirty="0">
                <a:solidFill>
                  <a:srgbClr val="FF6699"/>
                </a:solidFill>
              </a:rPr>
              <a:t>Vernieuwen</a:t>
            </a:r>
          </a:p>
          <a:p>
            <a:pPr marL="0" indent="0">
              <a:lnSpc>
                <a:spcPts val="2200"/>
              </a:lnSpc>
              <a:buNone/>
            </a:pPr>
            <a:r>
              <a:rPr lang="nl-NL" dirty="0"/>
              <a:t>	Veranderingen snel in beeld, nieuwe mogelijkheden 	en technieken om gezonde kansen 	te benutten.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nl-NL" b="1" dirty="0">
              <a:solidFill>
                <a:srgbClr val="FF6699"/>
              </a:solidFill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716256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binnen, muur, persoon, vloer&#10;&#10;Beschrijving is gegenereerd met zeer hoge betrouwbaarheid">
            <a:extLst>
              <a:ext uri="{FF2B5EF4-FFF2-40B4-BE49-F238E27FC236}">
                <a16:creationId xmlns:a16="http://schemas.microsoft.com/office/drawing/2014/main" xmlns="" id="{F920B2C9-928E-42FD-A47B-446B9A01D3D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2" y="-6980"/>
            <a:ext cx="9144001" cy="5150480"/>
          </a:xfrm>
          <a:prstGeom prst="rect">
            <a:avLst/>
          </a:prstGeom>
        </p:spPr>
      </p:pic>
      <p:sp>
        <p:nvSpPr>
          <p:cNvPr id="8" name="Tijdelijke aanduiding voor tekst 8">
            <a:extLst>
              <a:ext uri="{FF2B5EF4-FFF2-40B4-BE49-F238E27FC236}">
                <a16:creationId xmlns:a16="http://schemas.microsoft.com/office/drawing/2014/main" xmlns="" id="{B6D8D394-BA9E-F84E-9534-8E0EB6AAF588}"/>
              </a:ext>
            </a:extLst>
          </p:cNvPr>
          <p:cNvSpPr txBox="1">
            <a:spLocks/>
          </p:cNvSpPr>
          <p:nvPr/>
        </p:nvSpPr>
        <p:spPr>
          <a:xfrm>
            <a:off x="424376" y="1061656"/>
            <a:ext cx="5189538" cy="846137"/>
          </a:xfrm>
          <a:prstGeom prst="rect">
            <a:avLst/>
          </a:prstGeom>
        </p:spPr>
        <p:txBody>
          <a:bodyPr bIns="0" anchor="t" anchorCtr="0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400" b="1" kern="1200" baseline="0">
                <a:solidFill>
                  <a:schemeClr val="bg1"/>
                </a:solidFill>
                <a:latin typeface="Verdana"/>
                <a:ea typeface="+mn-ea"/>
                <a:cs typeface="Verdana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>
                <a:solidFill>
                  <a:srgbClr val="1A2C54"/>
                </a:solidFill>
              </a:rPr>
              <a:t>Kadernota 2020 </a:t>
            </a:r>
          </a:p>
        </p:txBody>
      </p:sp>
      <p:sp>
        <p:nvSpPr>
          <p:cNvPr id="9" name="Tijdelijke aanduiding voor tekst 10">
            <a:extLst>
              <a:ext uri="{FF2B5EF4-FFF2-40B4-BE49-F238E27FC236}">
                <a16:creationId xmlns:a16="http://schemas.microsoft.com/office/drawing/2014/main" xmlns="" id="{A1A25132-593D-7142-84FE-4A692768DA24}"/>
              </a:ext>
            </a:extLst>
          </p:cNvPr>
          <p:cNvSpPr txBox="1">
            <a:spLocks/>
          </p:cNvSpPr>
          <p:nvPr/>
        </p:nvSpPr>
        <p:spPr>
          <a:xfrm>
            <a:off x="424376" y="1593858"/>
            <a:ext cx="3677235" cy="111828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FFFFFF"/>
                </a:solidFill>
                <a:latin typeface="Verdana"/>
                <a:ea typeface="+mn-ea"/>
                <a:cs typeface="Verdana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400" kern="1200">
                <a:solidFill>
                  <a:srgbClr val="002959"/>
                </a:solidFill>
                <a:latin typeface="Verdana"/>
                <a:ea typeface="+mn-ea"/>
                <a:cs typeface="Verdan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>
                <a:solidFill>
                  <a:srgbClr val="1A2C59"/>
                </a:solidFill>
              </a:rPr>
              <a:t>GGD Hart voor Brabant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xmlns="" id="{23A748FC-064C-EE42-B657-BFBDF4422E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72300" y="1061656"/>
            <a:ext cx="2171700" cy="4081844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xmlns="" id="{E29D786A-3BBB-D147-90EA-1B8234973E1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254500"/>
            <a:ext cx="2870200" cy="445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522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>
            <a:extLst>
              <a:ext uri="{FF2B5EF4-FFF2-40B4-BE49-F238E27FC236}">
                <a16:creationId xmlns:a16="http://schemas.microsoft.com/office/drawing/2014/main" xmlns="" id="{3CC2ED13-01D5-3B4F-8FF3-6BFE7F4482C9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743200" y="3519354"/>
            <a:ext cx="1828800" cy="1562100"/>
          </a:xfrm>
          <a:prstGeom prst="rect">
            <a:avLst/>
          </a:prstGeom>
        </p:spPr>
      </p:pic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xmlns="" id="{B5DBAE0D-3A1F-4817-8BFB-C07F293A53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WAT… </a:t>
            </a:r>
            <a:r>
              <a:rPr lang="nl-NL" dirty="0">
                <a:solidFill>
                  <a:srgbClr val="00B0F0"/>
                </a:solidFill>
              </a:rPr>
              <a:t>Preventie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xmlns="" id="{DF486FF6-EE89-44DA-A01C-2496230074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3686" y="1411154"/>
            <a:ext cx="5600185" cy="2889250"/>
          </a:xfrm>
        </p:spPr>
        <p:txBody>
          <a:bodyPr/>
          <a:lstStyle/>
          <a:p>
            <a:pPr lvl="0">
              <a:lnSpc>
                <a:spcPct val="150000"/>
              </a:lnSpc>
            </a:pPr>
            <a:r>
              <a:rPr lang="nl-NL" u="sng" dirty="0">
                <a:hlinkClick r:id="rId4"/>
              </a:rPr>
              <a:t>Preventieakkoord</a:t>
            </a:r>
            <a:r>
              <a:rPr lang="nl-NL" dirty="0"/>
              <a:t>: roken, overgewicht, alcohol: regionale afspraken?</a:t>
            </a:r>
          </a:p>
          <a:p>
            <a:pPr lvl="0">
              <a:lnSpc>
                <a:spcPct val="150000"/>
              </a:lnSpc>
            </a:pPr>
            <a:r>
              <a:rPr lang="nl-NL" dirty="0"/>
              <a:t>Jeugdgezondheid 2022: flexibel, wat nodig is</a:t>
            </a:r>
          </a:p>
          <a:p>
            <a:pPr lvl="0">
              <a:lnSpc>
                <a:spcPct val="150000"/>
              </a:lnSpc>
            </a:pPr>
            <a:r>
              <a:rPr lang="nl-NL" dirty="0"/>
              <a:t>Kwetsbare groepen: passend aanbod, in overleg</a:t>
            </a:r>
          </a:p>
          <a:p>
            <a:pPr lvl="0">
              <a:lnSpc>
                <a:spcPct val="150000"/>
              </a:lnSpc>
            </a:pPr>
            <a:r>
              <a:rPr lang="nl-NL" dirty="0"/>
              <a:t>Multichannel klantbeleving: altijd de beste weg op het beste moment</a:t>
            </a:r>
          </a:p>
        </p:txBody>
      </p:sp>
    </p:spTree>
    <p:extLst>
      <p:ext uri="{BB962C8B-B14F-4D97-AF65-F5344CB8AC3E}">
        <p14:creationId xmlns:p14="http://schemas.microsoft.com/office/powerpoint/2010/main" val="4488373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jdelijke aanduiding voor tekst 1">
            <a:extLst>
              <a:ext uri="{FF2B5EF4-FFF2-40B4-BE49-F238E27FC236}">
                <a16:creationId xmlns:a16="http://schemas.microsoft.com/office/drawing/2014/main" xmlns="" id="{B3123293-6E63-4C1D-89F0-17070D94937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WAT … </a:t>
            </a:r>
            <a:r>
              <a:rPr lang="nl-NL" dirty="0">
                <a:solidFill>
                  <a:srgbClr val="0070C0"/>
                </a:solidFill>
              </a:rPr>
              <a:t>Gezonde omgeving</a:t>
            </a:r>
          </a:p>
        </p:txBody>
      </p:sp>
      <p:sp>
        <p:nvSpPr>
          <p:cNvPr id="8" name="Tijdelijke aanduiding voor tekst 2">
            <a:extLst>
              <a:ext uri="{FF2B5EF4-FFF2-40B4-BE49-F238E27FC236}">
                <a16:creationId xmlns:a16="http://schemas.microsoft.com/office/drawing/2014/main" xmlns="" id="{19716ABE-CD58-406B-897C-F19876C697A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3862" y="1676400"/>
            <a:ext cx="5362685" cy="2889250"/>
          </a:xfrm>
        </p:spPr>
        <p:txBody>
          <a:bodyPr/>
          <a:lstStyle/>
          <a:p>
            <a:pPr lvl="0">
              <a:lnSpc>
                <a:spcPct val="150000"/>
              </a:lnSpc>
            </a:pPr>
            <a:r>
              <a:rPr lang="nl-NL" dirty="0"/>
              <a:t>Omgevingswet (en gezondheid)</a:t>
            </a:r>
          </a:p>
          <a:p>
            <a:pPr marL="0" lvl="0" indent="0">
              <a:lnSpc>
                <a:spcPct val="150000"/>
              </a:lnSpc>
              <a:buNone/>
            </a:pPr>
            <a:r>
              <a:rPr lang="nl-NL" dirty="0"/>
              <a:t>		voorbeeld: </a:t>
            </a:r>
            <a:r>
              <a:rPr lang="nl-NL" u="sng" dirty="0">
                <a:hlinkClick r:id="rId2"/>
              </a:rPr>
              <a:t>Brabantse omgevingsscan</a:t>
            </a:r>
            <a:endParaRPr lang="nl-NL" dirty="0"/>
          </a:p>
          <a:p>
            <a:pPr marL="457200" lvl="1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5437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ekst 1">
            <a:extLst>
              <a:ext uri="{FF2B5EF4-FFF2-40B4-BE49-F238E27FC236}">
                <a16:creationId xmlns:a16="http://schemas.microsoft.com/office/drawing/2014/main" xmlns="" id="{B5DBAE0D-3A1F-4817-8BFB-C07F293A536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/>
              <a:t>WAT… </a:t>
            </a:r>
            <a:r>
              <a:rPr lang="nl-NL" dirty="0">
                <a:solidFill>
                  <a:srgbClr val="92D050"/>
                </a:solidFill>
              </a:rPr>
              <a:t>Inzicht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xmlns="" id="{DF486FF6-EE89-44DA-A01C-2496230074A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3862" y="1676400"/>
            <a:ext cx="4664669" cy="2889250"/>
          </a:xfrm>
        </p:spPr>
        <p:txBody>
          <a:bodyPr/>
          <a:lstStyle/>
          <a:p>
            <a:pPr lvl="0">
              <a:lnSpc>
                <a:spcPct val="150000"/>
              </a:lnSpc>
            </a:pPr>
            <a:r>
              <a:rPr lang="nl-NL" dirty="0"/>
              <a:t>combineren van gegevens</a:t>
            </a:r>
          </a:p>
          <a:p>
            <a:pPr marL="0" lvl="0" indent="0">
              <a:lnSpc>
                <a:spcPct val="150000"/>
              </a:lnSpc>
              <a:buNone/>
            </a:pPr>
            <a:r>
              <a:rPr lang="nl-NL" dirty="0"/>
              <a:t>    	voorbeeld: </a:t>
            </a:r>
            <a:r>
              <a:rPr lang="nl-NL" dirty="0">
                <a:hlinkClick r:id="rId2"/>
              </a:rPr>
              <a:t>Brabantscan</a:t>
            </a:r>
            <a:endParaRPr lang="nl-NL" dirty="0"/>
          </a:p>
          <a:p>
            <a:pPr lvl="0">
              <a:lnSpc>
                <a:spcPct val="150000"/>
              </a:lnSpc>
            </a:pPr>
            <a:r>
              <a:rPr lang="nl-NL" dirty="0"/>
              <a:t>interactieve(re) rapporten</a:t>
            </a:r>
          </a:p>
          <a:p>
            <a:pPr marL="0" lvl="0" indent="0">
              <a:lnSpc>
                <a:spcPct val="150000"/>
              </a:lnSpc>
              <a:buNone/>
            </a:pPr>
            <a:r>
              <a:rPr lang="nl-NL" dirty="0"/>
              <a:t>    	voorbeeld: </a:t>
            </a:r>
            <a:r>
              <a:rPr lang="nl-NL" dirty="0">
                <a:hlinkClick r:id="rId3"/>
              </a:rPr>
              <a:t>wijkfoto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7921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tekst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 dirty="0">
                <a:solidFill>
                  <a:schemeClr val="accent6">
                    <a:lumMod val="50000"/>
                  </a:schemeClr>
                </a:solidFill>
              </a:rPr>
              <a:t>De GGD als bedrijf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4294967295"/>
          </p:nvPr>
        </p:nvSpPr>
        <p:spPr>
          <a:xfrm>
            <a:off x="-48861" y="1326097"/>
            <a:ext cx="6324600" cy="2324523"/>
          </a:xfrm>
          <a:prstGeom prst="rect">
            <a:avLst/>
          </a:prstGeom>
        </p:spPr>
        <p:txBody>
          <a:bodyPr/>
          <a:lstStyle/>
          <a:p>
            <a:endParaRPr lang="nl-NL" dirty="0"/>
          </a:p>
          <a:p>
            <a:endParaRPr lang="nl-NL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xmlns="" id="{FC64FFC3-5616-4D4C-AA3F-0FCBCD2C5196}"/>
              </a:ext>
            </a:extLst>
          </p:cNvPr>
          <p:cNvSpPr txBox="1"/>
          <p:nvPr/>
        </p:nvSpPr>
        <p:spPr>
          <a:xfrm>
            <a:off x="500469" y="1237982"/>
            <a:ext cx="7784798" cy="2258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diensten op 60 lokale en 5 regionale plekken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tarieven: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tot 2019: -/- 15%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2020: indexering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2021: ?</a:t>
            </a:r>
          </a:p>
          <a:p>
            <a:pPr marL="285750" lvl="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nl-NL" sz="16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gemeentelijke bijdrage: + 2,45% (Tilburg)</a:t>
            </a:r>
            <a:endParaRPr lang="nl-NL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xmlns="" id="{9DF4E785-2724-614B-AC18-B9C452B2FC3A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586139" y="3528299"/>
            <a:ext cx="2527300" cy="154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9449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hema">
  <a:themeElements>
    <a:clrScheme name="GGD">
      <a:dk1>
        <a:srgbClr val="1A2C54"/>
      </a:dk1>
      <a:lt1>
        <a:sysClr val="window" lastClr="FFFFFF"/>
      </a:lt1>
      <a:dk2>
        <a:srgbClr val="1A2C54"/>
      </a:dk2>
      <a:lt2>
        <a:srgbClr val="FFFFFF"/>
      </a:lt2>
      <a:accent1>
        <a:srgbClr val="4F81BD"/>
      </a:accent1>
      <a:accent2>
        <a:srgbClr val="FEC80F"/>
      </a:accent2>
      <a:accent3>
        <a:srgbClr val="97CA59"/>
      </a:accent3>
      <a:accent4>
        <a:srgbClr val="1A2C54"/>
      </a:accent4>
      <a:accent5>
        <a:srgbClr val="008ABF"/>
      </a:accent5>
      <a:accent6>
        <a:srgbClr val="72D5FF"/>
      </a:accent6>
      <a:hlink>
        <a:srgbClr val="72D5FF"/>
      </a:hlink>
      <a:folHlink>
        <a:srgbClr val="008AB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Aangepast ontwerp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AAC6FEA07A69043BA2D1B71BDF2FD90" ma:contentTypeVersion="5" ma:contentTypeDescription="Een nieuw document maken." ma:contentTypeScope="" ma:versionID="a2e4425caad2d307f16c8a1bf420aaea">
  <xsd:schema xmlns:xsd="http://www.w3.org/2001/XMLSchema" xmlns:xs="http://www.w3.org/2001/XMLSchema" xmlns:p="http://schemas.microsoft.com/office/2006/metadata/properties" xmlns:ns2="e74d4471-4457-42c8-82d0-bcff14ab1e08" targetNamespace="http://schemas.microsoft.com/office/2006/metadata/properties" ma:root="true" ma:fieldsID="337cff6e076a2120901d957062115e22" ns2:_="">
    <xsd:import namespace="e74d4471-4457-42c8-82d0-bcff14ab1e0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4d4471-4457-42c8-82d0-bcff14ab1e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6674539-3B19-4F7E-8E5A-706E33020BF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7412B66-A01A-4ACF-B368-BC84EC2F8239}">
  <ds:schemaRefs>
    <ds:schemaRef ds:uri="http://purl.org/dc/terms/"/>
    <ds:schemaRef ds:uri="http://schemas.microsoft.com/office/infopath/2007/PartnerControls"/>
    <ds:schemaRef ds:uri="http://www.w3.org/XML/1998/namespace"/>
    <ds:schemaRef ds:uri="http://purl.org/dc/dcmitype/"/>
    <ds:schemaRef ds:uri="http://schemas.openxmlformats.org/package/2006/metadata/core-properties"/>
    <ds:schemaRef ds:uri="http://schemas.microsoft.com/office/2006/metadata/properties"/>
    <ds:schemaRef ds:uri="http://schemas.microsoft.com/office/2006/documentManagement/types"/>
    <ds:schemaRef ds:uri="e74d4471-4457-42c8-82d0-bcff14ab1e08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341889B1-7501-4F23-AC94-4F5F4E922E7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74d4471-4457-42c8-82d0-bcff14ab1e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3077</TotalTime>
  <Words>527</Words>
  <Application>Microsoft Office PowerPoint</Application>
  <PresentationFormat>Diavoorstelling (16:9)</PresentationFormat>
  <Paragraphs>111</Paragraphs>
  <Slides>18</Slides>
  <Notes>9</Notes>
  <HiddenSlides>0</HiddenSlides>
  <MMClips>0</MMClips>
  <ScaleCrop>false</ScaleCrop>
  <HeadingPairs>
    <vt:vector size="4" baseType="variant">
      <vt:variant>
        <vt:lpstr>Thema</vt:lpstr>
      </vt:variant>
      <vt:variant>
        <vt:i4>2</vt:i4>
      </vt:variant>
      <vt:variant>
        <vt:lpstr>Diatitels</vt:lpstr>
      </vt:variant>
      <vt:variant>
        <vt:i4>18</vt:i4>
      </vt:variant>
    </vt:vector>
  </HeadingPairs>
  <TitlesOfParts>
    <vt:vector size="20" baseType="lpstr">
      <vt:lpstr>Office-thema</vt:lpstr>
      <vt:lpstr>Aangepast ontwerp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Ambitions</dc:creator>
  <cp:lastModifiedBy>Leersum, Leny van</cp:lastModifiedBy>
  <cp:revision>136</cp:revision>
  <dcterms:created xsi:type="dcterms:W3CDTF">2018-04-12T06:19:57Z</dcterms:created>
  <dcterms:modified xsi:type="dcterms:W3CDTF">2019-05-09T12:05:23Z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0x010100EAAC6FEA07A69043BA2D1B71BDF2FD90</vt:lpwstr>
  </property>
</Properties>
</file>