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4"/>
  </p:sldMasterIdLst>
  <p:notesMasterIdLst>
    <p:notesMasterId r:id="rId18"/>
  </p:notesMasterIdLst>
  <p:handoutMasterIdLst>
    <p:handoutMasterId r:id="rId19"/>
  </p:handoutMasterIdLst>
  <p:sldIdLst>
    <p:sldId id="256" r:id="rId5"/>
    <p:sldId id="350" r:id="rId6"/>
    <p:sldId id="362" r:id="rId7"/>
    <p:sldId id="339" r:id="rId8"/>
    <p:sldId id="343" r:id="rId9"/>
    <p:sldId id="341" r:id="rId10"/>
    <p:sldId id="346" r:id="rId11"/>
    <p:sldId id="363" r:id="rId12"/>
    <p:sldId id="364" r:id="rId13"/>
    <p:sldId id="351" r:id="rId14"/>
    <p:sldId id="352" r:id="rId15"/>
    <p:sldId id="353" r:id="rId16"/>
    <p:sldId id="360" r:id="rId17"/>
  </p:sldIdLst>
  <p:sldSz cx="9144000" cy="6858000" type="screen4x3"/>
  <p:notesSz cx="10021888" cy="6888163"/>
  <p:defaultTextStyle>
    <a:defPPr>
      <a:defRPr lang="en-US"/>
    </a:defPPr>
    <a:lvl1pPr algn="l" rtl="0" fontAlgn="base">
      <a:spcBef>
        <a:spcPct val="20000"/>
      </a:spcBef>
      <a:spcAft>
        <a:spcPct val="0"/>
      </a:spcAft>
      <a:defRPr sz="2400" kern="1200">
        <a:solidFill>
          <a:srgbClr val="183A80"/>
        </a:solidFill>
        <a:latin typeface="Verdana" pitchFamily="1" charset="0"/>
        <a:ea typeface="ＭＳ Ｐゴシック" pitchFamily="1" charset="-128"/>
        <a:cs typeface="+mn-cs"/>
      </a:defRPr>
    </a:lvl1pPr>
    <a:lvl2pPr marL="457200" algn="l" rtl="0" fontAlgn="base">
      <a:spcBef>
        <a:spcPct val="20000"/>
      </a:spcBef>
      <a:spcAft>
        <a:spcPct val="0"/>
      </a:spcAft>
      <a:defRPr sz="2400" kern="1200">
        <a:solidFill>
          <a:srgbClr val="183A80"/>
        </a:solidFill>
        <a:latin typeface="Verdana" pitchFamily="1" charset="0"/>
        <a:ea typeface="ＭＳ Ｐゴシック" pitchFamily="1" charset="-128"/>
        <a:cs typeface="+mn-cs"/>
      </a:defRPr>
    </a:lvl2pPr>
    <a:lvl3pPr marL="914400" algn="l" rtl="0" fontAlgn="base">
      <a:spcBef>
        <a:spcPct val="20000"/>
      </a:spcBef>
      <a:spcAft>
        <a:spcPct val="0"/>
      </a:spcAft>
      <a:defRPr sz="2400" kern="1200">
        <a:solidFill>
          <a:srgbClr val="183A80"/>
        </a:solidFill>
        <a:latin typeface="Verdana" pitchFamily="1" charset="0"/>
        <a:ea typeface="ＭＳ Ｐゴシック" pitchFamily="1" charset="-128"/>
        <a:cs typeface="+mn-cs"/>
      </a:defRPr>
    </a:lvl3pPr>
    <a:lvl4pPr marL="1371600" algn="l" rtl="0" fontAlgn="base">
      <a:spcBef>
        <a:spcPct val="20000"/>
      </a:spcBef>
      <a:spcAft>
        <a:spcPct val="0"/>
      </a:spcAft>
      <a:defRPr sz="2400" kern="1200">
        <a:solidFill>
          <a:srgbClr val="183A80"/>
        </a:solidFill>
        <a:latin typeface="Verdana" pitchFamily="1" charset="0"/>
        <a:ea typeface="ＭＳ Ｐゴシック" pitchFamily="1" charset="-128"/>
        <a:cs typeface="+mn-cs"/>
      </a:defRPr>
    </a:lvl4pPr>
    <a:lvl5pPr marL="1828800" algn="l" rtl="0" fontAlgn="base">
      <a:spcBef>
        <a:spcPct val="20000"/>
      </a:spcBef>
      <a:spcAft>
        <a:spcPct val="0"/>
      </a:spcAft>
      <a:defRPr sz="2400" kern="1200">
        <a:solidFill>
          <a:srgbClr val="183A80"/>
        </a:solidFill>
        <a:latin typeface="Verdana" pitchFamily="1" charset="0"/>
        <a:ea typeface="ＭＳ Ｐゴシック" pitchFamily="1" charset="-128"/>
        <a:cs typeface="+mn-cs"/>
      </a:defRPr>
    </a:lvl5pPr>
    <a:lvl6pPr marL="2286000" algn="l" defTabSz="914400" rtl="0" eaLnBrk="1" latinLnBrk="0" hangingPunct="1">
      <a:defRPr sz="2400" kern="1200">
        <a:solidFill>
          <a:srgbClr val="183A80"/>
        </a:solidFill>
        <a:latin typeface="Verdana" pitchFamily="1" charset="0"/>
        <a:ea typeface="ＭＳ Ｐゴシック" pitchFamily="1" charset="-128"/>
        <a:cs typeface="+mn-cs"/>
      </a:defRPr>
    </a:lvl6pPr>
    <a:lvl7pPr marL="2743200" algn="l" defTabSz="914400" rtl="0" eaLnBrk="1" latinLnBrk="0" hangingPunct="1">
      <a:defRPr sz="2400" kern="1200">
        <a:solidFill>
          <a:srgbClr val="183A80"/>
        </a:solidFill>
        <a:latin typeface="Verdana" pitchFamily="1" charset="0"/>
        <a:ea typeface="ＭＳ Ｐゴシック" pitchFamily="1" charset="-128"/>
        <a:cs typeface="+mn-cs"/>
      </a:defRPr>
    </a:lvl7pPr>
    <a:lvl8pPr marL="3200400" algn="l" defTabSz="914400" rtl="0" eaLnBrk="1" latinLnBrk="0" hangingPunct="1">
      <a:defRPr sz="2400" kern="1200">
        <a:solidFill>
          <a:srgbClr val="183A80"/>
        </a:solidFill>
        <a:latin typeface="Verdana" pitchFamily="1" charset="0"/>
        <a:ea typeface="ＭＳ Ｐゴシック" pitchFamily="1" charset="-128"/>
        <a:cs typeface="+mn-cs"/>
      </a:defRPr>
    </a:lvl8pPr>
    <a:lvl9pPr marL="3657600" algn="l" defTabSz="914400" rtl="0" eaLnBrk="1" latinLnBrk="0" hangingPunct="1">
      <a:defRPr sz="2400" kern="1200">
        <a:solidFill>
          <a:srgbClr val="183A80"/>
        </a:solidFill>
        <a:latin typeface="Verdana" pitchFamily="1" charset="0"/>
        <a:ea typeface="ＭＳ Ｐゴシック" pitchFamily="1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pos="839" userDrawn="1">
          <p15:clr>
            <a:srgbClr val="A4A3A4"/>
          </p15:clr>
        </p15:guide>
        <p15:guide id="4" orient="horz">
          <p15:clr>
            <a:srgbClr val="A4A3A4"/>
          </p15:clr>
        </p15:guide>
        <p15:guide id="5" pos="575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7755"/>
    <a:srgbClr val="0076AA"/>
    <a:srgbClr val="DB1D4F"/>
    <a:srgbClr val="005176"/>
    <a:srgbClr val="57B2D6"/>
    <a:srgbClr val="EAC2B3"/>
    <a:srgbClr val="BDE8F2"/>
    <a:srgbClr val="948CC4"/>
    <a:srgbClr val="AD2A43"/>
    <a:srgbClr val="FFC1C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99" autoAdjust="0"/>
    <p:restoredTop sz="95657" autoAdjust="0"/>
  </p:normalViewPr>
  <p:slideViewPr>
    <p:cSldViewPr>
      <p:cViewPr varScale="1">
        <p:scale>
          <a:sx n="109" d="100"/>
          <a:sy n="109" d="100"/>
        </p:scale>
        <p:origin x="1704" y="102"/>
      </p:cViewPr>
      <p:guideLst>
        <p:guide orient="horz" pos="2160"/>
        <p:guide pos="2880"/>
        <p:guide pos="839"/>
        <p:guide orient="horz"/>
        <p:guide pos="575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033FAA7-0A90-4F8D-9242-6395561A1460}" type="doc">
      <dgm:prSet loTypeId="urn:microsoft.com/office/officeart/2005/8/layout/cycle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nl-NL"/>
        </a:p>
      </dgm:t>
    </dgm:pt>
    <dgm:pt modelId="{C8C8D908-FA00-4192-9B6D-34050D9ECF1B}">
      <dgm:prSet phldrT="[Tekst]" custT="1"/>
      <dgm:spPr>
        <a:solidFill>
          <a:srgbClr val="322E81"/>
        </a:solidFill>
        <a:ln>
          <a:solidFill>
            <a:srgbClr val="322E81"/>
          </a:solidFill>
        </a:ln>
      </dgm:spPr>
      <dgm:t>
        <a:bodyPr/>
        <a:lstStyle/>
        <a:p>
          <a:r>
            <a:rPr lang="nl-NL" sz="1200" dirty="0">
              <a:solidFill>
                <a:schemeClr val="bg1"/>
              </a:solidFill>
            </a:rPr>
            <a:t>Identificeren/</a:t>
          </a:r>
        </a:p>
        <a:p>
          <a:r>
            <a:rPr lang="nl-NL" sz="1200" dirty="0">
              <a:solidFill>
                <a:schemeClr val="bg1"/>
              </a:solidFill>
            </a:rPr>
            <a:t>Classificeren </a:t>
          </a:r>
        </a:p>
      </dgm:t>
    </dgm:pt>
    <dgm:pt modelId="{816B0B23-CFFF-47BC-95AC-6DEBEF8C0F42}" type="parTrans" cxnId="{A8B16572-D1F5-47F4-977D-8EE02C49D90D}">
      <dgm:prSet/>
      <dgm:spPr/>
      <dgm:t>
        <a:bodyPr/>
        <a:lstStyle/>
        <a:p>
          <a:endParaRPr lang="nl-NL"/>
        </a:p>
      </dgm:t>
    </dgm:pt>
    <dgm:pt modelId="{04DFF1FB-0EA1-427F-AA4B-CDF5942299C7}" type="sibTrans" cxnId="{A8B16572-D1F5-47F4-977D-8EE02C49D90D}">
      <dgm:prSet/>
      <dgm:spPr/>
      <dgm:t>
        <a:bodyPr/>
        <a:lstStyle/>
        <a:p>
          <a:endParaRPr lang="nl-NL"/>
        </a:p>
      </dgm:t>
    </dgm:pt>
    <dgm:pt modelId="{648E3BE1-CD8B-4051-AFB3-5CD4F4DB3045}">
      <dgm:prSet phldrT="[Tekst]" custT="1"/>
      <dgm:spPr>
        <a:solidFill>
          <a:srgbClr val="322E81"/>
        </a:solidFill>
        <a:ln>
          <a:solidFill>
            <a:srgbClr val="322E81"/>
          </a:solidFill>
        </a:ln>
      </dgm:spPr>
      <dgm:t>
        <a:bodyPr/>
        <a:lstStyle/>
        <a:p>
          <a:r>
            <a:rPr lang="nl-NL" sz="1200" dirty="0">
              <a:solidFill>
                <a:schemeClr val="bg1"/>
              </a:solidFill>
            </a:rPr>
            <a:t>Classificeren/ Kwantificeren</a:t>
          </a:r>
        </a:p>
      </dgm:t>
    </dgm:pt>
    <dgm:pt modelId="{CB7D5862-D24B-48A7-B5CE-9F95CCF661D9}" type="parTrans" cxnId="{2509943D-6A67-458E-8CFB-B4F2FD91772D}">
      <dgm:prSet/>
      <dgm:spPr/>
      <dgm:t>
        <a:bodyPr/>
        <a:lstStyle/>
        <a:p>
          <a:endParaRPr lang="nl-NL"/>
        </a:p>
      </dgm:t>
    </dgm:pt>
    <dgm:pt modelId="{B1C41FF7-FFD5-428F-B305-5EA1E6BF33D6}" type="sibTrans" cxnId="{2509943D-6A67-458E-8CFB-B4F2FD91772D}">
      <dgm:prSet/>
      <dgm:spPr/>
      <dgm:t>
        <a:bodyPr/>
        <a:lstStyle/>
        <a:p>
          <a:endParaRPr lang="nl-NL"/>
        </a:p>
      </dgm:t>
    </dgm:pt>
    <dgm:pt modelId="{D5AA106D-BC20-4BC9-BE84-C4FA13387A60}">
      <dgm:prSet phldrT="[Tekst]" custT="1"/>
      <dgm:spPr>
        <a:solidFill>
          <a:srgbClr val="322E81"/>
        </a:solidFill>
        <a:ln>
          <a:solidFill>
            <a:srgbClr val="322E81"/>
          </a:solidFill>
        </a:ln>
      </dgm:spPr>
      <dgm:t>
        <a:bodyPr/>
        <a:lstStyle/>
        <a:p>
          <a:r>
            <a:rPr lang="nl-NL" sz="1400" dirty="0">
              <a:solidFill>
                <a:schemeClr val="bg1"/>
              </a:solidFill>
            </a:rPr>
            <a:t>Maatregelen bepalen</a:t>
          </a:r>
          <a:endParaRPr lang="nl-NL" sz="1400" b="0" dirty="0">
            <a:solidFill>
              <a:schemeClr val="bg1"/>
            </a:solidFill>
          </a:endParaRPr>
        </a:p>
      </dgm:t>
    </dgm:pt>
    <dgm:pt modelId="{FB3BFA34-42E3-416C-A52D-8996FA26CBBD}" type="parTrans" cxnId="{2DB64E87-A14E-401C-BE14-DE6C0A49B0E9}">
      <dgm:prSet/>
      <dgm:spPr/>
      <dgm:t>
        <a:bodyPr/>
        <a:lstStyle/>
        <a:p>
          <a:endParaRPr lang="nl-NL"/>
        </a:p>
      </dgm:t>
    </dgm:pt>
    <dgm:pt modelId="{262F5DB9-B8AE-4079-9F6D-955A5526126A}" type="sibTrans" cxnId="{2DB64E87-A14E-401C-BE14-DE6C0A49B0E9}">
      <dgm:prSet/>
      <dgm:spPr/>
      <dgm:t>
        <a:bodyPr/>
        <a:lstStyle/>
        <a:p>
          <a:endParaRPr lang="nl-NL"/>
        </a:p>
      </dgm:t>
    </dgm:pt>
    <dgm:pt modelId="{57DF15C1-18FD-41E3-9AED-E447C42CC839}">
      <dgm:prSet phldrT="[Tekst]" custT="1"/>
      <dgm:spPr>
        <a:solidFill>
          <a:srgbClr val="322E81"/>
        </a:solidFill>
        <a:ln>
          <a:solidFill>
            <a:srgbClr val="322E81"/>
          </a:solidFill>
        </a:ln>
      </dgm:spPr>
      <dgm:t>
        <a:bodyPr/>
        <a:lstStyle/>
        <a:p>
          <a:r>
            <a:rPr lang="nl-NL" sz="1400" dirty="0">
              <a:solidFill>
                <a:schemeClr val="bg1"/>
              </a:solidFill>
            </a:rPr>
            <a:t>Maatregelen toetsen</a:t>
          </a:r>
        </a:p>
      </dgm:t>
    </dgm:pt>
    <dgm:pt modelId="{0E939F2B-CAF1-4C27-8F42-A4F2089A9997}" type="parTrans" cxnId="{D2B66860-0DE5-4E3C-A7A6-09AF0AFE041B}">
      <dgm:prSet/>
      <dgm:spPr/>
      <dgm:t>
        <a:bodyPr/>
        <a:lstStyle/>
        <a:p>
          <a:endParaRPr lang="nl-NL"/>
        </a:p>
      </dgm:t>
    </dgm:pt>
    <dgm:pt modelId="{E33D71F7-CA1D-4A0B-AA80-52E671C905EE}" type="sibTrans" cxnId="{D2B66860-0DE5-4E3C-A7A6-09AF0AFE041B}">
      <dgm:prSet/>
      <dgm:spPr/>
      <dgm:t>
        <a:bodyPr/>
        <a:lstStyle/>
        <a:p>
          <a:endParaRPr lang="nl-NL"/>
        </a:p>
      </dgm:t>
    </dgm:pt>
    <dgm:pt modelId="{598B4399-5848-4341-85CF-7582E0E46E0D}">
      <dgm:prSet phldrT="[Tekst]" custT="1"/>
      <dgm:spPr>
        <a:solidFill>
          <a:srgbClr val="322E81"/>
        </a:solidFill>
        <a:ln>
          <a:solidFill>
            <a:srgbClr val="322E81"/>
          </a:solidFill>
        </a:ln>
      </dgm:spPr>
      <dgm:t>
        <a:bodyPr/>
        <a:lstStyle/>
        <a:p>
          <a:r>
            <a:rPr lang="nl-NL" sz="1200" dirty="0">
              <a:solidFill>
                <a:schemeClr val="bg1"/>
              </a:solidFill>
            </a:rPr>
            <a:t>Rapporteren en evalueren</a:t>
          </a:r>
        </a:p>
      </dgm:t>
    </dgm:pt>
    <dgm:pt modelId="{B34DD054-1393-4911-BEE5-499ABCAF9483}" type="parTrans" cxnId="{2A4272C7-5C3E-4533-BCA6-C8E4ED21E109}">
      <dgm:prSet/>
      <dgm:spPr/>
      <dgm:t>
        <a:bodyPr/>
        <a:lstStyle/>
        <a:p>
          <a:endParaRPr lang="nl-NL"/>
        </a:p>
      </dgm:t>
    </dgm:pt>
    <dgm:pt modelId="{9C7CB213-9CA5-4E08-8FFA-73067156B216}" type="sibTrans" cxnId="{2A4272C7-5C3E-4533-BCA6-C8E4ED21E109}">
      <dgm:prSet/>
      <dgm:spPr/>
      <dgm:t>
        <a:bodyPr/>
        <a:lstStyle/>
        <a:p>
          <a:endParaRPr lang="nl-NL"/>
        </a:p>
      </dgm:t>
    </dgm:pt>
    <dgm:pt modelId="{AFA7FAB6-6211-44B9-871C-FB6AC59D4DE9}">
      <dgm:prSet phldrT="[Tekst]" custT="1"/>
      <dgm:spPr>
        <a:solidFill>
          <a:srgbClr val="322E81"/>
        </a:solidFill>
        <a:ln>
          <a:solidFill>
            <a:srgbClr val="322E81"/>
          </a:solidFill>
        </a:ln>
      </dgm:spPr>
      <dgm:t>
        <a:bodyPr/>
        <a:lstStyle/>
        <a:p>
          <a:r>
            <a:rPr lang="nl-NL" sz="1400" dirty="0">
              <a:solidFill>
                <a:schemeClr val="bg1"/>
              </a:solidFill>
            </a:rPr>
            <a:t>Context</a:t>
          </a:r>
        </a:p>
      </dgm:t>
    </dgm:pt>
    <dgm:pt modelId="{7B75266A-7153-4C3F-A278-5C27923EDD6C}" type="parTrans" cxnId="{B5A9710D-1042-428C-9FD7-82239D37E02E}">
      <dgm:prSet/>
      <dgm:spPr/>
      <dgm:t>
        <a:bodyPr/>
        <a:lstStyle/>
        <a:p>
          <a:endParaRPr lang="nl-NL"/>
        </a:p>
      </dgm:t>
    </dgm:pt>
    <dgm:pt modelId="{041B51A4-1F97-4C05-875A-CAEC77AD59BB}" type="sibTrans" cxnId="{B5A9710D-1042-428C-9FD7-82239D37E02E}">
      <dgm:prSet/>
      <dgm:spPr>
        <a:solidFill>
          <a:schemeClr val="bg1"/>
        </a:solidFill>
        <a:ln>
          <a:noFill/>
        </a:ln>
      </dgm:spPr>
      <dgm:t>
        <a:bodyPr/>
        <a:lstStyle/>
        <a:p>
          <a:endParaRPr lang="nl-NL"/>
        </a:p>
      </dgm:t>
    </dgm:pt>
    <dgm:pt modelId="{0A2F54A7-0488-42D8-A73C-0C44E8715A87}" type="pres">
      <dgm:prSet presAssocID="{2033FAA7-0A90-4F8D-9242-6395561A1460}" presName="Name0" presStyleCnt="0">
        <dgm:presLayoutVars>
          <dgm:dir/>
          <dgm:resizeHandles val="exact"/>
        </dgm:presLayoutVars>
      </dgm:prSet>
      <dgm:spPr/>
    </dgm:pt>
    <dgm:pt modelId="{8BF84CF0-A76E-4130-BBCC-1C35F01D0221}" type="pres">
      <dgm:prSet presAssocID="{2033FAA7-0A90-4F8D-9242-6395561A1460}" presName="cycle" presStyleCnt="0"/>
      <dgm:spPr/>
    </dgm:pt>
    <dgm:pt modelId="{0F0DFA18-F899-46CF-9678-0EBF312D62F1}" type="pres">
      <dgm:prSet presAssocID="{AFA7FAB6-6211-44B9-871C-FB6AC59D4DE9}" presName="nodeFirstNode" presStyleLbl="node1" presStyleIdx="0" presStyleCnt="6">
        <dgm:presLayoutVars>
          <dgm:bulletEnabled val="1"/>
        </dgm:presLayoutVars>
      </dgm:prSet>
      <dgm:spPr/>
    </dgm:pt>
    <dgm:pt modelId="{5AA95CE6-284A-4ACE-90A2-6CF1C2C66D76}" type="pres">
      <dgm:prSet presAssocID="{041B51A4-1F97-4C05-875A-CAEC77AD59BB}" presName="sibTransFirstNode" presStyleLbl="bgShp" presStyleIdx="0" presStyleCnt="1"/>
      <dgm:spPr/>
    </dgm:pt>
    <dgm:pt modelId="{6812959A-DDC3-4651-B985-1FACCF815468}" type="pres">
      <dgm:prSet presAssocID="{C8C8D908-FA00-4192-9B6D-34050D9ECF1B}" presName="nodeFollowingNodes" presStyleLbl="node1" presStyleIdx="1" presStyleCnt="6">
        <dgm:presLayoutVars>
          <dgm:bulletEnabled val="1"/>
        </dgm:presLayoutVars>
      </dgm:prSet>
      <dgm:spPr/>
    </dgm:pt>
    <dgm:pt modelId="{AE77A144-5392-4685-903F-74E81D1BFF38}" type="pres">
      <dgm:prSet presAssocID="{648E3BE1-CD8B-4051-AFB3-5CD4F4DB3045}" presName="nodeFollowingNodes" presStyleLbl="node1" presStyleIdx="2" presStyleCnt="6">
        <dgm:presLayoutVars>
          <dgm:bulletEnabled val="1"/>
        </dgm:presLayoutVars>
      </dgm:prSet>
      <dgm:spPr/>
    </dgm:pt>
    <dgm:pt modelId="{E6972997-F152-420A-AB1A-816A830CB4D6}" type="pres">
      <dgm:prSet presAssocID="{D5AA106D-BC20-4BC9-BE84-C4FA13387A60}" presName="nodeFollowingNodes" presStyleLbl="node1" presStyleIdx="3" presStyleCnt="6" custScaleY="100345">
        <dgm:presLayoutVars>
          <dgm:bulletEnabled val="1"/>
        </dgm:presLayoutVars>
      </dgm:prSet>
      <dgm:spPr/>
    </dgm:pt>
    <dgm:pt modelId="{7103912B-076F-4F51-8F35-D2043A3B5BAA}" type="pres">
      <dgm:prSet presAssocID="{57DF15C1-18FD-41E3-9AED-E447C42CC839}" presName="nodeFollowingNodes" presStyleLbl="node1" presStyleIdx="4" presStyleCnt="6" custScaleY="99929">
        <dgm:presLayoutVars>
          <dgm:bulletEnabled val="1"/>
        </dgm:presLayoutVars>
      </dgm:prSet>
      <dgm:spPr/>
    </dgm:pt>
    <dgm:pt modelId="{FB31DD33-6AAA-4BB6-8311-F06BEBE2CBC7}" type="pres">
      <dgm:prSet presAssocID="{598B4399-5848-4341-85CF-7582E0E46E0D}" presName="nodeFollowingNodes" presStyleLbl="node1" presStyleIdx="5" presStyleCnt="6" custScaleY="100685" custRadScaleRad="244688" custRadScaleInc="-34113">
        <dgm:presLayoutVars>
          <dgm:bulletEnabled val="1"/>
        </dgm:presLayoutVars>
      </dgm:prSet>
      <dgm:spPr/>
    </dgm:pt>
  </dgm:ptLst>
  <dgm:cxnLst>
    <dgm:cxn modelId="{76B6F401-8FF6-4841-9899-84668520E155}" type="presOf" srcId="{AFA7FAB6-6211-44B9-871C-FB6AC59D4DE9}" destId="{0F0DFA18-F899-46CF-9678-0EBF312D62F1}" srcOrd="0" destOrd="0" presId="urn:microsoft.com/office/officeart/2005/8/layout/cycle3"/>
    <dgm:cxn modelId="{B5A9710D-1042-428C-9FD7-82239D37E02E}" srcId="{2033FAA7-0A90-4F8D-9242-6395561A1460}" destId="{AFA7FAB6-6211-44B9-871C-FB6AC59D4DE9}" srcOrd="0" destOrd="0" parTransId="{7B75266A-7153-4C3F-A278-5C27923EDD6C}" sibTransId="{041B51A4-1F97-4C05-875A-CAEC77AD59BB}"/>
    <dgm:cxn modelId="{BD041F2D-F90A-444D-ACF6-B37EC0CB7A52}" type="presOf" srcId="{598B4399-5848-4341-85CF-7582E0E46E0D}" destId="{FB31DD33-6AAA-4BB6-8311-F06BEBE2CBC7}" srcOrd="0" destOrd="0" presId="urn:microsoft.com/office/officeart/2005/8/layout/cycle3"/>
    <dgm:cxn modelId="{11429237-0064-4EBC-9AE0-CE2F0A0F68F6}" type="presOf" srcId="{041B51A4-1F97-4C05-875A-CAEC77AD59BB}" destId="{5AA95CE6-284A-4ACE-90A2-6CF1C2C66D76}" srcOrd="0" destOrd="0" presId="urn:microsoft.com/office/officeart/2005/8/layout/cycle3"/>
    <dgm:cxn modelId="{2509943D-6A67-458E-8CFB-B4F2FD91772D}" srcId="{2033FAA7-0A90-4F8D-9242-6395561A1460}" destId="{648E3BE1-CD8B-4051-AFB3-5CD4F4DB3045}" srcOrd="2" destOrd="0" parTransId="{CB7D5862-D24B-48A7-B5CE-9F95CCF661D9}" sibTransId="{B1C41FF7-FFD5-428F-B305-5EA1E6BF33D6}"/>
    <dgm:cxn modelId="{2E5C8F3E-C8AA-4296-B1D1-73CE41AAD42F}" type="presOf" srcId="{648E3BE1-CD8B-4051-AFB3-5CD4F4DB3045}" destId="{AE77A144-5392-4685-903F-74E81D1BFF38}" srcOrd="0" destOrd="0" presId="urn:microsoft.com/office/officeart/2005/8/layout/cycle3"/>
    <dgm:cxn modelId="{D2B66860-0DE5-4E3C-A7A6-09AF0AFE041B}" srcId="{2033FAA7-0A90-4F8D-9242-6395561A1460}" destId="{57DF15C1-18FD-41E3-9AED-E447C42CC839}" srcOrd="4" destOrd="0" parTransId="{0E939F2B-CAF1-4C27-8F42-A4F2089A9997}" sibTransId="{E33D71F7-CA1D-4A0B-AA80-52E671C905EE}"/>
    <dgm:cxn modelId="{C8348B63-A8B4-4E9D-BFF0-45793FF8DE1F}" type="presOf" srcId="{2033FAA7-0A90-4F8D-9242-6395561A1460}" destId="{0A2F54A7-0488-42D8-A73C-0C44E8715A87}" srcOrd="0" destOrd="0" presId="urn:microsoft.com/office/officeart/2005/8/layout/cycle3"/>
    <dgm:cxn modelId="{A8B16572-D1F5-47F4-977D-8EE02C49D90D}" srcId="{2033FAA7-0A90-4F8D-9242-6395561A1460}" destId="{C8C8D908-FA00-4192-9B6D-34050D9ECF1B}" srcOrd="1" destOrd="0" parTransId="{816B0B23-CFFF-47BC-95AC-6DEBEF8C0F42}" sibTransId="{04DFF1FB-0EA1-427F-AA4B-CDF5942299C7}"/>
    <dgm:cxn modelId="{777B517D-1C28-4953-8E43-D39BEC78A26F}" type="presOf" srcId="{C8C8D908-FA00-4192-9B6D-34050D9ECF1B}" destId="{6812959A-DDC3-4651-B985-1FACCF815468}" srcOrd="0" destOrd="0" presId="urn:microsoft.com/office/officeart/2005/8/layout/cycle3"/>
    <dgm:cxn modelId="{2D22DC83-7516-4EAC-A675-048BFBE7818A}" type="presOf" srcId="{57DF15C1-18FD-41E3-9AED-E447C42CC839}" destId="{7103912B-076F-4F51-8F35-D2043A3B5BAA}" srcOrd="0" destOrd="0" presId="urn:microsoft.com/office/officeart/2005/8/layout/cycle3"/>
    <dgm:cxn modelId="{2DB64E87-A14E-401C-BE14-DE6C0A49B0E9}" srcId="{2033FAA7-0A90-4F8D-9242-6395561A1460}" destId="{D5AA106D-BC20-4BC9-BE84-C4FA13387A60}" srcOrd="3" destOrd="0" parTransId="{FB3BFA34-42E3-416C-A52D-8996FA26CBBD}" sibTransId="{262F5DB9-B8AE-4079-9F6D-955A5526126A}"/>
    <dgm:cxn modelId="{388AA492-F308-4E8D-A990-DEE72581FCDC}" type="presOf" srcId="{D5AA106D-BC20-4BC9-BE84-C4FA13387A60}" destId="{E6972997-F152-420A-AB1A-816A830CB4D6}" srcOrd="0" destOrd="0" presId="urn:microsoft.com/office/officeart/2005/8/layout/cycle3"/>
    <dgm:cxn modelId="{2A4272C7-5C3E-4533-BCA6-C8E4ED21E109}" srcId="{2033FAA7-0A90-4F8D-9242-6395561A1460}" destId="{598B4399-5848-4341-85CF-7582E0E46E0D}" srcOrd="5" destOrd="0" parTransId="{B34DD054-1393-4911-BEE5-499ABCAF9483}" sibTransId="{9C7CB213-9CA5-4E08-8FFA-73067156B216}"/>
    <dgm:cxn modelId="{D0635AB3-9DDE-4B82-8B91-7901318ECD3B}" type="presParOf" srcId="{0A2F54A7-0488-42D8-A73C-0C44E8715A87}" destId="{8BF84CF0-A76E-4130-BBCC-1C35F01D0221}" srcOrd="0" destOrd="0" presId="urn:microsoft.com/office/officeart/2005/8/layout/cycle3"/>
    <dgm:cxn modelId="{9B52FDB1-5E24-4E73-8F55-4BB3EAF1DF6B}" type="presParOf" srcId="{8BF84CF0-A76E-4130-BBCC-1C35F01D0221}" destId="{0F0DFA18-F899-46CF-9678-0EBF312D62F1}" srcOrd="0" destOrd="0" presId="urn:microsoft.com/office/officeart/2005/8/layout/cycle3"/>
    <dgm:cxn modelId="{65B8E086-65F3-48FC-9AF6-17233B9BEFFD}" type="presParOf" srcId="{8BF84CF0-A76E-4130-BBCC-1C35F01D0221}" destId="{5AA95CE6-284A-4ACE-90A2-6CF1C2C66D76}" srcOrd="1" destOrd="0" presId="urn:microsoft.com/office/officeart/2005/8/layout/cycle3"/>
    <dgm:cxn modelId="{B1EC6FA6-A5AF-4009-8CAE-794B3C82B123}" type="presParOf" srcId="{8BF84CF0-A76E-4130-BBCC-1C35F01D0221}" destId="{6812959A-DDC3-4651-B985-1FACCF815468}" srcOrd="2" destOrd="0" presId="urn:microsoft.com/office/officeart/2005/8/layout/cycle3"/>
    <dgm:cxn modelId="{62FB3668-AD9B-4FC6-90E6-41E1FD6A175A}" type="presParOf" srcId="{8BF84CF0-A76E-4130-BBCC-1C35F01D0221}" destId="{AE77A144-5392-4685-903F-74E81D1BFF38}" srcOrd="3" destOrd="0" presId="urn:microsoft.com/office/officeart/2005/8/layout/cycle3"/>
    <dgm:cxn modelId="{B9B40928-E46B-474B-B05F-8883F3ECDF56}" type="presParOf" srcId="{8BF84CF0-A76E-4130-BBCC-1C35F01D0221}" destId="{E6972997-F152-420A-AB1A-816A830CB4D6}" srcOrd="4" destOrd="0" presId="urn:microsoft.com/office/officeart/2005/8/layout/cycle3"/>
    <dgm:cxn modelId="{73D75E93-27A3-4C38-851A-6DC5451C58A5}" type="presParOf" srcId="{8BF84CF0-A76E-4130-BBCC-1C35F01D0221}" destId="{7103912B-076F-4F51-8F35-D2043A3B5BAA}" srcOrd="5" destOrd="0" presId="urn:microsoft.com/office/officeart/2005/8/layout/cycle3"/>
    <dgm:cxn modelId="{F8F339A5-8458-48FD-BDD3-E6C2484CB203}" type="presParOf" srcId="{8BF84CF0-A76E-4130-BBCC-1C35F01D0221}" destId="{FB31DD33-6AAA-4BB6-8311-F06BEBE2CBC7}" srcOrd="6" destOrd="0" presId="urn:microsoft.com/office/officeart/2005/8/layout/cycle3"/>
  </dgm:cxnLst>
  <dgm:bg>
    <a:solidFill>
      <a:srgbClr val="D3ECEF">
        <a:alpha val="0"/>
      </a:srgbClr>
    </a:solidFill>
    <a:effectLst/>
  </dgm:bg>
  <dgm:whole>
    <a:ln w="38100">
      <a:noFill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AA95CE6-284A-4ACE-90A2-6CF1C2C66D76}">
      <dsp:nvSpPr>
        <dsp:cNvPr id="0" name=""/>
        <dsp:cNvSpPr/>
      </dsp:nvSpPr>
      <dsp:spPr>
        <a:xfrm>
          <a:off x="92255" y="10752"/>
          <a:ext cx="3355203" cy="3355203"/>
        </a:xfrm>
        <a:prstGeom prst="circularArrow">
          <a:avLst>
            <a:gd name="adj1" fmla="val 5274"/>
            <a:gd name="adj2" fmla="val 312630"/>
            <a:gd name="adj3" fmla="val 14358823"/>
            <a:gd name="adj4" fmla="val 17050939"/>
            <a:gd name="adj5" fmla="val 5477"/>
          </a:avLst>
        </a:prstGeom>
        <a:solidFill>
          <a:schemeClr val="bg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F0DFA18-F899-46CF-9678-0EBF312D62F1}">
      <dsp:nvSpPr>
        <dsp:cNvPr id="0" name=""/>
        <dsp:cNvSpPr/>
      </dsp:nvSpPr>
      <dsp:spPr>
        <a:xfrm>
          <a:off x="1179616" y="17233"/>
          <a:ext cx="1180480" cy="590240"/>
        </a:xfrm>
        <a:prstGeom prst="roundRect">
          <a:avLst/>
        </a:prstGeom>
        <a:solidFill>
          <a:srgbClr val="322E81"/>
        </a:solidFill>
        <a:ln w="25400" cap="flat" cmpd="sng" algn="ctr">
          <a:solidFill>
            <a:srgbClr val="322E8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400" kern="1200" dirty="0">
              <a:solidFill>
                <a:schemeClr val="bg1"/>
              </a:solidFill>
            </a:rPr>
            <a:t>Context</a:t>
          </a:r>
        </a:p>
      </dsp:txBody>
      <dsp:txXfrm>
        <a:off x="1208429" y="46046"/>
        <a:ext cx="1122854" cy="532614"/>
      </dsp:txXfrm>
    </dsp:sp>
    <dsp:sp modelId="{6812959A-DDC3-4651-B985-1FACCF815468}">
      <dsp:nvSpPr>
        <dsp:cNvPr id="0" name=""/>
        <dsp:cNvSpPr/>
      </dsp:nvSpPr>
      <dsp:spPr>
        <a:xfrm>
          <a:off x="2358396" y="697802"/>
          <a:ext cx="1180480" cy="590240"/>
        </a:xfrm>
        <a:prstGeom prst="roundRect">
          <a:avLst/>
        </a:prstGeom>
        <a:solidFill>
          <a:srgbClr val="322E81"/>
        </a:solidFill>
        <a:ln w="25400" cap="flat" cmpd="sng" algn="ctr">
          <a:solidFill>
            <a:srgbClr val="322E8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200" kern="1200" dirty="0">
              <a:solidFill>
                <a:schemeClr val="bg1"/>
              </a:solidFill>
            </a:rPr>
            <a:t>Identificeren/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200" kern="1200" dirty="0">
              <a:solidFill>
                <a:schemeClr val="bg1"/>
              </a:solidFill>
            </a:rPr>
            <a:t>Classificeren </a:t>
          </a:r>
        </a:p>
      </dsp:txBody>
      <dsp:txXfrm>
        <a:off x="2387209" y="726615"/>
        <a:ext cx="1122854" cy="532614"/>
      </dsp:txXfrm>
    </dsp:sp>
    <dsp:sp modelId="{AE77A144-5392-4685-903F-74E81D1BFF38}">
      <dsp:nvSpPr>
        <dsp:cNvPr id="0" name=""/>
        <dsp:cNvSpPr/>
      </dsp:nvSpPr>
      <dsp:spPr>
        <a:xfrm>
          <a:off x="2358396" y="2058939"/>
          <a:ext cx="1180480" cy="590240"/>
        </a:xfrm>
        <a:prstGeom prst="roundRect">
          <a:avLst/>
        </a:prstGeom>
        <a:solidFill>
          <a:srgbClr val="322E81"/>
        </a:solidFill>
        <a:ln w="25400" cap="flat" cmpd="sng" algn="ctr">
          <a:solidFill>
            <a:srgbClr val="322E8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200" kern="1200" dirty="0">
              <a:solidFill>
                <a:schemeClr val="bg1"/>
              </a:solidFill>
            </a:rPr>
            <a:t>Classificeren/ Kwantificeren</a:t>
          </a:r>
        </a:p>
      </dsp:txBody>
      <dsp:txXfrm>
        <a:off x="2387209" y="2087752"/>
        <a:ext cx="1122854" cy="532614"/>
      </dsp:txXfrm>
    </dsp:sp>
    <dsp:sp modelId="{E6972997-F152-420A-AB1A-816A830CB4D6}">
      <dsp:nvSpPr>
        <dsp:cNvPr id="0" name=""/>
        <dsp:cNvSpPr/>
      </dsp:nvSpPr>
      <dsp:spPr>
        <a:xfrm>
          <a:off x="1179616" y="2738489"/>
          <a:ext cx="1180480" cy="592276"/>
        </a:xfrm>
        <a:prstGeom prst="roundRect">
          <a:avLst/>
        </a:prstGeom>
        <a:solidFill>
          <a:srgbClr val="322E81"/>
        </a:solidFill>
        <a:ln w="25400" cap="flat" cmpd="sng" algn="ctr">
          <a:solidFill>
            <a:srgbClr val="322E8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400" kern="1200" dirty="0">
              <a:solidFill>
                <a:schemeClr val="bg1"/>
              </a:solidFill>
            </a:rPr>
            <a:t>Maatregelen bepalen</a:t>
          </a:r>
          <a:endParaRPr lang="nl-NL" sz="1400" b="0" kern="1200" dirty="0">
            <a:solidFill>
              <a:schemeClr val="bg1"/>
            </a:solidFill>
          </a:endParaRPr>
        </a:p>
      </dsp:txBody>
      <dsp:txXfrm>
        <a:off x="1208529" y="2767402"/>
        <a:ext cx="1122654" cy="534450"/>
      </dsp:txXfrm>
    </dsp:sp>
    <dsp:sp modelId="{7103912B-076F-4F51-8F35-D2043A3B5BAA}">
      <dsp:nvSpPr>
        <dsp:cNvPr id="0" name=""/>
        <dsp:cNvSpPr/>
      </dsp:nvSpPr>
      <dsp:spPr>
        <a:xfrm>
          <a:off x="837" y="2059148"/>
          <a:ext cx="1180480" cy="589821"/>
        </a:xfrm>
        <a:prstGeom prst="roundRect">
          <a:avLst/>
        </a:prstGeom>
        <a:solidFill>
          <a:srgbClr val="322E81"/>
        </a:solidFill>
        <a:ln w="25400" cap="flat" cmpd="sng" algn="ctr">
          <a:solidFill>
            <a:srgbClr val="322E8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400" kern="1200" dirty="0">
              <a:solidFill>
                <a:schemeClr val="bg1"/>
              </a:solidFill>
            </a:rPr>
            <a:t>Maatregelen toetsen</a:t>
          </a:r>
        </a:p>
      </dsp:txBody>
      <dsp:txXfrm>
        <a:off x="29630" y="2087941"/>
        <a:ext cx="1122894" cy="532235"/>
      </dsp:txXfrm>
    </dsp:sp>
    <dsp:sp modelId="{FB31DD33-6AAA-4BB6-8311-F06BEBE2CBC7}">
      <dsp:nvSpPr>
        <dsp:cNvPr id="0" name=""/>
        <dsp:cNvSpPr/>
      </dsp:nvSpPr>
      <dsp:spPr>
        <a:xfrm>
          <a:off x="0" y="657975"/>
          <a:ext cx="1180480" cy="594283"/>
        </a:xfrm>
        <a:prstGeom prst="roundRect">
          <a:avLst/>
        </a:prstGeom>
        <a:solidFill>
          <a:srgbClr val="322E81"/>
        </a:solidFill>
        <a:ln w="25400" cap="flat" cmpd="sng" algn="ctr">
          <a:solidFill>
            <a:srgbClr val="322E8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200" kern="1200" dirty="0">
              <a:solidFill>
                <a:schemeClr val="bg1"/>
              </a:solidFill>
            </a:rPr>
            <a:t>Rapporteren en evalueren</a:t>
          </a:r>
        </a:p>
      </dsp:txBody>
      <dsp:txXfrm>
        <a:off x="29011" y="686986"/>
        <a:ext cx="1122458" cy="53626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298933" cy="35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9163" tIns="44582" rIns="89163" bIns="44582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228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696087" y="0"/>
            <a:ext cx="4298933" cy="35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9163" tIns="44582" rIns="89163" bIns="44582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1228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563411"/>
            <a:ext cx="4298933" cy="307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9163" tIns="44582" rIns="89163" bIns="44582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228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696087" y="6563411"/>
            <a:ext cx="4298933" cy="307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9163" tIns="44582" rIns="89163" bIns="44582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9014BE38-4B6C-43D2-AA74-73C948D59E86}" type="slidenum">
              <a:rPr lang="en-US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946156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4343713" cy="343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27" tIns="48313" rIns="96627" bIns="48313" numCol="1" anchor="t" anchorCtr="0" compatLnSpc="1">
            <a:prstTxWarp prst="textNoShape">
              <a:avLst/>
            </a:prstTxWarp>
          </a:bodyPr>
          <a:lstStyle>
            <a:lvl1pPr defTabSz="965934" eaLnBrk="0" hangingPunct="0">
              <a:spcBef>
                <a:spcPct val="0"/>
              </a:spcBef>
              <a:defRPr sz="1300"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678175" y="0"/>
            <a:ext cx="4343713" cy="343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27" tIns="48313" rIns="96627" bIns="48313" numCol="1" anchor="t" anchorCtr="0" compatLnSpc="1">
            <a:prstTxWarp prst="textNoShape">
              <a:avLst/>
            </a:prstTxWarp>
          </a:bodyPr>
          <a:lstStyle>
            <a:lvl1pPr algn="r" defTabSz="965934" eaLnBrk="0" hangingPunct="0">
              <a:spcBef>
                <a:spcPct val="0"/>
              </a:spcBef>
              <a:defRPr sz="1300"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289300" y="517525"/>
            <a:ext cx="3443288" cy="2581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33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336700" y="3272092"/>
            <a:ext cx="7348489" cy="3099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27" tIns="48313" rIns="96627" bIns="483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Klik om de tekststijl van het model te bewerken</a:t>
            </a:r>
          </a:p>
          <a:p>
            <a:pPr lvl="1"/>
            <a:r>
              <a:rPr lang="en-US"/>
              <a:t>Tweede niveau</a:t>
            </a:r>
          </a:p>
          <a:p>
            <a:pPr lvl="2"/>
            <a:r>
              <a:rPr lang="en-US"/>
              <a:t>Derde niveau</a:t>
            </a:r>
          </a:p>
          <a:p>
            <a:pPr lvl="3"/>
            <a:r>
              <a:rPr lang="en-US"/>
              <a:t>Vierde niveau</a:t>
            </a:r>
          </a:p>
          <a:p>
            <a:pPr lvl="4"/>
            <a:r>
              <a:rPr lang="en-US"/>
              <a:t>Vijfde niveau</a:t>
            </a:r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6544182"/>
            <a:ext cx="4343713" cy="343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27" tIns="48313" rIns="96627" bIns="48313" numCol="1" anchor="b" anchorCtr="0" compatLnSpc="1">
            <a:prstTxWarp prst="textNoShape">
              <a:avLst/>
            </a:prstTxWarp>
          </a:bodyPr>
          <a:lstStyle>
            <a:lvl1pPr defTabSz="965934" eaLnBrk="0" hangingPunct="0">
              <a:spcBef>
                <a:spcPct val="0"/>
              </a:spcBef>
              <a:defRPr sz="1300"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33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78175" y="6544182"/>
            <a:ext cx="4343713" cy="343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27" tIns="48313" rIns="96627" bIns="48313" numCol="1" anchor="b" anchorCtr="0" compatLnSpc="1">
            <a:prstTxWarp prst="textNoShape">
              <a:avLst/>
            </a:prstTxWarp>
          </a:bodyPr>
          <a:lstStyle>
            <a:lvl1pPr algn="r" defTabSz="965934" eaLnBrk="0" hangingPunct="0">
              <a:spcBef>
                <a:spcPct val="0"/>
              </a:spcBef>
              <a:defRPr sz="1300">
                <a:solidFill>
                  <a:schemeClr val="tx1"/>
                </a:solidFill>
                <a:latin typeface="Arial" charset="0"/>
              </a:defRPr>
            </a:lvl1pPr>
          </a:lstStyle>
          <a:p>
            <a:fld id="{7B7E4E3C-4BDB-45DE-BB89-538593557665}" type="slidenum">
              <a:rPr lang="en-US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679761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EDDB3A0-C162-4CAF-B580-AFEB4906C8A1}" type="slidenum">
              <a:rPr lang="en-US"/>
              <a:pPr/>
              <a:t>1</a:t>
            </a:fld>
            <a:endParaRPr lang="en-US"/>
          </a:p>
        </p:txBody>
      </p:sp>
      <p:sp>
        <p:nvSpPr>
          <p:cNvPr id="1208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08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7E4E3C-4BDB-45DE-BB89-538593557665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250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9" name="Picture 11" descr="voorblad_blauw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2530" name="Rectangle 2"/>
          <p:cNvSpPr>
            <a:spLocks noGrp="1" noChangeAspect="1" noChangeArrowheads="1"/>
          </p:cNvSpPr>
          <p:nvPr>
            <p:ph type="ctrTitle"/>
          </p:nvPr>
        </p:nvSpPr>
        <p:spPr>
          <a:xfrm>
            <a:off x="1295400" y="4570413"/>
            <a:ext cx="7380288" cy="1111250"/>
          </a:xfrm>
        </p:spPr>
        <p:txBody>
          <a:bodyPr/>
          <a:lstStyle>
            <a:lvl1pPr>
              <a:defRPr sz="28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22531" name="Rectangle 3"/>
          <p:cNvSpPr>
            <a:spLocks noGrp="1" noChangeAspect="1" noChangeArrowheads="1"/>
          </p:cNvSpPr>
          <p:nvPr>
            <p:ph type="subTitle" idx="1"/>
          </p:nvPr>
        </p:nvSpPr>
        <p:spPr>
          <a:xfrm>
            <a:off x="1295400" y="5624513"/>
            <a:ext cx="7380288" cy="647700"/>
          </a:xfrm>
        </p:spPr>
        <p:txBody>
          <a:bodyPr/>
          <a:lstStyle>
            <a:lvl1pPr marL="0" indent="0">
              <a:buFont typeface="Wingdings" pitchFamily="1" charset="2"/>
              <a:buNone/>
              <a:defRPr sz="2400" b="1"/>
            </a:lvl1pPr>
          </a:lstStyle>
          <a:p>
            <a:r>
              <a:rPr lang="nl-NL"/>
              <a:t>Klik om de ondertitelstijl van het model te bewerken</a:t>
            </a:r>
          </a:p>
        </p:txBody>
      </p:sp>
      <p:sp>
        <p:nvSpPr>
          <p:cNvPr id="22537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281113" y="6332538"/>
            <a:ext cx="2376487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defRPr sz="1400">
                <a:solidFill>
                  <a:srgbClr val="1175AB"/>
                </a:solidFill>
                <a:latin typeface="+mn-lt"/>
              </a:defRPr>
            </a:lvl1pPr>
          </a:lstStyle>
          <a:p>
            <a:fld id="{2476573E-0487-4BBB-A60C-1312CE39C82F}" type="datetime4">
              <a:rPr lang="nl-NL"/>
              <a:pPr/>
              <a:t>6 mei 2020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Wijzig deze tekst bij beeld/koptekst en voettekst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11938" y="1700213"/>
            <a:ext cx="2000250" cy="4683125"/>
          </a:xfrm>
        </p:spPr>
        <p:txBody>
          <a:bodyPr vert="eaVert"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611188" y="1700213"/>
            <a:ext cx="5848350" cy="4683125"/>
          </a:xfrm>
        </p:spPr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Wijzig deze tekst bij beeld/koptekst en voettekst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Wijzig deze tekst bij beeld/koptekst en voettekst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Wijzig deze tekst bij beeld/koptekst en voettekst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611188" y="2636838"/>
            <a:ext cx="3924300" cy="37465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87888" y="2636838"/>
            <a:ext cx="3924300" cy="37465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Wijzig deze tekst bij beeld/koptekst en voettekst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voettekst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Wijzig deze tekst bij beeld/koptekst en voettekst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Wijzig deze tekst bij beeld/koptekst en voettekst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voettekst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Wijzig deze tekst bij beeld/koptekst en voettekst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Wijzig deze tekst bij beeld/koptekst en voettekst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Wijzig deze tekst bij beeld/koptekst en voettekst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6" name="Picture 12" descr="vervolgblad_blauw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26" name="Rectangle 2"/>
          <p:cNvSpPr>
            <a:spLocks noGrp="1" noChangeAspect="1" noChangeArrowheads="1"/>
          </p:cNvSpPr>
          <p:nvPr>
            <p:ph type="title"/>
          </p:nvPr>
        </p:nvSpPr>
        <p:spPr bwMode="auto">
          <a:xfrm>
            <a:off x="611188" y="1700213"/>
            <a:ext cx="8001000" cy="66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nl-NL"/>
              <a:t>Klik om de stijl te bewerken</a:t>
            </a:r>
            <a:endParaRPr lang="en-US"/>
          </a:p>
        </p:txBody>
      </p:sp>
      <p:sp>
        <p:nvSpPr>
          <p:cNvPr id="1027" name="Rectangle 3"/>
          <p:cNvSpPr>
            <a:spLocks noGrp="1" noChangeAspect="1" noChangeArrowheads="1"/>
          </p:cNvSpPr>
          <p:nvPr>
            <p:ph type="body" idx="1"/>
          </p:nvPr>
        </p:nvSpPr>
        <p:spPr bwMode="auto">
          <a:xfrm>
            <a:off x="611188" y="2636838"/>
            <a:ext cx="8001000" cy="374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11188" y="6289675"/>
            <a:ext cx="6481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defRPr sz="1400" b="1">
                <a:solidFill>
                  <a:srgbClr val="1175AB"/>
                </a:solidFill>
                <a:latin typeface="+mn-lt"/>
              </a:defRPr>
            </a:lvl1pPr>
          </a:lstStyle>
          <a:p>
            <a:r>
              <a:rPr lang="en-US"/>
              <a:t>Wijzig deze tekst bij beeld/koptekst en voettekst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ea typeface="ＭＳ Ｐゴシック" pitchFamily="1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ea typeface="ＭＳ Ｐゴシック" pitchFamily="1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ea typeface="ＭＳ Ｐゴシック" pitchFamily="1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ea typeface="ＭＳ Ｐゴシック" pitchFamily="1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ea typeface="ＭＳ Ｐゴシック" pitchFamily="1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ea typeface="ＭＳ Ｐゴシック" pitchFamily="1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ea typeface="ＭＳ Ｐゴシック" pitchFamily="1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ea typeface="ＭＳ Ｐゴシック" pitchFamily="1" charset="-128"/>
        </a:defRPr>
      </a:lvl9pPr>
    </p:titleStyle>
    <p:bodyStyle>
      <a:lvl1pPr marL="495300" indent="-495300" algn="l" rtl="0" eaLnBrk="1" fontAlgn="base" hangingPunct="1">
        <a:spcBef>
          <a:spcPct val="20000"/>
        </a:spcBef>
        <a:spcAft>
          <a:spcPct val="0"/>
        </a:spcAft>
        <a:buFont typeface="Wingdings" pitchFamily="1" charset="2"/>
        <a:buChar char="§"/>
        <a:defRPr sz="2800">
          <a:solidFill>
            <a:schemeClr val="bg1"/>
          </a:solidFill>
          <a:latin typeface="+mn-lt"/>
          <a:ea typeface="+mn-ea"/>
          <a:cs typeface="+mn-cs"/>
        </a:defRPr>
      </a:lvl1pPr>
      <a:lvl2pPr marL="952500" indent="-495300" algn="l" rtl="0" eaLnBrk="1" fontAlgn="base" hangingPunct="1">
        <a:spcBef>
          <a:spcPct val="20000"/>
        </a:spcBef>
        <a:spcAft>
          <a:spcPct val="0"/>
        </a:spcAft>
        <a:buFont typeface="Wingdings" pitchFamily="1" charset="2"/>
        <a:buChar char="§"/>
        <a:defRPr sz="2400">
          <a:solidFill>
            <a:schemeClr val="bg1"/>
          </a:solidFill>
          <a:latin typeface="+mn-lt"/>
          <a:ea typeface="+mn-ea"/>
        </a:defRPr>
      </a:lvl2pPr>
      <a:lvl3pPr marL="1409700" indent="-495300" algn="l" rtl="0" eaLnBrk="1" fontAlgn="base" hangingPunct="1">
        <a:spcBef>
          <a:spcPct val="20000"/>
        </a:spcBef>
        <a:spcAft>
          <a:spcPct val="0"/>
        </a:spcAft>
        <a:buFont typeface="Wingdings" pitchFamily="1" charset="2"/>
        <a:buChar char="§"/>
        <a:defRPr sz="2400">
          <a:solidFill>
            <a:schemeClr val="bg1"/>
          </a:solidFill>
          <a:latin typeface="+mn-lt"/>
          <a:ea typeface="+mn-ea"/>
        </a:defRPr>
      </a:lvl3pPr>
      <a:lvl4pPr marL="1866900" indent="-495300" algn="l" rtl="0" eaLnBrk="1" fontAlgn="base" hangingPunct="1">
        <a:spcBef>
          <a:spcPct val="20000"/>
        </a:spcBef>
        <a:spcAft>
          <a:spcPct val="0"/>
        </a:spcAft>
        <a:buFont typeface="Wingdings" pitchFamily="1" charset="2"/>
        <a:buChar char="§"/>
        <a:defRPr sz="2400">
          <a:solidFill>
            <a:schemeClr val="bg1"/>
          </a:solidFill>
          <a:latin typeface="+mn-lt"/>
          <a:ea typeface="+mn-ea"/>
        </a:defRPr>
      </a:lvl4pPr>
      <a:lvl5pPr marL="2324100" indent="-495300" algn="l" rtl="0" eaLnBrk="1" fontAlgn="base" hangingPunct="1">
        <a:spcBef>
          <a:spcPct val="20000"/>
        </a:spcBef>
        <a:spcAft>
          <a:spcPct val="0"/>
        </a:spcAft>
        <a:buFont typeface="Wingdings" pitchFamily="1" charset="2"/>
        <a:buChar char="§"/>
        <a:defRPr sz="2400">
          <a:solidFill>
            <a:schemeClr val="bg1"/>
          </a:solidFill>
          <a:latin typeface="+mn-lt"/>
          <a:ea typeface="+mn-ea"/>
        </a:defRPr>
      </a:lvl5pPr>
      <a:lvl6pPr marL="2781300" indent="-495300" algn="l" rtl="0" eaLnBrk="1" fontAlgn="base" hangingPunct="1">
        <a:spcBef>
          <a:spcPct val="20000"/>
        </a:spcBef>
        <a:spcAft>
          <a:spcPct val="0"/>
        </a:spcAft>
        <a:buFont typeface="Wingdings" pitchFamily="1" charset="2"/>
        <a:buChar char="§"/>
        <a:defRPr sz="2400">
          <a:solidFill>
            <a:schemeClr val="bg1"/>
          </a:solidFill>
          <a:latin typeface="+mn-lt"/>
          <a:ea typeface="+mn-ea"/>
        </a:defRPr>
      </a:lvl6pPr>
      <a:lvl7pPr marL="3238500" indent="-495300" algn="l" rtl="0" eaLnBrk="1" fontAlgn="base" hangingPunct="1">
        <a:spcBef>
          <a:spcPct val="20000"/>
        </a:spcBef>
        <a:spcAft>
          <a:spcPct val="0"/>
        </a:spcAft>
        <a:buFont typeface="Wingdings" pitchFamily="1" charset="2"/>
        <a:buChar char="§"/>
        <a:defRPr sz="2400">
          <a:solidFill>
            <a:schemeClr val="bg1"/>
          </a:solidFill>
          <a:latin typeface="+mn-lt"/>
          <a:ea typeface="+mn-ea"/>
        </a:defRPr>
      </a:lvl7pPr>
      <a:lvl8pPr marL="3695700" indent="-495300" algn="l" rtl="0" eaLnBrk="1" fontAlgn="base" hangingPunct="1">
        <a:spcBef>
          <a:spcPct val="20000"/>
        </a:spcBef>
        <a:spcAft>
          <a:spcPct val="0"/>
        </a:spcAft>
        <a:buFont typeface="Wingdings" pitchFamily="1" charset="2"/>
        <a:buChar char="§"/>
        <a:defRPr sz="2400">
          <a:solidFill>
            <a:schemeClr val="bg1"/>
          </a:solidFill>
          <a:latin typeface="+mn-lt"/>
          <a:ea typeface="+mn-ea"/>
        </a:defRPr>
      </a:lvl8pPr>
      <a:lvl9pPr marL="4152900" indent="-495300" algn="l" rtl="0" eaLnBrk="1" fontAlgn="base" hangingPunct="1">
        <a:spcBef>
          <a:spcPct val="20000"/>
        </a:spcBef>
        <a:spcAft>
          <a:spcPct val="0"/>
        </a:spcAft>
        <a:buFont typeface="Wingdings" pitchFamily="1" charset="2"/>
        <a:buChar char="§"/>
        <a:defRPr sz="2400">
          <a:solidFill>
            <a:schemeClr val="bg1"/>
          </a:solidFill>
          <a:latin typeface="+mn-lt"/>
          <a:ea typeface="+mn-ea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 noChangeAspect="1" noChangeArrowheads="1"/>
          </p:cNvSpPr>
          <p:nvPr>
            <p:ph type="ctrTitle"/>
          </p:nvPr>
        </p:nvSpPr>
        <p:spPr>
          <a:xfrm>
            <a:off x="1368176" y="4570413"/>
            <a:ext cx="7380288" cy="1111250"/>
          </a:xfrm>
        </p:spPr>
        <p:txBody>
          <a:bodyPr/>
          <a:lstStyle/>
          <a:p>
            <a:r>
              <a:rPr lang="nl-NL" dirty="0"/>
              <a:t>Risicomanagement </a:t>
            </a:r>
            <a:r>
              <a:rPr lang="nl-NL"/>
              <a:t>gemeente Deventer</a:t>
            </a:r>
            <a:endParaRPr lang="nl-NL" dirty="0"/>
          </a:p>
        </p:txBody>
      </p:sp>
      <p:sp>
        <p:nvSpPr>
          <p:cNvPr id="105475" name="Rectangle 3"/>
          <p:cNvSpPr>
            <a:spLocks noGrp="1" noChangeAspect="1" noChangeArrowheads="1"/>
          </p:cNvSpPr>
          <p:nvPr>
            <p:ph type="subTitle" idx="1"/>
          </p:nvPr>
        </p:nvSpPr>
        <p:spPr>
          <a:xfrm>
            <a:off x="1331640" y="5605851"/>
            <a:ext cx="7380288" cy="647700"/>
          </a:xfrm>
        </p:spPr>
        <p:txBody>
          <a:bodyPr/>
          <a:lstStyle/>
          <a:p>
            <a:r>
              <a:rPr lang="nl-NL"/>
              <a:t>Toelichting in de raad 6 mei 2020</a:t>
            </a:r>
          </a:p>
          <a:p>
            <a:r>
              <a:rPr lang="nl-NL" sz="1800" b="0"/>
              <a:t>Michiel Hobbij, Concerncontroller</a:t>
            </a:r>
            <a:endParaRPr lang="nl-NL" sz="1800" b="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6826BDA-11A5-4E49-82DC-A6AB1E334D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Voorwaarden </a:t>
            </a:r>
            <a:r>
              <a:rPr lang="nl-NL" sz="2400" b="0" dirty="0"/>
              <a:t>voor beslag op weerstandsvermogen</a:t>
            </a:r>
            <a:endParaRPr lang="nl-NL" b="0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E3F1FDC-7E6F-4C80-9778-7A443A0C5F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Font typeface="Arial" panose="020B0604020202020204" pitchFamily="34" charset="0"/>
              <a:buChar char="•"/>
            </a:pPr>
            <a:r>
              <a:rPr lang="nl-NL" sz="2300" dirty="0"/>
              <a:t>Netto risico’s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nl-NL" sz="2300" dirty="0"/>
              <a:t>Financieel van aard zijn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nl-NL" sz="2300" dirty="0"/>
              <a:t>Niet op een andere wijze af te dekken 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nl-NL" sz="2300" dirty="0"/>
              <a:t>Valide onderbouwing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nl-NL" sz="2300" dirty="0"/>
              <a:t>Gevolg niet in begroting op te vangen (ook niet met </a:t>
            </a:r>
            <a:r>
              <a:rPr lang="nl-NL" sz="2300" dirty="0" err="1"/>
              <a:t>herprioritering</a:t>
            </a:r>
            <a:r>
              <a:rPr lang="nl-NL" sz="2300" dirty="0"/>
              <a:t>)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nl-NL" sz="2300" dirty="0"/>
              <a:t>Verwachte risico’s in de toekomst eerst beoordelen aanvullende maatregelen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nl-NL" sz="2300" dirty="0"/>
              <a:t>Omvang risico is minimaal € 50.000</a:t>
            </a:r>
          </a:p>
        </p:txBody>
      </p:sp>
    </p:spTree>
    <p:extLst>
      <p:ext uri="{BB962C8B-B14F-4D97-AF65-F5344CB8AC3E}">
        <p14:creationId xmlns:p14="http://schemas.microsoft.com/office/powerpoint/2010/main" val="7524789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6826BDA-11A5-4E49-82DC-A6AB1E334D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Hoeveel is voldoende?</a:t>
            </a:r>
          </a:p>
        </p:txBody>
      </p:sp>
      <p:sp>
        <p:nvSpPr>
          <p:cNvPr id="5" name="Tijdelijke aanduiding voor inhoud 4">
            <a:extLst>
              <a:ext uri="{FF2B5EF4-FFF2-40B4-BE49-F238E27FC236}">
                <a16:creationId xmlns:a16="http://schemas.microsoft.com/office/drawing/2014/main" id="{16DE9F37-0752-45EF-80B4-FD3138A4C8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1188" y="2636838"/>
            <a:ext cx="8001000" cy="3746500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128016" tIns="64008" rIns="128016" bIns="64008" rtlCol="0" anchor="t"/>
          <a:lstStyle/>
          <a:p>
            <a:pPr marL="0" indent="0">
              <a:buNone/>
            </a:pPr>
            <a:r>
              <a:rPr lang="nl-NL" sz="2000" dirty="0">
                <a:solidFill>
                  <a:schemeClr val="bg1"/>
                </a:solidFill>
              </a:rPr>
              <a:t>Beoordeling voldoende  weerstandscapaciteit  op basis van de ratio weerstandsvermogen:</a:t>
            </a:r>
          </a:p>
          <a:p>
            <a:pPr marL="0" indent="0">
              <a:buNone/>
            </a:pPr>
            <a:endParaRPr lang="nl-NL" sz="2000" dirty="0">
              <a:solidFill>
                <a:schemeClr val="bg1"/>
              </a:solidFill>
            </a:endParaRPr>
          </a:p>
          <a:p>
            <a:pPr marL="914400" lvl="2" indent="0">
              <a:spcBef>
                <a:spcPts val="300"/>
              </a:spcBef>
              <a:buNone/>
            </a:pPr>
            <a:r>
              <a:rPr lang="nl-NL" sz="2000" dirty="0">
                <a:solidFill>
                  <a:schemeClr val="bg1"/>
                </a:solidFill>
              </a:rPr>
              <a:t>Beschikbare weerstandscapaciteit</a:t>
            </a:r>
          </a:p>
          <a:p>
            <a:pPr marL="914400" lvl="2" indent="0" defTabSz="838200">
              <a:spcBef>
                <a:spcPts val="300"/>
              </a:spcBef>
              <a:buNone/>
            </a:pPr>
            <a:r>
              <a:rPr lang="nl-NL" sz="2000" dirty="0">
                <a:solidFill>
                  <a:schemeClr val="bg1"/>
                </a:solidFill>
              </a:rPr>
              <a:t>					= 1,0 (</a:t>
            </a:r>
            <a:r>
              <a:rPr lang="nl-NL" sz="1800" dirty="0">
                <a:solidFill>
                  <a:schemeClr val="bg1"/>
                </a:solidFill>
              </a:rPr>
              <a:t>minimaal gewenst</a:t>
            </a:r>
            <a:r>
              <a:rPr lang="nl-NL" sz="2000" dirty="0">
                <a:solidFill>
                  <a:schemeClr val="bg1"/>
                </a:solidFill>
              </a:rPr>
              <a:t>)</a:t>
            </a:r>
          </a:p>
          <a:p>
            <a:pPr marL="914400" lvl="2" indent="0">
              <a:spcBef>
                <a:spcPts val="300"/>
              </a:spcBef>
              <a:buNone/>
            </a:pPr>
            <a:r>
              <a:rPr lang="nl-NL" sz="2000" dirty="0">
                <a:solidFill>
                  <a:schemeClr val="bg1"/>
                </a:solidFill>
              </a:rPr>
              <a:t>Benodigde weerstandcapaciteit</a:t>
            </a:r>
          </a:p>
          <a:p>
            <a:endParaRPr lang="nl-NL" sz="2000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nl-NL" sz="1600" dirty="0">
                <a:solidFill>
                  <a:schemeClr val="bg1"/>
                </a:solidFill>
              </a:rPr>
              <a:t>Bij een ratio  lager dan 1,0 dient het weerstandsvermogen te worden aangevuld. </a:t>
            </a:r>
          </a:p>
          <a:p>
            <a:pPr marL="0" indent="0">
              <a:buNone/>
            </a:pPr>
            <a:r>
              <a:rPr lang="nl-NL" sz="1600" dirty="0">
                <a:solidFill>
                  <a:schemeClr val="bg1"/>
                </a:solidFill>
              </a:rPr>
              <a:t>Bij een ratio hoger dan 1,2 wordt het weerstandsvermogen afgeroomd. Dit overschot wordt vanuit het voorzichtigheidsbeginsel slechts voor 50% afgeroomd.</a:t>
            </a:r>
            <a:endParaRPr lang="nl-NL" sz="2000" dirty="0">
              <a:solidFill>
                <a:schemeClr val="bg1"/>
              </a:solidFill>
            </a:endParaRPr>
          </a:p>
        </p:txBody>
      </p:sp>
      <p:cxnSp>
        <p:nvCxnSpPr>
          <p:cNvPr id="7" name="Rechte verbindingslijn 6">
            <a:extLst>
              <a:ext uri="{FF2B5EF4-FFF2-40B4-BE49-F238E27FC236}">
                <a16:creationId xmlns:a16="http://schemas.microsoft.com/office/drawing/2014/main" id="{E9D37604-FC04-4D37-BABD-71BFA036F82D}"/>
              </a:ext>
            </a:extLst>
          </p:cNvPr>
          <p:cNvCxnSpPr/>
          <p:nvPr/>
        </p:nvCxnSpPr>
        <p:spPr bwMode="auto">
          <a:xfrm>
            <a:off x="1619672" y="4221088"/>
            <a:ext cx="3888432" cy="0"/>
          </a:xfrm>
          <a:prstGeom prst="line">
            <a:avLst/>
          </a:prstGeom>
          <a:noFill/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39803144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6826BDA-11A5-4E49-82DC-A6AB1E334D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Benodigd weerstandsvermogen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E3F1FDC-7E6F-4C80-9778-7A443A0C5F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1188" y="2636838"/>
            <a:ext cx="8209284" cy="3746500"/>
          </a:xfrm>
        </p:spPr>
        <p:txBody>
          <a:bodyPr/>
          <a:lstStyle/>
          <a:p>
            <a:pPr lvl="0">
              <a:buFont typeface="Arial" panose="020B0604020202020204" pitchFamily="34" charset="0"/>
              <a:buChar char="•"/>
            </a:pPr>
            <a:r>
              <a:rPr lang="nl-NL" sz="2200" dirty="0"/>
              <a:t>Netto risico’s die aan de criteria voldoen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nl-NL" sz="2200" dirty="0"/>
              <a:t>Statistische simulatie te grote / onnodige reservering voorkomen (90% zekerheid volstaat).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nl-NL" sz="2200" dirty="0"/>
              <a:t>Extra buffer (minimumnorm = 2% AU + 2% OZB-capaciteit) </a:t>
            </a:r>
          </a:p>
          <a:p>
            <a:pPr marL="0" indent="0">
              <a:buNone/>
            </a:pPr>
            <a:endParaRPr lang="nl-NL" sz="2000" dirty="0"/>
          </a:p>
          <a:p>
            <a:pPr marL="0" lvl="0" indent="0">
              <a:buNone/>
            </a:pPr>
            <a:endParaRPr lang="nl-NL" sz="2200" dirty="0"/>
          </a:p>
        </p:txBody>
      </p:sp>
    </p:spTree>
    <p:extLst>
      <p:ext uri="{BB962C8B-B14F-4D97-AF65-F5344CB8AC3E}">
        <p14:creationId xmlns:p14="http://schemas.microsoft.com/office/powerpoint/2010/main" val="22864706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6826BDA-11A5-4E49-82DC-A6AB1E334D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Benodigde weerstandscapaciteit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E3F1FDC-7E6F-4C80-9778-7A443A0C5F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1188" y="2636838"/>
            <a:ext cx="8209284" cy="3746500"/>
          </a:xfrm>
        </p:spPr>
        <p:txBody>
          <a:bodyPr/>
          <a:lstStyle/>
          <a:p>
            <a:pPr marL="0" lvl="0" indent="0">
              <a:buNone/>
            </a:pPr>
            <a:r>
              <a:rPr lang="nl-NL" dirty="0"/>
              <a:t>In totaal is de beschikbare </a:t>
            </a:r>
            <a:r>
              <a:rPr lang="nl-NL" b="1" dirty="0"/>
              <a:t>specifieke</a:t>
            </a:r>
            <a:r>
              <a:rPr lang="nl-NL" dirty="0"/>
              <a:t> weerstandcapaciteit € 16 miljoen</a:t>
            </a:r>
          </a:p>
          <a:p>
            <a:pPr marL="0" lvl="0" indent="0">
              <a:buNone/>
            </a:pPr>
            <a:r>
              <a:rPr lang="nl-NL" sz="2000" dirty="0"/>
              <a:t>Deze bestaat uit:</a:t>
            </a:r>
          </a:p>
          <a:p>
            <a:pPr marL="0" lvl="0" indent="0">
              <a:buNone/>
            </a:pPr>
            <a:r>
              <a:rPr lang="nl-NL" sz="2000" dirty="0"/>
              <a:t>Specifieke weerstandsreserve   € 14 miljoen</a:t>
            </a:r>
          </a:p>
          <a:p>
            <a:pPr marL="0" lvl="0" indent="0">
              <a:buNone/>
            </a:pPr>
            <a:r>
              <a:rPr lang="nl-NL" sz="2000" dirty="0"/>
              <a:t>Onbenutte begrotingsruimte*     €   2 miljoen</a:t>
            </a:r>
          </a:p>
          <a:p>
            <a:pPr marL="0" lvl="0" indent="0">
              <a:buNone/>
            </a:pPr>
            <a:r>
              <a:rPr lang="nl-NL" sz="2000" dirty="0"/>
              <a:t>Stille reserves 			</a:t>
            </a:r>
            <a:r>
              <a:rPr lang="nl-NL" sz="2000" dirty="0" err="1"/>
              <a:t>pm</a:t>
            </a:r>
            <a:endParaRPr lang="nl-NL" sz="2000" dirty="0"/>
          </a:p>
          <a:p>
            <a:pPr marL="0" lvl="0" indent="0">
              <a:buNone/>
            </a:pPr>
            <a:endParaRPr lang="nl-NL" sz="1400" dirty="0"/>
          </a:p>
          <a:p>
            <a:pPr marL="0" lvl="0" indent="0">
              <a:buNone/>
            </a:pPr>
            <a:r>
              <a:rPr lang="nl-NL" sz="1400" dirty="0"/>
              <a:t>* Bestaat uit: onvoorzien, stelpost structurele autonome ontwikkelingen,  stelpost accres algemene uitkering (gemeentefonds). Stelposten zijn schattingen.</a:t>
            </a:r>
          </a:p>
          <a:p>
            <a:pPr marL="0" lvl="0" indent="0">
              <a:buNone/>
            </a:pPr>
            <a:endParaRPr lang="nl-NL" dirty="0"/>
          </a:p>
          <a:p>
            <a:pPr lvl="0">
              <a:buFont typeface="Arial" panose="020B0604020202020204" pitchFamily="34" charset="0"/>
              <a:buChar char="•"/>
            </a:pPr>
            <a:endParaRPr lang="nl-NL" sz="2400" dirty="0"/>
          </a:p>
        </p:txBody>
      </p:sp>
    </p:spTree>
    <p:extLst>
      <p:ext uri="{BB962C8B-B14F-4D97-AF65-F5344CB8AC3E}">
        <p14:creationId xmlns:p14="http://schemas.microsoft.com/office/powerpoint/2010/main" val="20900327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6826BDA-11A5-4E49-82DC-A6AB1E334D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Waarom risicomanagement?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E3F1FDC-7E6F-4C80-9778-7A443A0C5F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lang="nl-NL" dirty="0"/>
              <a:t>Onzekerheden in beeld brengen die de realisatie van mijn doelen kunnen verstoren</a:t>
            </a:r>
          </a:p>
          <a:p>
            <a:pPr marL="0" lvl="0" indent="0">
              <a:buNone/>
            </a:pPr>
            <a:r>
              <a:rPr lang="nl-NL" dirty="0"/>
              <a:t>Maatregelen te treffen om </a:t>
            </a:r>
            <a:r>
              <a:rPr lang="nl-NL" dirty="0" err="1"/>
              <a:t>om</a:t>
            </a:r>
            <a:r>
              <a:rPr lang="nl-NL" dirty="0"/>
              <a:t> te gaan met die onzekerheden</a:t>
            </a:r>
          </a:p>
          <a:p>
            <a:pPr marL="0" lvl="0" indent="0">
              <a:buNone/>
            </a:pPr>
            <a:r>
              <a:rPr lang="nl-NL" dirty="0"/>
              <a:t>Bepalen van benodigde weerstandsvermogen</a:t>
            </a:r>
          </a:p>
          <a:p>
            <a:pPr marL="0" lvl="0" indent="0">
              <a:buNone/>
            </a:pPr>
            <a:endParaRPr lang="nl-NL" dirty="0"/>
          </a:p>
          <a:p>
            <a:pPr marL="0" lvl="0" indent="0">
              <a:buNone/>
            </a:pPr>
            <a:r>
              <a:rPr lang="nl-NL" sz="2400" dirty="0">
                <a:sym typeface="Wingdings" panose="05000000000000000000" pitchFamily="2" charset="2"/>
              </a:rPr>
              <a:t> Inrichten van een managementproces</a:t>
            </a:r>
            <a:endParaRPr lang="nl-NL" sz="2400" dirty="0"/>
          </a:p>
        </p:txBody>
      </p:sp>
    </p:spTree>
    <p:extLst>
      <p:ext uri="{BB962C8B-B14F-4D97-AF65-F5344CB8AC3E}">
        <p14:creationId xmlns:p14="http://schemas.microsoft.com/office/powerpoint/2010/main" val="25926597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6826BDA-11A5-4E49-82DC-A6AB1E334D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Weerstandsvermogen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E3F1FDC-7E6F-4C80-9778-7A443A0C5F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lang="nl-NL" dirty="0"/>
              <a:t>Is de mogelijkheid van de gemeente om financiële tegenvallers op te kunnen vangen zonder dat dit invloed heeft op het uitvoeren van de programma’s.</a:t>
            </a:r>
          </a:p>
          <a:p>
            <a:pPr marL="0" lvl="0" indent="0">
              <a:buNone/>
            </a:pPr>
            <a:endParaRPr lang="nl-NL" sz="1100" dirty="0"/>
          </a:p>
          <a:p>
            <a:pPr lvl="0">
              <a:buFont typeface="Wingdings" panose="05000000000000000000" pitchFamily="2" charset="2"/>
              <a:buChar char="à"/>
            </a:pPr>
            <a:r>
              <a:rPr lang="nl-NL" sz="2400" dirty="0">
                <a:sym typeface="Wingdings" panose="05000000000000000000" pitchFamily="2" charset="2"/>
              </a:rPr>
              <a:t>In kaart brengen wat de risico’s zijn</a:t>
            </a:r>
          </a:p>
          <a:p>
            <a:pPr lvl="0">
              <a:buFont typeface="Wingdings" panose="05000000000000000000" pitchFamily="2" charset="2"/>
              <a:buChar char="à"/>
            </a:pPr>
            <a:r>
              <a:rPr lang="nl-NL" sz="2400" dirty="0">
                <a:sym typeface="Wingdings" panose="05000000000000000000" pitchFamily="2" charset="2"/>
              </a:rPr>
              <a:t>In kaart brengen welke beschikbare middelen er zijn </a:t>
            </a:r>
            <a:endParaRPr lang="nl-NL" sz="2400" dirty="0"/>
          </a:p>
          <a:p>
            <a:pPr marL="0" lvl="0" indent="0">
              <a:buNone/>
            </a:pPr>
            <a:endParaRPr lang="nl-NL" sz="1100" dirty="0"/>
          </a:p>
          <a:p>
            <a:pPr marL="0" lvl="0" indent="0">
              <a:buNone/>
            </a:pPr>
            <a:r>
              <a:rPr lang="nl-NL" sz="2400" dirty="0"/>
              <a:t>Is een verplichting voor gemeenten (artikel 11 BBV)</a:t>
            </a:r>
          </a:p>
          <a:p>
            <a:pPr marL="0" lvl="0" indent="0">
              <a:buNone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4862181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6826BDA-11A5-4E49-82DC-A6AB1E334D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Risico en risicomanagement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E3F1FDC-7E6F-4C80-9778-7A443A0C5F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dirty="0"/>
              <a:t>Een risico is een onzekere gebeurtenis met oorzaken, en kans van optreden en effecten op doelstellingen. </a:t>
            </a:r>
          </a:p>
        </p:txBody>
      </p:sp>
      <p:sp>
        <p:nvSpPr>
          <p:cNvPr id="6" name="Tijdelijke aanduiding voor inhoud 2">
            <a:extLst>
              <a:ext uri="{FF2B5EF4-FFF2-40B4-BE49-F238E27FC236}">
                <a16:creationId xmlns:a16="http://schemas.microsoft.com/office/drawing/2014/main" id="{7D27FAD7-E90A-40AD-A3AD-5A4C09554654}"/>
              </a:ext>
            </a:extLst>
          </p:cNvPr>
          <p:cNvSpPr txBox="1">
            <a:spLocks/>
          </p:cNvSpPr>
          <p:nvPr/>
        </p:nvSpPr>
        <p:spPr bwMode="auto">
          <a:xfrm>
            <a:off x="611188" y="4581128"/>
            <a:ext cx="8001000" cy="1440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95300" indent="-495300" algn="l" rtl="0" eaLnBrk="1" fontAlgn="base" hangingPunct="1">
              <a:spcBef>
                <a:spcPct val="20000"/>
              </a:spcBef>
              <a:spcAft>
                <a:spcPct val="0"/>
              </a:spcAft>
              <a:buFont typeface="Wingdings" pitchFamily="1" charset="2"/>
              <a:buChar char="§"/>
              <a:defRPr sz="28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952500" indent="-495300" algn="l" rtl="0" eaLnBrk="1" fontAlgn="base" hangingPunct="1">
              <a:spcBef>
                <a:spcPct val="20000"/>
              </a:spcBef>
              <a:spcAft>
                <a:spcPct val="0"/>
              </a:spcAft>
              <a:buFont typeface="Wingdings" pitchFamily="1" charset="2"/>
              <a:buChar char="§"/>
              <a:defRPr sz="2400">
                <a:solidFill>
                  <a:schemeClr val="bg1"/>
                </a:solidFill>
                <a:latin typeface="+mn-lt"/>
                <a:ea typeface="+mn-ea"/>
              </a:defRPr>
            </a:lvl2pPr>
            <a:lvl3pPr marL="1409700" indent="-495300" algn="l" rtl="0" eaLnBrk="1" fontAlgn="base" hangingPunct="1">
              <a:spcBef>
                <a:spcPct val="20000"/>
              </a:spcBef>
              <a:spcAft>
                <a:spcPct val="0"/>
              </a:spcAft>
              <a:buFont typeface="Wingdings" pitchFamily="1" charset="2"/>
              <a:buChar char="§"/>
              <a:defRPr sz="2400">
                <a:solidFill>
                  <a:schemeClr val="bg1"/>
                </a:solidFill>
                <a:latin typeface="+mn-lt"/>
                <a:ea typeface="+mn-ea"/>
              </a:defRPr>
            </a:lvl3pPr>
            <a:lvl4pPr marL="1866900" indent="-495300" algn="l" rtl="0" eaLnBrk="1" fontAlgn="base" hangingPunct="1">
              <a:spcBef>
                <a:spcPct val="20000"/>
              </a:spcBef>
              <a:spcAft>
                <a:spcPct val="0"/>
              </a:spcAft>
              <a:buFont typeface="Wingdings" pitchFamily="1" charset="2"/>
              <a:buChar char="§"/>
              <a:defRPr sz="2400">
                <a:solidFill>
                  <a:schemeClr val="bg1"/>
                </a:solidFill>
                <a:latin typeface="+mn-lt"/>
                <a:ea typeface="+mn-ea"/>
              </a:defRPr>
            </a:lvl4pPr>
            <a:lvl5pPr marL="2324100" indent="-495300" algn="l" rtl="0" eaLnBrk="1" fontAlgn="base" hangingPunct="1">
              <a:spcBef>
                <a:spcPct val="20000"/>
              </a:spcBef>
              <a:spcAft>
                <a:spcPct val="0"/>
              </a:spcAft>
              <a:buFont typeface="Wingdings" pitchFamily="1" charset="2"/>
              <a:buChar char="§"/>
              <a:defRPr sz="2400">
                <a:solidFill>
                  <a:schemeClr val="bg1"/>
                </a:solidFill>
                <a:latin typeface="+mn-lt"/>
                <a:ea typeface="+mn-ea"/>
              </a:defRPr>
            </a:lvl5pPr>
            <a:lvl6pPr marL="2781300" indent="-495300" algn="l" rtl="0" eaLnBrk="1" fontAlgn="base" hangingPunct="1">
              <a:spcBef>
                <a:spcPct val="20000"/>
              </a:spcBef>
              <a:spcAft>
                <a:spcPct val="0"/>
              </a:spcAft>
              <a:buFont typeface="Wingdings" pitchFamily="1" charset="2"/>
              <a:buChar char="§"/>
              <a:defRPr sz="2400">
                <a:solidFill>
                  <a:schemeClr val="bg1"/>
                </a:solidFill>
                <a:latin typeface="+mn-lt"/>
                <a:ea typeface="+mn-ea"/>
              </a:defRPr>
            </a:lvl6pPr>
            <a:lvl7pPr marL="3238500" indent="-495300" algn="l" rtl="0" eaLnBrk="1" fontAlgn="base" hangingPunct="1">
              <a:spcBef>
                <a:spcPct val="20000"/>
              </a:spcBef>
              <a:spcAft>
                <a:spcPct val="0"/>
              </a:spcAft>
              <a:buFont typeface="Wingdings" pitchFamily="1" charset="2"/>
              <a:buChar char="§"/>
              <a:defRPr sz="2400">
                <a:solidFill>
                  <a:schemeClr val="bg1"/>
                </a:solidFill>
                <a:latin typeface="+mn-lt"/>
                <a:ea typeface="+mn-ea"/>
              </a:defRPr>
            </a:lvl7pPr>
            <a:lvl8pPr marL="3695700" indent="-495300" algn="l" rtl="0" eaLnBrk="1" fontAlgn="base" hangingPunct="1">
              <a:spcBef>
                <a:spcPct val="20000"/>
              </a:spcBef>
              <a:spcAft>
                <a:spcPct val="0"/>
              </a:spcAft>
              <a:buFont typeface="Wingdings" pitchFamily="1" charset="2"/>
              <a:buChar char="§"/>
              <a:defRPr sz="2400">
                <a:solidFill>
                  <a:schemeClr val="bg1"/>
                </a:solidFill>
                <a:latin typeface="+mn-lt"/>
                <a:ea typeface="+mn-ea"/>
              </a:defRPr>
            </a:lvl8pPr>
            <a:lvl9pPr marL="4152900" indent="-495300" algn="l" rtl="0" eaLnBrk="1" fontAlgn="base" hangingPunct="1">
              <a:spcBef>
                <a:spcPct val="20000"/>
              </a:spcBef>
              <a:spcAft>
                <a:spcPct val="0"/>
              </a:spcAft>
              <a:buFont typeface="Wingdings" pitchFamily="1" charset="2"/>
              <a:buChar char="§"/>
              <a:defRPr sz="2400">
                <a:solidFill>
                  <a:schemeClr val="bg1"/>
                </a:solidFill>
                <a:latin typeface="+mn-lt"/>
                <a:ea typeface="+mn-ea"/>
              </a:defRPr>
            </a:lvl9pPr>
          </a:lstStyle>
          <a:p>
            <a:pPr marL="0" indent="0">
              <a:buFont typeface="Wingdings" pitchFamily="1" charset="2"/>
              <a:buNone/>
            </a:pPr>
            <a:r>
              <a:rPr lang="nl-NL" kern="0" dirty="0"/>
              <a:t>Risicomanagement is doelgericht, expliciet, gestructureerd, communicerend en continue omgaan met risico’s.</a:t>
            </a:r>
          </a:p>
          <a:p>
            <a:pPr marL="0" indent="0" algn="r">
              <a:buNone/>
            </a:pPr>
            <a:r>
              <a:rPr lang="nl-NL" sz="1200" dirty="0"/>
              <a:t>(Van Staveren, 2015)</a:t>
            </a:r>
          </a:p>
        </p:txBody>
      </p:sp>
    </p:spTree>
    <p:extLst>
      <p:ext uri="{BB962C8B-B14F-4D97-AF65-F5344CB8AC3E}">
        <p14:creationId xmlns:p14="http://schemas.microsoft.com/office/powerpoint/2010/main" val="27759337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6826BDA-11A5-4E49-82DC-A6AB1E334D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Risicomanagementcyclus</a:t>
            </a:r>
          </a:p>
        </p:txBody>
      </p:sp>
      <p:grpSp>
        <p:nvGrpSpPr>
          <p:cNvPr id="7" name="Groep 6">
            <a:extLst>
              <a:ext uri="{FF2B5EF4-FFF2-40B4-BE49-F238E27FC236}">
                <a16:creationId xmlns:a16="http://schemas.microsoft.com/office/drawing/2014/main" id="{C350AB16-2855-4B24-BE49-5D85A5A66CF0}"/>
              </a:ext>
            </a:extLst>
          </p:cNvPr>
          <p:cNvGrpSpPr>
            <a:grpSpLocks noChangeAspect="1"/>
          </p:cNvGrpSpPr>
          <p:nvPr/>
        </p:nvGrpSpPr>
        <p:grpSpPr>
          <a:xfrm>
            <a:off x="2328430" y="2529272"/>
            <a:ext cx="3539714" cy="3348000"/>
            <a:chOff x="6411056" y="153812"/>
            <a:chExt cx="2664296" cy="2232248"/>
          </a:xfrm>
          <a:solidFill>
            <a:srgbClr val="D3ECEF"/>
          </a:solidFill>
          <a:effectLst/>
        </p:grpSpPr>
        <p:graphicFrame>
          <p:nvGraphicFramePr>
            <p:cNvPr id="8" name="Diagram 7">
              <a:extLst>
                <a:ext uri="{FF2B5EF4-FFF2-40B4-BE49-F238E27FC236}">
                  <a16:creationId xmlns:a16="http://schemas.microsoft.com/office/drawing/2014/main" id="{FACC1714-52E8-44B6-8782-A12899909779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200503603"/>
                </p:ext>
              </p:extLst>
            </p:nvPr>
          </p:nvGraphicFramePr>
          <p:xfrm>
            <a:off x="6411056" y="153812"/>
            <a:ext cx="2664296" cy="2232248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cxnSp>
          <p:nvCxnSpPr>
            <p:cNvPr id="9" name="AutoShape 2">
              <a:extLst>
                <a:ext uri="{FF2B5EF4-FFF2-40B4-BE49-F238E27FC236}">
                  <a16:creationId xmlns:a16="http://schemas.microsoft.com/office/drawing/2014/main" id="{EEBBE999-78C4-4016-A87F-C9ADC4446917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472808" y="249833"/>
              <a:ext cx="2472221" cy="2025801"/>
            </a:xfrm>
            <a:prstGeom prst="curvedConnector3">
              <a:avLst>
                <a:gd name="adj1" fmla="val 50000"/>
              </a:avLst>
            </a:prstGeom>
            <a:grpFill/>
            <a:ln w="19050" cap="rnd">
              <a:solidFill>
                <a:schemeClr val="bg1"/>
              </a:solidFill>
              <a:prstDash val="sysDot"/>
              <a:round/>
              <a:headEnd/>
              <a:tailEnd/>
            </a:ln>
          </p:spPr>
        </p:cxnSp>
        <p:sp>
          <p:nvSpPr>
            <p:cNvPr id="10" name="Text Box 3">
              <a:extLst>
                <a:ext uri="{FF2B5EF4-FFF2-40B4-BE49-F238E27FC236}">
                  <a16:creationId xmlns:a16="http://schemas.microsoft.com/office/drawing/2014/main" id="{80F95919-A9B8-4DBB-BB4C-FF917B236C1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47574" y="1149043"/>
              <a:ext cx="959346" cy="1927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nl-NL" sz="1600" b="1" i="0" u="none" strike="noStrike" cap="none" normalizeH="0" baseline="0" dirty="0">
                  <a:ln>
                    <a:noFill/>
                  </a:ln>
                  <a:solidFill>
                    <a:srgbClr val="FFC000"/>
                  </a:solidFill>
                  <a:effectLst/>
                  <a:latin typeface="+mj-lt"/>
                  <a:cs typeface="Arial" pitchFamily="34" charset="0"/>
                </a:rPr>
                <a:t>Risico managen</a:t>
              </a:r>
              <a:endParaRPr kumimoji="0" lang="nl-NL" sz="4800" b="1" i="0" u="none" strike="noStrike" cap="none" normalizeH="0" baseline="0" dirty="0">
                <a:ln>
                  <a:noFill/>
                </a:ln>
                <a:solidFill>
                  <a:srgbClr val="FFC000"/>
                </a:solidFill>
                <a:effectLst/>
                <a:latin typeface="+mj-lt"/>
                <a:cs typeface="Arial" pitchFamily="34" charset="0"/>
              </a:endParaRPr>
            </a:p>
          </p:txBody>
        </p:sp>
        <p:sp>
          <p:nvSpPr>
            <p:cNvPr id="11" name="Text Box 4">
              <a:extLst>
                <a:ext uri="{FF2B5EF4-FFF2-40B4-BE49-F238E27FC236}">
                  <a16:creationId xmlns:a16="http://schemas.microsoft.com/office/drawing/2014/main" id="{D466D4C9-1CF5-4F07-A9E8-189FC4CA37D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43361" y="1147182"/>
              <a:ext cx="792087" cy="231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nl-NL" sz="1600" b="1" i="0" u="none" strike="noStrike" cap="none" normalizeH="0" baseline="0" dirty="0">
                  <a:ln>
                    <a:noFill/>
                  </a:ln>
                  <a:solidFill>
                    <a:srgbClr val="FFC000"/>
                  </a:solidFill>
                  <a:effectLst/>
                  <a:latin typeface="+mj-lt"/>
                  <a:cs typeface="Arial" pitchFamily="34" charset="0"/>
                </a:rPr>
                <a:t>Risico analyse</a:t>
              </a:r>
              <a:endParaRPr kumimoji="0" lang="nl-NL" sz="4800" b="1" i="0" u="none" strike="noStrike" cap="none" normalizeH="0" baseline="0" dirty="0">
                <a:ln>
                  <a:noFill/>
                </a:ln>
                <a:solidFill>
                  <a:srgbClr val="FFC000"/>
                </a:solidFill>
                <a:effectLst/>
                <a:latin typeface="+mj-lt"/>
                <a:cs typeface="Arial" pitchFamily="34" charset="0"/>
              </a:endParaRPr>
            </a:p>
          </p:txBody>
        </p:sp>
        <p:sp>
          <p:nvSpPr>
            <p:cNvPr id="12" name="Text Box 3">
              <a:extLst>
                <a:ext uri="{FF2B5EF4-FFF2-40B4-BE49-F238E27FC236}">
                  <a16:creationId xmlns:a16="http://schemas.microsoft.com/office/drawing/2014/main" id="{518C4C90-D401-46F5-9915-6C6ABC53BE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14658" y="981256"/>
              <a:ext cx="1083989" cy="2160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nl-NL" sz="1400" b="1" i="0" u="none" strike="noStrike" cap="none" normalizeH="0" baseline="0" dirty="0">
                  <a:ln>
                    <a:noFill/>
                  </a:ln>
                  <a:solidFill>
                    <a:srgbClr val="F27755"/>
                  </a:solidFill>
                  <a:effectLst/>
                  <a:latin typeface="+mj-lt"/>
                  <a:cs typeface="Arial" pitchFamily="34" charset="0"/>
                </a:rPr>
                <a:t>Communicatie</a:t>
              </a:r>
              <a:endParaRPr kumimoji="0" lang="nl-NL" sz="4400" b="1" i="0" u="none" strike="noStrike" cap="none" normalizeH="0" baseline="0" dirty="0">
                <a:ln>
                  <a:noFill/>
                </a:ln>
                <a:solidFill>
                  <a:srgbClr val="F27755"/>
                </a:solidFill>
                <a:effectLst/>
                <a:latin typeface="+mj-lt"/>
                <a:cs typeface="Arial" pitchFamily="34" charset="0"/>
              </a:endParaRPr>
            </a:p>
          </p:txBody>
        </p:sp>
      </p:grpSp>
      <p:sp>
        <p:nvSpPr>
          <p:cNvPr id="3" name="Rechthoek 2">
            <a:extLst>
              <a:ext uri="{FF2B5EF4-FFF2-40B4-BE49-F238E27FC236}">
                <a16:creationId xmlns:a16="http://schemas.microsoft.com/office/drawing/2014/main" id="{5963C16D-CC47-4E22-9452-35143F53C3E7}"/>
              </a:ext>
            </a:extLst>
          </p:cNvPr>
          <p:cNvSpPr/>
          <p:nvPr/>
        </p:nvSpPr>
        <p:spPr>
          <a:xfrm>
            <a:off x="4836234" y="2388850"/>
            <a:ext cx="25260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sz="1800" dirty="0">
                <a:solidFill>
                  <a:schemeClr val="bg1"/>
                </a:solidFill>
                <a:latin typeface="+mj-lt"/>
              </a:rPr>
              <a:t>Wat wil je gaan doen?</a:t>
            </a:r>
          </a:p>
        </p:txBody>
      </p:sp>
      <p:sp>
        <p:nvSpPr>
          <p:cNvPr id="13" name="Rechthoek 12">
            <a:extLst>
              <a:ext uri="{FF2B5EF4-FFF2-40B4-BE49-F238E27FC236}">
                <a16:creationId xmlns:a16="http://schemas.microsoft.com/office/drawing/2014/main" id="{9E6F2D85-093F-47A9-8284-1BAB7C645311}"/>
              </a:ext>
            </a:extLst>
          </p:cNvPr>
          <p:cNvSpPr/>
          <p:nvPr/>
        </p:nvSpPr>
        <p:spPr>
          <a:xfrm>
            <a:off x="5859062" y="3948395"/>
            <a:ext cx="18303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sz="1800" dirty="0">
                <a:solidFill>
                  <a:schemeClr val="bg1"/>
                </a:solidFill>
                <a:latin typeface="+mj-lt"/>
              </a:rPr>
              <a:t>Wat is onzeker?</a:t>
            </a:r>
          </a:p>
        </p:txBody>
      </p:sp>
      <p:sp>
        <p:nvSpPr>
          <p:cNvPr id="14" name="Rechthoek 13">
            <a:extLst>
              <a:ext uri="{FF2B5EF4-FFF2-40B4-BE49-F238E27FC236}">
                <a16:creationId xmlns:a16="http://schemas.microsoft.com/office/drawing/2014/main" id="{56BF125C-FEBA-42FB-9E9F-886305FEEB6A}"/>
              </a:ext>
            </a:extLst>
          </p:cNvPr>
          <p:cNvSpPr/>
          <p:nvPr/>
        </p:nvSpPr>
        <p:spPr>
          <a:xfrm>
            <a:off x="395536" y="5342319"/>
            <a:ext cx="25100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sz="1800" dirty="0">
                <a:solidFill>
                  <a:schemeClr val="bg1"/>
                </a:solidFill>
                <a:latin typeface="+mj-lt"/>
              </a:rPr>
              <a:t>Wat ga je eraan doen?</a:t>
            </a:r>
          </a:p>
        </p:txBody>
      </p:sp>
      <p:sp>
        <p:nvSpPr>
          <p:cNvPr id="15" name="Rechthoek 14">
            <a:extLst>
              <a:ext uri="{FF2B5EF4-FFF2-40B4-BE49-F238E27FC236}">
                <a16:creationId xmlns:a16="http://schemas.microsoft.com/office/drawing/2014/main" id="{1DED1C83-F755-4638-A96B-21E61ACC5A2F}"/>
              </a:ext>
            </a:extLst>
          </p:cNvPr>
          <p:cNvSpPr/>
          <p:nvPr/>
        </p:nvSpPr>
        <p:spPr>
          <a:xfrm>
            <a:off x="16737" y="2852936"/>
            <a:ext cx="24888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sz="1800" dirty="0">
                <a:solidFill>
                  <a:schemeClr val="bg1"/>
                </a:solidFill>
                <a:latin typeface="+mj-lt"/>
              </a:rPr>
              <a:t>Werkt het of bijsturen?</a:t>
            </a:r>
          </a:p>
        </p:txBody>
      </p:sp>
      <p:sp>
        <p:nvSpPr>
          <p:cNvPr id="16" name="Rechthoek 15">
            <a:extLst>
              <a:ext uri="{FF2B5EF4-FFF2-40B4-BE49-F238E27FC236}">
                <a16:creationId xmlns:a16="http://schemas.microsoft.com/office/drawing/2014/main" id="{3F879400-10A3-4CB8-AD66-CA591E1F4FAF}"/>
              </a:ext>
            </a:extLst>
          </p:cNvPr>
          <p:cNvSpPr/>
          <p:nvPr/>
        </p:nvSpPr>
        <p:spPr>
          <a:xfrm>
            <a:off x="6300192" y="4797152"/>
            <a:ext cx="237626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nl-NL" sz="1600" dirty="0">
                <a:solidFill>
                  <a:srgbClr val="F27755"/>
                </a:solidFill>
                <a:latin typeface="+mj-lt"/>
              </a:rPr>
              <a:t>Communiceren over risico’s is rode draad door voorstellen, plannen, rapportages en handelen</a:t>
            </a:r>
          </a:p>
        </p:txBody>
      </p:sp>
    </p:spTree>
    <p:extLst>
      <p:ext uri="{BB962C8B-B14F-4D97-AF65-F5344CB8AC3E}">
        <p14:creationId xmlns:p14="http://schemas.microsoft.com/office/powerpoint/2010/main" val="42852851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6826BDA-11A5-4E49-82DC-A6AB1E334D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Oorzaak en gevolg</a:t>
            </a:r>
          </a:p>
        </p:txBody>
      </p:sp>
      <p:sp>
        <p:nvSpPr>
          <p:cNvPr id="9" name="Stroomdiagram: Verzamelen 8">
            <a:extLst>
              <a:ext uri="{FF2B5EF4-FFF2-40B4-BE49-F238E27FC236}">
                <a16:creationId xmlns:a16="http://schemas.microsoft.com/office/drawing/2014/main" id="{AB6B54AE-645A-49D3-AAB5-DDD766C0C0C4}"/>
              </a:ext>
            </a:extLst>
          </p:cNvPr>
          <p:cNvSpPr/>
          <p:nvPr/>
        </p:nvSpPr>
        <p:spPr>
          <a:xfrm rot="5400000">
            <a:off x="3454940" y="171702"/>
            <a:ext cx="1865673" cy="7264401"/>
          </a:xfrm>
          <a:prstGeom prst="flowChartCollate">
            <a:avLst/>
          </a:prstGeom>
          <a:solidFill>
            <a:srgbClr val="BDEBFF"/>
          </a:solidFill>
          <a:ln w="28575">
            <a:solidFill>
              <a:srgbClr val="BDEB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chemeClr val="tx1"/>
              </a:solidFill>
            </a:endParaRPr>
          </a:p>
        </p:txBody>
      </p:sp>
      <p:sp>
        <p:nvSpPr>
          <p:cNvPr id="10" name="Ovaal 9">
            <a:extLst>
              <a:ext uri="{FF2B5EF4-FFF2-40B4-BE49-F238E27FC236}">
                <a16:creationId xmlns:a16="http://schemas.microsoft.com/office/drawing/2014/main" id="{9595FDB1-1E48-416D-9FAA-5586932AB4EC}"/>
              </a:ext>
            </a:extLst>
          </p:cNvPr>
          <p:cNvSpPr/>
          <p:nvPr/>
        </p:nvSpPr>
        <p:spPr>
          <a:xfrm>
            <a:off x="3657281" y="3332707"/>
            <a:ext cx="1116000" cy="1116000"/>
          </a:xfrm>
          <a:prstGeom prst="ellipse">
            <a:avLst/>
          </a:prstGeom>
          <a:solidFill>
            <a:srgbClr val="0051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nl-NL" sz="1050" b="1" dirty="0"/>
              <a:t>Gebeurtenis</a:t>
            </a:r>
          </a:p>
        </p:txBody>
      </p:sp>
      <p:sp>
        <p:nvSpPr>
          <p:cNvPr id="11" name="Rechthoek 10">
            <a:extLst>
              <a:ext uri="{FF2B5EF4-FFF2-40B4-BE49-F238E27FC236}">
                <a16:creationId xmlns:a16="http://schemas.microsoft.com/office/drawing/2014/main" id="{C2A898EA-3281-41D4-91A3-1843393ACF43}"/>
              </a:ext>
            </a:extLst>
          </p:cNvPr>
          <p:cNvSpPr/>
          <p:nvPr/>
        </p:nvSpPr>
        <p:spPr>
          <a:xfrm>
            <a:off x="815628" y="3620659"/>
            <a:ext cx="1871330" cy="39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>
                <a:solidFill>
                  <a:srgbClr val="005176"/>
                </a:solidFill>
              </a:rPr>
              <a:t>Verlies/schade voorkomen</a:t>
            </a:r>
          </a:p>
        </p:txBody>
      </p:sp>
      <p:sp>
        <p:nvSpPr>
          <p:cNvPr id="13" name="Rechthoek 12">
            <a:extLst>
              <a:ext uri="{FF2B5EF4-FFF2-40B4-BE49-F238E27FC236}">
                <a16:creationId xmlns:a16="http://schemas.microsoft.com/office/drawing/2014/main" id="{B27074CF-AA6D-4E65-80C5-9BC39C82B557}"/>
              </a:ext>
            </a:extLst>
          </p:cNvPr>
          <p:cNvSpPr/>
          <p:nvPr/>
        </p:nvSpPr>
        <p:spPr>
          <a:xfrm>
            <a:off x="3096987" y="4412747"/>
            <a:ext cx="2195093" cy="39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/>
              <a:t>Schade beperken</a:t>
            </a:r>
          </a:p>
        </p:txBody>
      </p:sp>
      <p:sp>
        <p:nvSpPr>
          <p:cNvPr id="14" name="Rechthoek 13">
            <a:extLst>
              <a:ext uri="{FF2B5EF4-FFF2-40B4-BE49-F238E27FC236}">
                <a16:creationId xmlns:a16="http://schemas.microsoft.com/office/drawing/2014/main" id="{2A9FF76F-DD45-4CC7-A01D-CBBA0A1FFD7E}"/>
              </a:ext>
            </a:extLst>
          </p:cNvPr>
          <p:cNvSpPr/>
          <p:nvPr/>
        </p:nvSpPr>
        <p:spPr>
          <a:xfrm>
            <a:off x="751139" y="4927231"/>
            <a:ext cx="3028773" cy="28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>
                <a:solidFill>
                  <a:srgbClr val="FFC000"/>
                </a:solidFill>
              </a:rPr>
              <a:t>Preventief</a:t>
            </a:r>
          </a:p>
        </p:txBody>
      </p:sp>
      <p:sp>
        <p:nvSpPr>
          <p:cNvPr id="15" name="Rechthoek 14">
            <a:extLst>
              <a:ext uri="{FF2B5EF4-FFF2-40B4-BE49-F238E27FC236}">
                <a16:creationId xmlns:a16="http://schemas.microsoft.com/office/drawing/2014/main" id="{8DEB8004-0EDE-411F-BDEF-E660F1F869CB}"/>
              </a:ext>
            </a:extLst>
          </p:cNvPr>
          <p:cNvSpPr/>
          <p:nvPr/>
        </p:nvSpPr>
        <p:spPr>
          <a:xfrm>
            <a:off x="4745614" y="4941200"/>
            <a:ext cx="3269925" cy="28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>
                <a:solidFill>
                  <a:srgbClr val="FFC000"/>
                </a:solidFill>
              </a:rPr>
              <a:t>Herstellen</a:t>
            </a:r>
          </a:p>
        </p:txBody>
      </p:sp>
      <p:sp>
        <p:nvSpPr>
          <p:cNvPr id="17" name="Rechthoek 16">
            <a:extLst>
              <a:ext uri="{FF2B5EF4-FFF2-40B4-BE49-F238E27FC236}">
                <a16:creationId xmlns:a16="http://schemas.microsoft.com/office/drawing/2014/main" id="{5CB63003-14C9-4425-AD21-EF7A29A8B75C}"/>
              </a:ext>
            </a:extLst>
          </p:cNvPr>
          <p:cNvSpPr/>
          <p:nvPr/>
        </p:nvSpPr>
        <p:spPr>
          <a:xfrm>
            <a:off x="3258868" y="4930678"/>
            <a:ext cx="1871330" cy="28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>
                <a:solidFill>
                  <a:srgbClr val="FFC000"/>
                </a:solidFill>
              </a:rPr>
              <a:t>Correctief</a:t>
            </a:r>
          </a:p>
        </p:txBody>
      </p:sp>
      <p:sp>
        <p:nvSpPr>
          <p:cNvPr id="20" name="Rechthoek 19">
            <a:extLst>
              <a:ext uri="{FF2B5EF4-FFF2-40B4-BE49-F238E27FC236}">
                <a16:creationId xmlns:a16="http://schemas.microsoft.com/office/drawing/2014/main" id="{D432D7A0-434D-48D6-84CB-427C6891DA7E}"/>
              </a:ext>
            </a:extLst>
          </p:cNvPr>
          <p:cNvSpPr/>
          <p:nvPr/>
        </p:nvSpPr>
        <p:spPr>
          <a:xfrm>
            <a:off x="5940152" y="3620659"/>
            <a:ext cx="2015346" cy="39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>
                <a:solidFill>
                  <a:srgbClr val="005176"/>
                </a:solidFill>
              </a:rPr>
              <a:t>Verlies/schade beheersen/ herstellen</a:t>
            </a:r>
          </a:p>
        </p:txBody>
      </p:sp>
      <p:sp>
        <p:nvSpPr>
          <p:cNvPr id="7" name="Rechthoek 6">
            <a:extLst>
              <a:ext uri="{FF2B5EF4-FFF2-40B4-BE49-F238E27FC236}">
                <a16:creationId xmlns:a16="http://schemas.microsoft.com/office/drawing/2014/main" id="{B688081F-0654-4B2B-A1A6-CBCD43B3E92F}"/>
              </a:ext>
            </a:extLst>
          </p:cNvPr>
          <p:cNvSpPr/>
          <p:nvPr/>
        </p:nvSpPr>
        <p:spPr>
          <a:xfrm>
            <a:off x="323528" y="3061558"/>
            <a:ext cx="1871330" cy="39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800" b="1" dirty="0">
                <a:solidFill>
                  <a:srgbClr val="005176"/>
                </a:solidFill>
              </a:rPr>
              <a:t>Oorzaak</a:t>
            </a:r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ABEEBF82-708E-4A7A-B262-08A55DA110C0}"/>
              </a:ext>
            </a:extLst>
          </p:cNvPr>
          <p:cNvSpPr/>
          <p:nvPr/>
        </p:nvSpPr>
        <p:spPr>
          <a:xfrm>
            <a:off x="6661110" y="3067817"/>
            <a:ext cx="1871330" cy="39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800" b="1" dirty="0">
                <a:solidFill>
                  <a:srgbClr val="005176"/>
                </a:solidFill>
              </a:rPr>
              <a:t>Gevolg</a:t>
            </a:r>
          </a:p>
        </p:txBody>
      </p:sp>
    </p:spTree>
    <p:extLst>
      <p:ext uri="{BB962C8B-B14F-4D97-AF65-F5344CB8AC3E}">
        <p14:creationId xmlns:p14="http://schemas.microsoft.com/office/powerpoint/2010/main" val="4828674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6826BDA-11A5-4E49-82DC-A6AB1E334D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Risicokaart</a:t>
            </a:r>
          </a:p>
        </p:txBody>
      </p:sp>
      <p:pic>
        <p:nvPicPr>
          <p:cNvPr id="44" name="Afbeelding 43">
            <a:extLst>
              <a:ext uri="{FF2B5EF4-FFF2-40B4-BE49-F238E27FC236}">
                <a16:creationId xmlns:a16="http://schemas.microsoft.com/office/drawing/2014/main" id="{5D4243E4-EC01-4D4F-AE60-E299D1779D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2492896"/>
            <a:ext cx="4608512" cy="3183619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9797F912-5AA0-4E86-A9E2-3730A7110BC5}"/>
              </a:ext>
            </a:extLst>
          </p:cNvPr>
          <p:cNvSpPr txBox="1"/>
          <p:nvPr/>
        </p:nvSpPr>
        <p:spPr>
          <a:xfrm>
            <a:off x="5364088" y="2387293"/>
            <a:ext cx="3456384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chemeClr val="bg1"/>
                </a:solidFill>
                <a:latin typeface="+mn-lt"/>
              </a:rPr>
              <a:t>Risicoscore</a:t>
            </a:r>
          </a:p>
          <a:p>
            <a:r>
              <a:rPr lang="nl-NL" sz="2000" dirty="0">
                <a:solidFill>
                  <a:schemeClr val="bg1"/>
                </a:solidFill>
                <a:latin typeface="+mn-lt"/>
              </a:rPr>
              <a:t>Kans x impact</a:t>
            </a:r>
          </a:p>
          <a:p>
            <a:endParaRPr lang="nl-NL" sz="2000" dirty="0">
              <a:solidFill>
                <a:schemeClr val="bg1"/>
              </a:solidFill>
              <a:latin typeface="+mn-lt"/>
            </a:endParaRPr>
          </a:p>
          <a:p>
            <a:r>
              <a:rPr lang="nl-NL" sz="2000" dirty="0">
                <a:solidFill>
                  <a:schemeClr val="bg1"/>
                </a:solidFill>
                <a:latin typeface="+mn-lt"/>
              </a:rPr>
              <a:t>Netto risico’s, dus inclusief effect maatregelen, reeds gedekt, compensatie derden</a:t>
            </a:r>
          </a:p>
          <a:p>
            <a:endParaRPr lang="nl-NL" sz="2000" dirty="0">
              <a:solidFill>
                <a:schemeClr val="bg1"/>
              </a:solidFill>
              <a:latin typeface="+mn-lt"/>
            </a:endParaRPr>
          </a:p>
          <a:p>
            <a:r>
              <a:rPr lang="nl-NL" sz="2000" dirty="0">
                <a:solidFill>
                  <a:schemeClr val="bg1"/>
                </a:solidFill>
                <a:latin typeface="+mn-lt"/>
              </a:rPr>
              <a:t>Getroffen maatregelen Vermijden, reduceren, overdragen of accepteren</a:t>
            </a:r>
          </a:p>
        </p:txBody>
      </p:sp>
      <p:sp>
        <p:nvSpPr>
          <p:cNvPr id="4" name="Ovaal 3">
            <a:extLst>
              <a:ext uri="{FF2B5EF4-FFF2-40B4-BE49-F238E27FC236}">
                <a16:creationId xmlns:a16="http://schemas.microsoft.com/office/drawing/2014/main" id="{2D35BCE4-9B4D-47F8-92AC-D61997233541}"/>
              </a:ext>
            </a:extLst>
          </p:cNvPr>
          <p:cNvSpPr/>
          <p:nvPr/>
        </p:nvSpPr>
        <p:spPr bwMode="auto">
          <a:xfrm>
            <a:off x="3596568" y="3789040"/>
            <a:ext cx="360040" cy="360040"/>
          </a:xfrm>
          <a:prstGeom prst="ellipse">
            <a:avLst/>
          </a:prstGeom>
          <a:noFill/>
          <a:ln w="9525" cap="flat" cmpd="sng" algn="ctr">
            <a:solidFill>
              <a:schemeClr val="bg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rgbClr val="183A80"/>
              </a:solidFill>
              <a:effectLst/>
              <a:latin typeface="Verdana" pitchFamily="1" charset="0"/>
              <a:ea typeface="ＭＳ Ｐゴシック" pitchFamily="1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647832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6826BDA-11A5-4E49-82DC-A6AB1E334D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Rapporteren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E3F1FDC-7E6F-4C80-9778-7A443A0C5F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sz="2400" dirty="0"/>
              <a:t>College informeert raad over risicopositie en de ontwikkeling van de risico’s.</a:t>
            </a:r>
          </a:p>
          <a:p>
            <a:pPr marL="0" indent="0">
              <a:buNone/>
            </a:pPr>
            <a:r>
              <a:rPr lang="nl-NL" sz="2400" dirty="0"/>
              <a:t>Toegelicht in de paragraaf weerstandsvermogen en risicomanagement (begroting, jaarrekening, voorjaarsnota).</a:t>
            </a:r>
          </a:p>
          <a:p>
            <a:pPr marL="0" indent="0">
              <a:buNone/>
            </a:pPr>
            <a:r>
              <a:rPr lang="nl-NL" sz="2400" dirty="0"/>
              <a:t>Toegelicht in de kwartaalrapportages over de ‘leidraad projecten’. </a:t>
            </a:r>
          </a:p>
          <a:p>
            <a:pPr marL="0" indent="0">
              <a:buNone/>
            </a:pPr>
            <a:r>
              <a:rPr lang="nl-NL" sz="2400" dirty="0"/>
              <a:t>Informeren van de raad over risico’s bij (belangrijke) raadsvoorstellen. </a:t>
            </a:r>
            <a:endParaRPr lang="nl-NL" sz="2000" dirty="0"/>
          </a:p>
        </p:txBody>
      </p:sp>
    </p:spTree>
    <p:extLst>
      <p:ext uri="{BB962C8B-B14F-4D97-AF65-F5344CB8AC3E}">
        <p14:creationId xmlns:p14="http://schemas.microsoft.com/office/powerpoint/2010/main" val="12938510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38DC449-8FE9-4793-B38F-6609ECB428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Rol en verantwoordelijkheid van de raad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86C209D-99D2-4D25-B186-F1600A413C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1188" y="2636838"/>
            <a:ext cx="8001000" cy="3746500"/>
          </a:xfrm>
        </p:spPr>
        <p:txBody>
          <a:bodyPr/>
          <a:lstStyle/>
          <a:p>
            <a:pPr marL="0" indent="0">
              <a:buNone/>
            </a:pPr>
            <a:r>
              <a:rPr lang="nl-NL" sz="2400" dirty="0"/>
              <a:t>Vastgelegd in de beleidsnota</a:t>
            </a:r>
          </a:p>
          <a:p>
            <a:pPr marL="0" indent="0">
              <a:buNone/>
            </a:pPr>
            <a:r>
              <a:rPr lang="nl-NL" sz="2400" dirty="0"/>
              <a:t>Sturen en toezicht</a:t>
            </a:r>
          </a:p>
          <a:p>
            <a:pPr marL="0" indent="0">
              <a:buNone/>
            </a:pPr>
            <a:r>
              <a:rPr lang="nl-NL" sz="2400" dirty="0"/>
              <a:t>Vaststellen uitgangspunten en methodiek risicomanagement</a:t>
            </a:r>
          </a:p>
          <a:p>
            <a:pPr marL="0" lvl="0" indent="0">
              <a:buNone/>
            </a:pPr>
            <a:r>
              <a:rPr lang="nl-NL" sz="2400" dirty="0"/>
              <a:t>Hoogte weerstandsvermogen vaststellen</a:t>
            </a:r>
          </a:p>
          <a:p>
            <a:pPr marL="0" lvl="0" indent="0">
              <a:buNone/>
            </a:pPr>
            <a:r>
              <a:rPr lang="nl-NL" sz="2400" dirty="0"/>
              <a:t>Vaststellen uitgangspunten projecten </a:t>
            </a:r>
          </a:p>
          <a:p>
            <a:pPr marL="0" lvl="0" indent="0">
              <a:buNone/>
            </a:pPr>
            <a:r>
              <a:rPr lang="nl-NL" sz="2400" dirty="0"/>
              <a:t>Beoordelen rapportages en adviezen van het college</a:t>
            </a:r>
          </a:p>
        </p:txBody>
      </p:sp>
    </p:spTree>
    <p:extLst>
      <p:ext uri="{BB962C8B-B14F-4D97-AF65-F5344CB8AC3E}">
        <p14:creationId xmlns:p14="http://schemas.microsoft.com/office/powerpoint/2010/main" val="293311454"/>
      </p:ext>
    </p:extLst>
  </p:cSld>
  <p:clrMapOvr>
    <a:masterClrMapping/>
  </p:clrMapOvr>
</p:sld>
</file>

<file path=ppt/theme/theme1.xml><?xml version="1.0" encoding="utf-8"?>
<a:theme xmlns:a="http://schemas.openxmlformats.org/drawingml/2006/main" name="Blank">
  <a:themeElements>
    <a:clrScheme name="Lege presentatie 14">
      <a:dk1>
        <a:srgbClr val="F8F8F8"/>
      </a:dk1>
      <a:lt1>
        <a:srgbClr val="FFFFFF"/>
      </a:lt1>
      <a:dk2>
        <a:srgbClr val="F8F8F8"/>
      </a:dk2>
      <a:lt2>
        <a:srgbClr val="808080"/>
      </a:lt2>
      <a:accent1>
        <a:srgbClr val="99CCFF"/>
      </a:accent1>
      <a:accent2>
        <a:srgbClr val="CCCCFF"/>
      </a:accent2>
      <a:accent3>
        <a:srgbClr val="FFFFFF"/>
      </a:accent3>
      <a:accent4>
        <a:srgbClr val="D4D4D4"/>
      </a:accent4>
      <a:accent5>
        <a:srgbClr val="CAE2FF"/>
      </a:accent5>
      <a:accent6>
        <a:srgbClr val="B9B9E7"/>
      </a:accent6>
      <a:hlink>
        <a:srgbClr val="3333CC"/>
      </a:hlink>
      <a:folHlink>
        <a:srgbClr val="AF67FF"/>
      </a:folHlink>
    </a:clrScheme>
    <a:fontScheme name="Lege presentatie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rgbClr val="183A80"/>
            </a:solidFill>
            <a:effectLst/>
            <a:latin typeface="Verdana" pitchFamily="1" charset="0"/>
            <a:ea typeface="ＭＳ Ｐゴシック" pitchFamily="1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rgbClr val="183A80"/>
            </a:solidFill>
            <a:effectLst/>
            <a:latin typeface="Verdana" pitchFamily="1" charset="0"/>
            <a:ea typeface="ＭＳ Ｐゴシック" pitchFamily="1" charset="-128"/>
          </a:defRPr>
        </a:defPPr>
      </a:lstStyle>
    </a:lnDef>
  </a:objectDefaults>
  <a:extraClrSchemeLst>
    <a:extraClrScheme>
      <a:clrScheme name="Lege presentati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ge presentati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ge presentati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ge presentati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ge presentati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ge presentati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ge presentati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ge presentati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ge presentati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ge presentati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ge presentati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ge presentati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ge presentatie 13">
        <a:dk1>
          <a:srgbClr val="183A7C"/>
        </a:dk1>
        <a:lt1>
          <a:srgbClr val="FFFFFF"/>
        </a:lt1>
        <a:dk2>
          <a:srgbClr val="183A7C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133069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ge presentatie 14">
        <a:dk1>
          <a:srgbClr val="F8F8F8"/>
        </a:dk1>
        <a:lt1>
          <a:srgbClr val="FFFFFF"/>
        </a:lt1>
        <a:dk2>
          <a:srgbClr val="F8F8F8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D4D4D4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-th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h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66420592986E942A0EA6CECD1DB93F3" ma:contentTypeVersion="3" ma:contentTypeDescription="Een nieuw document maken." ma:contentTypeScope="" ma:versionID="e2df555a605797a74087b4822be11ed1">
  <xsd:schema xmlns:xsd="http://www.w3.org/2001/XMLSchema" xmlns:xs="http://www.w3.org/2001/XMLSchema" xmlns:p="http://schemas.microsoft.com/office/2006/metadata/properties" xmlns:ns2="dbc4c546-1970-4b06-a472-f40b77ecf0d1" targetNamespace="http://schemas.microsoft.com/office/2006/metadata/properties" ma:root="true" ma:fieldsID="70d3d6b68291ccbee7e5663850a9ccb8" ns2:_="">
    <xsd:import namespace="dbc4c546-1970-4b06-a472-f40b77ecf0d1"/>
    <xsd:element name="properties">
      <xsd:complexType>
        <xsd:sequence>
          <xsd:element name="documentManagement">
            <xsd:complexType>
              <xsd:all>
                <xsd:element ref="ns2:AxSourceListID" minOccurs="0"/>
                <xsd:element ref="ns2:AxSourceItem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c4c546-1970-4b06-a472-f40b77ecf0d1" elementFormDefault="qualified">
    <xsd:import namespace="http://schemas.microsoft.com/office/2006/documentManagement/types"/>
    <xsd:import namespace="http://schemas.microsoft.com/office/infopath/2007/PartnerControls"/>
    <xsd:element name="AxSourceListID" ma:index="8" nillable="true" ma:displayName="AxSourceListID" ma:hidden="true" ma:internalName="AxSourceListID">
      <xsd:simpleType>
        <xsd:restriction base="dms:Unknown"/>
      </xsd:simpleType>
    </xsd:element>
    <xsd:element name="AxSourceItemID" ma:index="9" nillable="true" ma:displayName="AxSourceItemID" ma:hidden="true" ma:internalName="AxSourceItemID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 ma:readOnly="tru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AxSourceListID xmlns="dbc4c546-1970-4b06-a472-f40b77ecf0d1" xsi:nil="true"/>
    <AxSourceItemID xmlns="dbc4c546-1970-4b06-a472-f40b77ecf0d1" xsi:nil="true"/>
  </documentManagement>
</p:properties>
</file>

<file path=customXml/itemProps1.xml><?xml version="1.0" encoding="utf-8"?>
<ds:datastoreItem xmlns:ds="http://schemas.openxmlformats.org/officeDocument/2006/customXml" ds:itemID="{4F582816-AA11-4F75-83C7-0CC00346C9F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c4c546-1970-4b06-a472-f40b77ecf0d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24BFCA8-28D4-4FB6-9B8B-ADE4ABCBED6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3BF466C-FA46-46CB-A4B4-2B0B184F2CC9}">
  <ds:schemaRefs>
    <ds:schemaRef ds:uri="http://schemas.openxmlformats.org/package/2006/metadata/core-properties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dbc4c546-1970-4b06-a472-f40b77ecf0d1"/>
    <ds:schemaRef ds:uri="http://purl.org/dc/terms/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4886</TotalTime>
  <Words>456</Words>
  <Application>Microsoft Office PowerPoint</Application>
  <PresentationFormat>Diavoorstelling (4:3)</PresentationFormat>
  <Paragraphs>96</Paragraphs>
  <Slides>13</Slides>
  <Notes>2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13</vt:i4>
      </vt:variant>
    </vt:vector>
  </HeadingPairs>
  <TitlesOfParts>
    <vt:vector size="17" baseType="lpstr">
      <vt:lpstr>Arial</vt:lpstr>
      <vt:lpstr>Verdana</vt:lpstr>
      <vt:lpstr>Wingdings</vt:lpstr>
      <vt:lpstr>Blank</vt:lpstr>
      <vt:lpstr>Risicomanagement gemeente Deventer</vt:lpstr>
      <vt:lpstr>Waarom risicomanagement?</vt:lpstr>
      <vt:lpstr>Weerstandsvermogen</vt:lpstr>
      <vt:lpstr>Risico en risicomanagement</vt:lpstr>
      <vt:lpstr>Risicomanagementcyclus</vt:lpstr>
      <vt:lpstr>Oorzaak en gevolg</vt:lpstr>
      <vt:lpstr>Risicokaart</vt:lpstr>
      <vt:lpstr>Rapporteren</vt:lpstr>
      <vt:lpstr>Rol en verantwoordelijkheid van de raad</vt:lpstr>
      <vt:lpstr>Voorwaarden voor beslag op weerstandsvermogen</vt:lpstr>
      <vt:lpstr>Hoeveel is voldoende?</vt:lpstr>
      <vt:lpstr>Benodigd weerstandsvermogen</vt:lpstr>
      <vt:lpstr>Benodigde weerstandscapaciteit</vt:lpstr>
    </vt:vector>
  </TitlesOfParts>
  <Company>DOWR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Teamtransitie Financiën en Control</dc:title>
  <dc:creator>Hobbij, Michiel</dc:creator>
  <cp:lastModifiedBy>Heijmans, Ingrid</cp:lastModifiedBy>
  <cp:revision>196</cp:revision>
  <cp:lastPrinted>2020-04-28T11:49:42Z</cp:lastPrinted>
  <dcterms:created xsi:type="dcterms:W3CDTF">2017-07-05T09:58:25Z</dcterms:created>
  <dcterms:modified xsi:type="dcterms:W3CDTF">2020-05-06T07:42:44Z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Eigenaar">
    <vt:lpwstr>Dimitri van der Burgt</vt:lpwstr>
  </property>
  <property fmtid="{D5CDD505-2E9C-101B-9397-08002B2CF9AE}" pid="3" name="ContentTypeId">
    <vt:lpwstr>0x010100466420592986E942A0EA6CECD1DB93F3</vt:lpwstr>
  </property>
</Properties>
</file>