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9bada482472941eb" Type="http://schemas.microsoft.com/office/2007/relationships/ui/extensibility" Target="customUI/customUI14.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Lst>
  <p:notesMasterIdLst>
    <p:notesMasterId r:id="rId26"/>
  </p:notesMasterIdLst>
  <p:sldIdLst>
    <p:sldId id="331" r:id="rId3"/>
    <p:sldId id="335" r:id="rId4"/>
    <p:sldId id="353" r:id="rId5"/>
    <p:sldId id="354" r:id="rId6"/>
    <p:sldId id="336" r:id="rId7"/>
    <p:sldId id="337" r:id="rId8"/>
    <p:sldId id="338" r:id="rId9"/>
    <p:sldId id="355" r:id="rId10"/>
    <p:sldId id="356" r:id="rId11"/>
    <p:sldId id="363" r:id="rId12"/>
    <p:sldId id="364" r:id="rId13"/>
    <p:sldId id="359" r:id="rId14"/>
    <p:sldId id="365" r:id="rId15"/>
    <p:sldId id="343" r:id="rId16"/>
    <p:sldId id="358" r:id="rId17"/>
    <p:sldId id="344" r:id="rId18"/>
    <p:sldId id="352" r:id="rId19"/>
    <p:sldId id="351" r:id="rId20"/>
    <p:sldId id="345" r:id="rId21"/>
    <p:sldId id="346" r:id="rId22"/>
    <p:sldId id="357" r:id="rId23"/>
    <p:sldId id="349" r:id="rId24"/>
    <p:sldId id="311" r:id="rId25"/>
  </p:sldIdLst>
  <p:sldSz cx="12192000" cy="6858000"/>
  <p:notesSz cx="7102475" cy="10231438"/>
  <p:embeddedFontLst>
    <p:embeddedFont>
      <p:font typeface="Arial Black" panose="020B0A04020102020204" pitchFamily="34" charset="0"/>
      <p:bold r:id="rId27"/>
    </p:embeddedFont>
    <p:embeddedFont>
      <p:font typeface="Lato" panose="020F0502020204030203" pitchFamily="34" charset="0"/>
      <p:regular r:id="rId28"/>
      <p:bold r:id="rId29"/>
      <p:italic r:id="rId30"/>
      <p:boldItalic r:id="rId31"/>
    </p:embeddedFont>
    <p:embeddedFont>
      <p:font typeface="Lato Light" panose="020F0502020204030203" pitchFamily="34" charset="0"/>
      <p:regular r:id="rId32"/>
      <p:italic r:id="rId33"/>
    </p:embeddedFont>
  </p:embeddedFontLst>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ggy Verbakel" initials="PV" lastIdx="5" clrIdx="0">
    <p:extLst>
      <p:ext uri="{19B8F6BF-5375-455C-9EA6-DF929625EA0E}">
        <p15:presenceInfo xmlns:p15="http://schemas.microsoft.com/office/powerpoint/2012/main" userId="Peggy Verbakel" providerId="None"/>
      </p:ext>
    </p:extLst>
  </p:cmAuthor>
  <p:cmAuthor id="2" name="Irshad Hassankhan" initials="IH" lastIdx="1" clrIdx="1">
    <p:extLst>
      <p:ext uri="{19B8F6BF-5375-455C-9EA6-DF929625EA0E}">
        <p15:presenceInfo xmlns:p15="http://schemas.microsoft.com/office/powerpoint/2012/main" userId="S-1-5-21-2103144509-1821044634-3520185434-211784" providerId="AD"/>
      </p:ext>
    </p:extLst>
  </p:cmAuthor>
  <p:cmAuthor id="3" name="Marcel Keijman" initials="MK" lastIdx="5" clrIdx="2">
    <p:extLst>
      <p:ext uri="{19B8F6BF-5375-455C-9EA6-DF929625EA0E}">
        <p15:presenceInfo xmlns:p15="http://schemas.microsoft.com/office/powerpoint/2012/main" userId="S-1-5-21-2103144509-1821044634-3520185434-35772" providerId="AD"/>
      </p:ext>
    </p:extLst>
  </p:cmAuthor>
  <p:cmAuthor id="4" name="Patrick van Oosteren" initials="PvO" lastIdx="2" clrIdx="3">
    <p:extLst>
      <p:ext uri="{19B8F6BF-5375-455C-9EA6-DF929625EA0E}">
        <p15:presenceInfo xmlns:p15="http://schemas.microsoft.com/office/powerpoint/2012/main" userId="S-1-5-21-2103144509-1821044634-3520185434-1308" providerId="AD"/>
      </p:ext>
    </p:extLst>
  </p:cmAuthor>
  <p:cmAuthor id="5" name="Robina Wensink-Graveth" initials="RW" lastIdx="9" clrIdx="4">
    <p:extLst>
      <p:ext uri="{19B8F6BF-5375-455C-9EA6-DF929625EA0E}">
        <p15:presenceInfo xmlns:p15="http://schemas.microsoft.com/office/powerpoint/2012/main" userId="S-1-5-21-2103144509-1821044634-3520185434-23972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7F7"/>
    <a:srgbClr val="E5017D"/>
    <a:srgbClr val="515F67"/>
    <a:srgbClr val="000000"/>
    <a:srgbClr val="FAFAFA"/>
    <a:srgbClr val="4C59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12" autoAdjust="0"/>
    <p:restoredTop sz="81224" autoAdjust="0"/>
  </p:normalViewPr>
  <p:slideViewPr>
    <p:cSldViewPr snapToGrid="0">
      <p:cViewPr varScale="1">
        <p:scale>
          <a:sx n="68" d="100"/>
          <a:sy n="68" d="100"/>
        </p:scale>
        <p:origin x="451" y="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7.fntdata"/><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6.fntdata"/><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627" cy="512269"/>
          </a:xfrm>
          <a:prstGeom prst="rect">
            <a:avLst/>
          </a:prstGeom>
        </p:spPr>
        <p:txBody>
          <a:bodyPr vert="horz" lIns="99286" tIns="49643" rIns="99286" bIns="49643" rtlCol="0"/>
          <a:lstStyle>
            <a:lvl1pPr algn="l">
              <a:defRPr sz="1300"/>
            </a:lvl1pPr>
          </a:lstStyle>
          <a:p>
            <a:endParaRPr lang="nl-NL"/>
          </a:p>
        </p:txBody>
      </p:sp>
      <p:sp>
        <p:nvSpPr>
          <p:cNvPr id="3" name="Date Placeholder 2"/>
          <p:cNvSpPr>
            <a:spLocks noGrp="1"/>
          </p:cNvSpPr>
          <p:nvPr>
            <p:ph type="dt" idx="1"/>
          </p:nvPr>
        </p:nvSpPr>
        <p:spPr>
          <a:xfrm>
            <a:off x="4023151" y="0"/>
            <a:ext cx="3077627" cy="512269"/>
          </a:xfrm>
          <a:prstGeom prst="rect">
            <a:avLst/>
          </a:prstGeom>
        </p:spPr>
        <p:txBody>
          <a:bodyPr vert="horz" lIns="99286" tIns="49643" rIns="99286" bIns="49643" rtlCol="0"/>
          <a:lstStyle>
            <a:lvl1pPr algn="r">
              <a:defRPr sz="1300"/>
            </a:lvl1pPr>
          </a:lstStyle>
          <a:p>
            <a:fld id="{5F9E0113-FB02-41F4-8C3E-36CA95A7179F}" type="datetimeFigureOut">
              <a:rPr lang="nl-NL" smtClean="0"/>
              <a:t>8-10-2025</a:t>
            </a:fld>
            <a:endParaRPr lang="nl-NL"/>
          </a:p>
        </p:txBody>
      </p:sp>
      <p:sp>
        <p:nvSpPr>
          <p:cNvPr id="4" name="Slide Image Placeholder 3"/>
          <p:cNvSpPr>
            <a:spLocks noGrp="1" noRot="1" noChangeAspect="1"/>
          </p:cNvSpPr>
          <p:nvPr>
            <p:ph type="sldImg" idx="2"/>
          </p:nvPr>
        </p:nvSpPr>
        <p:spPr>
          <a:xfrm>
            <a:off x="482600" y="1279525"/>
            <a:ext cx="6137275" cy="3452813"/>
          </a:xfrm>
          <a:prstGeom prst="rect">
            <a:avLst/>
          </a:prstGeom>
          <a:noFill/>
          <a:ln w="12700">
            <a:solidFill>
              <a:prstClr val="black"/>
            </a:solidFill>
          </a:ln>
        </p:spPr>
        <p:txBody>
          <a:bodyPr vert="horz" lIns="99286" tIns="49643" rIns="99286" bIns="49643" rtlCol="0" anchor="ctr"/>
          <a:lstStyle/>
          <a:p>
            <a:endParaRPr lang="nl-NL"/>
          </a:p>
        </p:txBody>
      </p:sp>
      <p:sp>
        <p:nvSpPr>
          <p:cNvPr id="5" name="Notes Placeholder 4"/>
          <p:cNvSpPr>
            <a:spLocks noGrp="1"/>
          </p:cNvSpPr>
          <p:nvPr>
            <p:ph type="body" sz="quarter" idx="3"/>
          </p:nvPr>
        </p:nvSpPr>
        <p:spPr>
          <a:xfrm>
            <a:off x="709569" y="4924054"/>
            <a:ext cx="5683338" cy="4028454"/>
          </a:xfrm>
          <a:prstGeom prst="rect">
            <a:avLst/>
          </a:prstGeom>
        </p:spPr>
        <p:txBody>
          <a:bodyPr vert="horz" lIns="99286" tIns="49643" rIns="99286" bIns="4964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9719170"/>
            <a:ext cx="3077627" cy="512269"/>
          </a:xfrm>
          <a:prstGeom prst="rect">
            <a:avLst/>
          </a:prstGeom>
        </p:spPr>
        <p:txBody>
          <a:bodyPr vert="horz" lIns="99286" tIns="49643" rIns="99286" bIns="49643" rtlCol="0" anchor="b"/>
          <a:lstStyle>
            <a:lvl1pPr algn="l">
              <a:defRPr sz="1300"/>
            </a:lvl1pPr>
          </a:lstStyle>
          <a:p>
            <a:endParaRPr lang="nl-NL"/>
          </a:p>
        </p:txBody>
      </p:sp>
      <p:sp>
        <p:nvSpPr>
          <p:cNvPr id="7" name="Slide Number Placeholder 6"/>
          <p:cNvSpPr>
            <a:spLocks noGrp="1"/>
          </p:cNvSpPr>
          <p:nvPr>
            <p:ph type="sldNum" sz="quarter" idx="5"/>
          </p:nvPr>
        </p:nvSpPr>
        <p:spPr>
          <a:xfrm>
            <a:off x="4023151" y="9719170"/>
            <a:ext cx="3077627" cy="512269"/>
          </a:xfrm>
          <a:prstGeom prst="rect">
            <a:avLst/>
          </a:prstGeom>
        </p:spPr>
        <p:txBody>
          <a:bodyPr vert="horz" lIns="99286" tIns="49643" rIns="99286" bIns="49643" rtlCol="0" anchor="b"/>
          <a:lstStyle>
            <a:lvl1pPr algn="r">
              <a:defRPr sz="1300"/>
            </a:lvl1pPr>
          </a:lstStyle>
          <a:p>
            <a:fld id="{2CA944EC-334E-40F0-A2E0-D11387BB7E2E}" type="slidenum">
              <a:rPr lang="nl-NL" smtClean="0"/>
              <a:t>‹nr.›</a:t>
            </a:fld>
            <a:endParaRPr lang="nl-NL"/>
          </a:p>
        </p:txBody>
      </p:sp>
    </p:spTree>
    <p:extLst>
      <p:ext uri="{BB962C8B-B14F-4D97-AF65-F5344CB8AC3E}">
        <p14:creationId xmlns:p14="http://schemas.microsoft.com/office/powerpoint/2010/main" val="11800552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Vragen na afloop</a:t>
            </a:r>
          </a:p>
        </p:txBody>
      </p:sp>
      <p:sp>
        <p:nvSpPr>
          <p:cNvPr id="4" name="Tijdelijke aanduiding voor dianummer 3"/>
          <p:cNvSpPr>
            <a:spLocks noGrp="1"/>
          </p:cNvSpPr>
          <p:nvPr>
            <p:ph type="sldNum" sz="quarter" idx="10"/>
          </p:nvPr>
        </p:nvSpPr>
        <p:spPr/>
        <p:txBody>
          <a:bodyPr/>
          <a:lstStyle/>
          <a:p>
            <a:fld id="{2CA944EC-334E-40F0-A2E0-D11387BB7E2E}" type="slidenum">
              <a:rPr lang="nl-NL" smtClean="0"/>
              <a:t>2</a:t>
            </a:fld>
            <a:endParaRPr lang="nl-NL"/>
          </a:p>
        </p:txBody>
      </p:sp>
    </p:spTree>
    <p:extLst>
      <p:ext uri="{BB962C8B-B14F-4D97-AF65-F5344CB8AC3E}">
        <p14:creationId xmlns:p14="http://schemas.microsoft.com/office/powerpoint/2010/main" val="13222666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Klantreis</a:t>
            </a:r>
            <a:r>
              <a:rPr lang="nl-NL" baseline="0" dirty="0"/>
              <a:t> zoals gebruikt is bij implementatie Omgevingswet om dienstverlening te verbeteren met wet, digitaal loket. Figuur is uit 2016. Dit geeft wat inzicht over waar we aan moeten denken bij deze cijfers. Zo zijn er dus veel “pijnmomenten” inherent aan het moeten aanvragen van een vergunning.</a:t>
            </a:r>
          </a:p>
          <a:p>
            <a:endParaRPr lang="nl-NL" baseline="0" dirty="0"/>
          </a:p>
          <a:p>
            <a:r>
              <a:rPr lang="nl-NL" baseline="0" dirty="0"/>
              <a:t>Ik denk dat implementatie van Omgevingswet door alle overheden nog niet zover is dat er minder rode symbooltjes zijn nu of dat ze minder rood zijn, lichter gekleurd zijn. Dat vraagt van Rijk, gemeente en ODR meer. Maar niet alles kan, niet alles kunnen gemeente Maasdriel en ODR samen daar aan doen.</a:t>
            </a:r>
          </a:p>
          <a:p>
            <a:endParaRPr lang="nl-NL" baseline="0" dirty="0"/>
          </a:p>
          <a:p>
            <a:r>
              <a:rPr lang="nl-NL" baseline="0" dirty="0"/>
              <a:t>Maar burgers en bedrijven hebben er wel last van, haken af, raken teleurgesteld. Ik ga zo nog iets dieper op de oorzaken in.</a:t>
            </a:r>
          </a:p>
          <a:p>
            <a:endParaRPr lang="nl-NL" baseline="0" dirty="0"/>
          </a:p>
          <a:p>
            <a:r>
              <a:rPr lang="nl-NL" baseline="0" dirty="0"/>
              <a:t>Rechts onder ziet u “bezwaar”. In Nederland, en dus ook in de gemeente Maasdriel, zie je dat steeds meer mensen bezwaar maken tegen plannen van anderen…..</a:t>
            </a:r>
          </a:p>
        </p:txBody>
      </p:sp>
      <p:sp>
        <p:nvSpPr>
          <p:cNvPr id="4" name="Tijdelijke aanduiding voor dianummer 3"/>
          <p:cNvSpPr>
            <a:spLocks noGrp="1"/>
          </p:cNvSpPr>
          <p:nvPr>
            <p:ph type="sldNum" sz="quarter" idx="10"/>
          </p:nvPr>
        </p:nvSpPr>
        <p:spPr/>
        <p:txBody>
          <a:bodyPr/>
          <a:lstStyle/>
          <a:p>
            <a:fld id="{2CA944EC-334E-40F0-A2E0-D11387BB7E2E}" type="slidenum">
              <a:rPr lang="nl-NL" smtClean="0"/>
              <a:t>13</a:t>
            </a:fld>
            <a:endParaRPr lang="nl-NL"/>
          </a:p>
        </p:txBody>
      </p:sp>
    </p:spTree>
    <p:extLst>
      <p:ext uri="{BB962C8B-B14F-4D97-AF65-F5344CB8AC3E}">
        <p14:creationId xmlns:p14="http://schemas.microsoft.com/office/powerpoint/2010/main" val="16227028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aseline="0" dirty="0"/>
              <a:t>Omgevingswet en </a:t>
            </a:r>
            <a:r>
              <a:rPr lang="nl-NL" baseline="0" dirty="0" err="1"/>
              <a:t>Wkb</a:t>
            </a:r>
            <a:r>
              <a:rPr lang="nl-NL" baseline="0" dirty="0"/>
              <a:t> zijn wennen. Het DSO ook. En het DSO functioneert niet best, vooral de vergunning check niet. Zie ook diverse landelijke rapportages daarover. En misschien heeft 1 van u hier ook ervaring mee.</a:t>
            </a:r>
          </a:p>
          <a:p>
            <a:endParaRPr lang="nl-NL" baseline="0" dirty="0"/>
          </a:p>
          <a:p>
            <a:r>
              <a:rPr lang="nl-NL" baseline="0" dirty="0"/>
              <a:t>En Omgevingswet en </a:t>
            </a:r>
            <a:r>
              <a:rPr lang="nl-NL" baseline="0" dirty="0" err="1"/>
              <a:t>Wkb</a:t>
            </a:r>
            <a:r>
              <a:rPr lang="nl-NL" baseline="0" dirty="0"/>
              <a:t> zijn niet bepaald goed voor dienstverlening qua inhoud, complexiteit.</a:t>
            </a:r>
          </a:p>
          <a:p>
            <a:endParaRPr lang="nl-NL" baseline="0" dirty="0"/>
          </a:p>
          <a:p>
            <a:r>
              <a:rPr lang="nl-NL" baseline="0" dirty="0"/>
              <a:t>En ja, ODR had vorig jaar interne problemen. Deze hadden ook impact op de dienstverlening aan gemeenten, burgers en bedrijven. Deze problemen zijn aangepakt, maar er zal best nog wel een na-ijl effect zijn.</a:t>
            </a:r>
          </a:p>
          <a:p>
            <a:endParaRPr lang="nl-NL" baseline="0" dirty="0"/>
          </a:p>
        </p:txBody>
      </p:sp>
      <p:sp>
        <p:nvSpPr>
          <p:cNvPr id="4" name="Tijdelijke aanduiding voor dianummer 3"/>
          <p:cNvSpPr>
            <a:spLocks noGrp="1"/>
          </p:cNvSpPr>
          <p:nvPr>
            <p:ph type="sldNum" sz="quarter" idx="10"/>
          </p:nvPr>
        </p:nvSpPr>
        <p:spPr/>
        <p:txBody>
          <a:bodyPr/>
          <a:lstStyle/>
          <a:p>
            <a:fld id="{2CA944EC-334E-40F0-A2E0-D11387BB7E2E}" type="slidenum">
              <a:rPr lang="nl-NL" smtClean="0"/>
              <a:t>14</a:t>
            </a:fld>
            <a:endParaRPr lang="nl-NL"/>
          </a:p>
        </p:txBody>
      </p:sp>
    </p:spTree>
    <p:extLst>
      <p:ext uri="{BB962C8B-B14F-4D97-AF65-F5344CB8AC3E}">
        <p14:creationId xmlns:p14="http://schemas.microsoft.com/office/powerpoint/2010/main" val="6712703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Dit gaat alleen over vergunningverlening</a:t>
            </a:r>
            <a:r>
              <a:rPr lang="nl-NL" baseline="0" dirty="0"/>
              <a:t> bouw, dit is wat burgers en bedrijven aangeven.</a:t>
            </a:r>
          </a:p>
          <a:p>
            <a:endParaRPr lang="nl-NL" baseline="0" dirty="0"/>
          </a:p>
          <a:p>
            <a:r>
              <a:rPr lang="nl-NL" baseline="0" dirty="0"/>
              <a:t>Deels in de hand bij ODR, deels niet. Het zegt ook wat over gemeentelijk beleid.</a:t>
            </a:r>
          </a:p>
          <a:p>
            <a:endParaRPr lang="nl-NL" baseline="0" dirty="0"/>
          </a:p>
          <a:p>
            <a:r>
              <a:rPr lang="nl-NL" baseline="0" dirty="0"/>
              <a:t>Dit is feedback van tevreden en ontevreden klanten, alles bij elkaar.</a:t>
            </a:r>
          </a:p>
          <a:p>
            <a:endParaRPr lang="nl-NL" baseline="0" dirty="0"/>
          </a:p>
          <a:p>
            <a:r>
              <a:rPr lang="nl-NL" baseline="0" dirty="0"/>
              <a:t>Verschil met </a:t>
            </a:r>
            <a:r>
              <a:rPr lang="nl-NL" baseline="0" dirty="0" err="1"/>
              <a:t>Mentimeter</a:t>
            </a:r>
            <a:r>
              <a:rPr lang="nl-NL" baseline="0" dirty="0"/>
              <a:t>? Overeenkomsten klantreis?</a:t>
            </a:r>
          </a:p>
          <a:p>
            <a:endParaRPr lang="nl-NL" baseline="0" dirty="0"/>
          </a:p>
          <a:p>
            <a:r>
              <a:rPr lang="nl-NL" baseline="0" dirty="0"/>
              <a:t>Er zijn dus zeker dingen waar we wat mee moeten, wat mee kunnen. Gemeente, ODR en samen. En dat doen we ook. </a:t>
            </a:r>
            <a:endParaRPr lang="nl-NL" dirty="0"/>
          </a:p>
        </p:txBody>
      </p:sp>
      <p:sp>
        <p:nvSpPr>
          <p:cNvPr id="4" name="Tijdelijke aanduiding voor dianummer 3"/>
          <p:cNvSpPr>
            <a:spLocks noGrp="1"/>
          </p:cNvSpPr>
          <p:nvPr>
            <p:ph type="sldNum" sz="quarter" idx="10"/>
          </p:nvPr>
        </p:nvSpPr>
        <p:spPr/>
        <p:txBody>
          <a:bodyPr/>
          <a:lstStyle/>
          <a:p>
            <a:fld id="{2CA944EC-334E-40F0-A2E0-D11387BB7E2E}" type="slidenum">
              <a:rPr lang="nl-NL" smtClean="0"/>
              <a:t>15</a:t>
            </a:fld>
            <a:endParaRPr lang="nl-NL"/>
          </a:p>
        </p:txBody>
      </p:sp>
    </p:spTree>
    <p:extLst>
      <p:ext uri="{BB962C8B-B14F-4D97-AF65-F5344CB8AC3E}">
        <p14:creationId xmlns:p14="http://schemas.microsoft.com/office/powerpoint/2010/main" val="2937348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Er zijn dingen die we wél kunnen</a:t>
            </a:r>
            <a:r>
              <a:rPr lang="nl-NL" baseline="0" dirty="0"/>
              <a:t> doen. Daar werken we nu aan en gaan we nog aan werken.</a:t>
            </a:r>
          </a:p>
          <a:p>
            <a:endParaRPr lang="nl-NL" baseline="0" dirty="0"/>
          </a:p>
          <a:p>
            <a:r>
              <a:rPr lang="nl-NL" baseline="0" dirty="0"/>
              <a:t>Ook samen met gemeente als gekeken wordt naar wachtmomenten</a:t>
            </a:r>
            <a:endParaRPr lang="nl-NL" dirty="0"/>
          </a:p>
        </p:txBody>
      </p:sp>
      <p:sp>
        <p:nvSpPr>
          <p:cNvPr id="4" name="Tijdelijke aanduiding voor dianummer 3"/>
          <p:cNvSpPr>
            <a:spLocks noGrp="1"/>
          </p:cNvSpPr>
          <p:nvPr>
            <p:ph type="sldNum" sz="quarter" idx="10"/>
          </p:nvPr>
        </p:nvSpPr>
        <p:spPr/>
        <p:txBody>
          <a:bodyPr/>
          <a:lstStyle/>
          <a:p>
            <a:fld id="{2CA944EC-334E-40F0-A2E0-D11387BB7E2E}" type="slidenum">
              <a:rPr lang="nl-NL" smtClean="0"/>
              <a:t>16</a:t>
            </a:fld>
            <a:endParaRPr lang="nl-NL"/>
          </a:p>
        </p:txBody>
      </p:sp>
    </p:spTree>
    <p:extLst>
      <p:ext uri="{BB962C8B-B14F-4D97-AF65-F5344CB8AC3E}">
        <p14:creationId xmlns:p14="http://schemas.microsoft.com/office/powerpoint/2010/main" val="1458265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2200" dirty="0"/>
              <a:t>De voordelen van ODR voor de regio</a:t>
            </a:r>
          </a:p>
          <a:p>
            <a:endParaRPr lang="nl-NL" sz="1700" dirty="0"/>
          </a:p>
          <a:p>
            <a:pPr marL="310267" indent="-310267">
              <a:buFont typeface="Arial" panose="020B0604020202020204" pitchFamily="34" charset="0"/>
              <a:buChar char="•"/>
            </a:pPr>
            <a:r>
              <a:rPr lang="nl-NL" dirty="0"/>
              <a:t>Kennis en expertise </a:t>
            </a:r>
            <a:r>
              <a:rPr lang="nl-NL" sz="1100" dirty="0"/>
              <a:t>in huis.</a:t>
            </a:r>
          </a:p>
          <a:p>
            <a:pPr marL="310267" indent="-310267">
              <a:buFont typeface="Arial" panose="020B0604020202020204" pitchFamily="34" charset="0"/>
              <a:buChar char="•"/>
            </a:pPr>
            <a:r>
              <a:rPr lang="nl-NL" sz="1100" dirty="0"/>
              <a:t>Kunnen onze taken</a:t>
            </a:r>
            <a:r>
              <a:rPr lang="nl-NL" dirty="0"/>
              <a:t> efficiënt </a:t>
            </a:r>
            <a:r>
              <a:rPr lang="nl-NL" sz="1100" dirty="0"/>
              <a:t>uitvoeren o.a. door uniformiteit in werkprocessen.</a:t>
            </a:r>
          </a:p>
          <a:p>
            <a:pPr marL="310267" indent="-310267">
              <a:buFont typeface="Arial" panose="020B0604020202020204" pitchFamily="34" charset="0"/>
              <a:buChar char="•"/>
            </a:pPr>
            <a:r>
              <a:rPr lang="nl-NL" sz="1100" dirty="0"/>
              <a:t>Zijn een </a:t>
            </a:r>
            <a:r>
              <a:rPr lang="nl-NL" dirty="0"/>
              <a:t>robuuste organisatie</a:t>
            </a:r>
            <a:r>
              <a:rPr lang="nl-NL" sz="1100" dirty="0"/>
              <a:t>, mede door de intensieve samenwerking in het Gelders Stelsel.</a:t>
            </a:r>
          </a:p>
          <a:p>
            <a:pPr marL="310267" indent="-310267">
              <a:buFont typeface="Arial" panose="020B0604020202020204" pitchFamily="34" charset="0"/>
              <a:buChar char="•"/>
            </a:pPr>
            <a:r>
              <a:rPr lang="nl-NL" sz="1100" dirty="0"/>
              <a:t>Volgen de </a:t>
            </a:r>
            <a:r>
              <a:rPr lang="nl-NL" dirty="0"/>
              <a:t>ontwikkelingen en actualiteiten </a:t>
            </a:r>
            <a:r>
              <a:rPr lang="nl-NL" sz="1100" dirty="0"/>
              <a:t>op de voet en delen deze kennis met onze opdrachtgevers, inwoners en bedrijven (o.a. stikstof, energie, zeer zorgwekkende stoffen, Omgevingswet, </a:t>
            </a:r>
            <a:r>
              <a:rPr lang="nl-NL" sz="1100" dirty="0" err="1"/>
              <a:t>Wkb</a:t>
            </a:r>
            <a:r>
              <a:rPr lang="nl-NL" sz="1100" dirty="0"/>
              <a:t>) . </a:t>
            </a:r>
          </a:p>
          <a:p>
            <a:pPr marL="310267" indent="-310267">
              <a:buFont typeface="Arial" panose="020B0604020202020204" pitchFamily="34" charset="0"/>
              <a:buChar char="•"/>
            </a:pPr>
            <a:r>
              <a:rPr lang="nl-NL" sz="1100" dirty="0"/>
              <a:t>Werken samen in een </a:t>
            </a:r>
            <a:r>
              <a:rPr lang="nl-NL" dirty="0"/>
              <a:t>groot netwerk </a:t>
            </a:r>
            <a:r>
              <a:rPr lang="nl-NL" sz="1100" dirty="0"/>
              <a:t>(o.a. GGD, NVWA, Waterschap, Rijkswaterstaat, politie, OM, brandweer) </a:t>
            </a:r>
          </a:p>
          <a:p>
            <a:pPr marL="310267" indent="-310267">
              <a:buFont typeface="Arial" panose="020B0604020202020204" pitchFamily="34" charset="0"/>
              <a:buChar char="•"/>
            </a:pPr>
            <a:r>
              <a:rPr lang="nl-NL" sz="1100" dirty="0"/>
              <a:t>Dragen met veel passie </a:t>
            </a:r>
            <a:r>
              <a:rPr lang="nl-NL" dirty="0"/>
              <a:t>samen</a:t>
            </a:r>
            <a:r>
              <a:rPr lang="nl-NL" sz="1100" dirty="0"/>
              <a:t> met onze opdrachtgevers bij aan een </a:t>
            </a:r>
            <a:r>
              <a:rPr lang="nl-NL" dirty="0"/>
              <a:t>prettige, veilige en duurzame leefomgeving </a:t>
            </a:r>
            <a:r>
              <a:rPr lang="nl-NL" sz="1100" dirty="0"/>
              <a:t>in regio Rivierenland. </a:t>
            </a:r>
          </a:p>
          <a:p>
            <a:endParaRPr lang="nl-NL" sz="1100" dirty="0"/>
          </a:p>
          <a:p>
            <a:endParaRPr lang="nl-NL" dirty="0"/>
          </a:p>
        </p:txBody>
      </p:sp>
      <p:sp>
        <p:nvSpPr>
          <p:cNvPr id="4" name="Tijdelijke aanduiding voor dianummer 3"/>
          <p:cNvSpPr>
            <a:spLocks noGrp="1"/>
          </p:cNvSpPr>
          <p:nvPr>
            <p:ph type="sldNum" sz="quarter" idx="10"/>
          </p:nvPr>
        </p:nvSpPr>
        <p:spPr/>
        <p:txBody>
          <a:bodyPr/>
          <a:lstStyle/>
          <a:p>
            <a:fld id="{2CA944EC-334E-40F0-A2E0-D11387BB7E2E}" type="slidenum">
              <a:rPr lang="nl-NL" smtClean="0"/>
              <a:t>17</a:t>
            </a:fld>
            <a:endParaRPr lang="nl-NL"/>
          </a:p>
        </p:txBody>
      </p:sp>
    </p:spTree>
    <p:extLst>
      <p:ext uri="{BB962C8B-B14F-4D97-AF65-F5344CB8AC3E}">
        <p14:creationId xmlns:p14="http://schemas.microsoft.com/office/powerpoint/2010/main" val="19030066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Taakuitbreiding op milieu heeft primaat gezien de opdracht van het AB.</a:t>
            </a:r>
          </a:p>
          <a:p>
            <a:r>
              <a:rPr lang="nl-NL" dirty="0"/>
              <a:t>Indien niet voldoen dan volgt druk op samenwerking en fusie</a:t>
            </a:r>
          </a:p>
          <a:p>
            <a:endParaRPr lang="nl-NL" dirty="0"/>
          </a:p>
          <a:p>
            <a:r>
              <a:rPr lang="nl-NL" dirty="0"/>
              <a:t>Bij minder</a:t>
            </a:r>
            <a:r>
              <a:rPr lang="nl-NL" baseline="0" dirty="0"/>
              <a:t> invloed noemen: meer deelnemers dus per deelnemer minder invloed. Zeker als er een paar grote deelnemers zijn. En gefuseerde OD is ambtelijk veel groter dan gemeentelijke organisaties, dus ambtelijk ook minder invloed</a:t>
            </a:r>
          </a:p>
          <a:p>
            <a:endParaRPr lang="nl-NL" baseline="0" dirty="0"/>
          </a:p>
          <a:p>
            <a:r>
              <a:rPr lang="nl-NL" baseline="0" dirty="0"/>
              <a:t>Niet te vergeten: een logische fusiepartner is er eigenlijk niet. Zeker niet op korte termijn</a:t>
            </a:r>
          </a:p>
          <a:p>
            <a:endParaRPr lang="nl-NL" dirty="0"/>
          </a:p>
        </p:txBody>
      </p:sp>
      <p:sp>
        <p:nvSpPr>
          <p:cNvPr id="4" name="Tijdelijke aanduiding voor dianummer 3"/>
          <p:cNvSpPr>
            <a:spLocks noGrp="1"/>
          </p:cNvSpPr>
          <p:nvPr>
            <p:ph type="sldNum" sz="quarter" idx="10"/>
          </p:nvPr>
        </p:nvSpPr>
        <p:spPr/>
        <p:txBody>
          <a:bodyPr/>
          <a:lstStyle/>
          <a:p>
            <a:fld id="{2CA944EC-334E-40F0-A2E0-D11387BB7E2E}" type="slidenum">
              <a:rPr lang="nl-NL" smtClean="0"/>
              <a:t>19</a:t>
            </a:fld>
            <a:endParaRPr lang="nl-NL"/>
          </a:p>
        </p:txBody>
      </p:sp>
    </p:spTree>
    <p:extLst>
      <p:ext uri="{BB962C8B-B14F-4D97-AF65-F5344CB8AC3E}">
        <p14:creationId xmlns:p14="http://schemas.microsoft.com/office/powerpoint/2010/main" val="31762056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2CA944EC-334E-40F0-A2E0-D11387BB7E2E}" type="slidenum">
              <a:rPr lang="nl-NL" smtClean="0"/>
              <a:t>20</a:t>
            </a:fld>
            <a:endParaRPr lang="nl-NL"/>
          </a:p>
        </p:txBody>
      </p:sp>
    </p:spTree>
    <p:extLst>
      <p:ext uri="{BB962C8B-B14F-4D97-AF65-F5344CB8AC3E}">
        <p14:creationId xmlns:p14="http://schemas.microsoft.com/office/powerpoint/2010/main" val="5758008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Waar</a:t>
            </a:r>
            <a:r>
              <a:rPr lang="nl-NL" baseline="0" dirty="0"/>
              <a:t> zien gemeenten en ODR mogelijkheden om te voldoen aan het omzetcriteria uit de robuustheidseisen én tegelijk maatschappelijke opgaven/gemeentelijke ambities op het vlak fysieke leefomgeving en duurzaamheid mogelijk te maken, zonder grote financiële gevolgen voor burgers en bedrijven?</a:t>
            </a:r>
          </a:p>
          <a:p>
            <a:endParaRPr lang="nl-NL" baseline="0" dirty="0"/>
          </a:p>
          <a:p>
            <a:r>
              <a:rPr lang="nl-NL" baseline="0" dirty="0"/>
              <a:t>Regiodeal, mits bijdragen gemeenten, provincie en waterschap, levert extra bijdrage van het Rijk.</a:t>
            </a:r>
          </a:p>
          <a:p>
            <a:endParaRPr lang="nl-NL" dirty="0"/>
          </a:p>
        </p:txBody>
      </p:sp>
      <p:sp>
        <p:nvSpPr>
          <p:cNvPr id="4" name="Tijdelijke aanduiding voor dianummer 3"/>
          <p:cNvSpPr>
            <a:spLocks noGrp="1"/>
          </p:cNvSpPr>
          <p:nvPr>
            <p:ph type="sldNum" sz="quarter" idx="10"/>
          </p:nvPr>
        </p:nvSpPr>
        <p:spPr/>
        <p:txBody>
          <a:bodyPr/>
          <a:lstStyle/>
          <a:p>
            <a:fld id="{2CA944EC-334E-40F0-A2E0-D11387BB7E2E}" type="slidenum">
              <a:rPr lang="nl-NL" smtClean="0"/>
              <a:t>21</a:t>
            </a:fld>
            <a:endParaRPr lang="nl-NL"/>
          </a:p>
        </p:txBody>
      </p:sp>
    </p:spTree>
    <p:extLst>
      <p:ext uri="{BB962C8B-B14F-4D97-AF65-F5344CB8AC3E}">
        <p14:creationId xmlns:p14="http://schemas.microsoft.com/office/powerpoint/2010/main" val="34837794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2CA944EC-334E-40F0-A2E0-D11387BB7E2E}" type="slidenum">
              <a:rPr lang="nl-NL" smtClean="0"/>
              <a:t>22</a:t>
            </a:fld>
            <a:endParaRPr lang="nl-NL"/>
          </a:p>
        </p:txBody>
      </p:sp>
    </p:spTree>
    <p:extLst>
      <p:ext uri="{BB962C8B-B14F-4D97-AF65-F5344CB8AC3E}">
        <p14:creationId xmlns:p14="http://schemas.microsoft.com/office/powerpoint/2010/main" val="2241631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992856">
              <a:defRPr/>
            </a:pPr>
            <a:endParaRPr lang="nl-NL" dirty="0"/>
          </a:p>
          <a:p>
            <a:endParaRPr lang="nl-NL" dirty="0"/>
          </a:p>
        </p:txBody>
      </p:sp>
      <p:sp>
        <p:nvSpPr>
          <p:cNvPr id="4" name="Tijdelijke aanduiding voor dianummer 3"/>
          <p:cNvSpPr>
            <a:spLocks noGrp="1"/>
          </p:cNvSpPr>
          <p:nvPr>
            <p:ph type="sldNum" sz="quarter" idx="10"/>
          </p:nvPr>
        </p:nvSpPr>
        <p:spPr/>
        <p:txBody>
          <a:bodyPr/>
          <a:lstStyle/>
          <a:p>
            <a:fld id="{2CA944EC-334E-40F0-A2E0-D11387BB7E2E}" type="slidenum">
              <a:rPr lang="nl-NL" smtClean="0"/>
              <a:t>3</a:t>
            </a:fld>
            <a:endParaRPr lang="nl-NL"/>
          </a:p>
        </p:txBody>
      </p:sp>
    </p:spTree>
    <p:extLst>
      <p:ext uri="{BB962C8B-B14F-4D97-AF65-F5344CB8AC3E}">
        <p14:creationId xmlns:p14="http://schemas.microsoft.com/office/powerpoint/2010/main" val="24013721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baseline="0" dirty="0"/>
          </a:p>
          <a:p>
            <a:pPr defTabSz="992856">
              <a:defRPr/>
            </a:pPr>
            <a:endParaRPr lang="nl-NL" dirty="0"/>
          </a:p>
          <a:p>
            <a:endParaRPr lang="nl-NL" dirty="0"/>
          </a:p>
        </p:txBody>
      </p:sp>
      <p:sp>
        <p:nvSpPr>
          <p:cNvPr id="4" name="Tijdelijke aanduiding voor dianummer 3"/>
          <p:cNvSpPr>
            <a:spLocks noGrp="1"/>
          </p:cNvSpPr>
          <p:nvPr>
            <p:ph type="sldNum" sz="quarter" idx="10"/>
          </p:nvPr>
        </p:nvSpPr>
        <p:spPr/>
        <p:txBody>
          <a:bodyPr/>
          <a:lstStyle/>
          <a:p>
            <a:fld id="{2CA944EC-334E-40F0-A2E0-D11387BB7E2E}" type="slidenum">
              <a:rPr lang="nl-NL" smtClean="0"/>
              <a:t>4</a:t>
            </a:fld>
            <a:endParaRPr lang="nl-NL"/>
          </a:p>
        </p:txBody>
      </p:sp>
    </p:spTree>
    <p:extLst>
      <p:ext uri="{BB962C8B-B14F-4D97-AF65-F5344CB8AC3E}">
        <p14:creationId xmlns:p14="http://schemas.microsoft.com/office/powerpoint/2010/main" val="9956793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defTabSz="992856">
              <a:defRPr/>
            </a:pPr>
            <a:endParaRPr lang="nl-NL" dirty="0"/>
          </a:p>
        </p:txBody>
      </p:sp>
      <p:sp>
        <p:nvSpPr>
          <p:cNvPr id="4" name="Tijdelijke aanduiding voor dianummer 3"/>
          <p:cNvSpPr>
            <a:spLocks noGrp="1"/>
          </p:cNvSpPr>
          <p:nvPr>
            <p:ph type="sldNum" sz="quarter" idx="10"/>
          </p:nvPr>
        </p:nvSpPr>
        <p:spPr/>
        <p:txBody>
          <a:bodyPr/>
          <a:lstStyle/>
          <a:p>
            <a:fld id="{2CA944EC-334E-40F0-A2E0-D11387BB7E2E}" type="slidenum">
              <a:rPr lang="nl-NL" smtClean="0"/>
              <a:t>5</a:t>
            </a:fld>
            <a:endParaRPr lang="nl-NL"/>
          </a:p>
        </p:txBody>
      </p:sp>
    </p:spTree>
    <p:extLst>
      <p:ext uri="{BB962C8B-B14F-4D97-AF65-F5344CB8AC3E}">
        <p14:creationId xmlns:p14="http://schemas.microsoft.com/office/powerpoint/2010/main" val="2377662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Via</a:t>
            </a:r>
            <a:r>
              <a:rPr lang="nl-NL" baseline="0" dirty="0"/>
              <a:t> deze dia maken we inzichtelijk dat er veel op ons, de gemeente en de regio af komt. Dit zijn de ontwikkelingen uit het Strategieplan ODR, met daaraan toegevoegd de landbouwopgave, omdat deze in de originele presentatie werd genoemd. </a:t>
            </a:r>
          </a:p>
        </p:txBody>
      </p:sp>
      <p:sp>
        <p:nvSpPr>
          <p:cNvPr id="4" name="Tijdelijke aanduiding voor dianummer 3"/>
          <p:cNvSpPr>
            <a:spLocks noGrp="1"/>
          </p:cNvSpPr>
          <p:nvPr>
            <p:ph type="sldNum" sz="quarter" idx="10"/>
          </p:nvPr>
        </p:nvSpPr>
        <p:spPr/>
        <p:txBody>
          <a:bodyPr/>
          <a:lstStyle/>
          <a:p>
            <a:fld id="{2CA944EC-334E-40F0-A2E0-D11387BB7E2E}" type="slidenum">
              <a:rPr lang="nl-NL" smtClean="0"/>
              <a:t>6</a:t>
            </a:fld>
            <a:endParaRPr lang="nl-NL"/>
          </a:p>
        </p:txBody>
      </p:sp>
    </p:spTree>
    <p:extLst>
      <p:ext uri="{BB962C8B-B14F-4D97-AF65-F5344CB8AC3E}">
        <p14:creationId xmlns:p14="http://schemas.microsoft.com/office/powerpoint/2010/main" val="37911672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Al deze ontwikkelingen vragen om een visie op de toekomst.</a:t>
            </a:r>
            <a:r>
              <a:rPr lang="nl-NL" baseline="0" dirty="0"/>
              <a:t> Daarom hebben wij een strategieplan opgesteld. </a:t>
            </a:r>
            <a:endParaRPr lang="nl-NL" dirty="0"/>
          </a:p>
        </p:txBody>
      </p:sp>
      <p:sp>
        <p:nvSpPr>
          <p:cNvPr id="4" name="Tijdelijke aanduiding voor dianummer 3"/>
          <p:cNvSpPr>
            <a:spLocks noGrp="1"/>
          </p:cNvSpPr>
          <p:nvPr>
            <p:ph type="sldNum" sz="quarter" idx="10"/>
          </p:nvPr>
        </p:nvSpPr>
        <p:spPr/>
        <p:txBody>
          <a:bodyPr/>
          <a:lstStyle/>
          <a:p>
            <a:fld id="{2CA944EC-334E-40F0-A2E0-D11387BB7E2E}" type="slidenum">
              <a:rPr lang="nl-NL" smtClean="0"/>
              <a:t>7</a:t>
            </a:fld>
            <a:endParaRPr lang="nl-NL"/>
          </a:p>
        </p:txBody>
      </p:sp>
    </p:spTree>
    <p:extLst>
      <p:ext uri="{BB962C8B-B14F-4D97-AF65-F5344CB8AC3E}">
        <p14:creationId xmlns:p14="http://schemas.microsoft.com/office/powerpoint/2010/main" val="16837785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In ons</a:t>
            </a:r>
            <a:r>
              <a:rPr lang="nl-NL" baseline="0" dirty="0"/>
              <a:t> strategieplan staat deze tekst, gaan we nu niet voorlezen. Maar het gaat over: toegankelijke, snelle en betrouwbare dienstverlening</a:t>
            </a:r>
          </a:p>
          <a:p>
            <a:endParaRPr lang="nl-NL" baseline="0" dirty="0"/>
          </a:p>
          <a:p>
            <a:r>
              <a:rPr lang="nl-NL" baseline="0" dirty="0"/>
              <a:t>Feit blijft wel dat een 10 halen op onze dienstverlening niet mogelijk is, iemand wil iets gaan doen of bouwen, die wil dat doen op de manier en op het moment die hij of zij wil. En wil dus geen vergunning aanvragen, daar moeite voor doen, kosten voor maken en op wachten. En dan nog met risico dat iets niet mag, dat men geen vergunning krijgt. En dan houden we ook nog toezicht en handhaven we. Kom ik zo nog op terug met een plaatje van een klantreis</a:t>
            </a:r>
          </a:p>
          <a:p>
            <a:endParaRPr lang="nl-NL" baseline="0" dirty="0"/>
          </a:p>
          <a:p>
            <a:r>
              <a:rPr lang="nl-NL" baseline="0" dirty="0"/>
              <a:t>Maar, dat ontslaat ons niet van onze plicht om dit zo fatsoenlijk mogelijk te doen, we werken ten dienste van de maatschappij</a:t>
            </a:r>
            <a:endParaRPr lang="nl-NL" dirty="0"/>
          </a:p>
        </p:txBody>
      </p:sp>
      <p:sp>
        <p:nvSpPr>
          <p:cNvPr id="4" name="Tijdelijke aanduiding voor dianummer 3"/>
          <p:cNvSpPr>
            <a:spLocks noGrp="1"/>
          </p:cNvSpPr>
          <p:nvPr>
            <p:ph type="sldNum" sz="quarter" idx="10"/>
          </p:nvPr>
        </p:nvSpPr>
        <p:spPr/>
        <p:txBody>
          <a:bodyPr/>
          <a:lstStyle/>
          <a:p>
            <a:fld id="{2CA944EC-334E-40F0-A2E0-D11387BB7E2E}" type="slidenum">
              <a:rPr lang="nl-NL" smtClean="0"/>
              <a:t>10</a:t>
            </a:fld>
            <a:endParaRPr lang="nl-NL"/>
          </a:p>
        </p:txBody>
      </p:sp>
    </p:spTree>
    <p:extLst>
      <p:ext uri="{BB962C8B-B14F-4D97-AF65-F5344CB8AC3E}">
        <p14:creationId xmlns:p14="http://schemas.microsoft.com/office/powerpoint/2010/main" val="42439927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Wat we u vragen is 6 thema’s,</a:t>
            </a:r>
            <a:r>
              <a:rPr lang="nl-NL" baseline="0" dirty="0"/>
              <a:t> onderwerpen punten te geven, zodat we en gezamenlijk beeld krijgen over wat u vindt. De onderwerpen zijn niet willekeurig gekozen, maar sluiten aan bij wat in Nederland gezien wordt als belangrijk bij overheidsdienstverlening. Ook gezien de tijd vanavond hebben we ervoor gekozen voor maar een beperkt aantal onderwerpen, thema’s.</a:t>
            </a:r>
          </a:p>
          <a:p>
            <a:endParaRPr lang="nl-NL" baseline="0" dirty="0"/>
          </a:p>
          <a:p>
            <a:r>
              <a:rPr lang="nl-NL" baseline="0" dirty="0"/>
              <a:t>We willen 5 minuten nemen om de </a:t>
            </a:r>
            <a:r>
              <a:rPr lang="nl-NL" baseline="0" dirty="0" err="1"/>
              <a:t>mentimeter</a:t>
            </a:r>
            <a:r>
              <a:rPr lang="nl-NL" baseline="0" dirty="0"/>
              <a:t> te gebruiken, daarna wat mensen vragen om een stukje toelichting op hun antwoorden en vragen naar wat de scores oproepen.</a:t>
            </a:r>
            <a:endParaRPr lang="nl-NL" dirty="0"/>
          </a:p>
        </p:txBody>
      </p:sp>
      <p:sp>
        <p:nvSpPr>
          <p:cNvPr id="4" name="Tijdelijke aanduiding voor dianummer 3"/>
          <p:cNvSpPr>
            <a:spLocks noGrp="1"/>
          </p:cNvSpPr>
          <p:nvPr>
            <p:ph type="sldNum" sz="quarter" idx="10"/>
          </p:nvPr>
        </p:nvSpPr>
        <p:spPr/>
        <p:txBody>
          <a:bodyPr/>
          <a:lstStyle/>
          <a:p>
            <a:fld id="{2CA944EC-334E-40F0-A2E0-D11387BB7E2E}" type="slidenum">
              <a:rPr lang="nl-NL" smtClean="0"/>
              <a:t>11</a:t>
            </a:fld>
            <a:endParaRPr lang="nl-NL"/>
          </a:p>
        </p:txBody>
      </p:sp>
    </p:spTree>
    <p:extLst>
      <p:ext uri="{BB962C8B-B14F-4D97-AF65-F5344CB8AC3E}">
        <p14:creationId xmlns:p14="http://schemas.microsoft.com/office/powerpoint/2010/main" val="6809417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Iedere burger</a:t>
            </a:r>
            <a:r>
              <a:rPr lang="nl-NL" baseline="0" dirty="0"/>
              <a:t> of bedrijf die met ODR te maken krijgt, vragen we achter af om een stuk feedback. Deze ziet u hier.</a:t>
            </a:r>
            <a:endParaRPr lang="nl-NL" dirty="0"/>
          </a:p>
          <a:p>
            <a:endParaRPr lang="nl-NL" dirty="0"/>
          </a:p>
          <a:p>
            <a:r>
              <a:rPr lang="nl-NL" dirty="0"/>
              <a:t>Gevolgen en impact van DSO op deze gegevens noemen</a:t>
            </a:r>
          </a:p>
          <a:p>
            <a:endParaRPr lang="nl-NL" dirty="0"/>
          </a:p>
          <a:p>
            <a:r>
              <a:rPr lang="nl-NL" dirty="0"/>
              <a:t>Let</a:t>
            </a:r>
            <a:r>
              <a:rPr lang="nl-NL" baseline="0" dirty="0"/>
              <a:t> op aantallen en respons zijn zeker bij milieu laag. Maar geven wel inzicht waar we aan moeten werken.</a:t>
            </a:r>
          </a:p>
          <a:p>
            <a:endParaRPr lang="nl-NL" dirty="0"/>
          </a:p>
          <a:p>
            <a:r>
              <a:rPr lang="nl-NL" baseline="0" dirty="0"/>
              <a:t>In feite zijn dit rapportcijfers voor overheid als geheel, van Rijkswetgeving, </a:t>
            </a:r>
            <a:r>
              <a:rPr lang="nl-NL" baseline="0" dirty="0" err="1"/>
              <a:t>dso</a:t>
            </a:r>
            <a:r>
              <a:rPr lang="nl-NL" baseline="0" dirty="0"/>
              <a:t>, tot en met beleid van gemeente en uitvoering door gemeente, ODR, brandweer, enz.</a:t>
            </a:r>
          </a:p>
          <a:p>
            <a:endParaRPr lang="nl-NL" baseline="0" dirty="0"/>
          </a:p>
          <a:p>
            <a:endParaRPr lang="nl-NL" baseline="0" dirty="0"/>
          </a:p>
          <a:p>
            <a:endParaRPr lang="nl-NL" baseline="0" dirty="0"/>
          </a:p>
        </p:txBody>
      </p:sp>
      <p:sp>
        <p:nvSpPr>
          <p:cNvPr id="4" name="Tijdelijke aanduiding voor dianummer 3"/>
          <p:cNvSpPr>
            <a:spLocks noGrp="1"/>
          </p:cNvSpPr>
          <p:nvPr>
            <p:ph type="sldNum" sz="quarter" idx="10"/>
          </p:nvPr>
        </p:nvSpPr>
        <p:spPr/>
        <p:txBody>
          <a:bodyPr/>
          <a:lstStyle/>
          <a:p>
            <a:fld id="{2CA944EC-334E-40F0-A2E0-D11387BB7E2E}" type="slidenum">
              <a:rPr lang="nl-NL" smtClean="0"/>
              <a:t>12</a:t>
            </a:fld>
            <a:endParaRPr lang="nl-NL"/>
          </a:p>
        </p:txBody>
      </p:sp>
    </p:spTree>
    <p:extLst>
      <p:ext uri="{BB962C8B-B14F-4D97-AF65-F5344CB8AC3E}">
        <p14:creationId xmlns:p14="http://schemas.microsoft.com/office/powerpoint/2010/main" val="42508148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foto">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620231" y="633265"/>
            <a:ext cx="10907999" cy="1668684"/>
          </a:xfrm>
        </p:spPr>
        <p:txBody>
          <a:bodyPr anchor="t" anchorCtr="0"/>
          <a:lstStyle>
            <a:lvl1pPr algn="l">
              <a:lnSpc>
                <a:spcPct val="84000"/>
              </a:lnSpc>
              <a:defRPr sz="6000">
                <a:solidFill>
                  <a:schemeClr val="accent1"/>
                </a:solidFill>
              </a:defRPr>
            </a:lvl1pPr>
          </a:lstStyle>
          <a:p>
            <a:r>
              <a:rPr lang="nl-NL" dirty="0"/>
              <a:t>Klik voor titel (maak woorden extra dik met </a:t>
            </a:r>
            <a:r>
              <a:rPr lang="nl-NL" dirty="0" err="1"/>
              <a:t>Lato</a:t>
            </a:r>
            <a:r>
              <a:rPr lang="nl-NL" dirty="0"/>
              <a:t>-vet)</a:t>
            </a:r>
          </a:p>
        </p:txBody>
      </p:sp>
      <p:sp>
        <p:nvSpPr>
          <p:cNvPr id="8" name="Tijdelijke aanduiding voor afbeelding 7">
            <a:extLst>
              <a:ext uri="{FF2B5EF4-FFF2-40B4-BE49-F238E27FC236}">
                <a16:creationId xmlns:a16="http://schemas.microsoft.com/office/drawing/2014/main" id="{15856F0F-56DC-42A7-A64D-C54C639B6D00}"/>
              </a:ext>
            </a:extLst>
          </p:cNvPr>
          <p:cNvSpPr>
            <a:spLocks noGrp="1"/>
          </p:cNvSpPr>
          <p:nvPr>
            <p:ph type="pic" sz="quarter" idx="14" hasCustomPrompt="1"/>
          </p:nvPr>
        </p:nvSpPr>
        <p:spPr>
          <a:xfrm>
            <a:off x="635606" y="2461437"/>
            <a:ext cx="10908000" cy="3742374"/>
          </a:xfrm>
          <a:custGeom>
            <a:avLst/>
            <a:gdLst>
              <a:gd name="connsiteX0" fmla="*/ 0 w 10908000"/>
              <a:gd name="connsiteY0" fmla="*/ 0 h 3742374"/>
              <a:gd name="connsiteX1" fmla="*/ 10908000 w 10908000"/>
              <a:gd name="connsiteY1" fmla="*/ 0 h 3742374"/>
              <a:gd name="connsiteX2" fmla="*/ 10908000 w 10908000"/>
              <a:gd name="connsiteY2" fmla="*/ 2209805 h 3742374"/>
              <a:gd name="connsiteX3" fmla="*/ 10787854 w 10908000"/>
              <a:gd name="connsiteY3" fmla="*/ 2205240 h 3742374"/>
              <a:gd name="connsiteX4" fmla="*/ 9947414 w 10908000"/>
              <a:gd name="connsiteY4" fmla="*/ 2194606 h 3742374"/>
              <a:gd name="connsiteX5" fmla="*/ 31850 w 10908000"/>
              <a:gd name="connsiteY5" fmla="*/ 3731846 h 3742374"/>
              <a:gd name="connsiteX6" fmla="*/ 0 w 10908000"/>
              <a:gd name="connsiteY6" fmla="*/ 3742374 h 3742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08000" h="3742374">
                <a:moveTo>
                  <a:pt x="0" y="0"/>
                </a:moveTo>
                <a:lnTo>
                  <a:pt x="10908000" y="0"/>
                </a:lnTo>
                <a:lnTo>
                  <a:pt x="10908000" y="2209805"/>
                </a:lnTo>
                <a:lnTo>
                  <a:pt x="10787854" y="2205240"/>
                </a:lnTo>
                <a:cubicBezTo>
                  <a:pt x="10508566" y="2198165"/>
                  <a:pt x="10228406" y="2194606"/>
                  <a:pt x="9947414" y="2194606"/>
                </a:cubicBezTo>
                <a:cubicBezTo>
                  <a:pt x="6489894" y="2194606"/>
                  <a:pt x="3158237" y="2733488"/>
                  <a:pt x="31850" y="3731846"/>
                </a:cubicBezTo>
                <a:lnTo>
                  <a:pt x="0" y="3742374"/>
                </a:lnTo>
                <a:close/>
              </a:path>
            </a:pathLst>
          </a:custGeom>
          <a:blipFill>
            <a:blip r:embed="rId2" cstate="print">
              <a:extLst>
                <a:ext uri="{28A0092B-C50C-407E-A947-70E740481C1C}">
                  <a14:useLocalDpi xmlns:a14="http://schemas.microsoft.com/office/drawing/2010/main" val="0"/>
                </a:ext>
              </a:extLst>
            </a:blip>
            <a:srcRect/>
            <a:stretch>
              <a:fillRect/>
            </a:stretch>
          </a:blipFill>
        </p:spPr>
        <p:txBody>
          <a:bodyPr wrap="square">
            <a:noAutofit/>
          </a:bodyPr>
          <a:lstStyle>
            <a:lvl1pPr algn="ctr">
              <a:defRPr sz="1600" b="0"/>
            </a:lvl1pPr>
          </a:lstStyle>
          <a:p>
            <a:r>
              <a:rPr lang="nl-NL" dirty="0"/>
              <a:t> </a:t>
            </a:r>
          </a:p>
        </p:txBody>
      </p:sp>
      <p:sp>
        <p:nvSpPr>
          <p:cNvPr id="6" name="Tekstvak 5">
            <a:extLst>
              <a:ext uri="{FF2B5EF4-FFF2-40B4-BE49-F238E27FC236}">
                <a16:creationId xmlns:a16="http://schemas.microsoft.com/office/drawing/2014/main" id="{BAA24550-F52F-441E-83AB-2595DF666A7B}"/>
              </a:ext>
            </a:extLst>
          </p:cNvPr>
          <p:cNvSpPr txBox="1"/>
          <p:nvPr userDrawn="1"/>
        </p:nvSpPr>
        <p:spPr>
          <a:xfrm>
            <a:off x="12348529" y="59597"/>
            <a:ext cx="2376000" cy="65304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marL="0" algn="l" defTabSz="914400" rtl="0" eaLnBrk="1" latinLnBrk="0" hangingPunct="1">
              <a:lnSpc>
                <a:spcPct val="120000"/>
              </a:lnSpc>
            </a:pPr>
            <a:r>
              <a:rPr lang="nl-NL" sz="950" b="1" kern="1200" cap="all" baseline="0" noProof="1">
                <a:solidFill>
                  <a:schemeClr val="accent1"/>
                </a:solidFill>
                <a:latin typeface="Calibri" panose="020F0502020204030204" pitchFamily="34" charset="0"/>
                <a:ea typeface="+mn-ea"/>
                <a:cs typeface="Calibri" panose="020F0502020204030204" pitchFamily="34" charset="0"/>
              </a:rPr>
              <a:t>DIA MET SFEERFOTO</a:t>
            </a:r>
          </a:p>
          <a:p>
            <a:pPr marL="0" algn="l" defTabSz="914400" rtl="0" eaLnBrk="1" latinLnBrk="0" hangingPunct="1">
              <a:lnSpc>
                <a:spcPct val="120000"/>
              </a:lnSpc>
            </a:pPr>
            <a:r>
              <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Op deze dia staat een fotovak met een een standaard foto. Midden in het fotovak staat een afbeeldings-pictogram. </a:t>
            </a:r>
          </a:p>
          <a:p>
            <a:pPr marL="0" algn="l" defTabSz="914400" rtl="0" eaLnBrk="1" latinLnBrk="0" hangingPunct="1">
              <a:lnSpc>
                <a:spcPct val="120000"/>
              </a:lnSpc>
            </a:pPr>
            <a:endPar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algn="l" defTabSz="914400" rtl="0" eaLnBrk="1" latinLnBrk="0" hangingPunct="1">
              <a:lnSpc>
                <a:spcPct val="120000"/>
              </a:lnSpc>
            </a:pPr>
            <a:r>
              <a:rPr lang="nl-NL" sz="950" b="0" u="sng"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Let op</a:t>
            </a:r>
            <a:r>
              <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het afbeeldings-pictogram is niet altijd goed zichtbaar. </a:t>
            </a:r>
          </a:p>
          <a:p>
            <a:pPr marL="0" algn="l" defTabSz="914400" rtl="0" eaLnBrk="1" latinLnBrk="0" hangingPunct="1">
              <a:lnSpc>
                <a:spcPct val="120000"/>
              </a:lnSpc>
            </a:pPr>
            <a:endPar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1" kern="1200" cap="all" baseline="0" noProof="1">
                <a:solidFill>
                  <a:schemeClr val="accent1"/>
                </a:solidFill>
                <a:latin typeface="Calibri" panose="020F0502020204030204" pitchFamily="34" charset="0"/>
                <a:ea typeface="+mn-ea"/>
                <a:cs typeface="Calibri" panose="020F0502020204030204" pitchFamily="34" charset="0"/>
              </a:rPr>
              <a:t>FOTO VERVANGEN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het afbeeldings-pictogram in het midden van het fotovak en voeg de gewenste foto in.</a:t>
            </a:r>
          </a:p>
          <a:p>
            <a:pPr marL="0" marR="0" lvl="0" indent="0" algn="l" defTabSz="914400" rtl="0" eaLnBrk="1" fontAlgn="auto" latinLnBrk="0" hangingPunct="1">
              <a:lnSpc>
                <a:spcPct val="120000"/>
              </a:lnSpc>
              <a:spcBef>
                <a:spcPts val="0"/>
              </a:spcBef>
              <a:spcAft>
                <a:spcPts val="0"/>
              </a:spcAft>
              <a:buClrTx/>
              <a:buSzTx/>
              <a:buFontTx/>
              <a:buNone/>
              <a:tabLst/>
              <a:defRPr/>
            </a:pPr>
            <a:endPar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Als het afbeeldings-pictogram niet meer zichtbaar is, dan is de standaard foto al vervangen door een andere foto. Ga dan als volgt te werk:</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foto.</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Verwijder de foto door 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Delete</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te drukken.</a:t>
            </a:r>
            <a:b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br>
            <a:r>
              <a:rPr lang="nl-NL" sz="950" b="0" u="sng"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De standaard foto én het afbeeldings-pictogram verschijnt</a:t>
            </a: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p>
          <a:p>
            <a:pPr marL="144000" indent="-144000">
              <a:lnSpc>
                <a:spcPct val="120000"/>
              </a:lnSpc>
              <a:buFont typeface="+mj-lt"/>
              <a:buAutoNum type="arabicPeriod"/>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het afbeeldings-pictogram en voeg de gewenste foto in.</a:t>
            </a:r>
          </a:p>
          <a:p>
            <a:pPr>
              <a:lnSpc>
                <a:spcPct val="120000"/>
              </a:lnSpc>
            </a:pPr>
            <a:endParaRPr lang="nl-NL" sz="950" b="1" cap="all"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algn="l" defTabSz="914400" rtl="0" eaLnBrk="1" latinLnBrk="0" hangingPunct="1">
              <a:lnSpc>
                <a:spcPct val="120000"/>
              </a:lnSpc>
            </a:pPr>
            <a:r>
              <a:rPr lang="nl-NL" sz="950" b="1" kern="1200" cap="all" baseline="0" noProof="1">
                <a:solidFill>
                  <a:schemeClr val="accent1"/>
                </a:solidFill>
                <a:latin typeface="Calibri" panose="020F0502020204030204" pitchFamily="34" charset="0"/>
                <a:ea typeface="+mn-ea"/>
                <a:cs typeface="Calibri" panose="020F0502020204030204" pitchFamily="34" charset="0"/>
              </a:rPr>
              <a:t>FOTO BIJSNIJDEN</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foto.</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knop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Foto</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bijsnijden</a:t>
            </a: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Houd de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Shift-toets</a:t>
            </a: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ingedrukt en sleep de foto zodat het juiste deel van de foto wordt getoond. </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naast de dia.</a:t>
            </a:r>
          </a:p>
          <a:p>
            <a:pPr>
              <a:lnSpc>
                <a:spcPct val="120000"/>
              </a:lnSpc>
            </a:pPr>
            <a:endPar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u="sng" baseline="0" noProof="1">
                <a:solidFill>
                  <a:srgbClr val="4C5960"/>
                </a:solidFill>
                <a:latin typeface="Calibri" panose="020F0502020204030204" pitchFamily="34" charset="0"/>
                <a:cs typeface="Calibri" panose="020F0502020204030204" pitchFamily="34" charset="0"/>
              </a:rPr>
              <a:t>TIP</a:t>
            </a:r>
            <a:r>
              <a:rPr lang="nl-NL" sz="950" baseline="0" noProof="1">
                <a:solidFill>
                  <a:srgbClr val="4C5960"/>
                </a:solidFill>
                <a:latin typeface="Calibri" panose="020F0502020204030204" pitchFamily="34" charset="0"/>
                <a:cs typeface="Calibri" panose="020F0502020204030204" pitchFamily="34" charset="0"/>
              </a:rPr>
              <a:t>: Klik op de knop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Opnieuw</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instellen</a:t>
            </a:r>
            <a:r>
              <a:rPr lang="nl-NL" sz="950" baseline="0" noProof="1">
                <a:solidFill>
                  <a:srgbClr val="4C5960"/>
                </a:solidFill>
                <a:latin typeface="Calibri" panose="020F0502020204030204" pitchFamily="34" charset="0"/>
                <a:cs typeface="Calibri" panose="020F0502020204030204" pitchFamily="34" charset="0"/>
              </a:rPr>
              <a:t> als de foto of het tekstvak niet meer op de juiste positie staan, óf als je de foto per ongeluk hebt verwijderd.</a:t>
            </a:r>
            <a:endPar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p:txBody>
      </p:sp>
      <p:pic>
        <p:nvPicPr>
          <p:cNvPr id="9" name="Graphic 8">
            <a:extLst>
              <a:ext uri="{FF2B5EF4-FFF2-40B4-BE49-F238E27FC236}">
                <a16:creationId xmlns:a16="http://schemas.microsoft.com/office/drawing/2014/main" id="{F4F9175D-1C93-41A9-8D4B-6EB16656F019}"/>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8991794" y="5202197"/>
            <a:ext cx="2534433" cy="1082547"/>
          </a:xfrm>
          <a:prstGeom prst="rect">
            <a:avLst/>
          </a:prstGeom>
        </p:spPr>
      </p:pic>
    </p:spTree>
    <p:extLst>
      <p:ext uri="{BB962C8B-B14F-4D97-AF65-F5344CB8AC3E}">
        <p14:creationId xmlns:p14="http://schemas.microsoft.com/office/powerpoint/2010/main" val="42016511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object+foto">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18565" y="715382"/>
            <a:ext cx="5040000" cy="926895"/>
          </a:xfrm>
        </p:spPr>
        <p:txBody>
          <a:bodyPr/>
          <a:lstStyle>
            <a:lvl1pPr>
              <a:defRPr/>
            </a:lvl1pPr>
          </a:lstStyle>
          <a:p>
            <a:r>
              <a:rPr lang="nl-NL" dirty="0"/>
              <a:t>Klik voor titel (maak woorden extra dik met </a:t>
            </a:r>
            <a:r>
              <a:rPr lang="nl-NL" dirty="0" err="1"/>
              <a:t>Lato</a:t>
            </a:r>
            <a:r>
              <a:rPr lang="nl-NL" dirty="0"/>
              <a:t>-vet)</a:t>
            </a:r>
          </a:p>
        </p:txBody>
      </p:sp>
      <p:sp>
        <p:nvSpPr>
          <p:cNvPr id="3" name="Tijdelijke aanduiding voor inhoud 2"/>
          <p:cNvSpPr>
            <a:spLocks noGrp="1"/>
          </p:cNvSpPr>
          <p:nvPr>
            <p:ph idx="1" hasCustomPrompt="1"/>
          </p:nvPr>
        </p:nvSpPr>
        <p:spPr>
          <a:xfrm>
            <a:off x="618566" y="1925619"/>
            <a:ext cx="5040000" cy="4068000"/>
          </a:xfrm>
        </p:spPr>
        <p:txBody>
          <a:bodyPr/>
          <a:lstStyle>
            <a:lvl1pPr>
              <a:defRPr baseline="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nl-NL" dirty="0"/>
              <a:t>Klik om een tekst toe te voegen. </a:t>
            </a:r>
            <a:br>
              <a:rPr lang="nl-NL" dirty="0"/>
            </a:br>
            <a:r>
              <a:rPr lang="nl-NL" dirty="0"/>
              <a:t>Zie de pagina met tips voor het kiezen van een andere tekstopmaak. </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voettekst 4"/>
          <p:cNvSpPr>
            <a:spLocks noGrp="1"/>
          </p:cNvSpPr>
          <p:nvPr>
            <p:ph type="ftr" sz="quarter" idx="11"/>
          </p:nvPr>
        </p:nvSpPr>
        <p:spPr/>
        <p:txBody>
          <a:bodyPr/>
          <a:lstStyle/>
          <a:p>
            <a:r>
              <a:rPr lang="nl-NL"/>
              <a:t>Titel van presentatie; deze kun je wijzigen via Koptekst en voettekst</a:t>
            </a:r>
          </a:p>
        </p:txBody>
      </p:sp>
      <p:sp>
        <p:nvSpPr>
          <p:cNvPr id="6" name="Tijdelijke aanduiding voor dianummer 5"/>
          <p:cNvSpPr>
            <a:spLocks noGrp="1"/>
          </p:cNvSpPr>
          <p:nvPr>
            <p:ph type="sldNum" sz="quarter" idx="12"/>
          </p:nvPr>
        </p:nvSpPr>
        <p:spPr/>
        <p:txBody>
          <a:bodyPr/>
          <a:lstStyle/>
          <a:p>
            <a:fld id="{C29DC087-FE3C-4A49-A032-2EF798F57C7B}" type="slidenum">
              <a:rPr lang="nl-NL" smtClean="0"/>
              <a:t>‹nr.›</a:t>
            </a:fld>
            <a:endParaRPr lang="nl-NL"/>
          </a:p>
        </p:txBody>
      </p:sp>
      <p:sp>
        <p:nvSpPr>
          <p:cNvPr id="7" name="Tijdelijke aanduiding voor afbeelding 6">
            <a:extLst>
              <a:ext uri="{FF2B5EF4-FFF2-40B4-BE49-F238E27FC236}">
                <a16:creationId xmlns:a16="http://schemas.microsoft.com/office/drawing/2014/main" id="{17B4D883-0E0F-4CA7-A8EB-468587C28D11}"/>
              </a:ext>
            </a:extLst>
          </p:cNvPr>
          <p:cNvSpPr>
            <a:spLocks noGrp="1"/>
          </p:cNvSpPr>
          <p:nvPr>
            <p:ph type="pic" sz="quarter" idx="13" hasCustomPrompt="1"/>
          </p:nvPr>
        </p:nvSpPr>
        <p:spPr>
          <a:xfrm>
            <a:off x="6230938" y="1849438"/>
            <a:ext cx="5313297" cy="3492500"/>
          </a:xfrm>
          <a:blipFill>
            <a:blip r:embed="rId2" cstate="print">
              <a:extLst>
                <a:ext uri="{28A0092B-C50C-407E-A947-70E740481C1C}">
                  <a14:useLocalDpi xmlns:a14="http://schemas.microsoft.com/office/drawing/2010/main" val="0"/>
                </a:ext>
              </a:extLst>
            </a:blip>
            <a:srcRect/>
            <a:stretch>
              <a:fillRect/>
            </a:stretch>
          </a:blipFill>
        </p:spPr>
        <p:txBody>
          <a:bodyPr/>
          <a:lstStyle>
            <a:lvl1pPr algn="ctr">
              <a:defRPr sz="1600" b="0"/>
            </a:lvl1pPr>
          </a:lstStyle>
          <a:p>
            <a:r>
              <a:rPr lang="nl-NL" dirty="0"/>
              <a:t> </a:t>
            </a:r>
          </a:p>
        </p:txBody>
      </p:sp>
      <p:sp>
        <p:nvSpPr>
          <p:cNvPr id="11" name="Tekstvak 10">
            <a:extLst>
              <a:ext uri="{FF2B5EF4-FFF2-40B4-BE49-F238E27FC236}">
                <a16:creationId xmlns:a16="http://schemas.microsoft.com/office/drawing/2014/main" id="{B63B2327-59D6-4D63-96E5-523CFC6B64C0}"/>
              </a:ext>
            </a:extLst>
          </p:cNvPr>
          <p:cNvSpPr txBox="1"/>
          <p:nvPr userDrawn="1"/>
        </p:nvSpPr>
        <p:spPr>
          <a:xfrm>
            <a:off x="12348529" y="59597"/>
            <a:ext cx="2376000" cy="65304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marL="0" algn="l" defTabSz="914400" rtl="0" eaLnBrk="1" latinLnBrk="0" hangingPunct="1">
              <a:lnSpc>
                <a:spcPct val="120000"/>
              </a:lnSpc>
            </a:pPr>
            <a:r>
              <a:rPr lang="nl-NL" sz="950" b="1" kern="1200" cap="all" baseline="0" noProof="1">
                <a:solidFill>
                  <a:schemeClr val="accent1"/>
                </a:solidFill>
                <a:latin typeface="Calibri" panose="020F0502020204030204" pitchFamily="34" charset="0"/>
                <a:ea typeface="+mn-ea"/>
                <a:cs typeface="Calibri" panose="020F0502020204030204" pitchFamily="34" charset="0"/>
              </a:rPr>
              <a:t>DIA MET SFEERFOTO</a:t>
            </a:r>
          </a:p>
          <a:p>
            <a:pPr marL="0" algn="l" defTabSz="914400" rtl="0" eaLnBrk="1" latinLnBrk="0" hangingPunct="1">
              <a:lnSpc>
                <a:spcPct val="120000"/>
              </a:lnSpc>
            </a:pPr>
            <a:r>
              <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Op deze dia staat een fotovak met een een standaard foto. Midden in het fotovak staat een afbeeldings-pictogram. </a:t>
            </a:r>
          </a:p>
          <a:p>
            <a:pPr marL="0" algn="l" defTabSz="914400" rtl="0" eaLnBrk="1" latinLnBrk="0" hangingPunct="1">
              <a:lnSpc>
                <a:spcPct val="120000"/>
              </a:lnSpc>
            </a:pPr>
            <a:endPar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algn="l" defTabSz="914400" rtl="0" eaLnBrk="1" latinLnBrk="0" hangingPunct="1">
              <a:lnSpc>
                <a:spcPct val="120000"/>
              </a:lnSpc>
            </a:pPr>
            <a:r>
              <a:rPr lang="nl-NL" sz="950" b="0" u="sng"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Let op</a:t>
            </a:r>
            <a:r>
              <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het afbeeldings-pictogram is niet altijd goed zichtbaar. </a:t>
            </a:r>
          </a:p>
          <a:p>
            <a:pPr marL="0" algn="l" defTabSz="914400" rtl="0" eaLnBrk="1" latinLnBrk="0" hangingPunct="1">
              <a:lnSpc>
                <a:spcPct val="120000"/>
              </a:lnSpc>
            </a:pPr>
            <a:endPar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1" kern="1200" cap="all" baseline="0" noProof="1">
                <a:solidFill>
                  <a:schemeClr val="accent1"/>
                </a:solidFill>
                <a:latin typeface="Calibri" panose="020F0502020204030204" pitchFamily="34" charset="0"/>
                <a:ea typeface="+mn-ea"/>
                <a:cs typeface="Calibri" panose="020F0502020204030204" pitchFamily="34" charset="0"/>
              </a:rPr>
              <a:t>FOTO VERVANGEN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het afbeeldings-pictogram in het midden van het fotovak en voeg de gewenste foto in.</a:t>
            </a:r>
          </a:p>
          <a:p>
            <a:pPr marL="0" marR="0" lvl="0" indent="0" algn="l" defTabSz="914400" rtl="0" eaLnBrk="1" fontAlgn="auto" latinLnBrk="0" hangingPunct="1">
              <a:lnSpc>
                <a:spcPct val="120000"/>
              </a:lnSpc>
              <a:spcBef>
                <a:spcPts val="0"/>
              </a:spcBef>
              <a:spcAft>
                <a:spcPts val="0"/>
              </a:spcAft>
              <a:buClrTx/>
              <a:buSzTx/>
              <a:buFontTx/>
              <a:buNone/>
              <a:tabLst/>
              <a:defRPr/>
            </a:pPr>
            <a:endPar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Als het afbeeldings-pictogram niet meer zichtbaar is, dan is de standaard foto al vervangen door een andere foto. Ga dan als volgt te werk:</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foto.</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Verwijder de foto door 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Delete</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te drukken.</a:t>
            </a:r>
            <a:b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br>
            <a:r>
              <a:rPr lang="nl-NL" sz="950" b="0" u="sng"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De standaard foto én het afbeeldings-pictogram verschijnt</a:t>
            </a: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p>
          <a:p>
            <a:pPr marL="144000" indent="-144000">
              <a:lnSpc>
                <a:spcPct val="120000"/>
              </a:lnSpc>
              <a:buFont typeface="+mj-lt"/>
              <a:buAutoNum type="arabicPeriod"/>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het afbeeldings-pictogram en voeg de gewenste foto in.</a:t>
            </a:r>
          </a:p>
          <a:p>
            <a:pPr>
              <a:lnSpc>
                <a:spcPct val="120000"/>
              </a:lnSpc>
            </a:pPr>
            <a:endParaRPr lang="nl-NL" sz="950" b="1" cap="all"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algn="l" defTabSz="914400" rtl="0" eaLnBrk="1" latinLnBrk="0" hangingPunct="1">
              <a:lnSpc>
                <a:spcPct val="120000"/>
              </a:lnSpc>
            </a:pPr>
            <a:r>
              <a:rPr lang="nl-NL" sz="950" b="1" kern="1200" cap="all" baseline="0" noProof="1">
                <a:solidFill>
                  <a:schemeClr val="accent1"/>
                </a:solidFill>
                <a:latin typeface="Calibri" panose="020F0502020204030204" pitchFamily="34" charset="0"/>
                <a:ea typeface="+mn-ea"/>
                <a:cs typeface="Calibri" panose="020F0502020204030204" pitchFamily="34" charset="0"/>
              </a:rPr>
              <a:t>FOTO BIJSNIJDEN</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foto.</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knop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Foto</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bijsnijden</a:t>
            </a: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Houd de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Shift-toets</a:t>
            </a: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ingedrukt en sleep de foto zodat het juiste deel van de foto wordt getoond. </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naast de dia.</a:t>
            </a:r>
          </a:p>
          <a:p>
            <a:pPr>
              <a:lnSpc>
                <a:spcPct val="120000"/>
              </a:lnSpc>
            </a:pPr>
            <a:endPar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u="sng" baseline="0" noProof="1">
                <a:solidFill>
                  <a:srgbClr val="4C5960"/>
                </a:solidFill>
                <a:latin typeface="Calibri" panose="020F0502020204030204" pitchFamily="34" charset="0"/>
                <a:cs typeface="Calibri" panose="020F0502020204030204" pitchFamily="34" charset="0"/>
              </a:rPr>
              <a:t>TIP</a:t>
            </a:r>
            <a:r>
              <a:rPr lang="nl-NL" sz="950" baseline="0" noProof="1">
                <a:solidFill>
                  <a:srgbClr val="4C5960"/>
                </a:solidFill>
                <a:latin typeface="Calibri" panose="020F0502020204030204" pitchFamily="34" charset="0"/>
                <a:cs typeface="Calibri" panose="020F0502020204030204" pitchFamily="34" charset="0"/>
              </a:rPr>
              <a:t>: Klik op de knop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Opnieuw</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instellen</a:t>
            </a:r>
            <a:r>
              <a:rPr lang="nl-NL" sz="950" baseline="0" noProof="1">
                <a:solidFill>
                  <a:srgbClr val="4C5960"/>
                </a:solidFill>
                <a:latin typeface="Calibri" panose="020F0502020204030204" pitchFamily="34" charset="0"/>
                <a:cs typeface="Calibri" panose="020F0502020204030204" pitchFamily="34" charset="0"/>
              </a:rPr>
              <a:t> als de foto of het tekstvak niet meer op de juiste positie staan, óf als je de foto per ongeluk hebt verwijderd.</a:t>
            </a:r>
            <a:endPar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086130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7" name="Rechthoek 6">
            <a:extLst>
              <a:ext uri="{FF2B5EF4-FFF2-40B4-BE49-F238E27FC236}">
                <a16:creationId xmlns:a16="http://schemas.microsoft.com/office/drawing/2014/main" id="{1A8A29C8-3D56-470A-A18A-887BD3959D92}"/>
              </a:ext>
            </a:extLst>
          </p:cNvPr>
          <p:cNvSpPr/>
          <p:nvPr userDrawn="1"/>
        </p:nvSpPr>
        <p:spPr>
          <a:xfrm>
            <a:off x="635606" y="634983"/>
            <a:ext cx="10908000" cy="5588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p:nvPr>
        </p:nvSpPr>
        <p:spPr>
          <a:xfrm>
            <a:off x="831850" y="1689190"/>
            <a:ext cx="10515600" cy="1762927"/>
          </a:xfrm>
        </p:spPr>
        <p:txBody>
          <a:bodyPr anchor="b"/>
          <a:lstStyle>
            <a:lvl1pPr>
              <a:defRPr sz="3000" b="1">
                <a:solidFill>
                  <a:schemeClr val="bg1"/>
                </a:solidFill>
                <a:latin typeface="+mn-lt"/>
              </a:defRPr>
            </a:lvl1pPr>
          </a:lstStyle>
          <a:p>
            <a:r>
              <a:rPr lang="nl-NL" dirty="0"/>
              <a:t>Klik om de stijl te bewerken</a:t>
            </a:r>
          </a:p>
        </p:txBody>
      </p:sp>
      <p:sp>
        <p:nvSpPr>
          <p:cNvPr id="3" name="Tijdelijke aanduiding voor tekst 2"/>
          <p:cNvSpPr>
            <a:spLocks noGrp="1"/>
          </p:cNvSpPr>
          <p:nvPr>
            <p:ph type="body" idx="1"/>
          </p:nvPr>
        </p:nvSpPr>
        <p:spPr>
          <a:xfrm>
            <a:off x="831850" y="3446980"/>
            <a:ext cx="10515600" cy="1299681"/>
          </a:xfrm>
        </p:spPr>
        <p:txBody>
          <a:bodyPr/>
          <a:lstStyle>
            <a:lvl1pPr marL="0" indent="0">
              <a:buNone/>
              <a:defRPr sz="1800" b="0">
                <a:solidFill>
                  <a:schemeClr val="bg1"/>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dirty="0"/>
              <a:t>Klik om de modelstijlen te bewerken</a:t>
            </a:r>
          </a:p>
        </p:txBody>
      </p:sp>
      <p:sp>
        <p:nvSpPr>
          <p:cNvPr id="5" name="Tijdelijke aanduiding voor voettekst 4"/>
          <p:cNvSpPr>
            <a:spLocks noGrp="1"/>
          </p:cNvSpPr>
          <p:nvPr>
            <p:ph type="ftr" sz="quarter" idx="11"/>
          </p:nvPr>
        </p:nvSpPr>
        <p:spPr/>
        <p:txBody>
          <a:bodyPr/>
          <a:lstStyle/>
          <a:p>
            <a:r>
              <a:rPr lang="nl-NL"/>
              <a:t>Titel van presentatie; deze kun je wijzigen via Koptekst en voettekst</a:t>
            </a:r>
          </a:p>
        </p:txBody>
      </p:sp>
      <p:sp>
        <p:nvSpPr>
          <p:cNvPr id="6" name="Tijdelijke aanduiding voor dianummer 5"/>
          <p:cNvSpPr>
            <a:spLocks noGrp="1"/>
          </p:cNvSpPr>
          <p:nvPr>
            <p:ph type="sldNum" sz="quarter" idx="12"/>
          </p:nvPr>
        </p:nvSpPr>
        <p:spPr/>
        <p:txBody>
          <a:bodyPr/>
          <a:lstStyle/>
          <a:p>
            <a:fld id="{C29DC087-FE3C-4A49-A032-2EF798F57C7B}" type="slidenum">
              <a:rPr lang="nl-NL" smtClean="0"/>
              <a:t>‹nr.›</a:t>
            </a:fld>
            <a:endParaRPr lang="nl-NL"/>
          </a:p>
        </p:txBody>
      </p:sp>
    </p:spTree>
    <p:extLst>
      <p:ext uri="{BB962C8B-B14F-4D97-AF65-F5344CB8AC3E}">
        <p14:creationId xmlns:p14="http://schemas.microsoft.com/office/powerpoint/2010/main" val="17572103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nl-NL" dirty="0"/>
              <a:t>Klik voor titel over twee regels</a:t>
            </a:r>
            <a:br>
              <a:rPr lang="nl-NL" dirty="0"/>
            </a:br>
            <a:r>
              <a:rPr lang="nl-NL" dirty="0"/>
              <a:t>(maak woorden extra dik met </a:t>
            </a:r>
            <a:r>
              <a:rPr lang="nl-NL" dirty="0" err="1"/>
              <a:t>Lato</a:t>
            </a:r>
            <a:r>
              <a:rPr lang="nl-NL" dirty="0"/>
              <a:t>-vet)</a:t>
            </a:r>
          </a:p>
        </p:txBody>
      </p:sp>
      <p:sp>
        <p:nvSpPr>
          <p:cNvPr id="4" name="Tijdelijke aanduiding voor voettekst 3"/>
          <p:cNvSpPr>
            <a:spLocks noGrp="1"/>
          </p:cNvSpPr>
          <p:nvPr>
            <p:ph type="ftr" sz="quarter" idx="11"/>
          </p:nvPr>
        </p:nvSpPr>
        <p:spPr/>
        <p:txBody>
          <a:bodyPr/>
          <a:lstStyle/>
          <a:p>
            <a:r>
              <a:rPr lang="nl-NL"/>
              <a:t>Titel van presentatie; deze kun je wijzigen via Koptekst en voettekst</a:t>
            </a:r>
          </a:p>
        </p:txBody>
      </p:sp>
      <p:sp>
        <p:nvSpPr>
          <p:cNvPr id="5" name="Tijdelijke aanduiding voor dianummer 4"/>
          <p:cNvSpPr>
            <a:spLocks noGrp="1"/>
          </p:cNvSpPr>
          <p:nvPr>
            <p:ph type="sldNum" sz="quarter" idx="12"/>
          </p:nvPr>
        </p:nvSpPr>
        <p:spPr/>
        <p:txBody>
          <a:bodyPr/>
          <a:lstStyle/>
          <a:p>
            <a:fld id="{C29DC087-FE3C-4A49-A032-2EF798F57C7B}" type="slidenum">
              <a:rPr lang="nl-NL" smtClean="0"/>
              <a:t>‹nr.›</a:t>
            </a:fld>
            <a:endParaRPr lang="nl-NL"/>
          </a:p>
        </p:txBody>
      </p:sp>
    </p:spTree>
    <p:extLst>
      <p:ext uri="{BB962C8B-B14F-4D97-AF65-F5344CB8AC3E}">
        <p14:creationId xmlns:p14="http://schemas.microsoft.com/office/powerpoint/2010/main" val="18249545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lotdia+foto+tekst">
    <p:spTree>
      <p:nvGrpSpPr>
        <p:cNvPr id="1" name=""/>
        <p:cNvGrpSpPr/>
        <p:nvPr/>
      </p:nvGrpSpPr>
      <p:grpSpPr>
        <a:xfrm>
          <a:off x="0" y="0"/>
          <a:ext cx="0" cy="0"/>
          <a:chOff x="0" y="0"/>
          <a:chExt cx="0" cy="0"/>
        </a:xfrm>
      </p:grpSpPr>
      <p:sp>
        <p:nvSpPr>
          <p:cNvPr id="10" name="Rechthoek 9">
            <a:extLst>
              <a:ext uri="{FF2B5EF4-FFF2-40B4-BE49-F238E27FC236}">
                <a16:creationId xmlns:a16="http://schemas.microsoft.com/office/drawing/2014/main" id="{3C2769A1-373B-4CAE-A3E9-A99BAAE0B7AB}"/>
              </a:ext>
            </a:extLst>
          </p:cNvPr>
          <p:cNvSpPr/>
          <p:nvPr userDrawn="1"/>
        </p:nvSpPr>
        <p:spPr>
          <a:xfrm>
            <a:off x="635606" y="634983"/>
            <a:ext cx="10908000" cy="5588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6385388" y="715382"/>
            <a:ext cx="4921321" cy="926895"/>
          </a:xfrm>
        </p:spPr>
        <p:txBody>
          <a:bodyPr/>
          <a:lstStyle>
            <a:lvl1pPr>
              <a:defRPr>
                <a:solidFill>
                  <a:schemeClr val="bg1"/>
                </a:solidFill>
              </a:defRPr>
            </a:lvl1pPr>
          </a:lstStyle>
          <a:p>
            <a:r>
              <a:rPr lang="nl-NL" dirty="0"/>
              <a:t>Klik voor titel (maak woorden extra dik met </a:t>
            </a:r>
            <a:r>
              <a:rPr lang="nl-NL" dirty="0" err="1"/>
              <a:t>Lato</a:t>
            </a:r>
            <a:r>
              <a:rPr lang="nl-NL" dirty="0"/>
              <a:t>-vet)</a:t>
            </a:r>
          </a:p>
        </p:txBody>
      </p:sp>
      <p:sp>
        <p:nvSpPr>
          <p:cNvPr id="11" name="Tijdelijke aanduiding voor afbeelding 6">
            <a:extLst>
              <a:ext uri="{FF2B5EF4-FFF2-40B4-BE49-F238E27FC236}">
                <a16:creationId xmlns:a16="http://schemas.microsoft.com/office/drawing/2014/main" id="{067C4D30-8C02-4984-B5D1-AE8B27F28B17}"/>
              </a:ext>
            </a:extLst>
          </p:cNvPr>
          <p:cNvSpPr>
            <a:spLocks noGrp="1"/>
          </p:cNvSpPr>
          <p:nvPr>
            <p:ph type="pic" sz="quarter" idx="13" hasCustomPrompt="1"/>
          </p:nvPr>
        </p:nvSpPr>
        <p:spPr>
          <a:xfrm>
            <a:off x="637200" y="633600"/>
            <a:ext cx="5458800" cy="5590800"/>
          </a:xfrm>
          <a:blipFill>
            <a:blip r:embed="rId2" cstate="print">
              <a:extLst>
                <a:ext uri="{28A0092B-C50C-407E-A947-70E740481C1C}">
                  <a14:useLocalDpi xmlns:a14="http://schemas.microsoft.com/office/drawing/2010/main" val="0"/>
                </a:ext>
              </a:extLst>
            </a:blip>
            <a:srcRect/>
            <a:stretch>
              <a:fillRect/>
            </a:stretch>
          </a:blipFill>
        </p:spPr>
        <p:txBody>
          <a:bodyPr/>
          <a:lstStyle>
            <a:lvl1pPr algn="ctr">
              <a:defRPr sz="1600" b="0"/>
            </a:lvl1pPr>
          </a:lstStyle>
          <a:p>
            <a:r>
              <a:rPr lang="nl-NL" dirty="0"/>
              <a:t> </a:t>
            </a:r>
          </a:p>
        </p:txBody>
      </p:sp>
      <p:sp>
        <p:nvSpPr>
          <p:cNvPr id="12" name="Tijdelijke aanduiding voor tekst 6">
            <a:extLst>
              <a:ext uri="{FF2B5EF4-FFF2-40B4-BE49-F238E27FC236}">
                <a16:creationId xmlns:a16="http://schemas.microsoft.com/office/drawing/2014/main" id="{ADB18388-C81B-4938-9040-8214E64CB5A5}"/>
              </a:ext>
            </a:extLst>
          </p:cNvPr>
          <p:cNvSpPr>
            <a:spLocks noGrp="1"/>
          </p:cNvSpPr>
          <p:nvPr>
            <p:ph type="body" sz="quarter" idx="14"/>
          </p:nvPr>
        </p:nvSpPr>
        <p:spPr>
          <a:xfrm>
            <a:off x="6384925" y="1920875"/>
            <a:ext cx="4921321" cy="4068000"/>
          </a:xfrm>
        </p:spPr>
        <p:txBody>
          <a:bodyPr/>
          <a:lstStyle>
            <a:lvl1pPr>
              <a:defRPr>
                <a:solidFill>
                  <a:schemeClr val="bg1"/>
                </a:solidFill>
                <a:latin typeface="+mj-lt"/>
              </a:defRPr>
            </a:lvl1pPr>
            <a:lvl2pPr>
              <a:defRPr>
                <a:solidFill>
                  <a:schemeClr val="bg1"/>
                </a:solidFill>
                <a:latin typeface="+mj-lt"/>
              </a:defRPr>
            </a:lvl2pPr>
            <a:lvl3pPr>
              <a:defRPr>
                <a:solidFill>
                  <a:schemeClr val="bg1"/>
                </a:solidFill>
                <a:latin typeface="+mj-lt"/>
              </a:defRPr>
            </a:lvl3pPr>
            <a:lvl4pPr>
              <a:defRPr>
                <a:solidFill>
                  <a:schemeClr val="bg1"/>
                </a:solidFill>
                <a:latin typeface="+mj-lt"/>
              </a:defRPr>
            </a:lvl4pPr>
            <a:lvl5pPr>
              <a:defRPr>
                <a:solidFill>
                  <a:schemeClr val="bg1"/>
                </a:solidFill>
                <a:latin typeface="+mj-lt"/>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3" name="Tekstvak 12">
            <a:extLst>
              <a:ext uri="{FF2B5EF4-FFF2-40B4-BE49-F238E27FC236}">
                <a16:creationId xmlns:a16="http://schemas.microsoft.com/office/drawing/2014/main" id="{B76D8719-9BFC-4E5B-9F4A-8D0DE993C35B}"/>
              </a:ext>
            </a:extLst>
          </p:cNvPr>
          <p:cNvSpPr txBox="1"/>
          <p:nvPr userDrawn="1"/>
        </p:nvSpPr>
        <p:spPr>
          <a:xfrm>
            <a:off x="12348529" y="59597"/>
            <a:ext cx="2376000" cy="65304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marL="0" algn="l" defTabSz="914400" rtl="0" eaLnBrk="1" latinLnBrk="0" hangingPunct="1">
              <a:lnSpc>
                <a:spcPct val="120000"/>
              </a:lnSpc>
            </a:pPr>
            <a:r>
              <a:rPr lang="nl-NL" sz="950" b="1" kern="1200" cap="all" baseline="0" noProof="1">
                <a:solidFill>
                  <a:schemeClr val="accent1"/>
                </a:solidFill>
                <a:latin typeface="Calibri" panose="020F0502020204030204" pitchFamily="34" charset="0"/>
                <a:ea typeface="+mn-ea"/>
                <a:cs typeface="Calibri" panose="020F0502020204030204" pitchFamily="34" charset="0"/>
              </a:rPr>
              <a:t>DIA MET SFEERFOTO</a:t>
            </a:r>
          </a:p>
          <a:p>
            <a:pPr marL="0" algn="l" defTabSz="914400" rtl="0" eaLnBrk="1" latinLnBrk="0" hangingPunct="1">
              <a:lnSpc>
                <a:spcPct val="120000"/>
              </a:lnSpc>
            </a:pPr>
            <a:r>
              <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Op deze dia staat een fotovak met een een standaard foto. Midden in het fotovak staat een afbeeldings-pictogram. </a:t>
            </a:r>
          </a:p>
          <a:p>
            <a:pPr marL="0" algn="l" defTabSz="914400" rtl="0" eaLnBrk="1" latinLnBrk="0" hangingPunct="1">
              <a:lnSpc>
                <a:spcPct val="120000"/>
              </a:lnSpc>
            </a:pPr>
            <a:endPar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algn="l" defTabSz="914400" rtl="0" eaLnBrk="1" latinLnBrk="0" hangingPunct="1">
              <a:lnSpc>
                <a:spcPct val="120000"/>
              </a:lnSpc>
            </a:pPr>
            <a:r>
              <a:rPr lang="nl-NL" sz="950" b="0" u="sng"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Let op</a:t>
            </a:r>
            <a:r>
              <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het afbeeldings-pictogram is niet altijd goed zichtbaar. </a:t>
            </a:r>
          </a:p>
          <a:p>
            <a:pPr marL="0" algn="l" defTabSz="914400" rtl="0" eaLnBrk="1" latinLnBrk="0" hangingPunct="1">
              <a:lnSpc>
                <a:spcPct val="120000"/>
              </a:lnSpc>
            </a:pPr>
            <a:endPar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1" kern="1200" cap="all" baseline="0" noProof="1">
                <a:solidFill>
                  <a:schemeClr val="accent1"/>
                </a:solidFill>
                <a:latin typeface="Calibri" panose="020F0502020204030204" pitchFamily="34" charset="0"/>
                <a:ea typeface="+mn-ea"/>
                <a:cs typeface="Calibri" panose="020F0502020204030204" pitchFamily="34" charset="0"/>
              </a:rPr>
              <a:t>FOTO VERVANGEN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het afbeeldings-pictogram in het midden van het fotovak en voeg de gewenste foto in.</a:t>
            </a:r>
          </a:p>
          <a:p>
            <a:pPr marL="0" marR="0" lvl="0" indent="0" algn="l" defTabSz="914400" rtl="0" eaLnBrk="1" fontAlgn="auto" latinLnBrk="0" hangingPunct="1">
              <a:lnSpc>
                <a:spcPct val="120000"/>
              </a:lnSpc>
              <a:spcBef>
                <a:spcPts val="0"/>
              </a:spcBef>
              <a:spcAft>
                <a:spcPts val="0"/>
              </a:spcAft>
              <a:buClrTx/>
              <a:buSzTx/>
              <a:buFontTx/>
              <a:buNone/>
              <a:tabLst/>
              <a:defRPr/>
            </a:pPr>
            <a:endPar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Als het afbeeldings-pictogram niet meer zichtbaar is, dan is de standaard foto al vervangen door een andere foto. Ga dan als volgt te werk:</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foto.</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Verwijder de foto door 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Delete</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te drukken.</a:t>
            </a:r>
            <a:b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br>
            <a:r>
              <a:rPr lang="nl-NL" sz="950" b="0" u="sng"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De standaard foto én het afbeeldings-pictogram verschijnt</a:t>
            </a: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p>
          <a:p>
            <a:pPr marL="144000" indent="-144000">
              <a:lnSpc>
                <a:spcPct val="120000"/>
              </a:lnSpc>
              <a:buFont typeface="+mj-lt"/>
              <a:buAutoNum type="arabicPeriod"/>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het afbeeldings-pictogram en voeg de gewenste foto in.</a:t>
            </a:r>
          </a:p>
          <a:p>
            <a:pPr>
              <a:lnSpc>
                <a:spcPct val="120000"/>
              </a:lnSpc>
            </a:pPr>
            <a:endParaRPr lang="nl-NL" sz="950" b="1" cap="all"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algn="l" defTabSz="914400" rtl="0" eaLnBrk="1" latinLnBrk="0" hangingPunct="1">
              <a:lnSpc>
                <a:spcPct val="120000"/>
              </a:lnSpc>
            </a:pPr>
            <a:r>
              <a:rPr lang="nl-NL" sz="950" b="1" kern="1200" cap="all" baseline="0" noProof="1">
                <a:solidFill>
                  <a:schemeClr val="accent1"/>
                </a:solidFill>
                <a:latin typeface="Calibri" panose="020F0502020204030204" pitchFamily="34" charset="0"/>
                <a:ea typeface="+mn-ea"/>
                <a:cs typeface="Calibri" panose="020F0502020204030204" pitchFamily="34" charset="0"/>
              </a:rPr>
              <a:t>FOTO BIJSNIJDEN</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foto.</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knop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Foto</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bijsnijden</a:t>
            </a: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Houd de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Shift-toets</a:t>
            </a: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ingedrukt en sleep de foto zodat het juiste deel van de foto wordt getoond. </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naast de dia.</a:t>
            </a:r>
          </a:p>
          <a:p>
            <a:pPr>
              <a:lnSpc>
                <a:spcPct val="120000"/>
              </a:lnSpc>
            </a:pPr>
            <a:endPar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u="sng" baseline="0" noProof="1">
                <a:solidFill>
                  <a:srgbClr val="4C5960"/>
                </a:solidFill>
                <a:latin typeface="Calibri" panose="020F0502020204030204" pitchFamily="34" charset="0"/>
                <a:cs typeface="Calibri" panose="020F0502020204030204" pitchFamily="34" charset="0"/>
              </a:rPr>
              <a:t>TIP</a:t>
            </a:r>
            <a:r>
              <a:rPr lang="nl-NL" sz="950" baseline="0" noProof="1">
                <a:solidFill>
                  <a:srgbClr val="4C5960"/>
                </a:solidFill>
                <a:latin typeface="Calibri" panose="020F0502020204030204" pitchFamily="34" charset="0"/>
                <a:cs typeface="Calibri" panose="020F0502020204030204" pitchFamily="34" charset="0"/>
              </a:rPr>
              <a:t>: Klik op de knop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Opnieuw</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instellen</a:t>
            </a:r>
            <a:r>
              <a:rPr lang="nl-NL" sz="950" baseline="0" noProof="1">
                <a:solidFill>
                  <a:srgbClr val="4C5960"/>
                </a:solidFill>
                <a:latin typeface="Calibri" panose="020F0502020204030204" pitchFamily="34" charset="0"/>
                <a:cs typeface="Calibri" panose="020F0502020204030204" pitchFamily="34" charset="0"/>
              </a:rPr>
              <a:t> als de foto of het tekstvak niet meer op de juiste positie staan, óf als je de foto per ongeluk hebt verwijderd.</a:t>
            </a:r>
            <a:endPar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42205381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lotdia+tekst">
    <p:spTree>
      <p:nvGrpSpPr>
        <p:cNvPr id="1" name=""/>
        <p:cNvGrpSpPr/>
        <p:nvPr/>
      </p:nvGrpSpPr>
      <p:grpSpPr>
        <a:xfrm>
          <a:off x="0" y="0"/>
          <a:ext cx="0" cy="0"/>
          <a:chOff x="0" y="0"/>
          <a:chExt cx="0" cy="0"/>
        </a:xfrm>
      </p:grpSpPr>
      <p:sp>
        <p:nvSpPr>
          <p:cNvPr id="16" name="Rechthoek 15">
            <a:extLst>
              <a:ext uri="{FF2B5EF4-FFF2-40B4-BE49-F238E27FC236}">
                <a16:creationId xmlns:a16="http://schemas.microsoft.com/office/drawing/2014/main" id="{6AD9A566-40D5-470A-8119-D6F98EAB8A29}"/>
              </a:ext>
            </a:extLst>
          </p:cNvPr>
          <p:cNvSpPr/>
          <p:nvPr userDrawn="1"/>
        </p:nvSpPr>
        <p:spPr>
          <a:xfrm>
            <a:off x="635606" y="634983"/>
            <a:ext cx="10908000" cy="5588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Witte curve">
            <a:extLst>
              <a:ext uri="{FF2B5EF4-FFF2-40B4-BE49-F238E27FC236}">
                <a16:creationId xmlns:a16="http://schemas.microsoft.com/office/drawing/2014/main" id="{546BD650-A311-4193-BC78-E3886B23CF95}"/>
              </a:ext>
            </a:extLst>
          </p:cNvPr>
          <p:cNvSpPr>
            <a:spLocks noChangeAspect="1"/>
          </p:cNvSpPr>
          <p:nvPr userDrawn="1"/>
        </p:nvSpPr>
        <p:spPr>
          <a:xfrm>
            <a:off x="0" y="4656043"/>
            <a:ext cx="12192004" cy="2201959"/>
          </a:xfrm>
          <a:custGeom>
            <a:avLst/>
            <a:gdLst>
              <a:gd name="connsiteX0" fmla="*/ 10583020 w 12192004"/>
              <a:gd name="connsiteY0" fmla="*/ 0 h 2201959"/>
              <a:gd name="connsiteX1" fmla="*/ 11423460 w 12192004"/>
              <a:gd name="connsiteY1" fmla="*/ 10634 h 2201959"/>
              <a:gd name="connsiteX2" fmla="*/ 12192004 w 12192004"/>
              <a:gd name="connsiteY2" fmla="*/ 39836 h 2201959"/>
              <a:gd name="connsiteX3" fmla="*/ 12192004 w 12192004"/>
              <a:gd name="connsiteY3" fmla="*/ 2201959 h 2201959"/>
              <a:gd name="connsiteX4" fmla="*/ 0 w 12192004"/>
              <a:gd name="connsiteY4" fmla="*/ 2201959 h 2201959"/>
              <a:gd name="connsiteX5" fmla="*/ 0 w 12192004"/>
              <a:gd name="connsiteY5" fmla="*/ 1758921 h 2201959"/>
              <a:gd name="connsiteX6" fmla="*/ 44939 w 12192004"/>
              <a:gd name="connsiteY6" fmla="*/ 1743015 h 2201959"/>
              <a:gd name="connsiteX7" fmla="*/ 10583020 w 12192004"/>
              <a:gd name="connsiteY7" fmla="*/ 0 h 220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4" h="2201959">
                <a:moveTo>
                  <a:pt x="10583020" y="0"/>
                </a:moveTo>
                <a:cubicBezTo>
                  <a:pt x="10864012" y="0"/>
                  <a:pt x="11144172" y="3559"/>
                  <a:pt x="11423460" y="10634"/>
                </a:cubicBezTo>
                <a:lnTo>
                  <a:pt x="12192004" y="39836"/>
                </a:lnTo>
                <a:lnTo>
                  <a:pt x="12192004" y="2201959"/>
                </a:lnTo>
                <a:lnTo>
                  <a:pt x="0" y="2201959"/>
                </a:lnTo>
                <a:lnTo>
                  <a:pt x="0" y="1758921"/>
                </a:lnTo>
                <a:lnTo>
                  <a:pt x="44939" y="1743015"/>
                </a:lnTo>
                <a:cubicBezTo>
                  <a:pt x="3350181" y="613129"/>
                  <a:pt x="6894999" y="0"/>
                  <a:pt x="105830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 name="Titel 1"/>
          <p:cNvSpPr>
            <a:spLocks noGrp="1"/>
          </p:cNvSpPr>
          <p:nvPr>
            <p:ph type="ctrTitle" hasCustomPrompt="1"/>
          </p:nvPr>
        </p:nvSpPr>
        <p:spPr>
          <a:xfrm>
            <a:off x="822251" y="702382"/>
            <a:ext cx="8178209" cy="956302"/>
          </a:xfrm>
        </p:spPr>
        <p:txBody>
          <a:bodyPr anchor="t" anchorCtr="0"/>
          <a:lstStyle>
            <a:lvl1pPr algn="l">
              <a:lnSpc>
                <a:spcPct val="98000"/>
              </a:lnSpc>
              <a:defRPr sz="3000">
                <a:solidFill>
                  <a:schemeClr val="bg1"/>
                </a:solidFill>
              </a:defRPr>
            </a:lvl1pPr>
          </a:lstStyle>
          <a:p>
            <a:r>
              <a:rPr lang="nl-NL" dirty="0"/>
              <a:t>Klik voor titel over twee regels </a:t>
            </a:r>
            <a:br>
              <a:rPr lang="nl-NL" dirty="0"/>
            </a:br>
            <a:r>
              <a:rPr lang="nl-NL" dirty="0"/>
              <a:t>(maak woorden extra dik met </a:t>
            </a:r>
            <a:r>
              <a:rPr lang="nl-NL" dirty="0" err="1"/>
              <a:t>Lato</a:t>
            </a:r>
            <a:r>
              <a:rPr lang="nl-NL" dirty="0"/>
              <a:t>-vet)</a:t>
            </a:r>
          </a:p>
        </p:txBody>
      </p:sp>
      <p:sp>
        <p:nvSpPr>
          <p:cNvPr id="3" name="Ondertitel 2"/>
          <p:cNvSpPr>
            <a:spLocks noGrp="1"/>
          </p:cNvSpPr>
          <p:nvPr>
            <p:ph type="subTitle" idx="1" hasCustomPrompt="1"/>
          </p:nvPr>
        </p:nvSpPr>
        <p:spPr>
          <a:xfrm>
            <a:off x="822251" y="1844749"/>
            <a:ext cx="8178209" cy="1584251"/>
          </a:xfrm>
        </p:spPr>
        <p:txBody>
          <a:bodyPr/>
          <a:lstStyle>
            <a:lvl1pPr marL="0" indent="0" algn="l">
              <a:buNone/>
              <a:defRPr sz="1800" b="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voor tekst</a:t>
            </a:r>
          </a:p>
        </p:txBody>
      </p:sp>
      <p:pic>
        <p:nvPicPr>
          <p:cNvPr id="8" name="Graphic 7">
            <a:extLst>
              <a:ext uri="{FF2B5EF4-FFF2-40B4-BE49-F238E27FC236}">
                <a16:creationId xmlns:a16="http://schemas.microsoft.com/office/drawing/2014/main" id="{395B173B-A8ED-49EF-AC12-6D4867ED8218}"/>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8991794" y="5202197"/>
            <a:ext cx="2534433" cy="1082547"/>
          </a:xfrm>
          <a:prstGeom prst="rect">
            <a:avLst/>
          </a:prstGeom>
        </p:spPr>
      </p:pic>
    </p:spTree>
    <p:extLst>
      <p:ext uri="{BB962C8B-B14F-4D97-AF65-F5344CB8AC3E}">
        <p14:creationId xmlns:p14="http://schemas.microsoft.com/office/powerpoint/2010/main" val="35749755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lotdia+contact+foto">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620232" y="633266"/>
            <a:ext cx="10908000" cy="477836"/>
          </a:xfrm>
        </p:spPr>
        <p:txBody>
          <a:bodyPr anchor="t" anchorCtr="0"/>
          <a:lstStyle>
            <a:lvl1pPr algn="l">
              <a:lnSpc>
                <a:spcPct val="84000"/>
              </a:lnSpc>
              <a:defRPr sz="3000">
                <a:solidFill>
                  <a:schemeClr val="accent1"/>
                </a:solidFill>
              </a:defRPr>
            </a:lvl1pPr>
          </a:lstStyle>
          <a:p>
            <a:r>
              <a:rPr lang="nl-NL" dirty="0"/>
              <a:t>Klik voor titel (maak woorden extra dik met </a:t>
            </a:r>
            <a:r>
              <a:rPr lang="nl-NL" dirty="0" err="1"/>
              <a:t>Lato</a:t>
            </a:r>
            <a:r>
              <a:rPr lang="nl-NL" dirty="0"/>
              <a:t>-vet)</a:t>
            </a:r>
          </a:p>
        </p:txBody>
      </p:sp>
      <p:sp>
        <p:nvSpPr>
          <p:cNvPr id="18" name="Tijdelijke aanduiding voor tekst 17">
            <a:extLst>
              <a:ext uri="{FF2B5EF4-FFF2-40B4-BE49-F238E27FC236}">
                <a16:creationId xmlns:a16="http://schemas.microsoft.com/office/drawing/2014/main" id="{98547F9A-E88C-4184-A415-6792C7D210EC}"/>
              </a:ext>
            </a:extLst>
          </p:cNvPr>
          <p:cNvSpPr>
            <a:spLocks noGrp="1"/>
          </p:cNvSpPr>
          <p:nvPr>
            <p:ph type="body" sz="quarter" idx="13" hasCustomPrompt="1"/>
          </p:nvPr>
        </p:nvSpPr>
        <p:spPr>
          <a:xfrm>
            <a:off x="620232" y="1158952"/>
            <a:ext cx="10908000" cy="414338"/>
          </a:xfrm>
        </p:spPr>
        <p:txBody>
          <a:bodyPr/>
          <a:lstStyle>
            <a:lvl1pPr>
              <a:defRPr>
                <a:solidFill>
                  <a:schemeClr val="accent1"/>
                </a:solidFill>
              </a:defRPr>
            </a:lvl1pPr>
          </a:lstStyle>
          <a:p>
            <a:pPr lvl="0"/>
            <a:r>
              <a:rPr lang="nl-NL" dirty="0"/>
              <a:t>Slotwoord</a:t>
            </a:r>
          </a:p>
        </p:txBody>
      </p:sp>
      <p:sp>
        <p:nvSpPr>
          <p:cNvPr id="10" name="Tijdelijke aanduiding voor afbeelding 9">
            <a:extLst>
              <a:ext uri="{FF2B5EF4-FFF2-40B4-BE49-F238E27FC236}">
                <a16:creationId xmlns:a16="http://schemas.microsoft.com/office/drawing/2014/main" id="{E09A22BC-2DE1-4A9A-8569-8A1B0C9D4454}"/>
              </a:ext>
            </a:extLst>
          </p:cNvPr>
          <p:cNvSpPr>
            <a:spLocks noGrp="1"/>
          </p:cNvSpPr>
          <p:nvPr>
            <p:ph type="pic" sz="quarter" idx="14" hasCustomPrompt="1"/>
          </p:nvPr>
        </p:nvSpPr>
        <p:spPr>
          <a:xfrm>
            <a:off x="635606" y="2153092"/>
            <a:ext cx="10908000" cy="4050720"/>
          </a:xfrm>
          <a:custGeom>
            <a:avLst/>
            <a:gdLst>
              <a:gd name="connsiteX0" fmla="*/ 0 w 10908000"/>
              <a:gd name="connsiteY0" fmla="*/ 0 h 4050720"/>
              <a:gd name="connsiteX1" fmla="*/ 10908000 w 10908000"/>
              <a:gd name="connsiteY1" fmla="*/ 0 h 4050720"/>
              <a:gd name="connsiteX2" fmla="*/ 10908000 w 10908000"/>
              <a:gd name="connsiteY2" fmla="*/ 2518150 h 4050720"/>
              <a:gd name="connsiteX3" fmla="*/ 10787854 w 10908000"/>
              <a:gd name="connsiteY3" fmla="*/ 2513585 h 4050720"/>
              <a:gd name="connsiteX4" fmla="*/ 9947414 w 10908000"/>
              <a:gd name="connsiteY4" fmla="*/ 2502951 h 4050720"/>
              <a:gd name="connsiteX5" fmla="*/ 31850 w 10908000"/>
              <a:gd name="connsiteY5" fmla="*/ 4040192 h 4050720"/>
              <a:gd name="connsiteX6" fmla="*/ 0 w 10908000"/>
              <a:gd name="connsiteY6" fmla="*/ 4050720 h 4050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08000" h="4050720">
                <a:moveTo>
                  <a:pt x="0" y="0"/>
                </a:moveTo>
                <a:lnTo>
                  <a:pt x="10908000" y="0"/>
                </a:lnTo>
                <a:lnTo>
                  <a:pt x="10908000" y="2518150"/>
                </a:lnTo>
                <a:lnTo>
                  <a:pt x="10787854" y="2513585"/>
                </a:lnTo>
                <a:cubicBezTo>
                  <a:pt x="10508566" y="2506510"/>
                  <a:pt x="10228406" y="2502951"/>
                  <a:pt x="9947414" y="2502951"/>
                </a:cubicBezTo>
                <a:cubicBezTo>
                  <a:pt x="6489894" y="2502951"/>
                  <a:pt x="3158237" y="3041834"/>
                  <a:pt x="31850" y="4040192"/>
                </a:cubicBezTo>
                <a:lnTo>
                  <a:pt x="0" y="4050720"/>
                </a:lnTo>
                <a:close/>
              </a:path>
            </a:pathLst>
          </a:custGeom>
          <a:blipFill>
            <a:blip r:embed="rId2" cstate="print">
              <a:extLst>
                <a:ext uri="{28A0092B-C50C-407E-A947-70E740481C1C}">
                  <a14:useLocalDpi xmlns:a14="http://schemas.microsoft.com/office/drawing/2010/main" val="0"/>
                </a:ext>
              </a:extLst>
            </a:blip>
            <a:srcRect/>
            <a:stretch>
              <a:fillRect/>
            </a:stretch>
          </a:blipFill>
        </p:spPr>
        <p:txBody>
          <a:bodyPr wrap="square">
            <a:noAutofit/>
          </a:bodyPr>
          <a:lstStyle>
            <a:lvl1pPr algn="ctr">
              <a:defRPr sz="1600" b="0"/>
            </a:lvl1pPr>
          </a:lstStyle>
          <a:p>
            <a:r>
              <a:rPr lang="nl-NL" dirty="0"/>
              <a:t> </a:t>
            </a:r>
          </a:p>
        </p:txBody>
      </p:sp>
      <p:sp>
        <p:nvSpPr>
          <p:cNvPr id="8" name="Tijdelijke aanduiding voor tekst 17">
            <a:extLst>
              <a:ext uri="{FF2B5EF4-FFF2-40B4-BE49-F238E27FC236}">
                <a16:creationId xmlns:a16="http://schemas.microsoft.com/office/drawing/2014/main" id="{8E4F1C85-E30E-4F3D-8FC8-C0F9D846AF05}"/>
              </a:ext>
            </a:extLst>
          </p:cNvPr>
          <p:cNvSpPr>
            <a:spLocks noGrp="1"/>
          </p:cNvSpPr>
          <p:nvPr>
            <p:ph type="body" sz="quarter" idx="15" hasCustomPrompt="1"/>
          </p:nvPr>
        </p:nvSpPr>
        <p:spPr>
          <a:xfrm>
            <a:off x="620232" y="1626450"/>
            <a:ext cx="10908000" cy="414338"/>
          </a:xfrm>
        </p:spPr>
        <p:txBody>
          <a:bodyPr/>
          <a:lstStyle>
            <a:lvl1pPr>
              <a:defRPr b="0">
                <a:solidFill>
                  <a:schemeClr val="accent1"/>
                </a:solidFill>
                <a:latin typeface="+mj-lt"/>
              </a:defRPr>
            </a:lvl1pPr>
          </a:lstStyle>
          <a:p>
            <a:pPr lvl="0"/>
            <a:r>
              <a:rPr lang="nl-NL" dirty="0"/>
              <a:t>Contactgegevens</a:t>
            </a:r>
          </a:p>
        </p:txBody>
      </p:sp>
      <p:sp>
        <p:nvSpPr>
          <p:cNvPr id="12" name="Tekstvak 11">
            <a:extLst>
              <a:ext uri="{FF2B5EF4-FFF2-40B4-BE49-F238E27FC236}">
                <a16:creationId xmlns:a16="http://schemas.microsoft.com/office/drawing/2014/main" id="{76079EC5-F3B4-4713-987E-43AE521D7AE5}"/>
              </a:ext>
            </a:extLst>
          </p:cNvPr>
          <p:cNvSpPr txBox="1"/>
          <p:nvPr userDrawn="1"/>
        </p:nvSpPr>
        <p:spPr>
          <a:xfrm>
            <a:off x="12348529" y="59597"/>
            <a:ext cx="2376000" cy="65304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marL="0" algn="l" defTabSz="914400" rtl="0" eaLnBrk="1" latinLnBrk="0" hangingPunct="1">
              <a:lnSpc>
                <a:spcPct val="120000"/>
              </a:lnSpc>
            </a:pPr>
            <a:r>
              <a:rPr lang="nl-NL" sz="950" b="1" kern="1200" cap="all" baseline="0" noProof="1">
                <a:solidFill>
                  <a:schemeClr val="accent1"/>
                </a:solidFill>
                <a:latin typeface="Calibri" panose="020F0502020204030204" pitchFamily="34" charset="0"/>
                <a:ea typeface="+mn-ea"/>
                <a:cs typeface="Calibri" panose="020F0502020204030204" pitchFamily="34" charset="0"/>
              </a:rPr>
              <a:t>DIA MET SFEERFOTO</a:t>
            </a:r>
          </a:p>
          <a:p>
            <a:pPr marL="0" algn="l" defTabSz="914400" rtl="0" eaLnBrk="1" latinLnBrk="0" hangingPunct="1">
              <a:lnSpc>
                <a:spcPct val="120000"/>
              </a:lnSpc>
            </a:pPr>
            <a:r>
              <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Op deze dia staat een fotovak met een een standaard foto. Midden in het fotovak staat een afbeeldings-pictogram. </a:t>
            </a:r>
          </a:p>
          <a:p>
            <a:pPr marL="0" algn="l" defTabSz="914400" rtl="0" eaLnBrk="1" latinLnBrk="0" hangingPunct="1">
              <a:lnSpc>
                <a:spcPct val="120000"/>
              </a:lnSpc>
            </a:pPr>
            <a:endPar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algn="l" defTabSz="914400" rtl="0" eaLnBrk="1" latinLnBrk="0" hangingPunct="1">
              <a:lnSpc>
                <a:spcPct val="120000"/>
              </a:lnSpc>
            </a:pPr>
            <a:r>
              <a:rPr lang="nl-NL" sz="950" b="0" u="sng"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Let op</a:t>
            </a:r>
            <a:r>
              <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het afbeeldings-pictogram is niet altijd goed zichtbaar. </a:t>
            </a:r>
          </a:p>
          <a:p>
            <a:pPr marL="0" algn="l" defTabSz="914400" rtl="0" eaLnBrk="1" latinLnBrk="0" hangingPunct="1">
              <a:lnSpc>
                <a:spcPct val="120000"/>
              </a:lnSpc>
            </a:pPr>
            <a:endPar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1" kern="1200" cap="all" baseline="0" noProof="1">
                <a:solidFill>
                  <a:schemeClr val="accent1"/>
                </a:solidFill>
                <a:latin typeface="Calibri" panose="020F0502020204030204" pitchFamily="34" charset="0"/>
                <a:ea typeface="+mn-ea"/>
                <a:cs typeface="Calibri" panose="020F0502020204030204" pitchFamily="34" charset="0"/>
              </a:rPr>
              <a:t>FOTO VERVANGEN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het afbeeldings-pictogram in het midden van het fotovak en voeg de gewenste foto in.</a:t>
            </a:r>
          </a:p>
          <a:p>
            <a:pPr marL="0" marR="0" lvl="0" indent="0" algn="l" defTabSz="914400" rtl="0" eaLnBrk="1" fontAlgn="auto" latinLnBrk="0" hangingPunct="1">
              <a:lnSpc>
                <a:spcPct val="120000"/>
              </a:lnSpc>
              <a:spcBef>
                <a:spcPts val="0"/>
              </a:spcBef>
              <a:spcAft>
                <a:spcPts val="0"/>
              </a:spcAft>
              <a:buClrTx/>
              <a:buSzTx/>
              <a:buFontTx/>
              <a:buNone/>
              <a:tabLst/>
              <a:defRPr/>
            </a:pPr>
            <a:endPar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Als het afbeeldings-pictogram niet meer zichtbaar is, dan is de standaard foto al vervangen door een andere foto. Ga dan als volgt te werk:</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foto.</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Verwijder de foto door 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Delete</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te drukken.</a:t>
            </a:r>
            <a:b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br>
            <a:r>
              <a:rPr lang="nl-NL" sz="950" b="0" u="sng"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De standaard foto én het afbeeldings-pictogram verschijnt</a:t>
            </a: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p>
          <a:p>
            <a:pPr marL="144000" indent="-144000">
              <a:lnSpc>
                <a:spcPct val="120000"/>
              </a:lnSpc>
              <a:buFont typeface="+mj-lt"/>
              <a:buAutoNum type="arabicPeriod"/>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het afbeeldings-pictogram en voeg de gewenste foto in.</a:t>
            </a:r>
          </a:p>
          <a:p>
            <a:pPr>
              <a:lnSpc>
                <a:spcPct val="120000"/>
              </a:lnSpc>
            </a:pPr>
            <a:endParaRPr lang="nl-NL" sz="950" b="1" cap="all"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algn="l" defTabSz="914400" rtl="0" eaLnBrk="1" latinLnBrk="0" hangingPunct="1">
              <a:lnSpc>
                <a:spcPct val="120000"/>
              </a:lnSpc>
            </a:pPr>
            <a:r>
              <a:rPr lang="nl-NL" sz="950" b="1" kern="1200" cap="all" baseline="0" noProof="1">
                <a:solidFill>
                  <a:schemeClr val="accent1"/>
                </a:solidFill>
                <a:latin typeface="Calibri" panose="020F0502020204030204" pitchFamily="34" charset="0"/>
                <a:ea typeface="+mn-ea"/>
                <a:cs typeface="Calibri" panose="020F0502020204030204" pitchFamily="34" charset="0"/>
              </a:rPr>
              <a:t>FOTO BIJSNIJDEN</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foto.</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knop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Foto</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bijsnijden</a:t>
            </a: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Houd de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Shift-toets</a:t>
            </a: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ingedrukt en sleep de foto zodat het juiste deel van de foto wordt getoond. </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naast de dia.</a:t>
            </a:r>
          </a:p>
          <a:p>
            <a:pPr>
              <a:lnSpc>
                <a:spcPct val="120000"/>
              </a:lnSpc>
            </a:pPr>
            <a:endPar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u="sng" baseline="0" noProof="1">
                <a:solidFill>
                  <a:srgbClr val="4C5960"/>
                </a:solidFill>
                <a:latin typeface="Calibri" panose="020F0502020204030204" pitchFamily="34" charset="0"/>
                <a:cs typeface="Calibri" panose="020F0502020204030204" pitchFamily="34" charset="0"/>
              </a:rPr>
              <a:t>TIP</a:t>
            </a:r>
            <a:r>
              <a:rPr lang="nl-NL" sz="950" baseline="0" noProof="1">
                <a:solidFill>
                  <a:srgbClr val="4C5960"/>
                </a:solidFill>
                <a:latin typeface="Calibri" panose="020F0502020204030204" pitchFamily="34" charset="0"/>
                <a:cs typeface="Calibri" panose="020F0502020204030204" pitchFamily="34" charset="0"/>
              </a:rPr>
              <a:t>: Klik op de knop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Opnieuw</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instellen</a:t>
            </a:r>
            <a:r>
              <a:rPr lang="nl-NL" sz="950" baseline="0" noProof="1">
                <a:solidFill>
                  <a:srgbClr val="4C5960"/>
                </a:solidFill>
                <a:latin typeface="Calibri" panose="020F0502020204030204" pitchFamily="34" charset="0"/>
                <a:cs typeface="Calibri" panose="020F0502020204030204" pitchFamily="34" charset="0"/>
              </a:rPr>
              <a:t> als de foto of het tekstvak niet meer op de juiste positie staan, óf als je de foto per ongeluk hebt verwijderd.</a:t>
            </a:r>
            <a:endPar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p:txBody>
      </p:sp>
      <p:pic>
        <p:nvPicPr>
          <p:cNvPr id="11" name="Graphic 10">
            <a:extLst>
              <a:ext uri="{FF2B5EF4-FFF2-40B4-BE49-F238E27FC236}">
                <a16:creationId xmlns:a16="http://schemas.microsoft.com/office/drawing/2014/main" id="{3C0AEED1-5916-4526-AF26-71175F16E46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8991794" y="5202197"/>
            <a:ext cx="2534433" cy="1082547"/>
          </a:xfrm>
          <a:prstGeom prst="rect">
            <a:avLst/>
          </a:prstGeom>
        </p:spPr>
      </p:pic>
    </p:spTree>
    <p:extLst>
      <p:ext uri="{BB962C8B-B14F-4D97-AF65-F5344CB8AC3E}">
        <p14:creationId xmlns:p14="http://schemas.microsoft.com/office/powerpoint/2010/main" val="285308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 Column Blauw Beeld Links">
    <p:spTree>
      <p:nvGrpSpPr>
        <p:cNvPr id="1" name=""/>
        <p:cNvGrpSpPr/>
        <p:nvPr/>
      </p:nvGrpSpPr>
      <p:grpSpPr>
        <a:xfrm>
          <a:off x="0" y="0"/>
          <a:ext cx="0" cy="0"/>
          <a:chOff x="0" y="0"/>
          <a:chExt cx="0" cy="0"/>
        </a:xfrm>
      </p:grpSpPr>
      <p:sp>
        <p:nvSpPr>
          <p:cNvPr id="10" name="Rechthoek 9">
            <a:extLst>
              <a:ext uri="{FF2B5EF4-FFF2-40B4-BE49-F238E27FC236}">
                <a16:creationId xmlns:a16="http://schemas.microsoft.com/office/drawing/2014/main" id="{3C2769A1-373B-4CAE-A3E9-A99BAAE0B7AB}"/>
              </a:ext>
            </a:extLst>
          </p:cNvPr>
          <p:cNvSpPr/>
          <p:nvPr userDrawn="1"/>
        </p:nvSpPr>
        <p:spPr>
          <a:xfrm>
            <a:off x="4403725" y="620713"/>
            <a:ext cx="7164386" cy="55451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C29DC087-FE3C-4A49-A032-2EF798F57C7B}" type="slidenum">
              <a:rPr lang="nl-NL" smtClean="0"/>
              <a:t>‹nr.›</a:t>
            </a:fld>
            <a:endParaRPr lang="nl-NL"/>
          </a:p>
        </p:txBody>
      </p:sp>
      <p:sp>
        <p:nvSpPr>
          <p:cNvPr id="8" name="Tijdelijke aanduiding voor afbeelding 6">
            <a:extLst>
              <a:ext uri="{FF2B5EF4-FFF2-40B4-BE49-F238E27FC236}">
                <a16:creationId xmlns:a16="http://schemas.microsoft.com/office/drawing/2014/main" id="{23FA57B5-BB65-4E1D-8D48-9D80A423AEFC}"/>
              </a:ext>
            </a:extLst>
          </p:cNvPr>
          <p:cNvSpPr>
            <a:spLocks noGrp="1"/>
          </p:cNvSpPr>
          <p:nvPr>
            <p:ph type="pic" sz="quarter" idx="14" hasCustomPrompt="1"/>
          </p:nvPr>
        </p:nvSpPr>
        <p:spPr>
          <a:xfrm>
            <a:off x="625935" y="620713"/>
            <a:ext cx="3384549" cy="5545137"/>
          </a:xfrm>
          <a:solidFill>
            <a:schemeClr val="bg1">
              <a:lumMod val="85000"/>
            </a:schemeClr>
          </a:solidFill>
        </p:spPr>
        <p:txBody>
          <a:bodyPr tIns="900000" bIns="0" anchor="ctr" anchorCtr="0">
            <a:noAutofit/>
          </a:bodyPr>
          <a:lstStyle>
            <a:lvl1pPr algn="ctr">
              <a:defRPr sz="1400" b="0">
                <a:solidFill>
                  <a:schemeClr val="bg1">
                    <a:lumMod val="65000"/>
                  </a:schemeClr>
                </a:solidFill>
              </a:defRPr>
            </a:lvl1pPr>
          </a:lstStyle>
          <a:p>
            <a:r>
              <a:rPr lang="nl-NL" dirty="0"/>
              <a:t>Klik op icoon om beeld te plaatsen</a:t>
            </a:r>
          </a:p>
        </p:txBody>
      </p:sp>
      <p:sp>
        <p:nvSpPr>
          <p:cNvPr id="11" name="Titel 1">
            <a:extLst>
              <a:ext uri="{FF2B5EF4-FFF2-40B4-BE49-F238E27FC236}">
                <a16:creationId xmlns:a16="http://schemas.microsoft.com/office/drawing/2014/main" id="{E584AA8A-989B-4789-B02E-C183C13CB444}"/>
              </a:ext>
            </a:extLst>
          </p:cNvPr>
          <p:cNvSpPr>
            <a:spLocks noGrp="1"/>
          </p:cNvSpPr>
          <p:nvPr>
            <p:ph type="title" hasCustomPrompt="1"/>
          </p:nvPr>
        </p:nvSpPr>
        <p:spPr>
          <a:xfrm>
            <a:off x="4619626" y="836613"/>
            <a:ext cx="6732587" cy="775597"/>
          </a:xfrm>
        </p:spPr>
        <p:txBody>
          <a:bodyPr wrap="square">
            <a:spAutoFit/>
          </a:bodyPr>
          <a:lstStyle>
            <a:lvl1pPr>
              <a:defRPr>
                <a:solidFill>
                  <a:schemeClr val="bg1"/>
                </a:solidFill>
              </a:defRPr>
            </a:lvl1pPr>
          </a:lstStyle>
          <a:p>
            <a:r>
              <a:rPr lang="nl-NL" dirty="0"/>
              <a:t>Klik voor titel over twee regels</a:t>
            </a:r>
            <a:br>
              <a:rPr lang="nl-NL" dirty="0"/>
            </a:br>
            <a:r>
              <a:rPr lang="nl-NL" dirty="0"/>
              <a:t>(maak woorden extra dik met </a:t>
            </a:r>
            <a:r>
              <a:rPr lang="nl-NL" dirty="0" err="1"/>
              <a:t>Lato</a:t>
            </a:r>
            <a:r>
              <a:rPr lang="nl-NL" dirty="0"/>
              <a:t>-vet)</a:t>
            </a:r>
          </a:p>
        </p:txBody>
      </p:sp>
      <p:sp>
        <p:nvSpPr>
          <p:cNvPr id="12" name="Tijdelijke aanduiding voor tekst 6">
            <a:extLst>
              <a:ext uri="{FF2B5EF4-FFF2-40B4-BE49-F238E27FC236}">
                <a16:creationId xmlns:a16="http://schemas.microsoft.com/office/drawing/2014/main" id="{7F694620-4FD3-4F02-A3AA-23BCB2882E83}"/>
              </a:ext>
            </a:extLst>
          </p:cNvPr>
          <p:cNvSpPr>
            <a:spLocks noGrp="1"/>
          </p:cNvSpPr>
          <p:nvPr>
            <p:ph type="body" sz="quarter" idx="13" hasCustomPrompt="1"/>
          </p:nvPr>
        </p:nvSpPr>
        <p:spPr>
          <a:xfrm>
            <a:off x="4619625" y="2097088"/>
            <a:ext cx="6732588" cy="169277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2">
                    <a:lumMod val="40000"/>
                    <a:lumOff val="60000"/>
                  </a:schemeClr>
                </a:solidFill>
              </a:defRPr>
            </a:lvl9pPr>
          </a:lstStyle>
          <a:p>
            <a:pPr lvl="0"/>
            <a:r>
              <a:rPr lang="nl-NL" altLang="en-GB" noProof="0" dirty="0"/>
              <a:t>Klik om de opmaakprofielen van de </a:t>
            </a:r>
            <a:r>
              <a:rPr lang="nl-NL" altLang="en-GB" noProof="0" dirty="0" err="1"/>
              <a:t>modeltekst</a:t>
            </a:r>
            <a:r>
              <a:rPr lang="nl-NL" altLang="en-GB" noProof="0" dirty="0"/>
              <a:t> te bewerken</a:t>
            </a:r>
          </a:p>
          <a:p>
            <a:pPr lvl="1"/>
            <a:r>
              <a:rPr lang="nl-NL" altLang="en-GB" noProof="0" dirty="0"/>
              <a:t>Tweede niveau</a:t>
            </a:r>
          </a:p>
          <a:p>
            <a:pPr lvl="2"/>
            <a:r>
              <a:rPr lang="nl-NL" altLang="en-GB" noProof="0" dirty="0"/>
              <a:t>Derde niveau</a:t>
            </a:r>
          </a:p>
          <a:p>
            <a:pPr lvl="3"/>
            <a:r>
              <a:rPr lang="nl-NL" altLang="en-GB" noProof="0" dirty="0"/>
              <a:t>Vierde niveau</a:t>
            </a:r>
          </a:p>
          <a:p>
            <a:pPr lvl="4"/>
            <a:r>
              <a:rPr lang="nl-NL" altLang="en-GB" noProof="0" dirty="0"/>
              <a:t>Vijfde niveau</a:t>
            </a:r>
          </a:p>
          <a:p>
            <a:pPr lvl="5"/>
            <a:r>
              <a:rPr lang="nl-NL" noProof="0" dirty="0"/>
              <a:t>Zesde niveau</a:t>
            </a:r>
          </a:p>
          <a:p>
            <a:pPr lvl="6"/>
            <a:r>
              <a:rPr lang="nl-NL" noProof="0" dirty="0"/>
              <a:t>Zevende niveau</a:t>
            </a:r>
          </a:p>
          <a:p>
            <a:pPr lvl="7"/>
            <a:r>
              <a:rPr lang="nl-NL" noProof="0" dirty="0"/>
              <a:t>Achtste niveau</a:t>
            </a:r>
          </a:p>
          <a:p>
            <a:pPr lvl="8"/>
            <a:r>
              <a:rPr lang="nl-NL" noProof="0" dirty="0"/>
              <a:t>Negende niveau</a:t>
            </a:r>
            <a:endParaRPr lang="nl-NL" dirty="0"/>
          </a:p>
        </p:txBody>
      </p:sp>
      <p:sp>
        <p:nvSpPr>
          <p:cNvPr id="13" name="Tijdelijke aanduiding voor tekst 7">
            <a:extLst>
              <a:ext uri="{FF2B5EF4-FFF2-40B4-BE49-F238E27FC236}">
                <a16:creationId xmlns:a16="http://schemas.microsoft.com/office/drawing/2014/main" id="{E0EDBD08-6FEA-434A-8F96-9CA50F8FA604}"/>
              </a:ext>
            </a:extLst>
          </p:cNvPr>
          <p:cNvSpPr>
            <a:spLocks noGrp="1"/>
          </p:cNvSpPr>
          <p:nvPr>
            <p:ph type="body" sz="quarter" idx="15" hasCustomPrompt="1"/>
          </p:nvPr>
        </p:nvSpPr>
        <p:spPr>
          <a:xfrm>
            <a:off x="4619626" y="1671581"/>
            <a:ext cx="6732587" cy="184666"/>
          </a:xfrm>
        </p:spPr>
        <p:txBody>
          <a:bodyPr wrap="square">
            <a:spAutoFit/>
          </a:bodyPr>
          <a:lstStyle>
            <a:lvl1pPr>
              <a:defRPr sz="1200" b="1">
                <a:solidFill>
                  <a:schemeClr val="bg1"/>
                </a:solidFill>
              </a:defRPr>
            </a:lvl1pPr>
          </a:lstStyle>
          <a:p>
            <a:pPr lvl="0"/>
            <a:r>
              <a:rPr lang="nl-NL" dirty="0"/>
              <a:t>Subtitel van deze dia</a:t>
            </a:r>
          </a:p>
        </p:txBody>
      </p:sp>
    </p:spTree>
    <p:extLst>
      <p:ext uri="{BB962C8B-B14F-4D97-AF65-F5344CB8AC3E}">
        <p14:creationId xmlns:p14="http://schemas.microsoft.com/office/powerpoint/2010/main" val="1995009781"/>
      </p:ext>
    </p:extLst>
  </p:cSld>
  <p:clrMapOvr>
    <a:masterClrMapping/>
  </p:clrMapOvr>
  <p:extLst>
    <p:ext uri="{DCECCB84-F9BA-43D5-87BE-67443E8EF086}">
      <p15:sldGuideLst xmlns:p15="http://schemas.microsoft.com/office/powerpoint/2012/main">
        <p15:guide id="1" orient="horz" pos="391">
          <p15:clr>
            <a:srgbClr val="FBAE40"/>
          </p15:clr>
        </p15:guide>
        <p15:guide id="2" pos="3840">
          <p15:clr>
            <a:srgbClr val="FBAE40"/>
          </p15:clr>
        </p15:guide>
        <p15:guide id="3" orient="horz" pos="3748">
          <p15:clr>
            <a:srgbClr val="FBAE40"/>
          </p15:clr>
        </p15:guide>
        <p15:guide id="4" pos="7151">
          <p15:clr>
            <a:srgbClr val="FBAE40"/>
          </p15:clr>
        </p15:guide>
        <p15:guide id="5" orient="horz" pos="1321">
          <p15:clr>
            <a:srgbClr val="F26B43"/>
          </p15:clr>
        </p15:guide>
        <p15:guide id="6" pos="291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lotdia met tekst (b)">
    <p:spTree>
      <p:nvGrpSpPr>
        <p:cNvPr id="1" name=""/>
        <p:cNvGrpSpPr/>
        <p:nvPr/>
      </p:nvGrpSpPr>
      <p:grpSpPr>
        <a:xfrm>
          <a:off x="0" y="0"/>
          <a:ext cx="0" cy="0"/>
          <a:chOff x="0" y="0"/>
          <a:chExt cx="0" cy="0"/>
        </a:xfrm>
      </p:grpSpPr>
      <p:sp>
        <p:nvSpPr>
          <p:cNvPr id="8" name="Tekstvak 7">
            <a:extLst>
              <a:ext uri="{FF2B5EF4-FFF2-40B4-BE49-F238E27FC236}">
                <a16:creationId xmlns:a16="http://schemas.microsoft.com/office/drawing/2014/main" id="{7F6C835A-E5AB-4015-8AB1-67D1796AA557}"/>
              </a:ext>
            </a:extLst>
          </p:cNvPr>
          <p:cNvSpPr txBox="1"/>
          <p:nvPr userDrawn="1"/>
        </p:nvSpPr>
        <p:spPr>
          <a:xfrm>
            <a:off x="4662000" y="4587850"/>
            <a:ext cx="2952000" cy="1933991"/>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lIns="0" tIns="50673" rIns="0" bIns="50673" rtlCol="0" anchor="b" anchorCtr="0">
            <a:spAutoFit/>
          </a:bodyPr>
          <a:lstStyle/>
          <a:p>
            <a:pPr marL="0" indent="0" algn="l" defTabSz="914400" rtl="0" eaLnBrk="1" latinLnBrk="0" hangingPunct="1">
              <a:lnSpc>
                <a:spcPct val="114000"/>
              </a:lnSpc>
              <a:buFont typeface="+mj-lt"/>
              <a:buNone/>
            </a:pPr>
            <a:r>
              <a:rPr lang="nl-NL" sz="1050" b="1" kern="1200" cap="all" spc="60" baseline="0" noProof="1">
                <a:solidFill>
                  <a:schemeClr val="accent1"/>
                </a:solidFill>
                <a:latin typeface="+mn-lt"/>
                <a:ea typeface="Tahoma" panose="020B0604030504040204" pitchFamily="34" charset="0"/>
                <a:cs typeface="Calibri" panose="020F0502020204030204" pitchFamily="34" charset="0"/>
              </a:rPr>
              <a:t>Achteraf een ANDERE DIA-INDEling KIEZEN</a:t>
            </a:r>
          </a:p>
          <a:p>
            <a:pPr marL="144000" indent="-144000">
              <a:lnSpc>
                <a:spcPct val="114000"/>
              </a:lnSpc>
              <a:buFont typeface="+mj-lt"/>
              <a:buAutoNum type="arabicPeriod"/>
            </a:pPr>
            <a:r>
              <a:rPr lang="nl-NL" sz="1050" baseline="0" noProof="1">
                <a:solidFill>
                  <a:srgbClr val="4C5960"/>
                </a:solidFill>
                <a:latin typeface="+mn-lt"/>
                <a:ea typeface="Tahoma" panose="020B0604030504040204" pitchFamily="34" charset="0"/>
                <a:cs typeface="Calibri Light" panose="020F0302020204030204" pitchFamily="34" charset="0"/>
              </a:rPr>
              <a:t>Klik op de dia die je wilt wijzigen.</a:t>
            </a:r>
          </a:p>
          <a:p>
            <a:pPr marL="144000" indent="-144000">
              <a:lnSpc>
                <a:spcPct val="114000"/>
              </a:lnSpc>
              <a:buFont typeface="+mj-lt"/>
              <a:buAutoNum type="arabicPeriod"/>
            </a:pPr>
            <a:r>
              <a:rPr lang="nl-NL" sz="1050" baseline="0" noProof="1">
                <a:solidFill>
                  <a:srgbClr val="4C5960"/>
                </a:solidFill>
                <a:latin typeface="+mn-lt"/>
                <a:ea typeface="Tahoma" panose="020B0604030504040204" pitchFamily="34" charset="0"/>
                <a:cs typeface="Calibri Light" panose="020F0302020204030204" pitchFamily="34" charset="0"/>
              </a:rPr>
              <a:t>Klik op de knop </a:t>
            </a:r>
            <a:r>
              <a:rPr lang="nl-NL" sz="1050" b="1" kern="1200" baseline="0" noProof="1">
                <a:solidFill>
                  <a:srgbClr val="4C5960"/>
                </a:solidFill>
                <a:latin typeface="+mn-lt"/>
                <a:ea typeface="Tahoma" panose="020B0604030504040204" pitchFamily="34" charset="0"/>
                <a:cs typeface="Calibri" panose="020F0502020204030204" pitchFamily="34" charset="0"/>
              </a:rPr>
              <a:t>Indeling</a:t>
            </a:r>
            <a:r>
              <a:rPr lang="nl-NL" sz="1050" b="0" baseline="0" noProof="1">
                <a:solidFill>
                  <a:srgbClr val="4C5960"/>
                </a:solidFill>
                <a:latin typeface="+mn-lt"/>
                <a:ea typeface="Tahoma" panose="020B0604030504040204" pitchFamily="34" charset="0"/>
                <a:cs typeface="Calibri Light" panose="020F0302020204030204" pitchFamily="34" charset="0"/>
              </a:rPr>
              <a:t>. </a:t>
            </a:r>
          </a:p>
          <a:p>
            <a:pPr marL="144000" indent="-144000">
              <a:lnSpc>
                <a:spcPct val="114000"/>
              </a:lnSpc>
              <a:buFont typeface="+mj-lt"/>
              <a:buAutoNum type="arabicPeriod"/>
            </a:pPr>
            <a:r>
              <a:rPr lang="nl-NL" sz="1050" b="0" baseline="0" noProof="1">
                <a:solidFill>
                  <a:srgbClr val="4C5960"/>
                </a:solidFill>
                <a:latin typeface="+mn-lt"/>
                <a:ea typeface="Tahoma" panose="020B0604030504040204" pitchFamily="34" charset="0"/>
                <a:cs typeface="Calibri Light" panose="020F0302020204030204" pitchFamily="34" charset="0"/>
              </a:rPr>
              <a:t>Kies de gewenste indeling.</a:t>
            </a:r>
          </a:p>
          <a:p>
            <a:pPr marL="0" indent="0">
              <a:lnSpc>
                <a:spcPct val="114000"/>
              </a:lnSpc>
              <a:buFont typeface="+mj-lt"/>
              <a:buNone/>
            </a:pPr>
            <a:endParaRPr lang="nl-NL" sz="1050" b="0" baseline="0" noProof="1">
              <a:solidFill>
                <a:srgbClr val="4C5960"/>
              </a:solidFill>
              <a:latin typeface="+mn-lt"/>
              <a:ea typeface="Tahoma" panose="020B0604030504040204" pitchFamily="34" charset="0"/>
              <a:cs typeface="Calibri Light" panose="020F0302020204030204" pitchFamily="34" charset="0"/>
            </a:endParaRPr>
          </a:p>
          <a:p>
            <a:pPr marL="0" indent="0">
              <a:lnSpc>
                <a:spcPct val="114000"/>
              </a:lnSpc>
              <a:buFont typeface="+mj-lt"/>
              <a:buNone/>
            </a:pPr>
            <a:r>
              <a:rPr lang="nl-NL" sz="1050" b="0" baseline="0" noProof="1">
                <a:solidFill>
                  <a:srgbClr val="4C5960"/>
                </a:solidFill>
                <a:latin typeface="+mn-lt"/>
                <a:ea typeface="Tahoma" panose="020B0604030504040204" pitchFamily="34" charset="0"/>
                <a:cs typeface="Calibri Light" panose="020F0302020204030204" pitchFamily="34" charset="0"/>
              </a:rPr>
              <a:t>Op deze wijze kun je bijvoorbeeld achteraf wijzigen van type titeldia of tekstdia.</a:t>
            </a:r>
          </a:p>
          <a:p>
            <a:pPr marL="0" indent="0">
              <a:lnSpc>
                <a:spcPct val="114000"/>
              </a:lnSpc>
              <a:buFont typeface="+mj-lt"/>
              <a:buNone/>
            </a:pPr>
            <a:endParaRPr lang="nl-NL" sz="1050" b="0" baseline="0" noProof="1">
              <a:solidFill>
                <a:srgbClr val="4C5960"/>
              </a:solidFill>
              <a:latin typeface="+mn-lt"/>
              <a:ea typeface="Tahoma" panose="020B0604030504040204" pitchFamily="34" charset="0"/>
              <a:cs typeface="Calibri Light" panose="020F0302020204030204" pitchFamily="34" charset="0"/>
            </a:endParaRPr>
          </a:p>
          <a:p>
            <a:pPr marL="0" marR="0" lvl="0" indent="0" algn="l" defTabSz="914400" rtl="0" eaLnBrk="1" fontAlgn="auto" latinLnBrk="0" hangingPunct="1">
              <a:lnSpc>
                <a:spcPct val="114000"/>
              </a:lnSpc>
              <a:spcBef>
                <a:spcPts val="0"/>
              </a:spcBef>
              <a:spcAft>
                <a:spcPts val="0"/>
              </a:spcAft>
              <a:buClrTx/>
              <a:buSzTx/>
              <a:buFont typeface="+mj-lt"/>
              <a:buNone/>
              <a:tabLst/>
              <a:defRPr/>
            </a:pPr>
            <a:r>
              <a:rPr lang="nl-NL" sz="1050" b="1" dirty="0">
                <a:solidFill>
                  <a:srgbClr val="515F67"/>
                </a:solidFill>
                <a:latin typeface="+mn-lt"/>
                <a:cs typeface="Calibri" panose="020F0502020204030204" pitchFamily="34" charset="0"/>
              </a:rPr>
              <a:t>TIP: </a:t>
            </a:r>
            <a:r>
              <a:rPr lang="nl-NL" sz="1050" dirty="0">
                <a:solidFill>
                  <a:srgbClr val="515F67"/>
                </a:solidFill>
                <a:latin typeface="+mn-lt"/>
              </a:rPr>
              <a:t>Klik op de knop </a:t>
            </a:r>
            <a:r>
              <a:rPr lang="nl-NL" sz="1050" b="1" dirty="0">
                <a:solidFill>
                  <a:srgbClr val="515F67"/>
                </a:solidFill>
                <a:latin typeface="+mn-lt"/>
                <a:cs typeface="Calibri" panose="020F0502020204030204" pitchFamily="34" charset="0"/>
              </a:rPr>
              <a:t>Opnieuw instellen </a:t>
            </a:r>
            <a:r>
              <a:rPr lang="nl-NL" sz="1050" dirty="0">
                <a:solidFill>
                  <a:srgbClr val="515F67"/>
                </a:solidFill>
                <a:latin typeface="+mn-lt"/>
              </a:rPr>
              <a:t>als de foto- en/of tekstvakken niet meer op de juiste positie staan.</a:t>
            </a:r>
          </a:p>
        </p:txBody>
      </p:sp>
      <p:sp>
        <p:nvSpPr>
          <p:cNvPr id="10" name="Tekstvak 9">
            <a:extLst>
              <a:ext uri="{FF2B5EF4-FFF2-40B4-BE49-F238E27FC236}">
                <a16:creationId xmlns:a16="http://schemas.microsoft.com/office/drawing/2014/main" id="{3BF7DC11-79F0-493D-A212-D493698D9170}"/>
              </a:ext>
            </a:extLst>
          </p:cNvPr>
          <p:cNvSpPr txBox="1"/>
          <p:nvPr userDrawn="1"/>
        </p:nvSpPr>
        <p:spPr>
          <a:xfrm>
            <a:off x="8494368" y="4772067"/>
            <a:ext cx="2952000" cy="1749774"/>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lIns="0" tIns="50673" rIns="0" bIns="50673" rtlCol="0" anchor="b" anchorCtr="0">
            <a:spAutoFit/>
          </a:bodyPr>
          <a:lstStyle/>
          <a:p>
            <a:pPr marL="0" algn="l" defTabSz="914400" rtl="0" eaLnBrk="1" latinLnBrk="0" hangingPunct="1">
              <a:lnSpc>
                <a:spcPct val="114000"/>
              </a:lnSpc>
            </a:pPr>
            <a:r>
              <a:rPr lang="nl-NL" sz="1050" b="1" kern="1200" cap="all" spc="60" baseline="0" noProof="1">
                <a:solidFill>
                  <a:srgbClr val="4C5960"/>
                </a:solidFill>
                <a:latin typeface="+mn-lt"/>
                <a:ea typeface="Tahoma" panose="020B0604030504040204" pitchFamily="34" charset="0"/>
                <a:cs typeface="Calibri" panose="020F0502020204030204" pitchFamily="34" charset="0"/>
              </a:rPr>
              <a:t>DIA’s KOPIËREN vanuit een andere presentatie</a:t>
            </a:r>
          </a:p>
          <a:p>
            <a:pPr marL="0" indent="0">
              <a:lnSpc>
                <a:spcPct val="114000"/>
              </a:lnSpc>
              <a:buFont typeface="+mj-lt"/>
              <a:buNone/>
            </a:pPr>
            <a:r>
              <a:rPr lang="nl-NL" sz="1050" baseline="0" noProof="1">
                <a:solidFill>
                  <a:srgbClr val="4C5960"/>
                </a:solidFill>
                <a:latin typeface="+mn-lt"/>
                <a:ea typeface="Tahoma" panose="020B0604030504040204" pitchFamily="34" charset="0"/>
                <a:cs typeface="Calibri Light" panose="020F0302020204030204" pitchFamily="34" charset="0"/>
              </a:rPr>
              <a:t>Je kunt </a:t>
            </a:r>
            <a:r>
              <a:rPr lang="nl-NL" sz="1050" u="sng" baseline="0" noProof="1">
                <a:solidFill>
                  <a:srgbClr val="4C5960"/>
                </a:solidFill>
                <a:latin typeface="+mn-lt"/>
                <a:ea typeface="Tahoma" panose="020B0604030504040204" pitchFamily="34" charset="0"/>
                <a:cs typeface="Calibri Light" panose="020F0302020204030204" pitchFamily="34" charset="0"/>
              </a:rPr>
              <a:t>geen</a:t>
            </a:r>
            <a:r>
              <a:rPr lang="nl-NL" sz="1050" baseline="0" noProof="1">
                <a:solidFill>
                  <a:srgbClr val="4C5960"/>
                </a:solidFill>
                <a:latin typeface="+mn-lt"/>
                <a:ea typeface="Tahoma" panose="020B0604030504040204" pitchFamily="34" charset="0"/>
                <a:cs typeface="Calibri Light" panose="020F0302020204030204" pitchFamily="34" charset="0"/>
              </a:rPr>
              <a:t> complete dia’s kopiëren vanuit presentaties met een andere opmaak. </a:t>
            </a:r>
          </a:p>
          <a:p>
            <a:pPr marL="0" indent="0">
              <a:lnSpc>
                <a:spcPct val="114000"/>
              </a:lnSpc>
              <a:buFont typeface="+mj-lt"/>
              <a:buNone/>
            </a:pPr>
            <a:r>
              <a:rPr lang="nl-NL" sz="1050" baseline="0" noProof="1">
                <a:solidFill>
                  <a:srgbClr val="4C5960"/>
                </a:solidFill>
                <a:latin typeface="+mn-lt"/>
                <a:ea typeface="Tahoma" panose="020B0604030504040204" pitchFamily="34" charset="0"/>
                <a:cs typeface="Calibri Light" panose="020F0302020204030204" pitchFamily="34" charset="0"/>
              </a:rPr>
              <a:t>Voeg in dat geval een nieuwe dia in en kopieer de tekst één voor één vanuit de ‘oude’ presentatie naar de nieuwe dia. Plak de tekst met de knop </a:t>
            </a:r>
            <a:r>
              <a:rPr lang="nl-NL" sz="1050" b="1" kern="1200" baseline="0" noProof="1">
                <a:solidFill>
                  <a:srgbClr val="4C5960"/>
                </a:solidFill>
                <a:latin typeface="+mn-lt"/>
                <a:ea typeface="Tahoma" panose="020B0604030504040204" pitchFamily="34" charset="0"/>
                <a:cs typeface="Calibri" panose="020F0502020204030204" pitchFamily="34" charset="0"/>
              </a:rPr>
              <a:t>Alleen</a:t>
            </a:r>
            <a:r>
              <a:rPr lang="nl-NL" sz="1050" baseline="0" noProof="1">
                <a:solidFill>
                  <a:srgbClr val="4C5960"/>
                </a:solidFill>
                <a:latin typeface="+mn-lt"/>
                <a:ea typeface="Tahoma" panose="020B0604030504040204" pitchFamily="34" charset="0"/>
                <a:cs typeface="Calibri Light" panose="020F0302020204030204" pitchFamily="34" charset="0"/>
              </a:rPr>
              <a:t> </a:t>
            </a:r>
            <a:r>
              <a:rPr lang="nl-NL" sz="1050" b="1" kern="1200" baseline="0" noProof="1">
                <a:solidFill>
                  <a:srgbClr val="4C5960"/>
                </a:solidFill>
                <a:latin typeface="+mn-lt"/>
                <a:ea typeface="Tahoma" panose="020B0604030504040204" pitchFamily="34" charset="0"/>
                <a:cs typeface="Calibri" panose="020F0502020204030204" pitchFamily="34" charset="0"/>
              </a:rPr>
              <a:t>tekst</a:t>
            </a:r>
            <a:r>
              <a:rPr lang="nl-NL" sz="1050" baseline="0" noProof="1">
                <a:solidFill>
                  <a:srgbClr val="4C5960"/>
                </a:solidFill>
                <a:latin typeface="+mn-lt"/>
                <a:ea typeface="Tahoma" panose="020B0604030504040204" pitchFamily="34" charset="0"/>
                <a:cs typeface="Calibri Light" panose="020F0302020204030204" pitchFamily="34" charset="0"/>
              </a:rPr>
              <a:t> </a:t>
            </a:r>
            <a:r>
              <a:rPr lang="nl-NL" sz="1050" b="1" kern="1200" baseline="0" noProof="1">
                <a:solidFill>
                  <a:srgbClr val="4C5960"/>
                </a:solidFill>
                <a:latin typeface="+mn-lt"/>
                <a:ea typeface="Tahoma" panose="020B0604030504040204" pitchFamily="34" charset="0"/>
                <a:cs typeface="Calibri" panose="020F0502020204030204" pitchFamily="34" charset="0"/>
              </a:rPr>
              <a:t>behouden</a:t>
            </a:r>
            <a:r>
              <a:rPr lang="nl-NL" sz="1050" baseline="0" noProof="1">
                <a:solidFill>
                  <a:srgbClr val="4C5960"/>
                </a:solidFill>
                <a:latin typeface="+mn-lt"/>
                <a:ea typeface="Tahoma" panose="020B0604030504040204" pitchFamily="34" charset="0"/>
                <a:cs typeface="Calibri Light" panose="020F0302020204030204" pitchFamily="34" charset="0"/>
              </a:rPr>
              <a:t>. Kies vervolgens de juiste tekstopmaak (zie TEKSTOPMAAK).</a:t>
            </a:r>
          </a:p>
        </p:txBody>
      </p:sp>
      <p:sp>
        <p:nvSpPr>
          <p:cNvPr id="12" name="Tekstvak 11">
            <a:extLst>
              <a:ext uri="{FF2B5EF4-FFF2-40B4-BE49-F238E27FC236}">
                <a16:creationId xmlns:a16="http://schemas.microsoft.com/office/drawing/2014/main" id="{8E63399C-F029-4512-A8EC-7458EDD5396A}"/>
              </a:ext>
            </a:extLst>
          </p:cNvPr>
          <p:cNvSpPr txBox="1"/>
          <p:nvPr userDrawn="1"/>
        </p:nvSpPr>
        <p:spPr>
          <a:xfrm>
            <a:off x="846000" y="2395052"/>
            <a:ext cx="3060000" cy="1381340"/>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lIns="0" tIns="50673" rIns="0" bIns="50673" rtlCol="0">
            <a:spAutoFit/>
          </a:bodyPr>
          <a:lstStyle/>
          <a:p>
            <a:pPr marL="0" indent="0" algn="l" defTabSz="914400" rtl="0" eaLnBrk="1" latinLnBrk="0" hangingPunct="1">
              <a:lnSpc>
                <a:spcPct val="114000"/>
              </a:lnSpc>
              <a:buFont typeface="+mj-lt"/>
              <a:buNone/>
            </a:pPr>
            <a:r>
              <a:rPr lang="nl-NL" sz="1050" b="1" kern="1200" cap="all" spc="60" baseline="0" noProof="1">
                <a:solidFill>
                  <a:schemeClr val="accent1"/>
                </a:solidFill>
                <a:latin typeface="+mn-lt"/>
                <a:ea typeface="Tahoma" panose="020B0604030504040204" pitchFamily="34" charset="0"/>
                <a:cs typeface="Calibri" panose="020F0502020204030204" pitchFamily="34" charset="0"/>
              </a:rPr>
              <a:t>VOETTEKST</a:t>
            </a:r>
          </a:p>
          <a:p>
            <a:pPr marL="0" indent="0" algn="l" defTabSz="914400" rtl="0" eaLnBrk="1" latinLnBrk="0" hangingPunct="1">
              <a:lnSpc>
                <a:spcPct val="114000"/>
              </a:lnSpc>
              <a:buFont typeface="+mj-lt"/>
              <a:buNone/>
            </a:pPr>
            <a:r>
              <a:rPr lang="nl-NL" sz="1050" kern="1200" baseline="0" noProof="1">
                <a:solidFill>
                  <a:srgbClr val="4C5960"/>
                </a:solidFill>
                <a:latin typeface="+mn-lt"/>
                <a:ea typeface="Tahoma" panose="020B0604030504040204" pitchFamily="34" charset="0"/>
                <a:cs typeface="Calibri Light" panose="020F0302020204030204" pitchFamily="34" charset="0"/>
              </a:rPr>
              <a:t>Op elke dia staat een titel. </a:t>
            </a:r>
          </a:p>
          <a:p>
            <a:pPr marL="0" indent="0" algn="l" defTabSz="914400" rtl="0" eaLnBrk="1" latinLnBrk="0" hangingPunct="1">
              <a:lnSpc>
                <a:spcPct val="114000"/>
              </a:lnSpc>
              <a:buFont typeface="+mj-lt"/>
              <a:buNone/>
            </a:pPr>
            <a:r>
              <a:rPr lang="nl-NL" sz="1050" kern="1200" baseline="0" noProof="1">
                <a:solidFill>
                  <a:srgbClr val="4C5960"/>
                </a:solidFill>
                <a:latin typeface="+mn-lt"/>
                <a:ea typeface="Tahoma" panose="020B0604030504040204" pitchFamily="34" charset="0"/>
                <a:cs typeface="Calibri Light" panose="020F0302020204030204" pitchFamily="34" charset="0"/>
              </a:rPr>
              <a:t>Deze titel kun je in één keer voor alle dia’s aanpassen. </a:t>
            </a:r>
            <a:endParaRPr lang="nl-NL" sz="1050" b="1" kern="1200" cap="all" spc="60" baseline="0" noProof="1">
              <a:solidFill>
                <a:srgbClr val="4C5960"/>
              </a:solidFill>
              <a:latin typeface="+mn-lt"/>
              <a:ea typeface="Tahoma" panose="020B0604030504040204" pitchFamily="34" charset="0"/>
              <a:cs typeface="Calibri" panose="020F0502020204030204" pitchFamily="34" charset="0"/>
            </a:endParaRPr>
          </a:p>
          <a:p>
            <a:pPr marL="144000" indent="-144000" algn="l" defTabSz="914400" rtl="0" eaLnBrk="1" latinLnBrk="0" hangingPunct="1">
              <a:lnSpc>
                <a:spcPct val="114000"/>
              </a:lnSpc>
              <a:buFont typeface="+mj-lt"/>
              <a:buAutoNum type="arabicPeriod"/>
            </a:pPr>
            <a:r>
              <a:rPr lang="nl-NL" sz="1050" kern="1200" baseline="0" noProof="1">
                <a:solidFill>
                  <a:srgbClr val="4C5960"/>
                </a:solidFill>
                <a:latin typeface="+mn-lt"/>
                <a:ea typeface="Tahoma" panose="020B0604030504040204" pitchFamily="34" charset="0"/>
                <a:cs typeface="Calibri Light" panose="020F0302020204030204" pitchFamily="34" charset="0"/>
              </a:rPr>
              <a:t>Klik op de knop </a:t>
            </a:r>
            <a:r>
              <a:rPr lang="nl-NL" sz="1050" b="1" kern="1200" baseline="0" noProof="1">
                <a:solidFill>
                  <a:srgbClr val="4C5960"/>
                </a:solidFill>
                <a:latin typeface="+mn-lt"/>
                <a:ea typeface="Tahoma" panose="020B0604030504040204" pitchFamily="34" charset="0"/>
                <a:cs typeface="Calibri" panose="020F0502020204030204" pitchFamily="34" charset="0"/>
              </a:rPr>
              <a:t>Koptekst</a:t>
            </a:r>
            <a:r>
              <a:rPr lang="nl-NL" sz="1050" b="1" kern="1200" baseline="0" noProof="1">
                <a:solidFill>
                  <a:srgbClr val="4C5960"/>
                </a:solidFill>
                <a:latin typeface="+mn-lt"/>
                <a:ea typeface="Tahoma" panose="020B0604030504040204" pitchFamily="34" charset="0"/>
                <a:cs typeface="Calibri Light" panose="020F0302020204030204" pitchFamily="34" charset="0"/>
              </a:rPr>
              <a:t> </a:t>
            </a:r>
            <a:r>
              <a:rPr lang="nl-NL" sz="1050" b="1" kern="1200" baseline="0" noProof="1">
                <a:solidFill>
                  <a:srgbClr val="4C5960"/>
                </a:solidFill>
                <a:latin typeface="+mn-lt"/>
                <a:ea typeface="Tahoma" panose="020B0604030504040204" pitchFamily="34" charset="0"/>
                <a:cs typeface="Calibri" panose="020F0502020204030204" pitchFamily="34" charset="0"/>
              </a:rPr>
              <a:t>en</a:t>
            </a:r>
            <a:r>
              <a:rPr lang="nl-NL" sz="1050" b="1" kern="1200" baseline="0" noProof="1">
                <a:solidFill>
                  <a:srgbClr val="4C5960"/>
                </a:solidFill>
                <a:latin typeface="+mn-lt"/>
                <a:ea typeface="Tahoma" panose="020B0604030504040204" pitchFamily="34" charset="0"/>
                <a:cs typeface="Calibri Light" panose="020F0302020204030204" pitchFamily="34" charset="0"/>
              </a:rPr>
              <a:t> </a:t>
            </a:r>
            <a:r>
              <a:rPr lang="nl-NL" sz="1050" b="1" kern="1200" baseline="0" noProof="1">
                <a:solidFill>
                  <a:srgbClr val="4C5960"/>
                </a:solidFill>
                <a:latin typeface="+mn-lt"/>
                <a:ea typeface="Tahoma" panose="020B0604030504040204" pitchFamily="34" charset="0"/>
                <a:cs typeface="Calibri" panose="020F0502020204030204" pitchFamily="34" charset="0"/>
              </a:rPr>
              <a:t>voettekst</a:t>
            </a:r>
            <a:r>
              <a:rPr lang="nl-NL" sz="1050" b="1" kern="1200" baseline="0" noProof="1">
                <a:solidFill>
                  <a:srgbClr val="4C5960"/>
                </a:solidFill>
                <a:latin typeface="+mn-lt"/>
                <a:ea typeface="Tahoma" panose="020B0604030504040204" pitchFamily="34" charset="0"/>
                <a:cs typeface="Calibri Light" panose="020F0302020204030204" pitchFamily="34" charset="0"/>
              </a:rPr>
              <a:t> </a:t>
            </a:r>
            <a:r>
              <a:rPr lang="nl-NL" sz="1050" kern="1200" baseline="0" noProof="1">
                <a:solidFill>
                  <a:srgbClr val="4C5960"/>
                </a:solidFill>
                <a:latin typeface="+mn-lt"/>
                <a:ea typeface="Tahoma" panose="020B0604030504040204" pitchFamily="34" charset="0"/>
                <a:cs typeface="Calibri Light" panose="020F0302020204030204" pitchFamily="34" charset="0"/>
              </a:rPr>
              <a:t>als je de projectnaam of titel wilt aanpassen. </a:t>
            </a:r>
          </a:p>
          <a:p>
            <a:pPr marL="144000" indent="-144000" algn="l" defTabSz="914400" rtl="0" eaLnBrk="1" latinLnBrk="0" hangingPunct="1">
              <a:lnSpc>
                <a:spcPct val="114000"/>
              </a:lnSpc>
              <a:buFont typeface="+mj-lt"/>
              <a:buAutoNum type="arabicPeriod"/>
            </a:pPr>
            <a:r>
              <a:rPr lang="nl-NL" sz="1050" kern="1200" baseline="0" noProof="1">
                <a:solidFill>
                  <a:srgbClr val="4C5960"/>
                </a:solidFill>
                <a:latin typeface="+mn-lt"/>
                <a:ea typeface="Tahoma" panose="020B0604030504040204" pitchFamily="34" charset="0"/>
                <a:cs typeface="Calibri Light" panose="020F0302020204030204" pitchFamily="34" charset="0"/>
              </a:rPr>
              <a:t>Pas de tekst in het vak Voettekst aan.</a:t>
            </a:r>
          </a:p>
          <a:p>
            <a:pPr marL="144000" indent="-144000" algn="l" defTabSz="914400" rtl="0" eaLnBrk="1" latinLnBrk="0" hangingPunct="1">
              <a:lnSpc>
                <a:spcPct val="114000"/>
              </a:lnSpc>
              <a:buFont typeface="+mj-lt"/>
              <a:buAutoNum type="arabicPeriod"/>
            </a:pPr>
            <a:r>
              <a:rPr lang="nl-NL" sz="1050" kern="1200" baseline="0" noProof="1">
                <a:solidFill>
                  <a:srgbClr val="4C5960"/>
                </a:solidFill>
                <a:latin typeface="+mn-lt"/>
                <a:ea typeface="Tahoma" panose="020B0604030504040204" pitchFamily="34" charset="0"/>
                <a:cs typeface="Calibri Light" panose="020F0302020204030204" pitchFamily="34" charset="0"/>
              </a:rPr>
              <a:t>Klik op de knop </a:t>
            </a:r>
            <a:r>
              <a:rPr lang="nl-NL" sz="1050" b="1" kern="1200" baseline="0" noProof="1">
                <a:solidFill>
                  <a:srgbClr val="4C5960"/>
                </a:solidFill>
                <a:latin typeface="+mn-lt"/>
                <a:ea typeface="Tahoma" panose="020B0604030504040204" pitchFamily="34" charset="0"/>
                <a:cs typeface="Calibri" panose="020F0502020204030204" pitchFamily="34" charset="0"/>
              </a:rPr>
              <a:t>Overal</a:t>
            </a:r>
            <a:r>
              <a:rPr lang="nl-NL" sz="1050" b="1" kern="1200" baseline="0" noProof="1">
                <a:solidFill>
                  <a:srgbClr val="4C5960"/>
                </a:solidFill>
                <a:latin typeface="+mn-lt"/>
                <a:ea typeface="Tahoma" panose="020B0604030504040204" pitchFamily="34" charset="0"/>
                <a:cs typeface="Calibri Light" panose="020F0302020204030204" pitchFamily="34" charset="0"/>
              </a:rPr>
              <a:t> </a:t>
            </a:r>
            <a:r>
              <a:rPr lang="nl-NL" sz="1050" b="1" kern="1200" baseline="0" noProof="1">
                <a:solidFill>
                  <a:srgbClr val="4C5960"/>
                </a:solidFill>
                <a:latin typeface="+mn-lt"/>
                <a:ea typeface="Tahoma" panose="020B0604030504040204" pitchFamily="34" charset="0"/>
                <a:cs typeface="Calibri" panose="020F0502020204030204" pitchFamily="34" charset="0"/>
              </a:rPr>
              <a:t>toepassen</a:t>
            </a:r>
            <a:r>
              <a:rPr lang="nl-NL" sz="1050" kern="1200" baseline="0" noProof="1">
                <a:solidFill>
                  <a:srgbClr val="4C5960"/>
                </a:solidFill>
                <a:latin typeface="+mn-lt"/>
                <a:ea typeface="Tahoma" panose="020B0604030504040204" pitchFamily="34" charset="0"/>
                <a:cs typeface="Calibri Light" panose="020F0302020204030204" pitchFamily="34" charset="0"/>
              </a:rPr>
              <a:t>.</a:t>
            </a:r>
          </a:p>
        </p:txBody>
      </p:sp>
      <p:sp>
        <p:nvSpPr>
          <p:cNvPr id="3" name="Tekstvak 2">
            <a:extLst>
              <a:ext uri="{FF2B5EF4-FFF2-40B4-BE49-F238E27FC236}">
                <a16:creationId xmlns:a16="http://schemas.microsoft.com/office/drawing/2014/main" id="{A4856509-6E3C-49C4-9ED7-5C0E9C856DF7}"/>
              </a:ext>
            </a:extLst>
          </p:cNvPr>
          <p:cNvSpPr txBox="1"/>
          <p:nvPr userDrawn="1"/>
        </p:nvSpPr>
        <p:spPr>
          <a:xfrm>
            <a:off x="8478000" y="513102"/>
            <a:ext cx="2880000" cy="1012906"/>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lIns="0" tIns="50673" rIns="0" bIns="50673" rtlCol="0">
            <a:spAutoFit/>
          </a:bodyPr>
          <a:lstStyle/>
          <a:p>
            <a:pPr marL="0" indent="0" algn="l" defTabSz="914400" rtl="0" eaLnBrk="1" latinLnBrk="0" hangingPunct="1">
              <a:lnSpc>
                <a:spcPct val="114000"/>
              </a:lnSpc>
              <a:buFont typeface="+mj-lt"/>
              <a:buNone/>
            </a:pPr>
            <a:r>
              <a:rPr lang="nl-NL" sz="1050" b="1" kern="1200" cap="all" spc="60" baseline="0" noProof="1">
                <a:solidFill>
                  <a:schemeClr val="accent1"/>
                </a:solidFill>
                <a:latin typeface="+mn-lt"/>
                <a:ea typeface="Tahoma" panose="020B0604030504040204" pitchFamily="34" charset="0"/>
                <a:cs typeface="Calibri" panose="020F0502020204030204" pitchFamily="34" charset="0"/>
              </a:rPr>
              <a:t>Tekstopmaak</a:t>
            </a:r>
          </a:p>
          <a:p>
            <a:pPr marL="0" indent="0" algn="l" defTabSz="914400" rtl="0" eaLnBrk="1" latinLnBrk="0" hangingPunct="1">
              <a:lnSpc>
                <a:spcPct val="114000"/>
              </a:lnSpc>
              <a:buFont typeface="+mj-lt"/>
              <a:buNone/>
            </a:pPr>
            <a:r>
              <a:rPr lang="nl-NL" sz="1050" kern="1200" baseline="0" noProof="1">
                <a:solidFill>
                  <a:srgbClr val="4C5960"/>
                </a:solidFill>
                <a:latin typeface="+mn-lt"/>
                <a:ea typeface="Tahoma" panose="020B0604030504040204" pitchFamily="34" charset="0"/>
                <a:cs typeface="Calibri Light" panose="020F0302020204030204" pitchFamily="34" charset="0"/>
              </a:rPr>
              <a:t>Gebruik de knoppen </a:t>
            </a:r>
            <a:r>
              <a:rPr lang="nl-NL" sz="1050" b="1" kern="1200" baseline="0" noProof="1">
                <a:solidFill>
                  <a:srgbClr val="4C5960"/>
                </a:solidFill>
                <a:latin typeface="+mn-lt"/>
                <a:ea typeface="Tahoma" panose="020B0604030504040204" pitchFamily="34" charset="0"/>
                <a:cs typeface="Calibri" panose="020F0502020204030204" pitchFamily="34" charset="0"/>
              </a:rPr>
              <a:t>Vorige tekstopmaak  </a:t>
            </a:r>
            <a:r>
              <a:rPr lang="nl-NL" sz="1050" b="0" kern="1200" baseline="0" noProof="1">
                <a:solidFill>
                  <a:srgbClr val="4C5960"/>
                </a:solidFill>
                <a:latin typeface="+mn-lt"/>
                <a:ea typeface="Tahoma" panose="020B0604030504040204" pitchFamily="34" charset="0"/>
                <a:cs typeface="Calibri" panose="020F0502020204030204" pitchFamily="34" charset="0"/>
              </a:rPr>
              <a:t>of</a:t>
            </a:r>
            <a:r>
              <a:rPr lang="nl-NL" sz="1050" b="1" kern="1200" baseline="0" noProof="1">
                <a:solidFill>
                  <a:srgbClr val="4C5960"/>
                </a:solidFill>
                <a:latin typeface="+mn-lt"/>
                <a:ea typeface="Tahoma" panose="020B0604030504040204" pitchFamily="34" charset="0"/>
                <a:cs typeface="Calibri" panose="020F0502020204030204" pitchFamily="34" charset="0"/>
              </a:rPr>
              <a:t> Volgende tekstopmaak</a:t>
            </a:r>
            <a:r>
              <a:rPr lang="nl-NL" sz="1050" kern="1200" baseline="0" noProof="1">
                <a:solidFill>
                  <a:srgbClr val="4C5960"/>
                </a:solidFill>
                <a:latin typeface="+mn-lt"/>
                <a:ea typeface="Tahoma" panose="020B0604030504040204" pitchFamily="34" charset="0"/>
                <a:cs typeface="Calibri Light" panose="020F0302020204030204" pitchFamily="34" charset="0"/>
              </a:rPr>
              <a:t> om de juiste tekstopmaak te kiezen.  Je kunt kiezen uit de volgende tekstopmaak-niveaus: </a:t>
            </a:r>
          </a:p>
        </p:txBody>
      </p:sp>
      <p:sp>
        <p:nvSpPr>
          <p:cNvPr id="11" name="Tekstvak 10">
            <a:extLst>
              <a:ext uri="{FF2B5EF4-FFF2-40B4-BE49-F238E27FC236}">
                <a16:creationId xmlns:a16="http://schemas.microsoft.com/office/drawing/2014/main" id="{64A18803-CB57-467B-813D-1C72F2C8BA22}"/>
              </a:ext>
            </a:extLst>
          </p:cNvPr>
          <p:cNvSpPr txBox="1"/>
          <p:nvPr userDrawn="1"/>
        </p:nvSpPr>
        <p:spPr>
          <a:xfrm>
            <a:off x="846000" y="513102"/>
            <a:ext cx="2880000" cy="828688"/>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lIns="0" tIns="50673" rIns="0" bIns="50673" rtlCol="0">
            <a:spAutoFit/>
          </a:bodyPr>
          <a:lstStyle/>
          <a:p>
            <a:pPr marL="0" indent="0" algn="l" defTabSz="914400" rtl="0" eaLnBrk="1" latinLnBrk="0" hangingPunct="1">
              <a:lnSpc>
                <a:spcPct val="114000"/>
              </a:lnSpc>
              <a:buFont typeface="+mj-lt"/>
              <a:buNone/>
            </a:pPr>
            <a:r>
              <a:rPr lang="nl-NL" sz="1050" b="1" kern="1200" cap="all" spc="60" baseline="0" noProof="1">
                <a:solidFill>
                  <a:schemeClr val="accent1"/>
                </a:solidFill>
                <a:latin typeface="+mn-lt"/>
                <a:ea typeface="Tahoma" panose="020B0604030504040204" pitchFamily="34" charset="0"/>
                <a:cs typeface="Calibri" panose="020F0502020204030204" pitchFamily="34" charset="0"/>
              </a:rPr>
              <a:t>EXTRA TAB</a:t>
            </a:r>
          </a:p>
          <a:p>
            <a:pPr marL="0" indent="0" algn="l" defTabSz="914400" rtl="0" eaLnBrk="1" latinLnBrk="0" hangingPunct="1">
              <a:lnSpc>
                <a:spcPct val="114000"/>
              </a:lnSpc>
              <a:buFont typeface="Arial" panose="020B0604020202020204" pitchFamily="34" charset="0"/>
              <a:buNone/>
            </a:pPr>
            <a:r>
              <a:rPr lang="nl-NL" sz="1050" kern="1200" baseline="0" noProof="1">
                <a:solidFill>
                  <a:srgbClr val="4C5960"/>
                </a:solidFill>
                <a:latin typeface="+mn-lt"/>
                <a:ea typeface="Tahoma" panose="020B0604030504040204" pitchFamily="34" charset="0"/>
                <a:cs typeface="Calibri Light" panose="020F0302020204030204" pitchFamily="34" charset="0"/>
              </a:rPr>
              <a:t>Bovenin het scherm staat een extra tab met de naam </a:t>
            </a:r>
            <a:br>
              <a:rPr lang="nl-NL" sz="1050" kern="1200" baseline="0" noProof="1">
                <a:solidFill>
                  <a:srgbClr val="4C5960"/>
                </a:solidFill>
                <a:latin typeface="+mn-lt"/>
                <a:ea typeface="Tahoma" panose="020B0604030504040204" pitchFamily="34" charset="0"/>
                <a:cs typeface="Calibri Light" panose="020F0302020204030204" pitchFamily="34" charset="0"/>
              </a:rPr>
            </a:br>
            <a:r>
              <a:rPr lang="nl-NL" sz="1050" b="1" kern="1200" baseline="0" noProof="1">
                <a:solidFill>
                  <a:srgbClr val="4C5960"/>
                </a:solidFill>
                <a:latin typeface="+mn-lt"/>
                <a:ea typeface="Tahoma" panose="020B0604030504040204" pitchFamily="34" charset="0"/>
                <a:cs typeface="Calibri" panose="020F0502020204030204" pitchFamily="34" charset="0"/>
              </a:rPr>
              <a:t>MIJN PRESENTATIE</a:t>
            </a:r>
            <a:r>
              <a:rPr lang="nl-NL" sz="1050" kern="1200" baseline="0" noProof="1">
                <a:solidFill>
                  <a:srgbClr val="4C5960"/>
                </a:solidFill>
                <a:latin typeface="+mn-lt"/>
                <a:ea typeface="Tahoma" panose="020B0604030504040204" pitchFamily="34" charset="0"/>
                <a:cs typeface="Calibri Light" panose="020F0302020204030204" pitchFamily="34" charset="0"/>
              </a:rPr>
              <a:t>. Op deze tab staan knoppen die handig zijn bij het samenstellen van een presentatie.</a:t>
            </a:r>
          </a:p>
        </p:txBody>
      </p:sp>
      <p:sp>
        <p:nvSpPr>
          <p:cNvPr id="27" name="Tekstvak 26">
            <a:extLst>
              <a:ext uri="{FF2B5EF4-FFF2-40B4-BE49-F238E27FC236}">
                <a16:creationId xmlns:a16="http://schemas.microsoft.com/office/drawing/2014/main" id="{8A73D80D-4C0C-4355-A8A5-5ED27B3D6889}"/>
              </a:ext>
            </a:extLst>
          </p:cNvPr>
          <p:cNvSpPr txBox="1"/>
          <p:nvPr userDrawn="1"/>
        </p:nvSpPr>
        <p:spPr>
          <a:xfrm>
            <a:off x="4662000" y="513102"/>
            <a:ext cx="3060000" cy="828688"/>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lIns="0" tIns="50673" rIns="0" bIns="50673" rtlCol="0">
            <a:spAutoFit/>
          </a:bodyPr>
          <a:lstStyle/>
          <a:p>
            <a:pPr marL="0" indent="0" algn="l" defTabSz="914400" rtl="0" eaLnBrk="1" latinLnBrk="0" hangingPunct="1">
              <a:lnSpc>
                <a:spcPct val="114000"/>
              </a:lnSpc>
              <a:buFont typeface="+mj-lt"/>
              <a:buNone/>
            </a:pPr>
            <a:r>
              <a:rPr lang="nl-NL" sz="1050" b="1" kern="1200" cap="all" spc="60" baseline="0" noProof="1">
                <a:solidFill>
                  <a:schemeClr val="accent1"/>
                </a:solidFill>
                <a:latin typeface="+mn-lt"/>
                <a:ea typeface="Tahoma" panose="020B0604030504040204" pitchFamily="34" charset="0"/>
                <a:cs typeface="Calibri" panose="020F0502020204030204" pitchFamily="34" charset="0"/>
              </a:rPr>
              <a:t>nieuwe DIA INVOEGEN</a:t>
            </a:r>
          </a:p>
          <a:p>
            <a:pPr marL="144000" marR="0" lvl="0" indent="-144000" algn="l" defTabSz="914400" rtl="0" eaLnBrk="1" fontAlgn="auto" latinLnBrk="0" hangingPunct="1">
              <a:lnSpc>
                <a:spcPct val="114000"/>
              </a:lnSpc>
              <a:spcBef>
                <a:spcPts val="0"/>
              </a:spcBef>
              <a:spcAft>
                <a:spcPts val="0"/>
              </a:spcAft>
              <a:buClrTx/>
              <a:buSzTx/>
              <a:buFont typeface="+mj-lt"/>
              <a:buAutoNum type="arabicPeriod"/>
              <a:tabLst/>
              <a:defRPr/>
            </a:pPr>
            <a:r>
              <a:rPr lang="nl-NL" sz="1050" b="0" baseline="0" noProof="1">
                <a:solidFill>
                  <a:srgbClr val="4C5960"/>
                </a:solidFill>
                <a:latin typeface="+mn-lt"/>
                <a:ea typeface="Tahoma" panose="020B0604030504040204" pitchFamily="34" charset="0"/>
                <a:cs typeface="Calibri Light" panose="020F0302020204030204" pitchFamily="34" charset="0"/>
              </a:rPr>
              <a:t>Klik op de knop </a:t>
            </a:r>
            <a:r>
              <a:rPr lang="nl-NL" sz="1050" b="1" baseline="0" noProof="1">
                <a:solidFill>
                  <a:srgbClr val="4C5960"/>
                </a:solidFill>
                <a:latin typeface="+mn-lt"/>
                <a:ea typeface="Tahoma" panose="020B0604030504040204" pitchFamily="34" charset="0"/>
                <a:cs typeface="Calibri" panose="020F0502020204030204" pitchFamily="34" charset="0"/>
              </a:rPr>
              <a:t>Nieuwe Dia</a:t>
            </a:r>
            <a:r>
              <a:rPr lang="nl-NL" sz="1050" b="1" baseline="0" noProof="1">
                <a:solidFill>
                  <a:srgbClr val="4C5960"/>
                </a:solidFill>
                <a:latin typeface="+mn-lt"/>
                <a:ea typeface="Tahoma" panose="020B0604030504040204" pitchFamily="34" charset="0"/>
                <a:cs typeface="Calibri Light" panose="020F0302020204030204" pitchFamily="34" charset="0"/>
              </a:rPr>
              <a:t>.</a:t>
            </a:r>
          </a:p>
          <a:p>
            <a:pPr marL="144000" marR="0" lvl="0" indent="-144000" algn="l" defTabSz="914400" rtl="0" eaLnBrk="1" fontAlgn="auto" latinLnBrk="0" hangingPunct="1">
              <a:lnSpc>
                <a:spcPct val="114000"/>
              </a:lnSpc>
              <a:spcBef>
                <a:spcPts val="0"/>
              </a:spcBef>
              <a:spcAft>
                <a:spcPts val="0"/>
              </a:spcAft>
              <a:buClrTx/>
              <a:buSzTx/>
              <a:buFont typeface="+mj-lt"/>
              <a:buAutoNum type="arabicPeriod"/>
              <a:tabLst/>
              <a:defRPr/>
            </a:pPr>
            <a:r>
              <a:rPr lang="nl-NL" sz="1050" b="0" baseline="0" noProof="1">
                <a:solidFill>
                  <a:srgbClr val="4C5960"/>
                </a:solidFill>
                <a:latin typeface="+mn-lt"/>
                <a:ea typeface="Tahoma" panose="020B0604030504040204" pitchFamily="34" charset="0"/>
                <a:cs typeface="Calibri Light" panose="020F0302020204030204" pitchFamily="34" charset="0"/>
              </a:rPr>
              <a:t>Kies de gewenste dia-indeling. </a:t>
            </a:r>
            <a:br>
              <a:rPr lang="nl-NL" sz="1050" b="0" baseline="0" noProof="1">
                <a:solidFill>
                  <a:srgbClr val="4C5960"/>
                </a:solidFill>
                <a:latin typeface="+mn-lt"/>
                <a:ea typeface="Tahoma" panose="020B0604030504040204" pitchFamily="34" charset="0"/>
                <a:cs typeface="Calibri Light" panose="020F0302020204030204" pitchFamily="34" charset="0"/>
              </a:rPr>
            </a:br>
            <a:r>
              <a:rPr lang="nl-NL" sz="1050" b="0" baseline="0" noProof="1">
                <a:solidFill>
                  <a:srgbClr val="4C5960"/>
                </a:solidFill>
                <a:latin typeface="+mn-lt"/>
                <a:ea typeface="Tahoma" panose="020B0604030504040204" pitchFamily="34" charset="0"/>
                <a:cs typeface="Calibri Light" panose="020F0302020204030204" pitchFamily="34" charset="0"/>
              </a:rPr>
              <a:t>Je kunt kiezen uit de volgende dia-indelingen:</a:t>
            </a:r>
            <a:endParaRPr lang="nl-NL" sz="1050" baseline="0" noProof="1">
              <a:solidFill>
                <a:srgbClr val="4C5960"/>
              </a:solidFill>
              <a:latin typeface="+mn-lt"/>
              <a:ea typeface="Tahoma" panose="020B0604030504040204" pitchFamily="34" charset="0"/>
              <a:cs typeface="Calibri Light" panose="020F0302020204030204" pitchFamily="34" charset="0"/>
            </a:endParaRPr>
          </a:p>
        </p:txBody>
      </p:sp>
      <p:sp>
        <p:nvSpPr>
          <p:cNvPr id="43" name="Gelijkbenige driehoek 42">
            <a:extLst>
              <a:ext uri="{FF2B5EF4-FFF2-40B4-BE49-F238E27FC236}">
                <a16:creationId xmlns:a16="http://schemas.microsoft.com/office/drawing/2014/main" id="{A9B14958-0081-4E44-8F3C-5FD5ED97A5AF}"/>
              </a:ext>
            </a:extLst>
          </p:cNvPr>
          <p:cNvSpPr>
            <a:spLocks noChangeAspect="1"/>
          </p:cNvSpPr>
          <p:nvPr userDrawn="1"/>
        </p:nvSpPr>
        <p:spPr>
          <a:xfrm>
            <a:off x="8112125" y="4772067"/>
            <a:ext cx="216000" cy="2160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algn="ctr"/>
            <a:r>
              <a:rPr lang="nl-NL" sz="1100" dirty="0">
                <a:latin typeface="Arial Black" panose="020B0A04020102020204" pitchFamily="34" charset="0"/>
              </a:rPr>
              <a:t>!</a:t>
            </a:r>
          </a:p>
        </p:txBody>
      </p:sp>
      <p:sp>
        <p:nvSpPr>
          <p:cNvPr id="53" name="Rechthoek 52">
            <a:extLst>
              <a:ext uri="{FF2B5EF4-FFF2-40B4-BE49-F238E27FC236}">
                <a16:creationId xmlns:a16="http://schemas.microsoft.com/office/drawing/2014/main" id="{F2E55AB3-5207-4FEA-8678-46F9F11F679B}"/>
              </a:ext>
            </a:extLst>
          </p:cNvPr>
          <p:cNvSpPr>
            <a:spLocks noChangeAspect="1"/>
          </p:cNvSpPr>
          <p:nvPr userDrawn="1"/>
        </p:nvSpPr>
        <p:spPr>
          <a:xfrm>
            <a:off x="8478000" y="1777962"/>
            <a:ext cx="144000" cy="144000"/>
          </a:xfrm>
          <a:prstGeom prst="rect">
            <a:avLst/>
          </a:prstGeom>
          <a:noFill/>
          <a:ln w="3175">
            <a:solidFill>
              <a:srgbClr val="515F67">
                <a:alpha val="7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800" dirty="0">
                <a:solidFill>
                  <a:srgbClr val="515F67"/>
                </a:solidFill>
                <a:latin typeface="Arial" panose="020B0604020202020204" pitchFamily="34" charset="0"/>
                <a:cs typeface="Arial" panose="020B0604020202020204" pitchFamily="34" charset="0"/>
              </a:rPr>
              <a:t>1</a:t>
            </a:r>
          </a:p>
        </p:txBody>
      </p:sp>
      <p:cxnSp>
        <p:nvCxnSpPr>
          <p:cNvPr id="1024" name="Rechte verbindingslijn 1023">
            <a:extLst>
              <a:ext uri="{FF2B5EF4-FFF2-40B4-BE49-F238E27FC236}">
                <a16:creationId xmlns:a16="http://schemas.microsoft.com/office/drawing/2014/main" id="{FC8C6C84-EA59-4B2C-AE4C-31C59DB3946F}"/>
              </a:ext>
            </a:extLst>
          </p:cNvPr>
          <p:cNvCxnSpPr/>
          <p:nvPr userDrawn="1"/>
        </p:nvCxnSpPr>
        <p:spPr>
          <a:xfrm>
            <a:off x="8112125" y="4608478"/>
            <a:ext cx="3708000" cy="0"/>
          </a:xfrm>
          <a:prstGeom prst="line">
            <a:avLst/>
          </a:prstGeom>
          <a:ln>
            <a:solidFill>
              <a:srgbClr val="515F67"/>
            </a:solidFill>
          </a:ln>
        </p:spPr>
        <p:style>
          <a:lnRef idx="1">
            <a:schemeClr val="accent1"/>
          </a:lnRef>
          <a:fillRef idx="0">
            <a:schemeClr val="accent1"/>
          </a:fillRef>
          <a:effectRef idx="0">
            <a:schemeClr val="accent1"/>
          </a:effectRef>
          <a:fontRef idx="minor">
            <a:schemeClr val="tx1"/>
          </a:fontRef>
        </p:style>
      </p:cxnSp>
      <p:sp>
        <p:nvSpPr>
          <p:cNvPr id="1037" name="Tekstvak 1036">
            <a:extLst>
              <a:ext uri="{FF2B5EF4-FFF2-40B4-BE49-F238E27FC236}">
                <a16:creationId xmlns:a16="http://schemas.microsoft.com/office/drawing/2014/main" id="{4185B1C2-F58B-44DE-90BF-05689F869375}"/>
              </a:ext>
            </a:extLst>
          </p:cNvPr>
          <p:cNvSpPr txBox="1"/>
          <p:nvPr userDrawn="1"/>
        </p:nvSpPr>
        <p:spPr>
          <a:xfrm>
            <a:off x="8478000" y="3213265"/>
            <a:ext cx="3105963" cy="276038"/>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lIns="0" tIns="50673" rIns="0" bIns="50673" rtlCol="0">
            <a:spAutoFit/>
          </a:bodyPr>
          <a:lstStyle/>
          <a:p>
            <a:pPr marL="0" indent="0" algn="l" defTabSz="914400" rtl="0" eaLnBrk="1" latinLnBrk="0" hangingPunct="1">
              <a:lnSpc>
                <a:spcPct val="114000"/>
              </a:lnSpc>
              <a:buFont typeface="+mj-lt"/>
              <a:buNone/>
            </a:pPr>
            <a:r>
              <a:rPr lang="nl-NL" sz="1050" b="1" kern="1200" baseline="0" noProof="1">
                <a:solidFill>
                  <a:srgbClr val="4C5960"/>
                </a:solidFill>
                <a:latin typeface="+mn-lt"/>
                <a:ea typeface="Tahoma" panose="020B0604030504040204" pitchFamily="34" charset="0"/>
                <a:cs typeface="Calibri Light" panose="020F0302020204030204" pitchFamily="34" charset="0"/>
              </a:rPr>
              <a:t>Gebruik niet de Tab-toets of Opsommingstoets!</a:t>
            </a:r>
          </a:p>
        </p:txBody>
      </p:sp>
      <p:sp>
        <p:nvSpPr>
          <p:cNvPr id="1040" name="Rechthoek 1039">
            <a:extLst>
              <a:ext uri="{FF2B5EF4-FFF2-40B4-BE49-F238E27FC236}">
                <a16:creationId xmlns:a16="http://schemas.microsoft.com/office/drawing/2014/main" id="{9DD48F04-4B36-4531-87F2-FEA2ACA0B016}"/>
              </a:ext>
            </a:extLst>
          </p:cNvPr>
          <p:cNvSpPr>
            <a:spLocks noChangeAspect="1"/>
          </p:cNvSpPr>
          <p:nvPr userDrawn="1"/>
        </p:nvSpPr>
        <p:spPr>
          <a:xfrm>
            <a:off x="8478000" y="2159234"/>
            <a:ext cx="144000" cy="144000"/>
          </a:xfrm>
          <a:prstGeom prst="rect">
            <a:avLst/>
          </a:prstGeom>
          <a:noFill/>
          <a:ln w="3175">
            <a:solidFill>
              <a:srgbClr val="515F67">
                <a:alpha val="7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800" dirty="0">
                <a:solidFill>
                  <a:srgbClr val="515F67"/>
                </a:solidFill>
                <a:latin typeface="Arial" panose="020B0604020202020204" pitchFamily="34" charset="0"/>
                <a:cs typeface="Arial" panose="020B0604020202020204" pitchFamily="34" charset="0"/>
              </a:rPr>
              <a:t>2</a:t>
            </a:r>
          </a:p>
        </p:txBody>
      </p:sp>
      <p:sp>
        <p:nvSpPr>
          <p:cNvPr id="1041" name="Rechthoek 1040">
            <a:extLst>
              <a:ext uri="{FF2B5EF4-FFF2-40B4-BE49-F238E27FC236}">
                <a16:creationId xmlns:a16="http://schemas.microsoft.com/office/drawing/2014/main" id="{F064C36A-6295-4A6D-A8C3-74C7EF1B2C5A}"/>
              </a:ext>
            </a:extLst>
          </p:cNvPr>
          <p:cNvSpPr>
            <a:spLocks noChangeAspect="1"/>
          </p:cNvSpPr>
          <p:nvPr userDrawn="1"/>
        </p:nvSpPr>
        <p:spPr>
          <a:xfrm>
            <a:off x="8478000" y="2540506"/>
            <a:ext cx="144000" cy="144000"/>
          </a:xfrm>
          <a:prstGeom prst="rect">
            <a:avLst/>
          </a:prstGeom>
          <a:noFill/>
          <a:ln w="3175">
            <a:solidFill>
              <a:srgbClr val="515F67">
                <a:alpha val="7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800" dirty="0">
                <a:solidFill>
                  <a:srgbClr val="515F67"/>
                </a:solidFill>
                <a:latin typeface="Arial" panose="020B0604020202020204" pitchFamily="34" charset="0"/>
                <a:cs typeface="Arial" panose="020B0604020202020204" pitchFamily="34" charset="0"/>
              </a:rPr>
              <a:t>3</a:t>
            </a:r>
          </a:p>
        </p:txBody>
      </p:sp>
      <p:sp>
        <p:nvSpPr>
          <p:cNvPr id="1042" name="Rechthoek 1041">
            <a:extLst>
              <a:ext uri="{FF2B5EF4-FFF2-40B4-BE49-F238E27FC236}">
                <a16:creationId xmlns:a16="http://schemas.microsoft.com/office/drawing/2014/main" id="{97C01ED6-E7F8-4314-8D6F-35AE54C5AFAB}"/>
              </a:ext>
            </a:extLst>
          </p:cNvPr>
          <p:cNvSpPr>
            <a:spLocks noChangeAspect="1"/>
          </p:cNvSpPr>
          <p:nvPr userDrawn="1"/>
        </p:nvSpPr>
        <p:spPr>
          <a:xfrm>
            <a:off x="8478000" y="2921778"/>
            <a:ext cx="144000" cy="144000"/>
          </a:xfrm>
          <a:prstGeom prst="rect">
            <a:avLst/>
          </a:prstGeom>
          <a:noFill/>
          <a:ln w="3175">
            <a:solidFill>
              <a:srgbClr val="515F67">
                <a:alpha val="7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NL" sz="800" dirty="0">
                <a:solidFill>
                  <a:srgbClr val="515F67"/>
                </a:solidFill>
                <a:latin typeface="Arial" panose="020B0604020202020204" pitchFamily="34" charset="0"/>
                <a:cs typeface="Arial" panose="020B0604020202020204" pitchFamily="34" charset="0"/>
              </a:rPr>
              <a:t>4</a:t>
            </a:r>
          </a:p>
        </p:txBody>
      </p:sp>
      <p:cxnSp>
        <p:nvCxnSpPr>
          <p:cNvPr id="1045" name="Rechte verbindingslijn 1044">
            <a:extLst>
              <a:ext uri="{FF2B5EF4-FFF2-40B4-BE49-F238E27FC236}">
                <a16:creationId xmlns:a16="http://schemas.microsoft.com/office/drawing/2014/main" id="{D7A46DEC-E632-40B8-90CB-EB693A4323EC}"/>
              </a:ext>
            </a:extLst>
          </p:cNvPr>
          <p:cNvCxnSpPr>
            <a:cxnSpLocks/>
          </p:cNvCxnSpPr>
          <p:nvPr userDrawn="1"/>
        </p:nvCxnSpPr>
        <p:spPr>
          <a:xfrm>
            <a:off x="4194000" y="406194"/>
            <a:ext cx="0" cy="600513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1" name="Rechte verbindingslijn 100">
            <a:extLst>
              <a:ext uri="{FF2B5EF4-FFF2-40B4-BE49-F238E27FC236}">
                <a16:creationId xmlns:a16="http://schemas.microsoft.com/office/drawing/2014/main" id="{B2C9C308-43B2-4377-ADCC-E5D1C9118B77}"/>
              </a:ext>
            </a:extLst>
          </p:cNvPr>
          <p:cNvCxnSpPr>
            <a:cxnSpLocks/>
          </p:cNvCxnSpPr>
          <p:nvPr userDrawn="1"/>
        </p:nvCxnSpPr>
        <p:spPr>
          <a:xfrm>
            <a:off x="8004175" y="406194"/>
            <a:ext cx="0" cy="600513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49" name="Tekstvak 22">
            <a:extLst>
              <a:ext uri="{FF2B5EF4-FFF2-40B4-BE49-F238E27FC236}">
                <a16:creationId xmlns:a16="http://schemas.microsoft.com/office/drawing/2014/main" id="{0EB64284-D5BB-42E4-9F9A-C4DC655E1C11}"/>
              </a:ext>
            </a:extLst>
          </p:cNvPr>
          <p:cNvSpPr txBox="1"/>
          <p:nvPr userDrawn="1"/>
        </p:nvSpPr>
        <p:spPr>
          <a:xfrm>
            <a:off x="4187824" y="-264319"/>
            <a:ext cx="3816351" cy="259929"/>
          </a:xfrm>
          <a:prstGeom prst="rect">
            <a:avLst/>
          </a:prstGeom>
          <a:solidFill>
            <a:srgbClr val="C00000"/>
          </a:solidFill>
        </p:spPr>
        <p:txBody>
          <a:bodyPr wrap="square" rtlCol="0" anchor="ctr" anchorCtr="0">
            <a:noAutofit/>
          </a:bodyPr>
          <a:lstStyle/>
          <a:p>
            <a:pPr algn="ctr"/>
            <a:r>
              <a:rPr lang="nl-NL" sz="1200" b="1" spc="50" baseline="0" noProof="1">
                <a:solidFill>
                  <a:schemeClr val="bg1"/>
                </a:solidFill>
                <a:latin typeface="+mj-lt"/>
              </a:rPr>
              <a:t>TIPS  VOOR HET GEBRUIKEN VAN DEZE PRESENTATIE</a:t>
            </a:r>
          </a:p>
        </p:txBody>
      </p:sp>
      <p:sp>
        <p:nvSpPr>
          <p:cNvPr id="37" name="Tekstvak 36">
            <a:extLst>
              <a:ext uri="{FF2B5EF4-FFF2-40B4-BE49-F238E27FC236}">
                <a16:creationId xmlns:a16="http://schemas.microsoft.com/office/drawing/2014/main" id="{D71E8F80-8FE1-42D8-A053-BD2FDF431A6D}"/>
              </a:ext>
            </a:extLst>
          </p:cNvPr>
          <p:cNvSpPr txBox="1"/>
          <p:nvPr userDrawn="1"/>
        </p:nvSpPr>
        <p:spPr>
          <a:xfrm>
            <a:off x="8478000" y="3676117"/>
            <a:ext cx="2880000" cy="64447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lIns="0" tIns="50673" rIns="0" bIns="50673" rtlCol="0">
            <a:spAutoFit/>
          </a:bodyPr>
          <a:lstStyle/>
          <a:p>
            <a:pPr marL="0" indent="0" algn="l" defTabSz="914400" rtl="0" eaLnBrk="1" latinLnBrk="0" hangingPunct="1">
              <a:lnSpc>
                <a:spcPct val="114000"/>
              </a:lnSpc>
              <a:buFont typeface="+mj-lt"/>
              <a:buNone/>
            </a:pPr>
            <a:r>
              <a:rPr lang="nl-NL" sz="1050" b="1" kern="1200" cap="all" spc="60" baseline="0" noProof="1">
                <a:solidFill>
                  <a:schemeClr val="accent1"/>
                </a:solidFill>
                <a:latin typeface="+mn-lt"/>
                <a:ea typeface="Tahoma" panose="020B0604030504040204" pitchFamily="34" charset="0"/>
                <a:cs typeface="Calibri" panose="020F0502020204030204" pitchFamily="34" charset="0"/>
              </a:rPr>
              <a:t>Vette woorden in de titel</a:t>
            </a:r>
          </a:p>
          <a:p>
            <a:pPr marL="0" indent="0" algn="l" defTabSz="914400" rtl="0" eaLnBrk="1" latinLnBrk="0" hangingPunct="1">
              <a:lnSpc>
                <a:spcPct val="114000"/>
              </a:lnSpc>
              <a:buFont typeface="+mj-lt"/>
              <a:buNone/>
            </a:pPr>
            <a:r>
              <a:rPr lang="nl-NL" sz="1050" kern="1200" baseline="0" noProof="1">
                <a:solidFill>
                  <a:srgbClr val="4C5960"/>
                </a:solidFill>
                <a:latin typeface="+mn-lt"/>
                <a:ea typeface="Tahoma" panose="020B0604030504040204" pitchFamily="34" charset="0"/>
                <a:cs typeface="Calibri Light" panose="020F0302020204030204" pitchFamily="34" charset="0"/>
              </a:rPr>
              <a:t>De titel heeft lettertype Lato Light. Kies lettertype </a:t>
            </a:r>
            <a:r>
              <a:rPr lang="nl-NL" sz="1050" b="1" kern="1200" baseline="0" noProof="1">
                <a:solidFill>
                  <a:srgbClr val="4C5960"/>
                </a:solidFill>
                <a:latin typeface="+mn-lt"/>
                <a:ea typeface="Tahoma" panose="020B0604030504040204" pitchFamily="34" charset="0"/>
                <a:cs typeface="Calibri Light" panose="020F0302020204030204" pitchFamily="34" charset="0"/>
              </a:rPr>
              <a:t>Lato + Vet </a:t>
            </a:r>
            <a:r>
              <a:rPr lang="nl-NL" sz="1050" kern="1200" baseline="0" noProof="1">
                <a:solidFill>
                  <a:srgbClr val="4C5960"/>
                </a:solidFill>
                <a:latin typeface="+mn-lt"/>
                <a:ea typeface="Tahoma" panose="020B0604030504040204" pitchFamily="34" charset="0"/>
                <a:cs typeface="Calibri Light" panose="020F0302020204030204" pitchFamily="34" charset="0"/>
              </a:rPr>
              <a:t>om woorden vet te maken.</a:t>
            </a:r>
          </a:p>
        </p:txBody>
      </p:sp>
      <p:pic>
        <p:nvPicPr>
          <p:cNvPr id="6" name="Afbeelding 5" descr="Afbeelding met tafel&#10;&#10;Automatisch gegenereerde beschrijving">
            <a:extLst>
              <a:ext uri="{FF2B5EF4-FFF2-40B4-BE49-F238E27FC236}">
                <a16:creationId xmlns:a16="http://schemas.microsoft.com/office/drawing/2014/main" id="{B2B35757-8BB2-4F5A-972B-4F35C144AB0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781292" y="1593566"/>
            <a:ext cx="1555020" cy="1650580"/>
          </a:xfrm>
          <a:prstGeom prst="rect">
            <a:avLst/>
          </a:prstGeom>
        </p:spPr>
      </p:pic>
      <p:sp>
        <p:nvSpPr>
          <p:cNvPr id="29" name="Tekstvak 28">
            <a:extLst>
              <a:ext uri="{FF2B5EF4-FFF2-40B4-BE49-F238E27FC236}">
                <a16:creationId xmlns:a16="http://schemas.microsoft.com/office/drawing/2014/main" id="{60940BF0-ED57-4612-930A-D70C79ED3863}"/>
              </a:ext>
            </a:extLst>
          </p:cNvPr>
          <p:cNvSpPr txBox="1"/>
          <p:nvPr userDrawn="1"/>
        </p:nvSpPr>
        <p:spPr>
          <a:xfrm>
            <a:off x="834000" y="4154739"/>
            <a:ext cx="2880000" cy="1381340"/>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lIns="0" tIns="50673" rIns="0" bIns="50673" rtlCol="0">
            <a:spAutoFit/>
          </a:bodyPr>
          <a:lstStyle/>
          <a:p>
            <a:pPr marL="0" indent="0" algn="l" defTabSz="914400" rtl="0" eaLnBrk="1" latinLnBrk="0" hangingPunct="1">
              <a:lnSpc>
                <a:spcPct val="114000"/>
              </a:lnSpc>
              <a:buFont typeface="+mj-lt"/>
              <a:buNone/>
            </a:pPr>
            <a:r>
              <a:rPr lang="nl-NL" sz="1050" b="1" kern="1200" cap="all" spc="60" baseline="0" noProof="1">
                <a:solidFill>
                  <a:schemeClr val="accent1"/>
                </a:solidFill>
                <a:latin typeface="+mn-lt"/>
                <a:ea typeface="Tahoma" panose="020B0604030504040204" pitchFamily="34" charset="0"/>
                <a:cs typeface="Calibri" panose="020F0502020204030204" pitchFamily="34" charset="0"/>
              </a:rPr>
              <a:t>DIA’s met EEN aanpasbare SFEERfoto</a:t>
            </a:r>
          </a:p>
          <a:p>
            <a:pPr marL="0" indent="0" algn="l" defTabSz="914400" rtl="0" eaLnBrk="1" latinLnBrk="0" hangingPunct="1">
              <a:lnSpc>
                <a:spcPct val="114000"/>
              </a:lnSpc>
              <a:buFont typeface="+mj-lt"/>
              <a:buNone/>
            </a:pPr>
            <a:r>
              <a:rPr lang="nl-NL" sz="1050" kern="1200" baseline="0" noProof="1">
                <a:solidFill>
                  <a:srgbClr val="4C5960"/>
                </a:solidFill>
                <a:latin typeface="+mn-lt"/>
                <a:ea typeface="Tahoma" panose="020B0604030504040204" pitchFamily="34" charset="0"/>
                <a:cs typeface="Calibri Light" panose="020F0302020204030204" pitchFamily="34" charset="0"/>
              </a:rPr>
              <a:t>In de presentatie zitten een aantal dia’s met sfeerfoto’s. Er is al een standaard foto opgenomen. Deze foto kun je echter vervangen. </a:t>
            </a:r>
          </a:p>
          <a:p>
            <a:pPr marL="0" indent="0" algn="l" defTabSz="914400" rtl="0" eaLnBrk="1" latinLnBrk="0" hangingPunct="1">
              <a:lnSpc>
                <a:spcPct val="114000"/>
              </a:lnSpc>
              <a:buFont typeface="+mj-lt"/>
              <a:buNone/>
            </a:pPr>
            <a:r>
              <a:rPr lang="nl-NL" sz="1050" kern="1200" baseline="0" noProof="1">
                <a:solidFill>
                  <a:srgbClr val="4C5960"/>
                </a:solidFill>
                <a:latin typeface="+mn-lt"/>
                <a:ea typeface="Tahoma" panose="020B0604030504040204" pitchFamily="34" charset="0"/>
                <a:cs typeface="Calibri Light" panose="020F0302020204030204" pitchFamily="34" charset="0"/>
              </a:rPr>
              <a:t>Bij deze dia’s staat rechts naast de dia extra informatie over het invoegen en/of vervangen van deze sfeerfoto.</a:t>
            </a:r>
          </a:p>
        </p:txBody>
      </p:sp>
      <p:pic>
        <p:nvPicPr>
          <p:cNvPr id="4" name="Afbeelding 3">
            <a:extLst>
              <a:ext uri="{FF2B5EF4-FFF2-40B4-BE49-F238E27FC236}">
                <a16:creationId xmlns:a16="http://schemas.microsoft.com/office/drawing/2014/main" id="{35DD6588-50CA-43AD-B02F-EEB3FA03D45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642852" y="1526008"/>
            <a:ext cx="3060001" cy="2750401"/>
          </a:xfrm>
          <a:prstGeom prst="rect">
            <a:avLst/>
          </a:prstGeom>
        </p:spPr>
      </p:pic>
      <p:pic>
        <p:nvPicPr>
          <p:cNvPr id="9" name="Afbeelding 8">
            <a:extLst>
              <a:ext uri="{FF2B5EF4-FFF2-40B4-BE49-F238E27FC236}">
                <a16:creationId xmlns:a16="http://schemas.microsoft.com/office/drawing/2014/main" id="{87C71A2D-4E70-47C0-84BD-88BAAF2728F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9788" y="1391649"/>
            <a:ext cx="2836754" cy="530313"/>
          </a:xfrm>
          <a:prstGeom prst="rect">
            <a:avLst/>
          </a:prstGeom>
        </p:spPr>
      </p:pic>
    </p:spTree>
    <p:extLst>
      <p:ext uri="{BB962C8B-B14F-4D97-AF65-F5344CB8AC3E}">
        <p14:creationId xmlns:p14="http://schemas.microsoft.com/office/powerpoint/2010/main" val="1142808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5042" userDrawn="1">
          <p15:clr>
            <a:srgbClr val="FBAE40"/>
          </p15:clr>
        </p15:guide>
        <p15:guide id="3" pos="2638" userDrawn="1">
          <p15:clr>
            <a:srgbClr val="FBAE40"/>
          </p15:clr>
        </p15:guide>
        <p15:guide id="4" orient="horz" pos="4110" userDrawn="1">
          <p15:clr>
            <a:srgbClr val="FBAE40"/>
          </p15:clr>
        </p15:guide>
        <p15:guide id="5" orient="horz" pos="323" userDrawn="1">
          <p15:clr>
            <a:srgbClr val="FBAE40"/>
          </p15:clr>
        </p15:guide>
        <p15:guide id="6" pos="234" userDrawn="1">
          <p15:clr>
            <a:srgbClr val="FBAE40"/>
          </p15:clr>
        </p15:guide>
        <p15:guide id="7" pos="7446" userDrawn="1">
          <p15:clr>
            <a:srgbClr val="FBAE40"/>
          </p15:clr>
        </p15:guide>
        <p15:guide id="8" pos="529" userDrawn="1">
          <p15:clr>
            <a:srgbClr val="FBAE40"/>
          </p15:clr>
        </p15:guide>
        <p15:guide id="9" pos="2933" userDrawn="1">
          <p15:clr>
            <a:srgbClr val="FBAE40"/>
          </p15:clr>
        </p15:guide>
        <p15:guide id="10" pos="5337" userDrawn="1">
          <p15:clr>
            <a:srgbClr val="FBAE40"/>
          </p15:clr>
        </p15:guide>
        <p15:guide id="11" pos="2706" userDrawn="1">
          <p15:clr>
            <a:srgbClr val="FBAE40"/>
          </p15:clr>
        </p15:guide>
        <p15:guide id="12" pos="302" userDrawn="1">
          <p15:clr>
            <a:srgbClr val="FBAE40"/>
          </p15:clr>
        </p15:guide>
        <p15:guide id="13" pos="5110" userDrawn="1">
          <p15:clr>
            <a:srgbClr val="FBAE40"/>
          </p15:clr>
        </p15:guide>
        <p15:guide id="14"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dia+foto+subtitel">
    <p:spTree>
      <p:nvGrpSpPr>
        <p:cNvPr id="1" name=""/>
        <p:cNvGrpSpPr/>
        <p:nvPr/>
      </p:nvGrpSpPr>
      <p:grpSpPr>
        <a:xfrm>
          <a:off x="0" y="0"/>
          <a:ext cx="0" cy="0"/>
          <a:chOff x="0" y="0"/>
          <a:chExt cx="0" cy="0"/>
        </a:xfrm>
      </p:grpSpPr>
      <p:sp>
        <p:nvSpPr>
          <p:cNvPr id="2" name="Titel 1"/>
          <p:cNvSpPr>
            <a:spLocks noGrp="1"/>
          </p:cNvSpPr>
          <p:nvPr>
            <p:ph type="ctrTitle" hasCustomPrompt="1"/>
          </p:nvPr>
        </p:nvSpPr>
        <p:spPr>
          <a:xfrm>
            <a:off x="635606" y="633266"/>
            <a:ext cx="10784626" cy="849976"/>
          </a:xfrm>
        </p:spPr>
        <p:txBody>
          <a:bodyPr anchor="t" anchorCtr="0"/>
          <a:lstStyle>
            <a:lvl1pPr algn="l">
              <a:lnSpc>
                <a:spcPct val="84000"/>
              </a:lnSpc>
              <a:defRPr sz="6000">
                <a:solidFill>
                  <a:schemeClr val="accent1"/>
                </a:solidFill>
              </a:defRPr>
            </a:lvl1pPr>
          </a:lstStyle>
          <a:p>
            <a:r>
              <a:rPr lang="nl-NL" dirty="0"/>
              <a:t>Klik voor titel</a:t>
            </a:r>
          </a:p>
        </p:txBody>
      </p:sp>
      <p:sp>
        <p:nvSpPr>
          <p:cNvPr id="18" name="Tijdelijke aanduiding voor tekst 17">
            <a:extLst>
              <a:ext uri="{FF2B5EF4-FFF2-40B4-BE49-F238E27FC236}">
                <a16:creationId xmlns:a16="http://schemas.microsoft.com/office/drawing/2014/main" id="{98547F9A-E88C-4184-A415-6792C7D210EC}"/>
              </a:ext>
            </a:extLst>
          </p:cNvPr>
          <p:cNvSpPr>
            <a:spLocks noGrp="1"/>
          </p:cNvSpPr>
          <p:nvPr>
            <p:ph type="body" sz="quarter" idx="13" hasCustomPrompt="1"/>
          </p:nvPr>
        </p:nvSpPr>
        <p:spPr>
          <a:xfrm>
            <a:off x="635606" y="1483242"/>
            <a:ext cx="10784626" cy="414338"/>
          </a:xfrm>
        </p:spPr>
        <p:txBody>
          <a:bodyPr/>
          <a:lstStyle>
            <a:lvl1pPr>
              <a:defRPr>
                <a:solidFill>
                  <a:schemeClr val="accent1"/>
                </a:solidFill>
              </a:defRPr>
            </a:lvl1pPr>
          </a:lstStyle>
          <a:p>
            <a:pPr lvl="0"/>
            <a:r>
              <a:rPr lang="nl-NL" dirty="0"/>
              <a:t>Auteur</a:t>
            </a:r>
          </a:p>
        </p:txBody>
      </p:sp>
      <p:pic>
        <p:nvPicPr>
          <p:cNvPr id="20" name="Graphic 19">
            <a:extLst>
              <a:ext uri="{FF2B5EF4-FFF2-40B4-BE49-F238E27FC236}">
                <a16:creationId xmlns:a16="http://schemas.microsoft.com/office/drawing/2014/main" id="{B48DA319-A831-4A42-A545-3024B1E29DFC}"/>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8991794" y="5202197"/>
            <a:ext cx="2534433" cy="1082547"/>
          </a:xfrm>
          <a:prstGeom prst="rect">
            <a:avLst/>
          </a:prstGeom>
        </p:spPr>
      </p:pic>
      <p:sp>
        <p:nvSpPr>
          <p:cNvPr id="10" name="Tijdelijke aanduiding voor afbeelding 9">
            <a:extLst>
              <a:ext uri="{FF2B5EF4-FFF2-40B4-BE49-F238E27FC236}">
                <a16:creationId xmlns:a16="http://schemas.microsoft.com/office/drawing/2014/main" id="{E09A22BC-2DE1-4A9A-8569-8A1B0C9D4454}"/>
              </a:ext>
            </a:extLst>
          </p:cNvPr>
          <p:cNvSpPr>
            <a:spLocks noGrp="1"/>
          </p:cNvSpPr>
          <p:nvPr>
            <p:ph type="pic" sz="quarter" idx="14" hasCustomPrompt="1"/>
          </p:nvPr>
        </p:nvSpPr>
        <p:spPr>
          <a:xfrm>
            <a:off x="635606" y="2153092"/>
            <a:ext cx="10908000" cy="4050720"/>
          </a:xfrm>
          <a:custGeom>
            <a:avLst/>
            <a:gdLst>
              <a:gd name="connsiteX0" fmla="*/ 0 w 10908000"/>
              <a:gd name="connsiteY0" fmla="*/ 0 h 4050720"/>
              <a:gd name="connsiteX1" fmla="*/ 10908000 w 10908000"/>
              <a:gd name="connsiteY1" fmla="*/ 0 h 4050720"/>
              <a:gd name="connsiteX2" fmla="*/ 10908000 w 10908000"/>
              <a:gd name="connsiteY2" fmla="*/ 2518150 h 4050720"/>
              <a:gd name="connsiteX3" fmla="*/ 10787854 w 10908000"/>
              <a:gd name="connsiteY3" fmla="*/ 2513585 h 4050720"/>
              <a:gd name="connsiteX4" fmla="*/ 9947414 w 10908000"/>
              <a:gd name="connsiteY4" fmla="*/ 2502951 h 4050720"/>
              <a:gd name="connsiteX5" fmla="*/ 31850 w 10908000"/>
              <a:gd name="connsiteY5" fmla="*/ 4040192 h 4050720"/>
              <a:gd name="connsiteX6" fmla="*/ 0 w 10908000"/>
              <a:gd name="connsiteY6" fmla="*/ 4050720 h 4050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08000" h="4050720">
                <a:moveTo>
                  <a:pt x="0" y="0"/>
                </a:moveTo>
                <a:lnTo>
                  <a:pt x="10908000" y="0"/>
                </a:lnTo>
                <a:lnTo>
                  <a:pt x="10908000" y="2518150"/>
                </a:lnTo>
                <a:lnTo>
                  <a:pt x="10787854" y="2513585"/>
                </a:lnTo>
                <a:cubicBezTo>
                  <a:pt x="10508566" y="2506510"/>
                  <a:pt x="10228406" y="2502951"/>
                  <a:pt x="9947414" y="2502951"/>
                </a:cubicBezTo>
                <a:cubicBezTo>
                  <a:pt x="6489894" y="2502951"/>
                  <a:pt x="3158237" y="3041834"/>
                  <a:pt x="31850" y="4040192"/>
                </a:cubicBezTo>
                <a:lnTo>
                  <a:pt x="0" y="4050720"/>
                </a:lnTo>
                <a:close/>
              </a:path>
            </a:pathLst>
          </a:custGeom>
          <a:blipFill>
            <a:blip r:embed="rId4" cstate="print">
              <a:extLst>
                <a:ext uri="{28A0092B-C50C-407E-A947-70E740481C1C}">
                  <a14:useLocalDpi xmlns:a14="http://schemas.microsoft.com/office/drawing/2010/main" val="0"/>
                </a:ext>
              </a:extLst>
            </a:blip>
            <a:srcRect/>
            <a:stretch>
              <a:fillRect/>
            </a:stretch>
          </a:blipFill>
        </p:spPr>
        <p:txBody>
          <a:bodyPr wrap="square">
            <a:noAutofit/>
          </a:bodyPr>
          <a:lstStyle>
            <a:lvl1pPr algn="ctr">
              <a:defRPr sz="1600" b="0"/>
            </a:lvl1pPr>
          </a:lstStyle>
          <a:p>
            <a:r>
              <a:rPr lang="nl-NL" dirty="0"/>
              <a:t> </a:t>
            </a:r>
          </a:p>
        </p:txBody>
      </p:sp>
      <p:sp>
        <p:nvSpPr>
          <p:cNvPr id="9" name="Tekstvak 8">
            <a:extLst>
              <a:ext uri="{FF2B5EF4-FFF2-40B4-BE49-F238E27FC236}">
                <a16:creationId xmlns:a16="http://schemas.microsoft.com/office/drawing/2014/main" id="{C0153697-CBAE-4911-ABAA-325A1FAB9F40}"/>
              </a:ext>
            </a:extLst>
          </p:cNvPr>
          <p:cNvSpPr txBox="1"/>
          <p:nvPr userDrawn="1"/>
        </p:nvSpPr>
        <p:spPr>
          <a:xfrm>
            <a:off x="12348529" y="59597"/>
            <a:ext cx="2376000" cy="65304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marL="0" algn="l" defTabSz="914400" rtl="0" eaLnBrk="1" latinLnBrk="0" hangingPunct="1">
              <a:lnSpc>
                <a:spcPct val="120000"/>
              </a:lnSpc>
            </a:pPr>
            <a:r>
              <a:rPr lang="nl-NL" sz="950" b="1" kern="1200" cap="all" baseline="0" noProof="1">
                <a:solidFill>
                  <a:schemeClr val="accent1"/>
                </a:solidFill>
                <a:latin typeface="Calibri" panose="020F0502020204030204" pitchFamily="34" charset="0"/>
                <a:ea typeface="+mn-ea"/>
                <a:cs typeface="Calibri" panose="020F0502020204030204" pitchFamily="34" charset="0"/>
              </a:rPr>
              <a:t>DIA MET SFEERFOTO</a:t>
            </a:r>
          </a:p>
          <a:p>
            <a:pPr marL="0" algn="l" defTabSz="914400" rtl="0" eaLnBrk="1" latinLnBrk="0" hangingPunct="1">
              <a:lnSpc>
                <a:spcPct val="120000"/>
              </a:lnSpc>
            </a:pPr>
            <a:r>
              <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Op deze dia staat een fotovak met een een standaard foto. Midden in het fotovak staat een afbeeldings-pictogram. </a:t>
            </a:r>
          </a:p>
          <a:p>
            <a:pPr marL="0" algn="l" defTabSz="914400" rtl="0" eaLnBrk="1" latinLnBrk="0" hangingPunct="1">
              <a:lnSpc>
                <a:spcPct val="120000"/>
              </a:lnSpc>
            </a:pPr>
            <a:endPar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algn="l" defTabSz="914400" rtl="0" eaLnBrk="1" latinLnBrk="0" hangingPunct="1">
              <a:lnSpc>
                <a:spcPct val="120000"/>
              </a:lnSpc>
            </a:pPr>
            <a:r>
              <a:rPr lang="nl-NL" sz="950" b="0" u="sng"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Let op</a:t>
            </a:r>
            <a:r>
              <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het afbeeldings-pictogram is niet altijd goed zichtbaar. </a:t>
            </a:r>
          </a:p>
          <a:p>
            <a:pPr marL="0" algn="l" defTabSz="914400" rtl="0" eaLnBrk="1" latinLnBrk="0" hangingPunct="1">
              <a:lnSpc>
                <a:spcPct val="120000"/>
              </a:lnSpc>
            </a:pPr>
            <a:endPar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1" kern="1200" cap="all" baseline="0" noProof="1">
                <a:solidFill>
                  <a:schemeClr val="accent1"/>
                </a:solidFill>
                <a:latin typeface="Calibri" panose="020F0502020204030204" pitchFamily="34" charset="0"/>
                <a:ea typeface="+mn-ea"/>
                <a:cs typeface="Calibri" panose="020F0502020204030204" pitchFamily="34" charset="0"/>
              </a:rPr>
              <a:t>FOTO VERVANGEN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het afbeeldings-pictogram in het midden van het fotovak en voeg de gewenste foto in.</a:t>
            </a:r>
          </a:p>
          <a:p>
            <a:pPr marL="0" marR="0" lvl="0" indent="0" algn="l" defTabSz="914400" rtl="0" eaLnBrk="1" fontAlgn="auto" latinLnBrk="0" hangingPunct="1">
              <a:lnSpc>
                <a:spcPct val="120000"/>
              </a:lnSpc>
              <a:spcBef>
                <a:spcPts val="0"/>
              </a:spcBef>
              <a:spcAft>
                <a:spcPts val="0"/>
              </a:spcAft>
              <a:buClrTx/>
              <a:buSzTx/>
              <a:buFontTx/>
              <a:buNone/>
              <a:tabLst/>
              <a:defRPr/>
            </a:pPr>
            <a:endPar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Als het afbeeldings-pictogram niet meer zichtbaar is, dan is de standaard foto al vervangen door een andere foto. Ga dan als volgt te werk:</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foto.</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Verwijder de foto door 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Delete</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te drukken.</a:t>
            </a:r>
            <a:b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br>
            <a:r>
              <a:rPr lang="nl-NL" sz="950" b="0" u="sng"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De standaard foto én het afbeeldings-pictogram verschijnt</a:t>
            </a: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p>
          <a:p>
            <a:pPr marL="144000" indent="-144000">
              <a:lnSpc>
                <a:spcPct val="120000"/>
              </a:lnSpc>
              <a:buFont typeface="+mj-lt"/>
              <a:buAutoNum type="arabicPeriod"/>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het afbeeldings-pictogram en voeg de gewenste foto in.</a:t>
            </a:r>
          </a:p>
          <a:p>
            <a:pPr>
              <a:lnSpc>
                <a:spcPct val="120000"/>
              </a:lnSpc>
            </a:pPr>
            <a:endParaRPr lang="nl-NL" sz="950" b="1" cap="all"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algn="l" defTabSz="914400" rtl="0" eaLnBrk="1" latinLnBrk="0" hangingPunct="1">
              <a:lnSpc>
                <a:spcPct val="120000"/>
              </a:lnSpc>
            </a:pPr>
            <a:r>
              <a:rPr lang="nl-NL" sz="950" b="1" kern="1200" cap="all" baseline="0" noProof="1">
                <a:solidFill>
                  <a:schemeClr val="accent1"/>
                </a:solidFill>
                <a:latin typeface="Calibri" panose="020F0502020204030204" pitchFamily="34" charset="0"/>
                <a:ea typeface="+mn-ea"/>
                <a:cs typeface="Calibri" panose="020F0502020204030204" pitchFamily="34" charset="0"/>
              </a:rPr>
              <a:t>FOTO BIJSNIJDEN</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foto.</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knop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Foto</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bijsnijden</a:t>
            </a: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Houd de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Shift-toets</a:t>
            </a: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ingedrukt en sleep de foto zodat het juiste deel van de foto wordt getoond. </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naast de dia.</a:t>
            </a:r>
          </a:p>
          <a:p>
            <a:pPr>
              <a:lnSpc>
                <a:spcPct val="120000"/>
              </a:lnSpc>
            </a:pPr>
            <a:endPar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u="sng" baseline="0" noProof="1">
                <a:solidFill>
                  <a:srgbClr val="4C5960"/>
                </a:solidFill>
                <a:latin typeface="Calibri" panose="020F0502020204030204" pitchFamily="34" charset="0"/>
                <a:cs typeface="Calibri" panose="020F0502020204030204" pitchFamily="34" charset="0"/>
              </a:rPr>
              <a:t>TIP</a:t>
            </a:r>
            <a:r>
              <a:rPr lang="nl-NL" sz="950" baseline="0" noProof="1">
                <a:solidFill>
                  <a:srgbClr val="4C5960"/>
                </a:solidFill>
                <a:latin typeface="Calibri" panose="020F0502020204030204" pitchFamily="34" charset="0"/>
                <a:cs typeface="Calibri" panose="020F0502020204030204" pitchFamily="34" charset="0"/>
              </a:rPr>
              <a:t>: Klik op de knop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Opnieuw</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instellen</a:t>
            </a:r>
            <a:r>
              <a:rPr lang="nl-NL" sz="950" baseline="0" noProof="1">
                <a:solidFill>
                  <a:srgbClr val="4C5960"/>
                </a:solidFill>
                <a:latin typeface="Calibri" panose="020F0502020204030204" pitchFamily="34" charset="0"/>
                <a:cs typeface="Calibri" panose="020F0502020204030204" pitchFamily="34" charset="0"/>
              </a:rPr>
              <a:t> als de foto of het tekstvak niet meer op de juiste positie staan, óf als je de foto per ongeluk hebt verwijderd.</a:t>
            </a:r>
            <a:endPar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0496017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dia">
    <p:spTree>
      <p:nvGrpSpPr>
        <p:cNvPr id="1" name=""/>
        <p:cNvGrpSpPr/>
        <p:nvPr/>
      </p:nvGrpSpPr>
      <p:grpSpPr>
        <a:xfrm>
          <a:off x="0" y="0"/>
          <a:ext cx="0" cy="0"/>
          <a:chOff x="0" y="0"/>
          <a:chExt cx="0" cy="0"/>
        </a:xfrm>
      </p:grpSpPr>
      <p:sp>
        <p:nvSpPr>
          <p:cNvPr id="16" name="Rechthoek 15">
            <a:extLst>
              <a:ext uri="{FF2B5EF4-FFF2-40B4-BE49-F238E27FC236}">
                <a16:creationId xmlns:a16="http://schemas.microsoft.com/office/drawing/2014/main" id="{6AD9A566-40D5-470A-8119-D6F98EAB8A29}"/>
              </a:ext>
            </a:extLst>
          </p:cNvPr>
          <p:cNvSpPr/>
          <p:nvPr userDrawn="1"/>
        </p:nvSpPr>
        <p:spPr>
          <a:xfrm>
            <a:off x="635606" y="634983"/>
            <a:ext cx="10908000" cy="5588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Witte curve">
            <a:extLst>
              <a:ext uri="{FF2B5EF4-FFF2-40B4-BE49-F238E27FC236}">
                <a16:creationId xmlns:a16="http://schemas.microsoft.com/office/drawing/2014/main" id="{546BD650-A311-4193-BC78-E3886B23CF95}"/>
              </a:ext>
            </a:extLst>
          </p:cNvPr>
          <p:cNvSpPr>
            <a:spLocks noChangeAspect="1"/>
          </p:cNvSpPr>
          <p:nvPr userDrawn="1"/>
        </p:nvSpPr>
        <p:spPr>
          <a:xfrm>
            <a:off x="0" y="4656043"/>
            <a:ext cx="12192004" cy="2201959"/>
          </a:xfrm>
          <a:custGeom>
            <a:avLst/>
            <a:gdLst>
              <a:gd name="connsiteX0" fmla="*/ 10583020 w 12192004"/>
              <a:gd name="connsiteY0" fmla="*/ 0 h 2201959"/>
              <a:gd name="connsiteX1" fmla="*/ 11423460 w 12192004"/>
              <a:gd name="connsiteY1" fmla="*/ 10634 h 2201959"/>
              <a:gd name="connsiteX2" fmla="*/ 12192004 w 12192004"/>
              <a:gd name="connsiteY2" fmla="*/ 39836 h 2201959"/>
              <a:gd name="connsiteX3" fmla="*/ 12192004 w 12192004"/>
              <a:gd name="connsiteY3" fmla="*/ 2201959 h 2201959"/>
              <a:gd name="connsiteX4" fmla="*/ 0 w 12192004"/>
              <a:gd name="connsiteY4" fmla="*/ 2201959 h 2201959"/>
              <a:gd name="connsiteX5" fmla="*/ 0 w 12192004"/>
              <a:gd name="connsiteY5" fmla="*/ 1758921 h 2201959"/>
              <a:gd name="connsiteX6" fmla="*/ 44939 w 12192004"/>
              <a:gd name="connsiteY6" fmla="*/ 1743015 h 2201959"/>
              <a:gd name="connsiteX7" fmla="*/ 10583020 w 12192004"/>
              <a:gd name="connsiteY7" fmla="*/ 0 h 220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4" h="2201959">
                <a:moveTo>
                  <a:pt x="10583020" y="0"/>
                </a:moveTo>
                <a:cubicBezTo>
                  <a:pt x="10864012" y="0"/>
                  <a:pt x="11144172" y="3559"/>
                  <a:pt x="11423460" y="10634"/>
                </a:cubicBezTo>
                <a:lnTo>
                  <a:pt x="12192004" y="39836"/>
                </a:lnTo>
                <a:lnTo>
                  <a:pt x="12192004" y="2201959"/>
                </a:lnTo>
                <a:lnTo>
                  <a:pt x="0" y="2201959"/>
                </a:lnTo>
                <a:lnTo>
                  <a:pt x="0" y="1758921"/>
                </a:lnTo>
                <a:lnTo>
                  <a:pt x="44939" y="1743015"/>
                </a:lnTo>
                <a:cubicBezTo>
                  <a:pt x="3350181" y="613129"/>
                  <a:pt x="6894999" y="0"/>
                  <a:pt x="1058302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nl-NL"/>
          </a:p>
        </p:txBody>
      </p:sp>
      <p:sp>
        <p:nvSpPr>
          <p:cNvPr id="2" name="Titel 1"/>
          <p:cNvSpPr>
            <a:spLocks noGrp="1"/>
          </p:cNvSpPr>
          <p:nvPr>
            <p:ph type="ctrTitle" hasCustomPrompt="1"/>
          </p:nvPr>
        </p:nvSpPr>
        <p:spPr>
          <a:xfrm>
            <a:off x="822251" y="792754"/>
            <a:ext cx="10581168" cy="1732250"/>
          </a:xfrm>
        </p:spPr>
        <p:txBody>
          <a:bodyPr anchor="t" anchorCtr="0"/>
          <a:lstStyle>
            <a:lvl1pPr algn="l">
              <a:lnSpc>
                <a:spcPct val="84000"/>
              </a:lnSpc>
              <a:defRPr sz="6000">
                <a:solidFill>
                  <a:schemeClr val="bg1"/>
                </a:solidFill>
              </a:defRPr>
            </a:lvl1pPr>
          </a:lstStyle>
          <a:p>
            <a:r>
              <a:rPr lang="nl-NL" dirty="0"/>
              <a:t>Klik voor titel (maak woorden extra dik met </a:t>
            </a:r>
            <a:r>
              <a:rPr lang="nl-NL" dirty="0" err="1"/>
              <a:t>Lato</a:t>
            </a:r>
            <a:r>
              <a:rPr lang="nl-NL" dirty="0"/>
              <a:t>-vet)</a:t>
            </a:r>
          </a:p>
        </p:txBody>
      </p:sp>
      <p:sp>
        <p:nvSpPr>
          <p:cNvPr id="3" name="Ondertitel 2"/>
          <p:cNvSpPr>
            <a:spLocks noGrp="1"/>
          </p:cNvSpPr>
          <p:nvPr>
            <p:ph type="subTitle" idx="1"/>
          </p:nvPr>
        </p:nvSpPr>
        <p:spPr>
          <a:xfrm>
            <a:off x="822251" y="2809912"/>
            <a:ext cx="9845749" cy="619088"/>
          </a:xfrm>
        </p:spPr>
        <p:txBody>
          <a:bodyPr/>
          <a:lstStyle>
            <a:lvl1pPr marL="0" indent="0" algn="l">
              <a:buNone/>
              <a:defRPr sz="3200" b="0">
                <a:solidFill>
                  <a:schemeClr val="bg1"/>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a:t>Klik om de ondertitelstijl van het model te bewerken</a:t>
            </a:r>
          </a:p>
        </p:txBody>
      </p:sp>
      <p:sp>
        <p:nvSpPr>
          <p:cNvPr id="18" name="Tijdelijke aanduiding voor tekst 17">
            <a:extLst>
              <a:ext uri="{FF2B5EF4-FFF2-40B4-BE49-F238E27FC236}">
                <a16:creationId xmlns:a16="http://schemas.microsoft.com/office/drawing/2014/main" id="{98547F9A-E88C-4184-A415-6792C7D210EC}"/>
              </a:ext>
            </a:extLst>
          </p:cNvPr>
          <p:cNvSpPr>
            <a:spLocks noGrp="1"/>
          </p:cNvSpPr>
          <p:nvPr>
            <p:ph type="body" sz="quarter" idx="13"/>
          </p:nvPr>
        </p:nvSpPr>
        <p:spPr>
          <a:xfrm>
            <a:off x="822325" y="3455951"/>
            <a:ext cx="9845675" cy="414338"/>
          </a:xfrm>
        </p:spPr>
        <p:txBody>
          <a:bodyPr/>
          <a:lstStyle>
            <a:lvl1pPr>
              <a:defRPr>
                <a:solidFill>
                  <a:schemeClr val="bg1"/>
                </a:solidFill>
              </a:defRPr>
            </a:lvl1pPr>
          </a:lstStyle>
          <a:p>
            <a:pPr lvl="0"/>
            <a:r>
              <a:rPr lang="nl-NL" dirty="0"/>
              <a:t>Klikken om de tekststijl van het model te bewerken</a:t>
            </a:r>
          </a:p>
        </p:txBody>
      </p:sp>
      <p:pic>
        <p:nvPicPr>
          <p:cNvPr id="9" name="Graphic 8">
            <a:extLst>
              <a:ext uri="{FF2B5EF4-FFF2-40B4-BE49-F238E27FC236}">
                <a16:creationId xmlns:a16="http://schemas.microsoft.com/office/drawing/2014/main" id="{D28B9B6D-FE25-48FE-ABAB-21D76DAE083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8991794" y="5202197"/>
            <a:ext cx="2534433" cy="1082547"/>
          </a:xfrm>
          <a:prstGeom prst="rect">
            <a:avLst/>
          </a:prstGeom>
        </p:spPr>
      </p:pic>
    </p:spTree>
    <p:extLst>
      <p:ext uri="{BB962C8B-B14F-4D97-AF65-F5344CB8AC3E}">
        <p14:creationId xmlns:p14="http://schemas.microsoft.com/office/powerpoint/2010/main" val="763602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eningsdia+intro">
    <p:spTree>
      <p:nvGrpSpPr>
        <p:cNvPr id="1" name=""/>
        <p:cNvGrpSpPr/>
        <p:nvPr/>
      </p:nvGrpSpPr>
      <p:grpSpPr>
        <a:xfrm>
          <a:off x="0" y="0"/>
          <a:ext cx="0" cy="0"/>
          <a:chOff x="0" y="0"/>
          <a:chExt cx="0" cy="0"/>
        </a:xfrm>
      </p:grpSpPr>
      <p:sp>
        <p:nvSpPr>
          <p:cNvPr id="10" name="Rechthoek 9">
            <a:extLst>
              <a:ext uri="{FF2B5EF4-FFF2-40B4-BE49-F238E27FC236}">
                <a16:creationId xmlns:a16="http://schemas.microsoft.com/office/drawing/2014/main" id="{3C2769A1-373B-4CAE-A3E9-A99BAAE0B7AB}"/>
              </a:ext>
            </a:extLst>
          </p:cNvPr>
          <p:cNvSpPr/>
          <p:nvPr userDrawn="1"/>
        </p:nvSpPr>
        <p:spPr>
          <a:xfrm>
            <a:off x="635606" y="634983"/>
            <a:ext cx="10908000" cy="5588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813600" y="715382"/>
            <a:ext cx="4921321" cy="926895"/>
          </a:xfrm>
        </p:spPr>
        <p:txBody>
          <a:bodyPr/>
          <a:lstStyle>
            <a:lvl1pPr>
              <a:defRPr>
                <a:solidFill>
                  <a:schemeClr val="bg1"/>
                </a:solidFill>
              </a:defRPr>
            </a:lvl1pPr>
          </a:lstStyle>
          <a:p>
            <a:r>
              <a:rPr lang="nl-NL" dirty="0"/>
              <a:t>Klik voor titel (maak woorden extra dik met </a:t>
            </a:r>
            <a:r>
              <a:rPr lang="nl-NL" dirty="0" err="1"/>
              <a:t>Lato</a:t>
            </a:r>
            <a:r>
              <a:rPr lang="nl-NL" dirty="0"/>
              <a:t>-vet)</a:t>
            </a:r>
          </a:p>
        </p:txBody>
      </p:sp>
      <p:sp>
        <p:nvSpPr>
          <p:cNvPr id="5" name="Tijdelijke aanduiding voor voettekst 4"/>
          <p:cNvSpPr>
            <a:spLocks noGrp="1"/>
          </p:cNvSpPr>
          <p:nvPr>
            <p:ph type="ftr" sz="quarter" idx="11"/>
          </p:nvPr>
        </p:nvSpPr>
        <p:spPr/>
        <p:txBody>
          <a:bodyPr/>
          <a:lstStyle/>
          <a:p>
            <a:r>
              <a:rPr lang="nl-NL"/>
              <a:t>Titel van presentatie; deze kun je wijzigen via Koptekst en voettekst</a:t>
            </a:r>
          </a:p>
        </p:txBody>
      </p:sp>
      <p:sp>
        <p:nvSpPr>
          <p:cNvPr id="6" name="Tijdelijke aanduiding voor dianummer 5"/>
          <p:cNvSpPr>
            <a:spLocks noGrp="1"/>
          </p:cNvSpPr>
          <p:nvPr>
            <p:ph type="sldNum" sz="quarter" idx="12"/>
          </p:nvPr>
        </p:nvSpPr>
        <p:spPr/>
        <p:txBody>
          <a:bodyPr/>
          <a:lstStyle/>
          <a:p>
            <a:fld id="{C29DC087-FE3C-4A49-A032-2EF798F57C7B}" type="slidenum">
              <a:rPr lang="nl-NL" smtClean="0"/>
              <a:t>‹nr.›</a:t>
            </a:fld>
            <a:endParaRPr lang="nl-NL"/>
          </a:p>
        </p:txBody>
      </p:sp>
      <p:sp>
        <p:nvSpPr>
          <p:cNvPr id="12" name="Tijdelijke aanduiding voor tekst 6">
            <a:extLst>
              <a:ext uri="{FF2B5EF4-FFF2-40B4-BE49-F238E27FC236}">
                <a16:creationId xmlns:a16="http://schemas.microsoft.com/office/drawing/2014/main" id="{ADB18388-C81B-4938-9040-8214E64CB5A5}"/>
              </a:ext>
            </a:extLst>
          </p:cNvPr>
          <p:cNvSpPr>
            <a:spLocks noGrp="1"/>
          </p:cNvSpPr>
          <p:nvPr>
            <p:ph type="body" sz="quarter" idx="14"/>
          </p:nvPr>
        </p:nvSpPr>
        <p:spPr>
          <a:xfrm>
            <a:off x="813600" y="1920875"/>
            <a:ext cx="4921321" cy="4068000"/>
          </a:xfrm>
        </p:spPr>
        <p:txBody>
          <a:bodyPr/>
          <a:lstStyle>
            <a:lvl1pPr>
              <a:defRPr>
                <a:solidFill>
                  <a:schemeClr val="bg1"/>
                </a:solidFill>
                <a:latin typeface="+mj-lt"/>
              </a:defRPr>
            </a:lvl1pPr>
            <a:lvl2pPr>
              <a:defRPr>
                <a:solidFill>
                  <a:schemeClr val="bg1"/>
                </a:solidFill>
                <a:latin typeface="+mj-lt"/>
              </a:defRPr>
            </a:lvl2pPr>
            <a:lvl3pPr>
              <a:defRPr>
                <a:solidFill>
                  <a:schemeClr val="bg1"/>
                </a:solidFill>
                <a:latin typeface="+mj-lt"/>
              </a:defRPr>
            </a:lvl3pPr>
            <a:lvl4pPr>
              <a:defRPr>
                <a:solidFill>
                  <a:schemeClr val="bg1"/>
                </a:solidFill>
                <a:latin typeface="+mj-lt"/>
              </a:defRPr>
            </a:lvl4pPr>
            <a:lvl5pPr>
              <a:defRPr>
                <a:solidFill>
                  <a:schemeClr val="bg1"/>
                </a:solidFill>
                <a:latin typeface="+mj-lt"/>
              </a:defRPr>
            </a:lvl5pPr>
          </a:lstStyle>
          <a:p>
            <a:pPr lvl="0"/>
            <a:r>
              <a:rPr lang="nl-NL" dirty="0"/>
              <a:t>Klikken om de tekststijl van het model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6" name="Tijdelijke aanduiding voor afbeelding 6">
            <a:extLst>
              <a:ext uri="{FF2B5EF4-FFF2-40B4-BE49-F238E27FC236}">
                <a16:creationId xmlns:a16="http://schemas.microsoft.com/office/drawing/2014/main" id="{5B3DB5E1-59DD-4408-A6FC-1F23275EF5BD}"/>
              </a:ext>
            </a:extLst>
          </p:cNvPr>
          <p:cNvSpPr>
            <a:spLocks noGrp="1"/>
          </p:cNvSpPr>
          <p:nvPr>
            <p:ph type="pic" sz="quarter" idx="13" hasCustomPrompt="1"/>
          </p:nvPr>
        </p:nvSpPr>
        <p:spPr>
          <a:xfrm>
            <a:off x="6096000" y="633600"/>
            <a:ext cx="5447606" cy="5590800"/>
          </a:xfrm>
          <a:blipFill>
            <a:blip r:embed="rId2" cstate="print">
              <a:extLst>
                <a:ext uri="{28A0092B-C50C-407E-A947-70E740481C1C}">
                  <a14:useLocalDpi xmlns:a14="http://schemas.microsoft.com/office/drawing/2010/main" val="0"/>
                </a:ext>
              </a:extLst>
            </a:blip>
            <a:srcRect/>
            <a:stretch>
              <a:fillRect/>
            </a:stretch>
          </a:blipFill>
        </p:spPr>
        <p:txBody>
          <a:bodyPr/>
          <a:lstStyle>
            <a:lvl1pPr algn="ctr">
              <a:defRPr sz="1600" b="0"/>
            </a:lvl1pPr>
          </a:lstStyle>
          <a:p>
            <a:r>
              <a:rPr lang="nl-NL" dirty="0"/>
              <a:t> </a:t>
            </a:r>
          </a:p>
        </p:txBody>
      </p:sp>
      <p:sp>
        <p:nvSpPr>
          <p:cNvPr id="13" name="Tekstvak 12">
            <a:extLst>
              <a:ext uri="{FF2B5EF4-FFF2-40B4-BE49-F238E27FC236}">
                <a16:creationId xmlns:a16="http://schemas.microsoft.com/office/drawing/2014/main" id="{77A25246-3850-4BBD-A92A-B05079DD8F26}"/>
              </a:ext>
            </a:extLst>
          </p:cNvPr>
          <p:cNvSpPr txBox="1"/>
          <p:nvPr userDrawn="1"/>
        </p:nvSpPr>
        <p:spPr>
          <a:xfrm>
            <a:off x="12348529" y="59597"/>
            <a:ext cx="2376000" cy="6530442"/>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marL="0" algn="l" defTabSz="914400" rtl="0" eaLnBrk="1" latinLnBrk="0" hangingPunct="1">
              <a:lnSpc>
                <a:spcPct val="120000"/>
              </a:lnSpc>
            </a:pPr>
            <a:r>
              <a:rPr lang="nl-NL" sz="950" b="1" kern="1200" cap="all" baseline="0" noProof="1">
                <a:solidFill>
                  <a:schemeClr val="accent1"/>
                </a:solidFill>
                <a:latin typeface="Calibri" panose="020F0502020204030204" pitchFamily="34" charset="0"/>
                <a:ea typeface="+mn-ea"/>
                <a:cs typeface="Calibri" panose="020F0502020204030204" pitchFamily="34" charset="0"/>
              </a:rPr>
              <a:t>DIA MET SFEERFOTO</a:t>
            </a:r>
          </a:p>
          <a:p>
            <a:pPr marL="0" algn="l" defTabSz="914400" rtl="0" eaLnBrk="1" latinLnBrk="0" hangingPunct="1">
              <a:lnSpc>
                <a:spcPct val="120000"/>
              </a:lnSpc>
            </a:pPr>
            <a:r>
              <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Op deze dia staat een fotovak met een een standaard foto. Midden in het fotovak staat een afbeeldings-pictogram. </a:t>
            </a:r>
          </a:p>
          <a:p>
            <a:pPr marL="0" algn="l" defTabSz="914400" rtl="0" eaLnBrk="1" latinLnBrk="0" hangingPunct="1">
              <a:lnSpc>
                <a:spcPct val="120000"/>
              </a:lnSpc>
            </a:pPr>
            <a:endPar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algn="l" defTabSz="914400" rtl="0" eaLnBrk="1" latinLnBrk="0" hangingPunct="1">
              <a:lnSpc>
                <a:spcPct val="120000"/>
              </a:lnSpc>
            </a:pPr>
            <a:r>
              <a:rPr lang="nl-NL" sz="950" b="0" u="sng"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Let op</a:t>
            </a:r>
            <a:r>
              <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het afbeeldings-pictogram is niet altijd goed zichtbaar. </a:t>
            </a:r>
          </a:p>
          <a:p>
            <a:pPr marL="0" algn="l" defTabSz="914400" rtl="0" eaLnBrk="1" latinLnBrk="0" hangingPunct="1">
              <a:lnSpc>
                <a:spcPct val="120000"/>
              </a:lnSpc>
            </a:pPr>
            <a:endPar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1" kern="1200" cap="all" baseline="0" noProof="1">
                <a:solidFill>
                  <a:schemeClr val="accent1"/>
                </a:solidFill>
                <a:latin typeface="Calibri" panose="020F0502020204030204" pitchFamily="34" charset="0"/>
                <a:ea typeface="+mn-ea"/>
                <a:cs typeface="Calibri" panose="020F0502020204030204" pitchFamily="34" charset="0"/>
              </a:rPr>
              <a:t>FOTO VERVANGEN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het afbeeldings-pictogram in het midden van het fotovak en voeg de gewenste foto in.</a:t>
            </a:r>
          </a:p>
          <a:p>
            <a:pPr marL="0" marR="0" lvl="0" indent="0" algn="l" defTabSz="914400" rtl="0" eaLnBrk="1" fontAlgn="auto" latinLnBrk="0" hangingPunct="1">
              <a:lnSpc>
                <a:spcPct val="120000"/>
              </a:lnSpc>
              <a:spcBef>
                <a:spcPts val="0"/>
              </a:spcBef>
              <a:spcAft>
                <a:spcPts val="0"/>
              </a:spcAft>
              <a:buClrTx/>
              <a:buSzTx/>
              <a:buFontTx/>
              <a:buNone/>
              <a:tabLst/>
              <a:defRPr/>
            </a:pPr>
            <a:endPar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Als het afbeeldings-pictogram niet meer zichtbaar is, dan is de standaard foto al vervangen door een andere foto. Ga dan als volgt te werk:</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foto.</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Verwijder de foto door 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Delete</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te drukken.</a:t>
            </a:r>
            <a:b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br>
            <a:r>
              <a:rPr lang="nl-NL" sz="950" b="0" u="sng"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De standaard foto én het afbeeldings-pictogram verschijnt</a:t>
            </a: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p>
          <a:p>
            <a:pPr marL="144000" indent="-144000">
              <a:lnSpc>
                <a:spcPct val="120000"/>
              </a:lnSpc>
              <a:buFont typeface="+mj-lt"/>
              <a:buAutoNum type="arabicPeriod"/>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het afbeeldings-pictogram en voeg de gewenste foto in.</a:t>
            </a:r>
          </a:p>
          <a:p>
            <a:pPr>
              <a:lnSpc>
                <a:spcPct val="120000"/>
              </a:lnSpc>
            </a:pPr>
            <a:endParaRPr lang="nl-NL" sz="950" b="1" cap="all"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algn="l" defTabSz="914400" rtl="0" eaLnBrk="1" latinLnBrk="0" hangingPunct="1">
              <a:lnSpc>
                <a:spcPct val="120000"/>
              </a:lnSpc>
            </a:pPr>
            <a:r>
              <a:rPr lang="nl-NL" sz="950" b="1" kern="1200" cap="all" baseline="0" noProof="1">
                <a:solidFill>
                  <a:schemeClr val="accent1"/>
                </a:solidFill>
                <a:latin typeface="Calibri" panose="020F0502020204030204" pitchFamily="34" charset="0"/>
                <a:ea typeface="+mn-ea"/>
                <a:cs typeface="Calibri" panose="020F0502020204030204" pitchFamily="34" charset="0"/>
              </a:rPr>
              <a:t>FOTO BIJSNIJDEN</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foto.</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knop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Foto</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bijsnijden</a:t>
            </a: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Houd de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Shift-toets</a:t>
            </a: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ingedrukt en sleep de foto zodat het juiste deel van de foto wordt getoond. </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naast de dia.</a:t>
            </a:r>
          </a:p>
          <a:p>
            <a:pPr>
              <a:lnSpc>
                <a:spcPct val="120000"/>
              </a:lnSpc>
            </a:pPr>
            <a:endPar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u="sng" baseline="0" noProof="1">
                <a:solidFill>
                  <a:srgbClr val="4C5960"/>
                </a:solidFill>
                <a:latin typeface="Calibri" panose="020F0502020204030204" pitchFamily="34" charset="0"/>
                <a:cs typeface="Calibri" panose="020F0502020204030204" pitchFamily="34" charset="0"/>
              </a:rPr>
              <a:t>TIP</a:t>
            </a:r>
            <a:r>
              <a:rPr lang="nl-NL" sz="950" baseline="0" noProof="1">
                <a:solidFill>
                  <a:srgbClr val="4C5960"/>
                </a:solidFill>
                <a:latin typeface="Calibri" panose="020F0502020204030204" pitchFamily="34" charset="0"/>
                <a:cs typeface="Calibri" panose="020F0502020204030204" pitchFamily="34" charset="0"/>
              </a:rPr>
              <a:t>: Klik op de knop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Opnieuw</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instellen</a:t>
            </a:r>
            <a:r>
              <a:rPr lang="nl-NL" sz="950" baseline="0" noProof="1">
                <a:solidFill>
                  <a:srgbClr val="4C5960"/>
                </a:solidFill>
                <a:latin typeface="Calibri" panose="020F0502020204030204" pitchFamily="34" charset="0"/>
                <a:cs typeface="Calibri" panose="020F0502020204030204" pitchFamily="34" charset="0"/>
              </a:rPr>
              <a:t> als de foto of het tekstvak niet meer op de juiste positie staan, óf als je de foto per ongeluk hebt verwijderd.</a:t>
            </a:r>
            <a:endPar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p:txBody>
      </p:sp>
    </p:spTree>
    <p:extLst>
      <p:ext uri="{BB962C8B-B14F-4D97-AF65-F5344CB8AC3E}">
        <p14:creationId xmlns:p14="http://schemas.microsoft.com/office/powerpoint/2010/main" val="6530966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eningsdia">
    <p:spTree>
      <p:nvGrpSpPr>
        <p:cNvPr id="1" name=""/>
        <p:cNvGrpSpPr/>
        <p:nvPr/>
      </p:nvGrpSpPr>
      <p:grpSpPr>
        <a:xfrm>
          <a:off x="0" y="0"/>
          <a:ext cx="0" cy="0"/>
          <a:chOff x="0" y="0"/>
          <a:chExt cx="0" cy="0"/>
        </a:xfrm>
      </p:grpSpPr>
      <p:sp>
        <p:nvSpPr>
          <p:cNvPr id="16" name="Tijdelijke aanduiding voor afbeelding 6">
            <a:extLst>
              <a:ext uri="{FF2B5EF4-FFF2-40B4-BE49-F238E27FC236}">
                <a16:creationId xmlns:a16="http://schemas.microsoft.com/office/drawing/2014/main" id="{5B3DB5E1-59DD-4408-A6FC-1F23275EF5BD}"/>
              </a:ext>
            </a:extLst>
          </p:cNvPr>
          <p:cNvSpPr>
            <a:spLocks noGrp="1"/>
          </p:cNvSpPr>
          <p:nvPr>
            <p:ph type="pic" sz="quarter" idx="13" hasCustomPrompt="1"/>
          </p:nvPr>
        </p:nvSpPr>
        <p:spPr>
          <a:xfrm>
            <a:off x="635606" y="633600"/>
            <a:ext cx="10908000" cy="5590800"/>
          </a:xfrm>
          <a:blipFill>
            <a:blip r:embed="rId2" cstate="print">
              <a:extLst>
                <a:ext uri="{28A0092B-C50C-407E-A947-70E740481C1C}">
                  <a14:useLocalDpi xmlns:a14="http://schemas.microsoft.com/office/drawing/2010/main" val="0"/>
                </a:ext>
              </a:extLst>
            </a:blip>
            <a:srcRect/>
            <a:stretch>
              <a:fillRect/>
            </a:stretch>
          </a:blipFill>
        </p:spPr>
        <p:txBody>
          <a:bodyPr/>
          <a:lstStyle>
            <a:lvl1pPr algn="ctr">
              <a:defRPr sz="1600" b="0"/>
            </a:lvl1pPr>
          </a:lstStyle>
          <a:p>
            <a:r>
              <a:rPr lang="nl-NL" dirty="0"/>
              <a:t> </a:t>
            </a:r>
          </a:p>
        </p:txBody>
      </p:sp>
      <p:sp>
        <p:nvSpPr>
          <p:cNvPr id="2" name="Titel 1"/>
          <p:cNvSpPr>
            <a:spLocks noGrp="1"/>
          </p:cNvSpPr>
          <p:nvPr>
            <p:ph type="title" hasCustomPrompt="1"/>
          </p:nvPr>
        </p:nvSpPr>
        <p:spPr>
          <a:xfrm>
            <a:off x="820800" y="792000"/>
            <a:ext cx="10575303" cy="1945624"/>
          </a:xfrm>
        </p:spPr>
        <p:txBody>
          <a:bodyPr/>
          <a:lstStyle>
            <a:lvl1pPr>
              <a:lnSpc>
                <a:spcPct val="84000"/>
              </a:lnSpc>
              <a:defRPr sz="6000">
                <a:solidFill>
                  <a:schemeClr val="bg1"/>
                </a:solidFill>
              </a:defRPr>
            </a:lvl1pPr>
          </a:lstStyle>
          <a:p>
            <a:r>
              <a:rPr lang="nl-NL" dirty="0"/>
              <a:t>Klik voor titel (maak woorden extra dik met </a:t>
            </a:r>
            <a:r>
              <a:rPr lang="nl-NL" dirty="0" err="1"/>
              <a:t>Lato</a:t>
            </a:r>
            <a:r>
              <a:rPr lang="nl-NL" dirty="0"/>
              <a:t>-vet)</a:t>
            </a:r>
          </a:p>
        </p:txBody>
      </p:sp>
      <p:sp>
        <p:nvSpPr>
          <p:cNvPr id="5" name="Tijdelijke aanduiding voor voettekst 4"/>
          <p:cNvSpPr>
            <a:spLocks noGrp="1"/>
          </p:cNvSpPr>
          <p:nvPr>
            <p:ph type="ftr" sz="quarter" idx="11"/>
          </p:nvPr>
        </p:nvSpPr>
        <p:spPr/>
        <p:txBody>
          <a:bodyPr/>
          <a:lstStyle/>
          <a:p>
            <a:r>
              <a:rPr lang="nl-NL"/>
              <a:t>Titel van presentatie; deze kun je wijzigen via Koptekst en voettekst</a:t>
            </a:r>
          </a:p>
        </p:txBody>
      </p:sp>
      <p:sp>
        <p:nvSpPr>
          <p:cNvPr id="6" name="Tijdelijke aanduiding voor dianummer 5"/>
          <p:cNvSpPr>
            <a:spLocks noGrp="1"/>
          </p:cNvSpPr>
          <p:nvPr>
            <p:ph type="sldNum" sz="quarter" idx="12"/>
          </p:nvPr>
        </p:nvSpPr>
        <p:spPr/>
        <p:txBody>
          <a:bodyPr/>
          <a:lstStyle/>
          <a:p>
            <a:fld id="{C29DC087-FE3C-4A49-A032-2EF798F57C7B}" type="slidenum">
              <a:rPr lang="nl-NL" smtClean="0"/>
              <a:t>‹nr.›</a:t>
            </a:fld>
            <a:endParaRPr lang="nl-NL"/>
          </a:p>
        </p:txBody>
      </p:sp>
      <p:sp>
        <p:nvSpPr>
          <p:cNvPr id="10" name="Tekstvak 9">
            <a:extLst>
              <a:ext uri="{FF2B5EF4-FFF2-40B4-BE49-F238E27FC236}">
                <a16:creationId xmlns:a16="http://schemas.microsoft.com/office/drawing/2014/main" id="{C76F3332-88F2-4141-A27B-FC6C129AD577}"/>
              </a:ext>
            </a:extLst>
          </p:cNvPr>
          <p:cNvSpPr txBox="1"/>
          <p:nvPr userDrawn="1"/>
        </p:nvSpPr>
        <p:spPr>
          <a:xfrm>
            <a:off x="12348529" y="59597"/>
            <a:ext cx="2376000" cy="6705875"/>
          </a:xfrm>
          <a:prstGeom prst="rect">
            <a:avLst/>
          </a:prstGeom>
          <a:noFill/>
          <a:ln w="19050">
            <a:noFill/>
          </a:ln>
        </p:spPr>
        <p:style>
          <a:lnRef idx="2">
            <a:schemeClr val="accent4">
              <a:shade val="50000"/>
            </a:schemeClr>
          </a:lnRef>
          <a:fillRef idx="1">
            <a:schemeClr val="accent4"/>
          </a:fillRef>
          <a:effectRef idx="0">
            <a:schemeClr val="accent4"/>
          </a:effectRef>
          <a:fontRef idx="minor">
            <a:schemeClr val="lt1"/>
          </a:fontRef>
        </p:style>
        <p:txBody>
          <a:bodyPr wrap="square" tIns="0" bIns="50673" rtlCol="0">
            <a:spAutoFit/>
          </a:bodyPr>
          <a:lstStyle/>
          <a:p>
            <a:pPr marL="0" algn="l" defTabSz="914400" rtl="0" eaLnBrk="1" latinLnBrk="0" hangingPunct="1">
              <a:lnSpc>
                <a:spcPct val="120000"/>
              </a:lnSpc>
            </a:pPr>
            <a:r>
              <a:rPr lang="nl-NL" sz="950" b="1" kern="1200" cap="all" baseline="0" noProof="1">
                <a:solidFill>
                  <a:schemeClr val="accent1"/>
                </a:solidFill>
                <a:latin typeface="Calibri" panose="020F0502020204030204" pitchFamily="34" charset="0"/>
                <a:ea typeface="+mn-ea"/>
                <a:cs typeface="Calibri" panose="020F0502020204030204" pitchFamily="34" charset="0"/>
              </a:rPr>
              <a:t>DIA MET SFEERFOTO</a:t>
            </a:r>
          </a:p>
          <a:p>
            <a:pPr marL="0" algn="l" defTabSz="914400" rtl="0" eaLnBrk="1" latinLnBrk="0" hangingPunct="1">
              <a:lnSpc>
                <a:spcPct val="120000"/>
              </a:lnSpc>
            </a:pPr>
            <a:r>
              <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Op deze dia staat een fotovak met een een standaard foto. Midden in het fotovak staat een afbeeldings-pictogram. </a:t>
            </a:r>
          </a:p>
          <a:p>
            <a:pPr marL="0" algn="l" defTabSz="914400" rtl="0" eaLnBrk="1" latinLnBrk="0" hangingPunct="1">
              <a:lnSpc>
                <a:spcPct val="120000"/>
              </a:lnSpc>
            </a:pPr>
            <a:endPar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algn="l" defTabSz="914400" rtl="0" eaLnBrk="1" latinLnBrk="0" hangingPunct="1">
              <a:lnSpc>
                <a:spcPct val="120000"/>
              </a:lnSpc>
            </a:pPr>
            <a:r>
              <a:rPr lang="nl-NL" sz="950" b="0" u="sng"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Let op</a:t>
            </a:r>
            <a:r>
              <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het afbeeldings-pictogram is niet altijd goed zichtbaar. </a:t>
            </a:r>
          </a:p>
          <a:p>
            <a:pPr marL="0" algn="l" defTabSz="914400" rtl="0" eaLnBrk="1" latinLnBrk="0" hangingPunct="1">
              <a:lnSpc>
                <a:spcPct val="120000"/>
              </a:lnSpc>
            </a:pPr>
            <a:endParaRPr lang="nl-NL" sz="950" b="0"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1" kern="1200" cap="all" baseline="0" noProof="1">
                <a:solidFill>
                  <a:schemeClr val="accent1"/>
                </a:solidFill>
                <a:latin typeface="Calibri" panose="020F0502020204030204" pitchFamily="34" charset="0"/>
                <a:ea typeface="+mn-ea"/>
                <a:cs typeface="Calibri" panose="020F0502020204030204" pitchFamily="34" charset="0"/>
              </a:rPr>
              <a:t>FOTO VERVANGEN</a:t>
            </a: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het afbeeldings-pictogram in het midden van het fotovak en voeg de gewenste foto in.</a:t>
            </a:r>
          </a:p>
          <a:p>
            <a:pPr marL="0" marR="0" lvl="0" indent="0" algn="l" defTabSz="914400" rtl="0" eaLnBrk="1" fontAlgn="auto" latinLnBrk="0" hangingPunct="1">
              <a:lnSpc>
                <a:spcPct val="120000"/>
              </a:lnSpc>
              <a:spcBef>
                <a:spcPts val="0"/>
              </a:spcBef>
              <a:spcAft>
                <a:spcPts val="0"/>
              </a:spcAft>
              <a:buClrTx/>
              <a:buSzTx/>
              <a:buFontTx/>
              <a:buNone/>
              <a:tabLst/>
              <a:defRPr/>
            </a:pPr>
            <a:endPar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Als het afbeeldings-pictogram niet meer zichtbaar is, dan is de standaard foto al vervangen door een andere foto. Ga dan als volgt te werk:</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foto.</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Verwijder de foto door 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Delete</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te drukken.</a:t>
            </a:r>
            <a:b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br>
            <a:r>
              <a:rPr lang="nl-NL" sz="950" b="0" u="sng"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De standaard foto én het afbeeldings-pictogram verschijnt</a:t>
            </a: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p>
          <a:p>
            <a:pPr marL="144000" indent="-144000">
              <a:lnSpc>
                <a:spcPct val="120000"/>
              </a:lnSpc>
              <a:buFont typeface="+mj-lt"/>
              <a:buAutoNum type="arabicPeriod"/>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het afbeeldings-pictogram en voeg de gewenste foto in.</a:t>
            </a:r>
          </a:p>
          <a:p>
            <a:pPr marL="144000" indent="-144000">
              <a:lnSpc>
                <a:spcPct val="120000"/>
              </a:lnSpc>
              <a:buFont typeface="+mj-lt"/>
              <a:buAutoNum type="arabicPeriod"/>
            </a:pP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knop </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Naar achtergrond</a:t>
            </a:r>
            <a:r>
              <a:rPr lang="nl-NL" sz="950" b="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a:t>
            </a:r>
          </a:p>
          <a:p>
            <a:pPr>
              <a:lnSpc>
                <a:spcPct val="120000"/>
              </a:lnSpc>
            </a:pPr>
            <a:endParaRPr lang="nl-NL" sz="950" b="1" cap="all"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algn="l" defTabSz="914400" rtl="0" eaLnBrk="1" latinLnBrk="0" hangingPunct="1">
              <a:lnSpc>
                <a:spcPct val="120000"/>
              </a:lnSpc>
            </a:pPr>
            <a:r>
              <a:rPr lang="nl-NL" sz="950" b="1" kern="1200" cap="all" baseline="0" noProof="1">
                <a:solidFill>
                  <a:schemeClr val="accent1"/>
                </a:solidFill>
                <a:latin typeface="Calibri" panose="020F0502020204030204" pitchFamily="34" charset="0"/>
                <a:ea typeface="+mn-ea"/>
                <a:cs typeface="Calibri" panose="020F0502020204030204" pitchFamily="34" charset="0"/>
              </a:rPr>
              <a:t>FOTO BIJSNIJDEN</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foto.</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op de knop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Foto</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bijsnijden</a:t>
            </a: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Houd de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Shift-toets</a:t>
            </a: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ingedrukt en sleep de foto zodat het juiste deel van de foto wordt getoond. </a:t>
            </a:r>
          </a:p>
          <a:p>
            <a:pPr marL="144000" indent="-144000">
              <a:lnSpc>
                <a:spcPct val="120000"/>
              </a:lnSpc>
              <a:buFont typeface="+mj-lt"/>
              <a:buAutoNum type="arabicPeriod"/>
            </a:pPr>
            <a:r>
              <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Klik naast de dia.</a:t>
            </a:r>
          </a:p>
          <a:p>
            <a:pPr>
              <a:lnSpc>
                <a:spcPct val="120000"/>
              </a:lnSpc>
            </a:pPr>
            <a:endPar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lang="nl-NL" sz="950" u="sng" baseline="0" noProof="1">
                <a:solidFill>
                  <a:srgbClr val="4C5960"/>
                </a:solidFill>
                <a:latin typeface="Calibri" panose="020F0502020204030204" pitchFamily="34" charset="0"/>
                <a:cs typeface="Calibri" panose="020F0502020204030204" pitchFamily="34" charset="0"/>
              </a:rPr>
              <a:t>TIP</a:t>
            </a:r>
            <a:r>
              <a:rPr lang="nl-NL" sz="950" baseline="0" noProof="1">
                <a:solidFill>
                  <a:srgbClr val="4C5960"/>
                </a:solidFill>
                <a:latin typeface="Calibri" panose="020F0502020204030204" pitchFamily="34" charset="0"/>
                <a:cs typeface="Calibri" panose="020F0502020204030204" pitchFamily="34" charset="0"/>
              </a:rPr>
              <a:t>: Klik op de knop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Opnieuw</a:t>
            </a:r>
            <a:r>
              <a:rPr lang="nl-NL" sz="950" b="1"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 </a:t>
            </a:r>
            <a:r>
              <a:rPr lang="nl-NL" sz="950" b="1" u="none" kern="1200" baseline="0" noProof="1">
                <a:solidFill>
                  <a:srgbClr val="4C5960"/>
                </a:solidFill>
                <a:latin typeface="Calibri" panose="020F0502020204030204" pitchFamily="34" charset="0"/>
                <a:ea typeface="Tahoma" panose="020B0604030504040204" pitchFamily="34" charset="0"/>
                <a:cs typeface="Calibri" panose="020F0502020204030204" pitchFamily="34" charset="0"/>
              </a:rPr>
              <a:t>instellen</a:t>
            </a:r>
            <a:r>
              <a:rPr lang="nl-NL" sz="950" baseline="0" noProof="1">
                <a:solidFill>
                  <a:srgbClr val="4C5960"/>
                </a:solidFill>
                <a:latin typeface="Calibri" panose="020F0502020204030204" pitchFamily="34" charset="0"/>
                <a:cs typeface="Calibri" panose="020F0502020204030204" pitchFamily="34" charset="0"/>
              </a:rPr>
              <a:t> als de foto of het tekstvak niet meer op de juiste positie staan, óf als je de foto per ongeluk hebt verwijderd.</a:t>
            </a:r>
            <a:endParaRPr lang="nl-NL" sz="950" baseline="0" noProof="1">
              <a:solidFill>
                <a:srgbClr val="4C5960"/>
              </a:solidFill>
              <a:latin typeface="Calibri" panose="020F0502020204030204" pitchFamily="34" charset="0"/>
              <a:ea typeface="Tahoma" panose="020B0604030504040204" pitchFamily="34" charset="0"/>
              <a:cs typeface="Calibri" panose="020F0502020204030204" pitchFamily="34" charset="0"/>
            </a:endParaRPr>
          </a:p>
        </p:txBody>
      </p:sp>
    </p:spTree>
    <p:extLst>
      <p:ext uri="{BB962C8B-B14F-4D97-AF65-F5344CB8AC3E}">
        <p14:creationId xmlns:p14="http://schemas.microsoft.com/office/powerpoint/2010/main" val="257271688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18565" y="715382"/>
            <a:ext cx="7920000" cy="926895"/>
          </a:xfrm>
        </p:spPr>
        <p:txBody>
          <a:bodyPr/>
          <a:lstStyle>
            <a:lvl1pPr>
              <a:defRPr/>
            </a:lvl1pPr>
          </a:lstStyle>
          <a:p>
            <a:r>
              <a:rPr lang="nl-NL" dirty="0"/>
              <a:t>Klik voor titel over twee regels</a:t>
            </a:r>
            <a:br>
              <a:rPr lang="nl-NL" dirty="0"/>
            </a:br>
            <a:r>
              <a:rPr lang="nl-NL" dirty="0"/>
              <a:t>(maak woorden extra dik met </a:t>
            </a:r>
            <a:r>
              <a:rPr lang="nl-NL" dirty="0" err="1"/>
              <a:t>Lato</a:t>
            </a:r>
            <a:r>
              <a:rPr lang="nl-NL" dirty="0"/>
              <a:t>-vet)</a:t>
            </a:r>
          </a:p>
        </p:txBody>
      </p:sp>
      <p:sp>
        <p:nvSpPr>
          <p:cNvPr id="3" name="Tijdelijke aanduiding voor inhoud 2"/>
          <p:cNvSpPr>
            <a:spLocks noGrp="1"/>
          </p:cNvSpPr>
          <p:nvPr>
            <p:ph idx="1" hasCustomPrompt="1"/>
          </p:nvPr>
        </p:nvSpPr>
        <p:spPr>
          <a:xfrm>
            <a:off x="618566" y="1925619"/>
            <a:ext cx="7920000" cy="4068000"/>
          </a:xfrm>
        </p:spPr>
        <p:txBody>
          <a:bodyPr/>
          <a:lstStyle>
            <a:lvl1pPr>
              <a:defRPr baseline="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nl-NL" dirty="0"/>
              <a:t>Klik om een tekst toe te voegen. </a:t>
            </a:r>
            <a:br>
              <a:rPr lang="nl-NL" dirty="0"/>
            </a:br>
            <a:r>
              <a:rPr lang="nl-NL" dirty="0"/>
              <a:t>Zie de pagina met tips voor het kiezen van een andere tekstopmaak. </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voettekst 4"/>
          <p:cNvSpPr>
            <a:spLocks noGrp="1"/>
          </p:cNvSpPr>
          <p:nvPr>
            <p:ph type="ftr" sz="quarter" idx="11"/>
          </p:nvPr>
        </p:nvSpPr>
        <p:spPr/>
        <p:txBody>
          <a:bodyPr/>
          <a:lstStyle/>
          <a:p>
            <a:r>
              <a:rPr lang="nl-NL"/>
              <a:t>Titel van presentatie; deze kun je wijzigen via Koptekst en voettekst</a:t>
            </a:r>
          </a:p>
        </p:txBody>
      </p:sp>
      <p:sp>
        <p:nvSpPr>
          <p:cNvPr id="6" name="Tijdelijke aanduiding voor dianummer 5"/>
          <p:cNvSpPr>
            <a:spLocks noGrp="1"/>
          </p:cNvSpPr>
          <p:nvPr>
            <p:ph type="sldNum" sz="quarter" idx="12"/>
          </p:nvPr>
        </p:nvSpPr>
        <p:spPr/>
        <p:txBody>
          <a:bodyPr/>
          <a:lstStyle/>
          <a:p>
            <a:fld id="{C29DC087-FE3C-4A49-A032-2EF798F57C7B}" type="slidenum">
              <a:rPr lang="nl-NL" smtClean="0"/>
              <a:t>‹nr.›</a:t>
            </a:fld>
            <a:endParaRPr lang="nl-NL"/>
          </a:p>
        </p:txBody>
      </p:sp>
    </p:spTree>
    <p:extLst>
      <p:ext uri="{BB962C8B-B14F-4D97-AF65-F5344CB8AC3E}">
        <p14:creationId xmlns:p14="http://schemas.microsoft.com/office/powerpoint/2010/main" val="2302684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en object (variant)">
    <p:spTree>
      <p:nvGrpSpPr>
        <p:cNvPr id="1" name=""/>
        <p:cNvGrpSpPr/>
        <p:nvPr/>
      </p:nvGrpSpPr>
      <p:grpSpPr>
        <a:xfrm>
          <a:off x="0" y="0"/>
          <a:ext cx="0" cy="0"/>
          <a:chOff x="0" y="0"/>
          <a:chExt cx="0" cy="0"/>
        </a:xfrm>
      </p:grpSpPr>
      <p:sp>
        <p:nvSpPr>
          <p:cNvPr id="10" name="Rechthoek 9">
            <a:extLst>
              <a:ext uri="{FF2B5EF4-FFF2-40B4-BE49-F238E27FC236}">
                <a16:creationId xmlns:a16="http://schemas.microsoft.com/office/drawing/2014/main" id="{3C2769A1-373B-4CAE-A3E9-A99BAAE0B7AB}"/>
              </a:ext>
            </a:extLst>
          </p:cNvPr>
          <p:cNvSpPr/>
          <p:nvPr userDrawn="1"/>
        </p:nvSpPr>
        <p:spPr>
          <a:xfrm>
            <a:off x="635606" y="634983"/>
            <a:ext cx="10908000" cy="5588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811671" y="715382"/>
            <a:ext cx="7740000" cy="926895"/>
          </a:xfrm>
        </p:spPr>
        <p:txBody>
          <a:bodyPr/>
          <a:lstStyle>
            <a:lvl1pPr>
              <a:defRPr>
                <a:solidFill>
                  <a:schemeClr val="bg1"/>
                </a:solidFill>
              </a:defRPr>
            </a:lvl1pPr>
          </a:lstStyle>
          <a:p>
            <a:r>
              <a:rPr lang="nl-NL" dirty="0"/>
              <a:t>Klik voor titel over twee regels</a:t>
            </a:r>
            <a:br>
              <a:rPr lang="nl-NL" dirty="0"/>
            </a:br>
            <a:r>
              <a:rPr lang="nl-NL" dirty="0"/>
              <a:t>(maak woorden extra dik met </a:t>
            </a:r>
            <a:r>
              <a:rPr lang="nl-NL" dirty="0" err="1"/>
              <a:t>Lato</a:t>
            </a:r>
            <a:r>
              <a:rPr lang="nl-NL" dirty="0"/>
              <a:t>-vet)</a:t>
            </a:r>
          </a:p>
        </p:txBody>
      </p:sp>
      <p:sp>
        <p:nvSpPr>
          <p:cNvPr id="3" name="Tijdelijke aanduiding voor inhoud 2"/>
          <p:cNvSpPr>
            <a:spLocks noGrp="1"/>
          </p:cNvSpPr>
          <p:nvPr>
            <p:ph idx="1" hasCustomPrompt="1"/>
          </p:nvPr>
        </p:nvSpPr>
        <p:spPr>
          <a:xfrm>
            <a:off x="811672" y="1925619"/>
            <a:ext cx="7740000" cy="4068000"/>
          </a:xfrm>
        </p:spPr>
        <p:txBody>
          <a:bodyPr/>
          <a:lstStyle>
            <a:lvl1pPr>
              <a:defRPr baseline="0">
                <a:solidFill>
                  <a:schemeClr val="bg1"/>
                </a:solidFill>
                <a:latin typeface="+mn-lt"/>
              </a:defRPr>
            </a:lvl1pPr>
            <a:lvl2pPr>
              <a:defRPr>
                <a:solidFill>
                  <a:schemeClr val="bg1"/>
                </a:solidFill>
                <a:latin typeface="+mn-lt"/>
              </a:defRPr>
            </a:lvl2pPr>
            <a:lvl3pPr>
              <a:defRPr>
                <a:solidFill>
                  <a:schemeClr val="bg1"/>
                </a:solidFill>
                <a:latin typeface="+mn-lt"/>
              </a:defRPr>
            </a:lvl3pPr>
            <a:lvl4pPr>
              <a:defRPr>
                <a:solidFill>
                  <a:schemeClr val="bg1"/>
                </a:solidFill>
                <a:latin typeface="+mn-lt"/>
              </a:defRPr>
            </a:lvl4pPr>
            <a:lvl5pPr>
              <a:defRPr>
                <a:solidFill>
                  <a:schemeClr val="bg1"/>
                </a:solidFill>
                <a:latin typeface="+mn-lt"/>
              </a:defRPr>
            </a:lvl5pPr>
          </a:lstStyle>
          <a:p>
            <a:pPr lvl="0"/>
            <a:r>
              <a:rPr lang="nl-NL" dirty="0"/>
              <a:t>Klik om een tekst toe te voegen. </a:t>
            </a:r>
            <a:br>
              <a:rPr lang="nl-NL" dirty="0"/>
            </a:br>
            <a:r>
              <a:rPr lang="nl-NL" dirty="0"/>
              <a:t>Zie de pagina met tips voor het kiezen van een andere tekstopmaak. </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voettekst 4"/>
          <p:cNvSpPr>
            <a:spLocks noGrp="1"/>
          </p:cNvSpPr>
          <p:nvPr>
            <p:ph type="ftr" sz="quarter" idx="11"/>
          </p:nvPr>
        </p:nvSpPr>
        <p:spPr/>
        <p:txBody>
          <a:bodyPr/>
          <a:lstStyle/>
          <a:p>
            <a:r>
              <a:rPr lang="nl-NL"/>
              <a:t>Titel van presentatie; deze kun je wijzigen via Koptekst en voettekst</a:t>
            </a:r>
          </a:p>
        </p:txBody>
      </p:sp>
      <p:sp>
        <p:nvSpPr>
          <p:cNvPr id="6" name="Tijdelijke aanduiding voor dianummer 5"/>
          <p:cNvSpPr>
            <a:spLocks noGrp="1"/>
          </p:cNvSpPr>
          <p:nvPr>
            <p:ph type="sldNum" sz="quarter" idx="12"/>
          </p:nvPr>
        </p:nvSpPr>
        <p:spPr/>
        <p:txBody>
          <a:bodyPr/>
          <a:lstStyle/>
          <a:p>
            <a:fld id="{C29DC087-FE3C-4A49-A032-2EF798F57C7B}" type="slidenum">
              <a:rPr lang="nl-NL" smtClean="0"/>
              <a:t>‹nr.›</a:t>
            </a:fld>
            <a:endParaRPr lang="nl-NL"/>
          </a:p>
        </p:txBody>
      </p:sp>
    </p:spTree>
    <p:extLst>
      <p:ext uri="{BB962C8B-B14F-4D97-AF65-F5344CB8AC3E}">
        <p14:creationId xmlns:p14="http://schemas.microsoft.com/office/powerpoint/2010/main" val="29224715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houd van twe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18565" y="715382"/>
            <a:ext cx="7920000" cy="926895"/>
          </a:xfrm>
        </p:spPr>
        <p:txBody>
          <a:bodyPr/>
          <a:lstStyle/>
          <a:p>
            <a:r>
              <a:rPr lang="nl-NL" dirty="0"/>
              <a:t>Klik voor titel over twee regels</a:t>
            </a:r>
            <a:br>
              <a:rPr lang="nl-NL" dirty="0"/>
            </a:br>
            <a:r>
              <a:rPr lang="nl-NL" dirty="0"/>
              <a:t>(maak woorden extra dik met </a:t>
            </a:r>
            <a:r>
              <a:rPr lang="nl-NL" dirty="0" err="1"/>
              <a:t>Lato</a:t>
            </a:r>
            <a:r>
              <a:rPr lang="nl-NL" dirty="0"/>
              <a:t>-vet)</a:t>
            </a:r>
          </a:p>
        </p:txBody>
      </p:sp>
      <p:sp>
        <p:nvSpPr>
          <p:cNvPr id="6" name="Tijdelijke aanduiding voor voettekst 5"/>
          <p:cNvSpPr>
            <a:spLocks noGrp="1"/>
          </p:cNvSpPr>
          <p:nvPr>
            <p:ph type="ftr" sz="quarter" idx="11"/>
          </p:nvPr>
        </p:nvSpPr>
        <p:spPr/>
        <p:txBody>
          <a:bodyPr/>
          <a:lstStyle/>
          <a:p>
            <a:r>
              <a:rPr lang="nl-NL"/>
              <a:t>Titel van presentatie; deze kun je wijzigen via Koptekst en voettekst</a:t>
            </a:r>
          </a:p>
        </p:txBody>
      </p:sp>
      <p:sp>
        <p:nvSpPr>
          <p:cNvPr id="7" name="Tijdelijke aanduiding voor dianummer 6"/>
          <p:cNvSpPr>
            <a:spLocks noGrp="1"/>
          </p:cNvSpPr>
          <p:nvPr>
            <p:ph type="sldNum" sz="quarter" idx="12"/>
          </p:nvPr>
        </p:nvSpPr>
        <p:spPr/>
        <p:txBody>
          <a:bodyPr/>
          <a:lstStyle/>
          <a:p>
            <a:fld id="{C29DC087-FE3C-4A49-A032-2EF798F57C7B}" type="slidenum">
              <a:rPr lang="nl-NL" smtClean="0"/>
              <a:t>‹nr.›</a:t>
            </a:fld>
            <a:endParaRPr lang="nl-NL"/>
          </a:p>
        </p:txBody>
      </p:sp>
      <p:sp>
        <p:nvSpPr>
          <p:cNvPr id="8" name="Tijdelijke aanduiding voor inhoud 2">
            <a:extLst>
              <a:ext uri="{FF2B5EF4-FFF2-40B4-BE49-F238E27FC236}">
                <a16:creationId xmlns:a16="http://schemas.microsoft.com/office/drawing/2014/main" id="{3D2AB72D-BA30-4A03-9283-C13C3F5FBDB6}"/>
              </a:ext>
            </a:extLst>
          </p:cNvPr>
          <p:cNvSpPr>
            <a:spLocks noGrp="1"/>
          </p:cNvSpPr>
          <p:nvPr>
            <p:ph idx="1" hasCustomPrompt="1"/>
          </p:nvPr>
        </p:nvSpPr>
        <p:spPr>
          <a:xfrm>
            <a:off x="618566" y="1925619"/>
            <a:ext cx="5073317" cy="4068000"/>
          </a:xfrm>
        </p:spPr>
        <p:txBody>
          <a:bodyPr/>
          <a:lstStyle>
            <a:lvl1pPr>
              <a:defRPr baseline="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nl-NL" dirty="0"/>
              <a:t>Klik om een tekst toe te voegen. </a:t>
            </a:r>
            <a:br>
              <a:rPr lang="nl-NL" dirty="0"/>
            </a:br>
            <a:r>
              <a:rPr lang="nl-NL" dirty="0"/>
              <a:t>Zie de pagina met tips voor het kiezen van een andere tekstopmaak. </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9" name="Tijdelijke aanduiding voor inhoud 2">
            <a:extLst>
              <a:ext uri="{FF2B5EF4-FFF2-40B4-BE49-F238E27FC236}">
                <a16:creationId xmlns:a16="http://schemas.microsoft.com/office/drawing/2014/main" id="{CDF30AA8-DD5F-404D-874A-116ECB4B6933}"/>
              </a:ext>
            </a:extLst>
          </p:cNvPr>
          <p:cNvSpPr>
            <a:spLocks noGrp="1"/>
          </p:cNvSpPr>
          <p:nvPr>
            <p:ph idx="13" hasCustomPrompt="1"/>
          </p:nvPr>
        </p:nvSpPr>
        <p:spPr>
          <a:xfrm>
            <a:off x="6096000" y="1925619"/>
            <a:ext cx="5073317" cy="4068000"/>
          </a:xfrm>
        </p:spPr>
        <p:txBody>
          <a:bodyPr/>
          <a:lstStyle>
            <a:lvl1pPr>
              <a:defRPr baseline="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nl-NL" dirty="0"/>
              <a:t>Klik om een tekst toe te voegen. </a:t>
            </a:r>
            <a:br>
              <a:rPr lang="nl-NL" dirty="0"/>
            </a:br>
            <a:r>
              <a:rPr lang="nl-NL" dirty="0"/>
              <a:t>Zie de pagina met tips voor het kiezen van een andere tekstopmaak. </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30140885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houd van twee (variant)">
    <p:spTree>
      <p:nvGrpSpPr>
        <p:cNvPr id="1" name=""/>
        <p:cNvGrpSpPr/>
        <p:nvPr/>
      </p:nvGrpSpPr>
      <p:grpSpPr>
        <a:xfrm>
          <a:off x="0" y="0"/>
          <a:ext cx="0" cy="0"/>
          <a:chOff x="0" y="0"/>
          <a:chExt cx="0" cy="0"/>
        </a:xfrm>
      </p:grpSpPr>
      <p:sp>
        <p:nvSpPr>
          <p:cNvPr id="10" name="Rechthoek 9">
            <a:extLst>
              <a:ext uri="{FF2B5EF4-FFF2-40B4-BE49-F238E27FC236}">
                <a16:creationId xmlns:a16="http://schemas.microsoft.com/office/drawing/2014/main" id="{3C2769A1-373B-4CAE-A3E9-A99BAAE0B7AB}"/>
              </a:ext>
            </a:extLst>
          </p:cNvPr>
          <p:cNvSpPr/>
          <p:nvPr userDrawn="1"/>
        </p:nvSpPr>
        <p:spPr>
          <a:xfrm>
            <a:off x="635606" y="634983"/>
            <a:ext cx="10908000" cy="55880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el 1"/>
          <p:cNvSpPr>
            <a:spLocks noGrp="1"/>
          </p:cNvSpPr>
          <p:nvPr>
            <p:ph type="title" hasCustomPrompt="1"/>
          </p:nvPr>
        </p:nvSpPr>
        <p:spPr>
          <a:xfrm>
            <a:off x="811671" y="715382"/>
            <a:ext cx="7740000" cy="926895"/>
          </a:xfrm>
        </p:spPr>
        <p:txBody>
          <a:bodyPr/>
          <a:lstStyle>
            <a:lvl1pPr>
              <a:defRPr>
                <a:solidFill>
                  <a:schemeClr val="bg1"/>
                </a:solidFill>
              </a:defRPr>
            </a:lvl1pPr>
          </a:lstStyle>
          <a:p>
            <a:r>
              <a:rPr lang="nl-NL" dirty="0"/>
              <a:t>Klik voor titel over twee regels</a:t>
            </a:r>
            <a:br>
              <a:rPr lang="nl-NL" dirty="0"/>
            </a:br>
            <a:r>
              <a:rPr lang="nl-NL" dirty="0"/>
              <a:t>(maak woorden extra dik met </a:t>
            </a:r>
            <a:r>
              <a:rPr lang="nl-NL" dirty="0" err="1"/>
              <a:t>Lato</a:t>
            </a:r>
            <a:r>
              <a:rPr lang="nl-NL" dirty="0"/>
              <a:t>-vet)</a:t>
            </a:r>
          </a:p>
        </p:txBody>
      </p:sp>
      <p:sp>
        <p:nvSpPr>
          <p:cNvPr id="5" name="Tijdelijke aanduiding voor voettekst 4"/>
          <p:cNvSpPr>
            <a:spLocks noGrp="1"/>
          </p:cNvSpPr>
          <p:nvPr>
            <p:ph type="ftr" sz="quarter" idx="11"/>
          </p:nvPr>
        </p:nvSpPr>
        <p:spPr/>
        <p:txBody>
          <a:bodyPr/>
          <a:lstStyle/>
          <a:p>
            <a:r>
              <a:rPr lang="nl-NL"/>
              <a:t>Titel van presentatie; deze kun je wijzigen via Koptekst en voettekst</a:t>
            </a:r>
          </a:p>
        </p:txBody>
      </p:sp>
      <p:sp>
        <p:nvSpPr>
          <p:cNvPr id="6" name="Tijdelijke aanduiding voor dianummer 5"/>
          <p:cNvSpPr>
            <a:spLocks noGrp="1"/>
          </p:cNvSpPr>
          <p:nvPr>
            <p:ph type="sldNum" sz="quarter" idx="12"/>
          </p:nvPr>
        </p:nvSpPr>
        <p:spPr/>
        <p:txBody>
          <a:bodyPr/>
          <a:lstStyle/>
          <a:p>
            <a:fld id="{C29DC087-FE3C-4A49-A032-2EF798F57C7B}" type="slidenum">
              <a:rPr lang="nl-NL" smtClean="0"/>
              <a:t>‹nr.›</a:t>
            </a:fld>
            <a:endParaRPr lang="nl-NL"/>
          </a:p>
        </p:txBody>
      </p:sp>
      <p:sp>
        <p:nvSpPr>
          <p:cNvPr id="12" name="Tijdelijke aanduiding voor inhoud 2">
            <a:extLst>
              <a:ext uri="{FF2B5EF4-FFF2-40B4-BE49-F238E27FC236}">
                <a16:creationId xmlns:a16="http://schemas.microsoft.com/office/drawing/2014/main" id="{8763E0D0-83B7-4BCE-A666-11A64EB6FC13}"/>
              </a:ext>
            </a:extLst>
          </p:cNvPr>
          <p:cNvSpPr>
            <a:spLocks noGrp="1"/>
          </p:cNvSpPr>
          <p:nvPr>
            <p:ph idx="14" hasCustomPrompt="1"/>
          </p:nvPr>
        </p:nvSpPr>
        <p:spPr>
          <a:xfrm>
            <a:off x="6282646" y="1925619"/>
            <a:ext cx="5097682" cy="4068000"/>
          </a:xfrm>
        </p:spPr>
        <p:txBody>
          <a:bodyPr/>
          <a:lstStyle>
            <a:lvl1pPr>
              <a:defRPr baseline="0">
                <a:solidFill>
                  <a:schemeClr val="bg1"/>
                </a:solidFill>
                <a:latin typeface="+mn-lt"/>
              </a:defRPr>
            </a:lvl1pPr>
            <a:lvl2pPr>
              <a:defRPr>
                <a:solidFill>
                  <a:schemeClr val="bg1"/>
                </a:solidFill>
                <a:latin typeface="+mn-lt"/>
              </a:defRPr>
            </a:lvl2pPr>
            <a:lvl3pPr>
              <a:defRPr>
                <a:solidFill>
                  <a:schemeClr val="bg1"/>
                </a:solidFill>
                <a:latin typeface="+mn-lt"/>
              </a:defRPr>
            </a:lvl3pPr>
            <a:lvl4pPr>
              <a:defRPr>
                <a:solidFill>
                  <a:schemeClr val="bg1"/>
                </a:solidFill>
                <a:latin typeface="+mn-lt"/>
              </a:defRPr>
            </a:lvl4pPr>
            <a:lvl5pPr>
              <a:defRPr>
                <a:solidFill>
                  <a:schemeClr val="bg1"/>
                </a:solidFill>
                <a:latin typeface="+mn-lt"/>
              </a:defRPr>
            </a:lvl5pPr>
          </a:lstStyle>
          <a:p>
            <a:pPr lvl="0"/>
            <a:r>
              <a:rPr lang="nl-NL" dirty="0"/>
              <a:t>Klik om een tekst toe te voegen. </a:t>
            </a:r>
            <a:br>
              <a:rPr lang="nl-NL" dirty="0"/>
            </a:br>
            <a:r>
              <a:rPr lang="nl-NL" dirty="0"/>
              <a:t>Zie de pagina met tips voor het kiezen van een andere tekstopmaak. </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13" name="Tijdelijke aanduiding voor inhoud 2">
            <a:extLst>
              <a:ext uri="{FF2B5EF4-FFF2-40B4-BE49-F238E27FC236}">
                <a16:creationId xmlns:a16="http://schemas.microsoft.com/office/drawing/2014/main" id="{4E616AC2-A071-4F47-A342-D6AB91351742}"/>
              </a:ext>
            </a:extLst>
          </p:cNvPr>
          <p:cNvSpPr>
            <a:spLocks noGrp="1"/>
          </p:cNvSpPr>
          <p:nvPr>
            <p:ph idx="13" hasCustomPrompt="1"/>
          </p:nvPr>
        </p:nvSpPr>
        <p:spPr>
          <a:xfrm>
            <a:off x="811671" y="1925619"/>
            <a:ext cx="5076000" cy="4068000"/>
          </a:xfrm>
        </p:spPr>
        <p:txBody>
          <a:bodyPr/>
          <a:lstStyle>
            <a:lvl1pPr>
              <a:defRPr baseline="0">
                <a:solidFill>
                  <a:schemeClr val="bg1"/>
                </a:solidFill>
                <a:latin typeface="+mn-lt"/>
              </a:defRPr>
            </a:lvl1pPr>
            <a:lvl2pPr>
              <a:defRPr>
                <a:solidFill>
                  <a:schemeClr val="bg1"/>
                </a:solidFill>
                <a:latin typeface="+mn-lt"/>
              </a:defRPr>
            </a:lvl2pPr>
            <a:lvl3pPr>
              <a:defRPr>
                <a:solidFill>
                  <a:schemeClr val="bg1"/>
                </a:solidFill>
                <a:latin typeface="+mn-lt"/>
              </a:defRPr>
            </a:lvl3pPr>
            <a:lvl4pPr>
              <a:defRPr>
                <a:solidFill>
                  <a:schemeClr val="bg1"/>
                </a:solidFill>
                <a:latin typeface="+mn-lt"/>
              </a:defRPr>
            </a:lvl4pPr>
            <a:lvl5pPr>
              <a:defRPr>
                <a:solidFill>
                  <a:schemeClr val="bg1"/>
                </a:solidFill>
                <a:latin typeface="+mn-lt"/>
              </a:defRPr>
            </a:lvl5pPr>
          </a:lstStyle>
          <a:p>
            <a:pPr lvl="0"/>
            <a:r>
              <a:rPr lang="nl-NL" dirty="0"/>
              <a:t>Klik om een tekst toe te voegen. </a:t>
            </a:r>
            <a:br>
              <a:rPr lang="nl-NL" dirty="0"/>
            </a:br>
            <a:r>
              <a:rPr lang="nl-NL" dirty="0"/>
              <a:t>Zie de pagina met tips voor het kiezen van een andere tekstopmaak. </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3109088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618565" y="715382"/>
            <a:ext cx="8068233" cy="926895"/>
          </a:xfrm>
          <a:prstGeom prst="rect">
            <a:avLst/>
          </a:prstGeom>
        </p:spPr>
        <p:txBody>
          <a:bodyPr vert="horz" lIns="0" tIns="0" rIns="0" bIns="0" rtlCol="0" anchor="t" anchorCtr="0">
            <a:noAutofit/>
          </a:bodyPr>
          <a:lstStyle/>
          <a:p>
            <a:r>
              <a:rPr lang="nl-NL" dirty="0"/>
              <a:t>Klik om de stijl te bewerken</a:t>
            </a:r>
          </a:p>
        </p:txBody>
      </p:sp>
      <p:sp>
        <p:nvSpPr>
          <p:cNvPr id="3" name="Tijdelijke aanduiding voor tekst 2"/>
          <p:cNvSpPr>
            <a:spLocks noGrp="1"/>
          </p:cNvSpPr>
          <p:nvPr>
            <p:ph type="body" idx="1"/>
          </p:nvPr>
        </p:nvSpPr>
        <p:spPr>
          <a:xfrm>
            <a:off x="618566" y="1925619"/>
            <a:ext cx="8068234" cy="4251344"/>
          </a:xfrm>
          <a:prstGeom prst="rect">
            <a:avLst/>
          </a:prstGeom>
        </p:spPr>
        <p:txBody>
          <a:bodyPr vert="horz" lIns="0" tIns="0" rIns="0" bIns="0" rtlCol="0">
            <a:noAutofit/>
          </a:bodyPr>
          <a:lstStyle/>
          <a:p>
            <a:pPr lvl="0"/>
            <a:r>
              <a:rPr lang="nl-NL" dirty="0"/>
              <a:t>Klik om een tekst toe te voegen. Zie de pagina met tips voor het kiezen van een andere tekstopmaak. </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5" name="Tijdelijke aanduiding voor voettekst 4"/>
          <p:cNvSpPr>
            <a:spLocks noGrp="1"/>
          </p:cNvSpPr>
          <p:nvPr>
            <p:ph type="ftr" sz="quarter" idx="3"/>
          </p:nvPr>
        </p:nvSpPr>
        <p:spPr>
          <a:xfrm>
            <a:off x="618566" y="6334834"/>
            <a:ext cx="6054850" cy="365125"/>
          </a:xfrm>
          <a:prstGeom prst="rect">
            <a:avLst/>
          </a:prstGeom>
        </p:spPr>
        <p:txBody>
          <a:bodyPr vert="horz" lIns="0" tIns="0" rIns="0" bIns="0" rtlCol="0" anchor="ctr">
            <a:noAutofit/>
          </a:bodyPr>
          <a:lstStyle>
            <a:lvl1pPr algn="l">
              <a:defRPr sz="1100">
                <a:solidFill>
                  <a:schemeClr val="accent1"/>
                </a:solidFill>
              </a:defRPr>
            </a:lvl1pPr>
          </a:lstStyle>
          <a:p>
            <a:r>
              <a:rPr lang="nl-NL" dirty="0"/>
              <a:t>Titel van presentatie; deze kun je wijzigen via Koptekst en voettekst</a:t>
            </a:r>
          </a:p>
        </p:txBody>
      </p:sp>
      <p:sp>
        <p:nvSpPr>
          <p:cNvPr id="6" name="Tijdelijke aanduiding voor dianummer 5"/>
          <p:cNvSpPr>
            <a:spLocks noGrp="1"/>
          </p:cNvSpPr>
          <p:nvPr>
            <p:ph type="sldNum" sz="quarter" idx="4"/>
          </p:nvPr>
        </p:nvSpPr>
        <p:spPr>
          <a:xfrm>
            <a:off x="10929508" y="6334834"/>
            <a:ext cx="614727" cy="365125"/>
          </a:xfrm>
          <a:prstGeom prst="rect">
            <a:avLst/>
          </a:prstGeom>
        </p:spPr>
        <p:txBody>
          <a:bodyPr vert="horz" lIns="0" tIns="0" rIns="0" bIns="0" rtlCol="0" anchor="ctr">
            <a:noAutofit/>
          </a:bodyPr>
          <a:lstStyle>
            <a:lvl1pPr algn="r">
              <a:defRPr sz="1100">
                <a:solidFill>
                  <a:schemeClr val="accent1"/>
                </a:solidFill>
              </a:defRPr>
            </a:lvl1pPr>
          </a:lstStyle>
          <a:p>
            <a:fld id="{C29DC087-FE3C-4A49-A032-2EF798F57C7B}" type="slidenum">
              <a:rPr lang="nl-NL" smtClean="0"/>
              <a:pPr/>
              <a:t>‹nr.›</a:t>
            </a:fld>
            <a:endParaRPr lang="nl-NL"/>
          </a:p>
        </p:txBody>
      </p:sp>
      <p:sp>
        <p:nvSpPr>
          <p:cNvPr id="24" name="Rechthoek 23"/>
          <p:cNvSpPr/>
          <p:nvPr userDrawn="1"/>
        </p:nvSpPr>
        <p:spPr>
          <a:xfrm>
            <a:off x="10507200" y="-352043"/>
            <a:ext cx="121040" cy="247650"/>
          </a:xfrm>
          <a:prstGeom prst="rect">
            <a:avLst/>
          </a:prstGeom>
          <a:solidFill>
            <a:schemeClr val="bg1"/>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5" name="Rechthoek 24"/>
          <p:cNvSpPr/>
          <p:nvPr userDrawn="1"/>
        </p:nvSpPr>
        <p:spPr>
          <a:xfrm>
            <a:off x="10680951" y="-352043"/>
            <a:ext cx="121040" cy="247650"/>
          </a:xfrm>
          <a:prstGeom prst="rect">
            <a:avLst/>
          </a:prstGeom>
          <a:solidFill>
            <a:schemeClr val="tx1"/>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6" name="Rechthoek 25"/>
          <p:cNvSpPr/>
          <p:nvPr userDrawn="1"/>
        </p:nvSpPr>
        <p:spPr>
          <a:xfrm>
            <a:off x="11028453" y="-352043"/>
            <a:ext cx="121040" cy="247650"/>
          </a:xfrm>
          <a:prstGeom prst="rect">
            <a:avLst/>
          </a:prstGeom>
          <a:solidFill>
            <a:schemeClr val="tx2"/>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7" name="Rechthoek 26"/>
          <p:cNvSpPr/>
          <p:nvPr userDrawn="1"/>
        </p:nvSpPr>
        <p:spPr>
          <a:xfrm>
            <a:off x="11549706" y="-352043"/>
            <a:ext cx="121040" cy="247650"/>
          </a:xfrm>
          <a:prstGeom prst="rect">
            <a:avLst/>
          </a:prstGeom>
          <a:solidFill>
            <a:schemeClr val="accent3"/>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8" name="Rechthoek 27"/>
          <p:cNvSpPr/>
          <p:nvPr userDrawn="1"/>
        </p:nvSpPr>
        <p:spPr>
          <a:xfrm>
            <a:off x="11723457" y="-352043"/>
            <a:ext cx="121040" cy="247650"/>
          </a:xfrm>
          <a:prstGeom prst="rect">
            <a:avLst/>
          </a:prstGeom>
          <a:solidFill>
            <a:schemeClr val="accent4"/>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9" name="Rechthoek 28"/>
          <p:cNvSpPr/>
          <p:nvPr userDrawn="1"/>
        </p:nvSpPr>
        <p:spPr>
          <a:xfrm>
            <a:off x="12070960" y="-352043"/>
            <a:ext cx="121040" cy="247650"/>
          </a:xfrm>
          <a:prstGeom prst="rect">
            <a:avLst/>
          </a:prstGeom>
          <a:solidFill>
            <a:schemeClr val="accent6"/>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0" name="Rechthoek 29"/>
          <p:cNvSpPr/>
          <p:nvPr userDrawn="1"/>
        </p:nvSpPr>
        <p:spPr>
          <a:xfrm>
            <a:off x="11897208" y="-352043"/>
            <a:ext cx="121040" cy="247650"/>
          </a:xfrm>
          <a:prstGeom prst="rect">
            <a:avLst/>
          </a:prstGeom>
          <a:solidFill>
            <a:schemeClr val="accent5"/>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1" name="Rechthoek 30"/>
          <p:cNvSpPr/>
          <p:nvPr userDrawn="1"/>
        </p:nvSpPr>
        <p:spPr>
          <a:xfrm>
            <a:off x="10854702" y="-352043"/>
            <a:ext cx="121040" cy="247650"/>
          </a:xfrm>
          <a:prstGeom prst="rect">
            <a:avLst/>
          </a:prstGeom>
          <a:solidFill>
            <a:schemeClr val="bg2"/>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2" name="Rechthoek 31"/>
          <p:cNvSpPr/>
          <p:nvPr userDrawn="1"/>
        </p:nvSpPr>
        <p:spPr>
          <a:xfrm>
            <a:off x="11202204" y="-352043"/>
            <a:ext cx="121040" cy="247650"/>
          </a:xfrm>
          <a:prstGeom prst="rect">
            <a:avLst/>
          </a:prstGeom>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3" name="Rechthoek 32"/>
          <p:cNvSpPr/>
          <p:nvPr userDrawn="1"/>
        </p:nvSpPr>
        <p:spPr>
          <a:xfrm>
            <a:off x="11375955" y="-352043"/>
            <a:ext cx="121040" cy="247650"/>
          </a:xfrm>
          <a:prstGeom prst="rect">
            <a:avLst/>
          </a:prstGeom>
          <a:solidFill>
            <a:schemeClr val="accent2"/>
          </a:solidFill>
          <a:ln w="317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1521704910"/>
      </p:ext>
    </p:extLst>
  </p:cSld>
  <p:clrMap bg1="lt1" tx1="dk1" bg2="lt2" tx2="dk2" accent1="accent1" accent2="accent2" accent3="accent3" accent4="accent4" accent5="accent5" accent6="accent6" hlink="hlink" folHlink="folHlink"/>
  <p:sldLayoutIdLst>
    <p:sldLayoutId id="2147483669" r:id="rId1"/>
    <p:sldLayoutId id="2147483668" r:id="rId2"/>
    <p:sldLayoutId id="2147483649" r:id="rId3"/>
    <p:sldLayoutId id="2147483666" r:id="rId4"/>
    <p:sldLayoutId id="2147483667" r:id="rId5"/>
    <p:sldLayoutId id="2147483650" r:id="rId6"/>
    <p:sldLayoutId id="2147483662" r:id="rId7"/>
    <p:sldLayoutId id="2147483652" r:id="rId8"/>
    <p:sldLayoutId id="2147483663" r:id="rId9"/>
    <p:sldLayoutId id="2147483664" r:id="rId10"/>
    <p:sldLayoutId id="2147483651" r:id="rId11"/>
    <p:sldLayoutId id="2147483654" r:id="rId12"/>
    <p:sldLayoutId id="2147483665" r:id="rId13"/>
    <p:sldLayoutId id="2147483670" r:id="rId14"/>
    <p:sldLayoutId id="2147483671" r:id="rId15"/>
    <p:sldLayoutId id="2147483673" r:id="rId16"/>
  </p:sldLayoutIdLst>
  <p:hf hdr="0" dt="0"/>
  <p:txStyles>
    <p:titleStyle>
      <a:lvl1pPr algn="l" defTabSz="914400" rtl="0" eaLnBrk="1" latinLnBrk="0" hangingPunct="1">
        <a:lnSpc>
          <a:spcPct val="100000"/>
        </a:lnSpc>
        <a:spcBef>
          <a:spcPct val="0"/>
        </a:spcBef>
        <a:buNone/>
        <a:defRPr sz="3000" kern="1200">
          <a:solidFill>
            <a:schemeClr val="accent1"/>
          </a:solidFill>
          <a:latin typeface="+mj-lt"/>
          <a:ea typeface="+mj-ea"/>
          <a:cs typeface="+mj-cs"/>
        </a:defRPr>
      </a:lvl1pPr>
    </p:titleStyle>
    <p:bodyStyle>
      <a:lvl1pPr marL="0" indent="0" algn="l" defTabSz="914400" rtl="0" eaLnBrk="1" latinLnBrk="0" hangingPunct="1">
        <a:lnSpc>
          <a:spcPct val="114000"/>
        </a:lnSpc>
        <a:spcBef>
          <a:spcPts val="0"/>
        </a:spcBef>
        <a:buFont typeface="Arial" panose="020B0604020202020204" pitchFamily="34" charset="0"/>
        <a:buNone/>
        <a:defRPr sz="1800" b="1" kern="1200">
          <a:solidFill>
            <a:schemeClr val="tx1"/>
          </a:solidFill>
          <a:latin typeface="+mn-lt"/>
          <a:ea typeface="+mn-ea"/>
          <a:cs typeface="+mn-cs"/>
        </a:defRPr>
      </a:lvl1pPr>
      <a:lvl2pPr marL="216000" indent="-216000" algn="l" defTabSz="914400" rtl="0" eaLnBrk="1" latinLnBrk="0" hangingPunct="1">
        <a:lnSpc>
          <a:spcPct val="114000"/>
        </a:lnSpc>
        <a:spcBef>
          <a:spcPts val="0"/>
        </a:spcBef>
        <a:buFont typeface="Calibri" panose="020F0502020204030204" pitchFamily="34" charset="0"/>
        <a:buChar char="−"/>
        <a:defRPr sz="1800" kern="1200">
          <a:solidFill>
            <a:schemeClr val="tx1"/>
          </a:solidFill>
          <a:latin typeface="+mj-lt"/>
          <a:ea typeface="+mn-ea"/>
          <a:cs typeface="+mn-cs"/>
        </a:defRPr>
      </a:lvl2pPr>
      <a:lvl3pPr marL="360000" indent="-144000" algn="l" defTabSz="914400" rtl="0" eaLnBrk="1" latinLnBrk="0" hangingPunct="1">
        <a:lnSpc>
          <a:spcPct val="114000"/>
        </a:lnSpc>
        <a:spcBef>
          <a:spcPts val="0"/>
        </a:spcBef>
        <a:buFont typeface="Calibri" panose="020F0502020204030204" pitchFamily="34" charset="0"/>
        <a:buChar char="‐"/>
        <a:defRPr sz="1400" kern="1200">
          <a:solidFill>
            <a:schemeClr val="tx1"/>
          </a:solidFill>
          <a:latin typeface="+mj-lt"/>
          <a:ea typeface="+mn-ea"/>
          <a:cs typeface="+mn-cs"/>
        </a:defRPr>
      </a:lvl3pPr>
      <a:lvl4pPr marL="576000" indent="-144000" algn="l" defTabSz="914400" rtl="0" eaLnBrk="1" latinLnBrk="0" hangingPunct="1">
        <a:lnSpc>
          <a:spcPct val="114000"/>
        </a:lnSpc>
        <a:spcBef>
          <a:spcPts val="0"/>
        </a:spcBef>
        <a:buFont typeface="Calibri" panose="020F0502020204030204" pitchFamily="34" charset="0"/>
        <a:buChar char="‐"/>
        <a:defRPr sz="1400" kern="1200">
          <a:solidFill>
            <a:schemeClr val="tx1"/>
          </a:solidFill>
          <a:latin typeface="+mj-lt"/>
          <a:ea typeface="+mn-ea"/>
          <a:cs typeface="+mn-cs"/>
        </a:defRPr>
      </a:lvl4pPr>
      <a:lvl5pPr marL="720000" indent="-144000" algn="l" defTabSz="914400" rtl="0" eaLnBrk="1" latinLnBrk="0" hangingPunct="1">
        <a:lnSpc>
          <a:spcPct val="114000"/>
        </a:lnSpc>
        <a:spcBef>
          <a:spcPts val="0"/>
        </a:spcBef>
        <a:buFont typeface="Calibri" panose="020F0502020204030204" pitchFamily="34" charset="0"/>
        <a:buChar char="‐"/>
        <a:defRPr sz="14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036FF4DB-C5B3-452A-8CA5-264484940F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61AC7A1C-3770-4F94-97DA-553F9B685DD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C3FF975F-41E2-4065-A61D-3B73B5DCE1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6A4E99-6D19-4D48-BBFF-CD995B059248}" type="datetime1">
              <a:rPr lang="nl-NL" smtClean="0"/>
              <a:t>8-10-2025</a:t>
            </a:fld>
            <a:endParaRPr lang="nl-NL"/>
          </a:p>
        </p:txBody>
      </p:sp>
      <p:sp>
        <p:nvSpPr>
          <p:cNvPr id="5" name="Tijdelijke aanduiding voor voettekst 4">
            <a:extLst>
              <a:ext uri="{FF2B5EF4-FFF2-40B4-BE49-F238E27FC236}">
                <a16:creationId xmlns:a16="http://schemas.microsoft.com/office/drawing/2014/main" id="{67A03FB6-CA0D-428C-8E38-1DAE48A399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nl-NL"/>
              <a:t>Titel van presentatie; deze kun je wijzigen via Koptekst en voettekst</a:t>
            </a:r>
          </a:p>
        </p:txBody>
      </p:sp>
      <p:sp>
        <p:nvSpPr>
          <p:cNvPr id="6" name="Tijdelijke aanduiding voor dianummer 5">
            <a:extLst>
              <a:ext uri="{FF2B5EF4-FFF2-40B4-BE49-F238E27FC236}">
                <a16:creationId xmlns:a16="http://schemas.microsoft.com/office/drawing/2014/main" id="{257DB07F-922E-4005-9B46-ADCFB7B154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506067-6603-453F-A7A4-80CF8080DF06}" type="slidenum">
              <a:rPr lang="nl-NL" smtClean="0"/>
              <a:t>‹nr.›</a:t>
            </a:fld>
            <a:endParaRPr lang="nl-NL"/>
          </a:p>
        </p:txBody>
      </p:sp>
    </p:spTree>
    <p:extLst>
      <p:ext uri="{BB962C8B-B14F-4D97-AF65-F5344CB8AC3E}">
        <p14:creationId xmlns:p14="http://schemas.microsoft.com/office/powerpoint/2010/main" val="3568872458"/>
      </p:ext>
    </p:extLst>
  </p:cSld>
  <p:clrMap bg1="lt1" tx1="dk1" bg2="lt2" tx2="dk2" accent1="accent1" accent2="accent2" accent3="accent3" accent4="accent4" accent5="accent5" accent6="accent6" hlink="hlink" folHlink="folHlink"/>
  <p:sldLayoutIdLst>
    <p:sldLayoutId id="2147483661"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8" Type="http://schemas.openxmlformats.org/officeDocument/2006/relationships/image" Target="../media/image22.jpeg"/><Relationship Id="rId13" Type="http://schemas.openxmlformats.org/officeDocument/2006/relationships/image" Target="../media/image27.jpeg"/><Relationship Id="rId3" Type="http://schemas.openxmlformats.org/officeDocument/2006/relationships/image" Target="../media/image17.jpeg"/><Relationship Id="rId7" Type="http://schemas.openxmlformats.org/officeDocument/2006/relationships/image" Target="../media/image21.jpeg"/><Relationship Id="rId12" Type="http://schemas.openxmlformats.org/officeDocument/2006/relationships/image" Target="../media/image26.jpeg"/><Relationship Id="rId2" Type="http://schemas.openxmlformats.org/officeDocument/2006/relationships/notesSlide" Target="../notesSlides/notesSlide5.xml"/><Relationship Id="rId16" Type="http://schemas.openxmlformats.org/officeDocument/2006/relationships/image" Target="../media/image30.jpeg"/><Relationship Id="rId1" Type="http://schemas.openxmlformats.org/officeDocument/2006/relationships/slideLayout" Target="../slideLayouts/slideLayout12.xml"/><Relationship Id="rId6" Type="http://schemas.openxmlformats.org/officeDocument/2006/relationships/image" Target="../media/image20.png"/><Relationship Id="rId11" Type="http://schemas.openxmlformats.org/officeDocument/2006/relationships/image" Target="../media/image25.jpeg"/><Relationship Id="rId5" Type="http://schemas.openxmlformats.org/officeDocument/2006/relationships/image" Target="../media/image19.jpeg"/><Relationship Id="rId15" Type="http://schemas.openxmlformats.org/officeDocument/2006/relationships/image" Target="../media/image29.jpeg"/><Relationship Id="rId10" Type="http://schemas.openxmlformats.org/officeDocument/2006/relationships/image" Target="../media/image24.jpeg"/><Relationship Id="rId4" Type="http://schemas.openxmlformats.org/officeDocument/2006/relationships/image" Target="../media/image18.jpeg"/><Relationship Id="rId9" Type="http://schemas.openxmlformats.org/officeDocument/2006/relationships/image" Target="../media/image23.jpeg"/><Relationship Id="rId14" Type="http://schemas.openxmlformats.org/officeDocument/2006/relationships/image" Target="../media/image28.jpeg"/></Relationships>
</file>

<file path=ppt/slides/_rels/slide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sz="5000" dirty="0"/>
              <a:t>Raadsbijeenkomst gemeente Maasdriel</a:t>
            </a:r>
            <a:br>
              <a:rPr lang="nl-NL" sz="4800" dirty="0"/>
            </a:br>
            <a:br>
              <a:rPr lang="nl-NL" sz="4800" dirty="0"/>
            </a:br>
            <a:r>
              <a:rPr lang="nl-NL" sz="2800" dirty="0"/>
              <a:t>8 oktober 2025</a:t>
            </a:r>
          </a:p>
        </p:txBody>
      </p:sp>
      <p:pic>
        <p:nvPicPr>
          <p:cNvPr id="7" name="Tijdelijke aanduiding voor afbeelding 6" descr="Afbeelding met buitenshuis, boom, gebouw, hemel&#10;&#10;Door AI gegenereerde inhoud is mogelijk onjuist.">
            <a:extLst>
              <a:ext uri="{FF2B5EF4-FFF2-40B4-BE49-F238E27FC236}">
                <a16:creationId xmlns:a16="http://schemas.microsoft.com/office/drawing/2014/main" id="{646B4FAE-93F6-50F9-F2B3-3D97CE3373C6}"/>
              </a:ext>
            </a:extLst>
          </p:cNvPr>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t="24202" b="24202"/>
          <a:stretch>
            <a:fillRect/>
          </a:stretch>
        </p:blipFill>
        <p:spPr/>
      </p:pic>
    </p:spTree>
    <p:extLst>
      <p:ext uri="{BB962C8B-B14F-4D97-AF65-F5344CB8AC3E}">
        <p14:creationId xmlns:p14="http://schemas.microsoft.com/office/powerpoint/2010/main" val="3374125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2"/>
          </p:nvPr>
        </p:nvSpPr>
        <p:spPr/>
        <p:txBody>
          <a:bodyPr/>
          <a:lstStyle/>
          <a:p>
            <a:fld id="{C29DC087-FE3C-4A49-A032-2EF798F57C7B}" type="slidenum">
              <a:rPr lang="nl-NL" smtClean="0"/>
              <a:t>10</a:t>
            </a:fld>
            <a:endParaRPr lang="nl-NL"/>
          </a:p>
        </p:txBody>
      </p:sp>
      <p:sp>
        <p:nvSpPr>
          <p:cNvPr id="5" name="Titel 4"/>
          <p:cNvSpPr>
            <a:spLocks noGrp="1"/>
          </p:cNvSpPr>
          <p:nvPr>
            <p:ph type="title"/>
          </p:nvPr>
        </p:nvSpPr>
        <p:spPr>
          <a:xfrm>
            <a:off x="4619626" y="836613"/>
            <a:ext cx="6732587" cy="461665"/>
          </a:xfrm>
        </p:spPr>
        <p:txBody>
          <a:bodyPr/>
          <a:lstStyle/>
          <a:p>
            <a:r>
              <a:rPr lang="nl-NL" dirty="0"/>
              <a:t>Dienstverlening (1)</a:t>
            </a:r>
          </a:p>
        </p:txBody>
      </p:sp>
      <p:sp>
        <p:nvSpPr>
          <p:cNvPr id="6" name="Tijdelijke aanduiding voor tekst 5"/>
          <p:cNvSpPr>
            <a:spLocks noGrp="1"/>
          </p:cNvSpPr>
          <p:nvPr>
            <p:ph type="body" sz="quarter" idx="13"/>
          </p:nvPr>
        </p:nvSpPr>
        <p:spPr>
          <a:xfrm>
            <a:off x="4619626" y="1983799"/>
            <a:ext cx="6732588" cy="4441277"/>
          </a:xfrm>
        </p:spPr>
        <p:txBody>
          <a:bodyPr/>
          <a:lstStyle/>
          <a:p>
            <a:r>
              <a:rPr lang="nl-NL" dirty="0"/>
              <a:t>Hoe kijkt ODR aan tegen dienstverlening?</a:t>
            </a:r>
          </a:p>
          <a:p>
            <a:endParaRPr lang="nl-NL" dirty="0"/>
          </a:p>
          <a:p>
            <a:r>
              <a:rPr lang="nl-NL" sz="1400" b="0" dirty="0">
                <a:latin typeface="+mj-lt"/>
              </a:rPr>
              <a:t>Inwoners en bedrijven stellen </a:t>
            </a:r>
            <a:r>
              <a:rPr lang="nl-NL" sz="1400" dirty="0"/>
              <a:t>steeds hogere eisen </a:t>
            </a:r>
            <a:r>
              <a:rPr lang="nl-NL" sz="1400" b="0" dirty="0">
                <a:latin typeface="+mj-lt"/>
              </a:rPr>
              <a:t>aan de dienstverlening. Ze zijn gewend zaken makkelijk te kunnen vinden, snel te kunnen bestellen en goed op de hoogte te worden gehouden van de status van hun ‘product’. Daarnaast verwachten ze van de overheid betrouwbaarheid, dus dat afgesproken deadlines worden gehaald en dat als de buurman een vergelijkbare vergunningaanvraag indient, de uitkomst hetzelfde is. </a:t>
            </a:r>
          </a:p>
          <a:p>
            <a:endParaRPr lang="nl-NL" sz="1400" b="0" dirty="0">
              <a:latin typeface="+mj-lt"/>
            </a:endParaRPr>
          </a:p>
          <a:p>
            <a:r>
              <a:rPr lang="nl-NL" sz="1400" b="0" dirty="0">
                <a:latin typeface="+mj-lt"/>
              </a:rPr>
              <a:t>Daarnaast verwachten ze </a:t>
            </a:r>
            <a:r>
              <a:rPr lang="nl-NL" sz="1400" dirty="0"/>
              <a:t>integraal bediend te worden</a:t>
            </a:r>
            <a:r>
              <a:rPr lang="nl-NL" sz="1400" b="0" dirty="0">
                <a:latin typeface="+mj-lt"/>
              </a:rPr>
              <a:t>, en dus niet te maken krijgen met verschillende loketten voor één vraag. Wij willen deze verwachtingen waarmaken. Gemeenten verwachten dit ook van ons. De Omgevingswet heeft als kernpunt een andere blik op initiatieven die wel wordt gekenschetst als een verschuiving van “nee tenzij” naar “ja mits”. Die grondhouding moet meer het uitgangspunt worden.</a:t>
            </a:r>
          </a:p>
        </p:txBody>
      </p:sp>
      <p:pic>
        <p:nvPicPr>
          <p:cNvPr id="7" name="Tijdelijke aanduiding voor afbeelding 6"/>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128" b="128"/>
          <a:stretch>
            <a:fillRect/>
          </a:stretch>
        </p:blipFill>
        <p:spPr/>
      </p:pic>
    </p:spTree>
    <p:extLst>
      <p:ext uri="{BB962C8B-B14F-4D97-AF65-F5344CB8AC3E}">
        <p14:creationId xmlns:p14="http://schemas.microsoft.com/office/powerpoint/2010/main" val="40529105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2"/>
          </p:nvPr>
        </p:nvSpPr>
        <p:spPr/>
        <p:txBody>
          <a:bodyPr/>
          <a:lstStyle/>
          <a:p>
            <a:fld id="{C29DC087-FE3C-4A49-A032-2EF798F57C7B}" type="slidenum">
              <a:rPr lang="nl-NL" smtClean="0"/>
              <a:t>11</a:t>
            </a:fld>
            <a:endParaRPr lang="nl-NL"/>
          </a:p>
        </p:txBody>
      </p:sp>
      <p:sp>
        <p:nvSpPr>
          <p:cNvPr id="5" name="Titel 4"/>
          <p:cNvSpPr>
            <a:spLocks noGrp="1"/>
          </p:cNvSpPr>
          <p:nvPr>
            <p:ph type="title"/>
          </p:nvPr>
        </p:nvSpPr>
        <p:spPr>
          <a:xfrm>
            <a:off x="4619626" y="836613"/>
            <a:ext cx="6732587" cy="461665"/>
          </a:xfrm>
        </p:spPr>
        <p:txBody>
          <a:bodyPr/>
          <a:lstStyle/>
          <a:p>
            <a:r>
              <a:rPr lang="nl-NL" dirty="0"/>
              <a:t>Dienstverlening (2)</a:t>
            </a:r>
          </a:p>
        </p:txBody>
      </p:sp>
      <p:sp>
        <p:nvSpPr>
          <p:cNvPr id="6" name="Tijdelijke aanduiding voor tekst 5"/>
          <p:cNvSpPr>
            <a:spLocks noGrp="1"/>
          </p:cNvSpPr>
          <p:nvPr>
            <p:ph type="body" sz="quarter" idx="13"/>
          </p:nvPr>
        </p:nvSpPr>
        <p:spPr>
          <a:xfrm>
            <a:off x="4621985" y="1507516"/>
            <a:ext cx="6732588" cy="3919060"/>
          </a:xfrm>
        </p:spPr>
        <p:txBody>
          <a:bodyPr/>
          <a:lstStyle/>
          <a:p>
            <a:r>
              <a:rPr lang="nl-NL" dirty="0"/>
              <a:t>Wat verstaat u onder goede dienstverlening?</a:t>
            </a:r>
          </a:p>
          <a:p>
            <a:endParaRPr lang="nl-NL" dirty="0"/>
          </a:p>
          <a:p>
            <a:r>
              <a:rPr lang="nl-NL" b="0" dirty="0">
                <a:latin typeface="+mj-lt"/>
              </a:rPr>
              <a:t>Ga naar: </a:t>
            </a:r>
            <a:r>
              <a:rPr lang="nl-NL" dirty="0"/>
              <a:t>Menti.com</a:t>
            </a:r>
            <a:r>
              <a:rPr lang="nl-NL" b="0" dirty="0">
                <a:latin typeface="+mj-lt"/>
              </a:rPr>
              <a:t>  / code  </a:t>
            </a:r>
            <a:r>
              <a:rPr lang="nl-NL" dirty="0"/>
              <a:t>4264 1691 </a:t>
            </a:r>
            <a:r>
              <a:rPr lang="nl-NL" b="0" dirty="0">
                <a:latin typeface="+mj-lt"/>
              </a:rPr>
              <a:t>of scan deze QR code:</a:t>
            </a:r>
          </a:p>
          <a:p>
            <a:endParaRPr lang="nl-NL" b="0" dirty="0">
              <a:latin typeface="+mj-lt"/>
            </a:endParaRPr>
          </a:p>
          <a:p>
            <a:endParaRPr lang="nl-NL" b="0" dirty="0">
              <a:latin typeface="+mj-lt"/>
            </a:endParaRPr>
          </a:p>
          <a:p>
            <a:endParaRPr lang="nl-NL" dirty="0"/>
          </a:p>
        </p:txBody>
      </p:sp>
      <p:pic>
        <p:nvPicPr>
          <p:cNvPr id="7" name="Tijdelijke aanduiding voor afbeelding 6"/>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128" b="128"/>
          <a:stretch>
            <a:fillRect/>
          </a:stretch>
        </p:blipFill>
        <p:spPr/>
      </p:pic>
      <p:sp>
        <p:nvSpPr>
          <p:cNvPr id="15" name="Rechthoek 14"/>
          <p:cNvSpPr/>
          <p:nvPr/>
        </p:nvSpPr>
        <p:spPr>
          <a:xfrm>
            <a:off x="4783278" y="5653426"/>
            <a:ext cx="184731" cy="369332"/>
          </a:xfrm>
          <a:prstGeom prst="rect">
            <a:avLst/>
          </a:prstGeom>
        </p:spPr>
        <p:txBody>
          <a:bodyPr wrap="none">
            <a:spAutoFit/>
          </a:bodyPr>
          <a:lstStyle/>
          <a:p>
            <a:endParaRPr lang="nl-NL" dirty="0"/>
          </a:p>
        </p:txBody>
      </p:sp>
      <p:pic>
        <p:nvPicPr>
          <p:cNvPr id="2" name="Afbeelding 1"/>
          <p:cNvPicPr>
            <a:picLocks noChangeAspect="1"/>
          </p:cNvPicPr>
          <p:nvPr/>
        </p:nvPicPr>
        <p:blipFill>
          <a:blip r:embed="rId4"/>
          <a:stretch>
            <a:fillRect/>
          </a:stretch>
        </p:blipFill>
        <p:spPr>
          <a:xfrm>
            <a:off x="8613242" y="3467046"/>
            <a:ext cx="1991003" cy="2114845"/>
          </a:xfrm>
          <a:prstGeom prst="rect">
            <a:avLst/>
          </a:prstGeom>
        </p:spPr>
      </p:pic>
    </p:spTree>
    <p:extLst>
      <p:ext uri="{BB962C8B-B14F-4D97-AF65-F5344CB8AC3E}">
        <p14:creationId xmlns:p14="http://schemas.microsoft.com/office/powerpoint/2010/main" val="33650225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181937" y="0"/>
            <a:ext cx="3458583" cy="611115"/>
          </a:xfrm>
        </p:spPr>
        <p:txBody>
          <a:bodyPr/>
          <a:lstStyle/>
          <a:p>
            <a:r>
              <a:rPr lang="nl-NL" dirty="0"/>
              <a:t>Dienstverlening (3)</a:t>
            </a:r>
          </a:p>
        </p:txBody>
      </p:sp>
      <p:sp>
        <p:nvSpPr>
          <p:cNvPr id="3" name="Tijdelijke aanduiding voor dianummer 2"/>
          <p:cNvSpPr>
            <a:spLocks noGrp="1"/>
          </p:cNvSpPr>
          <p:nvPr>
            <p:ph type="sldNum" sz="quarter" idx="12"/>
          </p:nvPr>
        </p:nvSpPr>
        <p:spPr/>
        <p:txBody>
          <a:bodyPr/>
          <a:lstStyle/>
          <a:p>
            <a:fld id="{C29DC087-FE3C-4A49-A032-2EF798F57C7B}" type="slidenum">
              <a:rPr lang="nl-NL" smtClean="0"/>
              <a:t>12</a:t>
            </a:fld>
            <a:endParaRPr lang="nl-NL"/>
          </a:p>
        </p:txBody>
      </p:sp>
      <p:pic>
        <p:nvPicPr>
          <p:cNvPr id="4" name="Afbeelding 3"/>
          <p:cNvPicPr>
            <a:picLocks noChangeAspect="1"/>
          </p:cNvPicPr>
          <p:nvPr/>
        </p:nvPicPr>
        <p:blipFill>
          <a:blip r:embed="rId3"/>
          <a:stretch>
            <a:fillRect/>
          </a:stretch>
        </p:blipFill>
        <p:spPr>
          <a:xfrm>
            <a:off x="4613586" y="579759"/>
            <a:ext cx="5873792" cy="5937637"/>
          </a:xfrm>
          <a:prstGeom prst="rect">
            <a:avLst/>
          </a:prstGeom>
        </p:spPr>
      </p:pic>
    </p:spTree>
    <p:extLst>
      <p:ext uri="{BB962C8B-B14F-4D97-AF65-F5344CB8AC3E}">
        <p14:creationId xmlns:p14="http://schemas.microsoft.com/office/powerpoint/2010/main" val="31778754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181937" y="0"/>
            <a:ext cx="3458583" cy="611115"/>
          </a:xfrm>
        </p:spPr>
        <p:txBody>
          <a:bodyPr/>
          <a:lstStyle/>
          <a:p>
            <a:r>
              <a:rPr lang="nl-NL" dirty="0"/>
              <a:t>Dienstverlening (4)</a:t>
            </a:r>
          </a:p>
        </p:txBody>
      </p:sp>
      <p:sp>
        <p:nvSpPr>
          <p:cNvPr id="3" name="Tijdelijke aanduiding voor dianummer 2"/>
          <p:cNvSpPr>
            <a:spLocks noGrp="1"/>
          </p:cNvSpPr>
          <p:nvPr>
            <p:ph type="sldNum" sz="quarter" idx="12"/>
          </p:nvPr>
        </p:nvSpPr>
        <p:spPr/>
        <p:txBody>
          <a:bodyPr/>
          <a:lstStyle/>
          <a:p>
            <a:fld id="{C29DC087-FE3C-4A49-A032-2EF798F57C7B}" type="slidenum">
              <a:rPr lang="nl-NL" smtClean="0"/>
              <a:t>13</a:t>
            </a:fld>
            <a:endParaRPr lang="nl-NL"/>
          </a:p>
        </p:txBody>
      </p:sp>
      <p:pic>
        <p:nvPicPr>
          <p:cNvPr id="6" name="Afbeelding 5"/>
          <p:cNvPicPr>
            <a:picLocks noChangeAspect="1"/>
          </p:cNvPicPr>
          <p:nvPr/>
        </p:nvPicPr>
        <p:blipFill>
          <a:blip r:embed="rId3"/>
          <a:stretch>
            <a:fillRect/>
          </a:stretch>
        </p:blipFill>
        <p:spPr>
          <a:xfrm>
            <a:off x="499240" y="651066"/>
            <a:ext cx="10967087" cy="5441477"/>
          </a:xfrm>
          <a:prstGeom prst="rect">
            <a:avLst/>
          </a:prstGeom>
        </p:spPr>
      </p:pic>
      <p:sp>
        <p:nvSpPr>
          <p:cNvPr id="4" name="Ovaal 3"/>
          <p:cNvSpPr/>
          <p:nvPr/>
        </p:nvSpPr>
        <p:spPr>
          <a:xfrm>
            <a:off x="2172929" y="3628725"/>
            <a:ext cx="2566219" cy="109138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Tekstvak 6"/>
          <p:cNvSpPr txBox="1"/>
          <p:nvPr/>
        </p:nvSpPr>
        <p:spPr>
          <a:xfrm>
            <a:off x="2862766" y="3082927"/>
            <a:ext cx="2087431" cy="338554"/>
          </a:xfrm>
          <a:prstGeom prst="rect">
            <a:avLst/>
          </a:prstGeom>
          <a:noFill/>
        </p:spPr>
        <p:txBody>
          <a:bodyPr wrap="none" rtlCol="0">
            <a:spAutoFit/>
          </a:bodyPr>
          <a:lstStyle/>
          <a:p>
            <a:r>
              <a:rPr lang="nl-NL" sz="1600" dirty="0"/>
              <a:t>DSO, wetgeving=Rijk</a:t>
            </a:r>
          </a:p>
        </p:txBody>
      </p:sp>
      <p:sp>
        <p:nvSpPr>
          <p:cNvPr id="8" name="Ovaal 7"/>
          <p:cNvSpPr/>
          <p:nvPr/>
        </p:nvSpPr>
        <p:spPr>
          <a:xfrm>
            <a:off x="2615667" y="4596892"/>
            <a:ext cx="1096297" cy="79211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Tekstvak 8"/>
          <p:cNvSpPr txBox="1"/>
          <p:nvPr/>
        </p:nvSpPr>
        <p:spPr>
          <a:xfrm>
            <a:off x="3640520" y="5036992"/>
            <a:ext cx="2255746" cy="338554"/>
          </a:xfrm>
          <a:prstGeom prst="rect">
            <a:avLst/>
          </a:prstGeom>
          <a:noFill/>
        </p:spPr>
        <p:txBody>
          <a:bodyPr wrap="none" rtlCol="0">
            <a:spAutoFit/>
          </a:bodyPr>
          <a:lstStyle/>
          <a:p>
            <a:r>
              <a:rPr lang="nl-NL" sz="1600" dirty="0"/>
              <a:t>Rijk, gemeente en ODR</a:t>
            </a:r>
          </a:p>
        </p:txBody>
      </p:sp>
      <p:sp>
        <p:nvSpPr>
          <p:cNvPr id="10" name="Ovaal 9"/>
          <p:cNvSpPr/>
          <p:nvPr/>
        </p:nvSpPr>
        <p:spPr>
          <a:xfrm>
            <a:off x="5653301" y="4720107"/>
            <a:ext cx="1583241" cy="106496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12" name="Rechte verbindingslijn 11"/>
          <p:cNvCxnSpPr/>
          <p:nvPr/>
        </p:nvCxnSpPr>
        <p:spPr>
          <a:xfrm>
            <a:off x="3711964" y="5036991"/>
            <a:ext cx="171778" cy="95448"/>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Rechte verbindingslijn 13"/>
          <p:cNvCxnSpPr/>
          <p:nvPr/>
        </p:nvCxnSpPr>
        <p:spPr>
          <a:xfrm flipH="1">
            <a:off x="5407742" y="5036991"/>
            <a:ext cx="317003" cy="95448"/>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Rechte verbindingslijn 15"/>
          <p:cNvCxnSpPr>
            <a:stCxn id="7" idx="2"/>
            <a:endCxn id="7" idx="2"/>
          </p:cNvCxnSpPr>
          <p:nvPr/>
        </p:nvCxnSpPr>
        <p:spPr>
          <a:xfrm>
            <a:off x="3906482" y="3421481"/>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Rechte verbindingslijn 18"/>
          <p:cNvCxnSpPr>
            <a:stCxn id="4" idx="0"/>
          </p:cNvCxnSpPr>
          <p:nvPr/>
        </p:nvCxnSpPr>
        <p:spPr>
          <a:xfrm flipH="1" flipV="1">
            <a:off x="3372465" y="3444059"/>
            <a:ext cx="83574" cy="184666"/>
          </a:xfrm>
          <a:prstGeom prst="line">
            <a:avLst/>
          </a:prstGeom>
        </p:spPr>
        <p:style>
          <a:lnRef idx="1">
            <a:schemeClr val="accent1"/>
          </a:lnRef>
          <a:fillRef idx="0">
            <a:schemeClr val="accent1"/>
          </a:fillRef>
          <a:effectRef idx="0">
            <a:schemeClr val="accent1"/>
          </a:effectRef>
          <a:fontRef idx="minor">
            <a:schemeClr val="tx1"/>
          </a:fontRef>
        </p:style>
      </p:cxnSp>
      <p:sp>
        <p:nvSpPr>
          <p:cNvPr id="20" name="Ovaal 19"/>
          <p:cNvSpPr/>
          <p:nvPr/>
        </p:nvSpPr>
        <p:spPr>
          <a:xfrm>
            <a:off x="10137887" y="3444059"/>
            <a:ext cx="1583241" cy="106496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2" name="Tekstvak 21"/>
          <p:cNvSpPr txBox="1"/>
          <p:nvPr/>
        </p:nvSpPr>
        <p:spPr>
          <a:xfrm>
            <a:off x="11144505" y="2953582"/>
            <a:ext cx="529312" cy="338554"/>
          </a:xfrm>
          <a:prstGeom prst="rect">
            <a:avLst/>
          </a:prstGeom>
          <a:noFill/>
        </p:spPr>
        <p:txBody>
          <a:bodyPr wrap="none" rtlCol="0">
            <a:spAutoFit/>
          </a:bodyPr>
          <a:lstStyle/>
          <a:p>
            <a:r>
              <a:rPr lang="nl-NL" sz="1600" dirty="0"/>
              <a:t>Rijk</a:t>
            </a:r>
          </a:p>
        </p:txBody>
      </p:sp>
      <p:cxnSp>
        <p:nvCxnSpPr>
          <p:cNvPr id="24" name="Rechte verbindingslijn 23"/>
          <p:cNvCxnSpPr/>
          <p:nvPr/>
        </p:nvCxnSpPr>
        <p:spPr>
          <a:xfrm>
            <a:off x="11236871" y="3267593"/>
            <a:ext cx="0" cy="18466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02310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2"/>
          </p:nvPr>
        </p:nvSpPr>
        <p:spPr/>
        <p:txBody>
          <a:bodyPr/>
          <a:lstStyle/>
          <a:p>
            <a:fld id="{C29DC087-FE3C-4A49-A032-2EF798F57C7B}" type="slidenum">
              <a:rPr lang="nl-NL" smtClean="0"/>
              <a:t>14</a:t>
            </a:fld>
            <a:endParaRPr lang="nl-NL"/>
          </a:p>
        </p:txBody>
      </p:sp>
      <p:sp>
        <p:nvSpPr>
          <p:cNvPr id="5" name="Titel 4"/>
          <p:cNvSpPr>
            <a:spLocks noGrp="1"/>
          </p:cNvSpPr>
          <p:nvPr>
            <p:ph type="title"/>
          </p:nvPr>
        </p:nvSpPr>
        <p:spPr>
          <a:xfrm>
            <a:off x="4619626" y="836613"/>
            <a:ext cx="6732587" cy="461665"/>
          </a:xfrm>
        </p:spPr>
        <p:txBody>
          <a:bodyPr/>
          <a:lstStyle/>
          <a:p>
            <a:r>
              <a:rPr lang="nl-NL" dirty="0"/>
              <a:t>Dienstverlening (5)</a:t>
            </a:r>
          </a:p>
        </p:txBody>
      </p:sp>
      <p:sp>
        <p:nvSpPr>
          <p:cNvPr id="6" name="Tijdelijke aanduiding voor tekst 5"/>
          <p:cNvSpPr>
            <a:spLocks noGrp="1"/>
          </p:cNvSpPr>
          <p:nvPr>
            <p:ph type="body" sz="quarter" idx="13"/>
          </p:nvPr>
        </p:nvSpPr>
        <p:spPr>
          <a:xfrm>
            <a:off x="4619626" y="1595917"/>
            <a:ext cx="6732588" cy="4441277"/>
          </a:xfrm>
        </p:spPr>
        <p:txBody>
          <a:bodyPr/>
          <a:lstStyle/>
          <a:p>
            <a:r>
              <a:rPr lang="nl-NL" dirty="0"/>
              <a:t>Analyse 2024 en 2025</a:t>
            </a:r>
          </a:p>
          <a:p>
            <a:pPr marL="285750" indent="-285750">
              <a:buFont typeface="Arial" panose="020B0604020202020204" pitchFamily="34" charset="0"/>
              <a:buChar char="•"/>
            </a:pPr>
            <a:r>
              <a:rPr lang="nl-NL" b="0" dirty="0"/>
              <a:t>Implementatie Omgevingswet (Ow)</a:t>
            </a:r>
          </a:p>
          <a:p>
            <a:pPr marL="285750" indent="-285750">
              <a:buFont typeface="Arial" panose="020B0604020202020204" pitchFamily="34" charset="0"/>
              <a:buChar char="•"/>
            </a:pPr>
            <a:r>
              <a:rPr lang="nl-NL" b="0" dirty="0"/>
              <a:t>Implementatie Wet Kwaliteitsborging voor het bouwen (</a:t>
            </a:r>
            <a:r>
              <a:rPr lang="nl-NL" b="0" dirty="0" err="1"/>
              <a:t>Wkb</a:t>
            </a:r>
            <a:r>
              <a:rPr lang="nl-NL" b="0"/>
              <a:t>)</a:t>
            </a:r>
          </a:p>
          <a:p>
            <a:pPr marL="285750" indent="-285750">
              <a:buFont typeface="Arial" panose="020B0604020202020204" pitchFamily="34" charset="0"/>
              <a:buChar char="•"/>
            </a:pPr>
            <a:endParaRPr lang="nl-NL" b="0" dirty="0"/>
          </a:p>
          <a:p>
            <a:pPr marL="285750" indent="-285750">
              <a:buFont typeface="Arial" panose="020B0604020202020204" pitchFamily="34" charset="0"/>
              <a:buChar char="•"/>
            </a:pPr>
            <a:r>
              <a:rPr lang="nl-NL" b="0" dirty="0"/>
              <a:t>Interne problemen ODR (2024)</a:t>
            </a:r>
          </a:p>
          <a:p>
            <a:pPr marL="285750" indent="-285750">
              <a:buFont typeface="Arial" panose="020B0604020202020204" pitchFamily="34" charset="0"/>
              <a:buChar char="•"/>
            </a:pPr>
            <a:endParaRPr lang="nl-NL" b="0" dirty="0"/>
          </a:p>
          <a:p>
            <a:pPr marL="285750" indent="-285750">
              <a:buFont typeface="Arial" panose="020B0604020202020204" pitchFamily="34" charset="0"/>
              <a:buChar char="•"/>
            </a:pPr>
            <a:endParaRPr lang="nl-NL" b="0" dirty="0"/>
          </a:p>
        </p:txBody>
      </p:sp>
      <p:pic>
        <p:nvPicPr>
          <p:cNvPr id="4" name="Tijdelijke aanduiding voor afbeelding 3"/>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128" b="128"/>
          <a:stretch>
            <a:fillRect/>
          </a:stretch>
        </p:blipFill>
        <p:spPr/>
      </p:pic>
    </p:spTree>
    <p:extLst>
      <p:ext uri="{BB962C8B-B14F-4D97-AF65-F5344CB8AC3E}">
        <p14:creationId xmlns:p14="http://schemas.microsoft.com/office/powerpoint/2010/main" val="26319160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2"/>
          </p:nvPr>
        </p:nvSpPr>
        <p:spPr/>
        <p:txBody>
          <a:bodyPr/>
          <a:lstStyle/>
          <a:p>
            <a:fld id="{C29DC087-FE3C-4A49-A032-2EF798F57C7B}" type="slidenum">
              <a:rPr lang="nl-NL" smtClean="0"/>
              <a:t>15</a:t>
            </a:fld>
            <a:endParaRPr lang="nl-NL"/>
          </a:p>
        </p:txBody>
      </p:sp>
      <p:pic>
        <p:nvPicPr>
          <p:cNvPr id="9" name="Tijdelijke aanduiding voor afbeelding 8"/>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128" b="128"/>
          <a:stretch>
            <a:fillRect/>
          </a:stretch>
        </p:blipFill>
        <p:spPr/>
      </p:pic>
      <p:sp>
        <p:nvSpPr>
          <p:cNvPr id="5" name="Titel 4"/>
          <p:cNvSpPr>
            <a:spLocks noGrp="1"/>
          </p:cNvSpPr>
          <p:nvPr>
            <p:ph type="title"/>
          </p:nvPr>
        </p:nvSpPr>
        <p:spPr>
          <a:xfrm>
            <a:off x="4619626" y="836613"/>
            <a:ext cx="6732587" cy="461665"/>
          </a:xfrm>
        </p:spPr>
        <p:txBody>
          <a:bodyPr/>
          <a:lstStyle/>
          <a:p>
            <a:r>
              <a:rPr lang="nl-NL" dirty="0"/>
              <a:t>Dienstverlening (6)</a:t>
            </a:r>
          </a:p>
        </p:txBody>
      </p:sp>
      <p:sp>
        <p:nvSpPr>
          <p:cNvPr id="6" name="Tijdelijke aanduiding voor tekst 5"/>
          <p:cNvSpPr>
            <a:spLocks noGrp="1"/>
          </p:cNvSpPr>
          <p:nvPr>
            <p:ph type="body" sz="quarter" idx="13"/>
          </p:nvPr>
        </p:nvSpPr>
        <p:spPr>
          <a:xfrm>
            <a:off x="4619625" y="2124249"/>
            <a:ext cx="6732588" cy="1692771"/>
          </a:xfrm>
        </p:spPr>
        <p:txBody>
          <a:bodyPr/>
          <a:lstStyle/>
          <a:p>
            <a:r>
              <a:rPr lang="nl-NL" sz="2000" b="0" dirty="0"/>
              <a:t>Opmerkingen in 2025:</a:t>
            </a:r>
          </a:p>
          <a:p>
            <a:endParaRPr lang="nl-NL" dirty="0"/>
          </a:p>
          <a:p>
            <a:r>
              <a:rPr lang="nl-NL" dirty="0"/>
              <a:t>2 x telefonisch bereikbaarheid</a:t>
            </a:r>
          </a:p>
          <a:p>
            <a:r>
              <a:rPr lang="nl-NL" dirty="0"/>
              <a:t>4 x doorlooptijd </a:t>
            </a:r>
          </a:p>
          <a:p>
            <a:r>
              <a:rPr lang="nl-NL" dirty="0"/>
              <a:t>1 x leges</a:t>
            </a:r>
          </a:p>
          <a:p>
            <a:r>
              <a:rPr lang="nl-NL" dirty="0"/>
              <a:t>2 x niet passend in het omgevingsplan</a:t>
            </a:r>
          </a:p>
          <a:p>
            <a:r>
              <a:rPr lang="nl-NL" dirty="0"/>
              <a:t>2x problemen met DSO</a:t>
            </a:r>
          </a:p>
          <a:p>
            <a:r>
              <a:rPr lang="nl-NL" dirty="0"/>
              <a:t>2x onduidelijkheid over gemeentelijke proces principeverzoek</a:t>
            </a:r>
          </a:p>
          <a:p>
            <a:endParaRPr lang="nl-NL" dirty="0"/>
          </a:p>
          <a:p>
            <a:endParaRPr lang="nl-NL" dirty="0"/>
          </a:p>
          <a:p>
            <a:r>
              <a:rPr lang="nl-NL" dirty="0"/>
              <a:t>Terugblik op </a:t>
            </a:r>
            <a:r>
              <a:rPr lang="nl-NL" dirty="0" err="1"/>
              <a:t>Mentimeter</a:t>
            </a:r>
            <a:r>
              <a:rPr lang="nl-NL" dirty="0"/>
              <a:t>, klantreis</a:t>
            </a:r>
          </a:p>
          <a:p>
            <a:endParaRPr lang="nl-NL" dirty="0"/>
          </a:p>
        </p:txBody>
      </p:sp>
      <p:sp>
        <p:nvSpPr>
          <p:cNvPr id="7" name="Tijdelijke aanduiding voor tekst 6"/>
          <p:cNvSpPr>
            <a:spLocks noGrp="1"/>
          </p:cNvSpPr>
          <p:nvPr>
            <p:ph type="body" sz="quarter" idx="15"/>
          </p:nvPr>
        </p:nvSpPr>
        <p:spPr>
          <a:xfrm>
            <a:off x="4619626" y="1671581"/>
            <a:ext cx="6732587" cy="286040"/>
          </a:xfrm>
        </p:spPr>
        <p:txBody>
          <a:bodyPr/>
          <a:lstStyle/>
          <a:p>
            <a:r>
              <a:rPr lang="nl-NL" sz="1800" dirty="0"/>
              <a:t>Wat vinden klanten, analyse</a:t>
            </a:r>
          </a:p>
        </p:txBody>
      </p:sp>
    </p:spTree>
    <p:extLst>
      <p:ext uri="{BB962C8B-B14F-4D97-AF65-F5344CB8AC3E}">
        <p14:creationId xmlns:p14="http://schemas.microsoft.com/office/powerpoint/2010/main" val="37066878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2"/>
          </p:nvPr>
        </p:nvSpPr>
        <p:spPr/>
        <p:txBody>
          <a:bodyPr/>
          <a:lstStyle/>
          <a:p>
            <a:fld id="{C29DC087-FE3C-4A49-A032-2EF798F57C7B}" type="slidenum">
              <a:rPr lang="nl-NL" smtClean="0"/>
              <a:t>16</a:t>
            </a:fld>
            <a:endParaRPr lang="nl-NL"/>
          </a:p>
        </p:txBody>
      </p:sp>
      <p:sp>
        <p:nvSpPr>
          <p:cNvPr id="5" name="Titel 4"/>
          <p:cNvSpPr>
            <a:spLocks noGrp="1"/>
          </p:cNvSpPr>
          <p:nvPr>
            <p:ph type="title"/>
          </p:nvPr>
        </p:nvSpPr>
        <p:spPr>
          <a:xfrm>
            <a:off x="4619626" y="836613"/>
            <a:ext cx="6732587" cy="461665"/>
          </a:xfrm>
        </p:spPr>
        <p:txBody>
          <a:bodyPr/>
          <a:lstStyle/>
          <a:p>
            <a:r>
              <a:rPr lang="nl-NL" dirty="0"/>
              <a:t>Dienstverlening (7)</a:t>
            </a:r>
          </a:p>
        </p:txBody>
      </p:sp>
      <p:sp>
        <p:nvSpPr>
          <p:cNvPr id="6" name="Tijdelijke aanduiding voor tekst 5"/>
          <p:cNvSpPr>
            <a:spLocks noGrp="1"/>
          </p:cNvSpPr>
          <p:nvPr>
            <p:ph type="body" sz="quarter" idx="13"/>
          </p:nvPr>
        </p:nvSpPr>
        <p:spPr>
          <a:xfrm>
            <a:off x="4619626" y="1595917"/>
            <a:ext cx="6732588" cy="4441277"/>
          </a:xfrm>
        </p:spPr>
        <p:txBody>
          <a:bodyPr/>
          <a:lstStyle/>
          <a:p>
            <a:r>
              <a:rPr lang="nl-NL" dirty="0"/>
              <a:t>Verbeteracties ODR</a:t>
            </a:r>
          </a:p>
          <a:p>
            <a:endParaRPr lang="nl-NL" dirty="0"/>
          </a:p>
          <a:p>
            <a:pPr marL="285750" indent="-285750">
              <a:buFont typeface="Arial" panose="020B0604020202020204" pitchFamily="34" charset="0"/>
              <a:buChar char="•"/>
            </a:pPr>
            <a:r>
              <a:rPr lang="nl-NL" dirty="0"/>
              <a:t>Statusupdate</a:t>
            </a:r>
            <a:r>
              <a:rPr lang="nl-NL" b="0" dirty="0">
                <a:latin typeface="+mj-lt"/>
              </a:rPr>
              <a:t> bij vaste momenten in de aanvraag, voorlopig per e-mail</a:t>
            </a:r>
          </a:p>
          <a:p>
            <a:pPr marL="285750" indent="-285750">
              <a:buFont typeface="Arial" panose="020B0604020202020204" pitchFamily="34" charset="0"/>
              <a:buChar char="•"/>
            </a:pPr>
            <a:r>
              <a:rPr lang="nl-NL"/>
              <a:t>Terugbel </a:t>
            </a:r>
            <a:r>
              <a:rPr lang="nl-NL" dirty="0"/>
              <a:t>mailbox</a:t>
            </a:r>
            <a:r>
              <a:rPr lang="nl-NL" b="0" dirty="0">
                <a:latin typeface="+mj-lt"/>
              </a:rPr>
              <a:t>, zodat altijd binnen 2 dagen wordt teruggebeld</a:t>
            </a:r>
          </a:p>
          <a:p>
            <a:pPr marL="285750" indent="-285750">
              <a:buFont typeface="Arial" panose="020B0604020202020204" pitchFamily="34" charset="0"/>
              <a:buChar char="•"/>
            </a:pPr>
            <a:r>
              <a:rPr lang="nl-NL" dirty="0"/>
              <a:t>Cursus B1 schrijven</a:t>
            </a:r>
          </a:p>
          <a:p>
            <a:pPr marL="285750" indent="-285750">
              <a:buFont typeface="Arial" panose="020B0604020202020204" pitchFamily="34" charset="0"/>
              <a:buChar char="•"/>
            </a:pPr>
            <a:r>
              <a:rPr lang="nl-NL" dirty="0"/>
              <a:t>Wachtmomenten</a:t>
            </a:r>
            <a:r>
              <a:rPr lang="nl-NL" b="0" dirty="0">
                <a:latin typeface="+mj-lt"/>
              </a:rPr>
              <a:t> in het aanvraagproces in beeld brengen en deze voor zover mogelijk elimineren</a:t>
            </a:r>
          </a:p>
          <a:p>
            <a:pPr marL="285750" indent="-285750">
              <a:buFont typeface="Arial" panose="020B0604020202020204" pitchFamily="34" charset="0"/>
              <a:buChar char="•"/>
            </a:pPr>
            <a:r>
              <a:rPr lang="nl-NL" dirty="0"/>
              <a:t>Input halen </a:t>
            </a:r>
            <a:r>
              <a:rPr lang="nl-NL" b="0" dirty="0">
                <a:latin typeface="+mj-lt"/>
              </a:rPr>
              <a:t>bij lokale  bouwondernemers en architecten om knelpunten te bespreken en waar mogelijk op te lossen</a:t>
            </a:r>
          </a:p>
        </p:txBody>
      </p:sp>
      <p:pic>
        <p:nvPicPr>
          <p:cNvPr id="11" name="Tijdelijke aanduiding voor afbeelding 10"/>
          <p:cNvPicPr>
            <a:picLocks noGrp="1" noChangeAspect="1"/>
          </p:cNvPicPr>
          <p:nvPr>
            <p:ph type="pic" sz="quarter" idx="14"/>
          </p:nvPr>
        </p:nvPicPr>
        <p:blipFill>
          <a:blip r:embed="rId3"/>
          <a:srcRect l="37762" r="37762"/>
          <a:stretch>
            <a:fillRect/>
          </a:stretch>
        </p:blipFill>
        <p:spPr>
          <a:prstGeom prst="rect">
            <a:avLst/>
          </a:prstGeom>
        </p:spPr>
      </p:pic>
    </p:spTree>
    <p:extLst>
      <p:ext uri="{BB962C8B-B14F-4D97-AF65-F5344CB8AC3E}">
        <p14:creationId xmlns:p14="http://schemas.microsoft.com/office/powerpoint/2010/main" val="28675699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2"/>
          </p:nvPr>
        </p:nvSpPr>
        <p:spPr/>
        <p:txBody>
          <a:bodyPr/>
          <a:lstStyle/>
          <a:p>
            <a:fld id="{C29DC087-FE3C-4A49-A032-2EF798F57C7B}" type="slidenum">
              <a:rPr lang="nl-NL" smtClean="0"/>
              <a:t>17</a:t>
            </a:fld>
            <a:endParaRPr lang="nl-NL"/>
          </a:p>
        </p:txBody>
      </p:sp>
      <p:sp>
        <p:nvSpPr>
          <p:cNvPr id="5" name="Titel 1"/>
          <p:cNvSpPr>
            <a:spLocks noGrp="1"/>
          </p:cNvSpPr>
          <p:nvPr>
            <p:ph type="body" sz="quarter" idx="13"/>
          </p:nvPr>
        </p:nvSpPr>
        <p:spPr>
          <a:xfrm>
            <a:off x="4548188" y="800100"/>
            <a:ext cx="6948487" cy="5183605"/>
          </a:xfrm>
        </p:spPr>
        <p:txBody>
          <a:bodyPr/>
          <a:lstStyle/>
          <a:p>
            <a:r>
              <a:rPr lang="nl-NL" sz="3000" dirty="0">
                <a:latin typeface="+mj-lt"/>
              </a:rPr>
              <a:t>Interbestuurlijk Programma VTH (IBP) </a:t>
            </a:r>
          </a:p>
          <a:p>
            <a:endParaRPr lang="nl-NL" sz="2400" dirty="0">
              <a:latin typeface="+mj-lt"/>
            </a:endParaRPr>
          </a:p>
          <a:p>
            <a:pPr marL="285750" indent="-285750">
              <a:buFont typeface="Arial" panose="020B0604020202020204" pitchFamily="34" charset="0"/>
              <a:buChar char="•"/>
            </a:pPr>
            <a:r>
              <a:rPr lang="nl-NL" sz="2000" b="0" dirty="0">
                <a:latin typeface="+mj-lt"/>
              </a:rPr>
              <a:t>Omgevingsdiensten werken samen met ministeries, provincies, gemeenten en Waterschappen aan </a:t>
            </a:r>
            <a:r>
              <a:rPr lang="nl-NL" sz="2000" dirty="0"/>
              <a:t>aanbevelingen rapport (IBP)</a:t>
            </a:r>
          </a:p>
          <a:p>
            <a:pPr marL="285750" indent="-285750">
              <a:buFont typeface="Arial" panose="020B0604020202020204" pitchFamily="34" charset="0"/>
              <a:buChar char="•"/>
            </a:pPr>
            <a:r>
              <a:rPr lang="nl-NL" sz="2000" b="0" dirty="0">
                <a:latin typeface="+mj-lt"/>
              </a:rPr>
              <a:t>Vanuit het programma zijn er </a:t>
            </a:r>
            <a:r>
              <a:rPr lang="nl-NL" sz="2000" dirty="0"/>
              <a:t>criteria </a:t>
            </a:r>
            <a:r>
              <a:rPr lang="nl-NL" sz="2000" b="0" dirty="0">
                <a:latin typeface="+mj-lt"/>
              </a:rPr>
              <a:t>opgesteld over de robuustheid en financiering van Omgevingsdiensten.</a:t>
            </a:r>
          </a:p>
          <a:p>
            <a:pPr marL="285750" indent="-285750">
              <a:buFont typeface="Arial" panose="020B0604020202020204" pitchFamily="34" charset="0"/>
              <a:buChar char="•"/>
            </a:pPr>
            <a:r>
              <a:rPr lang="nl-NL" sz="2000" dirty="0"/>
              <a:t>ODR</a:t>
            </a:r>
            <a:r>
              <a:rPr lang="nl-NL" sz="2000" b="0" dirty="0">
                <a:latin typeface="+mj-lt"/>
              </a:rPr>
              <a:t> voldoet aan 5 van de 6 criteria (o.a. kwaliteit, innovatie, mogelijkheid opvangen risico’s opvangen, passend bij gebied, vaste medewerkers). </a:t>
            </a:r>
          </a:p>
          <a:p>
            <a:pPr marL="285750" indent="-285750">
              <a:buFont typeface="Arial" panose="020B0604020202020204" pitchFamily="34" charset="0"/>
              <a:buChar char="•"/>
            </a:pPr>
            <a:r>
              <a:rPr lang="nl-NL" sz="2000" b="0" dirty="0">
                <a:latin typeface="+mj-lt"/>
              </a:rPr>
              <a:t>Maar …. </a:t>
            </a:r>
            <a:r>
              <a:rPr lang="nl-NL" sz="2000" dirty="0"/>
              <a:t>onvoldoende omzet op het gebied van milieu</a:t>
            </a:r>
          </a:p>
          <a:p>
            <a:pPr marL="285750" indent="-285750">
              <a:buFont typeface="Arial" panose="020B0604020202020204" pitchFamily="34" charset="0"/>
              <a:buChar char="•"/>
            </a:pPr>
            <a:r>
              <a:rPr lang="nl-NL" sz="2000" dirty="0"/>
              <a:t>Meerdere opties,  </a:t>
            </a:r>
            <a:r>
              <a:rPr lang="nl-NL" sz="2000" b="0" dirty="0">
                <a:latin typeface="+mj-lt"/>
              </a:rPr>
              <a:t>besproken met het bestuur</a:t>
            </a:r>
          </a:p>
          <a:p>
            <a:pPr marL="285750" indent="-285750">
              <a:buFont typeface="Arial" panose="020B0604020202020204" pitchFamily="34" charset="0"/>
              <a:buChar char="•"/>
            </a:pPr>
            <a:endParaRPr lang="nl-NL" sz="2000" b="0" dirty="0">
              <a:latin typeface="+mj-lt"/>
            </a:endParaRPr>
          </a:p>
          <a:p>
            <a:endParaRPr lang="nl-NL" sz="1400" b="0" dirty="0"/>
          </a:p>
        </p:txBody>
      </p:sp>
      <p:sp>
        <p:nvSpPr>
          <p:cNvPr id="7" name="Tijdelijke aanduiding voor afbeelding 6"/>
          <p:cNvSpPr>
            <a:spLocks noGrp="1"/>
          </p:cNvSpPr>
          <p:nvPr>
            <p:ph type="pic" sz="quarter" idx="14"/>
          </p:nvPr>
        </p:nvSpPr>
        <p:spPr/>
        <p:txBody>
          <a:bodyPr/>
          <a:lstStyle/>
          <a:p>
            <a:endParaRPr lang="nl-NL"/>
          </a:p>
        </p:txBody>
      </p:sp>
      <p:pic>
        <p:nvPicPr>
          <p:cNvPr id="8" name="Afbeelding 7"/>
          <p:cNvPicPr>
            <a:picLocks noChangeAspect="1"/>
          </p:cNvPicPr>
          <p:nvPr/>
        </p:nvPicPr>
        <p:blipFill>
          <a:blip r:embed="rId3"/>
          <a:stretch>
            <a:fillRect/>
          </a:stretch>
        </p:blipFill>
        <p:spPr>
          <a:xfrm>
            <a:off x="625935" y="620713"/>
            <a:ext cx="3334801" cy="5425910"/>
          </a:xfrm>
          <a:prstGeom prst="rect">
            <a:avLst/>
          </a:prstGeom>
        </p:spPr>
      </p:pic>
    </p:spTree>
    <p:extLst>
      <p:ext uri="{BB962C8B-B14F-4D97-AF65-F5344CB8AC3E}">
        <p14:creationId xmlns:p14="http://schemas.microsoft.com/office/powerpoint/2010/main" val="19521356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2"/>
          </p:nvPr>
        </p:nvSpPr>
        <p:spPr/>
        <p:txBody>
          <a:bodyPr/>
          <a:lstStyle/>
          <a:p>
            <a:fld id="{C29DC087-FE3C-4A49-A032-2EF798F57C7B}" type="slidenum">
              <a:rPr lang="nl-NL" smtClean="0"/>
              <a:t>18</a:t>
            </a:fld>
            <a:endParaRPr lang="nl-NL"/>
          </a:p>
        </p:txBody>
      </p:sp>
      <p:sp>
        <p:nvSpPr>
          <p:cNvPr id="5" name="Titel 4"/>
          <p:cNvSpPr>
            <a:spLocks noGrp="1"/>
          </p:cNvSpPr>
          <p:nvPr>
            <p:ph type="title"/>
          </p:nvPr>
        </p:nvSpPr>
        <p:spPr>
          <a:xfrm>
            <a:off x="4619626" y="836613"/>
            <a:ext cx="6732587" cy="461665"/>
          </a:xfrm>
        </p:spPr>
        <p:txBody>
          <a:bodyPr/>
          <a:lstStyle/>
          <a:p>
            <a:r>
              <a:rPr lang="nl-NL" dirty="0"/>
              <a:t>Toekomst ODR</a:t>
            </a:r>
          </a:p>
        </p:txBody>
      </p:sp>
      <p:sp>
        <p:nvSpPr>
          <p:cNvPr id="6" name="Tijdelijke aanduiding voor tekst 5"/>
          <p:cNvSpPr>
            <a:spLocks noGrp="1"/>
          </p:cNvSpPr>
          <p:nvPr>
            <p:ph type="body" sz="quarter" idx="13"/>
          </p:nvPr>
        </p:nvSpPr>
        <p:spPr>
          <a:xfrm>
            <a:off x="4619626" y="2123784"/>
            <a:ext cx="6732588" cy="1692771"/>
          </a:xfrm>
        </p:spPr>
        <p:txBody>
          <a:bodyPr/>
          <a:lstStyle/>
          <a:p>
            <a:pPr marL="342900" indent="-342900">
              <a:buAutoNum type="arabicParenR"/>
            </a:pPr>
            <a:r>
              <a:rPr lang="nl-NL" b="0" dirty="0">
                <a:latin typeface="+mj-lt"/>
              </a:rPr>
              <a:t>Zelfstandig Robuust</a:t>
            </a:r>
          </a:p>
          <a:p>
            <a:pPr marL="342900" indent="-342900">
              <a:buAutoNum type="arabicParenR"/>
            </a:pPr>
            <a:r>
              <a:rPr lang="nl-NL" b="0" dirty="0">
                <a:latin typeface="+mj-lt"/>
              </a:rPr>
              <a:t>Fusie met andere Omgevingsdienst</a:t>
            </a:r>
          </a:p>
          <a:p>
            <a:pPr marL="342900" indent="-342900">
              <a:buAutoNum type="arabicParenR"/>
            </a:pPr>
            <a:endParaRPr lang="nl-NL" b="0" dirty="0">
              <a:latin typeface="+mj-lt"/>
            </a:endParaRPr>
          </a:p>
          <a:p>
            <a:r>
              <a:rPr lang="nl-NL" b="0" dirty="0">
                <a:latin typeface="+mj-lt"/>
              </a:rPr>
              <a:t>AB heeft opdracht gegeven voor optie 1</a:t>
            </a:r>
          </a:p>
        </p:txBody>
      </p:sp>
      <p:pic>
        <p:nvPicPr>
          <p:cNvPr id="9" name="Tijdelijke aanduiding voor afbeelding 8" descr="Afbeelding met buitenshuis, hemel, windmolen, gras&#10;&#10;Door AI gegenereerde inhoud is mogelijk onjuist.">
            <a:extLst>
              <a:ext uri="{FF2B5EF4-FFF2-40B4-BE49-F238E27FC236}">
                <a16:creationId xmlns:a16="http://schemas.microsoft.com/office/drawing/2014/main" id="{AA0EBA60-1D4B-86D2-4576-CEE41AA06028}"/>
              </a:ext>
            </a:extLst>
          </p:cNvPr>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l="4223" r="4223"/>
          <a:stretch>
            <a:fillRect/>
          </a:stretch>
        </p:blipFill>
        <p:spPr/>
      </p:pic>
    </p:spTree>
    <p:extLst>
      <p:ext uri="{BB962C8B-B14F-4D97-AF65-F5344CB8AC3E}">
        <p14:creationId xmlns:p14="http://schemas.microsoft.com/office/powerpoint/2010/main" val="19453342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31850" y="982158"/>
            <a:ext cx="10405021" cy="439915"/>
          </a:xfrm>
        </p:spPr>
        <p:txBody>
          <a:bodyPr/>
          <a:lstStyle/>
          <a:p>
            <a:r>
              <a:rPr lang="nl-NL" b="0" dirty="0">
                <a:solidFill>
                  <a:schemeClr val="bg1"/>
                </a:solidFill>
                <a:latin typeface="+mj-lt"/>
              </a:rPr>
              <a:t>Voor- en nadelen fusie</a:t>
            </a:r>
          </a:p>
        </p:txBody>
      </p:sp>
      <p:sp>
        <p:nvSpPr>
          <p:cNvPr id="3" name="Tijdelijke aanduiding voor inhoud 2"/>
          <p:cNvSpPr>
            <a:spLocks noGrp="1"/>
          </p:cNvSpPr>
          <p:nvPr>
            <p:ph type="body" idx="1"/>
          </p:nvPr>
        </p:nvSpPr>
        <p:spPr>
          <a:xfrm>
            <a:off x="831850" y="1697204"/>
            <a:ext cx="5340350" cy="4048953"/>
          </a:xfrm>
        </p:spPr>
        <p:txBody>
          <a:bodyPr/>
          <a:lstStyle/>
          <a:p>
            <a:r>
              <a:rPr lang="nl-NL" b="1" dirty="0">
                <a:solidFill>
                  <a:schemeClr val="bg1"/>
                </a:solidFill>
                <a:latin typeface="+mn-lt"/>
                <a:ea typeface="+mj-ea"/>
                <a:cs typeface="+mj-cs"/>
              </a:rPr>
              <a:t>Nadelen fusie </a:t>
            </a:r>
            <a:endParaRPr lang="nl-NL" b="1" dirty="0">
              <a:latin typeface="+mn-lt"/>
              <a:ea typeface="+mj-ea"/>
              <a:cs typeface="+mj-cs"/>
            </a:endParaRPr>
          </a:p>
          <a:p>
            <a:pPr marL="557213" indent="-285750">
              <a:buFont typeface="Arial" panose="020B0604020202020204" pitchFamily="34" charset="0"/>
              <a:buChar char="•"/>
            </a:pPr>
            <a:r>
              <a:rPr lang="nl-NL" dirty="0">
                <a:solidFill>
                  <a:schemeClr val="bg1"/>
                </a:solidFill>
                <a:latin typeface="+mj-lt"/>
                <a:ea typeface="+mj-ea"/>
                <a:cs typeface="+mj-cs"/>
              </a:rPr>
              <a:t>Minder </a:t>
            </a:r>
            <a:r>
              <a:rPr lang="nl-NL" b="1" dirty="0">
                <a:solidFill>
                  <a:schemeClr val="bg1"/>
                </a:solidFill>
                <a:latin typeface="+mn-lt"/>
                <a:ea typeface="+mj-ea"/>
                <a:cs typeface="+mj-cs"/>
              </a:rPr>
              <a:t>gebiedscongruentie en gebiedskennis</a:t>
            </a:r>
          </a:p>
          <a:p>
            <a:pPr marL="557213" indent="-285750">
              <a:buFont typeface="Arial" panose="020B0604020202020204" pitchFamily="34" charset="0"/>
              <a:buChar char="•"/>
            </a:pPr>
            <a:r>
              <a:rPr lang="nl-NL" dirty="0">
                <a:ea typeface="+mj-ea"/>
                <a:cs typeface="+mj-cs"/>
              </a:rPr>
              <a:t>Minder </a:t>
            </a:r>
            <a:r>
              <a:rPr lang="nl-NL" b="1" dirty="0">
                <a:latin typeface="+mn-lt"/>
                <a:ea typeface="+mj-ea"/>
                <a:cs typeface="+mj-cs"/>
              </a:rPr>
              <a:t>nabijheid</a:t>
            </a:r>
            <a:endParaRPr lang="nl-NL" b="1" dirty="0">
              <a:solidFill>
                <a:schemeClr val="bg1"/>
              </a:solidFill>
              <a:latin typeface="+mn-lt"/>
              <a:ea typeface="+mj-ea"/>
              <a:cs typeface="+mj-cs"/>
            </a:endParaRPr>
          </a:p>
          <a:p>
            <a:pPr marL="557213" indent="-285750">
              <a:buFont typeface="Arial" panose="020B0604020202020204" pitchFamily="34" charset="0"/>
              <a:buChar char="•"/>
            </a:pPr>
            <a:r>
              <a:rPr lang="nl-NL" dirty="0"/>
              <a:t>Minder </a:t>
            </a:r>
            <a:r>
              <a:rPr lang="nl-NL" b="1" dirty="0">
                <a:latin typeface="+mn-lt"/>
              </a:rPr>
              <a:t>invloed</a:t>
            </a:r>
            <a:r>
              <a:rPr lang="nl-NL" dirty="0"/>
              <a:t> </a:t>
            </a:r>
          </a:p>
          <a:p>
            <a:pPr marL="557213" indent="-285750">
              <a:buFont typeface="Arial" panose="020B0604020202020204" pitchFamily="34" charset="0"/>
              <a:buChar char="•"/>
            </a:pPr>
            <a:r>
              <a:rPr lang="nl-NL" dirty="0">
                <a:solidFill>
                  <a:schemeClr val="bg1"/>
                </a:solidFill>
                <a:latin typeface="+mj-lt"/>
                <a:ea typeface="+mj-ea"/>
                <a:cs typeface="+mj-cs"/>
              </a:rPr>
              <a:t>Verlies op </a:t>
            </a:r>
            <a:r>
              <a:rPr lang="nl-NL" b="1" dirty="0">
                <a:solidFill>
                  <a:schemeClr val="bg1"/>
                </a:solidFill>
                <a:latin typeface="+mn-lt"/>
                <a:ea typeface="+mj-ea"/>
                <a:cs typeface="+mj-cs"/>
              </a:rPr>
              <a:t>dienstverlening</a:t>
            </a:r>
            <a:r>
              <a:rPr lang="nl-NL" dirty="0">
                <a:solidFill>
                  <a:schemeClr val="bg1"/>
                </a:solidFill>
                <a:latin typeface="+mj-lt"/>
                <a:ea typeface="+mj-ea"/>
                <a:cs typeface="+mj-cs"/>
              </a:rPr>
              <a:t>, vooral in de transitiefase</a:t>
            </a:r>
          </a:p>
          <a:p>
            <a:pPr marL="557213" indent="-285750">
              <a:buFont typeface="Arial" panose="020B0604020202020204" pitchFamily="34" charset="0"/>
              <a:buChar char="•"/>
            </a:pPr>
            <a:r>
              <a:rPr lang="nl-NL" dirty="0">
                <a:solidFill>
                  <a:schemeClr val="bg1"/>
                </a:solidFill>
                <a:latin typeface="+mj-lt"/>
                <a:ea typeface="+mj-ea"/>
                <a:cs typeface="+mj-cs"/>
              </a:rPr>
              <a:t>Vereist </a:t>
            </a:r>
            <a:r>
              <a:rPr lang="nl-NL" b="1" dirty="0">
                <a:solidFill>
                  <a:schemeClr val="bg1"/>
                </a:solidFill>
                <a:latin typeface="+mn-lt"/>
                <a:ea typeface="+mj-ea"/>
                <a:cs typeface="+mj-cs"/>
              </a:rPr>
              <a:t>investeringen</a:t>
            </a:r>
          </a:p>
          <a:p>
            <a:pPr marL="557213" indent="-285750">
              <a:buFont typeface="Arial" panose="020B0604020202020204" pitchFamily="34" charset="0"/>
              <a:buChar char="•"/>
            </a:pPr>
            <a:r>
              <a:rPr lang="nl-NL" dirty="0">
                <a:ea typeface="+mj-ea"/>
                <a:cs typeface="+mj-cs"/>
              </a:rPr>
              <a:t>Risico op verlies </a:t>
            </a:r>
            <a:r>
              <a:rPr lang="nl-NL" b="1" dirty="0">
                <a:latin typeface="+mn-lt"/>
                <a:ea typeface="+mj-ea"/>
                <a:cs typeface="+mj-cs"/>
              </a:rPr>
              <a:t>integraal denken en werken</a:t>
            </a:r>
          </a:p>
          <a:p>
            <a:pPr marL="557213" indent="-285750">
              <a:buFont typeface="Arial" panose="020B0604020202020204" pitchFamily="34" charset="0"/>
              <a:buChar char="•"/>
            </a:pPr>
            <a:endParaRPr lang="nl-NL" b="1" dirty="0">
              <a:solidFill>
                <a:schemeClr val="bg1"/>
              </a:solidFill>
              <a:latin typeface="+mn-lt"/>
              <a:ea typeface="+mj-ea"/>
              <a:cs typeface="+mj-cs"/>
            </a:endParaRPr>
          </a:p>
          <a:p>
            <a:r>
              <a:rPr lang="nl-NL" b="1" dirty="0">
                <a:latin typeface="+mn-lt"/>
              </a:rPr>
              <a:t>Voordelen fusie</a:t>
            </a:r>
          </a:p>
          <a:p>
            <a:pPr marL="557213" indent="-285750">
              <a:buFont typeface="Arial" panose="020B0604020202020204" pitchFamily="34" charset="0"/>
              <a:buChar char="•"/>
            </a:pPr>
            <a:r>
              <a:rPr lang="nl-NL" b="1" dirty="0">
                <a:latin typeface="+mn-lt"/>
              </a:rPr>
              <a:t>Robuustheid </a:t>
            </a:r>
          </a:p>
          <a:p>
            <a:pPr marL="557213" indent="-285750">
              <a:buFont typeface="Arial" panose="020B0604020202020204" pitchFamily="34" charset="0"/>
              <a:buChar char="•"/>
            </a:pPr>
            <a:r>
              <a:rPr lang="nl-NL" b="1" dirty="0">
                <a:latin typeface="+mn-lt"/>
              </a:rPr>
              <a:t>Minder kwetsbaar</a:t>
            </a:r>
            <a:r>
              <a:rPr lang="nl-NL" dirty="0"/>
              <a:t>, vooral op bedrijfsvoering</a:t>
            </a:r>
          </a:p>
          <a:p>
            <a:pPr marL="557213" indent="-285750">
              <a:buFont typeface="Arial" panose="020B0604020202020204" pitchFamily="34" charset="0"/>
              <a:buChar char="•"/>
            </a:pPr>
            <a:r>
              <a:rPr lang="nl-NL" b="1" dirty="0">
                <a:latin typeface="+mn-lt"/>
              </a:rPr>
              <a:t>Meer experts </a:t>
            </a:r>
            <a:r>
              <a:rPr lang="nl-NL" dirty="0"/>
              <a:t>beschikbaar</a:t>
            </a:r>
          </a:p>
          <a:p>
            <a:endParaRPr lang="nl-NL" dirty="0"/>
          </a:p>
        </p:txBody>
      </p:sp>
      <p:sp>
        <p:nvSpPr>
          <p:cNvPr id="5" name="Tijdelijke aanduiding voor dianummer 4"/>
          <p:cNvSpPr>
            <a:spLocks noGrp="1"/>
          </p:cNvSpPr>
          <p:nvPr>
            <p:ph type="sldNum" sz="quarter" idx="12"/>
          </p:nvPr>
        </p:nvSpPr>
        <p:spPr/>
        <p:txBody>
          <a:bodyPr/>
          <a:lstStyle/>
          <a:p>
            <a:fld id="{C29DC087-FE3C-4A49-A032-2EF798F57C7B}" type="slidenum">
              <a:rPr lang="nl-NL" smtClean="0"/>
              <a:t>19</a:t>
            </a:fld>
            <a:endParaRPr lang="nl-NL"/>
          </a:p>
        </p:txBody>
      </p:sp>
      <p:pic>
        <p:nvPicPr>
          <p:cNvPr id="4" name="Afbeelding 3"/>
          <p:cNvPicPr>
            <a:picLocks noChangeAspect="1"/>
          </p:cNvPicPr>
          <p:nvPr/>
        </p:nvPicPr>
        <p:blipFill rotWithShape="1">
          <a:blip r:embed="rId3">
            <a:extLst>
              <a:ext uri="{28A0092B-C50C-407E-A947-70E740481C1C}">
                <a14:useLocalDpi xmlns:a14="http://schemas.microsoft.com/office/drawing/2010/main" val="0"/>
              </a:ext>
            </a:extLst>
          </a:blip>
          <a:srcRect r="15132"/>
          <a:stretch/>
        </p:blipFill>
        <p:spPr>
          <a:xfrm>
            <a:off x="6376836" y="1697204"/>
            <a:ext cx="5011600" cy="4172549"/>
          </a:xfrm>
          <a:prstGeom prst="rect">
            <a:avLst/>
          </a:prstGeom>
        </p:spPr>
      </p:pic>
    </p:spTree>
    <p:extLst>
      <p:ext uri="{BB962C8B-B14F-4D97-AF65-F5344CB8AC3E}">
        <p14:creationId xmlns:p14="http://schemas.microsoft.com/office/powerpoint/2010/main" val="15113621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dianummer 4"/>
          <p:cNvSpPr>
            <a:spLocks noGrp="1"/>
          </p:cNvSpPr>
          <p:nvPr>
            <p:ph type="sldNum" sz="quarter" idx="4294967295"/>
          </p:nvPr>
        </p:nvSpPr>
        <p:spPr>
          <a:xfrm>
            <a:off x="11577638" y="6334125"/>
            <a:ext cx="614362" cy="365125"/>
          </a:xfrm>
        </p:spPr>
        <p:txBody>
          <a:bodyPr/>
          <a:lstStyle/>
          <a:p>
            <a:fld id="{C29DC087-FE3C-4A49-A032-2EF798F57C7B}" type="slidenum">
              <a:rPr lang="nl-NL" smtClean="0"/>
              <a:t>2</a:t>
            </a:fld>
            <a:endParaRPr lang="nl-NL"/>
          </a:p>
        </p:txBody>
      </p:sp>
      <p:sp>
        <p:nvSpPr>
          <p:cNvPr id="7" name="Tekstvak 6"/>
          <p:cNvSpPr txBox="1"/>
          <p:nvPr/>
        </p:nvSpPr>
        <p:spPr>
          <a:xfrm>
            <a:off x="1167895" y="914400"/>
            <a:ext cx="4944939" cy="3508653"/>
          </a:xfrm>
          <a:prstGeom prst="rect">
            <a:avLst/>
          </a:prstGeom>
          <a:noFill/>
        </p:spPr>
        <p:txBody>
          <a:bodyPr wrap="square" rtlCol="0">
            <a:spAutoFit/>
          </a:bodyPr>
          <a:lstStyle/>
          <a:p>
            <a:r>
              <a:rPr lang="nl-NL" sz="3000" dirty="0">
                <a:solidFill>
                  <a:schemeClr val="bg1"/>
                </a:solidFill>
                <a:latin typeface="+mj-lt"/>
              </a:rPr>
              <a:t>Programma</a:t>
            </a:r>
          </a:p>
          <a:p>
            <a:endParaRPr lang="nl-NL" sz="3000" dirty="0">
              <a:solidFill>
                <a:schemeClr val="bg1"/>
              </a:solidFill>
              <a:latin typeface="+mj-lt"/>
            </a:endParaRPr>
          </a:p>
          <a:p>
            <a:pPr marL="285750" indent="-285750">
              <a:buFont typeface="Arial" panose="020B0604020202020204" pitchFamily="34" charset="0"/>
              <a:buChar char="•"/>
            </a:pPr>
            <a:r>
              <a:rPr lang="nl-NL" dirty="0">
                <a:solidFill>
                  <a:schemeClr val="bg1"/>
                </a:solidFill>
                <a:latin typeface="+mj-lt"/>
              </a:rPr>
              <a:t>Wat doen wij voor gemeente Maasdriel</a:t>
            </a:r>
          </a:p>
          <a:p>
            <a:pPr marL="285750" indent="-285750">
              <a:buFont typeface="Arial" panose="020B0604020202020204" pitchFamily="34" charset="0"/>
              <a:buChar char="•"/>
            </a:pPr>
            <a:endParaRPr lang="nl-NL" dirty="0">
              <a:solidFill>
                <a:schemeClr val="bg1"/>
              </a:solidFill>
              <a:latin typeface="+mj-lt"/>
            </a:endParaRPr>
          </a:p>
          <a:p>
            <a:pPr marL="285750" indent="-285750">
              <a:buFont typeface="Arial" panose="020B0604020202020204" pitchFamily="34" charset="0"/>
              <a:buChar char="•"/>
            </a:pPr>
            <a:r>
              <a:rPr lang="nl-NL" dirty="0">
                <a:solidFill>
                  <a:schemeClr val="bg1"/>
                </a:solidFill>
                <a:latin typeface="+mj-lt"/>
              </a:rPr>
              <a:t>Strategieplan 2025-2028</a:t>
            </a:r>
          </a:p>
          <a:p>
            <a:pPr marL="285750" indent="-285750">
              <a:buFont typeface="Arial" panose="020B0604020202020204" pitchFamily="34" charset="0"/>
              <a:buChar char="•"/>
            </a:pPr>
            <a:endParaRPr lang="nl-NL" dirty="0">
              <a:solidFill>
                <a:schemeClr val="bg1"/>
              </a:solidFill>
              <a:latin typeface="+mj-lt"/>
            </a:endParaRPr>
          </a:p>
          <a:p>
            <a:pPr marL="285750" indent="-285750">
              <a:buFont typeface="Arial" panose="020B0604020202020204" pitchFamily="34" charset="0"/>
              <a:buChar char="•"/>
            </a:pPr>
            <a:r>
              <a:rPr lang="nl-NL" dirty="0">
                <a:solidFill>
                  <a:schemeClr val="bg1"/>
                </a:solidFill>
                <a:latin typeface="+mj-lt"/>
              </a:rPr>
              <a:t>Dienstverlening</a:t>
            </a:r>
          </a:p>
          <a:p>
            <a:pPr marL="285750" indent="-285750">
              <a:buFont typeface="Arial" panose="020B0604020202020204" pitchFamily="34" charset="0"/>
              <a:buChar char="•"/>
            </a:pPr>
            <a:endParaRPr lang="nl-NL" dirty="0">
              <a:solidFill>
                <a:schemeClr val="bg1"/>
              </a:solidFill>
              <a:latin typeface="+mj-lt"/>
            </a:endParaRPr>
          </a:p>
          <a:p>
            <a:pPr marL="285750" indent="-285750">
              <a:buFont typeface="Arial" panose="020B0604020202020204" pitchFamily="34" charset="0"/>
              <a:buChar char="•"/>
            </a:pPr>
            <a:r>
              <a:rPr lang="nl-NL" dirty="0">
                <a:solidFill>
                  <a:schemeClr val="bg1"/>
                </a:solidFill>
                <a:latin typeface="+mj-lt"/>
              </a:rPr>
              <a:t>Robuustheid en nieuwe kansen</a:t>
            </a:r>
          </a:p>
          <a:p>
            <a:pPr marL="285750" indent="-285750">
              <a:buFont typeface="Arial" panose="020B0604020202020204" pitchFamily="34" charset="0"/>
              <a:buChar char="•"/>
            </a:pPr>
            <a:endParaRPr lang="nl-NL" dirty="0">
              <a:solidFill>
                <a:schemeClr val="bg1"/>
              </a:solidFill>
              <a:latin typeface="+mj-lt"/>
            </a:endParaRPr>
          </a:p>
          <a:p>
            <a:pPr marL="285750" indent="-285750">
              <a:buFont typeface="Arial" panose="020B0604020202020204" pitchFamily="34" charset="0"/>
              <a:buChar char="•"/>
            </a:pPr>
            <a:r>
              <a:rPr lang="nl-NL" dirty="0">
                <a:solidFill>
                  <a:schemeClr val="bg1"/>
                </a:solidFill>
                <a:latin typeface="+mj-lt"/>
              </a:rPr>
              <a:t>Afsluiting</a:t>
            </a:r>
          </a:p>
        </p:txBody>
      </p:sp>
    </p:spTree>
    <p:extLst>
      <p:ext uri="{BB962C8B-B14F-4D97-AF65-F5344CB8AC3E}">
        <p14:creationId xmlns:p14="http://schemas.microsoft.com/office/powerpoint/2010/main" val="34803838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78336" y="974327"/>
            <a:ext cx="4921321" cy="926895"/>
          </a:xfrm>
        </p:spPr>
        <p:txBody>
          <a:bodyPr/>
          <a:lstStyle/>
          <a:p>
            <a:r>
              <a:rPr lang="nl-NL" dirty="0"/>
              <a:t>Meerwaarde voor de Regio en zelfstandig blijven door uitbreiding dienstverlening</a:t>
            </a:r>
            <a:br>
              <a:rPr lang="nl-NL" dirty="0"/>
            </a:br>
            <a:br>
              <a:rPr lang="nl-NL" dirty="0"/>
            </a:br>
            <a:endParaRPr lang="nl-NL" sz="1800" b="1" dirty="0"/>
          </a:p>
        </p:txBody>
      </p:sp>
      <p:sp>
        <p:nvSpPr>
          <p:cNvPr id="4" name="Tijdelijke aanduiding voor dianummer 3"/>
          <p:cNvSpPr>
            <a:spLocks noGrp="1"/>
          </p:cNvSpPr>
          <p:nvPr>
            <p:ph type="sldNum" sz="quarter" idx="12"/>
          </p:nvPr>
        </p:nvSpPr>
        <p:spPr/>
        <p:txBody>
          <a:bodyPr/>
          <a:lstStyle/>
          <a:p>
            <a:fld id="{C29DC087-FE3C-4A49-A032-2EF798F57C7B}" type="slidenum">
              <a:rPr lang="nl-NL" smtClean="0"/>
              <a:t>20</a:t>
            </a:fld>
            <a:endParaRPr lang="nl-NL"/>
          </a:p>
        </p:txBody>
      </p:sp>
      <p:sp>
        <p:nvSpPr>
          <p:cNvPr id="5" name="Tijdelijke aanduiding voor tekst 4"/>
          <p:cNvSpPr>
            <a:spLocks noGrp="1"/>
          </p:cNvSpPr>
          <p:nvPr>
            <p:ph type="body" sz="quarter" idx="14"/>
          </p:nvPr>
        </p:nvSpPr>
        <p:spPr>
          <a:xfrm>
            <a:off x="813599" y="2626468"/>
            <a:ext cx="4921321" cy="3597932"/>
          </a:xfrm>
        </p:spPr>
        <p:txBody>
          <a:bodyPr/>
          <a:lstStyle/>
          <a:p>
            <a:pPr marL="285750" indent="-285750">
              <a:buFont typeface="Arial" panose="020B0604020202020204" pitchFamily="34" charset="0"/>
              <a:buChar char="•"/>
            </a:pPr>
            <a:r>
              <a:rPr lang="nl-NL" dirty="0">
                <a:latin typeface="+mn-lt"/>
              </a:rPr>
              <a:t>Bestaande gemeentelijke budgetten </a:t>
            </a:r>
            <a:r>
              <a:rPr lang="nl-NL" b="0" dirty="0"/>
              <a:t>kunnen samen efficiënter en effectiever ingezet worden. </a:t>
            </a:r>
            <a:endParaRPr lang="nl-NL" b="0" dirty="0">
              <a:solidFill>
                <a:srgbClr val="FF0000"/>
              </a:solidFill>
            </a:endParaRPr>
          </a:p>
          <a:p>
            <a:pPr marL="285750" indent="-285750">
              <a:buFont typeface="Arial" panose="020B0604020202020204" pitchFamily="34" charset="0"/>
              <a:buChar char="•"/>
            </a:pPr>
            <a:r>
              <a:rPr lang="nl-NL" dirty="0">
                <a:latin typeface="+mn-lt"/>
              </a:rPr>
              <a:t>Meer samenwerken in de regio </a:t>
            </a:r>
            <a:r>
              <a:rPr lang="nl-NL" b="0" dirty="0"/>
              <a:t>biedt kansen voor besparingen.</a:t>
            </a:r>
          </a:p>
          <a:p>
            <a:pPr marL="285750" indent="-285750">
              <a:buFont typeface="Arial" panose="020B0604020202020204" pitchFamily="34" charset="0"/>
              <a:buChar char="•"/>
            </a:pPr>
            <a:r>
              <a:rPr lang="nl-NL" b="0" dirty="0"/>
              <a:t>Door </a:t>
            </a:r>
            <a:r>
              <a:rPr lang="nl-NL" dirty="0">
                <a:latin typeface="+mn-lt"/>
              </a:rPr>
              <a:t>uitbreiding van dienstverlening </a:t>
            </a:r>
            <a:r>
              <a:rPr lang="nl-NL" b="0" dirty="0"/>
              <a:t>kunnen we robuust blijven zonder fusie.</a:t>
            </a:r>
          </a:p>
          <a:p>
            <a:pPr marL="285750" indent="-285750">
              <a:buFont typeface="Arial" panose="020B0604020202020204" pitchFamily="34" charset="0"/>
              <a:buChar char="•"/>
            </a:pPr>
            <a:endParaRPr lang="nl-NL" b="0" dirty="0"/>
          </a:p>
          <a:p>
            <a:r>
              <a:rPr lang="nl-NL" b="0" dirty="0"/>
              <a:t>We zijn er voor u! Maak gebruik van ons!</a:t>
            </a:r>
          </a:p>
        </p:txBody>
      </p:sp>
      <p:pic>
        <p:nvPicPr>
          <p:cNvPr id="7" name="Tijdelijke aanduiding voor afbeelding 6"/>
          <p:cNvPicPr>
            <a:picLocks noGrp="1" noChangeAspect="1"/>
          </p:cNvPicPr>
          <p:nvPr>
            <p:ph type="pic" sz="quarter" idx="13"/>
          </p:nvPr>
        </p:nvPicPr>
        <p:blipFill>
          <a:blip r:embed="rId3"/>
          <a:srcRect l="21760" r="21760"/>
          <a:stretch>
            <a:fillRect/>
          </a:stretch>
        </p:blipFill>
        <p:spPr>
          <a:xfrm>
            <a:off x="6095999" y="632954"/>
            <a:ext cx="5448235" cy="5591446"/>
          </a:xfrm>
          <a:prstGeom prst="rect">
            <a:avLst/>
          </a:prstGeom>
        </p:spPr>
      </p:pic>
    </p:spTree>
    <p:extLst>
      <p:ext uri="{BB962C8B-B14F-4D97-AF65-F5344CB8AC3E}">
        <p14:creationId xmlns:p14="http://schemas.microsoft.com/office/powerpoint/2010/main" val="14884418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2"/>
          </p:nvPr>
        </p:nvSpPr>
        <p:spPr/>
        <p:txBody>
          <a:bodyPr/>
          <a:lstStyle/>
          <a:p>
            <a:fld id="{C29DC087-FE3C-4A49-A032-2EF798F57C7B}" type="slidenum">
              <a:rPr lang="nl-NL" smtClean="0"/>
              <a:t>21</a:t>
            </a:fld>
            <a:endParaRPr lang="nl-NL"/>
          </a:p>
        </p:txBody>
      </p:sp>
      <p:sp>
        <p:nvSpPr>
          <p:cNvPr id="5" name="Titel 4"/>
          <p:cNvSpPr>
            <a:spLocks noGrp="1"/>
          </p:cNvSpPr>
          <p:nvPr>
            <p:ph type="title"/>
          </p:nvPr>
        </p:nvSpPr>
        <p:spPr>
          <a:xfrm>
            <a:off x="4619626" y="836613"/>
            <a:ext cx="6732587" cy="923330"/>
          </a:xfrm>
        </p:spPr>
        <p:txBody>
          <a:bodyPr/>
          <a:lstStyle/>
          <a:p>
            <a:r>
              <a:rPr lang="nl-NL" dirty="0"/>
              <a:t>Op welke thema’s  dienstverlening uitbreiden?</a:t>
            </a:r>
          </a:p>
        </p:txBody>
      </p:sp>
      <p:sp>
        <p:nvSpPr>
          <p:cNvPr id="6" name="Tijdelijke aanduiding voor tekst 5"/>
          <p:cNvSpPr>
            <a:spLocks noGrp="1"/>
          </p:cNvSpPr>
          <p:nvPr>
            <p:ph type="body" sz="quarter" idx="13"/>
          </p:nvPr>
        </p:nvSpPr>
        <p:spPr>
          <a:xfrm>
            <a:off x="4619625" y="2097088"/>
            <a:ext cx="6732588" cy="3890474"/>
          </a:xfrm>
        </p:spPr>
        <p:txBody>
          <a:bodyPr/>
          <a:lstStyle/>
          <a:p>
            <a:pPr marL="285750" indent="-285750">
              <a:buFont typeface="Arial" panose="020B0604020202020204" pitchFamily="34" charset="0"/>
              <a:buChar char="•"/>
            </a:pPr>
            <a:r>
              <a:rPr lang="nl-NL" sz="2000" dirty="0">
                <a:latin typeface="+mj-lt"/>
              </a:rPr>
              <a:t>Duurzaamheid</a:t>
            </a:r>
          </a:p>
          <a:p>
            <a:pPr marL="285750" indent="-285750">
              <a:buFont typeface="Arial" panose="020B0604020202020204" pitchFamily="34" charset="0"/>
              <a:buChar char="•"/>
            </a:pPr>
            <a:r>
              <a:rPr lang="nl-NL" sz="2000" dirty="0">
                <a:latin typeface="+mj-lt"/>
              </a:rPr>
              <a:t>Energie</a:t>
            </a:r>
          </a:p>
          <a:p>
            <a:pPr marL="285750" indent="-285750">
              <a:buFont typeface="Arial" panose="020B0604020202020204" pitchFamily="34" charset="0"/>
              <a:buChar char="•"/>
            </a:pPr>
            <a:r>
              <a:rPr lang="nl-NL" sz="2000" dirty="0">
                <a:latin typeface="+mj-lt"/>
              </a:rPr>
              <a:t>Circulariteit</a:t>
            </a:r>
          </a:p>
          <a:p>
            <a:pPr marL="285750" indent="-285750">
              <a:buFont typeface="Arial" panose="020B0604020202020204" pitchFamily="34" charset="0"/>
              <a:buChar char="•"/>
            </a:pPr>
            <a:r>
              <a:rPr lang="nl-NL" sz="2000" dirty="0">
                <a:latin typeface="+mj-lt"/>
              </a:rPr>
              <a:t>Ruimtelijke Ordening</a:t>
            </a:r>
          </a:p>
          <a:p>
            <a:pPr marL="285750" indent="-285750">
              <a:buFont typeface="Arial" panose="020B0604020202020204" pitchFamily="34" charset="0"/>
              <a:buChar char="•"/>
            </a:pPr>
            <a:r>
              <a:rPr lang="nl-NL" sz="2000" dirty="0">
                <a:latin typeface="+mj-lt"/>
              </a:rPr>
              <a:t>Natuur</a:t>
            </a:r>
          </a:p>
          <a:p>
            <a:pPr marL="285750" indent="-285750">
              <a:buFont typeface="Arial" panose="020B0604020202020204" pitchFamily="34" charset="0"/>
              <a:buChar char="•"/>
            </a:pPr>
            <a:endParaRPr lang="nl-NL" b="0" dirty="0">
              <a:latin typeface="+mj-lt"/>
            </a:endParaRPr>
          </a:p>
          <a:p>
            <a:r>
              <a:rPr lang="nl-NL" sz="2000" b="0" dirty="0">
                <a:latin typeface="+mj-lt"/>
              </a:rPr>
              <a:t>Bij gemeenten, de regio, partner overheden, andere gemeenschappelijke regelingen</a:t>
            </a:r>
          </a:p>
          <a:p>
            <a:pPr marL="285750" indent="-285750">
              <a:buFont typeface="Arial" panose="020B0604020202020204" pitchFamily="34" charset="0"/>
              <a:buChar char="•"/>
            </a:pPr>
            <a:endParaRPr lang="nl-NL" b="0" dirty="0">
              <a:latin typeface="+mj-lt"/>
            </a:endParaRPr>
          </a:p>
          <a:p>
            <a:pPr marL="285750" indent="-285750">
              <a:buFont typeface="Arial" panose="020B0604020202020204" pitchFamily="34" charset="0"/>
              <a:buChar char="•"/>
            </a:pPr>
            <a:endParaRPr lang="nl-NL" b="0" dirty="0">
              <a:latin typeface="+mj-lt"/>
            </a:endParaRPr>
          </a:p>
          <a:p>
            <a:pPr marL="285750" indent="-285750">
              <a:buFont typeface="Arial" panose="020B0604020202020204" pitchFamily="34" charset="0"/>
              <a:buChar char="•"/>
            </a:pPr>
            <a:endParaRPr lang="nl-NL" b="0" dirty="0">
              <a:latin typeface="+mj-lt"/>
            </a:endParaRPr>
          </a:p>
          <a:p>
            <a:pPr marL="285750" indent="-285750">
              <a:buFont typeface="Arial" panose="020B0604020202020204" pitchFamily="34" charset="0"/>
              <a:buChar char="•"/>
            </a:pPr>
            <a:endParaRPr lang="nl-NL" b="0" dirty="0">
              <a:latin typeface="+mj-lt"/>
            </a:endParaRPr>
          </a:p>
          <a:p>
            <a:pPr marL="285750" indent="-285750">
              <a:buFont typeface="Arial" panose="020B0604020202020204" pitchFamily="34" charset="0"/>
              <a:buChar char="•"/>
            </a:pPr>
            <a:endParaRPr lang="nl-NL" b="0" dirty="0">
              <a:latin typeface="+mj-lt"/>
            </a:endParaRPr>
          </a:p>
          <a:p>
            <a:pPr marL="285750" indent="-285750">
              <a:buFont typeface="Arial" panose="020B0604020202020204" pitchFamily="34" charset="0"/>
              <a:buChar char="•"/>
            </a:pPr>
            <a:endParaRPr lang="nl-NL" b="0" dirty="0">
              <a:latin typeface="+mj-lt"/>
            </a:endParaRPr>
          </a:p>
          <a:p>
            <a:pPr marL="285750" indent="-285750">
              <a:buFont typeface="Arial" panose="020B0604020202020204" pitchFamily="34" charset="0"/>
              <a:buChar char="•"/>
            </a:pPr>
            <a:endParaRPr lang="nl-NL" b="0" dirty="0">
              <a:latin typeface="+mj-lt"/>
            </a:endParaRPr>
          </a:p>
          <a:p>
            <a:pPr marL="285750" indent="-285750">
              <a:buFont typeface="Arial" panose="020B0604020202020204" pitchFamily="34" charset="0"/>
              <a:buChar char="•"/>
            </a:pPr>
            <a:endParaRPr lang="nl-NL" b="0" dirty="0">
              <a:latin typeface="+mj-lt"/>
            </a:endParaRPr>
          </a:p>
          <a:p>
            <a:pPr marL="285750" indent="-285750">
              <a:buFont typeface="Arial" panose="020B0604020202020204" pitchFamily="34" charset="0"/>
              <a:buChar char="•"/>
            </a:pPr>
            <a:endParaRPr lang="nl-NL" b="0" dirty="0">
              <a:latin typeface="+mj-lt"/>
            </a:endParaRPr>
          </a:p>
          <a:p>
            <a:pPr marL="285750" indent="-285750">
              <a:buFont typeface="Arial" panose="020B0604020202020204" pitchFamily="34" charset="0"/>
              <a:buChar char="•"/>
            </a:pPr>
            <a:endParaRPr lang="nl-NL" b="0" dirty="0">
              <a:latin typeface="+mj-lt"/>
            </a:endParaRPr>
          </a:p>
          <a:p>
            <a:pPr marL="342900" indent="-342900">
              <a:buAutoNum type="arabicParenR"/>
            </a:pPr>
            <a:r>
              <a:rPr lang="nl-NL" dirty="0"/>
              <a:t>Fusie met andere Omgevingsdienst</a:t>
            </a:r>
          </a:p>
          <a:p>
            <a:pPr marL="342900" indent="-342900">
              <a:buAutoNum type="arabicParenR"/>
            </a:pPr>
            <a:endParaRPr lang="nl-NL" dirty="0"/>
          </a:p>
          <a:p>
            <a:endParaRPr lang="nl-NL" dirty="0"/>
          </a:p>
        </p:txBody>
      </p:sp>
      <p:pic>
        <p:nvPicPr>
          <p:cNvPr id="8" name="Tijdelijke aanduiding voor afbeelding 7" descr="Afbeelding met buitenshuis, boom, val, hemel&#10;&#10;Door AI gegenereerde inhoud is mogelijk onjuist.">
            <a:extLst>
              <a:ext uri="{FF2B5EF4-FFF2-40B4-BE49-F238E27FC236}">
                <a16:creationId xmlns:a16="http://schemas.microsoft.com/office/drawing/2014/main" id="{DB8A50B2-8796-DC68-9B95-3CBBE4150C8A}"/>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4223" r="4223"/>
          <a:stretch>
            <a:fillRect/>
          </a:stretch>
        </p:blipFill>
        <p:spPr/>
      </p:pic>
    </p:spTree>
    <p:extLst>
      <p:ext uri="{BB962C8B-B14F-4D97-AF65-F5344CB8AC3E}">
        <p14:creationId xmlns:p14="http://schemas.microsoft.com/office/powerpoint/2010/main" val="10198363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2"/>
          </p:nvPr>
        </p:nvSpPr>
        <p:spPr/>
        <p:txBody>
          <a:bodyPr/>
          <a:lstStyle/>
          <a:p>
            <a:fld id="{C29DC087-FE3C-4A49-A032-2EF798F57C7B}" type="slidenum">
              <a:rPr lang="nl-NL" smtClean="0"/>
              <a:t>22</a:t>
            </a:fld>
            <a:endParaRPr lang="nl-NL"/>
          </a:p>
        </p:txBody>
      </p:sp>
      <p:sp>
        <p:nvSpPr>
          <p:cNvPr id="5" name="Titel 4"/>
          <p:cNvSpPr>
            <a:spLocks noGrp="1"/>
          </p:cNvSpPr>
          <p:nvPr>
            <p:ph type="title"/>
          </p:nvPr>
        </p:nvSpPr>
        <p:spPr>
          <a:xfrm>
            <a:off x="4619626" y="836613"/>
            <a:ext cx="6732587" cy="461665"/>
          </a:xfrm>
        </p:spPr>
        <p:txBody>
          <a:bodyPr/>
          <a:lstStyle/>
          <a:p>
            <a:r>
              <a:rPr lang="nl-NL" dirty="0"/>
              <a:t>Vervolgproces</a:t>
            </a:r>
          </a:p>
        </p:txBody>
      </p:sp>
      <p:sp>
        <p:nvSpPr>
          <p:cNvPr id="6" name="Tijdelijke aanduiding voor tekst 5"/>
          <p:cNvSpPr>
            <a:spLocks noGrp="1"/>
          </p:cNvSpPr>
          <p:nvPr>
            <p:ph type="body" sz="quarter" idx="13"/>
          </p:nvPr>
        </p:nvSpPr>
        <p:spPr>
          <a:xfrm>
            <a:off x="4619625" y="1700510"/>
            <a:ext cx="6732588" cy="2511005"/>
          </a:xfrm>
        </p:spPr>
        <p:txBody>
          <a:bodyPr/>
          <a:lstStyle/>
          <a:p>
            <a:pPr marL="285750" lvl="0" indent="-285750">
              <a:buFontTx/>
              <a:buChar char="-"/>
            </a:pPr>
            <a:r>
              <a:rPr lang="nl-NL" dirty="0"/>
              <a:t>Ambtelijk gesprek </a:t>
            </a:r>
            <a:r>
              <a:rPr lang="nl-NL" b="0" dirty="0">
                <a:latin typeface="+mj-lt"/>
              </a:rPr>
              <a:t>over inzet bestaande milieubudgetten (voor 1-10)</a:t>
            </a:r>
          </a:p>
          <a:p>
            <a:pPr marL="285750" lvl="0" indent="-285750">
              <a:buFontTx/>
              <a:buChar char="-"/>
            </a:pPr>
            <a:r>
              <a:rPr lang="nl-NL" dirty="0"/>
              <a:t>Collegevoorstel</a:t>
            </a:r>
            <a:r>
              <a:rPr lang="nl-NL" b="0" dirty="0">
                <a:latin typeface="+mj-lt"/>
              </a:rPr>
              <a:t> met extra inzet ODR (voor 31-12)</a:t>
            </a:r>
          </a:p>
          <a:p>
            <a:pPr marL="285750" lvl="0" indent="-285750">
              <a:buFontTx/>
              <a:buChar char="-"/>
            </a:pPr>
            <a:r>
              <a:rPr lang="nl-NL" b="0" dirty="0">
                <a:latin typeface="+mj-lt"/>
              </a:rPr>
              <a:t>Tevens </a:t>
            </a:r>
            <a:r>
              <a:rPr lang="nl-NL" dirty="0"/>
              <a:t>overzicht van synergie voordelen regio</a:t>
            </a:r>
          </a:p>
          <a:p>
            <a:pPr marL="285750" lvl="0" indent="-285750">
              <a:buFontTx/>
              <a:buChar char="-"/>
            </a:pPr>
            <a:r>
              <a:rPr lang="nl-NL" dirty="0"/>
              <a:t>Bestuurlijke besluitvorming in de regio </a:t>
            </a:r>
            <a:r>
              <a:rPr lang="nl-NL" b="0" dirty="0">
                <a:latin typeface="+mj-lt"/>
              </a:rPr>
              <a:t>over inzet bestaande milieubudgetten (voor 31-12)</a:t>
            </a:r>
          </a:p>
          <a:p>
            <a:pPr marL="285750" lvl="0" indent="-285750">
              <a:buFontTx/>
              <a:buChar char="-"/>
            </a:pPr>
            <a:r>
              <a:rPr lang="nl-NL" b="0" dirty="0">
                <a:latin typeface="+mj-lt"/>
              </a:rPr>
              <a:t>Bundeling besluiten input voor </a:t>
            </a:r>
            <a:r>
              <a:rPr lang="nl-NL" dirty="0"/>
              <a:t>rapportage aan I&amp;W</a:t>
            </a:r>
          </a:p>
          <a:p>
            <a:pPr marL="285750" lvl="0" indent="-285750">
              <a:buFontTx/>
              <a:buChar char="-"/>
            </a:pPr>
            <a:endParaRPr lang="nl-NL" dirty="0"/>
          </a:p>
          <a:p>
            <a:endParaRPr lang="nl-NL" dirty="0"/>
          </a:p>
        </p:txBody>
      </p:sp>
      <p:pic>
        <p:nvPicPr>
          <p:cNvPr id="9" name="Tijdelijke aanduiding voor afbeelding 8" descr="Afbeelding met buitenshuis, wolk, hemel, boot&#10;&#10;Door AI gegenereerde inhoud is mogelijk onjuist.">
            <a:extLst>
              <a:ext uri="{FF2B5EF4-FFF2-40B4-BE49-F238E27FC236}">
                <a16:creationId xmlns:a16="http://schemas.microsoft.com/office/drawing/2014/main" id="{593C3454-E836-E12F-008C-4A0AA141B3D7}"/>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4223" r="4223"/>
          <a:stretch>
            <a:fillRect/>
          </a:stretch>
        </p:blipFill>
        <p:spPr/>
      </p:pic>
    </p:spTree>
    <p:extLst>
      <p:ext uri="{BB962C8B-B14F-4D97-AF65-F5344CB8AC3E}">
        <p14:creationId xmlns:p14="http://schemas.microsoft.com/office/powerpoint/2010/main" val="23736540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a:t>Bedankt voor uw aandacht! Heeft u nog vragen? </a:t>
            </a:r>
          </a:p>
        </p:txBody>
      </p:sp>
    </p:spTree>
    <p:extLst>
      <p:ext uri="{BB962C8B-B14F-4D97-AF65-F5344CB8AC3E}">
        <p14:creationId xmlns:p14="http://schemas.microsoft.com/office/powerpoint/2010/main" val="6921604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Wat doen wij? (1)</a:t>
            </a:r>
          </a:p>
        </p:txBody>
      </p:sp>
      <p:sp>
        <p:nvSpPr>
          <p:cNvPr id="4" name="Tijdelijke aanduiding voor tekst 3"/>
          <p:cNvSpPr>
            <a:spLocks noGrp="1"/>
          </p:cNvSpPr>
          <p:nvPr>
            <p:ph type="body" sz="quarter" idx="14"/>
          </p:nvPr>
        </p:nvSpPr>
        <p:spPr>
          <a:xfrm>
            <a:off x="6385388" y="1642277"/>
            <a:ext cx="5044612" cy="4068000"/>
          </a:xfrm>
        </p:spPr>
        <p:txBody>
          <a:bodyPr/>
          <a:lstStyle/>
          <a:p>
            <a:pPr marL="342900" indent="-342900">
              <a:buFont typeface="Arial" panose="020B0604020202020204" pitchFamily="34" charset="0"/>
              <a:buChar char="•"/>
            </a:pPr>
            <a:r>
              <a:rPr lang="nl-NL" dirty="0"/>
              <a:t>Wij verlenen </a:t>
            </a:r>
            <a:r>
              <a:rPr lang="nl-NL" u="sng" dirty="0">
                <a:latin typeface="+mn-lt"/>
              </a:rPr>
              <a:t>milieuvergunningen</a:t>
            </a:r>
            <a:r>
              <a:rPr lang="nl-NL" dirty="0">
                <a:latin typeface="+mn-lt"/>
              </a:rPr>
              <a:t> </a:t>
            </a:r>
            <a:r>
              <a:rPr lang="nl-NL" dirty="0"/>
              <a:t>aan bedrijven.</a:t>
            </a:r>
          </a:p>
          <a:p>
            <a:pPr marL="285750" indent="-285750">
              <a:buFont typeface="Arial" panose="020B0604020202020204" pitchFamily="34" charset="0"/>
              <a:buChar char="•"/>
            </a:pPr>
            <a:endParaRPr lang="nl-NL" dirty="0"/>
          </a:p>
          <a:p>
            <a:pPr marL="342900" indent="-342900">
              <a:buFont typeface="Arial" panose="020B0604020202020204" pitchFamily="34" charset="0"/>
              <a:buChar char="•"/>
            </a:pPr>
            <a:r>
              <a:rPr lang="nl-NL" dirty="0"/>
              <a:t>Wij verlenen </a:t>
            </a:r>
            <a:r>
              <a:rPr lang="nl-NL" u="sng" dirty="0">
                <a:latin typeface="+mn-lt"/>
              </a:rPr>
              <a:t>vergunningen voor bouw- en sloopactiviteiten</a:t>
            </a:r>
            <a:r>
              <a:rPr lang="nl-NL" dirty="0"/>
              <a:t>, en </a:t>
            </a:r>
            <a:r>
              <a:rPr lang="nl-NL" u="sng" dirty="0">
                <a:latin typeface="+mn-lt"/>
              </a:rPr>
              <a:t>toetsen meldingen</a:t>
            </a:r>
          </a:p>
          <a:p>
            <a:pPr marL="342900" indent="-342900">
              <a:buFont typeface="Arial" panose="020B0604020202020204" pitchFamily="34" charset="0"/>
              <a:buChar char="•"/>
            </a:pPr>
            <a:endParaRPr lang="nl-NL" dirty="0"/>
          </a:p>
          <a:p>
            <a:pPr marL="342900" indent="-342900">
              <a:buFont typeface="Arial" panose="020B0604020202020204" pitchFamily="34" charset="0"/>
              <a:buChar char="•"/>
            </a:pPr>
            <a:r>
              <a:rPr lang="nl-NL" dirty="0"/>
              <a:t>Wij houden </a:t>
            </a:r>
            <a:r>
              <a:rPr lang="nl-NL" u="sng" dirty="0">
                <a:latin typeface="+mn-lt"/>
              </a:rPr>
              <a:t>toezicht</a:t>
            </a:r>
            <a:r>
              <a:rPr lang="nl-NL" dirty="0"/>
              <a:t>  op milieu- en bouwactiviteiten.</a:t>
            </a:r>
          </a:p>
          <a:p>
            <a:endParaRPr lang="nl-NL" dirty="0"/>
          </a:p>
          <a:p>
            <a:pPr marL="342900" indent="-342900">
              <a:buFont typeface="Arial" panose="020B0604020202020204" pitchFamily="34" charset="0"/>
              <a:buChar char="•"/>
            </a:pPr>
            <a:r>
              <a:rPr lang="nl-NL" b="0" dirty="0"/>
              <a:t>Wij</a:t>
            </a:r>
            <a:r>
              <a:rPr lang="nl-NL" b="0" dirty="0">
                <a:latin typeface="+mn-lt"/>
              </a:rPr>
              <a:t> </a:t>
            </a:r>
            <a:r>
              <a:rPr lang="nl-NL" u="sng" dirty="0">
                <a:latin typeface="+mn-lt"/>
              </a:rPr>
              <a:t>handhaven</a:t>
            </a:r>
            <a:r>
              <a:rPr lang="nl-NL" dirty="0"/>
              <a:t> als dat nodig is.</a:t>
            </a:r>
          </a:p>
          <a:p>
            <a:pPr marL="285750" indent="-285750">
              <a:buFont typeface="Arial" panose="020B0604020202020204" pitchFamily="34" charset="0"/>
              <a:buChar char="•"/>
            </a:pPr>
            <a:endParaRPr lang="nl-NL" dirty="0"/>
          </a:p>
          <a:p>
            <a:pPr marL="342900" indent="-342900">
              <a:buFont typeface="Arial" panose="020B0604020202020204" pitchFamily="34" charset="0"/>
              <a:buChar char="•"/>
            </a:pPr>
            <a:r>
              <a:rPr lang="nl-NL" b="0" dirty="0"/>
              <a:t>Wij </a:t>
            </a:r>
            <a:r>
              <a:rPr lang="nl-NL" u="sng" dirty="0">
                <a:latin typeface="+mn-lt"/>
              </a:rPr>
              <a:t>geven advies</a:t>
            </a:r>
            <a:r>
              <a:rPr lang="nl-NL" b="0" dirty="0">
                <a:latin typeface="+mn-lt"/>
              </a:rPr>
              <a:t> </a:t>
            </a:r>
            <a:r>
              <a:rPr lang="nl-NL" dirty="0"/>
              <a:t>en delen onze kennis.</a:t>
            </a:r>
          </a:p>
          <a:p>
            <a:endParaRPr lang="nl-NL" dirty="0"/>
          </a:p>
        </p:txBody>
      </p:sp>
      <p:pic>
        <p:nvPicPr>
          <p:cNvPr id="8" name="Tijdelijke aanduiding voor afbeelding 7" descr="Afbeelding met buitenshuis, plant, hemel, raam&#10;&#10;Door AI gegenereerde inhoud is mogelijk onjuist.">
            <a:extLst>
              <a:ext uri="{FF2B5EF4-FFF2-40B4-BE49-F238E27FC236}">
                <a16:creationId xmlns:a16="http://schemas.microsoft.com/office/drawing/2014/main" id="{28F801D3-BB2C-F48C-0CB6-0BEFAD675BAE}"/>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9923" b="9923"/>
          <a:stretch>
            <a:fillRect/>
          </a:stretch>
        </p:blipFill>
        <p:spPr/>
      </p:pic>
    </p:spTree>
    <p:extLst>
      <p:ext uri="{BB962C8B-B14F-4D97-AF65-F5344CB8AC3E}">
        <p14:creationId xmlns:p14="http://schemas.microsoft.com/office/powerpoint/2010/main" val="30538455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385388" y="715382"/>
            <a:ext cx="4921321" cy="782037"/>
          </a:xfrm>
        </p:spPr>
        <p:txBody>
          <a:bodyPr/>
          <a:lstStyle/>
          <a:p>
            <a:r>
              <a:rPr lang="nl-NL" dirty="0"/>
              <a:t>Wat doen wij? (2)</a:t>
            </a:r>
          </a:p>
        </p:txBody>
      </p:sp>
      <p:sp>
        <p:nvSpPr>
          <p:cNvPr id="4" name="Tijdelijke aanduiding voor tekst 3"/>
          <p:cNvSpPr>
            <a:spLocks noGrp="1"/>
          </p:cNvSpPr>
          <p:nvPr>
            <p:ph type="body" sz="quarter" idx="14"/>
          </p:nvPr>
        </p:nvSpPr>
        <p:spPr>
          <a:xfrm>
            <a:off x="6385388" y="1585650"/>
            <a:ext cx="5044612" cy="4068000"/>
          </a:xfrm>
        </p:spPr>
        <p:txBody>
          <a:bodyPr/>
          <a:lstStyle/>
          <a:p>
            <a:pPr marL="285750" indent="-285750">
              <a:buFont typeface="Arial" panose="020B0604020202020204" pitchFamily="34" charset="0"/>
              <a:buChar char="•"/>
            </a:pPr>
            <a:r>
              <a:rPr lang="nl-NL" b="0" dirty="0"/>
              <a:t>Wij </a:t>
            </a:r>
            <a:r>
              <a:rPr lang="nl-NL" dirty="0">
                <a:latin typeface="+mn-lt"/>
              </a:rPr>
              <a:t>ondersteunen de regiogemeenten </a:t>
            </a:r>
            <a:r>
              <a:rPr lang="nl-NL" b="0" dirty="0"/>
              <a:t>bij opstellen beleid/regels t.b.v.:</a:t>
            </a:r>
          </a:p>
          <a:p>
            <a:pPr marL="501750" lvl="1" indent="-285750">
              <a:buFont typeface="Wingdings" panose="05000000000000000000" pitchFamily="2" charset="2"/>
              <a:buChar char="Ø"/>
            </a:pPr>
            <a:r>
              <a:rPr lang="nl-NL" dirty="0"/>
              <a:t>Omgevingswet</a:t>
            </a:r>
          </a:p>
          <a:p>
            <a:pPr marL="501750" lvl="1" indent="-285750">
              <a:buFont typeface="Wingdings" panose="05000000000000000000" pitchFamily="2" charset="2"/>
              <a:buChar char="Ø"/>
            </a:pPr>
            <a:r>
              <a:rPr lang="nl-NL" dirty="0" err="1"/>
              <a:t>Wkb</a:t>
            </a:r>
            <a:endParaRPr lang="nl-NL" dirty="0"/>
          </a:p>
          <a:p>
            <a:pPr marL="501750" lvl="1" indent="-285750">
              <a:buFont typeface="Wingdings" panose="05000000000000000000" pitchFamily="2" charset="2"/>
              <a:buChar char="Ø"/>
            </a:pPr>
            <a:r>
              <a:rPr lang="nl-NL" dirty="0"/>
              <a:t>VTH-beleid</a:t>
            </a:r>
          </a:p>
          <a:p>
            <a:pPr marL="501750" lvl="1" indent="-285750">
              <a:buFont typeface="Wingdings" panose="05000000000000000000" pitchFamily="2" charset="2"/>
              <a:buChar char="Ø"/>
            </a:pPr>
            <a:endParaRPr lang="nl-NL" dirty="0"/>
          </a:p>
          <a:p>
            <a:pPr marL="285750" indent="-285750">
              <a:buFont typeface="Arial" panose="020B0604020202020204" pitchFamily="34" charset="0"/>
              <a:buChar char="•"/>
            </a:pPr>
            <a:r>
              <a:rPr lang="nl-NL" b="0" dirty="0"/>
              <a:t>Wij leveren een </a:t>
            </a:r>
            <a:r>
              <a:rPr lang="nl-NL" dirty="0">
                <a:latin typeface="+mn-lt"/>
              </a:rPr>
              <a:t>bijdrage aan duurzaamheidsambities </a:t>
            </a:r>
            <a:r>
              <a:rPr lang="nl-NL" b="0" dirty="0"/>
              <a:t>door:</a:t>
            </a:r>
          </a:p>
          <a:p>
            <a:pPr marL="501750" lvl="1" indent="-285750">
              <a:buFont typeface="Wingdings" panose="05000000000000000000" pitchFamily="2" charset="2"/>
              <a:buChar char="Ø"/>
            </a:pPr>
            <a:r>
              <a:rPr lang="nl-NL" dirty="0"/>
              <a:t>Energiebesparing bij gebouwen en bedrijven</a:t>
            </a:r>
          </a:p>
          <a:p>
            <a:pPr marL="501750" lvl="1" indent="-285750">
              <a:buFont typeface="Wingdings" panose="05000000000000000000" pitchFamily="2" charset="2"/>
              <a:buChar char="Ø"/>
            </a:pPr>
            <a:r>
              <a:rPr lang="nl-NL" dirty="0"/>
              <a:t>Stimuleren circulaire economie</a:t>
            </a:r>
          </a:p>
          <a:p>
            <a:pPr marL="501750" lvl="1" indent="-285750">
              <a:buFont typeface="Wingdings" panose="05000000000000000000" pitchFamily="2" charset="2"/>
              <a:buChar char="Ø"/>
            </a:pPr>
            <a:r>
              <a:rPr lang="nl-NL" dirty="0"/>
              <a:t>Toezien op duurzaamheidseisen bij gebouwen en bedrijven</a:t>
            </a:r>
          </a:p>
          <a:p>
            <a:pPr marL="501750" lvl="1" indent="-285750">
              <a:buFont typeface="Wingdings" panose="05000000000000000000" pitchFamily="2" charset="2"/>
              <a:buChar char="Ø"/>
            </a:pPr>
            <a:r>
              <a:rPr lang="nl-NL" dirty="0"/>
              <a:t>Adviseren van gemeenten bij omgevingsvisie  en omgevingsplannen</a:t>
            </a:r>
          </a:p>
        </p:txBody>
      </p:sp>
      <p:pic>
        <p:nvPicPr>
          <p:cNvPr id="7" name="Tijdelijke aanduiding voor afbeelding 6" descr="Afbeelding met buitenshuis, hemel, gebouw, plant&#10;&#10;Door AI gegenereerde inhoud is mogelijk onjuist.">
            <a:extLst>
              <a:ext uri="{FF2B5EF4-FFF2-40B4-BE49-F238E27FC236}">
                <a16:creationId xmlns:a16="http://schemas.microsoft.com/office/drawing/2014/main" id="{00FCB853-A333-A48A-F734-B1BAB5FE3FAE}"/>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15862" b="15862"/>
          <a:stretch>
            <a:fillRect/>
          </a:stretch>
        </p:blipFill>
        <p:spPr/>
      </p:pic>
    </p:spTree>
    <p:extLst>
      <p:ext uri="{BB962C8B-B14F-4D97-AF65-F5344CB8AC3E}">
        <p14:creationId xmlns:p14="http://schemas.microsoft.com/office/powerpoint/2010/main" val="36858839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157824" y="746991"/>
            <a:ext cx="5164932" cy="795482"/>
          </a:xfrm>
        </p:spPr>
        <p:txBody>
          <a:bodyPr/>
          <a:lstStyle/>
          <a:p>
            <a:r>
              <a:rPr lang="nl-NL" sz="2400" dirty="0"/>
              <a:t>Wat doet ODR voor gemeente Maasdriel ?</a:t>
            </a:r>
            <a:br>
              <a:rPr lang="nl-NL" dirty="0"/>
            </a:br>
            <a:endParaRPr lang="nl-NL" dirty="0"/>
          </a:p>
        </p:txBody>
      </p:sp>
      <p:sp>
        <p:nvSpPr>
          <p:cNvPr id="4" name="Tijdelijke aanduiding voor tekst 3"/>
          <p:cNvSpPr>
            <a:spLocks noGrp="1"/>
          </p:cNvSpPr>
          <p:nvPr>
            <p:ph type="body" sz="quarter" idx="14"/>
          </p:nvPr>
        </p:nvSpPr>
        <p:spPr>
          <a:xfrm>
            <a:off x="6157824" y="1542473"/>
            <a:ext cx="5452533" cy="5084105"/>
          </a:xfrm>
        </p:spPr>
        <p:txBody>
          <a:bodyPr/>
          <a:lstStyle/>
          <a:p>
            <a:r>
              <a:rPr lang="nl-NL" dirty="0"/>
              <a:t>Aantallen (2025, t/m augustus) </a:t>
            </a:r>
          </a:p>
          <a:p>
            <a:pPr marL="501750" lvl="1" indent="-285750">
              <a:buFontTx/>
              <a:buChar char="-"/>
            </a:pPr>
            <a:r>
              <a:rPr lang="nl-NL" dirty="0"/>
              <a:t>Vooroverleg bouw en RO:		78</a:t>
            </a:r>
          </a:p>
          <a:p>
            <a:pPr marL="501750" lvl="1" indent="-285750">
              <a:buFontTx/>
              <a:buChar char="-"/>
            </a:pPr>
            <a:r>
              <a:rPr lang="nl-NL" dirty="0"/>
              <a:t>Bouwvergunningen en meldingen: 	243</a:t>
            </a:r>
          </a:p>
          <a:p>
            <a:pPr marL="501750" lvl="1" indent="-285750">
              <a:buFontTx/>
              <a:buChar char="-"/>
            </a:pPr>
            <a:r>
              <a:rPr lang="nl-NL" dirty="0"/>
              <a:t>Meldingen (sloop, asbest, gebruik en </a:t>
            </a:r>
            <a:r>
              <a:rPr lang="nl-NL" dirty="0" err="1"/>
              <a:t>wkb</a:t>
            </a:r>
            <a:r>
              <a:rPr lang="nl-NL" dirty="0"/>
              <a:t>)	151</a:t>
            </a:r>
          </a:p>
          <a:p>
            <a:pPr marL="501750" lvl="1" indent="-285750">
              <a:buFontTx/>
              <a:buChar char="-"/>
            </a:pPr>
            <a:r>
              <a:rPr lang="nl-NL" dirty="0"/>
              <a:t>Milieucontroles			178</a:t>
            </a:r>
          </a:p>
          <a:p>
            <a:pPr marL="501750" lvl="1" indent="-285750">
              <a:buFontTx/>
              <a:buChar char="-"/>
            </a:pPr>
            <a:r>
              <a:rPr lang="nl-NL" dirty="0"/>
              <a:t>Milieu klachten en meldingen		63</a:t>
            </a:r>
          </a:p>
          <a:p>
            <a:pPr marL="501750" lvl="1" indent="-285750">
              <a:buFontTx/>
              <a:buChar char="-"/>
            </a:pPr>
            <a:r>
              <a:rPr lang="nl-NL" dirty="0"/>
              <a:t>Milieuvergunningen en meldingen:	45</a:t>
            </a:r>
          </a:p>
          <a:p>
            <a:pPr marL="501750" lvl="1" indent="-285750">
              <a:buFontTx/>
              <a:buChar char="-"/>
            </a:pPr>
            <a:r>
              <a:rPr lang="nl-NL" dirty="0"/>
              <a:t>Handhavingszaken:			58</a:t>
            </a:r>
          </a:p>
          <a:p>
            <a:pPr marL="501750" lvl="1" indent="-285750">
              <a:buFontTx/>
              <a:buChar char="-"/>
            </a:pPr>
            <a:r>
              <a:rPr lang="nl-NL" dirty="0"/>
              <a:t>Bezwaar- en beroepszaken:		25</a:t>
            </a:r>
          </a:p>
          <a:p>
            <a:pPr marL="501750" lvl="1" indent="-285750">
              <a:buFontTx/>
              <a:buChar char="-"/>
            </a:pPr>
            <a:r>
              <a:rPr lang="nl-NL" dirty="0"/>
              <a:t>Specialistische adviezen (extern en intern):210</a:t>
            </a:r>
          </a:p>
          <a:p>
            <a:pPr marL="501750" lvl="1" indent="-285750">
              <a:buFontTx/>
              <a:buChar char="-"/>
            </a:pPr>
            <a:r>
              <a:rPr lang="nl-NL" dirty="0"/>
              <a:t>Bodem zaken:			163</a:t>
            </a:r>
          </a:p>
          <a:p>
            <a:pPr lvl="1" indent="0">
              <a:buNone/>
            </a:pPr>
            <a:endParaRPr lang="nl-NL" b="1" dirty="0"/>
          </a:p>
          <a:p>
            <a:pPr lvl="1" indent="0">
              <a:buNone/>
            </a:pPr>
            <a:r>
              <a:rPr lang="nl-NL" b="1" dirty="0"/>
              <a:t>Specifiek voor Maasdriel</a:t>
            </a:r>
            <a:r>
              <a:rPr lang="nl-NL" dirty="0"/>
              <a:t>: inzet bij “</a:t>
            </a:r>
            <a:r>
              <a:rPr lang="nl-NL" dirty="0" err="1"/>
              <a:t>geitenhouderij</a:t>
            </a:r>
            <a:r>
              <a:rPr lang="nl-NL" dirty="0"/>
              <a:t> Hurwenen, loonwerk- en aannemersbedrijf Velddriel en t.b.v</a:t>
            </a:r>
            <a:r>
              <a:rPr lang="nl-NL" dirty="0">
                <a:solidFill>
                  <a:srgbClr val="F7F7F7"/>
                </a:solidFill>
              </a:rPr>
              <a:t>. secretariaat monumentencommissie”.</a:t>
            </a:r>
          </a:p>
        </p:txBody>
      </p:sp>
      <p:pic>
        <p:nvPicPr>
          <p:cNvPr id="7" name="Tijdelijke aanduiding voor afbeelding 6" descr="Afbeelding met buitenshuis, gras, hemel, gebouw&#10;&#10;Door AI gegenereerde inhoud is mogelijk onjuist.">
            <a:extLst>
              <a:ext uri="{FF2B5EF4-FFF2-40B4-BE49-F238E27FC236}">
                <a16:creationId xmlns:a16="http://schemas.microsoft.com/office/drawing/2014/main" id="{9DEFE1A4-0796-2F7C-D4BE-39F7355B99A4}"/>
              </a:ext>
            </a:extLst>
          </p:cNvPr>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t="15862" b="15862"/>
          <a:stretch>
            <a:fillRect/>
          </a:stretch>
        </p:blipFill>
        <p:spPr/>
      </p:pic>
    </p:spTree>
    <p:extLst>
      <p:ext uri="{BB962C8B-B14F-4D97-AF65-F5344CB8AC3E}">
        <p14:creationId xmlns:p14="http://schemas.microsoft.com/office/powerpoint/2010/main" val="35853531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71353" y="196166"/>
            <a:ext cx="8068233" cy="926895"/>
          </a:xfrm>
        </p:spPr>
        <p:txBody>
          <a:bodyPr/>
          <a:lstStyle/>
          <a:p>
            <a:r>
              <a:rPr lang="nl-NL" dirty="0"/>
              <a:t>Ontwikkelingen</a:t>
            </a:r>
          </a:p>
        </p:txBody>
      </p:sp>
      <p:sp>
        <p:nvSpPr>
          <p:cNvPr id="4" name="Tijdelijke aanduiding voor dianummer 3"/>
          <p:cNvSpPr>
            <a:spLocks noGrp="1"/>
          </p:cNvSpPr>
          <p:nvPr>
            <p:ph type="sldNum" sz="quarter" idx="12"/>
          </p:nvPr>
        </p:nvSpPr>
        <p:spPr/>
        <p:txBody>
          <a:bodyPr/>
          <a:lstStyle/>
          <a:p>
            <a:fld id="{C29DC087-FE3C-4A49-A032-2EF798F57C7B}" type="slidenum">
              <a:rPr lang="nl-NL" smtClean="0"/>
              <a:t>6</a:t>
            </a:fld>
            <a:endParaRPr lang="nl-NL"/>
          </a:p>
        </p:txBody>
      </p:sp>
      <p:sp>
        <p:nvSpPr>
          <p:cNvPr id="7" name="Ovaal 6"/>
          <p:cNvSpPr/>
          <p:nvPr/>
        </p:nvSpPr>
        <p:spPr>
          <a:xfrm>
            <a:off x="2009487" y="975316"/>
            <a:ext cx="1186962" cy="1215223"/>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al 7"/>
          <p:cNvSpPr/>
          <p:nvPr/>
        </p:nvSpPr>
        <p:spPr>
          <a:xfrm>
            <a:off x="3946278" y="323920"/>
            <a:ext cx="1186962" cy="1215223"/>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Ovaal 8"/>
          <p:cNvSpPr/>
          <p:nvPr/>
        </p:nvSpPr>
        <p:spPr>
          <a:xfrm>
            <a:off x="5952401" y="185794"/>
            <a:ext cx="1186962" cy="1215223"/>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22" name="Rechte verbindingslijn met pijl 21"/>
          <p:cNvCxnSpPr/>
          <p:nvPr/>
        </p:nvCxnSpPr>
        <p:spPr>
          <a:xfrm flipH="1">
            <a:off x="7009483" y="1075504"/>
            <a:ext cx="1191598" cy="15909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Ovaal 22"/>
          <p:cNvSpPr/>
          <p:nvPr/>
        </p:nvSpPr>
        <p:spPr>
          <a:xfrm>
            <a:off x="5383192" y="2664426"/>
            <a:ext cx="1787460" cy="173208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21" name="Afbeelding 2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14399" y="3318970"/>
            <a:ext cx="1364370" cy="582771"/>
          </a:xfrm>
          <a:prstGeom prst="rect">
            <a:avLst/>
          </a:prstGeom>
        </p:spPr>
      </p:pic>
      <p:sp>
        <p:nvSpPr>
          <p:cNvPr id="24" name="Tekstvak 23"/>
          <p:cNvSpPr txBox="1"/>
          <p:nvPr/>
        </p:nvSpPr>
        <p:spPr>
          <a:xfrm>
            <a:off x="2064574" y="2208323"/>
            <a:ext cx="1186962" cy="577081"/>
          </a:xfrm>
          <a:prstGeom prst="rect">
            <a:avLst/>
          </a:prstGeom>
          <a:noFill/>
        </p:spPr>
        <p:txBody>
          <a:bodyPr wrap="square" rtlCol="0">
            <a:spAutoFit/>
          </a:bodyPr>
          <a:lstStyle/>
          <a:p>
            <a:pPr algn="ctr"/>
            <a:r>
              <a:rPr lang="nl-NL" sz="1050" dirty="0">
                <a:solidFill>
                  <a:srgbClr val="00B0F0"/>
                </a:solidFill>
              </a:rPr>
              <a:t>Zeer zorgwekkende stoffen (</a:t>
            </a:r>
            <a:r>
              <a:rPr lang="nl-NL" sz="1050" b="1" dirty="0">
                <a:solidFill>
                  <a:srgbClr val="00B0F0"/>
                </a:solidFill>
              </a:rPr>
              <a:t>ZZS</a:t>
            </a:r>
            <a:r>
              <a:rPr lang="nl-NL" sz="1050" dirty="0">
                <a:solidFill>
                  <a:srgbClr val="00B0F0"/>
                </a:solidFill>
              </a:rPr>
              <a:t>) </a:t>
            </a:r>
            <a:endParaRPr lang="nl-NL" sz="1400" dirty="0">
              <a:solidFill>
                <a:srgbClr val="00B0F0"/>
              </a:solidFill>
            </a:endParaRPr>
          </a:p>
        </p:txBody>
      </p:sp>
      <p:sp>
        <p:nvSpPr>
          <p:cNvPr id="25" name="Tekstvak 24"/>
          <p:cNvSpPr txBox="1"/>
          <p:nvPr/>
        </p:nvSpPr>
        <p:spPr>
          <a:xfrm>
            <a:off x="3884409" y="1544591"/>
            <a:ext cx="1345757" cy="577081"/>
          </a:xfrm>
          <a:prstGeom prst="rect">
            <a:avLst/>
          </a:prstGeom>
          <a:noFill/>
        </p:spPr>
        <p:txBody>
          <a:bodyPr wrap="square" rtlCol="0">
            <a:spAutoFit/>
          </a:bodyPr>
          <a:lstStyle/>
          <a:p>
            <a:pPr algn="ctr"/>
            <a:r>
              <a:rPr lang="nl-NL" sz="1050" b="1" dirty="0">
                <a:solidFill>
                  <a:srgbClr val="00B0F0"/>
                </a:solidFill>
              </a:rPr>
              <a:t>Duurzaamheid</a:t>
            </a:r>
            <a:r>
              <a:rPr lang="nl-NL" sz="1050" dirty="0">
                <a:solidFill>
                  <a:srgbClr val="00B0F0"/>
                </a:solidFill>
              </a:rPr>
              <a:t>, energiebesparing, circulaire economie  </a:t>
            </a:r>
            <a:endParaRPr lang="nl-NL" sz="1400" dirty="0">
              <a:solidFill>
                <a:srgbClr val="00B0F0"/>
              </a:solidFill>
            </a:endParaRPr>
          </a:p>
        </p:txBody>
      </p:sp>
      <p:sp>
        <p:nvSpPr>
          <p:cNvPr id="26" name="Tekstvak 25"/>
          <p:cNvSpPr txBox="1"/>
          <p:nvPr/>
        </p:nvSpPr>
        <p:spPr>
          <a:xfrm>
            <a:off x="7748215" y="5948391"/>
            <a:ext cx="1316226" cy="738664"/>
          </a:xfrm>
          <a:prstGeom prst="rect">
            <a:avLst/>
          </a:prstGeom>
          <a:noFill/>
        </p:spPr>
        <p:txBody>
          <a:bodyPr wrap="square" rtlCol="0">
            <a:spAutoFit/>
          </a:bodyPr>
          <a:lstStyle/>
          <a:p>
            <a:pPr algn="ctr"/>
            <a:r>
              <a:rPr lang="nl-NL" sz="1050" dirty="0">
                <a:solidFill>
                  <a:srgbClr val="00B0F0"/>
                </a:solidFill>
              </a:rPr>
              <a:t>Rapport van Aartsen / </a:t>
            </a:r>
            <a:r>
              <a:rPr lang="nl-NL" sz="1050" b="1" dirty="0">
                <a:solidFill>
                  <a:srgbClr val="00B0F0"/>
                </a:solidFill>
              </a:rPr>
              <a:t>robuustheid </a:t>
            </a:r>
            <a:r>
              <a:rPr lang="nl-NL" sz="1050" dirty="0">
                <a:solidFill>
                  <a:srgbClr val="00B0F0"/>
                </a:solidFill>
              </a:rPr>
              <a:t>omgevingsdiensten </a:t>
            </a:r>
            <a:endParaRPr lang="nl-NL" sz="1400" dirty="0">
              <a:solidFill>
                <a:srgbClr val="00B0F0"/>
              </a:solidFill>
            </a:endParaRPr>
          </a:p>
        </p:txBody>
      </p:sp>
      <p:sp>
        <p:nvSpPr>
          <p:cNvPr id="27" name="Ovaal 26"/>
          <p:cNvSpPr/>
          <p:nvPr/>
        </p:nvSpPr>
        <p:spPr>
          <a:xfrm>
            <a:off x="520143" y="2333637"/>
            <a:ext cx="1186962" cy="1215223"/>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8" name="Ovaal 27"/>
          <p:cNvSpPr/>
          <p:nvPr/>
        </p:nvSpPr>
        <p:spPr>
          <a:xfrm>
            <a:off x="2481493" y="4856355"/>
            <a:ext cx="1186962" cy="1215223"/>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9" name="Tekstvak 28"/>
          <p:cNvSpPr txBox="1"/>
          <p:nvPr/>
        </p:nvSpPr>
        <p:spPr>
          <a:xfrm>
            <a:off x="538086" y="3653848"/>
            <a:ext cx="1186962" cy="415498"/>
          </a:xfrm>
          <a:prstGeom prst="rect">
            <a:avLst/>
          </a:prstGeom>
          <a:noFill/>
        </p:spPr>
        <p:txBody>
          <a:bodyPr wrap="square" rtlCol="0">
            <a:spAutoFit/>
          </a:bodyPr>
          <a:lstStyle/>
          <a:p>
            <a:pPr algn="ctr"/>
            <a:r>
              <a:rPr lang="nl-NL" sz="1050" b="1" dirty="0">
                <a:solidFill>
                  <a:srgbClr val="00B0F0"/>
                </a:solidFill>
              </a:rPr>
              <a:t>Stikstof </a:t>
            </a:r>
            <a:r>
              <a:rPr lang="nl-NL" sz="1050" dirty="0">
                <a:solidFill>
                  <a:srgbClr val="00B0F0"/>
                </a:solidFill>
              </a:rPr>
              <a:t>problematiek </a:t>
            </a:r>
            <a:endParaRPr lang="nl-NL" sz="1400" dirty="0">
              <a:solidFill>
                <a:srgbClr val="00B0F0"/>
              </a:solidFill>
            </a:endParaRPr>
          </a:p>
        </p:txBody>
      </p:sp>
      <p:sp>
        <p:nvSpPr>
          <p:cNvPr id="30" name="Tekstvak 29"/>
          <p:cNvSpPr txBox="1"/>
          <p:nvPr/>
        </p:nvSpPr>
        <p:spPr>
          <a:xfrm>
            <a:off x="2506252" y="6103819"/>
            <a:ext cx="1186962" cy="253916"/>
          </a:xfrm>
          <a:prstGeom prst="rect">
            <a:avLst/>
          </a:prstGeom>
          <a:noFill/>
        </p:spPr>
        <p:txBody>
          <a:bodyPr wrap="square" rtlCol="0">
            <a:spAutoFit/>
          </a:bodyPr>
          <a:lstStyle/>
          <a:p>
            <a:pPr algn="ctr"/>
            <a:r>
              <a:rPr lang="nl-NL" sz="1050" b="1" dirty="0">
                <a:solidFill>
                  <a:srgbClr val="00B0F0"/>
                </a:solidFill>
              </a:rPr>
              <a:t>Woningbouw </a:t>
            </a:r>
            <a:r>
              <a:rPr lang="nl-NL" sz="1050" dirty="0">
                <a:solidFill>
                  <a:srgbClr val="00B0F0"/>
                </a:solidFill>
              </a:rPr>
              <a:t> </a:t>
            </a:r>
            <a:endParaRPr lang="nl-NL" sz="1400" dirty="0">
              <a:solidFill>
                <a:srgbClr val="00B0F0"/>
              </a:solidFill>
            </a:endParaRPr>
          </a:p>
        </p:txBody>
      </p:sp>
      <p:sp>
        <p:nvSpPr>
          <p:cNvPr id="31" name="Ovaal 30"/>
          <p:cNvSpPr/>
          <p:nvPr/>
        </p:nvSpPr>
        <p:spPr>
          <a:xfrm>
            <a:off x="4408307" y="5046629"/>
            <a:ext cx="1186962" cy="1215223"/>
          </a:xfrm>
          <a:prstGeom prst="ellipse">
            <a:avLst/>
          </a:prstGeom>
          <a:blipFill dpi="0" rotWithShape="1">
            <a:blip r:embed="rId9"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2" name="Tekstvak 31"/>
          <p:cNvSpPr txBox="1"/>
          <p:nvPr/>
        </p:nvSpPr>
        <p:spPr>
          <a:xfrm>
            <a:off x="4405469" y="6297580"/>
            <a:ext cx="1282367" cy="415498"/>
          </a:xfrm>
          <a:prstGeom prst="rect">
            <a:avLst/>
          </a:prstGeom>
          <a:noFill/>
        </p:spPr>
        <p:txBody>
          <a:bodyPr wrap="square" rtlCol="0">
            <a:spAutoFit/>
          </a:bodyPr>
          <a:lstStyle/>
          <a:p>
            <a:pPr algn="ctr"/>
            <a:r>
              <a:rPr lang="nl-NL" sz="1050" b="1" dirty="0">
                <a:solidFill>
                  <a:srgbClr val="00B0F0"/>
                </a:solidFill>
              </a:rPr>
              <a:t>Ondermijning</a:t>
            </a:r>
            <a:r>
              <a:rPr lang="nl-NL" sz="1050" dirty="0">
                <a:solidFill>
                  <a:srgbClr val="00B0F0"/>
                </a:solidFill>
              </a:rPr>
              <a:t> en milieucriminaliteit  </a:t>
            </a:r>
            <a:endParaRPr lang="nl-NL" sz="1400" dirty="0">
              <a:solidFill>
                <a:srgbClr val="00B0F0"/>
              </a:solidFill>
            </a:endParaRPr>
          </a:p>
        </p:txBody>
      </p:sp>
      <p:sp>
        <p:nvSpPr>
          <p:cNvPr id="33" name="Ovaal 32"/>
          <p:cNvSpPr/>
          <p:nvPr/>
        </p:nvSpPr>
        <p:spPr>
          <a:xfrm>
            <a:off x="8013764" y="228457"/>
            <a:ext cx="1186962" cy="1215223"/>
          </a:xfrm>
          <a:prstGeom prst="ellipse">
            <a:avLst/>
          </a:prstGeom>
          <a:blipFill dpi="0" rotWithShape="1">
            <a:blip r:embed="rId10"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4" name="Ovaal 33"/>
          <p:cNvSpPr/>
          <p:nvPr/>
        </p:nvSpPr>
        <p:spPr>
          <a:xfrm>
            <a:off x="7678937" y="4617869"/>
            <a:ext cx="1186962" cy="1215223"/>
          </a:xfrm>
          <a:prstGeom prst="ellipse">
            <a:avLst/>
          </a:prstGeom>
          <a:blipFill dpi="0" rotWithShape="1">
            <a:blip r:embed="rId11"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6" name="Tekstvak 35"/>
          <p:cNvSpPr txBox="1"/>
          <p:nvPr/>
        </p:nvSpPr>
        <p:spPr>
          <a:xfrm>
            <a:off x="6086926" y="1425122"/>
            <a:ext cx="1438587" cy="577081"/>
          </a:xfrm>
          <a:prstGeom prst="rect">
            <a:avLst/>
          </a:prstGeom>
          <a:noFill/>
        </p:spPr>
        <p:txBody>
          <a:bodyPr wrap="square" rtlCol="0">
            <a:spAutoFit/>
          </a:bodyPr>
          <a:lstStyle/>
          <a:p>
            <a:pPr algn="ctr"/>
            <a:r>
              <a:rPr lang="nl-NL" sz="1050" dirty="0">
                <a:solidFill>
                  <a:srgbClr val="00B0F0"/>
                </a:solidFill>
              </a:rPr>
              <a:t>Veranderende </a:t>
            </a:r>
            <a:r>
              <a:rPr lang="nl-NL" sz="1050" b="1" dirty="0">
                <a:solidFill>
                  <a:srgbClr val="00B0F0"/>
                </a:solidFill>
              </a:rPr>
              <a:t>wet- en regelgeving</a:t>
            </a:r>
            <a:r>
              <a:rPr lang="nl-NL" sz="1050" dirty="0">
                <a:solidFill>
                  <a:srgbClr val="00B0F0"/>
                </a:solidFill>
              </a:rPr>
              <a:t>, zoals Omgevingswet, </a:t>
            </a:r>
            <a:r>
              <a:rPr lang="nl-NL" sz="1050" dirty="0" err="1">
                <a:solidFill>
                  <a:srgbClr val="00B0F0"/>
                </a:solidFill>
              </a:rPr>
              <a:t>Wkb</a:t>
            </a:r>
            <a:r>
              <a:rPr lang="nl-NL" sz="1050" dirty="0">
                <a:solidFill>
                  <a:srgbClr val="00B0F0"/>
                </a:solidFill>
              </a:rPr>
              <a:t>.  </a:t>
            </a:r>
            <a:endParaRPr lang="nl-NL" sz="1400" dirty="0">
              <a:solidFill>
                <a:srgbClr val="00B0F0"/>
              </a:solidFill>
            </a:endParaRPr>
          </a:p>
        </p:txBody>
      </p:sp>
      <p:sp>
        <p:nvSpPr>
          <p:cNvPr id="37" name="Tekstvak 36"/>
          <p:cNvSpPr txBox="1"/>
          <p:nvPr/>
        </p:nvSpPr>
        <p:spPr>
          <a:xfrm>
            <a:off x="7934366" y="1501512"/>
            <a:ext cx="1345757" cy="415498"/>
          </a:xfrm>
          <a:prstGeom prst="rect">
            <a:avLst/>
          </a:prstGeom>
          <a:noFill/>
        </p:spPr>
        <p:txBody>
          <a:bodyPr wrap="square" rtlCol="0">
            <a:spAutoFit/>
          </a:bodyPr>
          <a:lstStyle/>
          <a:p>
            <a:pPr algn="ctr"/>
            <a:r>
              <a:rPr lang="nl-NL" sz="1050" b="1" dirty="0">
                <a:solidFill>
                  <a:srgbClr val="00B0F0"/>
                </a:solidFill>
              </a:rPr>
              <a:t>Digitalisering</a:t>
            </a:r>
          </a:p>
          <a:p>
            <a:pPr algn="ctr"/>
            <a:r>
              <a:rPr lang="nl-NL" sz="1050" dirty="0">
                <a:solidFill>
                  <a:srgbClr val="00B0F0"/>
                </a:solidFill>
              </a:rPr>
              <a:t>(AI, drones)  </a:t>
            </a:r>
            <a:endParaRPr lang="nl-NL" sz="1400" dirty="0">
              <a:solidFill>
                <a:srgbClr val="00B0F0"/>
              </a:solidFill>
            </a:endParaRPr>
          </a:p>
        </p:txBody>
      </p:sp>
      <p:sp>
        <p:nvSpPr>
          <p:cNvPr id="38" name="Ovaal 37"/>
          <p:cNvSpPr/>
          <p:nvPr/>
        </p:nvSpPr>
        <p:spPr>
          <a:xfrm>
            <a:off x="9719492" y="735570"/>
            <a:ext cx="1186962" cy="1215223"/>
          </a:xfrm>
          <a:prstGeom prst="ellipse">
            <a:avLst/>
          </a:prstGeom>
          <a:blipFill dpi="0" rotWithShape="1">
            <a:blip r:embed="rId12"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9" name="Tekstvak 38"/>
          <p:cNvSpPr txBox="1"/>
          <p:nvPr/>
        </p:nvSpPr>
        <p:spPr>
          <a:xfrm>
            <a:off x="9645361" y="1991075"/>
            <a:ext cx="1345757" cy="577081"/>
          </a:xfrm>
          <a:prstGeom prst="rect">
            <a:avLst/>
          </a:prstGeom>
          <a:noFill/>
        </p:spPr>
        <p:txBody>
          <a:bodyPr wrap="square" rtlCol="0">
            <a:spAutoFit/>
          </a:bodyPr>
          <a:lstStyle/>
          <a:p>
            <a:pPr algn="ctr"/>
            <a:r>
              <a:rPr lang="nl-NL" sz="1050" dirty="0">
                <a:solidFill>
                  <a:srgbClr val="00B0F0"/>
                </a:solidFill>
              </a:rPr>
              <a:t>Hogere eisen </a:t>
            </a:r>
            <a:r>
              <a:rPr lang="nl-NL" sz="1050" b="1" dirty="0">
                <a:solidFill>
                  <a:srgbClr val="00B0F0"/>
                </a:solidFill>
              </a:rPr>
              <a:t>kwaliteit </a:t>
            </a:r>
            <a:r>
              <a:rPr lang="nl-NL" sz="1050" dirty="0">
                <a:solidFill>
                  <a:srgbClr val="00B0F0"/>
                </a:solidFill>
              </a:rPr>
              <a:t>en meerwaarde </a:t>
            </a:r>
            <a:endParaRPr lang="nl-NL" sz="1400" dirty="0">
              <a:solidFill>
                <a:srgbClr val="00B0F0"/>
              </a:solidFill>
            </a:endParaRPr>
          </a:p>
        </p:txBody>
      </p:sp>
      <p:sp>
        <p:nvSpPr>
          <p:cNvPr id="40" name="Ovaal 39"/>
          <p:cNvSpPr/>
          <p:nvPr/>
        </p:nvSpPr>
        <p:spPr>
          <a:xfrm>
            <a:off x="10906454" y="2472367"/>
            <a:ext cx="1186962" cy="1215223"/>
          </a:xfrm>
          <a:prstGeom prst="ellipse">
            <a:avLst/>
          </a:prstGeom>
          <a:blipFill dpi="0" rotWithShape="1">
            <a:blip r:embed="rId1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1" name="Tekstvak 40"/>
          <p:cNvSpPr txBox="1"/>
          <p:nvPr/>
        </p:nvSpPr>
        <p:spPr>
          <a:xfrm>
            <a:off x="10827056" y="3689687"/>
            <a:ext cx="1345757" cy="415498"/>
          </a:xfrm>
          <a:prstGeom prst="rect">
            <a:avLst/>
          </a:prstGeom>
          <a:noFill/>
        </p:spPr>
        <p:txBody>
          <a:bodyPr wrap="square" rtlCol="0">
            <a:spAutoFit/>
          </a:bodyPr>
          <a:lstStyle/>
          <a:p>
            <a:pPr algn="ctr"/>
            <a:r>
              <a:rPr lang="nl-NL" sz="1050" dirty="0">
                <a:solidFill>
                  <a:srgbClr val="00B0F0"/>
                </a:solidFill>
              </a:rPr>
              <a:t>Veranderende </a:t>
            </a:r>
            <a:r>
              <a:rPr lang="nl-NL" sz="1050" b="1" dirty="0">
                <a:solidFill>
                  <a:srgbClr val="00B0F0"/>
                </a:solidFill>
              </a:rPr>
              <a:t>arbeidsmarkt</a:t>
            </a:r>
            <a:r>
              <a:rPr lang="nl-NL" sz="1050" dirty="0">
                <a:solidFill>
                  <a:srgbClr val="00B0F0"/>
                </a:solidFill>
              </a:rPr>
              <a:t> </a:t>
            </a:r>
            <a:endParaRPr lang="nl-NL" sz="1400" dirty="0">
              <a:solidFill>
                <a:srgbClr val="00B0F0"/>
              </a:solidFill>
            </a:endParaRPr>
          </a:p>
        </p:txBody>
      </p:sp>
      <p:sp>
        <p:nvSpPr>
          <p:cNvPr id="42" name="Ovaal 41"/>
          <p:cNvSpPr/>
          <p:nvPr/>
        </p:nvSpPr>
        <p:spPr>
          <a:xfrm>
            <a:off x="9570897" y="3810749"/>
            <a:ext cx="1186962" cy="1215223"/>
          </a:xfrm>
          <a:prstGeom prst="ellipse">
            <a:avLst/>
          </a:prstGeom>
          <a:blipFill dpi="0" rotWithShape="1">
            <a:blip r:embed="rId1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3" name="Tekstvak 42"/>
          <p:cNvSpPr txBox="1"/>
          <p:nvPr/>
        </p:nvSpPr>
        <p:spPr>
          <a:xfrm>
            <a:off x="10672057" y="4540191"/>
            <a:ext cx="1345757" cy="415498"/>
          </a:xfrm>
          <a:prstGeom prst="rect">
            <a:avLst/>
          </a:prstGeom>
          <a:noFill/>
        </p:spPr>
        <p:txBody>
          <a:bodyPr wrap="square" rtlCol="0">
            <a:spAutoFit/>
          </a:bodyPr>
          <a:lstStyle/>
          <a:p>
            <a:pPr algn="ctr"/>
            <a:r>
              <a:rPr lang="nl-NL" sz="1050" b="1" dirty="0">
                <a:solidFill>
                  <a:srgbClr val="00B0F0"/>
                </a:solidFill>
              </a:rPr>
              <a:t>Financiële druk </a:t>
            </a:r>
            <a:r>
              <a:rPr lang="nl-NL" sz="1050" dirty="0">
                <a:solidFill>
                  <a:srgbClr val="00B0F0"/>
                </a:solidFill>
              </a:rPr>
              <a:t>gemeenten</a:t>
            </a:r>
            <a:endParaRPr lang="nl-NL" sz="1400" dirty="0">
              <a:solidFill>
                <a:srgbClr val="00B0F0"/>
              </a:solidFill>
            </a:endParaRPr>
          </a:p>
        </p:txBody>
      </p:sp>
      <p:sp>
        <p:nvSpPr>
          <p:cNvPr id="44" name="Tekstvak 43"/>
          <p:cNvSpPr txBox="1"/>
          <p:nvPr/>
        </p:nvSpPr>
        <p:spPr>
          <a:xfrm>
            <a:off x="6268915" y="6148462"/>
            <a:ext cx="1345757" cy="577081"/>
          </a:xfrm>
          <a:prstGeom prst="rect">
            <a:avLst/>
          </a:prstGeom>
          <a:noFill/>
        </p:spPr>
        <p:txBody>
          <a:bodyPr wrap="square" rtlCol="0">
            <a:spAutoFit/>
          </a:bodyPr>
          <a:lstStyle/>
          <a:p>
            <a:pPr algn="ctr"/>
            <a:r>
              <a:rPr lang="nl-NL" sz="1050" b="1" dirty="0">
                <a:solidFill>
                  <a:srgbClr val="00B0F0"/>
                </a:solidFill>
              </a:rPr>
              <a:t>Verharding</a:t>
            </a:r>
            <a:r>
              <a:rPr lang="nl-NL" sz="1050" dirty="0">
                <a:solidFill>
                  <a:srgbClr val="00B0F0"/>
                </a:solidFill>
              </a:rPr>
              <a:t> en juridisering maatschappij</a:t>
            </a:r>
          </a:p>
        </p:txBody>
      </p:sp>
      <p:sp>
        <p:nvSpPr>
          <p:cNvPr id="45" name="Ovaal 44"/>
          <p:cNvSpPr/>
          <p:nvPr/>
        </p:nvSpPr>
        <p:spPr>
          <a:xfrm>
            <a:off x="6276389" y="4978464"/>
            <a:ext cx="1186962" cy="1215223"/>
          </a:xfrm>
          <a:prstGeom prst="ellipse">
            <a:avLst/>
          </a:prstGeom>
          <a:blipFill dpi="0" rotWithShape="1">
            <a:blip r:embed="rId15"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cxnSp>
        <p:nvCxnSpPr>
          <p:cNvPr id="47" name="Rechte verbindingslijn met pijl 46"/>
          <p:cNvCxnSpPr/>
          <p:nvPr/>
        </p:nvCxnSpPr>
        <p:spPr>
          <a:xfrm>
            <a:off x="5072692" y="1434979"/>
            <a:ext cx="541123" cy="120048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0" name="Rechte verbindingslijn met pijl 49"/>
          <p:cNvCxnSpPr>
            <a:stCxn id="38" idx="3"/>
          </p:cNvCxnSpPr>
          <p:nvPr/>
        </p:nvCxnSpPr>
        <p:spPr>
          <a:xfrm flipH="1">
            <a:off x="7342558" y="1772828"/>
            <a:ext cx="2550761" cy="12480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2" name="Rechte verbindingslijn met pijl 51"/>
          <p:cNvCxnSpPr>
            <a:stCxn id="40" idx="2"/>
          </p:cNvCxnSpPr>
          <p:nvPr/>
        </p:nvCxnSpPr>
        <p:spPr>
          <a:xfrm flipH="1">
            <a:off x="7428832" y="3079979"/>
            <a:ext cx="3477622" cy="33630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Rechte verbindingslijn met pijl 57"/>
          <p:cNvCxnSpPr/>
          <p:nvPr/>
        </p:nvCxnSpPr>
        <p:spPr>
          <a:xfrm>
            <a:off x="3078020" y="1964452"/>
            <a:ext cx="2166143" cy="103685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9" name="Rechte verbindingslijn met pijl 58"/>
          <p:cNvCxnSpPr/>
          <p:nvPr/>
        </p:nvCxnSpPr>
        <p:spPr>
          <a:xfrm flipH="1">
            <a:off x="6098228" y="1194874"/>
            <a:ext cx="66736" cy="12493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Rechte verbindingslijn met pijl 62"/>
          <p:cNvCxnSpPr>
            <a:stCxn id="42" idx="1"/>
          </p:cNvCxnSpPr>
          <p:nvPr/>
        </p:nvCxnSpPr>
        <p:spPr>
          <a:xfrm flipH="1" flipV="1">
            <a:off x="7428832" y="3668961"/>
            <a:ext cx="2315892" cy="3197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4" name="Rechte verbindingslijn met pijl 63"/>
          <p:cNvCxnSpPr>
            <a:stCxn id="34" idx="1"/>
          </p:cNvCxnSpPr>
          <p:nvPr/>
        </p:nvCxnSpPr>
        <p:spPr>
          <a:xfrm flipH="1" flipV="1">
            <a:off x="7060815" y="4228590"/>
            <a:ext cx="791949" cy="5672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3" name="Rechte verbindingslijn met pijl 72"/>
          <p:cNvCxnSpPr/>
          <p:nvPr/>
        </p:nvCxnSpPr>
        <p:spPr>
          <a:xfrm>
            <a:off x="1789621" y="3112903"/>
            <a:ext cx="3311930" cy="26034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6" name="Rechte verbindingslijn met pijl 75"/>
          <p:cNvCxnSpPr/>
          <p:nvPr/>
        </p:nvCxnSpPr>
        <p:spPr>
          <a:xfrm flipV="1">
            <a:off x="3564912" y="4030041"/>
            <a:ext cx="1681114" cy="9876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2" name="Rechte verbindingslijn met pijl 81"/>
          <p:cNvCxnSpPr/>
          <p:nvPr/>
        </p:nvCxnSpPr>
        <p:spPr>
          <a:xfrm flipV="1">
            <a:off x="5257407" y="4413232"/>
            <a:ext cx="313984" cy="7056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6" name="Rechte verbindingslijn met pijl 85"/>
          <p:cNvCxnSpPr/>
          <p:nvPr/>
        </p:nvCxnSpPr>
        <p:spPr>
          <a:xfrm flipH="1" flipV="1">
            <a:off x="6537141" y="4493320"/>
            <a:ext cx="197767" cy="4743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Ovaal 45"/>
          <p:cNvSpPr/>
          <p:nvPr/>
        </p:nvSpPr>
        <p:spPr>
          <a:xfrm>
            <a:off x="895004" y="4226018"/>
            <a:ext cx="1186962" cy="1215223"/>
          </a:xfrm>
          <a:prstGeom prst="ellipse">
            <a:avLst/>
          </a:prstGeom>
          <a:blipFill dpi="0" rotWithShape="1">
            <a:blip r:embed="rId16"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8" name="Tekstvak 47"/>
          <p:cNvSpPr txBox="1"/>
          <p:nvPr/>
        </p:nvSpPr>
        <p:spPr>
          <a:xfrm>
            <a:off x="888784" y="5481696"/>
            <a:ext cx="1282603" cy="253916"/>
          </a:xfrm>
          <a:prstGeom prst="rect">
            <a:avLst/>
          </a:prstGeom>
          <a:noFill/>
        </p:spPr>
        <p:txBody>
          <a:bodyPr wrap="square" rtlCol="0">
            <a:spAutoFit/>
          </a:bodyPr>
          <a:lstStyle/>
          <a:p>
            <a:pPr algn="ctr"/>
            <a:r>
              <a:rPr lang="nl-NL" sz="1050" b="1" dirty="0">
                <a:solidFill>
                  <a:srgbClr val="00B0F0"/>
                </a:solidFill>
              </a:rPr>
              <a:t>Landbouw</a:t>
            </a:r>
            <a:r>
              <a:rPr lang="nl-NL" sz="1050" dirty="0">
                <a:solidFill>
                  <a:srgbClr val="00B0F0"/>
                </a:solidFill>
              </a:rPr>
              <a:t>opgave </a:t>
            </a:r>
            <a:endParaRPr lang="nl-NL" sz="1400" dirty="0">
              <a:solidFill>
                <a:srgbClr val="00B0F0"/>
              </a:solidFill>
            </a:endParaRPr>
          </a:p>
        </p:txBody>
      </p:sp>
      <p:cxnSp>
        <p:nvCxnSpPr>
          <p:cNvPr id="49" name="Rechte verbindingslijn met pijl 48"/>
          <p:cNvCxnSpPr/>
          <p:nvPr/>
        </p:nvCxnSpPr>
        <p:spPr>
          <a:xfrm flipV="1">
            <a:off x="2313294" y="3708049"/>
            <a:ext cx="2848517" cy="8135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64413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afbeelding 5"/>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1167" b="11167"/>
          <a:stretch>
            <a:fillRect/>
          </a:stretch>
        </p:blipFill>
        <p:spPr/>
      </p:pic>
      <p:sp>
        <p:nvSpPr>
          <p:cNvPr id="3" name="Titel 2"/>
          <p:cNvSpPr>
            <a:spLocks noGrp="1"/>
          </p:cNvSpPr>
          <p:nvPr>
            <p:ph type="title"/>
          </p:nvPr>
        </p:nvSpPr>
        <p:spPr>
          <a:xfrm>
            <a:off x="968303" y="3058335"/>
            <a:ext cx="10575303" cy="1945624"/>
          </a:xfrm>
        </p:spPr>
        <p:txBody>
          <a:bodyPr/>
          <a:lstStyle/>
          <a:p>
            <a:pPr algn="ctr"/>
            <a:r>
              <a:rPr lang="nl-NL" dirty="0"/>
              <a:t>Visie op toekomst: </a:t>
            </a:r>
            <a:br>
              <a:rPr lang="nl-NL" dirty="0"/>
            </a:br>
            <a:r>
              <a:rPr lang="nl-NL" dirty="0"/>
              <a:t>Strategieplan ODR 2025-2028</a:t>
            </a:r>
          </a:p>
        </p:txBody>
      </p:sp>
      <p:sp>
        <p:nvSpPr>
          <p:cNvPr id="5" name="Tijdelijke aanduiding voor dianummer 4"/>
          <p:cNvSpPr>
            <a:spLocks noGrp="1"/>
          </p:cNvSpPr>
          <p:nvPr>
            <p:ph type="sldNum" sz="quarter" idx="12"/>
          </p:nvPr>
        </p:nvSpPr>
        <p:spPr/>
        <p:txBody>
          <a:bodyPr/>
          <a:lstStyle/>
          <a:p>
            <a:fld id="{C29DC087-FE3C-4A49-A032-2EF798F57C7B}" type="slidenum">
              <a:rPr lang="nl-NL" smtClean="0"/>
              <a:t>7</a:t>
            </a:fld>
            <a:endParaRPr lang="nl-NL"/>
          </a:p>
        </p:txBody>
      </p:sp>
    </p:spTree>
    <p:extLst>
      <p:ext uri="{BB962C8B-B14F-4D97-AF65-F5344CB8AC3E}">
        <p14:creationId xmlns:p14="http://schemas.microsoft.com/office/powerpoint/2010/main" val="464922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Missie</a:t>
            </a:r>
          </a:p>
        </p:txBody>
      </p:sp>
      <p:pic>
        <p:nvPicPr>
          <p:cNvPr id="5" name="Tijdelijke aanduiding voor afbeelding 4"/>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7465" r="17465"/>
          <a:stretch>
            <a:fillRect/>
          </a:stretch>
        </p:blipFill>
        <p:spPr/>
      </p:pic>
      <p:sp>
        <p:nvSpPr>
          <p:cNvPr id="4" name="Tijdelijke aanduiding voor tekst 3"/>
          <p:cNvSpPr>
            <a:spLocks noGrp="1"/>
          </p:cNvSpPr>
          <p:nvPr>
            <p:ph type="body" sz="quarter" idx="14"/>
          </p:nvPr>
        </p:nvSpPr>
        <p:spPr/>
        <p:txBody>
          <a:bodyPr/>
          <a:lstStyle/>
          <a:p>
            <a:r>
              <a:rPr lang="nl-NL" b="0" dirty="0"/>
              <a:t>Wij beschermen en verbeteren de leefomgeving in Rivierenland, zodat bewoners en bedrijven nu en in de toekomst veilig, gezond en prettig kunnen wonen, leven en ondernemen</a:t>
            </a:r>
          </a:p>
          <a:p>
            <a:endParaRPr lang="nl-NL" dirty="0"/>
          </a:p>
        </p:txBody>
      </p:sp>
    </p:spTree>
    <p:extLst>
      <p:ext uri="{BB962C8B-B14F-4D97-AF65-F5344CB8AC3E}">
        <p14:creationId xmlns:p14="http://schemas.microsoft.com/office/powerpoint/2010/main" val="31938897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Ambities strategieplan</a:t>
            </a:r>
          </a:p>
        </p:txBody>
      </p:sp>
      <p:pic>
        <p:nvPicPr>
          <p:cNvPr id="5" name="Tijdelijke aanduiding voor afbeelding 4"/>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7465" r="17465"/>
          <a:stretch>
            <a:fillRect/>
          </a:stretch>
        </p:blipFill>
        <p:spPr/>
      </p:pic>
      <p:sp>
        <p:nvSpPr>
          <p:cNvPr id="4" name="Tijdelijke aanduiding voor tekst 3"/>
          <p:cNvSpPr>
            <a:spLocks noGrp="1"/>
          </p:cNvSpPr>
          <p:nvPr>
            <p:ph type="body" sz="quarter" idx="14"/>
          </p:nvPr>
        </p:nvSpPr>
        <p:spPr/>
        <p:txBody>
          <a:bodyPr/>
          <a:lstStyle/>
          <a:p>
            <a:pPr marL="285750" indent="-285750">
              <a:buFont typeface="Arial" panose="020B0604020202020204" pitchFamily="34" charset="0"/>
              <a:buChar char="•"/>
            </a:pPr>
            <a:r>
              <a:rPr lang="nl-NL" b="0" dirty="0"/>
              <a:t>Een schone, veilige en duurzame </a:t>
            </a:r>
            <a:r>
              <a:rPr lang="nl-NL" dirty="0">
                <a:latin typeface="+mn-lt"/>
              </a:rPr>
              <a:t>leefomgeving</a:t>
            </a:r>
          </a:p>
          <a:p>
            <a:pPr marL="285750" indent="-285750">
              <a:buFont typeface="Arial" panose="020B0604020202020204" pitchFamily="34" charset="0"/>
              <a:buChar char="•"/>
            </a:pPr>
            <a:r>
              <a:rPr lang="nl-NL" b="0" dirty="0"/>
              <a:t>Gemeenten ervaren </a:t>
            </a:r>
            <a:r>
              <a:rPr lang="nl-NL" dirty="0">
                <a:latin typeface="+mn-lt"/>
              </a:rPr>
              <a:t>meerwaarde</a:t>
            </a:r>
          </a:p>
          <a:p>
            <a:pPr marL="285750" indent="-285750">
              <a:buFont typeface="Arial" panose="020B0604020202020204" pitchFamily="34" charset="0"/>
              <a:buChar char="•"/>
            </a:pPr>
            <a:r>
              <a:rPr lang="nl-NL" b="0" dirty="0"/>
              <a:t>Inwoners en bedrijven ervaren een betere </a:t>
            </a:r>
            <a:r>
              <a:rPr lang="nl-NL" dirty="0">
                <a:latin typeface="+mn-lt"/>
              </a:rPr>
              <a:t>dienstverlening</a:t>
            </a:r>
          </a:p>
          <a:p>
            <a:pPr marL="285750" indent="-285750">
              <a:buFont typeface="Arial" panose="020B0604020202020204" pitchFamily="34" charset="0"/>
              <a:buChar char="•"/>
            </a:pPr>
            <a:r>
              <a:rPr lang="nl-NL" dirty="0">
                <a:latin typeface="+mn-lt"/>
              </a:rPr>
              <a:t>ODR robuust </a:t>
            </a:r>
            <a:r>
              <a:rPr lang="nl-NL" b="0" dirty="0"/>
              <a:t>en financieel gezond </a:t>
            </a:r>
          </a:p>
          <a:p>
            <a:endParaRPr lang="nl-NL" dirty="0"/>
          </a:p>
        </p:txBody>
      </p:sp>
    </p:spTree>
    <p:extLst>
      <p:ext uri="{BB962C8B-B14F-4D97-AF65-F5344CB8AC3E}">
        <p14:creationId xmlns:p14="http://schemas.microsoft.com/office/powerpoint/2010/main" val="854727828"/>
      </p:ext>
    </p:extLst>
  </p:cSld>
  <p:clrMapOvr>
    <a:masterClrMapping/>
  </p:clrMapOvr>
</p:sld>
</file>

<file path=ppt/theme/theme1.xml><?xml version="1.0" encoding="utf-8"?>
<a:theme xmlns:a="http://schemas.openxmlformats.org/drawingml/2006/main" name="DIA-INDELINGEN">
  <a:themeElements>
    <a:clrScheme name="Veluwe">
      <a:dk1>
        <a:sysClr val="windowText" lastClr="000000"/>
      </a:dk1>
      <a:lt1>
        <a:sysClr val="window" lastClr="FFFFFF"/>
      </a:lt1>
      <a:dk2>
        <a:srgbClr val="009FE3"/>
      </a:dk2>
      <a:lt2>
        <a:srgbClr val="E7E6E6"/>
      </a:lt2>
      <a:accent1>
        <a:srgbClr val="009FE3"/>
      </a:accent1>
      <a:accent2>
        <a:srgbClr val="00628B"/>
      </a:accent2>
      <a:accent3>
        <a:srgbClr val="76B82A"/>
      </a:accent3>
      <a:accent4>
        <a:srgbClr val="53821D"/>
      </a:accent4>
      <a:accent5>
        <a:srgbClr val="893A2A"/>
      </a:accent5>
      <a:accent6>
        <a:srgbClr val="64351E"/>
      </a:accent6>
      <a:hlink>
        <a:srgbClr val="009FE3"/>
      </a:hlink>
      <a:folHlink>
        <a:srgbClr val="009FE3"/>
      </a:folHlink>
    </a:clrScheme>
    <a:fontScheme name="Aangepast 30">
      <a:majorFont>
        <a:latin typeface="Lato Light"/>
        <a:ea typeface=""/>
        <a:cs typeface=""/>
      </a:majorFont>
      <a:minorFont>
        <a:latin typeface="Lato"/>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IPS VOOR SAMENSTELLEN PRESENTATIE">
  <a:themeElements>
    <a:clrScheme name="Aangepast 12">
      <a:dk1>
        <a:sysClr val="windowText" lastClr="000000"/>
      </a:dk1>
      <a:lt1>
        <a:sysClr val="window" lastClr="FFFFFF"/>
      </a:lt1>
      <a:dk2>
        <a:srgbClr val="44546A"/>
      </a:dk2>
      <a:lt2>
        <a:srgbClr val="E7E6E6"/>
      </a:lt2>
      <a:accent1>
        <a:srgbClr val="C000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UI/customUI14.xml><?xml version="1.0" encoding="utf-8"?>
<customUI xmlns="http://schemas.microsoft.com/office/2009/07/customui">
  <ribbon startFromScratch="false">
    <!-- This is a comment-->
    <tabs>
      <tab id="customTab1" label="MIJN PRESENTATIE" insertBeforeMso="TabHome">
        <group id="Dia" label="Dia's">
          <gallery idMso="SlideNewGallery" size="large"/>
          <gallery idMso="SlideLayoutGallery" size="large"/>
          <button idMso="SlideReset" size="large"/>
        </group>
        <group id="Footer" label="Voettekst">
          <button idMso="HeaderFooterInsert" size="large"/>
        </group>
        <group id="Text" label="Tekst">
          <button idMso="PasteTextOnly" size="large"/>
          <button idMso="IndentDecrease" label="Vorige tekstopmaak" size="large"/>
          <button idMso="IndentIncrease" label="Volgende tekstopmaak" size="large"/>
          <!--	<gallery idMso="FontColorPicker" size="large"  /> -->
        </group>
        <!-- <group id="Tabel" label="Tabel">
					<splitButton idMso="TableBordersMenu" />
					<gallery idMso="TableBorderPenColorPicker" />
					<gallery idMso="ShadingColorPicker" />
					<comboBox idMso="FontSize" label="Tekengrootte" />
					<control idMso="FormatPainter" label="Opmaak kopiëren/plakken"  />
					<gallery idMso="TableCellMarginsGallery" />
				</group>
				<group id="Beeld" label="Beeld">
					<checkBox idMso="GuidesShowHide" /> 
					<button idMso="ZoomFitToWindow" />
					<button idMso="ZoomDialog" />
				</group>-->
        <group id="Picture" label="Foto's">
          <button idMso="PictureFillCrop" label="Foto bijsnijden" size="large"/>
          <button idMso="ObjectSendToBack" size="large"/>
          <button idMso="ObjectBringToFront" size="large"/>
          <!--	<button idMso="PictureInsertFromFilePowerPoint"/> -->
          <!--	<button idMso="PictureFitCrop" size="large"/>-->
        </group>
      </tab>
    </tabs>
  </ribbon>
</customUI>
</file>

<file path=docProps/app.xml><?xml version="1.0" encoding="utf-8"?>
<Properties xmlns="http://schemas.openxmlformats.org/officeDocument/2006/extended-properties" xmlns:vt="http://schemas.openxmlformats.org/officeDocument/2006/docPropsVTypes">
  <TotalTime>3638</TotalTime>
  <Words>2026</Words>
  <Application>Microsoft Office PowerPoint</Application>
  <PresentationFormat>Breedbeeld</PresentationFormat>
  <Paragraphs>265</Paragraphs>
  <Slides>23</Slides>
  <Notes>18</Notes>
  <HiddenSlides>0</HiddenSlides>
  <MMClips>0</MMClips>
  <ScaleCrop>false</ScaleCrop>
  <HeadingPairs>
    <vt:vector size="6" baseType="variant">
      <vt:variant>
        <vt:lpstr>Gebruikte lettertypen</vt:lpstr>
      </vt:variant>
      <vt:variant>
        <vt:i4>7</vt:i4>
      </vt:variant>
      <vt:variant>
        <vt:lpstr>Thema</vt:lpstr>
      </vt:variant>
      <vt:variant>
        <vt:i4>2</vt:i4>
      </vt:variant>
      <vt:variant>
        <vt:lpstr>Diatitels</vt:lpstr>
      </vt:variant>
      <vt:variant>
        <vt:i4>23</vt:i4>
      </vt:variant>
    </vt:vector>
  </HeadingPairs>
  <TitlesOfParts>
    <vt:vector size="32" baseType="lpstr">
      <vt:lpstr>Calibri</vt:lpstr>
      <vt:lpstr>Arial</vt:lpstr>
      <vt:lpstr>Calibri Light</vt:lpstr>
      <vt:lpstr>Lato Light</vt:lpstr>
      <vt:lpstr>Arial Black</vt:lpstr>
      <vt:lpstr>Wingdings</vt:lpstr>
      <vt:lpstr>Lato</vt:lpstr>
      <vt:lpstr>DIA-INDELINGEN</vt:lpstr>
      <vt:lpstr>TIPS VOOR SAMENSTELLEN PRESENTATIE</vt:lpstr>
      <vt:lpstr>Raadsbijeenkomst gemeente Maasdriel  8 oktober 2025</vt:lpstr>
      <vt:lpstr>PowerPoint-presentatie</vt:lpstr>
      <vt:lpstr>Wat doen wij? (1)</vt:lpstr>
      <vt:lpstr>Wat doen wij? (2)</vt:lpstr>
      <vt:lpstr>Wat doet ODR voor gemeente Maasdriel ? </vt:lpstr>
      <vt:lpstr>Ontwikkelingen</vt:lpstr>
      <vt:lpstr>Visie op toekomst:  Strategieplan ODR 2025-2028</vt:lpstr>
      <vt:lpstr>Missie</vt:lpstr>
      <vt:lpstr>Ambities strategieplan</vt:lpstr>
      <vt:lpstr>Dienstverlening (1)</vt:lpstr>
      <vt:lpstr>Dienstverlening (2)</vt:lpstr>
      <vt:lpstr>Dienstverlening (3)</vt:lpstr>
      <vt:lpstr>Dienstverlening (4)</vt:lpstr>
      <vt:lpstr>Dienstverlening (5)</vt:lpstr>
      <vt:lpstr>Dienstverlening (6)</vt:lpstr>
      <vt:lpstr>Dienstverlening (7)</vt:lpstr>
      <vt:lpstr>PowerPoint-presentatie</vt:lpstr>
      <vt:lpstr>Toekomst ODR</vt:lpstr>
      <vt:lpstr>Voor- en nadelen fusie</vt:lpstr>
      <vt:lpstr>Meerwaarde voor de Regio en zelfstandig blijven door uitbreiding dienstverlening  </vt:lpstr>
      <vt:lpstr>Op welke thema’s  dienstverlening uitbreiden?</vt:lpstr>
      <vt:lpstr>Vervolgproces</vt:lpstr>
      <vt:lpstr>Bedankt voor uw aandacht! Heeft u nog vragen?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Anita Bode</dc:creator>
  <cp:lastModifiedBy>Peter Koolen</cp:lastModifiedBy>
  <cp:revision>278</cp:revision>
  <cp:lastPrinted>2025-10-08T09:17:16Z</cp:lastPrinted>
  <dcterms:created xsi:type="dcterms:W3CDTF">2018-07-12T13:51:50Z</dcterms:created>
  <dcterms:modified xsi:type="dcterms:W3CDTF">2025-10-08T09:17:21Z</dcterms:modified>
</cp:coreProperties>
</file>