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5" r:id="rId4"/>
    <p:sldId id="274" r:id="rId5"/>
    <p:sldId id="269" r:id="rId6"/>
    <p:sldId id="270" r:id="rId7"/>
    <p:sldId id="271" r:id="rId8"/>
    <p:sldId id="272" r:id="rId9"/>
    <p:sldId id="273" r:id="rId10"/>
  </p:sldIdLst>
  <p:sldSz cx="9144000" cy="6858000" type="screen4x3"/>
  <p:notesSz cx="6794500" cy="9906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>
          <p15:clr>
            <a:srgbClr val="A4A3A4"/>
          </p15:clr>
        </p15:guide>
        <p15:guide id="2" orient="horz" pos="1570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8" autoAdjust="0"/>
    <p:restoredTop sz="94627" autoAdjust="0"/>
  </p:normalViewPr>
  <p:slideViewPr>
    <p:cSldViewPr>
      <p:cViewPr varScale="1">
        <p:scale>
          <a:sx n="123" d="100"/>
          <a:sy n="123" d="100"/>
        </p:scale>
        <p:origin x="1002" y="102"/>
      </p:cViewPr>
      <p:guideLst>
        <p:guide orient="horz" pos="1071"/>
        <p:guide orient="horz" pos="157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67CD0-BD29-4001-A22B-57B332E904D6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E9FFC-4BA6-48EE-A0DB-DBF6F5F8C628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35640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51078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91754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7141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kopje toe te voegen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Klik hier om tekst toe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57649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92847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algn="l">
              <a:defRPr sz="3200" b="1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Klik om een kopje toe te voegen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9995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57133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78338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31116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5083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5693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2F549-7E0E-4819-A0DA-8BE8E1CAA52B}" type="datetimeFigureOut">
              <a:rPr lang="nl-NL" smtClean="0"/>
              <a:t>13-6-2024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C900B-757D-4A91-A865-EC83D8E5EA2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872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852936"/>
            <a:ext cx="7772400" cy="938535"/>
          </a:xfrm>
        </p:spPr>
        <p:txBody>
          <a:bodyPr/>
          <a:lstStyle/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Kaders armoedebeleid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648072"/>
          </a:xfrm>
        </p:spPr>
        <p:txBody>
          <a:bodyPr/>
          <a:lstStyle/>
          <a:p>
            <a:endParaRPr lang="nl-N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675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7920880" cy="710952"/>
          </a:xfrm>
        </p:spPr>
        <p:txBody>
          <a:bodyPr>
            <a:normAutofit/>
          </a:bodyPr>
          <a:lstStyle/>
          <a:p>
            <a:pPr algn="l"/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Proces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2492896"/>
            <a:ext cx="7920880" cy="3960440"/>
          </a:xfrm>
        </p:spPr>
        <p:txBody>
          <a:bodyPr/>
          <a:lstStyle/>
          <a:p>
            <a:r>
              <a:rPr lang="nl-NL" dirty="0"/>
              <a:t>Rapport KWIZ </a:t>
            </a:r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Herijking minimabeleid gemeente Brummen (</a:t>
            </a:r>
            <a:r>
              <a:rPr lang="nl-NL" dirty="0">
                <a:ea typeface="Calibri" panose="020F0502020204030204" pitchFamily="34" charset="0"/>
                <a:cs typeface="Times New Roman" panose="02020603050405020304" pitchFamily="18" charset="0"/>
              </a:rPr>
              <a:t>oplevering 2023</a:t>
            </a:r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r>
              <a:rPr lang="nl-NL" dirty="0">
                <a:cs typeface="Times New Roman" panose="02020603050405020304" pitchFamily="18" charset="0"/>
              </a:rPr>
              <a:t>Conferenties met inwoners en  maatschappelijke organisaties</a:t>
            </a:r>
          </a:p>
          <a:p>
            <a:r>
              <a:rPr lang="nl-NL" dirty="0"/>
              <a:t>Bijeenkomst met uitkeringsgerechtigden</a:t>
            </a:r>
          </a:p>
          <a:p>
            <a:pPr marL="0" indent="0">
              <a:buNone/>
            </a:pPr>
            <a:endParaRPr lang="nl-NL" dirty="0">
              <a:cs typeface="Times New Roman" panose="02020603050405020304" pitchFamily="18" charset="0"/>
            </a:endParaRPr>
          </a:p>
          <a:p>
            <a:endParaRPr lang="nl-NL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06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7920880" cy="710952"/>
          </a:xfrm>
        </p:spPr>
        <p:txBody>
          <a:bodyPr>
            <a:normAutofit/>
          </a:bodyPr>
          <a:lstStyle/>
          <a:p>
            <a:pPr algn="l"/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Resultaten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2492896"/>
            <a:ext cx="7920880" cy="3960440"/>
          </a:xfrm>
        </p:spPr>
        <p:txBody>
          <a:bodyPr/>
          <a:lstStyle/>
          <a:p>
            <a:r>
              <a:rPr lang="nl-NL" dirty="0">
                <a:cs typeface="Times New Roman" panose="02020603050405020304" pitchFamily="18" charset="0"/>
              </a:rPr>
              <a:t>Bekendheid en gebruik minimaregelingen relatief laag</a:t>
            </a:r>
          </a:p>
          <a:p>
            <a:r>
              <a:rPr lang="nl-NL" dirty="0">
                <a:cs typeface="Times New Roman" panose="02020603050405020304" pitchFamily="18" charset="0"/>
              </a:rPr>
              <a:t>Aanvraagprocedure niet toegankelijk</a:t>
            </a:r>
            <a:endParaRPr lang="nl-NL" dirty="0">
              <a:highlight>
                <a:srgbClr val="FFFF00"/>
              </a:highlight>
              <a:cs typeface="Times New Roman" panose="02020603050405020304" pitchFamily="18" charset="0"/>
            </a:endParaRPr>
          </a:p>
          <a:p>
            <a:r>
              <a:rPr lang="nl-NL" dirty="0">
                <a:cs typeface="Times New Roman" panose="02020603050405020304" pitchFamily="18" charset="0"/>
              </a:rPr>
              <a:t>Gemeentelijke communicatie niet duidelijk en niet actief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3117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7920880" cy="710952"/>
          </a:xfrm>
        </p:spPr>
        <p:txBody>
          <a:bodyPr>
            <a:normAutofit/>
          </a:bodyPr>
          <a:lstStyle/>
          <a:p>
            <a:pPr algn="l"/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Resultaten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2492896"/>
            <a:ext cx="7920880" cy="3960440"/>
          </a:xfrm>
        </p:spPr>
        <p:txBody>
          <a:bodyPr/>
          <a:lstStyle/>
          <a:p>
            <a:r>
              <a:rPr lang="nl-NL" dirty="0">
                <a:cs typeface="Times New Roman" panose="02020603050405020304" pitchFamily="18" charset="0"/>
              </a:rPr>
              <a:t>Keuzevrijheid voor inwoners</a:t>
            </a:r>
          </a:p>
          <a:p>
            <a:r>
              <a:rPr lang="nl-NL" dirty="0">
                <a:cs typeface="Times New Roman" panose="02020603050405020304" pitchFamily="18" charset="0"/>
              </a:rPr>
              <a:t>Maatwerk passend bij de behoefte</a:t>
            </a:r>
          </a:p>
          <a:p>
            <a:r>
              <a:rPr lang="nl-NL" dirty="0">
                <a:cs typeface="Times New Roman" panose="02020603050405020304" pitchFamily="18" charset="0"/>
              </a:rPr>
              <a:t>Regelingen onduidelijk</a:t>
            </a:r>
          </a:p>
          <a:p>
            <a:r>
              <a:rPr lang="nl-NL" dirty="0">
                <a:cs typeface="Times New Roman" panose="02020603050405020304" pitchFamily="18" charset="0"/>
              </a:rPr>
              <a:t>Concrete voorstellen voor samenstelling minimaregelingen</a:t>
            </a:r>
          </a:p>
          <a:p>
            <a:endParaRPr lang="nl-NL" dirty="0">
              <a:cs typeface="Times New Roman" panose="02020603050405020304" pitchFamily="18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3532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7920880" cy="710952"/>
          </a:xfrm>
        </p:spPr>
        <p:txBody>
          <a:bodyPr>
            <a:normAutofit/>
          </a:bodyPr>
          <a:lstStyle/>
          <a:p>
            <a:pPr algn="l"/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Visie armoedebeleid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2492896"/>
            <a:ext cx="7920880" cy="3960440"/>
          </a:xfrm>
        </p:spPr>
        <p:txBody>
          <a:bodyPr/>
          <a:lstStyle/>
          <a:p>
            <a:r>
              <a:rPr lang="nl-NL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  <a:r>
              <a:rPr lang="nl-NL" i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Iemand is arm als hij over een langere periode niet de middelen heeft voor een minimaal bestaan naar hedendaagse normen, ongeacht of dat bij anderen ook het geval is.”</a:t>
            </a:r>
            <a:endParaRPr lang="nl-NL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52666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7920880" cy="710952"/>
          </a:xfrm>
        </p:spPr>
        <p:txBody>
          <a:bodyPr>
            <a:normAutofit/>
          </a:bodyPr>
          <a:lstStyle/>
          <a:p>
            <a:pPr algn="l"/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Richtinggevende kaders armoedebeleid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2492896"/>
            <a:ext cx="7920880" cy="3960440"/>
          </a:xfrm>
        </p:spPr>
        <p:txBody>
          <a:bodyPr/>
          <a:lstStyle/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wereld van inwoners vergroten</a:t>
            </a:r>
          </a:p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Aandacht voor preventie</a:t>
            </a:r>
          </a:p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Brede focus en inclusie</a:t>
            </a:r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Speciale aandacht voor kinderen </a:t>
            </a:r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Een integrale multidisciplinaire aanpak </a:t>
            </a:r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48021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7920880" cy="710952"/>
          </a:xfrm>
        </p:spPr>
        <p:txBody>
          <a:bodyPr>
            <a:normAutofit/>
          </a:bodyPr>
          <a:lstStyle/>
          <a:p>
            <a:pPr algn="l"/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Richtinggevende kaders armoedebeleid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2492896"/>
            <a:ext cx="7920880" cy="3960440"/>
          </a:xfrm>
        </p:spPr>
        <p:txBody>
          <a:bodyPr/>
          <a:lstStyle/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Uitgaan van vertrouwen</a:t>
            </a:r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Onderzoek naar verruiming van de inkomensgrens op bepaalde onderdelen </a:t>
            </a:r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Bereik vergroten, onder andere via vindplaatsen</a:t>
            </a:r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Keuzevrijheid </a:t>
            </a:r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48904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7920880" cy="710952"/>
          </a:xfrm>
        </p:spPr>
        <p:txBody>
          <a:bodyPr>
            <a:normAutofit/>
          </a:bodyPr>
          <a:lstStyle/>
          <a:p>
            <a:pPr algn="l"/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Vervolgproces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2492896"/>
            <a:ext cx="7920880" cy="3960440"/>
          </a:xfrm>
        </p:spPr>
        <p:txBody>
          <a:bodyPr/>
          <a:lstStyle/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Advies MAR</a:t>
            </a:r>
          </a:p>
          <a:p>
            <a:r>
              <a:rPr lang="nl-NL" dirty="0">
                <a:ea typeface="Calibri" panose="020F0502020204030204" pitchFamily="34" charset="0"/>
                <a:cs typeface="Times New Roman" panose="02020603050405020304" pitchFamily="18" charset="0"/>
              </a:rPr>
              <a:t>Besluit college van B&amp;W 15 oktober 2024</a:t>
            </a:r>
          </a:p>
          <a:p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Forum 14</a:t>
            </a:r>
            <a:r>
              <a:rPr lang="nl-NL" dirty="0">
                <a:ea typeface="Calibri" panose="020F0502020204030204" pitchFamily="34" charset="0"/>
                <a:cs typeface="Times New Roman" panose="02020603050405020304" pitchFamily="18" charset="0"/>
              </a:rPr>
              <a:t> november</a:t>
            </a:r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2024</a:t>
            </a:r>
          </a:p>
          <a:p>
            <a:r>
              <a:rPr lang="nl-NL" dirty="0">
                <a:ea typeface="Calibri" panose="020F0502020204030204" pitchFamily="34" charset="0"/>
                <a:cs typeface="Times New Roman" panose="02020603050405020304" pitchFamily="18" charset="0"/>
              </a:rPr>
              <a:t>Besluitvorming gemeenteraad </a:t>
            </a:r>
            <a:r>
              <a:rPr lang="nl-NL">
                <a:ea typeface="Calibri" panose="020F0502020204030204" pitchFamily="34" charset="0"/>
                <a:cs typeface="Times New Roman" panose="02020603050405020304" pitchFamily="18" charset="0"/>
              </a:rPr>
              <a:t>28 november </a:t>
            </a:r>
            <a:r>
              <a:rPr lang="nl-NL" dirty="0"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34496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7920880" cy="710952"/>
          </a:xfrm>
        </p:spPr>
        <p:txBody>
          <a:bodyPr>
            <a:normAutofit/>
          </a:bodyPr>
          <a:lstStyle/>
          <a:p>
            <a:pPr algn="l"/>
            <a:endParaRPr lang="nl-NL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2492896"/>
            <a:ext cx="7920880" cy="3960440"/>
          </a:xfrm>
        </p:spPr>
        <p:txBody>
          <a:bodyPr/>
          <a:lstStyle/>
          <a:p>
            <a:pPr algn="ctr"/>
            <a:r>
              <a:rPr lang="nl-NL" sz="6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Vragen?</a:t>
            </a:r>
          </a:p>
          <a:p>
            <a:pPr algn="ctr"/>
            <a:r>
              <a:rPr lang="nl-NL" sz="6600">
                <a:ea typeface="Calibri" panose="020F0502020204030204" pitchFamily="34" charset="0"/>
                <a:cs typeface="Times New Roman" panose="02020603050405020304" pitchFamily="18" charset="0"/>
              </a:rPr>
              <a:t>Suggesties?</a:t>
            </a:r>
            <a:endParaRPr lang="nl-NL" sz="6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4358923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 - klassie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>
          <a:noFill/>
          <a:prstDash val="sysDash"/>
        </a:ln>
      </a:spPr>
      <a:bodyPr wrap="square" rtlCol="0">
        <a:spAutoFit/>
      </a:bodyPr>
      <a:lstStyle>
        <a:defPPr>
          <a:defRPr dirty="0" err="1"/>
        </a:defPPr>
      </a:lst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Brummen Presentatie</Template>
  <TotalTime>72</TotalTime>
  <Words>160</Words>
  <Application>Microsoft Office PowerPoint</Application>
  <PresentationFormat>Diavoorstelling (4:3)</PresentationFormat>
  <Paragraphs>39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Kantoorthema</vt:lpstr>
      <vt:lpstr>Kaders armoedebeleid</vt:lpstr>
      <vt:lpstr>Proces </vt:lpstr>
      <vt:lpstr>Resultaten</vt:lpstr>
      <vt:lpstr>Resultaten</vt:lpstr>
      <vt:lpstr>Visie armoedebeleid</vt:lpstr>
      <vt:lpstr>Richtinggevende kaders armoedebeleid</vt:lpstr>
      <vt:lpstr>Richtinggevende kaders armoedebeleid</vt:lpstr>
      <vt:lpstr>Vervolgproces </vt:lpstr>
      <vt:lpstr>PowerPoint-presentatie</vt:lpstr>
    </vt:vector>
  </TitlesOfParts>
  <Company>Gemeente Brummen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Kaders armoedebeleid</dc:title>
  <dc:creator>Melssen, Franca</dc:creator>
  <cp:lastModifiedBy>Berg, Lieke van den</cp:lastModifiedBy>
  <cp:revision>9</cp:revision>
  <cp:lastPrinted>2024-05-27T08:47:25Z</cp:lastPrinted>
  <dcterms:created xsi:type="dcterms:W3CDTF">2024-05-01T12:39:09Z</dcterms:created>
  <dcterms:modified xsi:type="dcterms:W3CDTF">2024-06-13T08:11:45Z</dcterms:modified>
</cp:coreProperties>
</file>