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8" r:id="rId1"/>
  </p:sldMasterIdLst>
  <p:sldIdLst>
    <p:sldId id="260" r:id="rId2"/>
    <p:sldId id="277" r:id="rId3"/>
    <p:sldId id="276" r:id="rId4"/>
    <p:sldId id="280" r:id="rId5"/>
    <p:sldId id="284" r:id="rId6"/>
    <p:sldId id="286" r:id="rId7"/>
    <p:sldId id="285" r:id="rId8"/>
    <p:sldId id="287" r:id="rId9"/>
    <p:sldId id="288" r:id="rId10"/>
    <p:sldId id="279" r:id="rId11"/>
    <p:sldId id="289" r:id="rId12"/>
    <p:sldId id="290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F6DF0B-1295-44F8-A758-899E1BDF08D1}" v="1" dt="2024-09-03T12:00:30.7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0" autoAdjust="0"/>
    <p:restoredTop sz="97095" autoAdjust="0"/>
  </p:normalViewPr>
  <p:slideViewPr>
    <p:cSldViewPr snapToGrid="0">
      <p:cViewPr varScale="1">
        <p:scale>
          <a:sx n="72" d="100"/>
          <a:sy n="72" d="100"/>
        </p:scale>
        <p:origin x="822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jaak Vroegop" userId="8983d1ee-fe00-4bbf-a9a2-e14de75d9fff" providerId="ADAL" clId="{1EF6DF0B-1295-44F8-A758-899E1BDF08D1}"/>
    <pc:docChg chg="undo custSel modSld">
      <pc:chgData name="Sjaak Vroegop" userId="8983d1ee-fe00-4bbf-a9a2-e14de75d9fff" providerId="ADAL" clId="{1EF6DF0B-1295-44F8-A758-899E1BDF08D1}" dt="2024-09-03T12:00:35.002" v="20" actId="478"/>
      <pc:docMkLst>
        <pc:docMk/>
      </pc:docMkLst>
      <pc:sldChg chg="addSp delSp modSp mod">
        <pc:chgData name="Sjaak Vroegop" userId="8983d1ee-fe00-4bbf-a9a2-e14de75d9fff" providerId="ADAL" clId="{1EF6DF0B-1295-44F8-A758-899E1BDF08D1}" dt="2024-09-03T12:00:35.002" v="20" actId="478"/>
        <pc:sldMkLst>
          <pc:docMk/>
          <pc:sldMk cId="3268551509" sldId="290"/>
        </pc:sldMkLst>
        <pc:spChg chg="del mod">
          <ac:chgData name="Sjaak Vroegop" userId="8983d1ee-fe00-4bbf-a9a2-e14de75d9fff" providerId="ADAL" clId="{1EF6DF0B-1295-44F8-A758-899E1BDF08D1}" dt="2024-09-03T12:00:21.698" v="17" actId="478"/>
          <ac:spMkLst>
            <pc:docMk/>
            <pc:sldMk cId="3268551509" sldId="290"/>
            <ac:spMk id="2" creationId="{3E40D3A2-F113-EF60-35E2-F9709EA05FF4}"/>
          </ac:spMkLst>
        </pc:spChg>
        <pc:spChg chg="add del mod">
          <ac:chgData name="Sjaak Vroegop" userId="8983d1ee-fe00-4bbf-a9a2-e14de75d9fff" providerId="ADAL" clId="{1EF6DF0B-1295-44F8-A758-899E1BDF08D1}" dt="2024-09-03T12:00:35.002" v="20" actId="478"/>
          <ac:spMkLst>
            <pc:docMk/>
            <pc:sldMk cId="3268551509" sldId="290"/>
            <ac:spMk id="5" creationId="{051579F4-F6E9-E237-14FF-82970B51642A}"/>
          </ac:spMkLst>
        </pc:spChg>
        <pc:picChg chg="add del">
          <ac:chgData name="Sjaak Vroegop" userId="8983d1ee-fe00-4bbf-a9a2-e14de75d9fff" providerId="ADAL" clId="{1EF6DF0B-1295-44F8-A758-899E1BDF08D1}" dt="2024-09-03T12:00:30.751" v="19" actId="478"/>
          <ac:picMkLst>
            <pc:docMk/>
            <pc:sldMk cId="3268551509" sldId="290"/>
            <ac:picMk id="4" creationId="{EFD63CC2-2BEE-5765-DA34-600991B832C0}"/>
          </ac:picMkLst>
        </pc:picChg>
      </pc:sldChg>
    </pc:docChg>
  </pc:docChgLst>
  <pc:docChgLst>
    <pc:chgData name="Sjaak Vroegop" userId="8983d1ee-fe00-4bbf-a9a2-e14de75d9fff" providerId="ADAL" clId="{D35A8CC8-BE83-4804-92B9-58B3C7359D83}"/>
    <pc:docChg chg="undo custSel addSld delSld modSld">
      <pc:chgData name="Sjaak Vroegop" userId="8983d1ee-fe00-4bbf-a9a2-e14de75d9fff" providerId="ADAL" clId="{D35A8CC8-BE83-4804-92B9-58B3C7359D83}" dt="2024-08-27T16:14:14.540" v="2940" actId="6549"/>
      <pc:docMkLst>
        <pc:docMk/>
      </pc:docMkLst>
      <pc:sldChg chg="del">
        <pc:chgData name="Sjaak Vroegop" userId="8983d1ee-fe00-4bbf-a9a2-e14de75d9fff" providerId="ADAL" clId="{D35A8CC8-BE83-4804-92B9-58B3C7359D83}" dt="2024-08-27T14:28:57.187" v="105" actId="47"/>
        <pc:sldMkLst>
          <pc:docMk/>
          <pc:sldMk cId="2086720776" sldId="258"/>
        </pc:sldMkLst>
      </pc:sldChg>
      <pc:sldChg chg="addSp delSp modSp add del mod">
        <pc:chgData name="Sjaak Vroegop" userId="8983d1ee-fe00-4bbf-a9a2-e14de75d9fff" providerId="ADAL" clId="{D35A8CC8-BE83-4804-92B9-58B3C7359D83}" dt="2024-08-27T14:47:10.682" v="415" actId="14100"/>
        <pc:sldMkLst>
          <pc:docMk/>
          <pc:sldMk cId="1592521599" sldId="260"/>
        </pc:sldMkLst>
        <pc:spChg chg="del">
          <ac:chgData name="Sjaak Vroegop" userId="8983d1ee-fe00-4bbf-a9a2-e14de75d9fff" providerId="ADAL" clId="{D35A8CC8-BE83-4804-92B9-58B3C7359D83}" dt="2024-08-27T14:35:05.042" v="134" actId="478"/>
          <ac:spMkLst>
            <pc:docMk/>
            <pc:sldMk cId="1592521599" sldId="260"/>
            <ac:spMk id="2" creationId="{C778A0B1-693A-DD05-8EF7-FA7A4E31E521}"/>
          </ac:spMkLst>
        </pc:spChg>
        <pc:spChg chg="del">
          <ac:chgData name="Sjaak Vroegop" userId="8983d1ee-fe00-4bbf-a9a2-e14de75d9fff" providerId="ADAL" clId="{D35A8CC8-BE83-4804-92B9-58B3C7359D83}" dt="2024-08-27T14:35:14.987" v="137" actId="478"/>
          <ac:spMkLst>
            <pc:docMk/>
            <pc:sldMk cId="1592521599" sldId="260"/>
            <ac:spMk id="3" creationId="{F7FAD760-E6CD-C9FB-471D-043D27308357}"/>
          </ac:spMkLst>
        </pc:spChg>
        <pc:spChg chg="mod">
          <ac:chgData name="Sjaak Vroegop" userId="8983d1ee-fe00-4bbf-a9a2-e14de75d9fff" providerId="ADAL" clId="{D35A8CC8-BE83-4804-92B9-58B3C7359D83}" dt="2024-08-27T14:47:10.682" v="415" actId="14100"/>
          <ac:spMkLst>
            <pc:docMk/>
            <pc:sldMk cId="1592521599" sldId="260"/>
            <ac:spMk id="11" creationId="{F5A1FEB0-D269-0311-DA60-750B88F3C7EE}"/>
          </ac:spMkLst>
        </pc:spChg>
        <pc:spChg chg="mod">
          <ac:chgData name="Sjaak Vroegop" userId="8983d1ee-fe00-4bbf-a9a2-e14de75d9fff" providerId="ADAL" clId="{D35A8CC8-BE83-4804-92B9-58B3C7359D83}" dt="2024-08-27T14:40:54.169" v="337" actId="207"/>
          <ac:spMkLst>
            <pc:docMk/>
            <pc:sldMk cId="1592521599" sldId="260"/>
            <ac:spMk id="13" creationId="{127607D4-C609-1B63-288A-AE0A8A2D0194}"/>
          </ac:spMkLst>
        </pc:spChg>
        <pc:picChg chg="add del mod ord">
          <ac:chgData name="Sjaak Vroegop" userId="8983d1ee-fe00-4bbf-a9a2-e14de75d9fff" providerId="ADAL" clId="{D35A8CC8-BE83-4804-92B9-58B3C7359D83}" dt="2024-08-27T14:41:06.998" v="339" actId="1076"/>
          <ac:picMkLst>
            <pc:docMk/>
            <pc:sldMk cId="1592521599" sldId="260"/>
            <ac:picMk id="5" creationId="{FF53A7F0-E4FA-254E-37BD-B087DF46D1E5}"/>
          </ac:picMkLst>
        </pc:picChg>
        <pc:picChg chg="add del">
          <ac:chgData name="Sjaak Vroegop" userId="8983d1ee-fe00-4bbf-a9a2-e14de75d9fff" providerId="ADAL" clId="{D35A8CC8-BE83-4804-92B9-58B3C7359D83}" dt="2024-08-27T14:44:26.829" v="347" actId="22"/>
          <ac:picMkLst>
            <pc:docMk/>
            <pc:sldMk cId="1592521599" sldId="260"/>
            <ac:picMk id="7" creationId="{641601FA-DF79-29C6-85A3-086E4326E30C}"/>
          </ac:picMkLst>
        </pc:picChg>
        <pc:picChg chg="del">
          <ac:chgData name="Sjaak Vroegop" userId="8983d1ee-fe00-4bbf-a9a2-e14de75d9fff" providerId="ADAL" clId="{D35A8CC8-BE83-4804-92B9-58B3C7359D83}" dt="2024-08-27T14:34:17.625" v="130" actId="478"/>
          <ac:picMkLst>
            <pc:docMk/>
            <pc:sldMk cId="1592521599" sldId="260"/>
            <ac:picMk id="9" creationId="{DAEC52E4-9A15-967E-270F-C1D9A2C83950}"/>
          </ac:picMkLst>
        </pc:picChg>
      </pc:sldChg>
      <pc:sldChg chg="del">
        <pc:chgData name="Sjaak Vroegop" userId="8983d1ee-fe00-4bbf-a9a2-e14de75d9fff" providerId="ADAL" clId="{D35A8CC8-BE83-4804-92B9-58B3C7359D83}" dt="2024-08-27T14:28:55.985" v="104" actId="47"/>
        <pc:sldMkLst>
          <pc:docMk/>
          <pc:sldMk cId="3172847430" sldId="263"/>
        </pc:sldMkLst>
      </pc:sldChg>
      <pc:sldChg chg="del">
        <pc:chgData name="Sjaak Vroegop" userId="8983d1ee-fe00-4bbf-a9a2-e14de75d9fff" providerId="ADAL" clId="{D35A8CC8-BE83-4804-92B9-58B3C7359D83}" dt="2024-08-27T14:28:58.234" v="106" actId="47"/>
        <pc:sldMkLst>
          <pc:docMk/>
          <pc:sldMk cId="431157763" sldId="264"/>
        </pc:sldMkLst>
      </pc:sldChg>
      <pc:sldChg chg="del">
        <pc:chgData name="Sjaak Vroegop" userId="8983d1ee-fe00-4bbf-a9a2-e14de75d9fff" providerId="ADAL" clId="{D35A8CC8-BE83-4804-92B9-58B3C7359D83}" dt="2024-08-27T14:28:52.079" v="101" actId="47"/>
        <pc:sldMkLst>
          <pc:docMk/>
          <pc:sldMk cId="3614227586" sldId="265"/>
        </pc:sldMkLst>
      </pc:sldChg>
      <pc:sldChg chg="del">
        <pc:chgData name="Sjaak Vroegop" userId="8983d1ee-fe00-4bbf-a9a2-e14de75d9fff" providerId="ADAL" clId="{D35A8CC8-BE83-4804-92B9-58B3C7359D83}" dt="2024-08-27T14:28:59.453" v="107" actId="47"/>
        <pc:sldMkLst>
          <pc:docMk/>
          <pc:sldMk cId="689387983" sldId="266"/>
        </pc:sldMkLst>
      </pc:sldChg>
      <pc:sldChg chg="add del">
        <pc:chgData name="Sjaak Vroegop" userId="8983d1ee-fe00-4bbf-a9a2-e14de75d9fff" providerId="ADAL" clId="{D35A8CC8-BE83-4804-92B9-58B3C7359D83}" dt="2024-08-27T14:29:25.454" v="126" actId="47"/>
        <pc:sldMkLst>
          <pc:docMk/>
          <pc:sldMk cId="2032998584" sldId="267"/>
        </pc:sldMkLst>
      </pc:sldChg>
      <pc:sldChg chg="add del">
        <pc:chgData name="Sjaak Vroegop" userId="8983d1ee-fe00-4bbf-a9a2-e14de75d9fff" providerId="ADAL" clId="{D35A8CC8-BE83-4804-92B9-58B3C7359D83}" dt="2024-08-27T14:29:26.278" v="127" actId="47"/>
        <pc:sldMkLst>
          <pc:docMk/>
          <pc:sldMk cId="1276332259" sldId="268"/>
        </pc:sldMkLst>
      </pc:sldChg>
      <pc:sldChg chg="del">
        <pc:chgData name="Sjaak Vroegop" userId="8983d1ee-fe00-4bbf-a9a2-e14de75d9fff" providerId="ADAL" clId="{D35A8CC8-BE83-4804-92B9-58B3C7359D83}" dt="2024-08-27T14:29:03.914" v="111" actId="47"/>
        <pc:sldMkLst>
          <pc:docMk/>
          <pc:sldMk cId="2377010067" sldId="269"/>
        </pc:sldMkLst>
      </pc:sldChg>
      <pc:sldChg chg="del">
        <pc:chgData name="Sjaak Vroegop" userId="8983d1ee-fe00-4bbf-a9a2-e14de75d9fff" providerId="ADAL" clId="{D35A8CC8-BE83-4804-92B9-58B3C7359D83}" dt="2024-08-27T14:29:00.439" v="108" actId="47"/>
        <pc:sldMkLst>
          <pc:docMk/>
          <pc:sldMk cId="330914430" sldId="270"/>
        </pc:sldMkLst>
      </pc:sldChg>
      <pc:sldChg chg="del">
        <pc:chgData name="Sjaak Vroegop" userId="8983d1ee-fe00-4bbf-a9a2-e14de75d9fff" providerId="ADAL" clId="{D35A8CC8-BE83-4804-92B9-58B3C7359D83}" dt="2024-08-27T14:29:02.974" v="110" actId="47"/>
        <pc:sldMkLst>
          <pc:docMk/>
          <pc:sldMk cId="786315253" sldId="271"/>
        </pc:sldMkLst>
      </pc:sldChg>
      <pc:sldChg chg="del">
        <pc:chgData name="Sjaak Vroegop" userId="8983d1ee-fe00-4bbf-a9a2-e14de75d9fff" providerId="ADAL" clId="{D35A8CC8-BE83-4804-92B9-58B3C7359D83}" dt="2024-08-27T14:29:01.792" v="109" actId="47"/>
        <pc:sldMkLst>
          <pc:docMk/>
          <pc:sldMk cId="2451578031" sldId="272"/>
        </pc:sldMkLst>
      </pc:sldChg>
      <pc:sldChg chg="del">
        <pc:chgData name="Sjaak Vroegop" userId="8983d1ee-fe00-4bbf-a9a2-e14de75d9fff" providerId="ADAL" clId="{D35A8CC8-BE83-4804-92B9-58B3C7359D83}" dt="2024-08-27T14:29:05.517" v="112" actId="47"/>
        <pc:sldMkLst>
          <pc:docMk/>
          <pc:sldMk cId="2946199468" sldId="273"/>
        </pc:sldMkLst>
      </pc:sldChg>
      <pc:sldChg chg="del">
        <pc:chgData name="Sjaak Vroegop" userId="8983d1ee-fe00-4bbf-a9a2-e14de75d9fff" providerId="ADAL" clId="{D35A8CC8-BE83-4804-92B9-58B3C7359D83}" dt="2024-08-27T14:28:52.976" v="102" actId="47"/>
        <pc:sldMkLst>
          <pc:docMk/>
          <pc:sldMk cId="3612172012" sldId="274"/>
        </pc:sldMkLst>
      </pc:sldChg>
      <pc:sldChg chg="del">
        <pc:chgData name="Sjaak Vroegop" userId="8983d1ee-fe00-4bbf-a9a2-e14de75d9fff" providerId="ADAL" clId="{D35A8CC8-BE83-4804-92B9-58B3C7359D83}" dt="2024-08-27T14:28:54.744" v="103" actId="47"/>
        <pc:sldMkLst>
          <pc:docMk/>
          <pc:sldMk cId="205073336" sldId="275"/>
        </pc:sldMkLst>
      </pc:sldChg>
      <pc:sldChg chg="addSp modSp add del mod">
        <pc:chgData name="Sjaak Vroegop" userId="8983d1ee-fe00-4bbf-a9a2-e14de75d9fff" providerId="ADAL" clId="{D35A8CC8-BE83-4804-92B9-58B3C7359D83}" dt="2024-08-27T15:26:20.955" v="1546" actId="113"/>
        <pc:sldMkLst>
          <pc:docMk/>
          <pc:sldMk cId="845536185" sldId="276"/>
        </pc:sldMkLst>
        <pc:spChg chg="mod">
          <ac:chgData name="Sjaak Vroegop" userId="8983d1ee-fe00-4bbf-a9a2-e14de75d9fff" providerId="ADAL" clId="{D35A8CC8-BE83-4804-92B9-58B3C7359D83}" dt="2024-08-27T15:18:37.442" v="1447" actId="20577"/>
          <ac:spMkLst>
            <pc:docMk/>
            <pc:sldMk cId="845536185" sldId="276"/>
            <ac:spMk id="2" creationId="{3E40D3A2-F113-EF60-35E2-F9709EA05FF4}"/>
          </ac:spMkLst>
        </pc:spChg>
        <pc:spChg chg="mod">
          <ac:chgData name="Sjaak Vroegop" userId="8983d1ee-fe00-4bbf-a9a2-e14de75d9fff" providerId="ADAL" clId="{D35A8CC8-BE83-4804-92B9-58B3C7359D83}" dt="2024-08-27T15:23:49.461" v="1535" actId="20577"/>
          <ac:spMkLst>
            <pc:docMk/>
            <pc:sldMk cId="845536185" sldId="276"/>
            <ac:spMk id="3" creationId="{1E0B65F4-FCFA-6C22-532E-AB4DDCD5386A}"/>
          </ac:spMkLst>
        </pc:spChg>
        <pc:spChg chg="add mod">
          <ac:chgData name="Sjaak Vroegop" userId="8983d1ee-fe00-4bbf-a9a2-e14de75d9fff" providerId="ADAL" clId="{D35A8CC8-BE83-4804-92B9-58B3C7359D83}" dt="2024-08-27T15:25:05.359" v="1542" actId="207"/>
          <ac:spMkLst>
            <pc:docMk/>
            <pc:sldMk cId="845536185" sldId="276"/>
            <ac:spMk id="4" creationId="{7F9CA2C3-9271-B8D6-9C1E-0C4789E5CEB0}"/>
          </ac:spMkLst>
        </pc:spChg>
        <pc:spChg chg="add mod">
          <ac:chgData name="Sjaak Vroegop" userId="8983d1ee-fe00-4bbf-a9a2-e14de75d9fff" providerId="ADAL" clId="{D35A8CC8-BE83-4804-92B9-58B3C7359D83}" dt="2024-08-27T15:26:20.955" v="1546" actId="113"/>
          <ac:spMkLst>
            <pc:docMk/>
            <pc:sldMk cId="845536185" sldId="276"/>
            <ac:spMk id="5" creationId="{0169DFE4-151A-505C-73B8-EA921746603F}"/>
          </ac:spMkLst>
        </pc:spChg>
        <pc:spChg chg="mod">
          <ac:chgData name="Sjaak Vroegop" userId="8983d1ee-fe00-4bbf-a9a2-e14de75d9fff" providerId="ADAL" clId="{D35A8CC8-BE83-4804-92B9-58B3C7359D83}" dt="2024-08-27T14:28:31.257" v="95" actId="20577"/>
          <ac:spMkLst>
            <pc:docMk/>
            <pc:sldMk cId="845536185" sldId="276"/>
            <ac:spMk id="8" creationId="{AC362478-E0AC-4589-803C-C6E9789C84B7}"/>
          </ac:spMkLst>
        </pc:spChg>
      </pc:sldChg>
      <pc:sldChg chg="del">
        <pc:chgData name="Sjaak Vroegop" userId="8983d1ee-fe00-4bbf-a9a2-e14de75d9fff" providerId="ADAL" clId="{D35A8CC8-BE83-4804-92B9-58B3C7359D83}" dt="2024-08-27T14:28:50.058" v="99" actId="47"/>
        <pc:sldMkLst>
          <pc:docMk/>
          <pc:sldMk cId="1214432798" sldId="277"/>
        </pc:sldMkLst>
      </pc:sldChg>
      <pc:sldChg chg="modSp add mod">
        <pc:chgData name="Sjaak Vroegop" userId="8983d1ee-fe00-4bbf-a9a2-e14de75d9fff" providerId="ADAL" clId="{D35A8CC8-BE83-4804-92B9-58B3C7359D83}" dt="2024-08-27T16:13:00.074" v="2922" actId="20577"/>
        <pc:sldMkLst>
          <pc:docMk/>
          <pc:sldMk cId="2462530131" sldId="277"/>
        </pc:sldMkLst>
        <pc:spChg chg="mod">
          <ac:chgData name="Sjaak Vroegop" userId="8983d1ee-fe00-4bbf-a9a2-e14de75d9fff" providerId="ADAL" clId="{D35A8CC8-BE83-4804-92B9-58B3C7359D83}" dt="2024-08-27T15:04:15.654" v="995" actId="20577"/>
          <ac:spMkLst>
            <pc:docMk/>
            <pc:sldMk cId="2462530131" sldId="277"/>
            <ac:spMk id="2" creationId="{3E40D3A2-F113-EF60-35E2-F9709EA05FF4}"/>
          </ac:spMkLst>
        </pc:spChg>
        <pc:spChg chg="mod">
          <ac:chgData name="Sjaak Vroegop" userId="8983d1ee-fe00-4bbf-a9a2-e14de75d9fff" providerId="ADAL" clId="{D35A8CC8-BE83-4804-92B9-58B3C7359D83}" dt="2024-08-27T16:13:00.074" v="2922" actId="20577"/>
          <ac:spMkLst>
            <pc:docMk/>
            <pc:sldMk cId="2462530131" sldId="277"/>
            <ac:spMk id="3" creationId="{1E0B65F4-FCFA-6C22-532E-AB4DDCD5386A}"/>
          </ac:spMkLst>
        </pc:spChg>
      </pc:sldChg>
      <pc:sldChg chg="del">
        <pc:chgData name="Sjaak Vroegop" userId="8983d1ee-fe00-4bbf-a9a2-e14de75d9fff" providerId="ADAL" clId="{D35A8CC8-BE83-4804-92B9-58B3C7359D83}" dt="2024-08-27T14:28:50.753" v="100" actId="47"/>
        <pc:sldMkLst>
          <pc:docMk/>
          <pc:sldMk cId="3064448905" sldId="278"/>
        </pc:sldMkLst>
      </pc:sldChg>
      <pc:sldChg chg="modSp add mod">
        <pc:chgData name="Sjaak Vroegop" userId="8983d1ee-fe00-4bbf-a9a2-e14de75d9fff" providerId="ADAL" clId="{D35A8CC8-BE83-4804-92B9-58B3C7359D83}" dt="2024-08-27T16:01:16.252" v="2619" actId="255"/>
        <pc:sldMkLst>
          <pc:docMk/>
          <pc:sldMk cId="3941977895" sldId="278"/>
        </pc:sldMkLst>
        <pc:spChg chg="mod">
          <ac:chgData name="Sjaak Vroegop" userId="8983d1ee-fe00-4bbf-a9a2-e14de75d9fff" providerId="ADAL" clId="{D35A8CC8-BE83-4804-92B9-58B3C7359D83}" dt="2024-08-27T15:39:42.647" v="1947" actId="6549"/>
          <ac:spMkLst>
            <pc:docMk/>
            <pc:sldMk cId="3941977895" sldId="278"/>
            <ac:spMk id="2" creationId="{3E40D3A2-F113-EF60-35E2-F9709EA05FF4}"/>
          </ac:spMkLst>
        </pc:spChg>
        <pc:spChg chg="mod">
          <ac:chgData name="Sjaak Vroegop" userId="8983d1ee-fe00-4bbf-a9a2-e14de75d9fff" providerId="ADAL" clId="{D35A8CC8-BE83-4804-92B9-58B3C7359D83}" dt="2024-08-27T16:01:16.252" v="2619" actId="255"/>
          <ac:spMkLst>
            <pc:docMk/>
            <pc:sldMk cId="3941977895" sldId="278"/>
            <ac:spMk id="3" creationId="{1E0B65F4-FCFA-6C22-532E-AB4DDCD5386A}"/>
          </ac:spMkLst>
        </pc:spChg>
      </pc:sldChg>
      <pc:sldChg chg="del">
        <pc:chgData name="Sjaak Vroegop" userId="8983d1ee-fe00-4bbf-a9a2-e14de75d9fff" providerId="ADAL" clId="{D35A8CC8-BE83-4804-92B9-58B3C7359D83}" dt="2024-08-27T14:29:22.446" v="123" actId="47"/>
        <pc:sldMkLst>
          <pc:docMk/>
          <pc:sldMk cId="1827418814" sldId="279"/>
        </pc:sldMkLst>
      </pc:sldChg>
      <pc:sldChg chg="modSp add mod">
        <pc:chgData name="Sjaak Vroegop" userId="8983d1ee-fe00-4bbf-a9a2-e14de75d9fff" providerId="ADAL" clId="{D35A8CC8-BE83-4804-92B9-58B3C7359D83}" dt="2024-08-27T16:12:12.091" v="2920" actId="20577"/>
        <pc:sldMkLst>
          <pc:docMk/>
          <pc:sldMk cId="3710473901" sldId="279"/>
        </pc:sldMkLst>
        <pc:spChg chg="mod">
          <ac:chgData name="Sjaak Vroegop" userId="8983d1ee-fe00-4bbf-a9a2-e14de75d9fff" providerId="ADAL" clId="{D35A8CC8-BE83-4804-92B9-58B3C7359D83}" dt="2024-08-27T16:12:12.091" v="2920" actId="20577"/>
          <ac:spMkLst>
            <pc:docMk/>
            <pc:sldMk cId="3710473901" sldId="279"/>
            <ac:spMk id="3" creationId="{1E0B65F4-FCFA-6C22-532E-AB4DDCD5386A}"/>
          </ac:spMkLst>
        </pc:spChg>
      </pc:sldChg>
      <pc:sldChg chg="modSp add mod">
        <pc:chgData name="Sjaak Vroegop" userId="8983d1ee-fe00-4bbf-a9a2-e14de75d9fff" providerId="ADAL" clId="{D35A8CC8-BE83-4804-92B9-58B3C7359D83}" dt="2024-08-27T16:14:14.540" v="2940" actId="6549"/>
        <pc:sldMkLst>
          <pc:docMk/>
          <pc:sldMk cId="2351530613" sldId="280"/>
        </pc:sldMkLst>
        <pc:spChg chg="mod">
          <ac:chgData name="Sjaak Vroegop" userId="8983d1ee-fe00-4bbf-a9a2-e14de75d9fff" providerId="ADAL" clId="{D35A8CC8-BE83-4804-92B9-58B3C7359D83}" dt="2024-08-27T16:14:04.423" v="2939" actId="20577"/>
          <ac:spMkLst>
            <pc:docMk/>
            <pc:sldMk cId="2351530613" sldId="280"/>
            <ac:spMk id="2" creationId="{3E40D3A2-F113-EF60-35E2-F9709EA05FF4}"/>
          </ac:spMkLst>
        </pc:spChg>
        <pc:spChg chg="mod">
          <ac:chgData name="Sjaak Vroegop" userId="8983d1ee-fe00-4bbf-a9a2-e14de75d9fff" providerId="ADAL" clId="{D35A8CC8-BE83-4804-92B9-58B3C7359D83}" dt="2024-08-27T16:14:14.540" v="2940" actId="6549"/>
          <ac:spMkLst>
            <pc:docMk/>
            <pc:sldMk cId="2351530613" sldId="280"/>
            <ac:spMk id="3" creationId="{1E0B65F4-FCFA-6C22-532E-AB4DDCD5386A}"/>
          </ac:spMkLst>
        </pc:spChg>
      </pc:sldChg>
      <pc:sldChg chg="add del">
        <pc:chgData name="Sjaak Vroegop" userId="8983d1ee-fe00-4bbf-a9a2-e14de75d9fff" providerId="ADAL" clId="{D35A8CC8-BE83-4804-92B9-58B3C7359D83}" dt="2024-08-27T14:29:23.398" v="124" actId="47"/>
        <pc:sldMkLst>
          <pc:docMk/>
          <pc:sldMk cId="3346648060" sldId="280"/>
        </pc:sldMkLst>
      </pc:sldChg>
      <pc:sldChg chg="add del">
        <pc:chgData name="Sjaak Vroegop" userId="8983d1ee-fe00-4bbf-a9a2-e14de75d9fff" providerId="ADAL" clId="{D35A8CC8-BE83-4804-92B9-58B3C7359D83}" dt="2024-08-27T14:29:24.484" v="125" actId="47"/>
        <pc:sldMkLst>
          <pc:docMk/>
          <pc:sldMk cId="108636950" sldId="281"/>
        </pc:sldMkLst>
      </pc:sldChg>
    </pc:docChg>
  </pc:docChgLst>
  <pc:docChgLst>
    <pc:chgData name="Sjaak Vroegop" userId="8983d1ee-fe00-4bbf-a9a2-e14de75d9fff" providerId="ADAL" clId="{92581B6E-11F5-4D64-A1C3-EBDF78BF9474}"/>
    <pc:docChg chg="undo custSel addSld delSld modSld sldOrd">
      <pc:chgData name="Sjaak Vroegop" userId="8983d1ee-fe00-4bbf-a9a2-e14de75d9fff" providerId="ADAL" clId="{92581B6E-11F5-4D64-A1C3-EBDF78BF9474}" dt="2024-08-28T14:55:44.690" v="2179" actId="14100"/>
      <pc:docMkLst>
        <pc:docMk/>
      </pc:docMkLst>
      <pc:sldChg chg="addSp delSp modSp mod">
        <pc:chgData name="Sjaak Vroegop" userId="8983d1ee-fe00-4bbf-a9a2-e14de75d9fff" providerId="ADAL" clId="{92581B6E-11F5-4D64-A1C3-EBDF78BF9474}" dt="2024-08-28T14:55:44.690" v="2179" actId="14100"/>
        <pc:sldMkLst>
          <pc:docMk/>
          <pc:sldMk cId="1592521599" sldId="260"/>
        </pc:sldMkLst>
        <pc:spChg chg="mod">
          <ac:chgData name="Sjaak Vroegop" userId="8983d1ee-fe00-4bbf-a9a2-e14de75d9fff" providerId="ADAL" clId="{92581B6E-11F5-4D64-A1C3-EBDF78BF9474}" dt="2024-08-28T14:53:49.566" v="2173" actId="14100"/>
          <ac:spMkLst>
            <pc:docMk/>
            <pc:sldMk cId="1592521599" sldId="260"/>
            <ac:spMk id="11" creationId="{F5A1FEB0-D269-0311-DA60-750B88F3C7EE}"/>
          </ac:spMkLst>
        </pc:spChg>
        <pc:spChg chg="mod">
          <ac:chgData name="Sjaak Vroegop" userId="8983d1ee-fe00-4bbf-a9a2-e14de75d9fff" providerId="ADAL" clId="{92581B6E-11F5-4D64-A1C3-EBDF78BF9474}" dt="2024-08-28T14:55:23.985" v="2178" actId="1076"/>
          <ac:spMkLst>
            <pc:docMk/>
            <pc:sldMk cId="1592521599" sldId="260"/>
            <ac:spMk id="13" creationId="{127607D4-C609-1B63-288A-AE0A8A2D0194}"/>
          </ac:spMkLst>
        </pc:spChg>
        <pc:picChg chg="add mod">
          <ac:chgData name="Sjaak Vroegop" userId="8983d1ee-fe00-4bbf-a9a2-e14de75d9fff" providerId="ADAL" clId="{92581B6E-11F5-4D64-A1C3-EBDF78BF9474}" dt="2024-08-28T14:54:04.693" v="2175"/>
          <ac:picMkLst>
            <pc:docMk/>
            <pc:sldMk cId="1592521599" sldId="260"/>
            <ac:picMk id="2" creationId="{FF53A7F0-E4FA-254E-37BD-B087DF46D1E5}"/>
          </ac:picMkLst>
        </pc:picChg>
        <pc:picChg chg="add del mod">
          <ac:chgData name="Sjaak Vroegop" userId="8983d1ee-fe00-4bbf-a9a2-e14de75d9fff" providerId="ADAL" clId="{92581B6E-11F5-4D64-A1C3-EBDF78BF9474}" dt="2024-08-28T14:55:44.690" v="2179" actId="14100"/>
          <ac:picMkLst>
            <pc:docMk/>
            <pc:sldMk cId="1592521599" sldId="260"/>
            <ac:picMk id="5" creationId="{FF53A7F0-E4FA-254E-37BD-B087DF46D1E5}"/>
          </ac:picMkLst>
        </pc:picChg>
      </pc:sldChg>
      <pc:sldChg chg="modSp mod">
        <pc:chgData name="Sjaak Vroegop" userId="8983d1ee-fe00-4bbf-a9a2-e14de75d9fff" providerId="ADAL" clId="{92581B6E-11F5-4D64-A1C3-EBDF78BF9474}" dt="2024-08-28T14:49:43.315" v="2131" actId="5793"/>
        <pc:sldMkLst>
          <pc:docMk/>
          <pc:sldMk cId="2462530131" sldId="277"/>
        </pc:sldMkLst>
        <pc:spChg chg="mod">
          <ac:chgData name="Sjaak Vroegop" userId="8983d1ee-fe00-4bbf-a9a2-e14de75d9fff" providerId="ADAL" clId="{92581B6E-11F5-4D64-A1C3-EBDF78BF9474}" dt="2024-08-28T14:49:43.315" v="2131" actId="5793"/>
          <ac:spMkLst>
            <pc:docMk/>
            <pc:sldMk cId="2462530131" sldId="277"/>
            <ac:spMk id="3" creationId="{1E0B65F4-FCFA-6C22-532E-AB4DDCD5386A}"/>
          </ac:spMkLst>
        </pc:spChg>
      </pc:sldChg>
      <pc:sldChg chg="modSp del mod">
        <pc:chgData name="Sjaak Vroegop" userId="8983d1ee-fe00-4bbf-a9a2-e14de75d9fff" providerId="ADAL" clId="{92581B6E-11F5-4D64-A1C3-EBDF78BF9474}" dt="2024-08-28T14:45:12.712" v="2099" actId="47"/>
        <pc:sldMkLst>
          <pc:docMk/>
          <pc:sldMk cId="3941977895" sldId="278"/>
        </pc:sldMkLst>
        <pc:spChg chg="mod">
          <ac:chgData name="Sjaak Vroegop" userId="8983d1ee-fe00-4bbf-a9a2-e14de75d9fff" providerId="ADAL" clId="{92581B6E-11F5-4D64-A1C3-EBDF78BF9474}" dt="2024-08-28T14:43:52.521" v="2071" actId="21"/>
          <ac:spMkLst>
            <pc:docMk/>
            <pc:sldMk cId="3941977895" sldId="278"/>
            <ac:spMk id="3" creationId="{1E0B65F4-FCFA-6C22-532E-AB4DDCD5386A}"/>
          </ac:spMkLst>
        </pc:spChg>
      </pc:sldChg>
      <pc:sldChg chg="add">
        <pc:chgData name="Sjaak Vroegop" userId="8983d1ee-fe00-4bbf-a9a2-e14de75d9fff" providerId="ADAL" clId="{92581B6E-11F5-4D64-A1C3-EBDF78BF9474}" dt="2024-08-28T14:45:34.650" v="2101"/>
        <pc:sldMkLst>
          <pc:docMk/>
          <pc:sldMk cId="3443004326" sldId="279"/>
        </pc:sldMkLst>
      </pc:sldChg>
      <pc:sldChg chg="modSp del mod ord">
        <pc:chgData name="Sjaak Vroegop" userId="8983d1ee-fe00-4bbf-a9a2-e14de75d9fff" providerId="ADAL" clId="{92581B6E-11F5-4D64-A1C3-EBDF78BF9474}" dt="2024-08-28T14:45:29.457" v="2100" actId="2696"/>
        <pc:sldMkLst>
          <pc:docMk/>
          <pc:sldMk cId="3710473901" sldId="279"/>
        </pc:sldMkLst>
        <pc:spChg chg="mod">
          <ac:chgData name="Sjaak Vroegop" userId="8983d1ee-fe00-4bbf-a9a2-e14de75d9fff" providerId="ADAL" clId="{92581B6E-11F5-4D64-A1C3-EBDF78BF9474}" dt="2024-08-28T14:37:01.625" v="1970" actId="20577"/>
          <ac:spMkLst>
            <pc:docMk/>
            <pc:sldMk cId="3710473901" sldId="279"/>
            <ac:spMk id="2" creationId="{3E40D3A2-F113-EF60-35E2-F9709EA05FF4}"/>
          </ac:spMkLst>
        </pc:spChg>
        <pc:spChg chg="mod">
          <ac:chgData name="Sjaak Vroegop" userId="8983d1ee-fe00-4bbf-a9a2-e14de75d9fff" providerId="ADAL" clId="{92581B6E-11F5-4D64-A1C3-EBDF78BF9474}" dt="2024-08-28T14:37:08.512" v="1971" actId="21"/>
          <ac:spMkLst>
            <pc:docMk/>
            <pc:sldMk cId="3710473901" sldId="279"/>
            <ac:spMk id="3" creationId="{1E0B65F4-FCFA-6C22-532E-AB4DDCD5386A}"/>
          </ac:spMkLst>
        </pc:spChg>
      </pc:sldChg>
      <pc:sldChg chg="addSp delSp modSp mod">
        <pc:chgData name="Sjaak Vroegop" userId="8983d1ee-fe00-4bbf-a9a2-e14de75d9fff" providerId="ADAL" clId="{92581B6E-11F5-4D64-A1C3-EBDF78BF9474}" dt="2024-08-28T14:35:18.010" v="1957" actId="1037"/>
        <pc:sldMkLst>
          <pc:docMk/>
          <pc:sldMk cId="2351530613" sldId="280"/>
        </pc:sldMkLst>
        <pc:spChg chg="mod">
          <ac:chgData name="Sjaak Vroegop" userId="8983d1ee-fe00-4bbf-a9a2-e14de75d9fff" providerId="ADAL" clId="{92581B6E-11F5-4D64-A1C3-EBDF78BF9474}" dt="2024-08-28T14:35:11.600" v="1947" actId="14100"/>
          <ac:spMkLst>
            <pc:docMk/>
            <pc:sldMk cId="2351530613" sldId="280"/>
            <ac:spMk id="2" creationId="{3E40D3A2-F113-EF60-35E2-F9709EA05FF4}"/>
          </ac:spMkLst>
        </pc:spChg>
        <pc:spChg chg="mod">
          <ac:chgData name="Sjaak Vroegop" userId="8983d1ee-fe00-4bbf-a9a2-e14de75d9fff" providerId="ADAL" clId="{92581B6E-11F5-4D64-A1C3-EBDF78BF9474}" dt="2024-08-28T14:34:19.814" v="1907" actId="27636"/>
          <ac:spMkLst>
            <pc:docMk/>
            <pc:sldMk cId="2351530613" sldId="280"/>
            <ac:spMk id="3" creationId="{1E0B65F4-FCFA-6C22-532E-AB4DDCD5386A}"/>
          </ac:spMkLst>
        </pc:spChg>
        <pc:spChg chg="add del mod">
          <ac:chgData name="Sjaak Vroegop" userId="8983d1ee-fe00-4bbf-a9a2-e14de75d9fff" providerId="ADAL" clId="{92581B6E-11F5-4D64-A1C3-EBDF78BF9474}" dt="2024-08-28T14:30:49.927" v="1867" actId="478"/>
          <ac:spMkLst>
            <pc:docMk/>
            <pc:sldMk cId="2351530613" sldId="280"/>
            <ac:spMk id="12" creationId="{C146F0B0-EB3F-B9CD-D454-11202C361789}"/>
          </ac:spMkLst>
        </pc:spChg>
        <pc:picChg chg="add mod ord">
          <ac:chgData name="Sjaak Vroegop" userId="8983d1ee-fe00-4bbf-a9a2-e14de75d9fff" providerId="ADAL" clId="{92581B6E-11F5-4D64-A1C3-EBDF78BF9474}" dt="2024-08-28T14:35:18.010" v="1957" actId="1037"/>
          <ac:picMkLst>
            <pc:docMk/>
            <pc:sldMk cId="2351530613" sldId="280"/>
            <ac:picMk id="5" creationId="{77F28F68-E1FC-073D-1831-FFF569533EDF}"/>
          </ac:picMkLst>
        </pc:picChg>
        <pc:picChg chg="add mod ord">
          <ac:chgData name="Sjaak Vroegop" userId="8983d1ee-fe00-4bbf-a9a2-e14de75d9fff" providerId="ADAL" clId="{92581B6E-11F5-4D64-A1C3-EBDF78BF9474}" dt="2024-08-28T14:35:18.010" v="1957" actId="1037"/>
          <ac:picMkLst>
            <pc:docMk/>
            <pc:sldMk cId="2351530613" sldId="280"/>
            <ac:picMk id="9" creationId="{3D45BB39-F7FE-D50D-25E6-A757ADC10939}"/>
          </ac:picMkLst>
        </pc:picChg>
        <pc:cxnChg chg="add del mod">
          <ac:chgData name="Sjaak Vroegop" userId="8983d1ee-fe00-4bbf-a9a2-e14de75d9fff" providerId="ADAL" clId="{92581B6E-11F5-4D64-A1C3-EBDF78BF9474}" dt="2024-08-28T13:04:15.125" v="309" actId="478"/>
          <ac:cxnSpMkLst>
            <pc:docMk/>
            <pc:sldMk cId="2351530613" sldId="280"/>
            <ac:cxnSpMk id="10" creationId="{5BF8FB34-906C-8B0A-A537-80E1A778302F}"/>
          </ac:cxnSpMkLst>
        </pc:cxnChg>
      </pc:sldChg>
      <pc:sldChg chg="addSp delSp modSp add del mod">
        <pc:chgData name="Sjaak Vroegop" userId="8983d1ee-fe00-4bbf-a9a2-e14de75d9fff" providerId="ADAL" clId="{92581B6E-11F5-4D64-A1C3-EBDF78BF9474}" dt="2024-08-28T13:07:33.766" v="433" actId="47"/>
        <pc:sldMkLst>
          <pc:docMk/>
          <pc:sldMk cId="2232938786" sldId="281"/>
        </pc:sldMkLst>
        <pc:spChg chg="mod">
          <ac:chgData name="Sjaak Vroegop" userId="8983d1ee-fe00-4bbf-a9a2-e14de75d9fff" providerId="ADAL" clId="{92581B6E-11F5-4D64-A1C3-EBDF78BF9474}" dt="2024-08-28T13:00:46.281" v="282" actId="6549"/>
          <ac:spMkLst>
            <pc:docMk/>
            <pc:sldMk cId="2232938786" sldId="281"/>
            <ac:spMk id="3" creationId="{1E0B65F4-FCFA-6C22-532E-AB4DDCD5386A}"/>
          </ac:spMkLst>
        </pc:spChg>
        <pc:picChg chg="del">
          <ac:chgData name="Sjaak Vroegop" userId="8983d1ee-fe00-4bbf-a9a2-e14de75d9fff" providerId="ADAL" clId="{92581B6E-11F5-4D64-A1C3-EBDF78BF9474}" dt="2024-08-28T13:00:28.153" v="279" actId="478"/>
          <ac:picMkLst>
            <pc:docMk/>
            <pc:sldMk cId="2232938786" sldId="281"/>
            <ac:picMk id="5" creationId="{77F28F68-E1FC-073D-1831-FFF569533EDF}"/>
          </ac:picMkLst>
        </pc:picChg>
        <pc:picChg chg="add mod ord">
          <ac:chgData name="Sjaak Vroegop" userId="8983d1ee-fe00-4bbf-a9a2-e14de75d9fff" providerId="ADAL" clId="{92581B6E-11F5-4D64-A1C3-EBDF78BF9474}" dt="2024-08-28T13:00:33.417" v="280" actId="166"/>
          <ac:picMkLst>
            <pc:docMk/>
            <pc:sldMk cId="2232938786" sldId="281"/>
            <ac:picMk id="7" creationId="{A299A3AE-3D80-9950-FFD2-F43FCF9006BC}"/>
          </ac:picMkLst>
        </pc:picChg>
      </pc:sldChg>
      <pc:sldChg chg="add del">
        <pc:chgData name="Sjaak Vroegop" userId="8983d1ee-fe00-4bbf-a9a2-e14de75d9fff" providerId="ADAL" clId="{92581B6E-11F5-4D64-A1C3-EBDF78BF9474}" dt="2024-08-28T13:07:51.979" v="435" actId="47"/>
        <pc:sldMkLst>
          <pc:docMk/>
          <pc:sldMk cId="4001905388" sldId="282"/>
        </pc:sldMkLst>
      </pc:sldChg>
      <pc:sldChg chg="modSp add del mod">
        <pc:chgData name="Sjaak Vroegop" userId="8983d1ee-fe00-4bbf-a9a2-e14de75d9fff" providerId="ADAL" clId="{92581B6E-11F5-4D64-A1C3-EBDF78BF9474}" dt="2024-08-28T13:31:27.113" v="728" actId="47"/>
        <pc:sldMkLst>
          <pc:docMk/>
          <pc:sldMk cId="2676849842" sldId="283"/>
        </pc:sldMkLst>
        <pc:spChg chg="mod">
          <ac:chgData name="Sjaak Vroegop" userId="8983d1ee-fe00-4bbf-a9a2-e14de75d9fff" providerId="ADAL" clId="{92581B6E-11F5-4D64-A1C3-EBDF78BF9474}" dt="2024-08-28T13:10:48.228" v="467" actId="20577"/>
          <ac:spMkLst>
            <pc:docMk/>
            <pc:sldMk cId="2676849842" sldId="283"/>
            <ac:spMk id="2" creationId="{3E40D3A2-F113-EF60-35E2-F9709EA05FF4}"/>
          </ac:spMkLst>
        </pc:spChg>
        <pc:spChg chg="mod">
          <ac:chgData name="Sjaak Vroegop" userId="8983d1ee-fe00-4bbf-a9a2-e14de75d9fff" providerId="ADAL" clId="{92581B6E-11F5-4D64-A1C3-EBDF78BF9474}" dt="2024-08-28T13:30:00.081" v="723" actId="692"/>
          <ac:spMkLst>
            <pc:docMk/>
            <pc:sldMk cId="2676849842" sldId="283"/>
            <ac:spMk id="3" creationId="{1E0B65F4-FCFA-6C22-532E-AB4DDCD5386A}"/>
          </ac:spMkLst>
        </pc:spChg>
      </pc:sldChg>
      <pc:sldChg chg="addSp delSp modSp add mod">
        <pc:chgData name="Sjaak Vroegop" userId="8983d1ee-fe00-4bbf-a9a2-e14de75d9fff" providerId="ADAL" clId="{92581B6E-11F5-4D64-A1C3-EBDF78BF9474}" dt="2024-08-28T14:35:46.337" v="1960" actId="1076"/>
        <pc:sldMkLst>
          <pc:docMk/>
          <pc:sldMk cId="1047563666" sldId="284"/>
        </pc:sldMkLst>
        <pc:spChg chg="mod">
          <ac:chgData name="Sjaak Vroegop" userId="8983d1ee-fe00-4bbf-a9a2-e14de75d9fff" providerId="ADAL" clId="{92581B6E-11F5-4D64-A1C3-EBDF78BF9474}" dt="2024-08-28T14:35:39.927" v="1959" actId="14100"/>
          <ac:spMkLst>
            <pc:docMk/>
            <pc:sldMk cId="1047563666" sldId="284"/>
            <ac:spMk id="2" creationId="{3E40D3A2-F113-EF60-35E2-F9709EA05FF4}"/>
          </ac:spMkLst>
        </pc:spChg>
        <pc:spChg chg="mod ord">
          <ac:chgData name="Sjaak Vroegop" userId="8983d1ee-fe00-4bbf-a9a2-e14de75d9fff" providerId="ADAL" clId="{92581B6E-11F5-4D64-A1C3-EBDF78BF9474}" dt="2024-08-28T14:35:46.337" v="1960" actId="1076"/>
          <ac:spMkLst>
            <pc:docMk/>
            <pc:sldMk cId="1047563666" sldId="284"/>
            <ac:spMk id="3" creationId="{1E0B65F4-FCFA-6C22-532E-AB4DDCD5386A}"/>
          </ac:spMkLst>
        </pc:spChg>
        <pc:picChg chg="del">
          <ac:chgData name="Sjaak Vroegop" userId="8983d1ee-fe00-4bbf-a9a2-e14de75d9fff" providerId="ADAL" clId="{92581B6E-11F5-4D64-A1C3-EBDF78BF9474}" dt="2024-08-28T13:15:00.058" v="509" actId="478"/>
          <ac:picMkLst>
            <pc:docMk/>
            <pc:sldMk cId="1047563666" sldId="284"/>
            <ac:picMk id="5" creationId="{77F28F68-E1FC-073D-1831-FFF569533EDF}"/>
          </ac:picMkLst>
        </pc:picChg>
        <pc:picChg chg="add mod">
          <ac:chgData name="Sjaak Vroegop" userId="8983d1ee-fe00-4bbf-a9a2-e14de75d9fff" providerId="ADAL" clId="{92581B6E-11F5-4D64-A1C3-EBDF78BF9474}" dt="2024-08-28T13:18:02.345" v="511" actId="14100"/>
          <ac:picMkLst>
            <pc:docMk/>
            <pc:sldMk cId="1047563666" sldId="284"/>
            <ac:picMk id="7" creationId="{4588B652-EBFE-0BF9-F61A-09790AA1D63A}"/>
          </ac:picMkLst>
        </pc:picChg>
        <pc:picChg chg="del">
          <ac:chgData name="Sjaak Vroegop" userId="8983d1ee-fe00-4bbf-a9a2-e14de75d9fff" providerId="ADAL" clId="{92581B6E-11F5-4D64-A1C3-EBDF78BF9474}" dt="2024-08-28T13:18:13.816" v="512" actId="478"/>
          <ac:picMkLst>
            <pc:docMk/>
            <pc:sldMk cId="1047563666" sldId="284"/>
            <ac:picMk id="9" creationId="{3D45BB39-F7FE-D50D-25E6-A757ADC10939}"/>
          </ac:picMkLst>
        </pc:picChg>
      </pc:sldChg>
      <pc:sldChg chg="add del">
        <pc:chgData name="Sjaak Vroegop" userId="8983d1ee-fe00-4bbf-a9a2-e14de75d9fff" providerId="ADAL" clId="{92581B6E-11F5-4D64-A1C3-EBDF78BF9474}" dt="2024-08-28T13:13:41.735" v="471"/>
        <pc:sldMkLst>
          <pc:docMk/>
          <pc:sldMk cId="3878037850" sldId="284"/>
        </pc:sldMkLst>
      </pc:sldChg>
      <pc:sldChg chg="addSp delSp modSp add mod">
        <pc:chgData name="Sjaak Vroegop" userId="8983d1ee-fe00-4bbf-a9a2-e14de75d9fff" providerId="ADAL" clId="{92581B6E-11F5-4D64-A1C3-EBDF78BF9474}" dt="2024-08-28T14:02:00.912" v="1247"/>
        <pc:sldMkLst>
          <pc:docMk/>
          <pc:sldMk cId="1980235266" sldId="285"/>
        </pc:sldMkLst>
        <pc:spChg chg="mod">
          <ac:chgData name="Sjaak Vroegop" userId="8983d1ee-fe00-4bbf-a9a2-e14de75d9fff" providerId="ADAL" clId="{92581B6E-11F5-4D64-A1C3-EBDF78BF9474}" dt="2024-08-28T14:01:23.852" v="1245" actId="20577"/>
          <ac:spMkLst>
            <pc:docMk/>
            <pc:sldMk cId="1980235266" sldId="285"/>
            <ac:spMk id="2" creationId="{3E40D3A2-F113-EF60-35E2-F9709EA05FF4}"/>
          </ac:spMkLst>
        </pc:spChg>
        <pc:spChg chg="del mod">
          <ac:chgData name="Sjaak Vroegop" userId="8983d1ee-fe00-4bbf-a9a2-e14de75d9fff" providerId="ADAL" clId="{92581B6E-11F5-4D64-A1C3-EBDF78BF9474}" dt="2024-08-28T13:38:15.406" v="804" actId="478"/>
          <ac:spMkLst>
            <pc:docMk/>
            <pc:sldMk cId="1980235266" sldId="285"/>
            <ac:spMk id="3" creationId="{1E0B65F4-FCFA-6C22-532E-AB4DDCD5386A}"/>
          </ac:spMkLst>
        </pc:spChg>
        <pc:spChg chg="add mod ord">
          <ac:chgData name="Sjaak Vroegop" userId="8983d1ee-fe00-4bbf-a9a2-e14de75d9fff" providerId="ADAL" clId="{92581B6E-11F5-4D64-A1C3-EBDF78BF9474}" dt="2024-08-28T13:45:13.703" v="1041" actId="113"/>
          <ac:spMkLst>
            <pc:docMk/>
            <pc:sldMk cId="1980235266" sldId="285"/>
            <ac:spMk id="4" creationId="{B0BB9681-54A5-BBA8-78BD-2433E9C89302}"/>
          </ac:spMkLst>
        </pc:spChg>
        <pc:spChg chg="add del mod">
          <ac:chgData name="Sjaak Vroegop" userId="8983d1ee-fe00-4bbf-a9a2-e14de75d9fff" providerId="ADAL" clId="{92581B6E-11F5-4D64-A1C3-EBDF78BF9474}" dt="2024-08-28T13:38:52.118" v="805" actId="478"/>
          <ac:spMkLst>
            <pc:docMk/>
            <pc:sldMk cId="1980235266" sldId="285"/>
            <ac:spMk id="9" creationId="{43D3A8D6-659C-124B-E264-4D85818E3C22}"/>
          </ac:spMkLst>
        </pc:spChg>
        <pc:spChg chg="add mod">
          <ac:chgData name="Sjaak Vroegop" userId="8983d1ee-fe00-4bbf-a9a2-e14de75d9fff" providerId="ADAL" clId="{92581B6E-11F5-4D64-A1C3-EBDF78BF9474}" dt="2024-08-28T13:45:03.933" v="1040" actId="14100"/>
          <ac:spMkLst>
            <pc:docMk/>
            <pc:sldMk cId="1980235266" sldId="285"/>
            <ac:spMk id="10" creationId="{99EA7355-7BC8-7FB0-D31D-DF02AB12CAA5}"/>
          </ac:spMkLst>
        </pc:spChg>
        <pc:spChg chg="add mod">
          <ac:chgData name="Sjaak Vroegop" userId="8983d1ee-fe00-4bbf-a9a2-e14de75d9fff" providerId="ADAL" clId="{92581B6E-11F5-4D64-A1C3-EBDF78BF9474}" dt="2024-08-28T14:02:00.912" v="1247"/>
          <ac:spMkLst>
            <pc:docMk/>
            <pc:sldMk cId="1980235266" sldId="285"/>
            <ac:spMk id="13" creationId="{21B153F8-4F38-0438-2323-58A91382BE31}"/>
          </ac:spMkLst>
        </pc:spChg>
        <pc:picChg chg="del">
          <ac:chgData name="Sjaak Vroegop" userId="8983d1ee-fe00-4bbf-a9a2-e14de75d9fff" providerId="ADAL" clId="{92581B6E-11F5-4D64-A1C3-EBDF78BF9474}" dt="2024-08-28T13:34:56.385" v="795" actId="478"/>
          <ac:picMkLst>
            <pc:docMk/>
            <pc:sldMk cId="1980235266" sldId="285"/>
            <ac:picMk id="7" creationId="{4588B652-EBFE-0BF9-F61A-09790AA1D63A}"/>
          </ac:picMkLst>
        </pc:picChg>
        <pc:picChg chg="add mod ord">
          <ac:chgData name="Sjaak Vroegop" userId="8983d1ee-fe00-4bbf-a9a2-e14de75d9fff" providerId="ADAL" clId="{92581B6E-11F5-4D64-A1C3-EBDF78BF9474}" dt="2024-08-28T13:46:09.123" v="1044" actId="167"/>
          <ac:picMkLst>
            <pc:docMk/>
            <pc:sldMk cId="1980235266" sldId="285"/>
            <ac:picMk id="12" creationId="{E3A73C84-BA4D-9643-AEE9-62228F20595E}"/>
          </ac:picMkLst>
        </pc:picChg>
      </pc:sldChg>
      <pc:sldChg chg="addSp delSp modSp add mod ord">
        <pc:chgData name="Sjaak Vroegop" userId="8983d1ee-fe00-4bbf-a9a2-e14de75d9fff" providerId="ADAL" clId="{92581B6E-11F5-4D64-A1C3-EBDF78BF9474}" dt="2024-08-28T14:01:09.757" v="1230"/>
        <pc:sldMkLst>
          <pc:docMk/>
          <pc:sldMk cId="2448659403" sldId="286"/>
        </pc:sldMkLst>
        <pc:spChg chg="mod">
          <ac:chgData name="Sjaak Vroegop" userId="8983d1ee-fe00-4bbf-a9a2-e14de75d9fff" providerId="ADAL" clId="{92581B6E-11F5-4D64-A1C3-EBDF78BF9474}" dt="2024-08-28T13:47:52.187" v="1088" actId="20577"/>
          <ac:spMkLst>
            <pc:docMk/>
            <pc:sldMk cId="2448659403" sldId="286"/>
            <ac:spMk id="2" creationId="{3E40D3A2-F113-EF60-35E2-F9709EA05FF4}"/>
          </ac:spMkLst>
        </pc:spChg>
        <pc:spChg chg="mod">
          <ac:chgData name="Sjaak Vroegop" userId="8983d1ee-fe00-4bbf-a9a2-e14de75d9fff" providerId="ADAL" clId="{92581B6E-11F5-4D64-A1C3-EBDF78BF9474}" dt="2024-08-28T13:59:52.781" v="1226" actId="12"/>
          <ac:spMkLst>
            <pc:docMk/>
            <pc:sldMk cId="2448659403" sldId="286"/>
            <ac:spMk id="4" creationId="{B0BB9681-54A5-BBA8-78BD-2433E9C89302}"/>
          </ac:spMkLst>
        </pc:spChg>
        <pc:spChg chg="del mod">
          <ac:chgData name="Sjaak Vroegop" userId="8983d1ee-fe00-4bbf-a9a2-e14de75d9fff" providerId="ADAL" clId="{92581B6E-11F5-4D64-A1C3-EBDF78BF9474}" dt="2024-08-28T14:00:08.153" v="1228"/>
          <ac:spMkLst>
            <pc:docMk/>
            <pc:sldMk cId="2448659403" sldId="286"/>
            <ac:spMk id="10" creationId="{99EA7355-7BC8-7FB0-D31D-DF02AB12CAA5}"/>
          </ac:spMkLst>
        </pc:spChg>
        <pc:picChg chg="add mod ord">
          <ac:chgData name="Sjaak Vroegop" userId="8983d1ee-fe00-4bbf-a9a2-e14de75d9fff" providerId="ADAL" clId="{92581B6E-11F5-4D64-A1C3-EBDF78BF9474}" dt="2024-08-28T13:59:35.189" v="1225" actId="14100"/>
          <ac:picMkLst>
            <pc:docMk/>
            <pc:sldMk cId="2448659403" sldId="286"/>
            <ac:picMk id="5" creationId="{F20E8C72-5436-D995-0FF5-256886366905}"/>
          </ac:picMkLst>
        </pc:picChg>
        <pc:picChg chg="del">
          <ac:chgData name="Sjaak Vroegop" userId="8983d1ee-fe00-4bbf-a9a2-e14de75d9fff" providerId="ADAL" clId="{92581B6E-11F5-4D64-A1C3-EBDF78BF9474}" dt="2024-08-28T13:58:54.069" v="1217" actId="478"/>
          <ac:picMkLst>
            <pc:docMk/>
            <pc:sldMk cId="2448659403" sldId="286"/>
            <ac:picMk id="12" creationId="{E3A73C84-BA4D-9643-AEE9-62228F20595E}"/>
          </ac:picMkLst>
        </pc:picChg>
      </pc:sldChg>
      <pc:sldChg chg="addSp delSp modSp add mod">
        <pc:chgData name="Sjaak Vroegop" userId="8983d1ee-fe00-4bbf-a9a2-e14de75d9fff" providerId="ADAL" clId="{92581B6E-11F5-4D64-A1C3-EBDF78BF9474}" dt="2024-08-28T14:36:25.778" v="1961" actId="20577"/>
        <pc:sldMkLst>
          <pc:docMk/>
          <pc:sldMk cId="3310621409" sldId="287"/>
        </pc:sldMkLst>
        <pc:spChg chg="mod">
          <ac:chgData name="Sjaak Vroegop" userId="8983d1ee-fe00-4bbf-a9a2-e14de75d9fff" providerId="ADAL" clId="{92581B6E-11F5-4D64-A1C3-EBDF78BF9474}" dt="2024-08-28T14:02:17.410" v="1261" actId="20577"/>
          <ac:spMkLst>
            <pc:docMk/>
            <pc:sldMk cId="3310621409" sldId="287"/>
            <ac:spMk id="2" creationId="{3E40D3A2-F113-EF60-35E2-F9709EA05FF4}"/>
          </ac:spMkLst>
        </pc:spChg>
        <pc:spChg chg="mod">
          <ac:chgData name="Sjaak Vroegop" userId="8983d1ee-fe00-4bbf-a9a2-e14de75d9fff" providerId="ADAL" clId="{92581B6E-11F5-4D64-A1C3-EBDF78BF9474}" dt="2024-08-28T14:36:25.778" v="1961" actId="20577"/>
          <ac:spMkLst>
            <pc:docMk/>
            <pc:sldMk cId="3310621409" sldId="287"/>
            <ac:spMk id="4" creationId="{B0BB9681-54A5-BBA8-78BD-2433E9C89302}"/>
          </ac:spMkLst>
        </pc:spChg>
        <pc:spChg chg="add mod">
          <ac:chgData name="Sjaak Vroegop" userId="8983d1ee-fe00-4bbf-a9a2-e14de75d9fff" providerId="ADAL" clId="{92581B6E-11F5-4D64-A1C3-EBDF78BF9474}" dt="2024-08-28T14:09:44.159" v="1556" actId="20577"/>
          <ac:spMkLst>
            <pc:docMk/>
            <pc:sldMk cId="3310621409" sldId="287"/>
            <ac:spMk id="7" creationId="{EDED1415-F702-BB91-15DB-4F06A67801AB}"/>
          </ac:spMkLst>
        </pc:spChg>
        <pc:spChg chg="del mod">
          <ac:chgData name="Sjaak Vroegop" userId="8983d1ee-fe00-4bbf-a9a2-e14de75d9fff" providerId="ADAL" clId="{92581B6E-11F5-4D64-A1C3-EBDF78BF9474}" dt="2024-08-28T14:08:07.106" v="1489"/>
          <ac:spMkLst>
            <pc:docMk/>
            <pc:sldMk cId="3310621409" sldId="287"/>
            <ac:spMk id="10" creationId="{99EA7355-7BC8-7FB0-D31D-DF02AB12CAA5}"/>
          </ac:spMkLst>
        </pc:spChg>
        <pc:picChg chg="add mod">
          <ac:chgData name="Sjaak Vroegop" userId="8983d1ee-fe00-4bbf-a9a2-e14de75d9fff" providerId="ADAL" clId="{92581B6E-11F5-4D64-A1C3-EBDF78BF9474}" dt="2024-08-28T14:10:11.223" v="1560" actId="1076"/>
          <ac:picMkLst>
            <pc:docMk/>
            <pc:sldMk cId="3310621409" sldId="287"/>
            <ac:picMk id="3" creationId="{7BDEE00A-A654-3789-4526-14EDD089A41E}"/>
          </ac:picMkLst>
        </pc:picChg>
        <pc:picChg chg="add del mod">
          <ac:chgData name="Sjaak Vroegop" userId="8983d1ee-fe00-4bbf-a9a2-e14de75d9fff" providerId="ADAL" clId="{92581B6E-11F5-4D64-A1C3-EBDF78BF9474}" dt="2024-08-28T14:08:37.872" v="1493" actId="478"/>
          <ac:picMkLst>
            <pc:docMk/>
            <pc:sldMk cId="3310621409" sldId="287"/>
            <ac:picMk id="5" creationId="{A545B3DA-C93B-2C81-DA68-591955854754}"/>
          </ac:picMkLst>
        </pc:picChg>
        <pc:picChg chg="del">
          <ac:chgData name="Sjaak Vroegop" userId="8983d1ee-fe00-4bbf-a9a2-e14de75d9fff" providerId="ADAL" clId="{92581B6E-11F5-4D64-A1C3-EBDF78BF9474}" dt="2024-08-28T14:06:57.664" v="1482" actId="478"/>
          <ac:picMkLst>
            <pc:docMk/>
            <pc:sldMk cId="3310621409" sldId="287"/>
            <ac:picMk id="12" creationId="{E3A73C84-BA4D-9643-AEE9-62228F20595E}"/>
          </ac:picMkLst>
        </pc:picChg>
      </pc:sldChg>
      <pc:sldChg chg="addSp delSp modSp add mod">
        <pc:chgData name="Sjaak Vroegop" userId="8983d1ee-fe00-4bbf-a9a2-e14de75d9fff" providerId="ADAL" clId="{92581B6E-11F5-4D64-A1C3-EBDF78BF9474}" dt="2024-08-28T14:20:55.523" v="1780" actId="1076"/>
        <pc:sldMkLst>
          <pc:docMk/>
          <pc:sldMk cId="811896378" sldId="288"/>
        </pc:sldMkLst>
        <pc:spChg chg="mod">
          <ac:chgData name="Sjaak Vroegop" userId="8983d1ee-fe00-4bbf-a9a2-e14de75d9fff" providerId="ADAL" clId="{92581B6E-11F5-4D64-A1C3-EBDF78BF9474}" dt="2024-08-28T14:12:33.038" v="1572" actId="20577"/>
          <ac:spMkLst>
            <pc:docMk/>
            <pc:sldMk cId="811896378" sldId="288"/>
            <ac:spMk id="2" creationId="{3E40D3A2-F113-EF60-35E2-F9709EA05FF4}"/>
          </ac:spMkLst>
        </pc:spChg>
        <pc:spChg chg="mod ord">
          <ac:chgData name="Sjaak Vroegop" userId="8983d1ee-fe00-4bbf-a9a2-e14de75d9fff" providerId="ADAL" clId="{92581B6E-11F5-4D64-A1C3-EBDF78BF9474}" dt="2024-08-28T14:20:55.523" v="1780" actId="1076"/>
          <ac:spMkLst>
            <pc:docMk/>
            <pc:sldMk cId="811896378" sldId="288"/>
            <ac:spMk id="4" creationId="{B0BB9681-54A5-BBA8-78BD-2433E9C89302}"/>
          </ac:spMkLst>
        </pc:spChg>
        <pc:spChg chg="del mod">
          <ac:chgData name="Sjaak Vroegop" userId="8983d1ee-fe00-4bbf-a9a2-e14de75d9fff" providerId="ADAL" clId="{92581B6E-11F5-4D64-A1C3-EBDF78BF9474}" dt="2024-08-28T14:19:59.316" v="1773" actId="478"/>
          <ac:spMkLst>
            <pc:docMk/>
            <pc:sldMk cId="811896378" sldId="288"/>
            <ac:spMk id="7" creationId="{EDED1415-F702-BB91-15DB-4F06A67801AB}"/>
          </ac:spMkLst>
        </pc:spChg>
        <pc:picChg chg="del">
          <ac:chgData name="Sjaak Vroegop" userId="8983d1ee-fe00-4bbf-a9a2-e14de75d9fff" providerId="ADAL" clId="{92581B6E-11F5-4D64-A1C3-EBDF78BF9474}" dt="2024-08-28T14:16:00.732" v="1740" actId="478"/>
          <ac:picMkLst>
            <pc:docMk/>
            <pc:sldMk cId="811896378" sldId="288"/>
            <ac:picMk id="3" creationId="{7BDEE00A-A654-3789-4526-14EDD089A41E}"/>
          </ac:picMkLst>
        </pc:picChg>
        <pc:picChg chg="add mod">
          <ac:chgData name="Sjaak Vroegop" userId="8983d1ee-fe00-4bbf-a9a2-e14de75d9fff" providerId="ADAL" clId="{92581B6E-11F5-4D64-A1C3-EBDF78BF9474}" dt="2024-08-28T14:20:49.664" v="1779" actId="1076"/>
          <ac:picMkLst>
            <pc:docMk/>
            <pc:sldMk cId="811896378" sldId="288"/>
            <ac:picMk id="9" creationId="{219F2138-8805-5852-1400-B722306DB37C}"/>
          </ac:picMkLst>
        </pc:picChg>
      </pc:sldChg>
      <pc:sldChg chg="addSp delSp modSp add mod">
        <pc:chgData name="Sjaak Vroegop" userId="8983d1ee-fe00-4bbf-a9a2-e14de75d9fff" providerId="ADAL" clId="{92581B6E-11F5-4D64-A1C3-EBDF78BF9474}" dt="2024-08-28T14:25:27.698" v="1808" actId="20577"/>
        <pc:sldMkLst>
          <pc:docMk/>
          <pc:sldMk cId="3903653067" sldId="289"/>
        </pc:sldMkLst>
        <pc:spChg chg="mod">
          <ac:chgData name="Sjaak Vroegop" userId="8983d1ee-fe00-4bbf-a9a2-e14de75d9fff" providerId="ADAL" clId="{92581B6E-11F5-4D64-A1C3-EBDF78BF9474}" dt="2024-08-28T14:22:18.826" v="1789" actId="20577"/>
          <ac:spMkLst>
            <pc:docMk/>
            <pc:sldMk cId="3903653067" sldId="289"/>
            <ac:spMk id="2" creationId="{3E40D3A2-F113-EF60-35E2-F9709EA05FF4}"/>
          </ac:spMkLst>
        </pc:spChg>
        <pc:spChg chg="del">
          <ac:chgData name="Sjaak Vroegop" userId="8983d1ee-fe00-4bbf-a9a2-e14de75d9fff" providerId="ADAL" clId="{92581B6E-11F5-4D64-A1C3-EBDF78BF9474}" dt="2024-08-28T14:22:54.112" v="1790" actId="478"/>
          <ac:spMkLst>
            <pc:docMk/>
            <pc:sldMk cId="3903653067" sldId="289"/>
            <ac:spMk id="4" creationId="{B0BB9681-54A5-BBA8-78BD-2433E9C89302}"/>
          </ac:spMkLst>
        </pc:spChg>
        <pc:graphicFrameChg chg="add mod modGraphic">
          <ac:chgData name="Sjaak Vroegop" userId="8983d1ee-fe00-4bbf-a9a2-e14de75d9fff" providerId="ADAL" clId="{92581B6E-11F5-4D64-A1C3-EBDF78BF9474}" dt="2024-08-28T14:25:27.698" v="1808" actId="20577"/>
          <ac:graphicFrameMkLst>
            <pc:docMk/>
            <pc:sldMk cId="3903653067" sldId="289"/>
            <ac:graphicFrameMk id="3" creationId="{16DD406E-5394-87C3-55EB-4611B7F3972D}"/>
          </ac:graphicFrameMkLst>
        </pc:graphicFrameChg>
        <pc:picChg chg="del">
          <ac:chgData name="Sjaak Vroegop" userId="8983d1ee-fe00-4bbf-a9a2-e14de75d9fff" providerId="ADAL" clId="{92581B6E-11F5-4D64-A1C3-EBDF78BF9474}" dt="2024-08-28T14:22:55.377" v="1791" actId="478"/>
          <ac:picMkLst>
            <pc:docMk/>
            <pc:sldMk cId="3903653067" sldId="289"/>
            <ac:picMk id="9" creationId="{219F2138-8805-5852-1400-B722306DB37C}"/>
          </ac:picMkLst>
        </pc:picChg>
      </pc:sldChg>
      <pc:sldChg chg="addSp delSp modSp add mod">
        <pc:chgData name="Sjaak Vroegop" userId="8983d1ee-fe00-4bbf-a9a2-e14de75d9fff" providerId="ADAL" clId="{92581B6E-11F5-4D64-A1C3-EBDF78BF9474}" dt="2024-08-28T14:51:54.243" v="2153" actId="1366"/>
        <pc:sldMkLst>
          <pc:docMk/>
          <pc:sldMk cId="3268551509" sldId="290"/>
        </pc:sldMkLst>
        <pc:spChg chg="mod">
          <ac:chgData name="Sjaak Vroegop" userId="8983d1ee-fe00-4bbf-a9a2-e14de75d9fff" providerId="ADAL" clId="{92581B6E-11F5-4D64-A1C3-EBDF78BF9474}" dt="2024-08-28T14:50:14.184" v="2147" actId="20577"/>
          <ac:spMkLst>
            <pc:docMk/>
            <pc:sldMk cId="3268551509" sldId="290"/>
            <ac:spMk id="2" creationId="{3E40D3A2-F113-EF60-35E2-F9709EA05FF4}"/>
          </ac:spMkLst>
        </pc:spChg>
        <pc:graphicFrameChg chg="del">
          <ac:chgData name="Sjaak Vroegop" userId="8983d1ee-fe00-4bbf-a9a2-e14de75d9fff" providerId="ADAL" clId="{92581B6E-11F5-4D64-A1C3-EBDF78BF9474}" dt="2024-08-28T14:50:18.431" v="2148" actId="478"/>
          <ac:graphicFrameMkLst>
            <pc:docMk/>
            <pc:sldMk cId="3268551509" sldId="290"/>
            <ac:graphicFrameMk id="3" creationId="{16DD406E-5394-87C3-55EB-4611B7F3972D}"/>
          </ac:graphicFrameMkLst>
        </pc:graphicFrameChg>
        <pc:picChg chg="add mod ord">
          <ac:chgData name="Sjaak Vroegop" userId="8983d1ee-fe00-4bbf-a9a2-e14de75d9fff" providerId="ADAL" clId="{92581B6E-11F5-4D64-A1C3-EBDF78BF9474}" dt="2024-08-28T14:51:54.243" v="2153" actId="1366"/>
          <ac:picMkLst>
            <pc:docMk/>
            <pc:sldMk cId="3268551509" sldId="290"/>
            <ac:picMk id="4" creationId="{EFD63CC2-2BEE-5765-DA34-600991B832C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33FE2-DE9A-4FCD-8277-DA7C6954EEB3}" type="datetimeFigureOut">
              <a:rPr lang="nl-NL" smtClean="0"/>
              <a:t>3-9-2024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6EE4-2154-46E4-A045-1CDFEBFB36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6264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33FE2-DE9A-4FCD-8277-DA7C6954EEB3}" type="datetimeFigureOut">
              <a:rPr lang="nl-NL" smtClean="0"/>
              <a:t>3-9-2024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6EE4-2154-46E4-A045-1CDFEBFB36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5585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33FE2-DE9A-4FCD-8277-DA7C6954EEB3}" type="datetimeFigureOut">
              <a:rPr lang="nl-NL" smtClean="0"/>
              <a:t>3-9-2024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6EE4-2154-46E4-A045-1CDFEBFB36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43836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33FE2-DE9A-4FCD-8277-DA7C6954EEB3}" type="datetimeFigureOut">
              <a:rPr lang="nl-NL" smtClean="0"/>
              <a:t>3-9-2024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6EE4-2154-46E4-A045-1CDFEBFB36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0022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33FE2-DE9A-4FCD-8277-DA7C6954EEB3}" type="datetimeFigureOut">
              <a:rPr lang="nl-NL" smtClean="0"/>
              <a:t>3-9-2024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6EE4-2154-46E4-A045-1CDFEBFB36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3486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33FE2-DE9A-4FCD-8277-DA7C6954EEB3}" type="datetimeFigureOut">
              <a:rPr lang="nl-NL" smtClean="0"/>
              <a:t>3-9-2024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6EE4-2154-46E4-A045-1CDFEBFB36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98030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33FE2-DE9A-4FCD-8277-DA7C6954EEB3}" type="datetimeFigureOut">
              <a:rPr lang="nl-NL" smtClean="0"/>
              <a:t>3-9-2024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6EE4-2154-46E4-A045-1CDFEBFB36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26795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33FE2-DE9A-4FCD-8277-DA7C6954EEB3}" type="datetimeFigureOut">
              <a:rPr lang="nl-NL" smtClean="0"/>
              <a:t>3-9-2024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6EE4-2154-46E4-A045-1CDFEBFB36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6691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33FE2-DE9A-4FCD-8277-DA7C6954EEB3}" type="datetimeFigureOut">
              <a:rPr lang="nl-NL" smtClean="0"/>
              <a:t>3-9-2024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6EE4-2154-46E4-A045-1CDFEBFB36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2133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33FE2-DE9A-4FCD-8277-DA7C6954EEB3}" type="datetimeFigureOut">
              <a:rPr lang="nl-NL" smtClean="0"/>
              <a:t>3-9-2024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6EE4-2154-46E4-A045-1CDFEBFB36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8811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33FE2-DE9A-4FCD-8277-DA7C6954EEB3}" type="datetimeFigureOut">
              <a:rPr lang="nl-NL" smtClean="0"/>
              <a:t>3-9-2024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6EE4-2154-46E4-A045-1CDFEBFB36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7800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33FE2-DE9A-4FCD-8277-DA7C6954EEB3}" type="datetimeFigureOut">
              <a:rPr lang="nl-NL" smtClean="0"/>
              <a:t>3-9-2024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56EE4-2154-46E4-A045-1CDFEBFB36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3912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F53A7F0-E4FA-254E-37BD-B087DF46D1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344610" cy="6858000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F5A1FEB0-D269-0311-DA60-750B88F3C7EE}"/>
              </a:ext>
            </a:extLst>
          </p:cNvPr>
          <p:cNvSpPr txBox="1"/>
          <p:nvPr/>
        </p:nvSpPr>
        <p:spPr>
          <a:xfrm>
            <a:off x="439838" y="365126"/>
            <a:ext cx="8526742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4000" b="1" dirty="0">
                <a:solidFill>
                  <a:schemeClr val="bg1"/>
                </a:solidFill>
                <a:latin typeface="Calibri" panose="020F0502020204030204" pitchFamily="34" charset="0"/>
              </a:rPr>
              <a:t>Nieuwbouw</a:t>
            </a:r>
          </a:p>
          <a:p>
            <a:pPr algn="ctr"/>
            <a:r>
              <a:rPr lang="nl-NL" sz="4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Kindcentrum</a:t>
            </a:r>
            <a:r>
              <a:rPr lang="nl-NL" sz="4000" b="1" dirty="0">
                <a:solidFill>
                  <a:schemeClr val="bg1"/>
                </a:solidFill>
                <a:latin typeface="Calibri" panose="020F0502020204030204" pitchFamily="34" charset="0"/>
              </a:rPr>
              <a:t> Koningin Juliana en</a:t>
            </a:r>
          </a:p>
          <a:p>
            <a:pPr algn="ctr"/>
            <a:r>
              <a:rPr lang="nl-NL" sz="4000" b="1" dirty="0">
                <a:solidFill>
                  <a:schemeClr val="bg1"/>
                </a:solidFill>
                <a:latin typeface="Calibri" panose="020F0502020204030204" pitchFamily="34" charset="0"/>
              </a:rPr>
              <a:t>Dorpshuis De Willisstee</a:t>
            </a:r>
          </a:p>
          <a:p>
            <a:pPr algn="ctr"/>
            <a:endParaRPr lang="nl-NL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endParaRPr lang="nl-NL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endParaRPr lang="nl-NL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endParaRPr lang="nl-NL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571500" indent="-571500">
              <a:buFontTx/>
              <a:buChar char="-"/>
            </a:pPr>
            <a:endParaRPr lang="nl-NL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r>
              <a:rPr lang="nl-NL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Ruimtelijk Kader, Beeldkwaliteit, Budgetten</a:t>
            </a:r>
            <a:endParaRPr lang="nl-NL" sz="2800" dirty="0">
              <a:solidFill>
                <a:schemeClr val="bg1"/>
              </a:solidFill>
            </a:endParaRP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127607D4-C609-1B63-288A-AE0A8A2D0194}"/>
              </a:ext>
            </a:extLst>
          </p:cNvPr>
          <p:cNvSpPr txBox="1"/>
          <p:nvPr/>
        </p:nvSpPr>
        <p:spPr>
          <a:xfrm>
            <a:off x="4665925" y="6123542"/>
            <a:ext cx="38837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dirty="0"/>
              <a:t>–</a:t>
            </a:r>
            <a:r>
              <a:rPr lang="nl-NL" sz="1800" dirty="0">
                <a:solidFill>
                  <a:schemeClr val="bg1"/>
                </a:solidFill>
              </a:rPr>
              <a:t>Technische Commissie  5 sep. 2024 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521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40D3A2-F113-EF60-35E2-F9709EA05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36094"/>
            <a:ext cx="7886700" cy="73768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>
            <a:normAutofit/>
          </a:bodyPr>
          <a:lstStyle/>
          <a:p>
            <a:pPr algn="ctr"/>
            <a:r>
              <a:rPr lang="nl-NL" sz="3600" b="1" dirty="0"/>
              <a:t>Financiën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E0B65F4-FCFA-6C22-532E-AB4DDCD538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84959"/>
            <a:ext cx="7886700" cy="4775255"/>
          </a:xfrm>
        </p:spPr>
        <p:txBody>
          <a:bodyPr>
            <a:normAutofit/>
          </a:bodyPr>
          <a:lstStyle/>
          <a:p>
            <a:pPr lvl="1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nl-NL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Verhoogd investeringsbudget </a:t>
            </a:r>
            <a:r>
              <a:rPr lang="nl-NL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Kindcentrum</a:t>
            </a:r>
            <a:endParaRPr lang="nl-NL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nl-NL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(kadernota 2025; </a:t>
            </a:r>
            <a:r>
              <a:rPr lang="nl-NL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“Ruimte-OK”)</a:t>
            </a:r>
            <a:br>
              <a:rPr lang="nl-NL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nl-NL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nl-NL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Investeringsbudget De Willisstee 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nl-N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(raadsvoorstel sep. 2024; bouwkostenkompas)</a:t>
            </a:r>
          </a:p>
          <a:p>
            <a:pPr marL="914400" lvl="2" indent="0">
              <a:lnSpc>
                <a:spcPct val="80000"/>
              </a:lnSpc>
              <a:buNone/>
            </a:pPr>
            <a:endParaRPr lang="nl-NL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nl-NL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Stichtingskosten 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nl-NL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(Bouwkosten, installaties, adviseurs etc.)</a:t>
            </a:r>
          </a:p>
          <a:p>
            <a:pPr marL="914400" lvl="2" indent="0">
              <a:lnSpc>
                <a:spcPct val="80000"/>
              </a:lnSpc>
              <a:buNone/>
            </a:pPr>
            <a:endParaRPr lang="nl-NL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nl-NL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Bijkomende kosten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nl-NL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(Sloop, bouw en woonrijp maken, tijdelijke maatregelen)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nl-NL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nl-NL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44F27E1-602C-0F43-1421-564F1A9A0B8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C362478-E0AC-4589-803C-C6E9789C84B7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  – 5 sep. 2024 – KC Kon Juliana en de Willisstee – Blad </a:t>
            </a:r>
            <a:fld id="{3AA66ED4-7A1A-466C-8692-AC284913ADB1}" type="slidenum">
              <a:rPr lang="nl-NL" sz="1200" smtClean="0"/>
              <a:pPr algn="r"/>
              <a:t>10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5AB9A3C5-2CC8-BBDA-C37A-C9BF99D36866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004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40D3A2-F113-EF60-35E2-F9709EA05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37680"/>
            <a:ext cx="7886700" cy="73768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>
            <a:normAutofit/>
          </a:bodyPr>
          <a:lstStyle/>
          <a:p>
            <a:pPr algn="ctr"/>
            <a:r>
              <a:rPr lang="nl-NL" sz="3600" b="1" dirty="0"/>
              <a:t>Planning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44F27E1-602C-0F43-1421-564F1A9A0B8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C362478-E0AC-4589-803C-C6E9789C84B7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  – 5 sep. 2024 – KC Kon Juliana en de Willisstee – Blad </a:t>
            </a:r>
            <a:fld id="{3AA66ED4-7A1A-466C-8692-AC284913ADB1}" type="slidenum">
              <a:rPr lang="nl-NL" sz="1200" smtClean="0"/>
              <a:pPr algn="r"/>
              <a:t>11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5AB9A3C5-2CC8-BBDA-C37A-C9BF99D36866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el 2">
            <a:extLst>
              <a:ext uri="{FF2B5EF4-FFF2-40B4-BE49-F238E27FC236}">
                <a16:creationId xmlns:a16="http://schemas.microsoft.com/office/drawing/2014/main" id="{16DD406E-5394-87C3-55EB-4611B7F39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82546"/>
              </p:ext>
            </p:extLst>
          </p:nvPr>
        </p:nvGraphicFramePr>
        <p:xfrm>
          <a:off x="1994997" y="1554917"/>
          <a:ext cx="5154005" cy="47257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7068">
                  <a:extLst>
                    <a:ext uri="{9D8B030D-6E8A-4147-A177-3AD203B41FA5}">
                      <a16:colId xmlns:a16="http://schemas.microsoft.com/office/drawing/2014/main" val="3695357579"/>
                    </a:ext>
                  </a:extLst>
                </a:gridCol>
                <a:gridCol w="4106937">
                  <a:extLst>
                    <a:ext uri="{9D8B030D-6E8A-4147-A177-3AD203B41FA5}">
                      <a16:colId xmlns:a16="http://schemas.microsoft.com/office/drawing/2014/main" val="1568122229"/>
                    </a:ext>
                  </a:extLst>
                </a:gridCol>
              </a:tblGrid>
              <a:tr h="7335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nl-NL" sz="1800" kern="100" dirty="0">
                          <a:effectLst/>
                        </a:rPr>
                        <a:t>Q3-2024</a:t>
                      </a:r>
                      <a:endParaRPr lang="nl-NL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365" marR="82365" marT="82365" marB="82365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nl-NL" sz="1800" kern="100" dirty="0">
                          <a:effectLst/>
                        </a:rPr>
                        <a:t>Vaststelling Ruimtelijk Kader in gemeenteraad </a:t>
                      </a:r>
                      <a:endParaRPr lang="nl-NL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365" marR="82365" marT="82365" marB="82365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4383549"/>
                  </a:ext>
                </a:extLst>
              </a:tr>
              <a:tr h="4427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nl-NL" sz="1800" kern="100" dirty="0">
                          <a:effectLst/>
                        </a:rPr>
                        <a:t>Q4-2024</a:t>
                      </a:r>
                      <a:endParaRPr lang="nl-NL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365" marR="82365" marT="82365" marB="82365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nl-NL" sz="1800" kern="100" dirty="0">
                          <a:effectLst/>
                        </a:rPr>
                        <a:t>Selectie Projectmanager</a:t>
                      </a:r>
                      <a:endParaRPr lang="nl-NL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365" marR="82365" marT="82365" marB="82365"/>
                </a:tc>
                <a:extLst>
                  <a:ext uri="{0D108BD9-81ED-4DB2-BD59-A6C34878D82A}">
                    <a16:rowId xmlns:a16="http://schemas.microsoft.com/office/drawing/2014/main" val="4150522061"/>
                  </a:ext>
                </a:extLst>
              </a:tr>
              <a:tr h="10244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nl-NL" sz="1800" kern="100">
                          <a:effectLst/>
                        </a:rPr>
                        <a:t>2025</a:t>
                      </a:r>
                      <a:endParaRPr lang="nl-NL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365" marR="82365" marT="82365" marB="82365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nl-NL" sz="1800" kern="100" dirty="0">
                          <a:effectLst/>
                        </a:rPr>
                        <a:t>Start Ontwerpfase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nl-NL" sz="1800" kern="100" dirty="0">
                          <a:effectLst/>
                        </a:rPr>
                        <a:t>Technisch Programma van Eisen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nl-NL" sz="1800" kern="100" dirty="0">
                          <a:effectLst/>
                        </a:rPr>
                        <a:t>Samenstellen Ontwerpteam</a:t>
                      </a:r>
                      <a:endParaRPr lang="nl-NL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365" marR="82365" marT="82365" marB="82365"/>
                </a:tc>
                <a:extLst>
                  <a:ext uri="{0D108BD9-81ED-4DB2-BD59-A6C34878D82A}">
                    <a16:rowId xmlns:a16="http://schemas.microsoft.com/office/drawing/2014/main" val="2951704696"/>
                  </a:ext>
                </a:extLst>
              </a:tr>
              <a:tr h="13152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nl-NL" sz="1800" kern="100">
                          <a:effectLst/>
                        </a:rPr>
                        <a:t>2026</a:t>
                      </a:r>
                      <a:endParaRPr lang="nl-NL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365" marR="82365" marT="82365" marB="82365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nl-NL" sz="1800" kern="100">
                          <a:effectLst/>
                        </a:rPr>
                        <a:t>Afronden Ontwerpfase</a:t>
                      </a:r>
                      <a:br>
                        <a:rPr lang="nl-NL" sz="1800" kern="100">
                          <a:effectLst/>
                        </a:rPr>
                      </a:br>
                      <a:r>
                        <a:rPr lang="nl-NL" sz="1800" kern="100">
                          <a:effectLst/>
                        </a:rPr>
                        <a:t>Omgevingsvergunning </a:t>
                      </a:r>
                      <a:br>
                        <a:rPr lang="nl-NL" sz="1800" kern="100">
                          <a:effectLst/>
                        </a:rPr>
                      </a:br>
                      <a:r>
                        <a:rPr lang="nl-NL" sz="1800" kern="100">
                          <a:effectLst/>
                        </a:rPr>
                        <a:t>Aanbesteding</a:t>
                      </a:r>
                      <a:br>
                        <a:rPr lang="nl-NL" sz="1800" kern="100">
                          <a:effectLst/>
                        </a:rPr>
                      </a:br>
                      <a:r>
                        <a:rPr lang="nl-NL" sz="1800" kern="100">
                          <a:effectLst/>
                        </a:rPr>
                        <a:t>Sloop/Bouwrijp</a:t>
                      </a:r>
                      <a:endParaRPr lang="nl-NL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365" marR="82365" marT="82365" marB="82365"/>
                </a:tc>
                <a:extLst>
                  <a:ext uri="{0D108BD9-81ED-4DB2-BD59-A6C34878D82A}">
                    <a16:rowId xmlns:a16="http://schemas.microsoft.com/office/drawing/2014/main" val="1914908514"/>
                  </a:ext>
                </a:extLst>
              </a:tr>
              <a:tr h="4427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nl-NL" sz="1800" kern="100">
                          <a:effectLst/>
                        </a:rPr>
                        <a:t>2027</a:t>
                      </a:r>
                      <a:endParaRPr lang="nl-NL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365" marR="82365" marT="82365" marB="82365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nl-NL" sz="1800" kern="100">
                          <a:effectLst/>
                        </a:rPr>
                        <a:t>Start Bouw</a:t>
                      </a:r>
                      <a:endParaRPr lang="nl-NL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365" marR="82365" marT="82365" marB="82365"/>
                </a:tc>
                <a:extLst>
                  <a:ext uri="{0D108BD9-81ED-4DB2-BD59-A6C34878D82A}">
                    <a16:rowId xmlns:a16="http://schemas.microsoft.com/office/drawing/2014/main" val="1126620821"/>
                  </a:ext>
                </a:extLst>
              </a:tr>
              <a:tr h="7335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nl-NL" sz="1800" kern="100" dirty="0">
                          <a:effectLst/>
                        </a:rPr>
                        <a:t>2028</a:t>
                      </a:r>
                      <a:endParaRPr lang="nl-NL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365" marR="82365" marT="82365" marB="82365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nl-NL" sz="1800" kern="100" dirty="0">
                          <a:effectLst/>
                        </a:rPr>
                        <a:t>Uitvoering Inrichtingsplan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nl-NL" sz="1800" kern="100" dirty="0">
                          <a:effectLst/>
                        </a:rPr>
                        <a:t>Oplevering Nieuwbouw</a:t>
                      </a:r>
                      <a:endParaRPr lang="nl-NL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365" marR="82365" marT="82365" marB="82365"/>
                </a:tc>
                <a:extLst>
                  <a:ext uri="{0D108BD9-81ED-4DB2-BD59-A6C34878D82A}">
                    <a16:rowId xmlns:a16="http://schemas.microsoft.com/office/drawing/2014/main" val="3591706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3653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FD63CC2-2BEE-5765-DA34-600991B832C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grayscl/>
          </a:blip>
          <a:stretch>
            <a:fillRect/>
          </a:stretch>
        </p:blipFill>
        <p:spPr>
          <a:xfrm>
            <a:off x="0" y="0"/>
            <a:ext cx="11344610" cy="68580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44F27E1-602C-0F43-1421-564F1A9A0B8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C362478-E0AC-4589-803C-C6E9789C84B7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  – 5 sep. 2024 – KC Kon Juliana en de Willisstee – Blad </a:t>
            </a:r>
            <a:fld id="{3AA66ED4-7A1A-466C-8692-AC284913ADB1}" type="slidenum">
              <a:rPr lang="nl-NL" sz="1200" smtClean="0"/>
              <a:pPr algn="r"/>
              <a:t>12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5AB9A3C5-2CC8-BBDA-C37A-C9BF99D36866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8551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40D3A2-F113-EF60-35E2-F9709EA05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36094"/>
            <a:ext cx="7886700" cy="73768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>
            <a:normAutofit/>
          </a:bodyPr>
          <a:lstStyle/>
          <a:p>
            <a:pPr algn="ctr"/>
            <a:r>
              <a:rPr lang="nl-NL" sz="3600" b="1" dirty="0"/>
              <a:t>Agenda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E0B65F4-FCFA-6C22-532E-AB4DDCD538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84959"/>
            <a:ext cx="7886700" cy="4775255"/>
          </a:xfrm>
        </p:spPr>
        <p:txBody>
          <a:bodyPr>
            <a:normAutofit fontScale="25000" lnSpcReduction="20000"/>
          </a:bodyPr>
          <a:lstStyle/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nl-NL" sz="8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Voorstelrondje</a:t>
            </a:r>
          </a:p>
          <a:p>
            <a:pPr lvl="1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nl-NL" sz="8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Sjaak Vroegop, projectleider ruimtelijke ontwikkeling en vastgoed</a:t>
            </a:r>
          </a:p>
          <a:p>
            <a:pPr lvl="1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nl-NL" sz="8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Tessa Hilster, beleidsmedewerker onderwijsvastgoed</a:t>
            </a:r>
          </a:p>
          <a:p>
            <a:pPr marL="457200" lvl="1" indent="0">
              <a:spcBef>
                <a:spcPts val="0"/>
              </a:spcBef>
              <a:spcAft>
                <a:spcPts val="800"/>
              </a:spcAft>
              <a:buNone/>
            </a:pPr>
            <a:endParaRPr lang="nl-NL" sz="8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nl-NL" sz="8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Presentatie</a:t>
            </a:r>
          </a:p>
          <a:p>
            <a:pPr marL="342900" indent="-34290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AutoNum type="arabicPeriod"/>
            </a:pPr>
            <a:r>
              <a:rPr lang="nl-NL" sz="8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Initiatieffase: aanleiding, begin samenwerking </a:t>
            </a:r>
          </a:p>
          <a:p>
            <a:pPr marL="342900" indent="-34290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AutoNum type="arabicPeriod"/>
            </a:pPr>
            <a:r>
              <a:rPr lang="nl-NL" sz="8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Definitiefase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nl-NL" sz="8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Ruimtelijk Kader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nl-NL" sz="8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Uitgangspunten voor het ontwerp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nl-NL" sz="8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Participatie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nl-NL" sz="8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Organisatie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nl-NL" sz="8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Financiën</a:t>
            </a:r>
          </a:p>
          <a:p>
            <a:pPr marL="457200" lvl="1" indent="0">
              <a:buNone/>
            </a:pPr>
            <a:endParaRPr lang="nl-NL" sz="8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AutoNum type="arabicPeriod"/>
            </a:pPr>
            <a:r>
              <a:rPr lang="nl-NL" sz="8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Planning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nl-NL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Vragen tot slot </a:t>
            </a:r>
          </a:p>
          <a:p>
            <a:pPr lvl="1">
              <a:lnSpc>
                <a:spcPct val="5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nl-NL" sz="18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50000"/>
              </a:lnSpc>
              <a:spcAft>
                <a:spcPts val="800"/>
              </a:spcAft>
              <a:buFont typeface="Arial" panose="020B0604020202020204" pitchFamily="34" charset="0"/>
              <a:buAutoNum type="arabicPeriod"/>
            </a:pPr>
            <a:endParaRPr lang="nl-NL" sz="18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50000"/>
              </a:lnSpc>
              <a:spcAft>
                <a:spcPts val="800"/>
              </a:spcAft>
              <a:buNone/>
            </a:pPr>
            <a:b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nl-NL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44F27E1-602C-0F43-1421-564F1A9A0B8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C362478-E0AC-4589-803C-C6E9789C84B7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  – 5 sep. 2024 – KC Kon Juliana en de Willisstee – Blad </a:t>
            </a:r>
            <a:fld id="{3AA66ED4-7A1A-466C-8692-AC284913ADB1}" type="slidenum">
              <a:rPr lang="nl-NL" sz="1200" smtClean="0"/>
              <a:pPr algn="r"/>
              <a:t>2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5AB9A3C5-2CC8-BBDA-C37A-C9BF99D36866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2530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40D3A2-F113-EF60-35E2-F9709EA05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36094"/>
            <a:ext cx="7886700" cy="73768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>
            <a:normAutofit/>
          </a:bodyPr>
          <a:lstStyle/>
          <a:p>
            <a:pPr algn="ctr"/>
            <a:r>
              <a:rPr lang="nl-NL" sz="3600" b="1" dirty="0"/>
              <a:t>Aanleiding; Samenwerking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E0B65F4-FCFA-6C22-532E-AB4DDCD538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84960"/>
            <a:ext cx="7886700" cy="2624434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nl-NL" sz="5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5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Kon. Julianaschool is oud en te klein, nieuwbouw is nodig (IHP-2023)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5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Nieuwbouw samen met kinderopvang past niet op de oude locatie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5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Dorpshuis De Willisstee is functioneel en technisch verouderd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5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Geen tijdelijke school nodig voor nieuwbouw bij de Willisstee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l-NL" sz="5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44F27E1-602C-0F43-1421-564F1A9A0B8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C362478-E0AC-4589-803C-C6E9789C84B7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  – 5 sep. 2024 – KC Kon Juliana en de Willisstee – Blad </a:t>
            </a:r>
            <a:fld id="{3AA66ED4-7A1A-466C-8692-AC284913ADB1}" type="slidenum">
              <a:rPr lang="nl-NL" sz="1200" smtClean="0"/>
              <a:pPr algn="r"/>
              <a:t>3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5AB9A3C5-2CC8-BBDA-C37A-C9BF99D36866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jl: rechts 3">
            <a:extLst>
              <a:ext uri="{FF2B5EF4-FFF2-40B4-BE49-F238E27FC236}">
                <a16:creationId xmlns:a16="http://schemas.microsoft.com/office/drawing/2014/main" id="{7F9CA2C3-9271-B8D6-9C1E-0C4789E5CEB0}"/>
              </a:ext>
            </a:extLst>
          </p:cNvPr>
          <p:cNvSpPr/>
          <p:nvPr/>
        </p:nvSpPr>
        <p:spPr>
          <a:xfrm>
            <a:off x="628650" y="4459403"/>
            <a:ext cx="978408" cy="484632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0169DFE4-151A-505C-73B8-EA921746603F}"/>
              </a:ext>
            </a:extLst>
          </p:cNvPr>
          <p:cNvSpPr txBox="1"/>
          <p:nvPr/>
        </p:nvSpPr>
        <p:spPr>
          <a:xfrm>
            <a:off x="1802296" y="4327379"/>
            <a:ext cx="6713054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20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Intentieovereenkomst</a:t>
            </a:r>
            <a:r>
              <a:rPr lang="nl-NL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gezamenlijke nieuwbouw op huidige locatie dorpshuis (</a:t>
            </a:r>
            <a:r>
              <a:rPr lang="nl-NL" sz="20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5 maart 2024)</a:t>
            </a:r>
            <a:endParaRPr lang="nl-NL" sz="2000" b="1" dirty="0"/>
          </a:p>
        </p:txBody>
      </p:sp>
    </p:spTree>
    <p:extLst>
      <p:ext uri="{BB962C8B-B14F-4D97-AF65-F5344CB8AC3E}">
        <p14:creationId xmlns:p14="http://schemas.microsoft.com/office/powerpoint/2010/main" val="845536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77F28F68-E1FC-073D-1831-FFF569533E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24" y="1208777"/>
            <a:ext cx="3561308" cy="4975847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3D45BB39-F7FE-D50D-25E6-A757ADC10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8777" y="1197241"/>
            <a:ext cx="3591757" cy="508346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E40D3A2-F113-EF60-35E2-F9709EA05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6" y="736094"/>
            <a:ext cx="8839200" cy="73768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>
            <a:normAutofit/>
          </a:bodyPr>
          <a:lstStyle/>
          <a:p>
            <a:pPr algn="ctr"/>
            <a:r>
              <a:rPr lang="nl-NL" sz="3600" b="1" dirty="0"/>
              <a:t>Ruimtelijk Kader (H.3)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E0B65F4-FCFA-6C22-532E-AB4DDCD538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8102" y="2209868"/>
            <a:ext cx="2330124" cy="3912035"/>
          </a:xfr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l-NL" sz="22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nl-NL" sz="2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lanologisch kader en ontwikkelvisie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60000"/>
              </a:lnSpc>
              <a:buFont typeface="Wingdings" panose="05000000000000000000" pitchFamily="2" charset="2"/>
              <a:buChar char="§"/>
            </a:pPr>
            <a:r>
              <a:rPr lang="nl-NL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Bouwmassa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nl-NL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Bebouwings-</a:t>
            </a:r>
            <a:br>
              <a:rPr lang="nl-NL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nl-NL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percentage</a:t>
            </a:r>
          </a:p>
          <a:p>
            <a:pPr>
              <a:lnSpc>
                <a:spcPct val="70000"/>
              </a:lnSpc>
              <a:buFont typeface="Wingdings" panose="05000000000000000000" pitchFamily="2" charset="2"/>
              <a:buChar char="§"/>
            </a:pPr>
            <a:r>
              <a:rPr lang="nl-NL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Verkeerstromen</a:t>
            </a:r>
          </a:p>
          <a:p>
            <a:pPr>
              <a:lnSpc>
                <a:spcPct val="60000"/>
              </a:lnSpc>
              <a:buFont typeface="Wingdings" panose="05000000000000000000" pitchFamily="2" charset="2"/>
              <a:buChar char="§"/>
            </a:pPr>
            <a:r>
              <a:rPr lang="nl-NL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Parkeren</a:t>
            </a:r>
          </a:p>
          <a:p>
            <a:pPr>
              <a:lnSpc>
                <a:spcPct val="60000"/>
              </a:lnSpc>
              <a:buFont typeface="Wingdings" panose="05000000000000000000" pitchFamily="2" charset="2"/>
              <a:buChar char="§"/>
            </a:pPr>
            <a:r>
              <a:rPr lang="nl-NL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Buitenruimte</a:t>
            </a:r>
          </a:p>
          <a:p>
            <a:pPr marL="0" indent="0">
              <a:lnSpc>
                <a:spcPct val="60000"/>
              </a:lnSpc>
              <a:buNone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nl-NL" sz="2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Met: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60000"/>
              </a:lnSpc>
              <a:buFont typeface="Wingdings" panose="05000000000000000000" pitchFamily="2" charset="2"/>
              <a:buChar char="§"/>
            </a:pPr>
            <a:r>
              <a:rPr lang="nl-NL" sz="2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Verkeersonderzoek</a:t>
            </a:r>
          </a:p>
          <a:p>
            <a:pPr>
              <a:lnSpc>
                <a:spcPct val="60000"/>
              </a:lnSpc>
              <a:buFont typeface="Wingdings" panose="05000000000000000000" pitchFamily="2" charset="2"/>
              <a:buChar char="§"/>
            </a:pPr>
            <a:r>
              <a:rPr lang="nl-NL" sz="2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Milieuscan</a:t>
            </a:r>
          </a:p>
          <a:p>
            <a:pPr>
              <a:lnSpc>
                <a:spcPct val="60000"/>
              </a:lnSpc>
              <a:buFont typeface="Wingdings" panose="05000000000000000000" pitchFamily="2" charset="2"/>
              <a:buChar char="§"/>
            </a:pPr>
            <a:r>
              <a:rPr lang="nl-NL" sz="2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Beeldkwaliteitsplan</a:t>
            </a:r>
            <a:endParaRPr lang="nl-NL" sz="22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60000"/>
              </a:lnSpc>
              <a:buNone/>
            </a:pPr>
            <a:br>
              <a:rPr lang="nl-NL" sz="1900" kern="100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endParaRPr lang="nl-NL" sz="19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60000"/>
              </a:lnSpc>
              <a:buFont typeface="Wingdings" panose="05000000000000000000" pitchFamily="2" charset="2"/>
              <a:buChar char="§"/>
            </a:pPr>
            <a:endParaRPr lang="nl-NL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44F27E1-602C-0F43-1421-564F1A9A0B8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C362478-E0AC-4589-803C-C6E9789C84B7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  – 5 sep. 2024 – KC Kon Juliana en de Willisstee – Blad </a:t>
            </a:r>
            <a:fld id="{3AA66ED4-7A1A-466C-8692-AC284913ADB1}" type="slidenum">
              <a:rPr lang="nl-NL" sz="1200" smtClean="0"/>
              <a:pPr algn="r"/>
              <a:t>4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5AB9A3C5-2CC8-BBDA-C37A-C9BF99D36866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1530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40D3A2-F113-EF60-35E2-F9709EA05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09" y="736094"/>
            <a:ext cx="8666904" cy="73768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>
            <a:normAutofit/>
          </a:bodyPr>
          <a:lstStyle/>
          <a:p>
            <a:pPr algn="ctr"/>
            <a:r>
              <a:rPr lang="nl-NL" sz="3600" b="1" dirty="0"/>
              <a:t>Beeldkwaliteitsplan (H.5) 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44F27E1-602C-0F43-1421-564F1A9A0B8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C362478-E0AC-4589-803C-C6E9789C84B7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  – 5 sep. 2024 – KC Kon Juliana en de Willisstee – Blad </a:t>
            </a:r>
            <a:fld id="{3AA66ED4-7A1A-466C-8692-AC284913ADB1}" type="slidenum">
              <a:rPr lang="nl-NL" sz="1200" smtClean="0"/>
              <a:pPr algn="r"/>
              <a:t>5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5AB9A3C5-2CC8-BBDA-C37A-C9BF99D36866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Afbeelding 6">
            <a:extLst>
              <a:ext uri="{FF2B5EF4-FFF2-40B4-BE49-F238E27FC236}">
                <a16:creationId xmlns:a16="http://schemas.microsoft.com/office/drawing/2014/main" id="{4588B652-EBFE-0BF9-F61A-09790AA1D6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809" y="1491231"/>
            <a:ext cx="7182661" cy="4862352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E0B65F4-FCFA-6C22-532E-AB4DDCD538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0703" y="2511775"/>
            <a:ext cx="2061488" cy="2418029"/>
          </a:xfr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lnSpc>
                <a:spcPct val="70000"/>
              </a:lnSpc>
              <a:buFont typeface="Wingdings" panose="05000000000000000000" pitchFamily="2" charset="2"/>
              <a:buChar char="§"/>
            </a:pPr>
            <a:endParaRPr lang="nl-NL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70000"/>
              </a:lnSpc>
              <a:buFont typeface="Wingdings" panose="05000000000000000000" pitchFamily="2" charset="2"/>
              <a:buChar char="§"/>
            </a:pPr>
            <a:r>
              <a:rPr lang="nl-NL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Architectuur</a:t>
            </a:r>
          </a:p>
          <a:p>
            <a:pPr>
              <a:lnSpc>
                <a:spcPct val="70000"/>
              </a:lnSpc>
              <a:buFont typeface="Wingdings" panose="05000000000000000000" pitchFamily="2" charset="2"/>
              <a:buChar char="§"/>
            </a:pPr>
            <a:r>
              <a:rPr lang="nl-NL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Vormen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nl-NL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Materiaal- en Kleurgebruik</a:t>
            </a:r>
          </a:p>
          <a:p>
            <a:pPr>
              <a:lnSpc>
                <a:spcPct val="70000"/>
              </a:lnSpc>
              <a:buFont typeface="Wingdings" panose="05000000000000000000" pitchFamily="2" charset="2"/>
              <a:buChar char="§"/>
            </a:pPr>
            <a:r>
              <a:rPr lang="nl-NL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Entrees</a:t>
            </a:r>
          </a:p>
          <a:p>
            <a:pPr>
              <a:lnSpc>
                <a:spcPct val="70000"/>
              </a:lnSpc>
              <a:buFont typeface="Wingdings" panose="05000000000000000000" pitchFamily="2" charset="2"/>
              <a:buChar char="§"/>
            </a:pPr>
            <a:r>
              <a:rPr lang="nl-NL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Groen</a:t>
            </a:r>
          </a:p>
          <a:p>
            <a:pPr>
              <a:lnSpc>
                <a:spcPct val="70000"/>
              </a:lnSpc>
              <a:buFont typeface="Wingdings" panose="05000000000000000000" pitchFamily="2" charset="2"/>
              <a:buChar char="§"/>
            </a:pPr>
            <a:endParaRPr lang="nl-NL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70000"/>
              </a:lnSpc>
              <a:buNone/>
            </a:pPr>
            <a:endParaRPr lang="nl-NL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47563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20E8C72-5436-D995-0FF5-2568863669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1565" y="2888975"/>
            <a:ext cx="5407189" cy="3444734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B0BB9681-54A5-BBA8-78BD-2433E9C89302}"/>
              </a:ext>
            </a:extLst>
          </p:cNvPr>
          <p:cNvSpPr txBox="1"/>
          <p:nvPr/>
        </p:nvSpPr>
        <p:spPr>
          <a:xfrm>
            <a:off x="628650" y="1526783"/>
            <a:ext cx="379757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bestaat uit 2 lagen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groepen; 200 leerlingen; 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ev. </a:t>
            </a:r>
            <a:r>
              <a:rPr lang="nl-NL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tzt</a:t>
            </a: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met 2 lokalen uitbreiden 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ruimten kinderdagopvang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hoofdentree, kleuterentree en entree via dakterras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speellokaal bij centrale gebied (met tribune-trap)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voor midden en bovenbouw ruimte voor zelfstandig werken of in groepjes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werkplaats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nl-N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edewerkersruimte (ook voor vergaderingen, kantoor en persoonlijke gesprekken (bij dakterras)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christelijke signatuur</a:t>
            </a:r>
          </a:p>
          <a:p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E40D3A2-F113-EF60-35E2-F9709EA05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36094"/>
            <a:ext cx="7886700" cy="73768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>
            <a:normAutofit/>
          </a:bodyPr>
          <a:lstStyle/>
          <a:p>
            <a:pPr algn="ctr"/>
            <a:r>
              <a:rPr lang="nl-NL" sz="3600" b="1" dirty="0"/>
              <a:t>Programma van Eisen – KC Kon. Juliana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44F27E1-602C-0F43-1421-564F1A9A0B8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C362478-E0AC-4589-803C-C6E9789C84B7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  – 5 sep. 2024 – KC Kon Juliana en de Willisstee – Blad </a:t>
            </a:r>
            <a:fld id="{3AA66ED4-7A1A-466C-8692-AC284913ADB1}" type="slidenum">
              <a:rPr lang="nl-NL" sz="1200" smtClean="0"/>
              <a:pPr algn="r"/>
              <a:t>6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5AB9A3C5-2CC8-BBDA-C37A-C9BF99D36866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8659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>
            <a:extLst>
              <a:ext uri="{FF2B5EF4-FFF2-40B4-BE49-F238E27FC236}">
                <a16:creationId xmlns:a16="http://schemas.microsoft.com/office/drawing/2014/main" id="{E3A73C84-BA4D-9643-AEE9-62228F2059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7775" y="2726377"/>
            <a:ext cx="4727575" cy="360172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B0BB9681-54A5-BBA8-78BD-2433E9C89302}"/>
              </a:ext>
            </a:extLst>
          </p:cNvPr>
          <p:cNvSpPr txBox="1"/>
          <p:nvPr/>
        </p:nvSpPr>
        <p:spPr>
          <a:xfrm>
            <a:off x="628650" y="1526783"/>
            <a:ext cx="379757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Activiteiten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Cultuur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Sociaal-maatschappelijk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Verenigingen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Educatie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Horeca (ondersteunend) </a:t>
            </a: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nl-NL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Nieuwe ruimten</a:t>
            </a:r>
            <a:endParaRPr lang="nl-NL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Ontmoetingsruimte (bar, biljart, informatiepunt, buurtkamer, bibliotheek, leestafel, servicepunt)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Horeca (bereidingskeuken, spoelkeuken, berging, kantoor)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Evenementenzaal (deelbaar, zaalberging, verenigingsberging)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Fides bestuurskamer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Inloophuis ’t Anker</a:t>
            </a:r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E40D3A2-F113-EF60-35E2-F9709EA05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36094"/>
            <a:ext cx="7886700" cy="73768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>
            <a:normAutofit/>
          </a:bodyPr>
          <a:lstStyle/>
          <a:p>
            <a:pPr algn="ctr"/>
            <a:r>
              <a:rPr lang="nl-NL" sz="3600" b="1" dirty="0"/>
              <a:t>Ruimteprogramma – De Willisstee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44F27E1-602C-0F43-1421-564F1A9A0B8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C362478-E0AC-4589-803C-C6E9789C84B7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  – 5 sep. 2024 – KC Kon Juliana en de Willisstee – Blad </a:t>
            </a:r>
            <a:fld id="{3AA66ED4-7A1A-466C-8692-AC284913ADB1}" type="slidenum">
              <a:rPr lang="nl-NL" sz="1200" smtClean="0"/>
              <a:pPr algn="r"/>
              <a:t>7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5AB9A3C5-2CC8-BBDA-C37A-C9BF99D36866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kstvak 9">
            <a:extLst>
              <a:ext uri="{FF2B5EF4-FFF2-40B4-BE49-F238E27FC236}">
                <a16:creationId xmlns:a16="http://schemas.microsoft.com/office/drawing/2014/main" id="{99EA7355-7BC8-7FB0-D31D-DF02AB12CAA5}"/>
              </a:ext>
            </a:extLst>
          </p:cNvPr>
          <p:cNvSpPr txBox="1"/>
          <p:nvPr/>
        </p:nvSpPr>
        <p:spPr>
          <a:xfrm>
            <a:off x="6242172" y="1529566"/>
            <a:ext cx="22731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 behouden ruimten</a:t>
            </a:r>
            <a:endParaRPr lang="nl-NL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Sporthal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Kleedkamers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Toiletgroep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Garderobe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Berging beheerder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80235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B0BB9681-54A5-BBA8-78BD-2433E9C89302}"/>
              </a:ext>
            </a:extLst>
          </p:cNvPr>
          <p:cNvSpPr txBox="1"/>
          <p:nvPr/>
        </p:nvSpPr>
        <p:spPr>
          <a:xfrm>
            <a:off x="628650" y="1526783"/>
            <a:ext cx="379757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8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PvE</a:t>
            </a:r>
            <a:r>
              <a:rPr lang="nl-NL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KC Kon. Juliana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Bestuur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Medewerkers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Medezeggenschapsraad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nl-NL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nl-NL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Willisstee, Ruimteprogramma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Venen Muzikaal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S.V. Veenland, algemeen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S.V. Veenland afdeling Biljart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Stichting Senioren Sportief Actief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Soos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Bridge DRV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Verzamelaarsvereniging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Bibliotheek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Tympaan</a:t>
            </a: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Baat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Beheerder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Bestuur De Willisstee 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E40D3A2-F113-EF60-35E2-F9709EA05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37680"/>
            <a:ext cx="7886700" cy="73768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>
            <a:normAutofit/>
          </a:bodyPr>
          <a:lstStyle/>
          <a:p>
            <a:pPr algn="ctr"/>
            <a:r>
              <a:rPr lang="nl-NL" sz="3600" b="1" dirty="0"/>
              <a:t>Participatie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44F27E1-602C-0F43-1421-564F1A9A0B8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C362478-E0AC-4589-803C-C6E9789C84B7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  – 5 sep. 2024 – KC Kon Juliana en de Willisstee – Blad </a:t>
            </a:r>
            <a:fld id="{3AA66ED4-7A1A-466C-8692-AC284913ADB1}" type="slidenum">
              <a:rPr lang="nl-NL" sz="1200" smtClean="0"/>
              <a:pPr algn="r"/>
              <a:t>8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5AB9A3C5-2CC8-BBDA-C37A-C9BF99D36866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fbeelding 2">
            <a:extLst>
              <a:ext uri="{FF2B5EF4-FFF2-40B4-BE49-F238E27FC236}">
                <a16:creationId xmlns:a16="http://schemas.microsoft.com/office/drawing/2014/main" id="{7BDEE00A-A654-3789-4526-14EDD089A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7774" y="2398690"/>
            <a:ext cx="3631560" cy="3914117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EDED1415-F702-BB91-15DB-4F06A67801AB}"/>
              </a:ext>
            </a:extLst>
          </p:cNvPr>
          <p:cNvSpPr txBox="1"/>
          <p:nvPr/>
        </p:nvSpPr>
        <p:spPr>
          <a:xfrm>
            <a:off x="4623239" y="1475360"/>
            <a:ext cx="3797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Inloopavonden</a:t>
            </a:r>
            <a:r>
              <a:rPr lang="nl-NL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December 2023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Juli 2024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621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40D3A2-F113-EF60-35E2-F9709EA05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37680"/>
            <a:ext cx="7886700" cy="73768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>
            <a:normAutofit/>
          </a:bodyPr>
          <a:lstStyle/>
          <a:p>
            <a:pPr algn="ctr"/>
            <a:r>
              <a:rPr lang="nl-NL" sz="3600" b="1" dirty="0"/>
              <a:t>Organisatie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44F27E1-602C-0F43-1421-564F1A9A0B8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C362478-E0AC-4589-803C-C6E9789C84B7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  – 5 sep. 2024 – KC Kon Juliana en de Willisstee – Blad </a:t>
            </a:r>
            <a:fld id="{3AA66ED4-7A1A-466C-8692-AC284913ADB1}" type="slidenum">
              <a:rPr lang="nl-NL" sz="1200" smtClean="0"/>
              <a:pPr algn="r"/>
              <a:t>9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5AB9A3C5-2CC8-BBDA-C37A-C9BF99D36866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Afbeelding 8">
            <a:extLst>
              <a:ext uri="{FF2B5EF4-FFF2-40B4-BE49-F238E27FC236}">
                <a16:creationId xmlns:a16="http://schemas.microsoft.com/office/drawing/2014/main" id="{219F2138-8805-5852-1400-B722306DB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918" y="2213040"/>
            <a:ext cx="4564432" cy="3372403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B0BB9681-54A5-BBA8-78BD-2433E9C89302}"/>
              </a:ext>
            </a:extLst>
          </p:cNvPr>
          <p:cNvSpPr txBox="1"/>
          <p:nvPr/>
        </p:nvSpPr>
        <p:spPr>
          <a:xfrm>
            <a:off x="628650" y="2213040"/>
            <a:ext cx="37975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Samenwerking Gemeente-Fides</a:t>
            </a:r>
            <a:endParaRPr lang="nl-NL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Stuurgroep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Projectgroep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Bouwheerschap bij gemeente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Projectmanager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Addendum 21 aug. 2024</a:t>
            </a:r>
          </a:p>
        </p:txBody>
      </p:sp>
    </p:spTree>
    <p:extLst>
      <p:ext uri="{BB962C8B-B14F-4D97-AF65-F5344CB8AC3E}">
        <p14:creationId xmlns:p14="http://schemas.microsoft.com/office/powerpoint/2010/main" val="81189637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AE6F2518-B084-4896-AF52-66CC2144AA2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8CD3D138E59849970E680BBD41D3E5" ma:contentTypeVersion="17" ma:contentTypeDescription="Een nieuw document maken." ma:contentTypeScope="" ma:versionID="ff0d69f329e97097c0eb1c8793170e5b">
  <xsd:schema xmlns:xsd="http://www.w3.org/2001/XMLSchema" xmlns:xs="http://www.w3.org/2001/XMLSchema" xmlns:p="http://schemas.microsoft.com/office/2006/metadata/properties" xmlns:ns1="http://schemas.microsoft.com/sharepoint/v3" xmlns:ns2="f9d09fab-8f0b-48c1-8135-92bd74b96537" xmlns:ns3="c035619f-bc39-404f-ba24-5c856add935a" targetNamespace="http://schemas.microsoft.com/office/2006/metadata/properties" ma:root="true" ma:fieldsID="ff8a499c650ee90c3e3ba9d4b6bd5273" ns1:_="" ns2:_="" ns3:_="">
    <xsd:import namespace="http://schemas.microsoft.com/sharepoint/v3"/>
    <xsd:import namespace="f9d09fab-8f0b-48c1-8135-92bd74b96537"/>
    <xsd:import namespace="c035619f-bc39-404f-ba24-5c856add935a"/>
    <xsd:element name="properties">
      <xsd:complexType>
        <xsd:sequence>
          <xsd:element name="documentManagement">
            <xsd:complexType>
              <xsd:all>
                <xsd:element ref="ns1:_ip_UnifiedCompliancePolicyProperties" minOccurs="0"/>
                <xsd:element ref="ns1:_ip_UnifiedCompliancePolicyUIAction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8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9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d09fab-8f0b-48c1-8135-92bd74b965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12554b14-011f-4864-8a2b-03e1982056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35619f-bc39-404f-ba24-5c856add935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5ec2c19-0d46-4e30-80e5-eff22b1de4a3}" ma:internalName="TaxCatchAll" ma:showField="CatchAllData" ma:web="c035619f-bc39-404f-ba24-5c856add93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8EA9618-7BC7-4650-BA59-08DC9BB5D6AB}"/>
</file>

<file path=customXml/itemProps2.xml><?xml version="1.0" encoding="utf-8"?>
<ds:datastoreItem xmlns:ds="http://schemas.openxmlformats.org/officeDocument/2006/customXml" ds:itemID="{69C9E5F9-08B9-4748-B37D-896EA41F5D0C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1143</TotalTime>
  <Words>623</Words>
  <Application>Microsoft Office PowerPoint</Application>
  <PresentationFormat>Diavoorstelling (4:3)</PresentationFormat>
  <Paragraphs>207</Paragraphs>
  <Slides>12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Symbol</vt:lpstr>
      <vt:lpstr>Wingdings</vt:lpstr>
      <vt:lpstr>Kantoorthema</vt:lpstr>
      <vt:lpstr>PowerPoint-presentatie</vt:lpstr>
      <vt:lpstr>Agenda</vt:lpstr>
      <vt:lpstr>Aanleiding; Samenwerking</vt:lpstr>
      <vt:lpstr>Ruimtelijk Kader (H.3) </vt:lpstr>
      <vt:lpstr>Beeldkwaliteitsplan (H.5) </vt:lpstr>
      <vt:lpstr>Programma van Eisen – KC Kon. Juliana</vt:lpstr>
      <vt:lpstr>Ruimteprogramma – De Willisstee</vt:lpstr>
      <vt:lpstr>Participatie</vt:lpstr>
      <vt:lpstr>Organisatie</vt:lpstr>
      <vt:lpstr>Financiën</vt:lpstr>
      <vt:lpstr>Planning</vt:lpstr>
      <vt:lpstr>PowerPoint-presentatie</vt:lpstr>
    </vt:vector>
  </TitlesOfParts>
  <Company>Gemeente de Ronde Venen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Sjaak Vroegop</dc:creator>
  <cp:lastModifiedBy>Sjaak Vroegop</cp:lastModifiedBy>
  <cp:revision>3</cp:revision>
  <dcterms:created xsi:type="dcterms:W3CDTF">2024-08-06T08:44:56Z</dcterms:created>
  <dcterms:modified xsi:type="dcterms:W3CDTF">2024-09-03T12:00:45Z</dcterms:modified>
</cp:coreProperties>
</file>