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9bada482472941eb" Type="http://schemas.microsoft.com/office/2007/relationships/ui/extensibility" Target="customUI/customUI14.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72" r:id="rId5"/>
    <p:sldId id="338" r:id="rId6"/>
    <p:sldId id="267" r:id="rId7"/>
    <p:sldId id="339" r:id="rId8"/>
    <p:sldId id="343" r:id="rId9"/>
    <p:sldId id="340" r:id="rId10"/>
    <p:sldId id="345" r:id="rId11"/>
    <p:sldId id="348" r:id="rId12"/>
    <p:sldId id="341" r:id="rId13"/>
    <p:sldId id="344" r:id="rId14"/>
    <p:sldId id="310" r:id="rId15"/>
    <p:sldId id="262" r:id="rId16"/>
    <p:sldId id="349" r:id="rId17"/>
    <p:sldId id="350" r:id="rId18"/>
    <p:sldId id="351" r:id="rId19"/>
  </p:sldIdLst>
  <p:sldSz cx="12192000" cy="6858000"/>
  <p:notesSz cx="6642100" cy="93218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DDB8B6-49AB-4B9B-A514-246D986E459F}" v="460" dt="2023-09-06T10:33:10.25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94660"/>
  </p:normalViewPr>
  <p:slideViewPr>
    <p:cSldViewPr snapToGrid="0">
      <p:cViewPr varScale="1">
        <p:scale>
          <a:sx n="159" d="100"/>
          <a:sy n="159" d="100"/>
        </p:scale>
        <p:origin x="262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riek Wiegmans" userId="9c606a5b-cc4c-4dc3-91c5-5b521597b606" providerId="ADAL" clId="{6C7BE4D7-1D3B-4CF7-8ACB-82CA814DB27D}"/>
    <pc:docChg chg="undo custSel addSld delSld modSld">
      <pc:chgData name="Anneriek Wiegmans" userId="9c606a5b-cc4c-4dc3-91c5-5b521597b606" providerId="ADAL" clId="{6C7BE4D7-1D3B-4CF7-8ACB-82CA814DB27D}" dt="2023-09-01T09:30:21.207" v="3199" actId="1076"/>
      <pc:docMkLst>
        <pc:docMk/>
      </pc:docMkLst>
      <pc:sldChg chg="add del">
        <pc:chgData name="Anneriek Wiegmans" userId="9c606a5b-cc4c-4dc3-91c5-5b521597b606" providerId="ADAL" clId="{6C7BE4D7-1D3B-4CF7-8ACB-82CA814DB27D}" dt="2023-09-01T07:36:01.650" v="1049" actId="47"/>
        <pc:sldMkLst>
          <pc:docMk/>
          <pc:sldMk cId="1100706382" sldId="262"/>
        </pc:sldMkLst>
      </pc:sldChg>
      <pc:sldChg chg="addSp delSp modSp del mod delAnim">
        <pc:chgData name="Anneriek Wiegmans" userId="9c606a5b-cc4c-4dc3-91c5-5b521597b606" providerId="ADAL" clId="{6C7BE4D7-1D3B-4CF7-8ACB-82CA814DB27D}" dt="2023-09-01T09:19:50.786" v="2515" actId="47"/>
        <pc:sldMkLst>
          <pc:docMk/>
          <pc:sldMk cId="133234899" sldId="266"/>
        </pc:sldMkLst>
        <pc:spChg chg="del">
          <ac:chgData name="Anneriek Wiegmans" userId="9c606a5b-cc4c-4dc3-91c5-5b521597b606" providerId="ADAL" clId="{6C7BE4D7-1D3B-4CF7-8ACB-82CA814DB27D}" dt="2023-09-01T07:11:48.959" v="22" actId="478"/>
          <ac:spMkLst>
            <pc:docMk/>
            <pc:sldMk cId="133234899" sldId="266"/>
            <ac:spMk id="3" creationId="{03DDAB20-1A96-3797-C720-4F6CAA75A23F}"/>
          </ac:spMkLst>
        </pc:spChg>
        <pc:spChg chg="del mod">
          <ac:chgData name="Anneriek Wiegmans" userId="9c606a5b-cc4c-4dc3-91c5-5b521597b606" providerId="ADAL" clId="{6C7BE4D7-1D3B-4CF7-8ACB-82CA814DB27D}" dt="2023-09-01T09:19:30.618" v="2510" actId="21"/>
          <ac:spMkLst>
            <pc:docMk/>
            <pc:sldMk cId="133234899" sldId="266"/>
            <ac:spMk id="5" creationId="{B9D656AD-C1E8-168F-39FE-B1C60D05F2E3}"/>
          </ac:spMkLst>
        </pc:spChg>
        <pc:spChg chg="add del mod">
          <ac:chgData name="Anneriek Wiegmans" userId="9c606a5b-cc4c-4dc3-91c5-5b521597b606" providerId="ADAL" clId="{6C7BE4D7-1D3B-4CF7-8ACB-82CA814DB27D}" dt="2023-09-01T07:13:34.069" v="25" actId="478"/>
          <ac:spMkLst>
            <pc:docMk/>
            <pc:sldMk cId="133234899" sldId="266"/>
            <ac:spMk id="6" creationId="{2F145665-0F4B-D87D-2511-E0EE5419EE84}"/>
          </ac:spMkLst>
        </pc:spChg>
        <pc:spChg chg="add mod">
          <ac:chgData name="Anneriek Wiegmans" userId="9c606a5b-cc4c-4dc3-91c5-5b521597b606" providerId="ADAL" clId="{6C7BE4D7-1D3B-4CF7-8ACB-82CA814DB27D}" dt="2023-09-01T09:19:30.618" v="2510" actId="21"/>
          <ac:spMkLst>
            <pc:docMk/>
            <pc:sldMk cId="133234899" sldId="266"/>
            <ac:spMk id="10" creationId="{0E2B9C86-A366-9710-2C4C-FEB1E5B852F4}"/>
          </ac:spMkLst>
        </pc:spChg>
        <pc:graphicFrameChg chg="del mod">
          <ac:chgData name="Anneriek Wiegmans" userId="9c606a5b-cc4c-4dc3-91c5-5b521597b606" providerId="ADAL" clId="{6C7BE4D7-1D3B-4CF7-8ACB-82CA814DB27D}" dt="2023-09-01T07:12:15.941" v="24" actId="478"/>
          <ac:graphicFrameMkLst>
            <pc:docMk/>
            <pc:sldMk cId="133234899" sldId="266"/>
            <ac:graphicFrameMk id="9" creationId="{E5851444-9E40-1C7F-5EE9-D112159208B2}"/>
          </ac:graphicFrameMkLst>
        </pc:graphicFrameChg>
        <pc:picChg chg="add del mod">
          <ac:chgData name="Anneriek Wiegmans" userId="9c606a5b-cc4c-4dc3-91c5-5b521597b606" providerId="ADAL" clId="{6C7BE4D7-1D3B-4CF7-8ACB-82CA814DB27D}" dt="2023-09-01T07:13:38.813" v="27"/>
          <ac:picMkLst>
            <pc:docMk/>
            <pc:sldMk cId="133234899" sldId="266"/>
            <ac:picMk id="7" creationId="{88CF8383-4E45-5064-DC16-024C53B9A3B6}"/>
          </ac:picMkLst>
        </pc:picChg>
      </pc:sldChg>
      <pc:sldChg chg="addSp modSp mod">
        <pc:chgData name="Anneriek Wiegmans" userId="9c606a5b-cc4c-4dc3-91c5-5b521597b606" providerId="ADAL" clId="{6C7BE4D7-1D3B-4CF7-8ACB-82CA814DB27D}" dt="2023-09-01T07:21:57.041" v="273" actId="732"/>
        <pc:sldMkLst>
          <pc:docMk/>
          <pc:sldMk cId="1891466907" sldId="267"/>
        </pc:sldMkLst>
        <pc:spChg chg="mod">
          <ac:chgData name="Anneriek Wiegmans" userId="9c606a5b-cc4c-4dc3-91c5-5b521597b606" providerId="ADAL" clId="{6C7BE4D7-1D3B-4CF7-8ACB-82CA814DB27D}" dt="2023-09-01T07:15:09.563" v="39" actId="5793"/>
          <ac:spMkLst>
            <pc:docMk/>
            <pc:sldMk cId="1891466907" sldId="267"/>
            <ac:spMk id="2" creationId="{E8AA9B71-E833-2296-92CA-BBA965199257}"/>
          </ac:spMkLst>
        </pc:spChg>
        <pc:picChg chg="add mod modCrop">
          <ac:chgData name="Anneriek Wiegmans" userId="9c606a5b-cc4c-4dc3-91c5-5b521597b606" providerId="ADAL" clId="{6C7BE4D7-1D3B-4CF7-8ACB-82CA814DB27D}" dt="2023-09-01T07:21:57.041" v="273" actId="732"/>
          <ac:picMkLst>
            <pc:docMk/>
            <pc:sldMk cId="1891466907" sldId="267"/>
            <ac:picMk id="5" creationId="{0A2FFC3D-8B33-8256-65F7-13B9F2D1C9EB}"/>
          </ac:picMkLst>
        </pc:picChg>
      </pc:sldChg>
      <pc:sldChg chg="addSp delSp modSp add mod">
        <pc:chgData name="Anneriek Wiegmans" userId="9c606a5b-cc4c-4dc3-91c5-5b521597b606" providerId="ADAL" clId="{6C7BE4D7-1D3B-4CF7-8ACB-82CA814DB27D}" dt="2023-09-01T09:20:23.487" v="2518" actId="1076"/>
        <pc:sldMkLst>
          <pc:docMk/>
          <pc:sldMk cId="3620971728" sldId="338"/>
        </pc:sldMkLst>
        <pc:spChg chg="del mod">
          <ac:chgData name="Anneriek Wiegmans" userId="9c606a5b-cc4c-4dc3-91c5-5b521597b606" providerId="ADAL" clId="{6C7BE4D7-1D3B-4CF7-8ACB-82CA814DB27D}" dt="2023-09-01T07:58:17.050" v="1478" actId="478"/>
          <ac:spMkLst>
            <pc:docMk/>
            <pc:sldMk cId="3620971728" sldId="338"/>
            <ac:spMk id="2" creationId="{5FA6A260-CA05-3858-0956-519E96554B67}"/>
          </ac:spMkLst>
        </pc:spChg>
        <pc:spChg chg="mod">
          <ac:chgData name="Anneriek Wiegmans" userId="9c606a5b-cc4c-4dc3-91c5-5b521597b606" providerId="ADAL" clId="{6C7BE4D7-1D3B-4CF7-8ACB-82CA814DB27D}" dt="2023-09-01T07:13:58.152" v="28"/>
          <ac:spMkLst>
            <pc:docMk/>
            <pc:sldMk cId="3620971728" sldId="338"/>
            <ac:spMk id="5" creationId="{6CC06970-07D9-CFA0-D4C8-C93E77726365}"/>
          </ac:spMkLst>
        </pc:spChg>
        <pc:spChg chg="del">
          <ac:chgData name="Anneriek Wiegmans" userId="9c606a5b-cc4c-4dc3-91c5-5b521597b606" providerId="ADAL" clId="{6C7BE4D7-1D3B-4CF7-8ACB-82CA814DB27D}" dt="2023-09-01T07:41:15.009" v="1336" actId="478"/>
          <ac:spMkLst>
            <pc:docMk/>
            <pc:sldMk cId="3620971728" sldId="338"/>
            <ac:spMk id="7" creationId="{3DF2BF49-C3F8-8310-626C-C70840A2D7D8}"/>
          </ac:spMkLst>
        </pc:spChg>
        <pc:spChg chg="del">
          <ac:chgData name="Anneriek Wiegmans" userId="9c606a5b-cc4c-4dc3-91c5-5b521597b606" providerId="ADAL" clId="{6C7BE4D7-1D3B-4CF7-8ACB-82CA814DB27D}" dt="2023-09-01T07:53:26.129" v="1403" actId="478"/>
          <ac:spMkLst>
            <pc:docMk/>
            <pc:sldMk cId="3620971728" sldId="338"/>
            <ac:spMk id="8" creationId="{81538C98-E8BB-C552-5858-D27B4BF179A5}"/>
          </ac:spMkLst>
        </pc:spChg>
        <pc:spChg chg="del">
          <ac:chgData name="Anneriek Wiegmans" userId="9c606a5b-cc4c-4dc3-91c5-5b521597b606" providerId="ADAL" clId="{6C7BE4D7-1D3B-4CF7-8ACB-82CA814DB27D}" dt="2023-09-01T07:53:27.852" v="1404" actId="478"/>
          <ac:spMkLst>
            <pc:docMk/>
            <pc:sldMk cId="3620971728" sldId="338"/>
            <ac:spMk id="9" creationId="{758C7AFD-77FE-5071-32FD-DE9E838B8531}"/>
          </ac:spMkLst>
        </pc:spChg>
        <pc:spChg chg="del">
          <ac:chgData name="Anneriek Wiegmans" userId="9c606a5b-cc4c-4dc3-91c5-5b521597b606" providerId="ADAL" clId="{6C7BE4D7-1D3B-4CF7-8ACB-82CA814DB27D}" dt="2023-09-01T07:58:27.251" v="1481" actId="478"/>
          <ac:spMkLst>
            <pc:docMk/>
            <pc:sldMk cId="3620971728" sldId="338"/>
            <ac:spMk id="10" creationId="{2904B828-1498-6979-5AE3-7B6D116ADE56}"/>
          </ac:spMkLst>
        </pc:spChg>
        <pc:spChg chg="add del mod">
          <ac:chgData name="Anneriek Wiegmans" userId="9c606a5b-cc4c-4dc3-91c5-5b521597b606" providerId="ADAL" clId="{6C7BE4D7-1D3B-4CF7-8ACB-82CA814DB27D}" dt="2023-09-01T07:41:18.180" v="1337" actId="478"/>
          <ac:spMkLst>
            <pc:docMk/>
            <pc:sldMk cId="3620971728" sldId="338"/>
            <ac:spMk id="11" creationId="{9DBC5A1B-FA3D-198D-C661-108DDECC0519}"/>
          </ac:spMkLst>
        </pc:spChg>
        <pc:spChg chg="del">
          <ac:chgData name="Anneriek Wiegmans" userId="9c606a5b-cc4c-4dc3-91c5-5b521597b606" providerId="ADAL" clId="{6C7BE4D7-1D3B-4CF7-8ACB-82CA814DB27D}" dt="2023-09-01T07:53:28.914" v="1405" actId="478"/>
          <ac:spMkLst>
            <pc:docMk/>
            <pc:sldMk cId="3620971728" sldId="338"/>
            <ac:spMk id="12" creationId="{75363D48-4F9B-3D53-F595-A51DA77721E5}"/>
          </ac:spMkLst>
        </pc:spChg>
        <pc:spChg chg="del mod">
          <ac:chgData name="Anneriek Wiegmans" userId="9c606a5b-cc4c-4dc3-91c5-5b521597b606" providerId="ADAL" clId="{6C7BE4D7-1D3B-4CF7-8ACB-82CA814DB27D}" dt="2023-09-01T07:58:21.718" v="1480" actId="478"/>
          <ac:spMkLst>
            <pc:docMk/>
            <pc:sldMk cId="3620971728" sldId="338"/>
            <ac:spMk id="13" creationId="{E4153CB0-F580-D86A-D336-797F9911DCF3}"/>
          </ac:spMkLst>
        </pc:spChg>
        <pc:spChg chg="del mod">
          <ac:chgData name="Anneriek Wiegmans" userId="9c606a5b-cc4c-4dc3-91c5-5b521597b606" providerId="ADAL" clId="{6C7BE4D7-1D3B-4CF7-8ACB-82CA814DB27D}" dt="2023-09-01T07:58:49.134" v="1489" actId="478"/>
          <ac:spMkLst>
            <pc:docMk/>
            <pc:sldMk cId="3620971728" sldId="338"/>
            <ac:spMk id="14" creationId="{3344126E-4514-484F-6CB5-461BF3B2C4B4}"/>
          </ac:spMkLst>
        </pc:spChg>
        <pc:spChg chg="del mod">
          <ac:chgData name="Anneriek Wiegmans" userId="9c606a5b-cc4c-4dc3-91c5-5b521597b606" providerId="ADAL" clId="{6C7BE4D7-1D3B-4CF7-8ACB-82CA814DB27D}" dt="2023-09-01T07:58:49.134" v="1489" actId="478"/>
          <ac:spMkLst>
            <pc:docMk/>
            <pc:sldMk cId="3620971728" sldId="338"/>
            <ac:spMk id="15" creationId="{1163A35E-69B2-7221-C7C9-4AF73FA32F19}"/>
          </ac:spMkLst>
        </pc:spChg>
        <pc:spChg chg="del mod">
          <ac:chgData name="Anneriek Wiegmans" userId="9c606a5b-cc4c-4dc3-91c5-5b521597b606" providerId="ADAL" clId="{6C7BE4D7-1D3B-4CF7-8ACB-82CA814DB27D}" dt="2023-09-01T07:58:49.134" v="1489" actId="478"/>
          <ac:spMkLst>
            <pc:docMk/>
            <pc:sldMk cId="3620971728" sldId="338"/>
            <ac:spMk id="16" creationId="{3319D0C6-3361-921E-3A74-2260D5D908A5}"/>
          </ac:spMkLst>
        </pc:spChg>
        <pc:spChg chg="del mod topLvl">
          <ac:chgData name="Anneriek Wiegmans" userId="9c606a5b-cc4c-4dc3-91c5-5b521597b606" providerId="ADAL" clId="{6C7BE4D7-1D3B-4CF7-8ACB-82CA814DB27D}" dt="2023-09-01T07:58:37.247" v="1486" actId="478"/>
          <ac:spMkLst>
            <pc:docMk/>
            <pc:sldMk cId="3620971728" sldId="338"/>
            <ac:spMk id="17" creationId="{6D8C9F24-C866-1C29-28B5-DB0512C56AC3}"/>
          </ac:spMkLst>
        </pc:spChg>
        <pc:spChg chg="del mod">
          <ac:chgData name="Anneriek Wiegmans" userId="9c606a5b-cc4c-4dc3-91c5-5b521597b606" providerId="ADAL" clId="{6C7BE4D7-1D3B-4CF7-8ACB-82CA814DB27D}" dt="2023-09-01T07:58:49.134" v="1489" actId="478"/>
          <ac:spMkLst>
            <pc:docMk/>
            <pc:sldMk cId="3620971728" sldId="338"/>
            <ac:spMk id="18" creationId="{677FF01B-3335-81FB-3508-9E259DFBF3A3}"/>
          </ac:spMkLst>
        </pc:spChg>
        <pc:spChg chg="del mod">
          <ac:chgData name="Anneriek Wiegmans" userId="9c606a5b-cc4c-4dc3-91c5-5b521597b606" providerId="ADAL" clId="{6C7BE4D7-1D3B-4CF7-8ACB-82CA814DB27D}" dt="2023-09-01T07:58:55.193" v="1490" actId="478"/>
          <ac:spMkLst>
            <pc:docMk/>
            <pc:sldMk cId="3620971728" sldId="338"/>
            <ac:spMk id="19" creationId="{5320AA6C-5813-80B6-0CEC-ED0297EF72E6}"/>
          </ac:spMkLst>
        </pc:spChg>
        <pc:spChg chg="del mod topLvl">
          <ac:chgData name="Anneriek Wiegmans" userId="9c606a5b-cc4c-4dc3-91c5-5b521597b606" providerId="ADAL" clId="{6C7BE4D7-1D3B-4CF7-8ACB-82CA814DB27D}" dt="2023-09-01T07:58:49.134" v="1489" actId="478"/>
          <ac:spMkLst>
            <pc:docMk/>
            <pc:sldMk cId="3620971728" sldId="338"/>
            <ac:spMk id="20" creationId="{E26B3154-B43C-8CBE-7845-8CB254EB99FF}"/>
          </ac:spMkLst>
        </pc:spChg>
        <pc:spChg chg="add del mod">
          <ac:chgData name="Anneriek Wiegmans" userId="9c606a5b-cc4c-4dc3-91c5-5b521597b606" providerId="ADAL" clId="{6C7BE4D7-1D3B-4CF7-8ACB-82CA814DB27D}" dt="2023-09-01T08:03:12.731" v="1599" actId="478"/>
          <ac:spMkLst>
            <pc:docMk/>
            <pc:sldMk cId="3620971728" sldId="338"/>
            <ac:spMk id="21" creationId="{2A481442-896E-E8E9-46AA-DE7674890438}"/>
          </ac:spMkLst>
        </pc:spChg>
        <pc:spChg chg="del mod topLvl">
          <ac:chgData name="Anneriek Wiegmans" userId="9c606a5b-cc4c-4dc3-91c5-5b521597b606" providerId="ADAL" clId="{6C7BE4D7-1D3B-4CF7-8ACB-82CA814DB27D}" dt="2023-09-01T07:58:49.134" v="1489" actId="478"/>
          <ac:spMkLst>
            <pc:docMk/>
            <pc:sldMk cId="3620971728" sldId="338"/>
            <ac:spMk id="24" creationId="{479C5536-A7C5-E27A-5885-FCEFFD06FA47}"/>
          </ac:spMkLst>
        </pc:spChg>
        <pc:spChg chg="del mod">
          <ac:chgData name="Anneriek Wiegmans" userId="9c606a5b-cc4c-4dc3-91c5-5b521597b606" providerId="ADAL" clId="{6C7BE4D7-1D3B-4CF7-8ACB-82CA814DB27D}" dt="2023-09-01T07:58:30.713" v="1483" actId="478"/>
          <ac:spMkLst>
            <pc:docMk/>
            <pc:sldMk cId="3620971728" sldId="338"/>
            <ac:spMk id="25" creationId="{02ECF8F0-B639-053D-72E1-68C2B90B89B6}"/>
          </ac:spMkLst>
        </pc:spChg>
        <pc:spChg chg="del">
          <ac:chgData name="Anneriek Wiegmans" userId="9c606a5b-cc4c-4dc3-91c5-5b521597b606" providerId="ADAL" clId="{6C7BE4D7-1D3B-4CF7-8ACB-82CA814DB27D}" dt="2023-09-01T07:58:49.134" v="1489" actId="478"/>
          <ac:spMkLst>
            <pc:docMk/>
            <pc:sldMk cId="3620971728" sldId="338"/>
            <ac:spMk id="27" creationId="{90B067F4-0F3F-65D3-E4E1-236A599A71B0}"/>
          </ac:spMkLst>
        </pc:spChg>
        <pc:spChg chg="mod">
          <ac:chgData name="Anneriek Wiegmans" userId="9c606a5b-cc4c-4dc3-91c5-5b521597b606" providerId="ADAL" clId="{6C7BE4D7-1D3B-4CF7-8ACB-82CA814DB27D}" dt="2023-09-01T07:53:20.109" v="1402" actId="14100"/>
          <ac:spMkLst>
            <pc:docMk/>
            <pc:sldMk cId="3620971728" sldId="338"/>
            <ac:spMk id="34" creationId="{1487D5A4-A8BE-81E2-92C9-CFDF40773B73}"/>
          </ac:spMkLst>
        </pc:spChg>
        <pc:spChg chg="mod">
          <ac:chgData name="Anneriek Wiegmans" userId="9c606a5b-cc4c-4dc3-91c5-5b521597b606" providerId="ADAL" clId="{6C7BE4D7-1D3B-4CF7-8ACB-82CA814DB27D}" dt="2023-09-01T07:53:10.819" v="1401" actId="20577"/>
          <ac:spMkLst>
            <pc:docMk/>
            <pc:sldMk cId="3620971728" sldId="338"/>
            <ac:spMk id="35" creationId="{DE9407A4-D8FF-21CD-0509-B9AEBD4265B8}"/>
          </ac:spMkLst>
        </pc:spChg>
        <pc:spChg chg="mod">
          <ac:chgData name="Anneriek Wiegmans" userId="9c606a5b-cc4c-4dc3-91c5-5b521597b606" providerId="ADAL" clId="{6C7BE4D7-1D3B-4CF7-8ACB-82CA814DB27D}" dt="2023-09-01T07:52:17.699" v="1345"/>
          <ac:spMkLst>
            <pc:docMk/>
            <pc:sldMk cId="3620971728" sldId="338"/>
            <ac:spMk id="36" creationId="{40256D24-53FE-6863-591C-E658BF4DFD8C}"/>
          </ac:spMkLst>
        </pc:spChg>
        <pc:spChg chg="mod">
          <ac:chgData name="Anneriek Wiegmans" userId="9c606a5b-cc4c-4dc3-91c5-5b521597b606" providerId="ADAL" clId="{6C7BE4D7-1D3B-4CF7-8ACB-82CA814DB27D}" dt="2023-09-01T07:52:17.699" v="1345"/>
          <ac:spMkLst>
            <pc:docMk/>
            <pc:sldMk cId="3620971728" sldId="338"/>
            <ac:spMk id="37" creationId="{25282685-A761-A6BF-42B0-B5641A4D60DB}"/>
          </ac:spMkLst>
        </pc:spChg>
        <pc:spChg chg="mod">
          <ac:chgData name="Anneriek Wiegmans" userId="9c606a5b-cc4c-4dc3-91c5-5b521597b606" providerId="ADAL" clId="{6C7BE4D7-1D3B-4CF7-8ACB-82CA814DB27D}" dt="2023-09-01T07:52:17.699" v="1345"/>
          <ac:spMkLst>
            <pc:docMk/>
            <pc:sldMk cId="3620971728" sldId="338"/>
            <ac:spMk id="38" creationId="{B842DB4E-A059-165B-ECFF-7B6893521DD1}"/>
          </ac:spMkLst>
        </pc:spChg>
        <pc:spChg chg="mod">
          <ac:chgData name="Anneriek Wiegmans" userId="9c606a5b-cc4c-4dc3-91c5-5b521597b606" providerId="ADAL" clId="{6C7BE4D7-1D3B-4CF7-8ACB-82CA814DB27D}" dt="2023-09-01T07:53:57.547" v="1408"/>
          <ac:spMkLst>
            <pc:docMk/>
            <pc:sldMk cId="3620971728" sldId="338"/>
            <ac:spMk id="41" creationId="{9C974961-1E6D-96C6-A6D3-54B0DF681E69}"/>
          </ac:spMkLst>
        </pc:spChg>
        <pc:spChg chg="mod">
          <ac:chgData name="Anneriek Wiegmans" userId="9c606a5b-cc4c-4dc3-91c5-5b521597b606" providerId="ADAL" clId="{6C7BE4D7-1D3B-4CF7-8ACB-82CA814DB27D}" dt="2023-09-01T08:08:15.859" v="1634" actId="14100"/>
          <ac:spMkLst>
            <pc:docMk/>
            <pc:sldMk cId="3620971728" sldId="338"/>
            <ac:spMk id="46" creationId="{D338716B-74F4-12C0-6716-F424F9447AEC}"/>
          </ac:spMkLst>
        </pc:spChg>
        <pc:spChg chg="mod">
          <ac:chgData name="Anneriek Wiegmans" userId="9c606a5b-cc4c-4dc3-91c5-5b521597b606" providerId="ADAL" clId="{6C7BE4D7-1D3B-4CF7-8ACB-82CA814DB27D}" dt="2023-09-01T08:02:30.206" v="1579" actId="20577"/>
          <ac:spMkLst>
            <pc:docMk/>
            <pc:sldMk cId="3620971728" sldId="338"/>
            <ac:spMk id="47" creationId="{AB0BF7DB-9A21-F908-64D8-E2BB89510430}"/>
          </ac:spMkLst>
        </pc:spChg>
        <pc:spChg chg="mod">
          <ac:chgData name="Anneriek Wiegmans" userId="9c606a5b-cc4c-4dc3-91c5-5b521597b606" providerId="ADAL" clId="{6C7BE4D7-1D3B-4CF7-8ACB-82CA814DB27D}" dt="2023-09-01T08:03:28.047" v="1601" actId="14100"/>
          <ac:spMkLst>
            <pc:docMk/>
            <pc:sldMk cId="3620971728" sldId="338"/>
            <ac:spMk id="50" creationId="{6E39AB04-40E1-6660-57C2-AFA342A4501B}"/>
          </ac:spMkLst>
        </pc:spChg>
        <pc:spChg chg="mod">
          <ac:chgData name="Anneriek Wiegmans" userId="9c606a5b-cc4c-4dc3-91c5-5b521597b606" providerId="ADAL" clId="{6C7BE4D7-1D3B-4CF7-8ACB-82CA814DB27D}" dt="2023-09-01T08:03:22.909" v="1600" actId="20577"/>
          <ac:spMkLst>
            <pc:docMk/>
            <pc:sldMk cId="3620971728" sldId="338"/>
            <ac:spMk id="51" creationId="{FDADF86F-82B1-78DA-8CB8-E9AACF232EF5}"/>
          </ac:spMkLst>
        </pc:spChg>
        <pc:spChg chg="mod">
          <ac:chgData name="Anneriek Wiegmans" userId="9c606a5b-cc4c-4dc3-91c5-5b521597b606" providerId="ADAL" clId="{6C7BE4D7-1D3B-4CF7-8ACB-82CA814DB27D}" dt="2023-09-01T08:09:50.312" v="1658" actId="14100"/>
          <ac:spMkLst>
            <pc:docMk/>
            <pc:sldMk cId="3620971728" sldId="338"/>
            <ac:spMk id="58" creationId="{9B61DEA0-FE2E-0309-15F1-53B1A7D1055E}"/>
          </ac:spMkLst>
        </pc:spChg>
        <pc:spChg chg="mod">
          <ac:chgData name="Anneriek Wiegmans" userId="9c606a5b-cc4c-4dc3-91c5-5b521597b606" providerId="ADAL" clId="{6C7BE4D7-1D3B-4CF7-8ACB-82CA814DB27D}" dt="2023-09-01T07:57:54.836" v="1474" actId="1076"/>
          <ac:spMkLst>
            <pc:docMk/>
            <pc:sldMk cId="3620971728" sldId="338"/>
            <ac:spMk id="59" creationId="{20158824-738B-7355-E644-2FF6F5208089}"/>
          </ac:spMkLst>
        </pc:spChg>
        <pc:spChg chg="mod">
          <ac:chgData name="Anneriek Wiegmans" userId="9c606a5b-cc4c-4dc3-91c5-5b521597b606" providerId="ADAL" clId="{6C7BE4D7-1D3B-4CF7-8ACB-82CA814DB27D}" dt="2023-09-01T08:52:06.660" v="1706" actId="14100"/>
          <ac:spMkLst>
            <pc:docMk/>
            <pc:sldMk cId="3620971728" sldId="338"/>
            <ac:spMk id="68" creationId="{49E97773-9265-0ABF-598C-5CB9729FBFF2}"/>
          </ac:spMkLst>
        </pc:spChg>
        <pc:spChg chg="mod">
          <ac:chgData name="Anneriek Wiegmans" userId="9c606a5b-cc4c-4dc3-91c5-5b521597b606" providerId="ADAL" clId="{6C7BE4D7-1D3B-4CF7-8ACB-82CA814DB27D}" dt="2023-09-01T08:51:59.754" v="1704" actId="20577"/>
          <ac:spMkLst>
            <pc:docMk/>
            <pc:sldMk cId="3620971728" sldId="338"/>
            <ac:spMk id="69" creationId="{77602233-1A1A-4B8F-33A8-D01FDCFEC245}"/>
          </ac:spMkLst>
        </pc:spChg>
        <pc:spChg chg="mod">
          <ac:chgData name="Anneriek Wiegmans" userId="9c606a5b-cc4c-4dc3-91c5-5b521597b606" providerId="ADAL" clId="{6C7BE4D7-1D3B-4CF7-8ACB-82CA814DB27D}" dt="2023-09-01T08:06:03.897" v="1616" actId="571"/>
          <ac:spMkLst>
            <pc:docMk/>
            <pc:sldMk cId="3620971728" sldId="338"/>
            <ac:spMk id="70" creationId="{915D4E89-A5AD-08C9-BF53-F1013E026F19}"/>
          </ac:spMkLst>
        </pc:spChg>
        <pc:spChg chg="mod">
          <ac:chgData name="Anneriek Wiegmans" userId="9c606a5b-cc4c-4dc3-91c5-5b521597b606" providerId="ADAL" clId="{6C7BE4D7-1D3B-4CF7-8ACB-82CA814DB27D}" dt="2023-09-01T08:06:03.897" v="1616" actId="571"/>
          <ac:spMkLst>
            <pc:docMk/>
            <pc:sldMk cId="3620971728" sldId="338"/>
            <ac:spMk id="71" creationId="{96336F01-C938-E26E-57BF-44642AE79FDC}"/>
          </ac:spMkLst>
        </pc:spChg>
        <pc:spChg chg="mod">
          <ac:chgData name="Anneriek Wiegmans" userId="9c606a5b-cc4c-4dc3-91c5-5b521597b606" providerId="ADAL" clId="{6C7BE4D7-1D3B-4CF7-8ACB-82CA814DB27D}" dt="2023-09-01T08:06:03.897" v="1616" actId="571"/>
          <ac:spMkLst>
            <pc:docMk/>
            <pc:sldMk cId="3620971728" sldId="338"/>
            <ac:spMk id="75" creationId="{2EE2FBBC-447F-BB30-BF89-818F2DF996E7}"/>
          </ac:spMkLst>
        </pc:spChg>
        <pc:spChg chg="mod">
          <ac:chgData name="Anneriek Wiegmans" userId="9c606a5b-cc4c-4dc3-91c5-5b521597b606" providerId="ADAL" clId="{6C7BE4D7-1D3B-4CF7-8ACB-82CA814DB27D}" dt="2023-09-01T08:06:03.897" v="1616" actId="571"/>
          <ac:spMkLst>
            <pc:docMk/>
            <pc:sldMk cId="3620971728" sldId="338"/>
            <ac:spMk id="76" creationId="{C6434163-9FB0-EA98-2ACC-653A43994718}"/>
          </ac:spMkLst>
        </pc:spChg>
        <pc:spChg chg="mod">
          <ac:chgData name="Anneriek Wiegmans" userId="9c606a5b-cc4c-4dc3-91c5-5b521597b606" providerId="ADAL" clId="{6C7BE4D7-1D3B-4CF7-8ACB-82CA814DB27D}" dt="2023-09-01T08:52:03.856" v="1705" actId="14100"/>
          <ac:spMkLst>
            <pc:docMk/>
            <pc:sldMk cId="3620971728" sldId="338"/>
            <ac:spMk id="77" creationId="{8C36B1CF-C2BF-75C0-9977-B01E395C83BF}"/>
          </ac:spMkLst>
        </pc:spChg>
        <pc:spChg chg="mod">
          <ac:chgData name="Anneriek Wiegmans" userId="9c606a5b-cc4c-4dc3-91c5-5b521597b606" providerId="ADAL" clId="{6C7BE4D7-1D3B-4CF7-8ACB-82CA814DB27D}" dt="2023-09-01T08:51:16.309" v="1679" actId="20577"/>
          <ac:spMkLst>
            <pc:docMk/>
            <pc:sldMk cId="3620971728" sldId="338"/>
            <ac:spMk id="78" creationId="{A7E96CE7-5786-29F3-A4BB-993701A2F8EB}"/>
          </ac:spMkLst>
        </pc:spChg>
        <pc:spChg chg="add del mod">
          <ac:chgData name="Anneriek Wiegmans" userId="9c606a5b-cc4c-4dc3-91c5-5b521597b606" providerId="ADAL" clId="{6C7BE4D7-1D3B-4CF7-8ACB-82CA814DB27D}" dt="2023-09-01T08:10:00.764" v="1660" actId="478"/>
          <ac:spMkLst>
            <pc:docMk/>
            <pc:sldMk cId="3620971728" sldId="338"/>
            <ac:spMk id="84" creationId="{7FAACEC0-AF7B-0EAD-59E1-F2458A275C9F}"/>
          </ac:spMkLst>
        </pc:spChg>
        <pc:spChg chg="add del mod">
          <ac:chgData name="Anneriek Wiegmans" userId="9c606a5b-cc4c-4dc3-91c5-5b521597b606" providerId="ADAL" clId="{6C7BE4D7-1D3B-4CF7-8ACB-82CA814DB27D}" dt="2023-09-01T08:06:13.449" v="1618" actId="21"/>
          <ac:spMkLst>
            <pc:docMk/>
            <pc:sldMk cId="3620971728" sldId="338"/>
            <ac:spMk id="85" creationId="{DB898593-A62A-DADB-5AB9-8022F09D3C17}"/>
          </ac:spMkLst>
        </pc:spChg>
        <pc:spChg chg="add del mod">
          <ac:chgData name="Anneriek Wiegmans" userId="9c606a5b-cc4c-4dc3-91c5-5b521597b606" providerId="ADAL" clId="{6C7BE4D7-1D3B-4CF7-8ACB-82CA814DB27D}" dt="2023-09-01T08:09:26.748" v="1653" actId="478"/>
          <ac:spMkLst>
            <pc:docMk/>
            <pc:sldMk cId="3620971728" sldId="338"/>
            <ac:spMk id="86" creationId="{B17307C1-C9CE-22E6-563D-F84ABF951890}"/>
          </ac:spMkLst>
        </pc:spChg>
        <pc:spChg chg="add del mod">
          <ac:chgData name="Anneriek Wiegmans" userId="9c606a5b-cc4c-4dc3-91c5-5b521597b606" providerId="ADAL" clId="{6C7BE4D7-1D3B-4CF7-8ACB-82CA814DB27D}" dt="2023-09-01T08:09:10.449" v="1648" actId="21"/>
          <ac:spMkLst>
            <pc:docMk/>
            <pc:sldMk cId="3620971728" sldId="338"/>
            <ac:spMk id="87" creationId="{20DBBDD9-ECB3-6C8B-7855-72107A7907F9}"/>
          </ac:spMkLst>
        </pc:spChg>
        <pc:spChg chg="add mod">
          <ac:chgData name="Anneriek Wiegmans" userId="9c606a5b-cc4c-4dc3-91c5-5b521597b606" providerId="ADAL" clId="{6C7BE4D7-1D3B-4CF7-8ACB-82CA814DB27D}" dt="2023-09-01T08:09:04.818" v="1646" actId="164"/>
          <ac:spMkLst>
            <pc:docMk/>
            <pc:sldMk cId="3620971728" sldId="338"/>
            <ac:spMk id="92" creationId="{F2AF0FDA-A354-C42F-A7A1-0FF6C11A6A78}"/>
          </ac:spMkLst>
        </pc:spChg>
        <pc:spChg chg="add mod">
          <ac:chgData name="Anneriek Wiegmans" userId="9c606a5b-cc4c-4dc3-91c5-5b521597b606" providerId="ADAL" clId="{6C7BE4D7-1D3B-4CF7-8ACB-82CA814DB27D}" dt="2023-09-01T08:09:24.150" v="1651" actId="164"/>
          <ac:spMkLst>
            <pc:docMk/>
            <pc:sldMk cId="3620971728" sldId="338"/>
            <ac:spMk id="94" creationId="{B5A9FFD2-97B1-EA61-4BC4-2C0C4B8D0A72}"/>
          </ac:spMkLst>
        </pc:spChg>
        <pc:spChg chg="mod">
          <ac:chgData name="Anneriek Wiegmans" userId="9c606a5b-cc4c-4dc3-91c5-5b521597b606" providerId="ADAL" clId="{6C7BE4D7-1D3B-4CF7-8ACB-82CA814DB27D}" dt="2023-09-01T09:20:23.487" v="2518" actId="1076"/>
          <ac:spMkLst>
            <pc:docMk/>
            <pc:sldMk cId="3620971728" sldId="338"/>
            <ac:spMk id="97" creationId="{1A0588FC-2C9A-8F36-8D2C-2B6F72B6F8D1}"/>
          </ac:spMkLst>
        </pc:spChg>
        <pc:spChg chg="add del mod">
          <ac:chgData name="Anneriek Wiegmans" userId="9c606a5b-cc4c-4dc3-91c5-5b521597b606" providerId="ADAL" clId="{6C7BE4D7-1D3B-4CF7-8ACB-82CA814DB27D}" dt="2023-09-01T09:11:53.311" v="2431" actId="478"/>
          <ac:spMkLst>
            <pc:docMk/>
            <pc:sldMk cId="3620971728" sldId="338"/>
            <ac:spMk id="101" creationId="{33DA6363-6511-3EAA-0484-AFC0F836CC75}"/>
          </ac:spMkLst>
        </pc:spChg>
        <pc:spChg chg="add del mod">
          <ac:chgData name="Anneriek Wiegmans" userId="9c606a5b-cc4c-4dc3-91c5-5b521597b606" providerId="ADAL" clId="{6C7BE4D7-1D3B-4CF7-8ACB-82CA814DB27D}" dt="2023-09-01T09:11:38.097" v="2427" actId="21"/>
          <ac:spMkLst>
            <pc:docMk/>
            <pc:sldMk cId="3620971728" sldId="338"/>
            <ac:spMk id="102" creationId="{C54000B7-65CF-522E-4C4F-68B69B6CC85E}"/>
          </ac:spMkLst>
        </pc:spChg>
        <pc:spChg chg="add del mod ord">
          <ac:chgData name="Anneriek Wiegmans" userId="9c606a5b-cc4c-4dc3-91c5-5b521597b606" providerId="ADAL" clId="{6C7BE4D7-1D3B-4CF7-8ACB-82CA814DB27D}" dt="2023-09-01T09:08:16.020" v="2129" actId="478"/>
          <ac:spMkLst>
            <pc:docMk/>
            <pc:sldMk cId="3620971728" sldId="338"/>
            <ac:spMk id="103" creationId="{6C718C74-ACF9-C2E3-1825-97305FD7D220}"/>
          </ac:spMkLst>
        </pc:spChg>
        <pc:spChg chg="add del mod">
          <ac:chgData name="Anneriek Wiegmans" userId="9c606a5b-cc4c-4dc3-91c5-5b521597b606" providerId="ADAL" clId="{6C7BE4D7-1D3B-4CF7-8ACB-82CA814DB27D}" dt="2023-09-01T09:08:11.718" v="2123" actId="478"/>
          <ac:spMkLst>
            <pc:docMk/>
            <pc:sldMk cId="3620971728" sldId="338"/>
            <ac:spMk id="104" creationId="{846CABBE-D4F8-1E25-8D79-4B776455237D}"/>
          </ac:spMkLst>
        </pc:spChg>
        <pc:spChg chg="add del mod ord">
          <ac:chgData name="Anneriek Wiegmans" userId="9c606a5b-cc4c-4dc3-91c5-5b521597b606" providerId="ADAL" clId="{6C7BE4D7-1D3B-4CF7-8ACB-82CA814DB27D}" dt="2023-09-01T09:08:12.758" v="2124" actId="478"/>
          <ac:spMkLst>
            <pc:docMk/>
            <pc:sldMk cId="3620971728" sldId="338"/>
            <ac:spMk id="105" creationId="{D6C6AAEB-8F75-8148-184F-F3AC27AB7FB1}"/>
          </ac:spMkLst>
        </pc:spChg>
        <pc:spChg chg="add del mod ord">
          <ac:chgData name="Anneriek Wiegmans" userId="9c606a5b-cc4c-4dc3-91c5-5b521597b606" providerId="ADAL" clId="{6C7BE4D7-1D3B-4CF7-8ACB-82CA814DB27D}" dt="2023-09-01T09:08:20.941" v="2134" actId="478"/>
          <ac:spMkLst>
            <pc:docMk/>
            <pc:sldMk cId="3620971728" sldId="338"/>
            <ac:spMk id="106" creationId="{596D12B2-D970-AB70-65D7-3A3223256006}"/>
          </ac:spMkLst>
        </pc:spChg>
        <pc:spChg chg="add del mod">
          <ac:chgData name="Anneriek Wiegmans" userId="9c606a5b-cc4c-4dc3-91c5-5b521597b606" providerId="ADAL" clId="{6C7BE4D7-1D3B-4CF7-8ACB-82CA814DB27D}" dt="2023-09-01T09:08:10.745" v="2122" actId="478"/>
          <ac:spMkLst>
            <pc:docMk/>
            <pc:sldMk cId="3620971728" sldId="338"/>
            <ac:spMk id="107" creationId="{60D71204-03C0-D8A1-C454-A98882B0BE73}"/>
          </ac:spMkLst>
        </pc:spChg>
        <pc:spChg chg="add del mod">
          <ac:chgData name="Anneriek Wiegmans" userId="9c606a5b-cc4c-4dc3-91c5-5b521597b606" providerId="ADAL" clId="{6C7BE4D7-1D3B-4CF7-8ACB-82CA814DB27D}" dt="2023-09-01T09:08:20.036" v="2133" actId="478"/>
          <ac:spMkLst>
            <pc:docMk/>
            <pc:sldMk cId="3620971728" sldId="338"/>
            <ac:spMk id="108" creationId="{F2028B59-211D-64A3-85C4-62FF8812F76C}"/>
          </ac:spMkLst>
        </pc:spChg>
        <pc:spChg chg="mod">
          <ac:chgData name="Anneriek Wiegmans" userId="9c606a5b-cc4c-4dc3-91c5-5b521597b606" providerId="ADAL" clId="{6C7BE4D7-1D3B-4CF7-8ACB-82CA814DB27D}" dt="2023-09-01T09:00:28.255" v="1762" actId="571"/>
          <ac:spMkLst>
            <pc:docMk/>
            <pc:sldMk cId="3620971728" sldId="338"/>
            <ac:spMk id="111" creationId="{6350D4A5-DE33-D452-BCFD-3BCD304CE5ED}"/>
          </ac:spMkLst>
        </pc:spChg>
        <pc:spChg chg="mod">
          <ac:chgData name="Anneriek Wiegmans" userId="9c606a5b-cc4c-4dc3-91c5-5b521597b606" providerId="ADAL" clId="{6C7BE4D7-1D3B-4CF7-8ACB-82CA814DB27D}" dt="2023-09-01T09:00:28.255" v="1762" actId="571"/>
          <ac:spMkLst>
            <pc:docMk/>
            <pc:sldMk cId="3620971728" sldId="338"/>
            <ac:spMk id="113" creationId="{C06A0F57-AE25-C49A-97A4-052C1F553076}"/>
          </ac:spMkLst>
        </pc:spChg>
        <pc:spChg chg="add del mod">
          <ac:chgData name="Anneriek Wiegmans" userId="9c606a5b-cc4c-4dc3-91c5-5b521597b606" providerId="ADAL" clId="{6C7BE4D7-1D3B-4CF7-8ACB-82CA814DB27D}" dt="2023-09-01T09:06:05.832" v="2070" actId="478"/>
          <ac:spMkLst>
            <pc:docMk/>
            <pc:sldMk cId="3620971728" sldId="338"/>
            <ac:spMk id="116" creationId="{D0CBC373-77BA-E0B9-7345-FB58954B5F01}"/>
          </ac:spMkLst>
        </pc:spChg>
        <pc:spChg chg="add del mod">
          <ac:chgData name="Anneriek Wiegmans" userId="9c606a5b-cc4c-4dc3-91c5-5b521597b606" providerId="ADAL" clId="{6C7BE4D7-1D3B-4CF7-8ACB-82CA814DB27D}" dt="2023-09-01T09:08:25.809" v="2136" actId="478"/>
          <ac:spMkLst>
            <pc:docMk/>
            <pc:sldMk cId="3620971728" sldId="338"/>
            <ac:spMk id="117" creationId="{177A2AE3-A510-EDC4-5D70-0D4CB7EE166F}"/>
          </ac:spMkLst>
        </pc:spChg>
        <pc:spChg chg="add del mod">
          <ac:chgData name="Anneriek Wiegmans" userId="9c606a5b-cc4c-4dc3-91c5-5b521597b606" providerId="ADAL" clId="{6C7BE4D7-1D3B-4CF7-8ACB-82CA814DB27D}" dt="2023-09-01T09:08:07.254" v="2120" actId="478"/>
          <ac:spMkLst>
            <pc:docMk/>
            <pc:sldMk cId="3620971728" sldId="338"/>
            <ac:spMk id="118" creationId="{1D5E9849-4C58-D54C-396B-D1B7D15EF205}"/>
          </ac:spMkLst>
        </pc:spChg>
        <pc:spChg chg="add del mod">
          <ac:chgData name="Anneriek Wiegmans" userId="9c606a5b-cc4c-4dc3-91c5-5b521597b606" providerId="ADAL" clId="{6C7BE4D7-1D3B-4CF7-8ACB-82CA814DB27D}" dt="2023-09-01T09:08:14.130" v="2125" actId="478"/>
          <ac:spMkLst>
            <pc:docMk/>
            <pc:sldMk cId="3620971728" sldId="338"/>
            <ac:spMk id="119" creationId="{381F469C-8374-C1B3-803F-A2C9C6BF2CEE}"/>
          </ac:spMkLst>
        </pc:spChg>
        <pc:spChg chg="add del mod">
          <ac:chgData name="Anneriek Wiegmans" userId="9c606a5b-cc4c-4dc3-91c5-5b521597b606" providerId="ADAL" clId="{6C7BE4D7-1D3B-4CF7-8ACB-82CA814DB27D}" dt="2023-09-01T09:08:06.459" v="2118" actId="478"/>
          <ac:spMkLst>
            <pc:docMk/>
            <pc:sldMk cId="3620971728" sldId="338"/>
            <ac:spMk id="120" creationId="{B16CC045-A530-F170-18D4-BD5361850507}"/>
          </ac:spMkLst>
        </pc:spChg>
        <pc:spChg chg="add del mod">
          <ac:chgData name="Anneriek Wiegmans" userId="9c606a5b-cc4c-4dc3-91c5-5b521597b606" providerId="ADAL" clId="{6C7BE4D7-1D3B-4CF7-8ACB-82CA814DB27D}" dt="2023-09-01T09:08:18.857" v="2132" actId="478"/>
          <ac:spMkLst>
            <pc:docMk/>
            <pc:sldMk cId="3620971728" sldId="338"/>
            <ac:spMk id="121" creationId="{56F666B3-54E6-145D-3B02-E76F262DDE8C}"/>
          </ac:spMkLst>
        </pc:spChg>
        <pc:spChg chg="mod">
          <ac:chgData name="Anneriek Wiegmans" userId="9c606a5b-cc4c-4dc3-91c5-5b521597b606" providerId="ADAL" clId="{6C7BE4D7-1D3B-4CF7-8ACB-82CA814DB27D}" dt="2023-09-01T09:10:41.274" v="2290" actId="403"/>
          <ac:spMkLst>
            <pc:docMk/>
            <pc:sldMk cId="3620971728" sldId="338"/>
            <ac:spMk id="124" creationId="{E187DA6D-9523-45E3-0183-AAD96B664DCC}"/>
          </ac:spMkLst>
        </pc:spChg>
        <pc:spChg chg="mod">
          <ac:chgData name="Anneriek Wiegmans" userId="9c606a5b-cc4c-4dc3-91c5-5b521597b606" providerId="ADAL" clId="{6C7BE4D7-1D3B-4CF7-8ACB-82CA814DB27D}" dt="2023-09-01T09:10:46.003" v="2291" actId="14100"/>
          <ac:spMkLst>
            <pc:docMk/>
            <pc:sldMk cId="3620971728" sldId="338"/>
            <ac:spMk id="126" creationId="{69276658-1B6E-9E92-DC54-3F5608D8AAE9}"/>
          </ac:spMkLst>
        </pc:spChg>
        <pc:spChg chg="add del mod">
          <ac:chgData name="Anneriek Wiegmans" userId="9c606a5b-cc4c-4dc3-91c5-5b521597b606" providerId="ADAL" clId="{6C7BE4D7-1D3B-4CF7-8ACB-82CA814DB27D}" dt="2023-09-01T09:06:00.116" v="2068" actId="478"/>
          <ac:spMkLst>
            <pc:docMk/>
            <pc:sldMk cId="3620971728" sldId="338"/>
            <ac:spMk id="129" creationId="{58DD1EE8-03DD-AB5C-D103-917542932040}"/>
          </ac:spMkLst>
        </pc:spChg>
        <pc:spChg chg="add del mod">
          <ac:chgData name="Anneriek Wiegmans" userId="9c606a5b-cc4c-4dc3-91c5-5b521597b606" providerId="ADAL" clId="{6C7BE4D7-1D3B-4CF7-8ACB-82CA814DB27D}" dt="2023-09-01T09:06:37.165" v="2077" actId="478"/>
          <ac:spMkLst>
            <pc:docMk/>
            <pc:sldMk cId="3620971728" sldId="338"/>
            <ac:spMk id="130" creationId="{765B353F-4A7C-6D5F-43AD-D529CDB30219}"/>
          </ac:spMkLst>
        </pc:spChg>
        <pc:spChg chg="add mod">
          <ac:chgData name="Anneriek Wiegmans" userId="9c606a5b-cc4c-4dc3-91c5-5b521597b606" providerId="ADAL" clId="{6C7BE4D7-1D3B-4CF7-8ACB-82CA814DB27D}" dt="2023-09-01T09:10:53.942" v="2318" actId="1038"/>
          <ac:spMkLst>
            <pc:docMk/>
            <pc:sldMk cId="3620971728" sldId="338"/>
            <ac:spMk id="131" creationId="{A8A86751-717E-D796-0D65-C5707C58AB6C}"/>
          </ac:spMkLst>
        </pc:spChg>
        <pc:spChg chg="add mod">
          <ac:chgData name="Anneriek Wiegmans" userId="9c606a5b-cc4c-4dc3-91c5-5b521597b606" providerId="ADAL" clId="{6C7BE4D7-1D3B-4CF7-8ACB-82CA814DB27D}" dt="2023-09-01T09:11:07.473" v="2401" actId="1037"/>
          <ac:spMkLst>
            <pc:docMk/>
            <pc:sldMk cId="3620971728" sldId="338"/>
            <ac:spMk id="132" creationId="{D0832A68-52DA-ED75-2102-1CC1CD57B29C}"/>
          </ac:spMkLst>
        </pc:spChg>
        <pc:spChg chg="add mod">
          <ac:chgData name="Anneriek Wiegmans" userId="9c606a5b-cc4c-4dc3-91c5-5b521597b606" providerId="ADAL" clId="{6C7BE4D7-1D3B-4CF7-8ACB-82CA814DB27D}" dt="2023-09-01T09:10:53.942" v="2318" actId="1038"/>
          <ac:spMkLst>
            <pc:docMk/>
            <pc:sldMk cId="3620971728" sldId="338"/>
            <ac:spMk id="133" creationId="{ED5A92C3-F8BF-8D77-CFB9-5417784FDBEA}"/>
          </ac:spMkLst>
        </pc:spChg>
        <pc:spChg chg="add mod">
          <ac:chgData name="Anneriek Wiegmans" userId="9c606a5b-cc4c-4dc3-91c5-5b521597b606" providerId="ADAL" clId="{6C7BE4D7-1D3B-4CF7-8ACB-82CA814DB27D}" dt="2023-09-01T09:11:07.473" v="2401" actId="1037"/>
          <ac:spMkLst>
            <pc:docMk/>
            <pc:sldMk cId="3620971728" sldId="338"/>
            <ac:spMk id="134" creationId="{9F5AEDC4-18A9-46FB-DC33-6FA74E5B34D9}"/>
          </ac:spMkLst>
        </pc:spChg>
        <pc:spChg chg="add del mod">
          <ac:chgData name="Anneriek Wiegmans" userId="9c606a5b-cc4c-4dc3-91c5-5b521597b606" providerId="ADAL" clId="{6C7BE4D7-1D3B-4CF7-8ACB-82CA814DB27D}" dt="2023-09-01T09:12:29.950" v="2441" actId="478"/>
          <ac:spMkLst>
            <pc:docMk/>
            <pc:sldMk cId="3620971728" sldId="338"/>
            <ac:spMk id="136" creationId="{69A9AD05-EC80-E568-5BAD-A0FB9BA75F0A}"/>
          </ac:spMkLst>
        </pc:spChg>
        <pc:spChg chg="mod">
          <ac:chgData name="Anneriek Wiegmans" userId="9c606a5b-cc4c-4dc3-91c5-5b521597b606" providerId="ADAL" clId="{6C7BE4D7-1D3B-4CF7-8ACB-82CA814DB27D}" dt="2023-09-01T09:12:13.892" v="2437" actId="571"/>
          <ac:spMkLst>
            <pc:docMk/>
            <pc:sldMk cId="3620971728" sldId="338"/>
            <ac:spMk id="139" creationId="{3EED8ACC-5589-2AFC-B152-E0F4852E39F6}"/>
          </ac:spMkLst>
        </pc:spChg>
        <pc:spChg chg="del mod">
          <ac:chgData name="Anneriek Wiegmans" userId="9c606a5b-cc4c-4dc3-91c5-5b521597b606" providerId="ADAL" clId="{6C7BE4D7-1D3B-4CF7-8ACB-82CA814DB27D}" dt="2023-09-01T09:12:43.275" v="2446" actId="478"/>
          <ac:spMkLst>
            <pc:docMk/>
            <pc:sldMk cId="3620971728" sldId="338"/>
            <ac:spMk id="140" creationId="{60823BED-CC94-DBD5-CF13-CCEC7B555407}"/>
          </ac:spMkLst>
        </pc:spChg>
        <pc:spChg chg="mod">
          <ac:chgData name="Anneriek Wiegmans" userId="9c606a5b-cc4c-4dc3-91c5-5b521597b606" providerId="ADAL" clId="{6C7BE4D7-1D3B-4CF7-8ACB-82CA814DB27D}" dt="2023-09-01T09:12:13.892" v="2437" actId="571"/>
          <ac:spMkLst>
            <pc:docMk/>
            <pc:sldMk cId="3620971728" sldId="338"/>
            <ac:spMk id="141" creationId="{56FC50C8-DD67-BB5F-E3F0-E3B78E99AC58}"/>
          </ac:spMkLst>
        </pc:spChg>
        <pc:spChg chg="del mod">
          <ac:chgData name="Anneriek Wiegmans" userId="9c606a5b-cc4c-4dc3-91c5-5b521597b606" providerId="ADAL" clId="{6C7BE4D7-1D3B-4CF7-8ACB-82CA814DB27D}" dt="2023-09-01T09:12:39.645" v="2445" actId="478"/>
          <ac:spMkLst>
            <pc:docMk/>
            <pc:sldMk cId="3620971728" sldId="338"/>
            <ac:spMk id="142" creationId="{5ABC4553-8F0B-6225-9A8E-41C4A513C946}"/>
          </ac:spMkLst>
        </pc:spChg>
        <pc:spChg chg="mod">
          <ac:chgData name="Anneriek Wiegmans" userId="9c606a5b-cc4c-4dc3-91c5-5b521597b606" providerId="ADAL" clId="{6C7BE4D7-1D3B-4CF7-8ACB-82CA814DB27D}" dt="2023-09-01T09:18:06.572" v="2501" actId="20577"/>
          <ac:spMkLst>
            <pc:docMk/>
            <pc:sldMk cId="3620971728" sldId="338"/>
            <ac:spMk id="144" creationId="{48772321-D310-97D2-B075-8653871845DE}"/>
          </ac:spMkLst>
        </pc:spChg>
        <pc:spChg chg="mod">
          <ac:chgData name="Anneriek Wiegmans" userId="9c606a5b-cc4c-4dc3-91c5-5b521597b606" providerId="ADAL" clId="{6C7BE4D7-1D3B-4CF7-8ACB-82CA814DB27D}" dt="2023-09-01T09:18:09.969" v="2502" actId="14100"/>
          <ac:spMkLst>
            <pc:docMk/>
            <pc:sldMk cId="3620971728" sldId="338"/>
            <ac:spMk id="146" creationId="{A12D7E00-3940-1EE7-AB4E-207C7CC40BA1}"/>
          </ac:spMkLst>
        </pc:spChg>
        <pc:spChg chg="add del mod topLvl">
          <ac:chgData name="Anneriek Wiegmans" userId="9c606a5b-cc4c-4dc3-91c5-5b521597b606" providerId="ADAL" clId="{6C7BE4D7-1D3B-4CF7-8ACB-82CA814DB27D}" dt="2023-09-01T09:14:32.082" v="2471" actId="478"/>
          <ac:spMkLst>
            <pc:docMk/>
            <pc:sldMk cId="3620971728" sldId="338"/>
            <ac:spMk id="150" creationId="{F4A66B83-DFE1-D218-424B-3915A1ED3DC6}"/>
          </ac:spMkLst>
        </pc:spChg>
        <pc:spChg chg="add mod">
          <ac:chgData name="Anneriek Wiegmans" userId="9c606a5b-cc4c-4dc3-91c5-5b521597b606" providerId="ADAL" clId="{6C7BE4D7-1D3B-4CF7-8ACB-82CA814DB27D}" dt="2023-09-01T09:18:12.956" v="2503" actId="14100"/>
          <ac:spMkLst>
            <pc:docMk/>
            <pc:sldMk cId="3620971728" sldId="338"/>
            <ac:spMk id="152" creationId="{B0E44826-54C4-131D-7142-C2DF02466ACD}"/>
          </ac:spMkLst>
        </pc:spChg>
        <pc:spChg chg="add del mod">
          <ac:chgData name="Anneriek Wiegmans" userId="9c606a5b-cc4c-4dc3-91c5-5b521597b606" providerId="ADAL" clId="{6C7BE4D7-1D3B-4CF7-8ACB-82CA814DB27D}" dt="2023-09-01T09:13:00.652" v="2449" actId="478"/>
          <ac:spMkLst>
            <pc:docMk/>
            <pc:sldMk cId="3620971728" sldId="338"/>
            <ac:spMk id="153" creationId="{A982A1D8-8FF3-A9CB-F589-1A1ACBB2393E}"/>
          </ac:spMkLst>
        </pc:spChg>
        <pc:spChg chg="add mod">
          <ac:chgData name="Anneriek Wiegmans" userId="9c606a5b-cc4c-4dc3-91c5-5b521597b606" providerId="ADAL" clId="{6C7BE4D7-1D3B-4CF7-8ACB-82CA814DB27D}" dt="2023-09-01T09:14:23.891" v="2469" actId="20577"/>
          <ac:spMkLst>
            <pc:docMk/>
            <pc:sldMk cId="3620971728" sldId="338"/>
            <ac:spMk id="154" creationId="{43B9D4A9-D00F-7968-E9C2-8A9490FEA488}"/>
          </ac:spMkLst>
        </pc:spChg>
        <pc:spChg chg="add mod ord">
          <ac:chgData name="Anneriek Wiegmans" userId="9c606a5b-cc4c-4dc3-91c5-5b521597b606" providerId="ADAL" clId="{6C7BE4D7-1D3B-4CF7-8ACB-82CA814DB27D}" dt="2023-09-01T09:18:33.145" v="2505" actId="1076"/>
          <ac:spMkLst>
            <pc:docMk/>
            <pc:sldMk cId="3620971728" sldId="338"/>
            <ac:spMk id="155" creationId="{8E41303A-C79F-BB28-969C-0C0F86DD791E}"/>
          </ac:spMkLst>
        </pc:spChg>
        <pc:spChg chg="add mod">
          <ac:chgData name="Anneriek Wiegmans" userId="9c606a5b-cc4c-4dc3-91c5-5b521597b606" providerId="ADAL" clId="{6C7BE4D7-1D3B-4CF7-8ACB-82CA814DB27D}" dt="2023-09-01T09:19:02.626" v="2508" actId="1076"/>
          <ac:spMkLst>
            <pc:docMk/>
            <pc:sldMk cId="3620971728" sldId="338"/>
            <ac:spMk id="156" creationId="{0C7CE035-E6C8-1317-0B88-A1F293AE052C}"/>
          </ac:spMkLst>
        </pc:spChg>
        <pc:spChg chg="add mod">
          <ac:chgData name="Anneriek Wiegmans" userId="9c606a5b-cc4c-4dc3-91c5-5b521597b606" providerId="ADAL" clId="{6C7BE4D7-1D3B-4CF7-8ACB-82CA814DB27D}" dt="2023-09-01T09:19:48.728" v="2514" actId="207"/>
          <ac:spMkLst>
            <pc:docMk/>
            <pc:sldMk cId="3620971728" sldId="338"/>
            <ac:spMk id="158" creationId="{B70205D4-AA9B-A31E-2C3D-74CA4AC73292}"/>
          </ac:spMkLst>
        </pc:spChg>
        <pc:grpChg chg="del">
          <ac:chgData name="Anneriek Wiegmans" userId="9c606a5b-cc4c-4dc3-91c5-5b521597b606" providerId="ADAL" clId="{6C7BE4D7-1D3B-4CF7-8ACB-82CA814DB27D}" dt="2023-09-01T07:41:08.384" v="1335" actId="165"/>
          <ac:grpSpMkLst>
            <pc:docMk/>
            <pc:sldMk cId="3620971728" sldId="338"/>
            <ac:grpSpMk id="28" creationId="{588642CE-ED68-2746-2596-B1A49D252508}"/>
          </ac:grpSpMkLst>
        </pc:grpChg>
        <pc:grpChg chg="add mod">
          <ac:chgData name="Anneriek Wiegmans" userId="9c606a5b-cc4c-4dc3-91c5-5b521597b606" providerId="ADAL" clId="{6C7BE4D7-1D3B-4CF7-8ACB-82CA814DB27D}" dt="2023-09-01T07:52:35.685" v="1350" actId="164"/>
          <ac:grpSpMkLst>
            <pc:docMk/>
            <pc:sldMk cId="3620971728" sldId="338"/>
            <ac:grpSpMk id="29" creationId="{2446042F-293B-5909-B875-B21489E0CB2D}"/>
          </ac:grpSpMkLst>
        </pc:grpChg>
        <pc:grpChg chg="del">
          <ac:chgData name="Anneriek Wiegmans" userId="9c606a5b-cc4c-4dc3-91c5-5b521597b606" providerId="ADAL" clId="{6C7BE4D7-1D3B-4CF7-8ACB-82CA814DB27D}" dt="2023-09-01T07:41:08.384" v="1335" actId="165"/>
          <ac:grpSpMkLst>
            <pc:docMk/>
            <pc:sldMk cId="3620971728" sldId="338"/>
            <ac:grpSpMk id="30" creationId="{2FE791F8-6843-75D3-FEC6-8CF06D1C319E}"/>
          </ac:grpSpMkLst>
        </pc:grpChg>
        <pc:grpChg chg="mod">
          <ac:chgData name="Anneriek Wiegmans" userId="9c606a5b-cc4c-4dc3-91c5-5b521597b606" providerId="ADAL" clId="{6C7BE4D7-1D3B-4CF7-8ACB-82CA814DB27D}" dt="2023-09-01T07:52:17.699" v="1345"/>
          <ac:grpSpMkLst>
            <pc:docMk/>
            <pc:sldMk cId="3620971728" sldId="338"/>
            <ac:grpSpMk id="31" creationId="{28FC4720-9914-04CD-E6AE-62C91A076100}"/>
          </ac:grpSpMkLst>
        </pc:grpChg>
        <pc:grpChg chg="mod">
          <ac:chgData name="Anneriek Wiegmans" userId="9c606a5b-cc4c-4dc3-91c5-5b521597b606" providerId="ADAL" clId="{6C7BE4D7-1D3B-4CF7-8ACB-82CA814DB27D}" dt="2023-09-01T07:52:17.699" v="1345"/>
          <ac:grpSpMkLst>
            <pc:docMk/>
            <pc:sldMk cId="3620971728" sldId="338"/>
            <ac:grpSpMk id="32" creationId="{62C1F89F-BB61-3B93-3521-FA852143D716}"/>
          </ac:grpSpMkLst>
        </pc:grpChg>
        <pc:grpChg chg="add mod ord">
          <ac:chgData name="Anneriek Wiegmans" userId="9c606a5b-cc4c-4dc3-91c5-5b521597b606" providerId="ADAL" clId="{6C7BE4D7-1D3B-4CF7-8ACB-82CA814DB27D}" dt="2023-09-01T08:53:05.176" v="1719" actId="1076"/>
          <ac:grpSpMkLst>
            <pc:docMk/>
            <pc:sldMk cId="3620971728" sldId="338"/>
            <ac:grpSpMk id="39" creationId="{A023F2D1-144A-C025-1356-D2848FABBFAE}"/>
          </ac:grpSpMkLst>
        </pc:grpChg>
        <pc:grpChg chg="add del mod">
          <ac:chgData name="Anneriek Wiegmans" userId="9c606a5b-cc4c-4dc3-91c5-5b521597b606" providerId="ADAL" clId="{6C7BE4D7-1D3B-4CF7-8ACB-82CA814DB27D}" dt="2023-09-01T08:52:45.475" v="1714" actId="478"/>
          <ac:grpSpMkLst>
            <pc:docMk/>
            <pc:sldMk cId="3620971728" sldId="338"/>
            <ac:grpSpMk id="40" creationId="{9EC3499C-6AD5-7422-A2E9-6726EB6D24A0}"/>
          </ac:grpSpMkLst>
        </pc:grpChg>
        <pc:grpChg chg="add mod">
          <ac:chgData name="Anneriek Wiegmans" userId="9c606a5b-cc4c-4dc3-91c5-5b521597b606" providerId="ADAL" clId="{6C7BE4D7-1D3B-4CF7-8ACB-82CA814DB27D}" dt="2023-09-01T08:52:34.313" v="1710" actId="164"/>
          <ac:grpSpMkLst>
            <pc:docMk/>
            <pc:sldMk cId="3620971728" sldId="338"/>
            <ac:grpSpMk id="43" creationId="{393A0FD4-FD00-F1EF-33AC-9B9EA4A3A5F7}"/>
          </ac:grpSpMkLst>
        </pc:grpChg>
        <pc:grpChg chg="mod">
          <ac:chgData name="Anneriek Wiegmans" userId="9c606a5b-cc4c-4dc3-91c5-5b521597b606" providerId="ADAL" clId="{6C7BE4D7-1D3B-4CF7-8ACB-82CA814DB27D}" dt="2023-09-01T07:53:57.547" v="1408"/>
          <ac:grpSpMkLst>
            <pc:docMk/>
            <pc:sldMk cId="3620971728" sldId="338"/>
            <ac:grpSpMk id="44" creationId="{2A3A7B5A-609D-4511-D709-5E20C4A8EE81}"/>
          </ac:grpSpMkLst>
        </pc:grpChg>
        <pc:grpChg chg="add mod">
          <ac:chgData name="Anneriek Wiegmans" userId="9c606a5b-cc4c-4dc3-91c5-5b521597b606" providerId="ADAL" clId="{6C7BE4D7-1D3B-4CF7-8ACB-82CA814DB27D}" dt="2023-09-01T08:08:45.436" v="1642" actId="164"/>
          <ac:grpSpMkLst>
            <pc:docMk/>
            <pc:sldMk cId="3620971728" sldId="338"/>
            <ac:grpSpMk id="49" creationId="{73D6C7B3-E836-9E76-223C-761E2ED20935}"/>
          </ac:grpSpMkLst>
        </pc:grpChg>
        <pc:grpChg chg="add mod ord">
          <ac:chgData name="Anneriek Wiegmans" userId="9c606a5b-cc4c-4dc3-91c5-5b521597b606" providerId="ADAL" clId="{6C7BE4D7-1D3B-4CF7-8ACB-82CA814DB27D}" dt="2023-09-01T08:52:43.943" v="1712" actId="1076"/>
          <ac:grpSpMkLst>
            <pc:docMk/>
            <pc:sldMk cId="3620971728" sldId="338"/>
            <ac:grpSpMk id="55" creationId="{AD362CD2-C31D-ED66-B140-9B86773E4D2D}"/>
          </ac:grpSpMkLst>
        </pc:grpChg>
        <pc:grpChg chg="mod">
          <ac:chgData name="Anneriek Wiegmans" userId="9c606a5b-cc4c-4dc3-91c5-5b521597b606" providerId="ADAL" clId="{6C7BE4D7-1D3B-4CF7-8ACB-82CA814DB27D}" dt="2023-09-01T07:56:49.097" v="1434"/>
          <ac:grpSpMkLst>
            <pc:docMk/>
            <pc:sldMk cId="3620971728" sldId="338"/>
            <ac:grpSpMk id="57" creationId="{A8A6A3B7-A2A8-AD73-1A62-6FB04B7F3894}"/>
          </ac:grpSpMkLst>
        </pc:grpChg>
        <pc:grpChg chg="add mod">
          <ac:chgData name="Anneriek Wiegmans" userId="9c606a5b-cc4c-4dc3-91c5-5b521597b606" providerId="ADAL" clId="{6C7BE4D7-1D3B-4CF7-8ACB-82CA814DB27D}" dt="2023-09-01T08:58:55.367" v="1740" actId="1076"/>
          <ac:grpSpMkLst>
            <pc:docMk/>
            <pc:sldMk cId="3620971728" sldId="338"/>
            <ac:grpSpMk id="62" creationId="{6B9E80B1-CA8D-2B5C-1AA9-9042851EF6D5}"/>
          </ac:grpSpMkLst>
        </pc:grpChg>
        <pc:grpChg chg="mod">
          <ac:chgData name="Anneriek Wiegmans" userId="9c606a5b-cc4c-4dc3-91c5-5b521597b606" providerId="ADAL" clId="{6C7BE4D7-1D3B-4CF7-8ACB-82CA814DB27D}" dt="2023-09-01T08:06:03.897" v="1616" actId="571"/>
          <ac:grpSpMkLst>
            <pc:docMk/>
            <pc:sldMk cId="3620971728" sldId="338"/>
            <ac:grpSpMk id="64" creationId="{77B3CE5A-17A4-4A06-03A6-A1AB82653A61}"/>
          </ac:grpSpMkLst>
        </pc:grpChg>
        <pc:grpChg chg="mod">
          <ac:chgData name="Anneriek Wiegmans" userId="9c606a5b-cc4c-4dc3-91c5-5b521597b606" providerId="ADAL" clId="{6C7BE4D7-1D3B-4CF7-8ACB-82CA814DB27D}" dt="2023-09-01T08:06:03.897" v="1616" actId="571"/>
          <ac:grpSpMkLst>
            <pc:docMk/>
            <pc:sldMk cId="3620971728" sldId="338"/>
            <ac:grpSpMk id="66" creationId="{6EB621DD-8899-EC48-6D86-B57D85BE416D}"/>
          </ac:grpSpMkLst>
        </pc:grpChg>
        <pc:grpChg chg="mod">
          <ac:chgData name="Anneriek Wiegmans" userId="9c606a5b-cc4c-4dc3-91c5-5b521597b606" providerId="ADAL" clId="{6C7BE4D7-1D3B-4CF7-8ACB-82CA814DB27D}" dt="2023-09-01T08:06:03.897" v="1616" actId="571"/>
          <ac:grpSpMkLst>
            <pc:docMk/>
            <pc:sldMk cId="3620971728" sldId="338"/>
            <ac:grpSpMk id="67" creationId="{76BAFB1F-6857-612C-9B31-378ACE63C68A}"/>
          </ac:grpSpMkLst>
        </pc:grpChg>
        <pc:grpChg chg="mod">
          <ac:chgData name="Anneriek Wiegmans" userId="9c606a5b-cc4c-4dc3-91c5-5b521597b606" providerId="ADAL" clId="{6C7BE4D7-1D3B-4CF7-8ACB-82CA814DB27D}" dt="2023-09-01T08:06:03.897" v="1616" actId="571"/>
          <ac:grpSpMkLst>
            <pc:docMk/>
            <pc:sldMk cId="3620971728" sldId="338"/>
            <ac:grpSpMk id="73" creationId="{E9A34D9B-F9AA-07A0-704E-2E58DE0BCFC4}"/>
          </ac:grpSpMkLst>
        </pc:grpChg>
        <pc:grpChg chg="mod">
          <ac:chgData name="Anneriek Wiegmans" userId="9c606a5b-cc4c-4dc3-91c5-5b521597b606" providerId="ADAL" clId="{6C7BE4D7-1D3B-4CF7-8ACB-82CA814DB27D}" dt="2023-09-01T08:06:03.897" v="1616" actId="571"/>
          <ac:grpSpMkLst>
            <pc:docMk/>
            <pc:sldMk cId="3620971728" sldId="338"/>
            <ac:grpSpMk id="74" creationId="{672CB4C5-3073-3584-1FAB-EDDC5E064877}"/>
          </ac:grpSpMkLst>
        </pc:grpChg>
        <pc:grpChg chg="add del mod">
          <ac:chgData name="Anneriek Wiegmans" userId="9c606a5b-cc4c-4dc3-91c5-5b521597b606" providerId="ADAL" clId="{6C7BE4D7-1D3B-4CF7-8ACB-82CA814DB27D}" dt="2023-09-01T08:09:25.810" v="1652" actId="478"/>
          <ac:grpSpMkLst>
            <pc:docMk/>
            <pc:sldMk cId="3620971728" sldId="338"/>
            <ac:grpSpMk id="83" creationId="{4DA20380-A89F-7579-6AD8-DB0F731BEA26}"/>
          </ac:grpSpMkLst>
        </pc:grpChg>
        <pc:grpChg chg="add mod">
          <ac:chgData name="Anneriek Wiegmans" userId="9c606a5b-cc4c-4dc3-91c5-5b521597b606" providerId="ADAL" clId="{6C7BE4D7-1D3B-4CF7-8ACB-82CA814DB27D}" dt="2023-09-01T08:52:34.313" v="1710" actId="164"/>
          <ac:grpSpMkLst>
            <pc:docMk/>
            <pc:sldMk cId="3620971728" sldId="338"/>
            <ac:grpSpMk id="88" creationId="{9C773D3B-5889-61D7-182E-286B1861FABF}"/>
          </ac:grpSpMkLst>
        </pc:grpChg>
        <pc:grpChg chg="add mod">
          <ac:chgData name="Anneriek Wiegmans" userId="9c606a5b-cc4c-4dc3-91c5-5b521597b606" providerId="ADAL" clId="{6C7BE4D7-1D3B-4CF7-8ACB-82CA814DB27D}" dt="2023-09-01T08:09:04.818" v="1646" actId="164"/>
          <ac:grpSpMkLst>
            <pc:docMk/>
            <pc:sldMk cId="3620971728" sldId="338"/>
            <ac:grpSpMk id="89" creationId="{656A1878-568A-1FC4-057C-FBF1B24088B1}"/>
          </ac:grpSpMkLst>
        </pc:grpChg>
        <pc:grpChg chg="add mod">
          <ac:chgData name="Anneriek Wiegmans" userId="9c606a5b-cc4c-4dc3-91c5-5b521597b606" providerId="ADAL" clId="{6C7BE4D7-1D3B-4CF7-8ACB-82CA814DB27D}" dt="2023-09-01T08:09:24.150" v="1651" actId="164"/>
          <ac:grpSpMkLst>
            <pc:docMk/>
            <pc:sldMk cId="3620971728" sldId="338"/>
            <ac:grpSpMk id="93" creationId="{E238B4CB-1F3A-3DF1-D25D-EAF07E760E55}"/>
          </ac:grpSpMkLst>
        </pc:grpChg>
        <pc:grpChg chg="add del mod">
          <ac:chgData name="Anneriek Wiegmans" userId="9c606a5b-cc4c-4dc3-91c5-5b521597b606" providerId="ADAL" clId="{6C7BE4D7-1D3B-4CF7-8ACB-82CA814DB27D}" dt="2023-09-01T09:08:04.498" v="2117" actId="478"/>
          <ac:grpSpMkLst>
            <pc:docMk/>
            <pc:sldMk cId="3620971728" sldId="338"/>
            <ac:grpSpMk id="95" creationId="{B4E400D1-E3B2-74EF-CF3B-7CEEBAB1498C}"/>
          </ac:grpSpMkLst>
        </pc:grpChg>
        <pc:grpChg chg="add mod">
          <ac:chgData name="Anneriek Wiegmans" userId="9c606a5b-cc4c-4dc3-91c5-5b521597b606" providerId="ADAL" clId="{6C7BE4D7-1D3B-4CF7-8ACB-82CA814DB27D}" dt="2023-09-01T08:52:34.313" v="1710" actId="164"/>
          <ac:grpSpMkLst>
            <pc:docMk/>
            <pc:sldMk cId="3620971728" sldId="338"/>
            <ac:grpSpMk id="96" creationId="{95C69F71-6C1D-5157-73DA-6C7F91F124B0}"/>
          </ac:grpSpMkLst>
        </pc:grpChg>
        <pc:grpChg chg="add mod">
          <ac:chgData name="Anneriek Wiegmans" userId="9c606a5b-cc4c-4dc3-91c5-5b521597b606" providerId="ADAL" clId="{6C7BE4D7-1D3B-4CF7-8ACB-82CA814DB27D}" dt="2023-09-01T08:58:48.975" v="1737" actId="1076"/>
          <ac:grpSpMkLst>
            <pc:docMk/>
            <pc:sldMk cId="3620971728" sldId="338"/>
            <ac:grpSpMk id="100" creationId="{CCA9B771-288D-ABC5-B796-103730054A8E}"/>
          </ac:grpSpMkLst>
        </pc:grpChg>
        <pc:grpChg chg="add del mod">
          <ac:chgData name="Anneriek Wiegmans" userId="9c606a5b-cc4c-4dc3-91c5-5b521597b606" providerId="ADAL" clId="{6C7BE4D7-1D3B-4CF7-8ACB-82CA814DB27D}" dt="2023-09-01T09:08:01.386" v="2115" actId="478"/>
          <ac:grpSpMkLst>
            <pc:docMk/>
            <pc:sldMk cId="3620971728" sldId="338"/>
            <ac:grpSpMk id="109" creationId="{9FC04B95-96DB-925B-8F9A-280C9664F842}"/>
          </ac:grpSpMkLst>
        </pc:grpChg>
        <pc:grpChg chg="mod">
          <ac:chgData name="Anneriek Wiegmans" userId="9c606a5b-cc4c-4dc3-91c5-5b521597b606" providerId="ADAL" clId="{6C7BE4D7-1D3B-4CF7-8ACB-82CA814DB27D}" dt="2023-09-01T09:00:28.255" v="1762" actId="571"/>
          <ac:grpSpMkLst>
            <pc:docMk/>
            <pc:sldMk cId="3620971728" sldId="338"/>
            <ac:grpSpMk id="110" creationId="{6CBFF66B-C138-8F1A-C049-B9FB974DC43C}"/>
          </ac:grpSpMkLst>
        </pc:grpChg>
        <pc:grpChg chg="mod">
          <ac:chgData name="Anneriek Wiegmans" userId="9c606a5b-cc4c-4dc3-91c5-5b521597b606" providerId="ADAL" clId="{6C7BE4D7-1D3B-4CF7-8ACB-82CA814DB27D}" dt="2023-09-01T09:00:28.255" v="1762" actId="571"/>
          <ac:grpSpMkLst>
            <pc:docMk/>
            <pc:sldMk cId="3620971728" sldId="338"/>
            <ac:grpSpMk id="112" creationId="{159BB845-B64B-9C5A-2CA3-08BF3BCAD357}"/>
          </ac:grpSpMkLst>
        </pc:grpChg>
        <pc:grpChg chg="add mod">
          <ac:chgData name="Anneriek Wiegmans" userId="9c606a5b-cc4c-4dc3-91c5-5b521597b606" providerId="ADAL" clId="{6C7BE4D7-1D3B-4CF7-8ACB-82CA814DB27D}" dt="2023-09-01T09:03:21.523" v="1894" actId="20578"/>
          <ac:grpSpMkLst>
            <pc:docMk/>
            <pc:sldMk cId="3620971728" sldId="338"/>
            <ac:grpSpMk id="122" creationId="{534FDAE3-E306-2E14-52C4-3298E40E5792}"/>
          </ac:grpSpMkLst>
        </pc:grpChg>
        <pc:grpChg chg="mod">
          <ac:chgData name="Anneriek Wiegmans" userId="9c606a5b-cc4c-4dc3-91c5-5b521597b606" providerId="ADAL" clId="{6C7BE4D7-1D3B-4CF7-8ACB-82CA814DB27D}" dt="2023-09-01T09:03:21.523" v="1894" actId="20578"/>
          <ac:grpSpMkLst>
            <pc:docMk/>
            <pc:sldMk cId="3620971728" sldId="338"/>
            <ac:grpSpMk id="123" creationId="{1E8B1121-45AE-AF2E-9B3B-1BABD7B0D761}"/>
          </ac:grpSpMkLst>
        </pc:grpChg>
        <pc:grpChg chg="mod">
          <ac:chgData name="Anneriek Wiegmans" userId="9c606a5b-cc4c-4dc3-91c5-5b521597b606" providerId="ADAL" clId="{6C7BE4D7-1D3B-4CF7-8ACB-82CA814DB27D}" dt="2023-09-01T09:03:21.523" v="1894" actId="20578"/>
          <ac:grpSpMkLst>
            <pc:docMk/>
            <pc:sldMk cId="3620971728" sldId="338"/>
            <ac:grpSpMk id="125" creationId="{AE1812F0-BD66-E9E3-A540-EA3E596D29D1}"/>
          </ac:grpSpMkLst>
        </pc:grpChg>
        <pc:grpChg chg="add del mod">
          <ac:chgData name="Anneriek Wiegmans" userId="9c606a5b-cc4c-4dc3-91c5-5b521597b606" providerId="ADAL" clId="{6C7BE4D7-1D3B-4CF7-8ACB-82CA814DB27D}" dt="2023-09-01T09:11:57.141" v="2433" actId="478"/>
          <ac:grpSpMkLst>
            <pc:docMk/>
            <pc:sldMk cId="3620971728" sldId="338"/>
            <ac:grpSpMk id="135" creationId="{C7615C61-42E6-5732-9E14-4845DF70139E}"/>
          </ac:grpSpMkLst>
        </pc:grpChg>
        <pc:grpChg chg="add mod">
          <ac:chgData name="Anneriek Wiegmans" userId="9c606a5b-cc4c-4dc3-91c5-5b521597b606" providerId="ADAL" clId="{6C7BE4D7-1D3B-4CF7-8ACB-82CA814DB27D}" dt="2023-09-01T09:12:13.892" v="2437" actId="571"/>
          <ac:grpSpMkLst>
            <pc:docMk/>
            <pc:sldMk cId="3620971728" sldId="338"/>
            <ac:grpSpMk id="137" creationId="{6DA0C7F8-0B8E-846A-E0FA-DBB546C17A5D}"/>
          </ac:grpSpMkLst>
        </pc:grpChg>
        <pc:grpChg chg="mod">
          <ac:chgData name="Anneriek Wiegmans" userId="9c606a5b-cc4c-4dc3-91c5-5b521597b606" providerId="ADAL" clId="{6C7BE4D7-1D3B-4CF7-8ACB-82CA814DB27D}" dt="2023-09-01T09:12:13.892" v="2437" actId="571"/>
          <ac:grpSpMkLst>
            <pc:docMk/>
            <pc:sldMk cId="3620971728" sldId="338"/>
            <ac:grpSpMk id="138" creationId="{ACEC1A62-0AD9-A68C-8358-5D732FB7DFCA}"/>
          </ac:grpSpMkLst>
        </pc:grpChg>
        <pc:grpChg chg="mod">
          <ac:chgData name="Anneriek Wiegmans" userId="9c606a5b-cc4c-4dc3-91c5-5b521597b606" providerId="ADAL" clId="{6C7BE4D7-1D3B-4CF7-8ACB-82CA814DB27D}" dt="2023-09-01T09:12:13.892" v="2437" actId="571"/>
          <ac:grpSpMkLst>
            <pc:docMk/>
            <pc:sldMk cId="3620971728" sldId="338"/>
            <ac:grpSpMk id="143" creationId="{7B3334E4-D508-8BEA-51B5-6759500E5265}"/>
          </ac:grpSpMkLst>
        </pc:grpChg>
        <pc:grpChg chg="mod">
          <ac:chgData name="Anneriek Wiegmans" userId="9c606a5b-cc4c-4dc3-91c5-5b521597b606" providerId="ADAL" clId="{6C7BE4D7-1D3B-4CF7-8ACB-82CA814DB27D}" dt="2023-09-01T09:12:13.892" v="2437" actId="571"/>
          <ac:grpSpMkLst>
            <pc:docMk/>
            <pc:sldMk cId="3620971728" sldId="338"/>
            <ac:grpSpMk id="145" creationId="{A9658C85-3895-59F2-0DC8-7B76729BD57F}"/>
          </ac:grpSpMkLst>
        </pc:grpChg>
        <pc:grpChg chg="add mod topLvl">
          <ac:chgData name="Anneriek Wiegmans" userId="9c606a5b-cc4c-4dc3-91c5-5b521597b606" providerId="ADAL" clId="{6C7BE4D7-1D3B-4CF7-8ACB-82CA814DB27D}" dt="2023-09-01T09:18:45.024" v="2506" actId="164"/>
          <ac:grpSpMkLst>
            <pc:docMk/>
            <pc:sldMk cId="3620971728" sldId="338"/>
            <ac:grpSpMk id="149" creationId="{BC553E50-B57B-E5E8-7313-332A94159E84}"/>
          </ac:grpSpMkLst>
        </pc:grpChg>
        <pc:grpChg chg="add del mod">
          <ac:chgData name="Anneriek Wiegmans" userId="9c606a5b-cc4c-4dc3-91c5-5b521597b606" providerId="ADAL" clId="{6C7BE4D7-1D3B-4CF7-8ACB-82CA814DB27D}" dt="2023-09-01T09:14:32.082" v="2471" actId="478"/>
          <ac:grpSpMkLst>
            <pc:docMk/>
            <pc:sldMk cId="3620971728" sldId="338"/>
            <ac:grpSpMk id="151" creationId="{02B48E3F-62BF-F202-FB85-3368BEEA1CA1}"/>
          </ac:grpSpMkLst>
        </pc:grpChg>
        <pc:grpChg chg="add mod">
          <ac:chgData name="Anneriek Wiegmans" userId="9c606a5b-cc4c-4dc3-91c5-5b521597b606" providerId="ADAL" clId="{6C7BE4D7-1D3B-4CF7-8ACB-82CA814DB27D}" dt="2023-09-01T09:18:45.024" v="2506" actId="164"/>
          <ac:grpSpMkLst>
            <pc:docMk/>
            <pc:sldMk cId="3620971728" sldId="338"/>
            <ac:grpSpMk id="157" creationId="{1502939D-005F-308B-0F9F-7B913ED50F9B}"/>
          </ac:grpSpMkLst>
        </pc:grpChg>
        <pc:picChg chg="del mod">
          <ac:chgData name="Anneriek Wiegmans" userId="9c606a5b-cc4c-4dc3-91c5-5b521597b606" providerId="ADAL" clId="{6C7BE4D7-1D3B-4CF7-8ACB-82CA814DB27D}" dt="2023-09-01T07:54:31.570" v="1416" actId="21"/>
          <ac:picMkLst>
            <pc:docMk/>
            <pc:sldMk cId="3620971728" sldId="338"/>
            <ac:picMk id="6" creationId="{3AA08224-585E-653B-4298-653ABA5AE03D}"/>
          </ac:picMkLst>
        </pc:picChg>
        <pc:picChg chg="del mod topLvl">
          <ac:chgData name="Anneriek Wiegmans" userId="9c606a5b-cc4c-4dc3-91c5-5b521597b606" providerId="ADAL" clId="{6C7BE4D7-1D3B-4CF7-8ACB-82CA814DB27D}" dt="2023-09-01T07:58:32.209" v="1484" actId="478"/>
          <ac:picMkLst>
            <pc:docMk/>
            <pc:sldMk cId="3620971728" sldId="338"/>
            <ac:picMk id="23" creationId="{2FF915AE-3C0E-A78E-03B9-447BD558246E}"/>
          </ac:picMkLst>
        </pc:picChg>
        <pc:picChg chg="add mod">
          <ac:chgData name="Anneriek Wiegmans" userId="9c606a5b-cc4c-4dc3-91c5-5b521597b606" providerId="ADAL" clId="{6C7BE4D7-1D3B-4CF7-8ACB-82CA814DB27D}" dt="2023-09-01T07:52:35.685" v="1350" actId="164"/>
          <ac:picMkLst>
            <pc:docMk/>
            <pc:sldMk cId="3620971728" sldId="338"/>
            <ac:picMk id="26" creationId="{BB7D22B2-BFB9-FB9C-85D4-BB3A5F9E07C7}"/>
          </ac:picMkLst>
        </pc:picChg>
        <pc:picChg chg="del mod">
          <ac:chgData name="Anneriek Wiegmans" userId="9c606a5b-cc4c-4dc3-91c5-5b521597b606" providerId="ADAL" clId="{6C7BE4D7-1D3B-4CF7-8ACB-82CA814DB27D}" dt="2023-09-01T07:52:20.523" v="1347" actId="478"/>
          <ac:picMkLst>
            <pc:docMk/>
            <pc:sldMk cId="3620971728" sldId="338"/>
            <ac:picMk id="33" creationId="{7A7E59F2-FF1D-C7D2-EC6E-A224C63CAF61}"/>
          </ac:picMkLst>
        </pc:picChg>
        <pc:picChg chg="mod">
          <ac:chgData name="Anneriek Wiegmans" userId="9c606a5b-cc4c-4dc3-91c5-5b521597b606" providerId="ADAL" clId="{6C7BE4D7-1D3B-4CF7-8ACB-82CA814DB27D}" dt="2023-09-01T07:53:57.547" v="1408"/>
          <ac:picMkLst>
            <pc:docMk/>
            <pc:sldMk cId="3620971728" sldId="338"/>
            <ac:picMk id="42" creationId="{D66BF0C6-44D3-C03F-CD3B-41CE2D8855AB}"/>
          </ac:picMkLst>
        </pc:picChg>
        <pc:picChg chg="mod">
          <ac:chgData name="Anneriek Wiegmans" userId="9c606a5b-cc4c-4dc3-91c5-5b521597b606" providerId="ADAL" clId="{6C7BE4D7-1D3B-4CF7-8ACB-82CA814DB27D}" dt="2023-09-01T07:53:57.547" v="1408"/>
          <ac:picMkLst>
            <pc:docMk/>
            <pc:sldMk cId="3620971728" sldId="338"/>
            <ac:picMk id="45" creationId="{1B2169E9-D04B-0CFD-10FF-178F94287194}"/>
          </ac:picMkLst>
        </pc:picChg>
        <pc:picChg chg="add mod">
          <ac:chgData name="Anneriek Wiegmans" userId="9c606a5b-cc4c-4dc3-91c5-5b521597b606" providerId="ADAL" clId="{6C7BE4D7-1D3B-4CF7-8ACB-82CA814DB27D}" dt="2023-09-01T08:08:45.436" v="1642" actId="164"/>
          <ac:picMkLst>
            <pc:docMk/>
            <pc:sldMk cId="3620971728" sldId="338"/>
            <ac:picMk id="48" creationId="{E8D4505F-B3F8-ECB7-863C-3AEECD27F53A}"/>
          </ac:picMkLst>
        </pc:picChg>
        <pc:picChg chg="add del mod">
          <ac:chgData name="Anneriek Wiegmans" userId="9c606a5b-cc4c-4dc3-91c5-5b521597b606" providerId="ADAL" clId="{6C7BE4D7-1D3B-4CF7-8ACB-82CA814DB27D}" dt="2023-09-01T08:52:47.899" v="1715" actId="478"/>
          <ac:picMkLst>
            <pc:docMk/>
            <pc:sldMk cId="3620971728" sldId="338"/>
            <ac:picMk id="52" creationId="{EFF391D6-0460-0E3B-8113-A38E9E228470}"/>
          </ac:picMkLst>
        </pc:picChg>
        <pc:picChg chg="del">
          <ac:chgData name="Anneriek Wiegmans" userId="9c606a5b-cc4c-4dc3-91c5-5b521597b606" providerId="ADAL" clId="{6C7BE4D7-1D3B-4CF7-8ACB-82CA814DB27D}" dt="2023-09-01T07:54:37.551" v="1417" actId="478"/>
          <ac:picMkLst>
            <pc:docMk/>
            <pc:sldMk cId="3620971728" sldId="338"/>
            <ac:picMk id="53" creationId="{BB51593E-D75A-B787-55B3-4F3D14D7848D}"/>
          </ac:picMkLst>
        </pc:picChg>
        <pc:picChg chg="add mod">
          <ac:chgData name="Anneriek Wiegmans" userId="9c606a5b-cc4c-4dc3-91c5-5b521597b606" providerId="ADAL" clId="{6C7BE4D7-1D3B-4CF7-8ACB-82CA814DB27D}" dt="2023-09-01T08:52:34.313" v="1710" actId="164"/>
          <ac:picMkLst>
            <pc:docMk/>
            <pc:sldMk cId="3620971728" sldId="338"/>
            <ac:picMk id="54" creationId="{8DA6B630-CBAB-9A3A-2376-648069AF83B9}"/>
          </ac:picMkLst>
        </pc:picChg>
        <pc:picChg chg="mod">
          <ac:chgData name="Anneriek Wiegmans" userId="9c606a5b-cc4c-4dc3-91c5-5b521597b606" providerId="ADAL" clId="{6C7BE4D7-1D3B-4CF7-8ACB-82CA814DB27D}" dt="2023-09-01T07:56:49.097" v="1434"/>
          <ac:picMkLst>
            <pc:docMk/>
            <pc:sldMk cId="3620971728" sldId="338"/>
            <ac:picMk id="56" creationId="{16CF9ABB-6DB2-CDB7-613E-066751CF8B95}"/>
          </ac:picMkLst>
        </pc:picChg>
        <pc:picChg chg="add mod ord">
          <ac:chgData name="Anneriek Wiegmans" userId="9c606a5b-cc4c-4dc3-91c5-5b521597b606" providerId="ADAL" clId="{6C7BE4D7-1D3B-4CF7-8ACB-82CA814DB27D}" dt="2023-09-01T09:18:53.693" v="2507" actId="1076"/>
          <ac:picMkLst>
            <pc:docMk/>
            <pc:sldMk cId="3620971728" sldId="338"/>
            <ac:picMk id="61" creationId="{48E4468A-DF9D-8352-A389-66E8EBD8FEF5}"/>
          </ac:picMkLst>
        </pc:picChg>
        <pc:picChg chg="mod">
          <ac:chgData name="Anneriek Wiegmans" userId="9c606a5b-cc4c-4dc3-91c5-5b521597b606" providerId="ADAL" clId="{6C7BE4D7-1D3B-4CF7-8ACB-82CA814DB27D}" dt="2023-09-01T08:06:03.897" v="1616" actId="571"/>
          <ac:picMkLst>
            <pc:docMk/>
            <pc:sldMk cId="3620971728" sldId="338"/>
            <ac:picMk id="63" creationId="{173772A2-68CA-D2DA-4CC4-37A4C10D6CFB}"/>
          </ac:picMkLst>
        </pc:picChg>
        <pc:picChg chg="mod">
          <ac:chgData name="Anneriek Wiegmans" userId="9c606a5b-cc4c-4dc3-91c5-5b521597b606" providerId="ADAL" clId="{6C7BE4D7-1D3B-4CF7-8ACB-82CA814DB27D}" dt="2023-09-01T08:06:03.897" v="1616" actId="571"/>
          <ac:picMkLst>
            <pc:docMk/>
            <pc:sldMk cId="3620971728" sldId="338"/>
            <ac:picMk id="65" creationId="{171C2BA2-AD00-11B0-AC19-B908CD28FFF3}"/>
          </ac:picMkLst>
        </pc:picChg>
        <pc:picChg chg="mod">
          <ac:chgData name="Anneriek Wiegmans" userId="9c606a5b-cc4c-4dc3-91c5-5b521597b606" providerId="ADAL" clId="{6C7BE4D7-1D3B-4CF7-8ACB-82CA814DB27D}" dt="2023-09-01T08:06:03.897" v="1616" actId="571"/>
          <ac:picMkLst>
            <pc:docMk/>
            <pc:sldMk cId="3620971728" sldId="338"/>
            <ac:picMk id="72" creationId="{C517FB2F-8287-3715-0325-71A25830254E}"/>
          </ac:picMkLst>
        </pc:picChg>
        <pc:picChg chg="add mod">
          <ac:chgData name="Anneriek Wiegmans" userId="9c606a5b-cc4c-4dc3-91c5-5b521597b606" providerId="ADAL" clId="{6C7BE4D7-1D3B-4CF7-8ACB-82CA814DB27D}" dt="2023-09-01T08:05:03.863" v="1611" actId="207"/>
          <ac:picMkLst>
            <pc:docMk/>
            <pc:sldMk cId="3620971728" sldId="338"/>
            <ac:picMk id="80" creationId="{EFA6CC9C-BE1D-4DA6-143A-E806CD05E35B}"/>
          </ac:picMkLst>
        </pc:picChg>
        <pc:picChg chg="add mod">
          <ac:chgData name="Anneriek Wiegmans" userId="9c606a5b-cc4c-4dc3-91c5-5b521597b606" providerId="ADAL" clId="{6C7BE4D7-1D3B-4CF7-8ACB-82CA814DB27D}" dt="2023-09-01T08:05:03.863" v="1611" actId="207"/>
          <ac:picMkLst>
            <pc:docMk/>
            <pc:sldMk cId="3620971728" sldId="338"/>
            <ac:picMk id="82" creationId="{D621E211-AEAD-B4C2-A512-BB00B3D8C297}"/>
          </ac:picMkLst>
        </pc:picChg>
        <pc:picChg chg="mod">
          <ac:chgData name="Anneriek Wiegmans" userId="9c606a5b-cc4c-4dc3-91c5-5b521597b606" providerId="ADAL" clId="{6C7BE4D7-1D3B-4CF7-8ACB-82CA814DB27D}" dt="2023-09-01T08:08:59.485" v="1645" actId="571"/>
          <ac:picMkLst>
            <pc:docMk/>
            <pc:sldMk cId="3620971728" sldId="338"/>
            <ac:picMk id="90" creationId="{52CB7258-6C0F-0FD3-A2AB-88065ED37970}"/>
          </ac:picMkLst>
        </pc:picChg>
        <pc:picChg chg="mod">
          <ac:chgData name="Anneriek Wiegmans" userId="9c606a5b-cc4c-4dc3-91c5-5b521597b606" providerId="ADAL" clId="{6C7BE4D7-1D3B-4CF7-8ACB-82CA814DB27D}" dt="2023-09-01T08:08:59.485" v="1645" actId="571"/>
          <ac:picMkLst>
            <pc:docMk/>
            <pc:sldMk cId="3620971728" sldId="338"/>
            <ac:picMk id="91" creationId="{DA398B5D-6C14-E825-749A-0E7FC8EE0815}"/>
          </ac:picMkLst>
        </pc:picChg>
        <pc:picChg chg="mod">
          <ac:chgData name="Anneriek Wiegmans" userId="9c606a5b-cc4c-4dc3-91c5-5b521597b606" providerId="ADAL" clId="{6C7BE4D7-1D3B-4CF7-8ACB-82CA814DB27D}" dt="2023-09-01T09:20:23.487" v="2518" actId="1076"/>
          <ac:picMkLst>
            <pc:docMk/>
            <pc:sldMk cId="3620971728" sldId="338"/>
            <ac:picMk id="98" creationId="{F53E2ABB-EBAC-FA3F-8193-092991C8105F}"/>
          </ac:picMkLst>
        </pc:picChg>
        <pc:picChg chg="add mod">
          <ac:chgData name="Anneriek Wiegmans" userId="9c606a5b-cc4c-4dc3-91c5-5b521597b606" providerId="ADAL" clId="{6C7BE4D7-1D3B-4CF7-8ACB-82CA814DB27D}" dt="2023-09-01T08:52:34.313" v="1710" actId="164"/>
          <ac:picMkLst>
            <pc:docMk/>
            <pc:sldMk cId="3620971728" sldId="338"/>
            <ac:picMk id="99" creationId="{62A8DD59-A572-3692-4717-C0FD89A27607}"/>
          </ac:picMkLst>
        </pc:picChg>
        <pc:picChg chg="mod">
          <ac:chgData name="Anneriek Wiegmans" userId="9c606a5b-cc4c-4dc3-91c5-5b521597b606" providerId="ADAL" clId="{6C7BE4D7-1D3B-4CF7-8ACB-82CA814DB27D}" dt="2023-09-01T09:00:28.255" v="1762" actId="571"/>
          <ac:picMkLst>
            <pc:docMk/>
            <pc:sldMk cId="3620971728" sldId="338"/>
            <ac:picMk id="114" creationId="{8648006D-C679-B55E-07D5-D8AC3AFD8BF9}"/>
          </ac:picMkLst>
        </pc:picChg>
        <pc:picChg chg="mod">
          <ac:chgData name="Anneriek Wiegmans" userId="9c606a5b-cc4c-4dc3-91c5-5b521597b606" providerId="ADAL" clId="{6C7BE4D7-1D3B-4CF7-8ACB-82CA814DB27D}" dt="2023-09-01T09:00:28.255" v="1762" actId="571"/>
          <ac:picMkLst>
            <pc:docMk/>
            <pc:sldMk cId="3620971728" sldId="338"/>
            <ac:picMk id="115" creationId="{C850658E-864E-687F-2469-A43E424FE7C7}"/>
          </ac:picMkLst>
        </pc:picChg>
        <pc:picChg chg="mod">
          <ac:chgData name="Anneriek Wiegmans" userId="9c606a5b-cc4c-4dc3-91c5-5b521597b606" providerId="ADAL" clId="{6C7BE4D7-1D3B-4CF7-8ACB-82CA814DB27D}" dt="2023-09-01T09:11:16.020" v="2420" actId="1038"/>
          <ac:picMkLst>
            <pc:docMk/>
            <pc:sldMk cId="3620971728" sldId="338"/>
            <ac:picMk id="127" creationId="{FEBCBF21-4674-3119-1ADC-84C5CBB7F5BD}"/>
          </ac:picMkLst>
        </pc:picChg>
        <pc:picChg chg="mod">
          <ac:chgData name="Anneriek Wiegmans" userId="9c606a5b-cc4c-4dc3-91c5-5b521597b606" providerId="ADAL" clId="{6C7BE4D7-1D3B-4CF7-8ACB-82CA814DB27D}" dt="2023-09-01T09:11:16.020" v="2420" actId="1038"/>
          <ac:picMkLst>
            <pc:docMk/>
            <pc:sldMk cId="3620971728" sldId="338"/>
            <ac:picMk id="128" creationId="{DE84D7A5-8892-5854-1CE7-AB1007D21600}"/>
          </ac:picMkLst>
        </pc:picChg>
        <pc:picChg chg="mod">
          <ac:chgData name="Anneriek Wiegmans" userId="9c606a5b-cc4c-4dc3-91c5-5b521597b606" providerId="ADAL" clId="{6C7BE4D7-1D3B-4CF7-8ACB-82CA814DB27D}" dt="2023-09-01T09:12:13.892" v="2437" actId="571"/>
          <ac:picMkLst>
            <pc:docMk/>
            <pc:sldMk cId="3620971728" sldId="338"/>
            <ac:picMk id="147" creationId="{FD045B12-A2DE-1272-E1A6-65E52CAE9A31}"/>
          </ac:picMkLst>
        </pc:picChg>
        <pc:picChg chg="mod">
          <ac:chgData name="Anneriek Wiegmans" userId="9c606a5b-cc4c-4dc3-91c5-5b521597b606" providerId="ADAL" clId="{6C7BE4D7-1D3B-4CF7-8ACB-82CA814DB27D}" dt="2023-09-01T09:12:13.892" v="2437" actId="571"/>
          <ac:picMkLst>
            <pc:docMk/>
            <pc:sldMk cId="3620971728" sldId="338"/>
            <ac:picMk id="148" creationId="{A35A54C6-3F12-F1B7-7592-05237182A8D1}"/>
          </ac:picMkLst>
        </pc:picChg>
      </pc:sldChg>
      <pc:sldChg chg="modSp add mod">
        <pc:chgData name="Anneriek Wiegmans" userId="9c606a5b-cc4c-4dc3-91c5-5b521597b606" providerId="ADAL" clId="{6C7BE4D7-1D3B-4CF7-8ACB-82CA814DB27D}" dt="2023-09-01T07:33:36.959" v="987" actId="20577"/>
        <pc:sldMkLst>
          <pc:docMk/>
          <pc:sldMk cId="2626519872" sldId="339"/>
        </pc:sldMkLst>
        <pc:spChg chg="mod">
          <ac:chgData name="Anneriek Wiegmans" userId="9c606a5b-cc4c-4dc3-91c5-5b521597b606" providerId="ADAL" clId="{6C7BE4D7-1D3B-4CF7-8ACB-82CA814DB27D}" dt="2023-09-01T07:15:23.952" v="48" actId="5793"/>
          <ac:spMkLst>
            <pc:docMk/>
            <pc:sldMk cId="2626519872" sldId="339"/>
            <ac:spMk id="2" creationId="{E8AA9B71-E833-2296-92CA-BBA965199257}"/>
          </ac:spMkLst>
        </pc:spChg>
        <pc:spChg chg="mod">
          <ac:chgData name="Anneriek Wiegmans" userId="9c606a5b-cc4c-4dc3-91c5-5b521597b606" providerId="ADAL" clId="{6C7BE4D7-1D3B-4CF7-8ACB-82CA814DB27D}" dt="2023-09-01T07:33:36.959" v="987" actId="20577"/>
          <ac:spMkLst>
            <pc:docMk/>
            <pc:sldMk cId="2626519872" sldId="339"/>
            <ac:spMk id="4" creationId="{DE637EA1-A714-7394-DB5C-48C4FC0C3680}"/>
          </ac:spMkLst>
        </pc:spChg>
      </pc:sldChg>
      <pc:sldChg chg="modSp add mod">
        <pc:chgData name="Anneriek Wiegmans" userId="9c606a5b-cc4c-4dc3-91c5-5b521597b606" providerId="ADAL" clId="{6C7BE4D7-1D3B-4CF7-8ACB-82CA814DB27D}" dt="2023-09-01T09:27:52.330" v="3126" actId="20577"/>
        <pc:sldMkLst>
          <pc:docMk/>
          <pc:sldMk cId="1093920338" sldId="340"/>
        </pc:sldMkLst>
        <pc:spChg chg="mod">
          <ac:chgData name="Anneriek Wiegmans" userId="9c606a5b-cc4c-4dc3-91c5-5b521597b606" providerId="ADAL" clId="{6C7BE4D7-1D3B-4CF7-8ACB-82CA814DB27D}" dt="2023-09-01T07:31:22.981" v="883" actId="1076"/>
          <ac:spMkLst>
            <pc:docMk/>
            <pc:sldMk cId="1093920338" sldId="340"/>
            <ac:spMk id="2" creationId="{E8AA9B71-E833-2296-92CA-BBA965199257}"/>
          </ac:spMkLst>
        </pc:spChg>
        <pc:spChg chg="mod">
          <ac:chgData name="Anneriek Wiegmans" userId="9c606a5b-cc4c-4dc3-91c5-5b521597b606" providerId="ADAL" clId="{6C7BE4D7-1D3B-4CF7-8ACB-82CA814DB27D}" dt="2023-09-01T09:27:52.330" v="3126" actId="20577"/>
          <ac:spMkLst>
            <pc:docMk/>
            <pc:sldMk cId="1093920338" sldId="340"/>
            <ac:spMk id="4" creationId="{DE637EA1-A714-7394-DB5C-48C4FC0C3680}"/>
          </ac:spMkLst>
        </pc:spChg>
      </pc:sldChg>
      <pc:sldChg chg="addSp modSp add mod">
        <pc:chgData name="Anneriek Wiegmans" userId="9c606a5b-cc4c-4dc3-91c5-5b521597b606" providerId="ADAL" clId="{6C7BE4D7-1D3B-4CF7-8ACB-82CA814DB27D}" dt="2023-09-01T07:18:39.784" v="140" actId="1076"/>
        <pc:sldMkLst>
          <pc:docMk/>
          <pc:sldMk cId="1650956245" sldId="341"/>
        </pc:sldMkLst>
        <pc:spChg chg="mod">
          <ac:chgData name="Anneriek Wiegmans" userId="9c606a5b-cc4c-4dc3-91c5-5b521597b606" providerId="ADAL" clId="{6C7BE4D7-1D3B-4CF7-8ACB-82CA814DB27D}" dt="2023-09-01T07:17:37.837" v="111" actId="20577"/>
          <ac:spMkLst>
            <pc:docMk/>
            <pc:sldMk cId="1650956245" sldId="341"/>
            <ac:spMk id="2" creationId="{E8AA9B71-E833-2296-92CA-BBA965199257}"/>
          </ac:spMkLst>
        </pc:spChg>
        <pc:spChg chg="mod">
          <ac:chgData name="Anneriek Wiegmans" userId="9c606a5b-cc4c-4dc3-91c5-5b521597b606" providerId="ADAL" clId="{6C7BE4D7-1D3B-4CF7-8ACB-82CA814DB27D}" dt="2023-09-01T07:17:11.130" v="81" actId="5793"/>
          <ac:spMkLst>
            <pc:docMk/>
            <pc:sldMk cId="1650956245" sldId="341"/>
            <ac:spMk id="4" creationId="{DE637EA1-A714-7394-DB5C-48C4FC0C3680}"/>
          </ac:spMkLst>
        </pc:spChg>
        <pc:spChg chg="add mod">
          <ac:chgData name="Anneriek Wiegmans" userId="9c606a5b-cc4c-4dc3-91c5-5b521597b606" providerId="ADAL" clId="{6C7BE4D7-1D3B-4CF7-8ACB-82CA814DB27D}" dt="2023-09-01T07:18:39.784" v="140" actId="1076"/>
          <ac:spMkLst>
            <pc:docMk/>
            <pc:sldMk cId="1650956245" sldId="341"/>
            <ac:spMk id="8" creationId="{60A17B87-358A-968A-A2F8-8C1E79790D0E}"/>
          </ac:spMkLst>
        </pc:spChg>
        <pc:picChg chg="add mod modCrop">
          <ac:chgData name="Anneriek Wiegmans" userId="9c606a5b-cc4c-4dc3-91c5-5b521597b606" providerId="ADAL" clId="{6C7BE4D7-1D3B-4CF7-8ACB-82CA814DB27D}" dt="2023-09-01T07:17:48.136" v="113" actId="1076"/>
          <ac:picMkLst>
            <pc:docMk/>
            <pc:sldMk cId="1650956245" sldId="341"/>
            <ac:picMk id="5" creationId="{A8466B25-7A1B-5871-D08E-B85E836BFB8F}"/>
          </ac:picMkLst>
        </pc:picChg>
        <pc:picChg chg="add mod">
          <ac:chgData name="Anneriek Wiegmans" userId="9c606a5b-cc4c-4dc3-91c5-5b521597b606" providerId="ADAL" clId="{6C7BE4D7-1D3B-4CF7-8ACB-82CA814DB27D}" dt="2023-09-01T07:18:36.954" v="139" actId="207"/>
          <ac:picMkLst>
            <pc:docMk/>
            <pc:sldMk cId="1650956245" sldId="341"/>
            <ac:picMk id="7" creationId="{4E7E6C30-EAE3-4AE4-3C86-6AC9BF87BC86}"/>
          </ac:picMkLst>
        </pc:picChg>
      </pc:sldChg>
      <pc:sldChg chg="new">
        <pc:chgData name="Anneriek Wiegmans" userId="9c606a5b-cc4c-4dc3-91c5-5b521597b606" providerId="ADAL" clId="{6C7BE4D7-1D3B-4CF7-8ACB-82CA814DB27D}" dt="2023-09-01T07:28:07.309" v="462" actId="680"/>
        <pc:sldMkLst>
          <pc:docMk/>
          <pc:sldMk cId="2006015369" sldId="342"/>
        </pc:sldMkLst>
      </pc:sldChg>
      <pc:sldChg chg="modSp add mod">
        <pc:chgData name="Anneriek Wiegmans" userId="9c606a5b-cc4c-4dc3-91c5-5b521597b606" providerId="ADAL" clId="{6C7BE4D7-1D3B-4CF7-8ACB-82CA814DB27D}" dt="2023-09-01T09:24:19.801" v="2919" actId="20577"/>
        <pc:sldMkLst>
          <pc:docMk/>
          <pc:sldMk cId="2270995959" sldId="343"/>
        </pc:sldMkLst>
        <pc:spChg chg="mod">
          <ac:chgData name="Anneriek Wiegmans" userId="9c606a5b-cc4c-4dc3-91c5-5b521597b606" providerId="ADAL" clId="{6C7BE4D7-1D3B-4CF7-8ACB-82CA814DB27D}" dt="2023-09-01T07:28:40.217" v="603" actId="5793"/>
          <ac:spMkLst>
            <pc:docMk/>
            <pc:sldMk cId="2270995959" sldId="343"/>
            <ac:spMk id="2" creationId="{E8AA9B71-E833-2296-92CA-BBA965199257}"/>
          </ac:spMkLst>
        </pc:spChg>
        <pc:spChg chg="mod">
          <ac:chgData name="Anneriek Wiegmans" userId="9c606a5b-cc4c-4dc3-91c5-5b521597b606" providerId="ADAL" clId="{6C7BE4D7-1D3B-4CF7-8ACB-82CA814DB27D}" dt="2023-09-01T09:24:19.801" v="2919" actId="20577"/>
          <ac:spMkLst>
            <pc:docMk/>
            <pc:sldMk cId="2270995959" sldId="343"/>
            <ac:spMk id="4" creationId="{DE637EA1-A714-7394-DB5C-48C4FC0C3680}"/>
          </ac:spMkLst>
        </pc:spChg>
      </pc:sldChg>
      <pc:sldChg chg="delSp modSp new mod">
        <pc:chgData name="Anneriek Wiegmans" userId="9c606a5b-cc4c-4dc3-91c5-5b521597b606" providerId="ADAL" clId="{6C7BE4D7-1D3B-4CF7-8ACB-82CA814DB27D}" dt="2023-09-01T08:54:51.201" v="1726"/>
        <pc:sldMkLst>
          <pc:docMk/>
          <pc:sldMk cId="2479696005" sldId="344"/>
        </pc:sldMkLst>
        <pc:spChg chg="mod">
          <ac:chgData name="Anneriek Wiegmans" userId="9c606a5b-cc4c-4dc3-91c5-5b521597b606" providerId="ADAL" clId="{6C7BE4D7-1D3B-4CF7-8ACB-82CA814DB27D}" dt="2023-09-01T07:37:02.013" v="1062" actId="20577"/>
          <ac:spMkLst>
            <pc:docMk/>
            <pc:sldMk cId="2479696005" sldId="344"/>
            <ac:spMk id="2" creationId="{B96AA20B-F52E-29BB-DBC8-63CA6C7CAAB6}"/>
          </ac:spMkLst>
        </pc:spChg>
        <pc:spChg chg="mod">
          <ac:chgData name="Anneriek Wiegmans" userId="9c606a5b-cc4c-4dc3-91c5-5b521597b606" providerId="ADAL" clId="{6C7BE4D7-1D3B-4CF7-8ACB-82CA814DB27D}" dt="2023-09-01T07:39:18.166" v="1333" actId="5793"/>
          <ac:spMkLst>
            <pc:docMk/>
            <pc:sldMk cId="2479696005" sldId="344"/>
            <ac:spMk id="4" creationId="{8018E63E-C376-7576-CF08-D046376F0BA2}"/>
          </ac:spMkLst>
        </pc:spChg>
        <pc:picChg chg="del">
          <ac:chgData name="Anneriek Wiegmans" userId="9c606a5b-cc4c-4dc3-91c5-5b521597b606" providerId="ADAL" clId="{6C7BE4D7-1D3B-4CF7-8ACB-82CA814DB27D}" dt="2023-09-01T08:54:38.155" v="1722" actId="478"/>
          <ac:picMkLst>
            <pc:docMk/>
            <pc:sldMk cId="2479696005" sldId="344"/>
            <ac:picMk id="6" creationId="{4FB2D661-F67D-F91B-8E52-128EBAB808AA}"/>
          </ac:picMkLst>
        </pc:picChg>
        <pc:picChg chg="del">
          <ac:chgData name="Anneriek Wiegmans" userId="9c606a5b-cc4c-4dc3-91c5-5b521597b606" providerId="ADAL" clId="{6C7BE4D7-1D3B-4CF7-8ACB-82CA814DB27D}" dt="2023-09-01T08:54:39.493" v="1723" actId="478"/>
          <ac:picMkLst>
            <pc:docMk/>
            <pc:sldMk cId="2479696005" sldId="344"/>
            <ac:picMk id="7" creationId="{903C1D37-6B48-C232-B084-BE0CAE20AA4E}"/>
          </ac:picMkLst>
        </pc:picChg>
        <pc:picChg chg="mod">
          <ac:chgData name="Anneriek Wiegmans" userId="9c606a5b-cc4c-4dc3-91c5-5b521597b606" providerId="ADAL" clId="{6C7BE4D7-1D3B-4CF7-8ACB-82CA814DB27D}" dt="2023-09-01T08:54:51.201" v="1726"/>
          <ac:picMkLst>
            <pc:docMk/>
            <pc:sldMk cId="2479696005" sldId="344"/>
            <ac:picMk id="1026" creationId="{AE0F1CD2-781D-0352-FCFD-FE53F8B48AA0}"/>
          </ac:picMkLst>
        </pc:picChg>
      </pc:sldChg>
      <pc:sldChg chg="modSp mod">
        <pc:chgData name="Anneriek Wiegmans" userId="9c606a5b-cc4c-4dc3-91c5-5b521597b606" providerId="ADAL" clId="{6C7BE4D7-1D3B-4CF7-8ACB-82CA814DB27D}" dt="2023-09-01T09:30:21.207" v="3199" actId="1076"/>
        <pc:sldMkLst>
          <pc:docMk/>
          <pc:sldMk cId="362404122" sldId="345"/>
        </pc:sldMkLst>
        <pc:spChg chg="mod">
          <ac:chgData name="Anneriek Wiegmans" userId="9c606a5b-cc4c-4dc3-91c5-5b521597b606" providerId="ADAL" clId="{6C7BE4D7-1D3B-4CF7-8ACB-82CA814DB27D}" dt="2023-09-01T09:30:21.207" v="3199" actId="1076"/>
          <ac:spMkLst>
            <pc:docMk/>
            <pc:sldMk cId="362404122" sldId="345"/>
            <ac:spMk id="4" creationId="{8C3ED1C7-0DAD-45CE-4F75-0620CFAEDA45}"/>
          </ac:spMkLst>
        </pc:spChg>
      </pc:sldChg>
      <pc:sldChg chg="addSp modSp new del mod">
        <pc:chgData name="Anneriek Wiegmans" userId="9c606a5b-cc4c-4dc3-91c5-5b521597b606" providerId="ADAL" clId="{6C7BE4D7-1D3B-4CF7-8ACB-82CA814DB27D}" dt="2023-09-01T09:19:12.377" v="2509" actId="47"/>
        <pc:sldMkLst>
          <pc:docMk/>
          <pc:sldMk cId="3915183477" sldId="346"/>
        </pc:sldMkLst>
        <pc:picChg chg="add mod">
          <ac:chgData name="Anneriek Wiegmans" userId="9c606a5b-cc4c-4dc3-91c5-5b521597b606" providerId="ADAL" clId="{6C7BE4D7-1D3B-4CF7-8ACB-82CA814DB27D}" dt="2023-09-01T07:54:44.977" v="1420" actId="1076"/>
          <ac:picMkLst>
            <pc:docMk/>
            <pc:sldMk cId="3915183477" sldId="346"/>
            <ac:picMk id="3" creationId="{168AF1EA-8105-C21D-20DC-8FD6B394EA94}"/>
          </ac:picMkLst>
        </pc:picChg>
      </pc:sldChg>
      <pc:sldChg chg="modSp mod">
        <pc:chgData name="Anneriek Wiegmans" userId="9c606a5b-cc4c-4dc3-91c5-5b521597b606" providerId="ADAL" clId="{6C7BE4D7-1D3B-4CF7-8ACB-82CA814DB27D}" dt="2023-09-01T09:30:01.645" v="3196" actId="27636"/>
        <pc:sldMkLst>
          <pc:docMk/>
          <pc:sldMk cId="4100136632" sldId="348"/>
        </pc:sldMkLst>
        <pc:spChg chg="mod">
          <ac:chgData name="Anneriek Wiegmans" userId="9c606a5b-cc4c-4dc3-91c5-5b521597b606" providerId="ADAL" clId="{6C7BE4D7-1D3B-4CF7-8ACB-82CA814DB27D}" dt="2023-09-01T09:30:01.645" v="3196" actId="27636"/>
          <ac:spMkLst>
            <pc:docMk/>
            <pc:sldMk cId="4100136632" sldId="348"/>
            <ac:spMk id="4" creationId="{8C3ED1C7-0DAD-45CE-4F75-0620CFAEDA45}"/>
          </ac:spMkLst>
        </pc:spChg>
      </pc:sldChg>
    </pc:docChg>
  </pc:docChgLst>
  <pc:docChgLst>
    <pc:chgData name="Angela Bekedam" userId="5f26f8b4-9a03-4af2-9ce6-c4479e1f5da4" providerId="ADAL" clId="{7FDDB8B6-49AB-4B9B-A514-246D986E459F}"/>
    <pc:docChg chg="undo custSel addSld delSld modSld sldOrd">
      <pc:chgData name="Angela Bekedam" userId="5f26f8b4-9a03-4af2-9ce6-c4479e1f5da4" providerId="ADAL" clId="{7FDDB8B6-49AB-4B9B-A514-246D986E459F}" dt="2023-09-06T10:36:26.902" v="3691" actId="478"/>
      <pc:docMkLst>
        <pc:docMk/>
      </pc:docMkLst>
      <pc:sldChg chg="modSp mod">
        <pc:chgData name="Angela Bekedam" userId="5f26f8b4-9a03-4af2-9ce6-c4479e1f5da4" providerId="ADAL" clId="{7FDDB8B6-49AB-4B9B-A514-246D986E459F}" dt="2023-09-01T07:04:50.229" v="3" actId="20577"/>
        <pc:sldMkLst>
          <pc:docMk/>
          <pc:sldMk cId="133234899" sldId="266"/>
        </pc:sldMkLst>
        <pc:spChg chg="mod">
          <ac:chgData name="Angela Bekedam" userId="5f26f8b4-9a03-4af2-9ce6-c4479e1f5da4" providerId="ADAL" clId="{7FDDB8B6-49AB-4B9B-A514-246D986E459F}" dt="2023-09-01T07:04:50.229" v="3" actId="20577"/>
          <ac:spMkLst>
            <pc:docMk/>
            <pc:sldMk cId="133234899" sldId="266"/>
            <ac:spMk id="3" creationId="{03DDAB20-1A96-3797-C720-4F6CAA75A23F}"/>
          </ac:spMkLst>
        </pc:spChg>
      </pc:sldChg>
      <pc:sldChg chg="addSp delSp modSp mod">
        <pc:chgData name="Angela Bekedam" userId="5f26f8b4-9a03-4af2-9ce6-c4479e1f5da4" providerId="ADAL" clId="{7FDDB8B6-49AB-4B9B-A514-246D986E459F}" dt="2023-09-01T08:28:28.039" v="2500" actId="14100"/>
        <pc:sldMkLst>
          <pc:docMk/>
          <pc:sldMk cId="1891466907" sldId="267"/>
        </pc:sldMkLst>
        <pc:spChg chg="del mod">
          <ac:chgData name="Angela Bekedam" userId="5f26f8b4-9a03-4af2-9ce6-c4479e1f5da4" providerId="ADAL" clId="{7FDDB8B6-49AB-4B9B-A514-246D986E459F}" dt="2023-09-01T08:28:06.407" v="2496" actId="478"/>
          <ac:spMkLst>
            <pc:docMk/>
            <pc:sldMk cId="1891466907" sldId="267"/>
            <ac:spMk id="4" creationId="{DE637EA1-A714-7394-DB5C-48C4FC0C3680}"/>
          </ac:spMkLst>
        </pc:spChg>
        <pc:graphicFrameChg chg="add mod modGraphic">
          <ac:chgData name="Angela Bekedam" userId="5f26f8b4-9a03-4af2-9ce6-c4479e1f5da4" providerId="ADAL" clId="{7FDDB8B6-49AB-4B9B-A514-246D986E459F}" dt="2023-09-01T08:28:28.039" v="2500" actId="14100"/>
          <ac:graphicFrameMkLst>
            <pc:docMk/>
            <pc:sldMk cId="1891466907" sldId="267"/>
            <ac:graphicFrameMk id="6" creationId="{DDAB2A26-27FE-D80E-CD96-E4530E4B9E66}"/>
          </ac:graphicFrameMkLst>
        </pc:graphicFrameChg>
        <pc:graphicFrameChg chg="add mod">
          <ac:chgData name="Angela Bekedam" userId="5f26f8b4-9a03-4af2-9ce6-c4479e1f5da4" providerId="ADAL" clId="{7FDDB8B6-49AB-4B9B-A514-246D986E459F}" dt="2023-09-01T08:28:25.408" v="2499" actId="14100"/>
          <ac:graphicFrameMkLst>
            <pc:docMk/>
            <pc:sldMk cId="1891466907" sldId="267"/>
            <ac:graphicFrameMk id="7" creationId="{01B933FC-4E3A-1633-6888-30ACC1F09BCD}"/>
          </ac:graphicFrameMkLst>
        </pc:graphicFrameChg>
        <pc:picChg chg="del mod">
          <ac:chgData name="Angela Bekedam" userId="5f26f8b4-9a03-4af2-9ce6-c4479e1f5da4" providerId="ADAL" clId="{7FDDB8B6-49AB-4B9B-A514-246D986E459F}" dt="2023-09-01T08:27:02.299" v="2491" actId="478"/>
          <ac:picMkLst>
            <pc:docMk/>
            <pc:sldMk cId="1891466907" sldId="267"/>
            <ac:picMk id="5" creationId="{0A2FFC3D-8B33-8256-65F7-13B9F2D1C9EB}"/>
          </ac:picMkLst>
        </pc:picChg>
      </pc:sldChg>
      <pc:sldChg chg="del">
        <pc:chgData name="Angela Bekedam" userId="5f26f8b4-9a03-4af2-9ce6-c4479e1f5da4" providerId="ADAL" clId="{7FDDB8B6-49AB-4B9B-A514-246D986E459F}" dt="2023-09-01T07:04:20.748" v="1" actId="2696"/>
        <pc:sldMkLst>
          <pc:docMk/>
          <pc:sldMk cId="3975083950" sldId="268"/>
        </pc:sldMkLst>
      </pc:sldChg>
      <pc:sldChg chg="addSp delSp modSp mod">
        <pc:chgData name="Angela Bekedam" userId="5f26f8b4-9a03-4af2-9ce6-c4479e1f5da4" providerId="ADAL" clId="{7FDDB8B6-49AB-4B9B-A514-246D986E459F}" dt="2023-09-06T10:36:26.902" v="3691" actId="478"/>
        <pc:sldMkLst>
          <pc:docMk/>
          <pc:sldMk cId="4250567312" sldId="272"/>
        </pc:sldMkLst>
        <pc:spChg chg="add del mod">
          <ac:chgData name="Angela Bekedam" userId="5f26f8b4-9a03-4af2-9ce6-c4479e1f5da4" providerId="ADAL" clId="{7FDDB8B6-49AB-4B9B-A514-246D986E459F}" dt="2023-09-06T09:44:51.923" v="2995" actId="478"/>
          <ac:spMkLst>
            <pc:docMk/>
            <pc:sldMk cId="4250567312" sldId="272"/>
            <ac:spMk id="9" creationId="{6AFD4811-7BDD-98D5-9006-E8B03130421F}"/>
          </ac:spMkLst>
        </pc:spChg>
        <pc:spChg chg="add del mod">
          <ac:chgData name="Angela Bekedam" userId="5f26f8b4-9a03-4af2-9ce6-c4479e1f5da4" providerId="ADAL" clId="{7FDDB8B6-49AB-4B9B-A514-246D986E459F}" dt="2023-09-06T09:51:36.389" v="3063" actId="478"/>
          <ac:spMkLst>
            <pc:docMk/>
            <pc:sldMk cId="4250567312" sldId="272"/>
            <ac:spMk id="10" creationId="{1D1902F2-3FED-A34A-FBDD-E7AAFEA2C193}"/>
          </ac:spMkLst>
        </pc:spChg>
        <pc:spChg chg="mod">
          <ac:chgData name="Angela Bekedam" userId="5f26f8b4-9a03-4af2-9ce6-c4479e1f5da4" providerId="ADAL" clId="{7FDDB8B6-49AB-4B9B-A514-246D986E459F}" dt="2023-09-06T09:45:47.226" v="2997"/>
          <ac:spMkLst>
            <pc:docMk/>
            <pc:sldMk cId="4250567312" sldId="272"/>
            <ac:spMk id="16" creationId="{00000000-0008-0000-1100-00002B000000}"/>
          </ac:spMkLst>
        </pc:spChg>
        <pc:spChg chg="mod">
          <ac:chgData name="Angela Bekedam" userId="5f26f8b4-9a03-4af2-9ce6-c4479e1f5da4" providerId="ADAL" clId="{7FDDB8B6-49AB-4B9B-A514-246D986E459F}" dt="2023-09-06T09:45:47.226" v="2997"/>
          <ac:spMkLst>
            <pc:docMk/>
            <pc:sldMk cId="4250567312" sldId="272"/>
            <ac:spMk id="17" creationId="{00000000-0008-0000-1100-00003C000000}"/>
          </ac:spMkLst>
        </pc:spChg>
        <pc:spChg chg="mod">
          <ac:chgData name="Angela Bekedam" userId="5f26f8b4-9a03-4af2-9ce6-c4479e1f5da4" providerId="ADAL" clId="{7FDDB8B6-49AB-4B9B-A514-246D986E459F}" dt="2023-09-06T09:45:47.226" v="2997"/>
          <ac:spMkLst>
            <pc:docMk/>
            <pc:sldMk cId="4250567312" sldId="272"/>
            <ac:spMk id="18" creationId="{00000000-0008-0000-1100-00003D000000}"/>
          </ac:spMkLst>
        </pc:spChg>
        <pc:spChg chg="mod">
          <ac:chgData name="Angela Bekedam" userId="5f26f8b4-9a03-4af2-9ce6-c4479e1f5da4" providerId="ADAL" clId="{7FDDB8B6-49AB-4B9B-A514-246D986E459F}" dt="2023-09-06T09:45:47.226" v="2997"/>
          <ac:spMkLst>
            <pc:docMk/>
            <pc:sldMk cId="4250567312" sldId="272"/>
            <ac:spMk id="19" creationId="{00000000-0008-0000-1100-00003E000000}"/>
          </ac:spMkLst>
        </pc:spChg>
        <pc:spChg chg="mod">
          <ac:chgData name="Angela Bekedam" userId="5f26f8b4-9a03-4af2-9ce6-c4479e1f5da4" providerId="ADAL" clId="{7FDDB8B6-49AB-4B9B-A514-246D986E459F}" dt="2023-09-06T09:45:47.226" v="2997"/>
          <ac:spMkLst>
            <pc:docMk/>
            <pc:sldMk cId="4250567312" sldId="272"/>
            <ac:spMk id="20" creationId="{00000000-0008-0000-1100-00003F000000}"/>
          </ac:spMkLst>
        </pc:spChg>
        <pc:spChg chg="mod">
          <ac:chgData name="Angela Bekedam" userId="5f26f8b4-9a03-4af2-9ce6-c4479e1f5da4" providerId="ADAL" clId="{7FDDB8B6-49AB-4B9B-A514-246D986E459F}" dt="2023-09-06T09:45:47.226" v="2997"/>
          <ac:spMkLst>
            <pc:docMk/>
            <pc:sldMk cId="4250567312" sldId="272"/>
            <ac:spMk id="21" creationId="{00000000-0008-0000-1100-000040000000}"/>
          </ac:spMkLst>
        </pc:spChg>
        <pc:spChg chg="mod">
          <ac:chgData name="Angela Bekedam" userId="5f26f8b4-9a03-4af2-9ce6-c4479e1f5da4" providerId="ADAL" clId="{7FDDB8B6-49AB-4B9B-A514-246D986E459F}" dt="2023-09-06T09:45:47.226" v="2997"/>
          <ac:spMkLst>
            <pc:docMk/>
            <pc:sldMk cId="4250567312" sldId="272"/>
            <ac:spMk id="22" creationId="{00000000-0008-0000-1100-000041000000}"/>
          </ac:spMkLst>
        </pc:spChg>
        <pc:spChg chg="mod">
          <ac:chgData name="Angela Bekedam" userId="5f26f8b4-9a03-4af2-9ce6-c4479e1f5da4" providerId="ADAL" clId="{7FDDB8B6-49AB-4B9B-A514-246D986E459F}" dt="2023-09-06T09:45:47.226" v="2997"/>
          <ac:spMkLst>
            <pc:docMk/>
            <pc:sldMk cId="4250567312" sldId="272"/>
            <ac:spMk id="23" creationId="{00000000-0008-0000-1100-000042000000}"/>
          </ac:spMkLst>
        </pc:spChg>
        <pc:spChg chg="mod">
          <ac:chgData name="Angela Bekedam" userId="5f26f8b4-9a03-4af2-9ce6-c4479e1f5da4" providerId="ADAL" clId="{7FDDB8B6-49AB-4B9B-A514-246D986E459F}" dt="2023-09-06T09:45:47.226" v="2997"/>
          <ac:spMkLst>
            <pc:docMk/>
            <pc:sldMk cId="4250567312" sldId="272"/>
            <ac:spMk id="24" creationId="{00000000-0008-0000-1100-000043000000}"/>
          </ac:spMkLst>
        </pc:spChg>
        <pc:spChg chg="mod">
          <ac:chgData name="Angela Bekedam" userId="5f26f8b4-9a03-4af2-9ce6-c4479e1f5da4" providerId="ADAL" clId="{7FDDB8B6-49AB-4B9B-A514-246D986E459F}" dt="2023-09-06T09:45:47.226" v="2997"/>
          <ac:spMkLst>
            <pc:docMk/>
            <pc:sldMk cId="4250567312" sldId="272"/>
            <ac:spMk id="25" creationId="{00000000-0008-0000-1100-000044000000}"/>
          </ac:spMkLst>
        </pc:spChg>
        <pc:spChg chg="mod">
          <ac:chgData name="Angela Bekedam" userId="5f26f8b4-9a03-4af2-9ce6-c4479e1f5da4" providerId="ADAL" clId="{7FDDB8B6-49AB-4B9B-A514-246D986E459F}" dt="2023-09-06T09:45:47.226" v="2997"/>
          <ac:spMkLst>
            <pc:docMk/>
            <pc:sldMk cId="4250567312" sldId="272"/>
            <ac:spMk id="26" creationId="{00000000-0008-0000-1100-000045000000}"/>
          </ac:spMkLst>
        </pc:spChg>
        <pc:spChg chg="mod">
          <ac:chgData name="Angela Bekedam" userId="5f26f8b4-9a03-4af2-9ce6-c4479e1f5da4" providerId="ADAL" clId="{7FDDB8B6-49AB-4B9B-A514-246D986E459F}" dt="2023-09-06T09:45:47.226" v="2997"/>
          <ac:spMkLst>
            <pc:docMk/>
            <pc:sldMk cId="4250567312" sldId="272"/>
            <ac:spMk id="27" creationId="{00000000-0008-0000-1100-000046000000}"/>
          </ac:spMkLst>
        </pc:spChg>
        <pc:spChg chg="add mod ord">
          <ac:chgData name="Angela Bekedam" userId="5f26f8b4-9a03-4af2-9ce6-c4479e1f5da4" providerId="ADAL" clId="{7FDDB8B6-49AB-4B9B-A514-246D986E459F}" dt="2023-09-06T10:22:59.970" v="3495" actId="1076"/>
          <ac:spMkLst>
            <pc:docMk/>
            <pc:sldMk cId="4250567312" sldId="272"/>
            <ac:spMk id="33" creationId="{21E347F5-7EC3-CF5E-360D-16ECF72F3D51}"/>
          </ac:spMkLst>
        </pc:spChg>
        <pc:spChg chg="add mod ord">
          <ac:chgData name="Angela Bekedam" userId="5f26f8b4-9a03-4af2-9ce6-c4479e1f5da4" providerId="ADAL" clId="{7FDDB8B6-49AB-4B9B-A514-246D986E459F}" dt="2023-09-06T10:24:27.588" v="3537" actId="1076"/>
          <ac:spMkLst>
            <pc:docMk/>
            <pc:sldMk cId="4250567312" sldId="272"/>
            <ac:spMk id="34" creationId="{C7FFE25A-940F-13B6-3A32-FAA3AC497B84}"/>
          </ac:spMkLst>
        </pc:spChg>
        <pc:spChg chg="add mod">
          <ac:chgData name="Angela Bekedam" userId="5f26f8b4-9a03-4af2-9ce6-c4479e1f5da4" providerId="ADAL" clId="{7FDDB8B6-49AB-4B9B-A514-246D986E459F}" dt="2023-09-06T10:30:05.607" v="3622" actId="14100"/>
          <ac:spMkLst>
            <pc:docMk/>
            <pc:sldMk cId="4250567312" sldId="272"/>
            <ac:spMk id="35" creationId="{6AD91EA4-D0F1-6A60-2EBE-910CB52DC73D}"/>
          </ac:spMkLst>
        </pc:spChg>
        <pc:grpChg chg="add del mod">
          <ac:chgData name="Angela Bekedam" userId="5f26f8b4-9a03-4af2-9ce6-c4479e1f5da4" providerId="ADAL" clId="{7FDDB8B6-49AB-4B9B-A514-246D986E459F}" dt="2023-09-06T10:03:34.699" v="3270" actId="478"/>
          <ac:grpSpMkLst>
            <pc:docMk/>
            <pc:sldMk cId="4250567312" sldId="272"/>
            <ac:grpSpMk id="12" creationId="{37C22983-D586-E3C7-716D-1F902D0E56CC}"/>
          </ac:grpSpMkLst>
        </pc:grpChg>
        <pc:grpChg chg="del mod topLvl">
          <ac:chgData name="Angela Bekedam" userId="5f26f8b4-9a03-4af2-9ce6-c4479e1f5da4" providerId="ADAL" clId="{7FDDB8B6-49AB-4B9B-A514-246D986E459F}" dt="2023-09-06T10:03:38.106" v="3271" actId="478"/>
          <ac:grpSpMkLst>
            <pc:docMk/>
            <pc:sldMk cId="4250567312" sldId="272"/>
            <ac:grpSpMk id="14" creationId="{00000000-0008-0000-1100-000026000000}"/>
          </ac:grpSpMkLst>
        </pc:grpChg>
        <pc:grpChg chg="mod">
          <ac:chgData name="Angela Bekedam" userId="5f26f8b4-9a03-4af2-9ce6-c4479e1f5da4" providerId="ADAL" clId="{7FDDB8B6-49AB-4B9B-A514-246D986E459F}" dt="2023-09-06T09:45:47.226" v="2997"/>
          <ac:grpSpMkLst>
            <pc:docMk/>
            <pc:sldMk cId="4250567312" sldId="272"/>
            <ac:grpSpMk id="15" creationId="{00000000-0008-0000-1100-000037000000}"/>
          </ac:grpSpMkLst>
        </pc:grpChg>
        <pc:graphicFrameChg chg="add del mod">
          <ac:chgData name="Angela Bekedam" userId="5f26f8b4-9a03-4af2-9ce6-c4479e1f5da4" providerId="ADAL" clId="{7FDDB8B6-49AB-4B9B-A514-246D986E459F}" dt="2023-09-06T09:45:53.742" v="2999" actId="478"/>
          <ac:graphicFrameMkLst>
            <pc:docMk/>
            <pc:sldMk cId="4250567312" sldId="272"/>
            <ac:graphicFrameMk id="11" creationId="{E441BDD1-590C-FB19-6A25-4F32220699CE}"/>
          </ac:graphicFrameMkLst>
        </pc:graphicFrameChg>
        <pc:picChg chg="add mod">
          <ac:chgData name="Angela Bekedam" userId="5f26f8b4-9a03-4af2-9ce6-c4479e1f5da4" providerId="ADAL" clId="{7FDDB8B6-49AB-4B9B-A514-246D986E459F}" dt="2023-09-06T10:26:22.372" v="3591" actId="1076"/>
          <ac:picMkLst>
            <pc:docMk/>
            <pc:sldMk cId="4250567312" sldId="272"/>
            <ac:picMk id="2" creationId="{00000000-0008-0000-0000-000002000000}"/>
          </ac:picMkLst>
        </pc:picChg>
        <pc:picChg chg="add del mod">
          <ac:chgData name="Angela Bekedam" userId="5f26f8b4-9a03-4af2-9ce6-c4479e1f5da4" providerId="ADAL" clId="{7FDDB8B6-49AB-4B9B-A514-246D986E459F}" dt="2023-09-06T09:23:32.530" v="2875" actId="478"/>
          <ac:picMkLst>
            <pc:docMk/>
            <pc:sldMk cId="4250567312" sldId="272"/>
            <ac:picMk id="2" creationId="{AB50707A-5307-2BF9-8DF7-64C5A9B0CD9E}"/>
          </ac:picMkLst>
        </pc:picChg>
        <pc:picChg chg="add mod">
          <ac:chgData name="Angela Bekedam" userId="5f26f8b4-9a03-4af2-9ce6-c4479e1f5da4" providerId="ADAL" clId="{7FDDB8B6-49AB-4B9B-A514-246D986E459F}" dt="2023-09-06T10:26:23.834" v="3592" actId="1076"/>
          <ac:picMkLst>
            <pc:docMk/>
            <pc:sldMk cId="4250567312" sldId="272"/>
            <ac:picMk id="3" creationId="{00000000-0008-0000-0200-000002000000}"/>
          </ac:picMkLst>
        </pc:picChg>
        <pc:picChg chg="add del mod">
          <ac:chgData name="Angela Bekedam" userId="5f26f8b4-9a03-4af2-9ce6-c4479e1f5da4" providerId="ADAL" clId="{7FDDB8B6-49AB-4B9B-A514-246D986E459F}" dt="2023-09-06T09:22:50.758" v="2867" actId="478"/>
          <ac:picMkLst>
            <pc:docMk/>
            <pc:sldMk cId="4250567312" sldId="272"/>
            <ac:picMk id="3" creationId="{C6E0D399-6253-B191-86EA-F26B93F40BB0}"/>
          </ac:picMkLst>
        </pc:picChg>
        <pc:picChg chg="add mod">
          <ac:chgData name="Angela Bekedam" userId="5f26f8b4-9a03-4af2-9ce6-c4479e1f5da4" providerId="ADAL" clId="{7FDDB8B6-49AB-4B9B-A514-246D986E459F}" dt="2023-09-06T10:25:13.427" v="3558" actId="1076"/>
          <ac:picMkLst>
            <pc:docMk/>
            <pc:sldMk cId="4250567312" sldId="272"/>
            <ac:picMk id="4" creationId="{00000000-0008-0000-0300-000003000000}"/>
          </ac:picMkLst>
        </pc:picChg>
        <pc:picChg chg="add del mod ord modCrop">
          <ac:chgData name="Angela Bekedam" userId="5f26f8b4-9a03-4af2-9ce6-c4479e1f5da4" providerId="ADAL" clId="{7FDDB8B6-49AB-4B9B-A514-246D986E459F}" dt="2023-09-06T09:45:43.683" v="2996" actId="478"/>
          <ac:picMkLst>
            <pc:docMk/>
            <pc:sldMk cId="4250567312" sldId="272"/>
            <ac:picMk id="4" creationId="{02568711-7618-120F-1975-6D1A4E19FF60}"/>
          </ac:picMkLst>
        </pc:picChg>
        <pc:picChg chg="add mod">
          <ac:chgData name="Angela Bekedam" userId="5f26f8b4-9a03-4af2-9ce6-c4479e1f5da4" providerId="ADAL" clId="{7FDDB8B6-49AB-4B9B-A514-246D986E459F}" dt="2023-09-06T10:26:14.820" v="3589" actId="1076"/>
          <ac:picMkLst>
            <pc:docMk/>
            <pc:sldMk cId="4250567312" sldId="272"/>
            <ac:picMk id="8" creationId="{36151F61-2E49-45DC-924B-0E0811A48933}"/>
          </ac:picMkLst>
        </pc:picChg>
        <pc:picChg chg="add del mod ord">
          <ac:chgData name="Angela Bekedam" userId="5f26f8b4-9a03-4af2-9ce6-c4479e1f5da4" providerId="ADAL" clId="{7FDDB8B6-49AB-4B9B-A514-246D986E459F}" dt="2023-09-06T09:51:34.689" v="3062" actId="478"/>
          <ac:picMkLst>
            <pc:docMk/>
            <pc:sldMk cId="4250567312" sldId="272"/>
            <ac:picMk id="8" creationId="{92603F6B-8071-DBAB-8B51-AD4ED430B454}"/>
          </ac:picMkLst>
        </pc:picChg>
        <pc:picChg chg="add mod modCrop">
          <ac:chgData name="Angela Bekedam" userId="5f26f8b4-9a03-4af2-9ce6-c4479e1f5da4" providerId="ADAL" clId="{7FDDB8B6-49AB-4B9B-A514-246D986E459F}" dt="2023-09-06T10:26:13.565" v="3588" actId="1076"/>
          <ac:picMkLst>
            <pc:docMk/>
            <pc:sldMk cId="4250567312" sldId="272"/>
            <ac:picMk id="9" creationId="{00000000-0008-0000-0600-000002000000}"/>
          </ac:picMkLst>
        </pc:picChg>
        <pc:picChg chg="add mod">
          <ac:chgData name="Angela Bekedam" userId="5f26f8b4-9a03-4af2-9ce6-c4479e1f5da4" providerId="ADAL" clId="{7FDDB8B6-49AB-4B9B-A514-246D986E459F}" dt="2023-09-06T10:24:33.430" v="3540" actId="1076"/>
          <ac:picMkLst>
            <pc:docMk/>
            <pc:sldMk cId="4250567312" sldId="272"/>
            <ac:picMk id="10" creationId="{00000000-0008-0000-0800-000002000000}"/>
          </ac:picMkLst>
        </pc:picChg>
        <pc:picChg chg="add mod ord">
          <ac:chgData name="Angela Bekedam" userId="5f26f8b4-9a03-4af2-9ce6-c4479e1f5da4" providerId="ADAL" clId="{7FDDB8B6-49AB-4B9B-A514-246D986E459F}" dt="2023-09-06T10:24:37.853" v="3541" actId="1076"/>
          <ac:picMkLst>
            <pc:docMk/>
            <pc:sldMk cId="4250567312" sldId="272"/>
            <ac:picMk id="11" creationId="{00000000-0008-0000-0900-000003000000}"/>
          </ac:picMkLst>
        </pc:picChg>
        <pc:picChg chg="del mod ord topLvl">
          <ac:chgData name="Angela Bekedam" userId="5f26f8b4-9a03-4af2-9ce6-c4479e1f5da4" providerId="ADAL" clId="{7FDDB8B6-49AB-4B9B-A514-246D986E459F}" dt="2023-09-06T10:03:34.699" v="3270" actId="478"/>
          <ac:picMkLst>
            <pc:docMk/>
            <pc:sldMk cId="4250567312" sldId="272"/>
            <ac:picMk id="13" creationId="{00000000-0008-0000-1100-00000B000000}"/>
          </ac:picMkLst>
        </pc:picChg>
        <pc:picChg chg="add mod">
          <ac:chgData name="Angela Bekedam" userId="5f26f8b4-9a03-4af2-9ce6-c4479e1f5da4" providerId="ADAL" clId="{7FDDB8B6-49AB-4B9B-A514-246D986E459F}" dt="2023-09-06T10:26:11.804" v="3587" actId="1076"/>
          <ac:picMkLst>
            <pc:docMk/>
            <pc:sldMk cId="4250567312" sldId="272"/>
            <ac:picMk id="28" creationId="{00000000-0008-0000-0B00-000003000000}"/>
          </ac:picMkLst>
        </pc:picChg>
        <pc:picChg chg="add del mod">
          <ac:chgData name="Angela Bekedam" userId="5f26f8b4-9a03-4af2-9ce6-c4479e1f5da4" providerId="ADAL" clId="{7FDDB8B6-49AB-4B9B-A514-246D986E459F}" dt="2023-09-06T09:57:57.015" v="3263" actId="478"/>
          <ac:picMkLst>
            <pc:docMk/>
            <pc:sldMk cId="4250567312" sldId="272"/>
            <ac:picMk id="28" creationId="{FA69D3C4-DC40-AB3B-1BD1-64D1E3660E05}"/>
          </ac:picMkLst>
        </pc:picChg>
        <pc:picChg chg="add mod">
          <ac:chgData name="Angela Bekedam" userId="5f26f8b4-9a03-4af2-9ce6-c4479e1f5da4" providerId="ADAL" clId="{7FDDB8B6-49AB-4B9B-A514-246D986E459F}" dt="2023-09-06T10:26:27.260" v="3593" actId="1076"/>
          <ac:picMkLst>
            <pc:docMk/>
            <pc:sldMk cId="4250567312" sldId="272"/>
            <ac:picMk id="29" creationId="{00000000-0008-0000-0C00-000003000000}"/>
          </ac:picMkLst>
        </pc:picChg>
        <pc:picChg chg="add mod">
          <ac:chgData name="Angela Bekedam" userId="5f26f8b4-9a03-4af2-9ce6-c4479e1f5da4" providerId="ADAL" clId="{7FDDB8B6-49AB-4B9B-A514-246D986E459F}" dt="2023-09-06T10:24:30.430" v="3539" actId="1076"/>
          <ac:picMkLst>
            <pc:docMk/>
            <pc:sldMk cId="4250567312" sldId="272"/>
            <ac:picMk id="30" creationId="{00000000-0008-0000-1000-000003000000}"/>
          </ac:picMkLst>
        </pc:picChg>
        <pc:picChg chg="add mod ord">
          <ac:chgData name="Angela Bekedam" userId="5f26f8b4-9a03-4af2-9ce6-c4479e1f5da4" providerId="ADAL" clId="{7FDDB8B6-49AB-4B9B-A514-246D986E459F}" dt="2023-09-06T10:26:16.234" v="3590" actId="1076"/>
          <ac:picMkLst>
            <pc:docMk/>
            <pc:sldMk cId="4250567312" sldId="272"/>
            <ac:picMk id="31" creationId="{A8244A09-7D7C-469C-89FE-5934CDAEDDE7}"/>
          </ac:picMkLst>
        </pc:picChg>
        <pc:picChg chg="add mod ord">
          <ac:chgData name="Angela Bekedam" userId="5f26f8b4-9a03-4af2-9ce6-c4479e1f5da4" providerId="ADAL" clId="{7FDDB8B6-49AB-4B9B-A514-246D986E459F}" dt="2023-09-06T10:25:39.441" v="3575" actId="1076"/>
          <ac:picMkLst>
            <pc:docMk/>
            <pc:sldMk cId="4250567312" sldId="272"/>
            <ac:picMk id="32" creationId="{59CE84A2-C49C-426D-91BD-6F9B163629CB}"/>
          </ac:picMkLst>
        </pc:picChg>
        <pc:cxnChg chg="add del mod">
          <ac:chgData name="Angela Bekedam" userId="5f26f8b4-9a03-4af2-9ce6-c4479e1f5da4" providerId="ADAL" clId="{7FDDB8B6-49AB-4B9B-A514-246D986E459F}" dt="2023-09-06T10:36:18.403" v="3680" actId="478"/>
          <ac:cxnSpMkLst>
            <pc:docMk/>
            <pc:sldMk cId="4250567312" sldId="272"/>
            <ac:cxnSpMk id="37" creationId="{B0CF7C3C-3D50-50BA-1D98-B42A770453C0}"/>
          </ac:cxnSpMkLst>
        </pc:cxnChg>
        <pc:cxnChg chg="add del mod">
          <ac:chgData name="Angela Bekedam" userId="5f26f8b4-9a03-4af2-9ce6-c4479e1f5da4" providerId="ADAL" clId="{7FDDB8B6-49AB-4B9B-A514-246D986E459F}" dt="2023-09-06T10:36:19.525" v="3681" actId="478"/>
          <ac:cxnSpMkLst>
            <pc:docMk/>
            <pc:sldMk cId="4250567312" sldId="272"/>
            <ac:cxnSpMk id="39" creationId="{690F708D-D602-6103-F5C7-FEE10CE79095}"/>
          </ac:cxnSpMkLst>
        </pc:cxnChg>
        <pc:cxnChg chg="add del mod">
          <ac:chgData name="Angela Bekedam" userId="5f26f8b4-9a03-4af2-9ce6-c4479e1f5da4" providerId="ADAL" clId="{7FDDB8B6-49AB-4B9B-A514-246D986E459F}" dt="2023-09-06T10:36:20.108" v="3682" actId="478"/>
          <ac:cxnSpMkLst>
            <pc:docMk/>
            <pc:sldMk cId="4250567312" sldId="272"/>
            <ac:cxnSpMk id="41" creationId="{0AD1E2C6-8877-C84C-A04F-592A1323D5A2}"/>
          </ac:cxnSpMkLst>
        </pc:cxnChg>
        <pc:cxnChg chg="add del mod">
          <ac:chgData name="Angela Bekedam" userId="5f26f8b4-9a03-4af2-9ce6-c4479e1f5da4" providerId="ADAL" clId="{7FDDB8B6-49AB-4B9B-A514-246D986E459F}" dt="2023-09-06T10:36:21.110" v="3683" actId="478"/>
          <ac:cxnSpMkLst>
            <pc:docMk/>
            <pc:sldMk cId="4250567312" sldId="272"/>
            <ac:cxnSpMk id="43" creationId="{B9BC5425-12E3-945C-8D5D-1AC44DF39AE4}"/>
          </ac:cxnSpMkLst>
        </pc:cxnChg>
        <pc:cxnChg chg="add del mod">
          <ac:chgData name="Angela Bekedam" userId="5f26f8b4-9a03-4af2-9ce6-c4479e1f5da4" providerId="ADAL" clId="{7FDDB8B6-49AB-4B9B-A514-246D986E459F}" dt="2023-09-06T10:36:21.658" v="3684" actId="478"/>
          <ac:cxnSpMkLst>
            <pc:docMk/>
            <pc:sldMk cId="4250567312" sldId="272"/>
            <ac:cxnSpMk id="45" creationId="{896DCBCC-6B5B-926F-B69C-BF1135E8D6D1}"/>
          </ac:cxnSpMkLst>
        </pc:cxnChg>
        <pc:cxnChg chg="add del mod">
          <ac:chgData name="Angela Bekedam" userId="5f26f8b4-9a03-4af2-9ce6-c4479e1f5da4" providerId="ADAL" clId="{7FDDB8B6-49AB-4B9B-A514-246D986E459F}" dt="2023-09-06T10:36:22.395" v="3685" actId="478"/>
          <ac:cxnSpMkLst>
            <pc:docMk/>
            <pc:sldMk cId="4250567312" sldId="272"/>
            <ac:cxnSpMk id="48" creationId="{0D60A3CF-457A-7A43-03CC-F109E93C6ED6}"/>
          </ac:cxnSpMkLst>
        </pc:cxnChg>
        <pc:cxnChg chg="add del mod">
          <ac:chgData name="Angela Bekedam" userId="5f26f8b4-9a03-4af2-9ce6-c4479e1f5da4" providerId="ADAL" clId="{7FDDB8B6-49AB-4B9B-A514-246D986E459F}" dt="2023-09-06T10:36:23.336" v="3686" actId="478"/>
          <ac:cxnSpMkLst>
            <pc:docMk/>
            <pc:sldMk cId="4250567312" sldId="272"/>
            <ac:cxnSpMk id="52" creationId="{10383A69-8625-8CC2-4407-1B25E8749D71}"/>
          </ac:cxnSpMkLst>
        </pc:cxnChg>
        <pc:cxnChg chg="add del mod">
          <ac:chgData name="Angela Bekedam" userId="5f26f8b4-9a03-4af2-9ce6-c4479e1f5da4" providerId="ADAL" clId="{7FDDB8B6-49AB-4B9B-A514-246D986E459F}" dt="2023-09-06T10:36:24.624" v="3688" actId="478"/>
          <ac:cxnSpMkLst>
            <pc:docMk/>
            <pc:sldMk cId="4250567312" sldId="272"/>
            <ac:cxnSpMk id="55" creationId="{6F1A0B42-4C8D-5FB3-9F7B-F4D94DEE9FC5}"/>
          </ac:cxnSpMkLst>
        </pc:cxnChg>
        <pc:cxnChg chg="add del mod">
          <ac:chgData name="Angela Bekedam" userId="5f26f8b4-9a03-4af2-9ce6-c4479e1f5da4" providerId="ADAL" clId="{7FDDB8B6-49AB-4B9B-A514-246D986E459F}" dt="2023-09-06T10:36:24.057" v="3687" actId="478"/>
          <ac:cxnSpMkLst>
            <pc:docMk/>
            <pc:sldMk cId="4250567312" sldId="272"/>
            <ac:cxnSpMk id="56" creationId="{73BC703E-AC9B-13B0-EA93-7D2DF6846F47}"/>
          </ac:cxnSpMkLst>
        </pc:cxnChg>
        <pc:cxnChg chg="add del mod">
          <ac:chgData name="Angela Bekedam" userId="5f26f8b4-9a03-4af2-9ce6-c4479e1f5da4" providerId="ADAL" clId="{7FDDB8B6-49AB-4B9B-A514-246D986E459F}" dt="2023-09-06T10:36:25.283" v="3689" actId="478"/>
          <ac:cxnSpMkLst>
            <pc:docMk/>
            <pc:sldMk cId="4250567312" sldId="272"/>
            <ac:cxnSpMk id="61" creationId="{27F588C9-23F8-FBB8-644A-FE3C19E43D0E}"/>
          </ac:cxnSpMkLst>
        </pc:cxnChg>
        <pc:cxnChg chg="add del mod">
          <ac:chgData name="Angela Bekedam" userId="5f26f8b4-9a03-4af2-9ce6-c4479e1f5da4" providerId="ADAL" clId="{7FDDB8B6-49AB-4B9B-A514-246D986E459F}" dt="2023-09-06T10:36:26.902" v="3691" actId="478"/>
          <ac:cxnSpMkLst>
            <pc:docMk/>
            <pc:sldMk cId="4250567312" sldId="272"/>
            <ac:cxnSpMk id="65" creationId="{3A5BF162-FC3D-0EFD-8F2E-BE1C1B61348A}"/>
          </ac:cxnSpMkLst>
        </pc:cxnChg>
        <pc:cxnChg chg="add del mod">
          <ac:chgData name="Angela Bekedam" userId="5f26f8b4-9a03-4af2-9ce6-c4479e1f5da4" providerId="ADAL" clId="{7FDDB8B6-49AB-4B9B-A514-246D986E459F}" dt="2023-09-06T10:36:26.256" v="3690" actId="478"/>
          <ac:cxnSpMkLst>
            <pc:docMk/>
            <pc:sldMk cId="4250567312" sldId="272"/>
            <ac:cxnSpMk id="69" creationId="{F7C5B34F-8FE2-3B92-E286-5CEBC7FA50B4}"/>
          </ac:cxnSpMkLst>
        </pc:cxnChg>
      </pc:sldChg>
      <pc:sldChg chg="add">
        <pc:chgData name="Angela Bekedam" userId="5f26f8b4-9a03-4af2-9ce6-c4479e1f5da4" providerId="ADAL" clId="{7FDDB8B6-49AB-4B9B-A514-246D986E459F}" dt="2023-09-01T07:04:14.392" v="0"/>
        <pc:sldMkLst>
          <pc:docMk/>
          <pc:sldMk cId="4004241587" sldId="310"/>
        </pc:sldMkLst>
      </pc:sldChg>
      <pc:sldChg chg="modSp mod">
        <pc:chgData name="Angela Bekedam" userId="5f26f8b4-9a03-4af2-9ce6-c4479e1f5da4" providerId="ADAL" clId="{7FDDB8B6-49AB-4B9B-A514-246D986E459F}" dt="2023-09-01T09:20:08.800" v="2546" actId="403"/>
        <pc:sldMkLst>
          <pc:docMk/>
          <pc:sldMk cId="3620971728" sldId="338"/>
        </pc:sldMkLst>
        <pc:spChg chg="mod">
          <ac:chgData name="Angela Bekedam" userId="5f26f8b4-9a03-4af2-9ce6-c4479e1f5da4" providerId="ADAL" clId="{7FDDB8B6-49AB-4B9B-A514-246D986E459F}" dt="2023-09-01T09:20:08.800" v="2546" actId="403"/>
          <ac:spMkLst>
            <pc:docMk/>
            <pc:sldMk cId="3620971728" sldId="338"/>
            <ac:spMk id="35" creationId="{DE9407A4-D8FF-21CD-0509-B9AEBD4265B8}"/>
          </ac:spMkLst>
        </pc:spChg>
      </pc:sldChg>
      <pc:sldChg chg="modSp mod">
        <pc:chgData name="Angela Bekedam" userId="5f26f8b4-9a03-4af2-9ce6-c4479e1f5da4" providerId="ADAL" clId="{7FDDB8B6-49AB-4B9B-A514-246D986E459F}" dt="2023-09-01T07:46:09.961" v="268" actId="113"/>
        <pc:sldMkLst>
          <pc:docMk/>
          <pc:sldMk cId="2626519872" sldId="339"/>
        </pc:sldMkLst>
        <pc:spChg chg="mod">
          <ac:chgData name="Angela Bekedam" userId="5f26f8b4-9a03-4af2-9ce6-c4479e1f5da4" providerId="ADAL" clId="{7FDDB8B6-49AB-4B9B-A514-246D986E459F}" dt="2023-09-01T07:46:09.961" v="268" actId="113"/>
          <ac:spMkLst>
            <pc:docMk/>
            <pc:sldMk cId="2626519872" sldId="339"/>
            <ac:spMk id="4" creationId="{DE637EA1-A714-7394-DB5C-48C4FC0C3680}"/>
          </ac:spMkLst>
        </pc:spChg>
      </pc:sldChg>
      <pc:sldChg chg="modSp mod">
        <pc:chgData name="Angela Bekedam" userId="5f26f8b4-9a03-4af2-9ce6-c4479e1f5da4" providerId="ADAL" clId="{7FDDB8B6-49AB-4B9B-A514-246D986E459F}" dt="2023-09-01T07:50:52.563" v="358" actId="20577"/>
        <pc:sldMkLst>
          <pc:docMk/>
          <pc:sldMk cId="1093920338" sldId="340"/>
        </pc:sldMkLst>
        <pc:spChg chg="mod">
          <ac:chgData name="Angela Bekedam" userId="5f26f8b4-9a03-4af2-9ce6-c4479e1f5da4" providerId="ADAL" clId="{7FDDB8B6-49AB-4B9B-A514-246D986E459F}" dt="2023-09-01T07:50:50.378" v="357" actId="404"/>
          <ac:spMkLst>
            <pc:docMk/>
            <pc:sldMk cId="1093920338" sldId="340"/>
            <ac:spMk id="2" creationId="{E8AA9B71-E833-2296-92CA-BBA965199257}"/>
          </ac:spMkLst>
        </pc:spChg>
        <pc:spChg chg="mod">
          <ac:chgData name="Angela Bekedam" userId="5f26f8b4-9a03-4af2-9ce6-c4479e1f5da4" providerId="ADAL" clId="{7FDDB8B6-49AB-4B9B-A514-246D986E459F}" dt="2023-09-01T07:50:52.563" v="358" actId="20577"/>
          <ac:spMkLst>
            <pc:docMk/>
            <pc:sldMk cId="1093920338" sldId="340"/>
            <ac:spMk id="4" creationId="{DE637EA1-A714-7394-DB5C-48C4FC0C3680}"/>
          </ac:spMkLst>
        </pc:spChg>
      </pc:sldChg>
      <pc:sldChg chg="modSp mod">
        <pc:chgData name="Angela Bekedam" userId="5f26f8b4-9a03-4af2-9ce6-c4479e1f5da4" providerId="ADAL" clId="{7FDDB8B6-49AB-4B9B-A514-246D986E459F}" dt="2023-09-01T09:31:40.090" v="2550" actId="208"/>
        <pc:sldMkLst>
          <pc:docMk/>
          <pc:sldMk cId="1650956245" sldId="341"/>
        </pc:sldMkLst>
        <pc:picChg chg="mod">
          <ac:chgData name="Angela Bekedam" userId="5f26f8b4-9a03-4af2-9ce6-c4479e1f5da4" providerId="ADAL" clId="{7FDDB8B6-49AB-4B9B-A514-246D986E459F}" dt="2023-09-01T09:31:40.090" v="2550" actId="208"/>
          <ac:picMkLst>
            <pc:docMk/>
            <pc:sldMk cId="1650956245" sldId="341"/>
            <ac:picMk id="5" creationId="{A8466B25-7A1B-5871-D08E-B85E836BFB8F}"/>
          </ac:picMkLst>
        </pc:picChg>
      </pc:sldChg>
      <pc:sldChg chg="del">
        <pc:chgData name="Angela Bekedam" userId="5f26f8b4-9a03-4af2-9ce6-c4479e1f5da4" providerId="ADAL" clId="{7FDDB8B6-49AB-4B9B-A514-246D986E459F}" dt="2023-09-01T08:21:55.313" v="2296" actId="2696"/>
        <pc:sldMkLst>
          <pc:docMk/>
          <pc:sldMk cId="2006015369" sldId="342"/>
        </pc:sldMkLst>
      </pc:sldChg>
      <pc:sldChg chg="modSp mod">
        <pc:chgData name="Angela Bekedam" userId="5f26f8b4-9a03-4af2-9ce6-c4479e1f5da4" providerId="ADAL" clId="{7FDDB8B6-49AB-4B9B-A514-246D986E459F}" dt="2023-09-06T09:54:42.218" v="3175" actId="20577"/>
        <pc:sldMkLst>
          <pc:docMk/>
          <pc:sldMk cId="2270995959" sldId="343"/>
        </pc:sldMkLst>
        <pc:spChg chg="mod">
          <ac:chgData name="Angela Bekedam" userId="5f26f8b4-9a03-4af2-9ce6-c4479e1f5da4" providerId="ADAL" clId="{7FDDB8B6-49AB-4B9B-A514-246D986E459F}" dt="2023-09-06T09:54:42.218" v="3175" actId="20577"/>
          <ac:spMkLst>
            <pc:docMk/>
            <pc:sldMk cId="2270995959" sldId="343"/>
            <ac:spMk id="4" creationId="{DE637EA1-A714-7394-DB5C-48C4FC0C3680}"/>
          </ac:spMkLst>
        </pc:spChg>
      </pc:sldChg>
      <pc:sldChg chg="addSp modSp mod">
        <pc:chgData name="Angela Bekedam" userId="5f26f8b4-9a03-4af2-9ce6-c4479e1f5da4" providerId="ADAL" clId="{7FDDB8B6-49AB-4B9B-A514-246D986E459F}" dt="2023-09-06T09:56:05.556" v="3257" actId="20577"/>
        <pc:sldMkLst>
          <pc:docMk/>
          <pc:sldMk cId="2479696005" sldId="344"/>
        </pc:sldMkLst>
        <pc:spChg chg="mod">
          <ac:chgData name="Angela Bekedam" userId="5f26f8b4-9a03-4af2-9ce6-c4479e1f5da4" providerId="ADAL" clId="{7FDDB8B6-49AB-4B9B-A514-246D986E459F}" dt="2023-09-06T09:56:05.556" v="3257" actId="20577"/>
          <ac:spMkLst>
            <pc:docMk/>
            <pc:sldMk cId="2479696005" sldId="344"/>
            <ac:spMk id="4" creationId="{8018E63E-C376-7576-CF08-D046376F0BA2}"/>
          </ac:spMkLst>
        </pc:spChg>
        <pc:picChg chg="add mod">
          <ac:chgData name="Angela Bekedam" userId="5f26f8b4-9a03-4af2-9ce6-c4479e1f5da4" providerId="ADAL" clId="{7FDDB8B6-49AB-4B9B-A514-246D986E459F}" dt="2023-09-01T08:34:06.015" v="2521" actId="1076"/>
          <ac:picMkLst>
            <pc:docMk/>
            <pc:sldMk cId="2479696005" sldId="344"/>
            <ac:picMk id="6" creationId="{4FB2D661-F67D-F91B-8E52-128EBAB808AA}"/>
          </ac:picMkLst>
        </pc:picChg>
        <pc:picChg chg="add mod">
          <ac:chgData name="Angela Bekedam" userId="5f26f8b4-9a03-4af2-9ce6-c4479e1f5da4" providerId="ADAL" clId="{7FDDB8B6-49AB-4B9B-A514-246D986E459F}" dt="2023-09-01T08:34:06.743" v="2522" actId="1076"/>
          <ac:picMkLst>
            <pc:docMk/>
            <pc:sldMk cId="2479696005" sldId="344"/>
            <ac:picMk id="7" creationId="{903C1D37-6B48-C232-B084-BE0CAE20AA4E}"/>
          </ac:picMkLst>
        </pc:picChg>
        <pc:picChg chg="add mod">
          <ac:chgData name="Angela Bekedam" userId="5f26f8b4-9a03-4af2-9ce6-c4479e1f5da4" providerId="ADAL" clId="{7FDDB8B6-49AB-4B9B-A514-246D986E459F}" dt="2023-09-01T08:32:55.091" v="2514" actId="1076"/>
          <ac:picMkLst>
            <pc:docMk/>
            <pc:sldMk cId="2479696005" sldId="344"/>
            <ac:picMk id="1026" creationId="{AE0F1CD2-781D-0352-FCFD-FE53F8B48AA0}"/>
          </ac:picMkLst>
        </pc:picChg>
      </pc:sldChg>
      <pc:sldChg chg="modSp new mod">
        <pc:chgData name="Angela Bekedam" userId="5f26f8b4-9a03-4af2-9ce6-c4479e1f5da4" providerId="ADAL" clId="{7FDDB8B6-49AB-4B9B-A514-246D986E459F}" dt="2023-09-06T09:55:19.153" v="3222" actId="20577"/>
        <pc:sldMkLst>
          <pc:docMk/>
          <pc:sldMk cId="362404122" sldId="345"/>
        </pc:sldMkLst>
        <pc:spChg chg="mod">
          <ac:chgData name="Angela Bekedam" userId="5f26f8b4-9a03-4af2-9ce6-c4479e1f5da4" providerId="ADAL" clId="{7FDDB8B6-49AB-4B9B-A514-246D986E459F}" dt="2023-09-01T07:50:33.804" v="342" actId="207"/>
          <ac:spMkLst>
            <pc:docMk/>
            <pc:sldMk cId="362404122" sldId="345"/>
            <ac:spMk id="2" creationId="{3AC66742-E047-C883-215D-70D3DAD17651}"/>
          </ac:spMkLst>
        </pc:spChg>
        <pc:spChg chg="mod">
          <ac:chgData name="Angela Bekedam" userId="5f26f8b4-9a03-4af2-9ce6-c4479e1f5da4" providerId="ADAL" clId="{7FDDB8B6-49AB-4B9B-A514-246D986E459F}" dt="2023-09-06T09:55:19.153" v="3222" actId="20577"/>
          <ac:spMkLst>
            <pc:docMk/>
            <pc:sldMk cId="362404122" sldId="345"/>
            <ac:spMk id="4" creationId="{8C3ED1C7-0DAD-45CE-4F75-0620CFAEDA45}"/>
          </ac:spMkLst>
        </pc:spChg>
      </pc:sldChg>
      <pc:sldChg chg="modSp new del mod">
        <pc:chgData name="Angela Bekedam" userId="5f26f8b4-9a03-4af2-9ce6-c4479e1f5da4" providerId="ADAL" clId="{7FDDB8B6-49AB-4B9B-A514-246D986E459F}" dt="2023-09-01T08:18:09.063" v="2199" actId="2696"/>
        <pc:sldMkLst>
          <pc:docMk/>
          <pc:sldMk cId="3727491276" sldId="347"/>
        </pc:sldMkLst>
        <pc:spChg chg="mod">
          <ac:chgData name="Angela Bekedam" userId="5f26f8b4-9a03-4af2-9ce6-c4479e1f5da4" providerId="ADAL" clId="{7FDDB8B6-49AB-4B9B-A514-246D986E459F}" dt="2023-09-01T08:18:05.544" v="2198" actId="20577"/>
          <ac:spMkLst>
            <pc:docMk/>
            <pc:sldMk cId="3727491276" sldId="347"/>
            <ac:spMk id="4" creationId="{031EE6D4-E9AF-6FD6-421C-0C1F72DFF54F}"/>
          </ac:spMkLst>
        </pc:spChg>
      </pc:sldChg>
      <pc:sldChg chg="modSp add mod">
        <pc:chgData name="Angela Bekedam" userId="5f26f8b4-9a03-4af2-9ce6-c4479e1f5da4" providerId="ADAL" clId="{7FDDB8B6-49AB-4B9B-A514-246D986E459F}" dt="2023-09-06T09:55:41.805" v="3251" actId="20577"/>
        <pc:sldMkLst>
          <pc:docMk/>
          <pc:sldMk cId="4100136632" sldId="348"/>
        </pc:sldMkLst>
        <pc:spChg chg="mod">
          <ac:chgData name="Angela Bekedam" userId="5f26f8b4-9a03-4af2-9ce6-c4479e1f5da4" providerId="ADAL" clId="{7FDDB8B6-49AB-4B9B-A514-246D986E459F}" dt="2023-09-06T09:55:41.805" v="3251" actId="20577"/>
          <ac:spMkLst>
            <pc:docMk/>
            <pc:sldMk cId="4100136632" sldId="348"/>
            <ac:spMk id="4" creationId="{8C3ED1C7-0DAD-45CE-4F75-0620CFAEDA45}"/>
          </ac:spMkLst>
        </pc:spChg>
      </pc:sldChg>
      <pc:sldChg chg="modSp new mod ord">
        <pc:chgData name="Angela Bekedam" userId="5f26f8b4-9a03-4af2-9ce6-c4479e1f5da4" providerId="ADAL" clId="{7FDDB8B6-49AB-4B9B-A514-246D986E459F}" dt="2023-09-06T10:02:41.925" v="3265"/>
        <pc:sldMkLst>
          <pc:docMk/>
          <pc:sldMk cId="3236063742" sldId="349"/>
        </pc:sldMkLst>
        <pc:spChg chg="mod">
          <ac:chgData name="Angela Bekedam" userId="5f26f8b4-9a03-4af2-9ce6-c4479e1f5da4" providerId="ADAL" clId="{7FDDB8B6-49AB-4B9B-A514-246D986E459F}" dt="2023-09-04T08:45:18.028" v="2575" actId="20577"/>
          <ac:spMkLst>
            <pc:docMk/>
            <pc:sldMk cId="3236063742" sldId="349"/>
            <ac:spMk id="2" creationId="{18F04C69-AB82-BF5E-1833-9736613940DE}"/>
          </ac:spMkLst>
        </pc:spChg>
        <pc:spChg chg="mod">
          <ac:chgData name="Angela Bekedam" userId="5f26f8b4-9a03-4af2-9ce6-c4479e1f5da4" providerId="ADAL" clId="{7FDDB8B6-49AB-4B9B-A514-246D986E459F}" dt="2023-09-04T08:53:45.936" v="2781" actId="207"/>
          <ac:spMkLst>
            <pc:docMk/>
            <pc:sldMk cId="3236063742" sldId="349"/>
            <ac:spMk id="4" creationId="{D133F4C7-8C0E-099B-9278-BB6E12A32585}"/>
          </ac:spMkLst>
        </pc:spChg>
      </pc:sldChg>
      <pc:sldChg chg="modSp new mod ord">
        <pc:chgData name="Angela Bekedam" userId="5f26f8b4-9a03-4af2-9ce6-c4479e1f5da4" providerId="ADAL" clId="{7FDDB8B6-49AB-4B9B-A514-246D986E459F}" dt="2023-09-06T10:02:43.850" v="3267"/>
        <pc:sldMkLst>
          <pc:docMk/>
          <pc:sldMk cId="3620387052" sldId="350"/>
        </pc:sldMkLst>
        <pc:spChg chg="mod">
          <ac:chgData name="Angela Bekedam" userId="5f26f8b4-9a03-4af2-9ce6-c4479e1f5da4" providerId="ADAL" clId="{7FDDB8B6-49AB-4B9B-A514-246D986E459F}" dt="2023-09-04T08:52:12.347" v="2728" actId="20577"/>
          <ac:spMkLst>
            <pc:docMk/>
            <pc:sldMk cId="3620387052" sldId="350"/>
            <ac:spMk id="2" creationId="{D102639B-1D23-A43A-70B7-203A6BDB974D}"/>
          </ac:spMkLst>
        </pc:spChg>
        <pc:spChg chg="mod">
          <ac:chgData name="Angela Bekedam" userId="5f26f8b4-9a03-4af2-9ce6-c4479e1f5da4" providerId="ADAL" clId="{7FDDB8B6-49AB-4B9B-A514-246D986E459F}" dt="2023-09-04T08:54:23.072" v="2785" actId="207"/>
          <ac:spMkLst>
            <pc:docMk/>
            <pc:sldMk cId="3620387052" sldId="350"/>
            <ac:spMk id="4" creationId="{40A2AFD6-9BC6-ACE1-B385-D5805BD7CBC3}"/>
          </ac:spMkLst>
        </pc:spChg>
      </pc:sldChg>
      <pc:sldChg chg="modSp new mod ord">
        <pc:chgData name="Angela Bekedam" userId="5f26f8b4-9a03-4af2-9ce6-c4479e1f5da4" providerId="ADAL" clId="{7FDDB8B6-49AB-4B9B-A514-246D986E459F}" dt="2023-09-06T10:02:46.007" v="3269"/>
        <pc:sldMkLst>
          <pc:docMk/>
          <pc:sldMk cId="3878245894" sldId="351"/>
        </pc:sldMkLst>
        <pc:spChg chg="mod">
          <ac:chgData name="Angela Bekedam" userId="5f26f8b4-9a03-4af2-9ce6-c4479e1f5da4" providerId="ADAL" clId="{7FDDB8B6-49AB-4B9B-A514-246D986E459F}" dt="2023-09-04T08:54:35.065" v="2810" actId="20577"/>
          <ac:spMkLst>
            <pc:docMk/>
            <pc:sldMk cId="3878245894" sldId="351"/>
            <ac:spMk id="2" creationId="{760E2894-4044-1313-A43D-29C945216373}"/>
          </ac:spMkLst>
        </pc:spChg>
        <pc:spChg chg="mod">
          <ac:chgData name="Angela Bekedam" userId="5f26f8b4-9a03-4af2-9ce6-c4479e1f5da4" providerId="ADAL" clId="{7FDDB8B6-49AB-4B9B-A514-246D986E459F}" dt="2023-09-04T08:55:14.302" v="2844" actId="207"/>
          <ac:spMkLst>
            <pc:docMk/>
            <pc:sldMk cId="3878245894" sldId="351"/>
            <ac:spMk id="4" creationId="{1A9D88A7-99EB-BB00-43CC-25A4E81A8FC8}"/>
          </ac:spMkLst>
        </pc:spChg>
      </pc:sldChg>
      <pc:sldChg chg="delSp modSp add del mod modClrScheme chgLayout">
        <pc:chgData name="Angela Bekedam" userId="5f26f8b4-9a03-4af2-9ce6-c4479e1f5da4" providerId="ADAL" clId="{7FDDB8B6-49AB-4B9B-A514-246D986E459F}" dt="2023-09-06T09:51:32.043" v="3061" actId="2696"/>
        <pc:sldMkLst>
          <pc:docMk/>
          <pc:sldMk cId="115377339" sldId="352"/>
        </pc:sldMkLst>
        <pc:spChg chg="mod ord">
          <ac:chgData name="Angela Bekedam" userId="5f26f8b4-9a03-4af2-9ce6-c4479e1f5da4" providerId="ADAL" clId="{7FDDB8B6-49AB-4B9B-A514-246D986E459F}" dt="2023-09-06T09:50:28.954" v="3055" actId="113"/>
          <ac:spMkLst>
            <pc:docMk/>
            <pc:sldMk cId="115377339" sldId="352"/>
            <ac:spMk id="5" creationId="{0B85A792-5D8A-16EA-5424-3A3C8C0BD40B}"/>
          </ac:spMkLst>
        </pc:spChg>
        <pc:spChg chg="del mod ord">
          <ac:chgData name="Angela Bekedam" userId="5f26f8b4-9a03-4af2-9ce6-c4479e1f5da4" providerId="ADAL" clId="{7FDDB8B6-49AB-4B9B-A514-246D986E459F}" dt="2023-09-06T09:50:15.764" v="3051" actId="478"/>
          <ac:spMkLst>
            <pc:docMk/>
            <pc:sldMk cId="115377339" sldId="352"/>
            <ac:spMk id="6" creationId="{F41E5DDB-9251-5A49-7883-6715FA7291AF}"/>
          </ac:spMkLst>
        </pc:spChg>
        <pc:spChg chg="mod ord">
          <ac:chgData name="Angela Bekedam" userId="5f26f8b4-9a03-4af2-9ce6-c4479e1f5da4" providerId="ADAL" clId="{7FDDB8B6-49AB-4B9B-A514-246D986E459F}" dt="2023-09-06T09:50:40.901" v="3059" actId="14100"/>
          <ac:spMkLst>
            <pc:docMk/>
            <pc:sldMk cId="115377339" sldId="352"/>
            <ac:spMk id="7" creationId="{2B819794-E795-45FA-9281-2B263B50E3D2}"/>
          </ac:spMkLst>
        </pc:spChg>
        <pc:grpChg chg="mod">
          <ac:chgData name="Angela Bekedam" userId="5f26f8b4-9a03-4af2-9ce6-c4479e1f5da4" providerId="ADAL" clId="{7FDDB8B6-49AB-4B9B-A514-246D986E459F}" dt="2023-09-06T09:51:00.159" v="3060" actId="14100"/>
          <ac:grpSpMkLst>
            <pc:docMk/>
            <pc:sldMk cId="115377339" sldId="352"/>
            <ac:grpSpMk id="12" creationId="{37C22983-D586-E3C7-716D-1F902D0E56CC}"/>
          </ac:grpSpMkLst>
        </pc:grpChg>
      </pc:sldChg>
    </pc:docChg>
  </pc:docChgLst>
  <pc:docChgLst>
    <pc:chgData name="Bert Kampman" userId="917cfe93-c500-47eb-8818-871a50145b50" providerId="ADAL" clId="{7DB46A2A-A97A-0D49-8BD3-8B6E2D25CBC9}"/>
    <pc:docChg chg="modSld">
      <pc:chgData name="Bert Kampman" userId="917cfe93-c500-47eb-8818-871a50145b50" providerId="ADAL" clId="{7DB46A2A-A97A-0D49-8BD3-8B6E2D25CBC9}" dt="2023-09-04T07:54:22.895" v="0" actId="20577"/>
      <pc:docMkLst>
        <pc:docMk/>
      </pc:docMkLst>
      <pc:sldChg chg="modSp mod">
        <pc:chgData name="Bert Kampman" userId="917cfe93-c500-47eb-8818-871a50145b50" providerId="ADAL" clId="{7DB46A2A-A97A-0D49-8BD3-8B6E2D25CBC9}" dt="2023-09-04T07:54:22.895" v="0" actId="20577"/>
        <pc:sldMkLst>
          <pc:docMk/>
          <pc:sldMk cId="1093920338" sldId="340"/>
        </pc:sldMkLst>
        <pc:spChg chg="mod">
          <ac:chgData name="Bert Kampman" userId="917cfe93-c500-47eb-8818-871a50145b50" providerId="ADAL" clId="{7DB46A2A-A97A-0D49-8BD3-8B6E2D25CBC9}" dt="2023-09-04T07:54:22.895" v="0" actId="20577"/>
          <ac:spMkLst>
            <pc:docMk/>
            <pc:sldMk cId="1093920338" sldId="340"/>
            <ac:spMk id="4" creationId="{DE637EA1-A714-7394-DB5C-48C4FC0C368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847FD8-0331-45FF-81EB-C0BDD4DCEB82}" type="doc">
      <dgm:prSet loTypeId="urn:microsoft.com/office/officeart/2005/8/layout/chevron1" loCatId="process" qsTypeId="urn:microsoft.com/office/officeart/2005/8/quickstyle/simple1" qsCatId="simple" csTypeId="urn:microsoft.com/office/officeart/2005/8/colors/accent4_3" csCatId="accent4" phldr="1"/>
      <dgm:spPr/>
    </dgm:pt>
    <dgm:pt modelId="{DE3F8725-CCD9-46EB-83BD-9F346367C569}">
      <dgm:prSet phldrT="[Tekst]"/>
      <dgm:spPr/>
      <dgm:t>
        <a:bodyPr/>
        <a:lstStyle/>
        <a:p>
          <a:r>
            <a:rPr lang="nl-NL" dirty="0"/>
            <a:t>Startgesprek gemeente Brummen</a:t>
          </a:r>
        </a:p>
      </dgm:t>
    </dgm:pt>
    <dgm:pt modelId="{8E6AE2A8-232D-4799-A3D7-125AAC227B6A}" type="parTrans" cxnId="{05F59402-9188-40F4-8275-54D320F497E3}">
      <dgm:prSet/>
      <dgm:spPr/>
      <dgm:t>
        <a:bodyPr/>
        <a:lstStyle/>
        <a:p>
          <a:endParaRPr lang="nl-NL"/>
        </a:p>
      </dgm:t>
    </dgm:pt>
    <dgm:pt modelId="{0D0A0E9E-6270-4E2B-BC73-34427C32DAFD}" type="sibTrans" cxnId="{05F59402-9188-40F4-8275-54D320F497E3}">
      <dgm:prSet/>
      <dgm:spPr/>
      <dgm:t>
        <a:bodyPr/>
        <a:lstStyle/>
        <a:p>
          <a:endParaRPr lang="nl-NL"/>
        </a:p>
      </dgm:t>
    </dgm:pt>
    <dgm:pt modelId="{9ABC9536-90D7-4966-8616-B2D7704BAFB2}">
      <dgm:prSet phldrT="[Tekst]"/>
      <dgm:spPr/>
      <dgm:t>
        <a:bodyPr/>
        <a:lstStyle/>
        <a:p>
          <a:r>
            <a:rPr lang="nl-NL" dirty="0"/>
            <a:t>Thema- en visiebijeenkomsten</a:t>
          </a:r>
        </a:p>
      </dgm:t>
    </dgm:pt>
    <dgm:pt modelId="{461349E2-56B4-41A4-881D-3558D4C9D4CC}" type="parTrans" cxnId="{88317243-CB3C-488A-A8E3-3EBE7E34FAA6}">
      <dgm:prSet/>
      <dgm:spPr/>
      <dgm:t>
        <a:bodyPr/>
        <a:lstStyle/>
        <a:p>
          <a:endParaRPr lang="nl-NL"/>
        </a:p>
      </dgm:t>
    </dgm:pt>
    <dgm:pt modelId="{B3CAF98E-517C-4016-B979-353B67C39805}" type="sibTrans" cxnId="{88317243-CB3C-488A-A8E3-3EBE7E34FAA6}">
      <dgm:prSet/>
      <dgm:spPr/>
      <dgm:t>
        <a:bodyPr/>
        <a:lstStyle/>
        <a:p>
          <a:endParaRPr lang="nl-NL"/>
        </a:p>
      </dgm:t>
    </dgm:pt>
    <dgm:pt modelId="{9B186D5D-4F5B-4A7B-8549-E3E97A868C76}">
      <dgm:prSet phldrT="[Tekst]"/>
      <dgm:spPr/>
      <dgm:t>
        <a:bodyPr/>
        <a:lstStyle/>
        <a:p>
          <a:r>
            <a:rPr lang="nl-NL" dirty="0"/>
            <a:t>Analyses</a:t>
          </a:r>
        </a:p>
      </dgm:t>
    </dgm:pt>
    <dgm:pt modelId="{068C92C2-D9CE-4609-8077-6429F3DA986D}" type="sibTrans" cxnId="{9BDB75FF-2E62-4454-8E54-4FFB2D31209C}">
      <dgm:prSet/>
      <dgm:spPr/>
      <dgm:t>
        <a:bodyPr/>
        <a:lstStyle/>
        <a:p>
          <a:endParaRPr lang="nl-NL"/>
        </a:p>
      </dgm:t>
    </dgm:pt>
    <dgm:pt modelId="{F3604EB3-47FF-4867-8D04-60558E686C6A}" type="parTrans" cxnId="{9BDB75FF-2E62-4454-8E54-4FFB2D31209C}">
      <dgm:prSet/>
      <dgm:spPr/>
      <dgm:t>
        <a:bodyPr/>
        <a:lstStyle/>
        <a:p>
          <a:endParaRPr lang="nl-NL"/>
        </a:p>
      </dgm:t>
    </dgm:pt>
    <dgm:pt modelId="{C2BA50F7-1FE2-44C3-878D-F285ED498F32}" type="pres">
      <dgm:prSet presAssocID="{31847FD8-0331-45FF-81EB-C0BDD4DCEB82}" presName="Name0" presStyleCnt="0">
        <dgm:presLayoutVars>
          <dgm:dir/>
          <dgm:animLvl val="lvl"/>
          <dgm:resizeHandles val="exact"/>
        </dgm:presLayoutVars>
      </dgm:prSet>
      <dgm:spPr/>
    </dgm:pt>
    <dgm:pt modelId="{73299982-DC3E-4E44-8B51-D40422056B08}" type="pres">
      <dgm:prSet presAssocID="{DE3F8725-CCD9-46EB-83BD-9F346367C569}" presName="parTxOnly" presStyleLbl="node1" presStyleIdx="0" presStyleCnt="3">
        <dgm:presLayoutVars>
          <dgm:chMax val="0"/>
          <dgm:chPref val="0"/>
          <dgm:bulletEnabled val="1"/>
        </dgm:presLayoutVars>
      </dgm:prSet>
      <dgm:spPr/>
    </dgm:pt>
    <dgm:pt modelId="{B8377926-894C-48E1-A17E-EE9B3995C639}" type="pres">
      <dgm:prSet presAssocID="{0D0A0E9E-6270-4E2B-BC73-34427C32DAFD}" presName="parTxOnlySpace" presStyleCnt="0"/>
      <dgm:spPr/>
    </dgm:pt>
    <dgm:pt modelId="{61C6E7D6-CC63-423C-97F9-2D5612F5A177}" type="pres">
      <dgm:prSet presAssocID="{9ABC9536-90D7-4966-8616-B2D7704BAFB2}" presName="parTxOnly" presStyleLbl="node1" presStyleIdx="1" presStyleCnt="3">
        <dgm:presLayoutVars>
          <dgm:chMax val="0"/>
          <dgm:chPref val="0"/>
          <dgm:bulletEnabled val="1"/>
        </dgm:presLayoutVars>
      </dgm:prSet>
      <dgm:spPr/>
    </dgm:pt>
    <dgm:pt modelId="{3E3A0CA1-AA8E-4620-9F3C-06EB0F068BEA}" type="pres">
      <dgm:prSet presAssocID="{B3CAF98E-517C-4016-B979-353B67C39805}" presName="parTxOnlySpace" presStyleCnt="0"/>
      <dgm:spPr/>
    </dgm:pt>
    <dgm:pt modelId="{2707CB5D-532D-427A-8C9B-6063B85FDCAA}" type="pres">
      <dgm:prSet presAssocID="{9B186D5D-4F5B-4A7B-8549-E3E97A868C76}" presName="parTxOnly" presStyleLbl="node1" presStyleIdx="2" presStyleCnt="3">
        <dgm:presLayoutVars>
          <dgm:chMax val="0"/>
          <dgm:chPref val="0"/>
          <dgm:bulletEnabled val="1"/>
        </dgm:presLayoutVars>
      </dgm:prSet>
      <dgm:spPr/>
    </dgm:pt>
  </dgm:ptLst>
  <dgm:cxnLst>
    <dgm:cxn modelId="{05F59402-9188-40F4-8275-54D320F497E3}" srcId="{31847FD8-0331-45FF-81EB-C0BDD4DCEB82}" destId="{DE3F8725-CCD9-46EB-83BD-9F346367C569}" srcOrd="0" destOrd="0" parTransId="{8E6AE2A8-232D-4799-A3D7-125AAC227B6A}" sibTransId="{0D0A0E9E-6270-4E2B-BC73-34427C32DAFD}"/>
    <dgm:cxn modelId="{5D792E16-6F0F-4140-A45D-60D36422545D}" type="presOf" srcId="{DE3F8725-CCD9-46EB-83BD-9F346367C569}" destId="{73299982-DC3E-4E44-8B51-D40422056B08}" srcOrd="0" destOrd="0" presId="urn:microsoft.com/office/officeart/2005/8/layout/chevron1"/>
    <dgm:cxn modelId="{F134F420-A968-464D-AFBA-6CD06D148B8D}" type="presOf" srcId="{31847FD8-0331-45FF-81EB-C0BDD4DCEB82}" destId="{C2BA50F7-1FE2-44C3-878D-F285ED498F32}" srcOrd="0" destOrd="0" presId="urn:microsoft.com/office/officeart/2005/8/layout/chevron1"/>
    <dgm:cxn modelId="{88317243-CB3C-488A-A8E3-3EBE7E34FAA6}" srcId="{31847FD8-0331-45FF-81EB-C0BDD4DCEB82}" destId="{9ABC9536-90D7-4966-8616-B2D7704BAFB2}" srcOrd="1" destOrd="0" parTransId="{461349E2-56B4-41A4-881D-3558D4C9D4CC}" sibTransId="{B3CAF98E-517C-4016-B979-353B67C39805}"/>
    <dgm:cxn modelId="{1387AFA0-E6AD-4603-8FEE-C80589AE3B0D}" type="presOf" srcId="{9B186D5D-4F5B-4A7B-8549-E3E97A868C76}" destId="{2707CB5D-532D-427A-8C9B-6063B85FDCAA}" srcOrd="0" destOrd="0" presId="urn:microsoft.com/office/officeart/2005/8/layout/chevron1"/>
    <dgm:cxn modelId="{3EE569EE-0BFE-459F-8336-183781691954}" type="presOf" srcId="{9ABC9536-90D7-4966-8616-B2D7704BAFB2}" destId="{61C6E7D6-CC63-423C-97F9-2D5612F5A177}" srcOrd="0" destOrd="0" presId="urn:microsoft.com/office/officeart/2005/8/layout/chevron1"/>
    <dgm:cxn modelId="{9BDB75FF-2E62-4454-8E54-4FFB2D31209C}" srcId="{31847FD8-0331-45FF-81EB-C0BDD4DCEB82}" destId="{9B186D5D-4F5B-4A7B-8549-E3E97A868C76}" srcOrd="2" destOrd="0" parTransId="{F3604EB3-47FF-4867-8D04-60558E686C6A}" sibTransId="{068C92C2-D9CE-4609-8077-6429F3DA986D}"/>
    <dgm:cxn modelId="{14CD7A61-CA7D-43B4-927D-75D31C613370}" type="presParOf" srcId="{C2BA50F7-1FE2-44C3-878D-F285ED498F32}" destId="{73299982-DC3E-4E44-8B51-D40422056B08}" srcOrd="0" destOrd="0" presId="urn:microsoft.com/office/officeart/2005/8/layout/chevron1"/>
    <dgm:cxn modelId="{E653EB2A-2EC7-4DD1-A61C-BBF3D754F789}" type="presParOf" srcId="{C2BA50F7-1FE2-44C3-878D-F285ED498F32}" destId="{B8377926-894C-48E1-A17E-EE9B3995C639}" srcOrd="1" destOrd="0" presId="urn:microsoft.com/office/officeart/2005/8/layout/chevron1"/>
    <dgm:cxn modelId="{549EC6DE-A1C0-4484-AD43-9D61F994CB89}" type="presParOf" srcId="{C2BA50F7-1FE2-44C3-878D-F285ED498F32}" destId="{61C6E7D6-CC63-423C-97F9-2D5612F5A177}" srcOrd="2" destOrd="0" presId="urn:microsoft.com/office/officeart/2005/8/layout/chevron1"/>
    <dgm:cxn modelId="{4BE5CFF0-4ED8-46A3-8F17-1445C2ABA12F}" type="presParOf" srcId="{C2BA50F7-1FE2-44C3-878D-F285ED498F32}" destId="{3E3A0CA1-AA8E-4620-9F3C-06EB0F068BEA}" srcOrd="3" destOrd="0" presId="urn:microsoft.com/office/officeart/2005/8/layout/chevron1"/>
    <dgm:cxn modelId="{0004A8D7-05D5-4F59-B5B4-1907791F7339}" type="presParOf" srcId="{C2BA50F7-1FE2-44C3-878D-F285ED498F32}" destId="{2707CB5D-532D-427A-8C9B-6063B85FDCAA}"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847FD8-0331-45FF-81EB-C0BDD4DCEB82}" type="doc">
      <dgm:prSet loTypeId="urn:microsoft.com/office/officeart/2005/8/layout/chevron1" loCatId="process" qsTypeId="urn:microsoft.com/office/officeart/2005/8/quickstyle/simple1" qsCatId="simple" csTypeId="urn:microsoft.com/office/officeart/2005/8/colors/accent2_3" csCatId="accent2" phldr="1"/>
      <dgm:spPr/>
    </dgm:pt>
    <dgm:pt modelId="{DE3F8725-CCD9-46EB-83BD-9F346367C569}">
      <dgm:prSet phldrT="[Tekst]"/>
      <dgm:spPr/>
      <dgm:t>
        <a:bodyPr/>
        <a:lstStyle/>
        <a:p>
          <a:r>
            <a:rPr lang="nl-NL" dirty="0"/>
            <a:t>Scenario ontwikkelingssessies</a:t>
          </a:r>
        </a:p>
      </dgm:t>
    </dgm:pt>
    <dgm:pt modelId="{8E6AE2A8-232D-4799-A3D7-125AAC227B6A}" type="parTrans" cxnId="{05F59402-9188-40F4-8275-54D320F497E3}">
      <dgm:prSet/>
      <dgm:spPr/>
      <dgm:t>
        <a:bodyPr/>
        <a:lstStyle/>
        <a:p>
          <a:endParaRPr lang="nl-NL"/>
        </a:p>
      </dgm:t>
    </dgm:pt>
    <dgm:pt modelId="{0D0A0E9E-6270-4E2B-BC73-34427C32DAFD}" type="sibTrans" cxnId="{05F59402-9188-40F4-8275-54D320F497E3}">
      <dgm:prSet/>
      <dgm:spPr/>
      <dgm:t>
        <a:bodyPr/>
        <a:lstStyle/>
        <a:p>
          <a:endParaRPr lang="nl-NL"/>
        </a:p>
      </dgm:t>
    </dgm:pt>
    <dgm:pt modelId="{9ABC9536-90D7-4966-8616-B2D7704BAFB2}">
      <dgm:prSet phldrT="[Tekst]"/>
      <dgm:spPr/>
      <dgm:t>
        <a:bodyPr/>
        <a:lstStyle/>
        <a:p>
          <a:r>
            <a:rPr lang="nl-NL" dirty="0"/>
            <a:t>Opstellen Plan van Aanpak 16 jaar</a:t>
          </a:r>
        </a:p>
      </dgm:t>
    </dgm:pt>
    <dgm:pt modelId="{461349E2-56B4-41A4-881D-3558D4C9D4CC}" type="parTrans" cxnId="{88317243-CB3C-488A-A8E3-3EBE7E34FAA6}">
      <dgm:prSet/>
      <dgm:spPr/>
      <dgm:t>
        <a:bodyPr/>
        <a:lstStyle/>
        <a:p>
          <a:endParaRPr lang="nl-NL"/>
        </a:p>
      </dgm:t>
    </dgm:pt>
    <dgm:pt modelId="{B3CAF98E-517C-4016-B979-353B67C39805}" type="sibTrans" cxnId="{88317243-CB3C-488A-A8E3-3EBE7E34FAA6}">
      <dgm:prSet/>
      <dgm:spPr/>
      <dgm:t>
        <a:bodyPr/>
        <a:lstStyle/>
        <a:p>
          <a:endParaRPr lang="nl-NL"/>
        </a:p>
      </dgm:t>
    </dgm:pt>
    <dgm:pt modelId="{9B186D5D-4F5B-4A7B-8549-E3E97A868C76}">
      <dgm:prSet phldrT="[Tekst]"/>
      <dgm:spPr/>
      <dgm:t>
        <a:bodyPr/>
        <a:lstStyle/>
        <a:p>
          <a:r>
            <a:rPr lang="nl-NL" dirty="0"/>
            <a:t>Opstellen concept IHP</a:t>
          </a:r>
        </a:p>
      </dgm:t>
    </dgm:pt>
    <dgm:pt modelId="{068C92C2-D9CE-4609-8077-6429F3DA986D}" type="sibTrans" cxnId="{9BDB75FF-2E62-4454-8E54-4FFB2D31209C}">
      <dgm:prSet/>
      <dgm:spPr/>
      <dgm:t>
        <a:bodyPr/>
        <a:lstStyle/>
        <a:p>
          <a:endParaRPr lang="nl-NL"/>
        </a:p>
      </dgm:t>
    </dgm:pt>
    <dgm:pt modelId="{F3604EB3-47FF-4867-8D04-60558E686C6A}" type="parTrans" cxnId="{9BDB75FF-2E62-4454-8E54-4FFB2D31209C}">
      <dgm:prSet/>
      <dgm:spPr/>
      <dgm:t>
        <a:bodyPr/>
        <a:lstStyle/>
        <a:p>
          <a:endParaRPr lang="nl-NL"/>
        </a:p>
      </dgm:t>
    </dgm:pt>
    <dgm:pt modelId="{C2BA50F7-1FE2-44C3-878D-F285ED498F32}" type="pres">
      <dgm:prSet presAssocID="{31847FD8-0331-45FF-81EB-C0BDD4DCEB82}" presName="Name0" presStyleCnt="0">
        <dgm:presLayoutVars>
          <dgm:dir/>
          <dgm:animLvl val="lvl"/>
          <dgm:resizeHandles val="exact"/>
        </dgm:presLayoutVars>
      </dgm:prSet>
      <dgm:spPr/>
    </dgm:pt>
    <dgm:pt modelId="{73299982-DC3E-4E44-8B51-D40422056B08}" type="pres">
      <dgm:prSet presAssocID="{DE3F8725-CCD9-46EB-83BD-9F346367C569}" presName="parTxOnly" presStyleLbl="node1" presStyleIdx="0" presStyleCnt="3">
        <dgm:presLayoutVars>
          <dgm:chMax val="0"/>
          <dgm:chPref val="0"/>
          <dgm:bulletEnabled val="1"/>
        </dgm:presLayoutVars>
      </dgm:prSet>
      <dgm:spPr/>
    </dgm:pt>
    <dgm:pt modelId="{B8377926-894C-48E1-A17E-EE9B3995C639}" type="pres">
      <dgm:prSet presAssocID="{0D0A0E9E-6270-4E2B-BC73-34427C32DAFD}" presName="parTxOnlySpace" presStyleCnt="0"/>
      <dgm:spPr/>
    </dgm:pt>
    <dgm:pt modelId="{61C6E7D6-CC63-423C-97F9-2D5612F5A177}" type="pres">
      <dgm:prSet presAssocID="{9ABC9536-90D7-4966-8616-B2D7704BAFB2}" presName="parTxOnly" presStyleLbl="node1" presStyleIdx="1" presStyleCnt="3">
        <dgm:presLayoutVars>
          <dgm:chMax val="0"/>
          <dgm:chPref val="0"/>
          <dgm:bulletEnabled val="1"/>
        </dgm:presLayoutVars>
      </dgm:prSet>
      <dgm:spPr/>
    </dgm:pt>
    <dgm:pt modelId="{3E3A0CA1-AA8E-4620-9F3C-06EB0F068BEA}" type="pres">
      <dgm:prSet presAssocID="{B3CAF98E-517C-4016-B979-353B67C39805}" presName="parTxOnlySpace" presStyleCnt="0"/>
      <dgm:spPr/>
    </dgm:pt>
    <dgm:pt modelId="{2707CB5D-532D-427A-8C9B-6063B85FDCAA}" type="pres">
      <dgm:prSet presAssocID="{9B186D5D-4F5B-4A7B-8549-E3E97A868C76}" presName="parTxOnly" presStyleLbl="node1" presStyleIdx="2" presStyleCnt="3">
        <dgm:presLayoutVars>
          <dgm:chMax val="0"/>
          <dgm:chPref val="0"/>
          <dgm:bulletEnabled val="1"/>
        </dgm:presLayoutVars>
      </dgm:prSet>
      <dgm:spPr/>
    </dgm:pt>
  </dgm:ptLst>
  <dgm:cxnLst>
    <dgm:cxn modelId="{05F59402-9188-40F4-8275-54D320F497E3}" srcId="{31847FD8-0331-45FF-81EB-C0BDD4DCEB82}" destId="{DE3F8725-CCD9-46EB-83BD-9F346367C569}" srcOrd="0" destOrd="0" parTransId="{8E6AE2A8-232D-4799-A3D7-125AAC227B6A}" sibTransId="{0D0A0E9E-6270-4E2B-BC73-34427C32DAFD}"/>
    <dgm:cxn modelId="{5D792E16-6F0F-4140-A45D-60D36422545D}" type="presOf" srcId="{DE3F8725-CCD9-46EB-83BD-9F346367C569}" destId="{73299982-DC3E-4E44-8B51-D40422056B08}" srcOrd="0" destOrd="0" presId="urn:microsoft.com/office/officeart/2005/8/layout/chevron1"/>
    <dgm:cxn modelId="{F134F420-A968-464D-AFBA-6CD06D148B8D}" type="presOf" srcId="{31847FD8-0331-45FF-81EB-C0BDD4DCEB82}" destId="{C2BA50F7-1FE2-44C3-878D-F285ED498F32}" srcOrd="0" destOrd="0" presId="urn:microsoft.com/office/officeart/2005/8/layout/chevron1"/>
    <dgm:cxn modelId="{88317243-CB3C-488A-A8E3-3EBE7E34FAA6}" srcId="{31847FD8-0331-45FF-81EB-C0BDD4DCEB82}" destId="{9ABC9536-90D7-4966-8616-B2D7704BAFB2}" srcOrd="1" destOrd="0" parTransId="{461349E2-56B4-41A4-881D-3558D4C9D4CC}" sibTransId="{B3CAF98E-517C-4016-B979-353B67C39805}"/>
    <dgm:cxn modelId="{1387AFA0-E6AD-4603-8FEE-C80589AE3B0D}" type="presOf" srcId="{9B186D5D-4F5B-4A7B-8549-E3E97A868C76}" destId="{2707CB5D-532D-427A-8C9B-6063B85FDCAA}" srcOrd="0" destOrd="0" presId="urn:microsoft.com/office/officeart/2005/8/layout/chevron1"/>
    <dgm:cxn modelId="{3EE569EE-0BFE-459F-8336-183781691954}" type="presOf" srcId="{9ABC9536-90D7-4966-8616-B2D7704BAFB2}" destId="{61C6E7D6-CC63-423C-97F9-2D5612F5A177}" srcOrd="0" destOrd="0" presId="urn:microsoft.com/office/officeart/2005/8/layout/chevron1"/>
    <dgm:cxn modelId="{9BDB75FF-2E62-4454-8E54-4FFB2D31209C}" srcId="{31847FD8-0331-45FF-81EB-C0BDD4DCEB82}" destId="{9B186D5D-4F5B-4A7B-8549-E3E97A868C76}" srcOrd="2" destOrd="0" parTransId="{F3604EB3-47FF-4867-8D04-60558E686C6A}" sibTransId="{068C92C2-D9CE-4609-8077-6429F3DA986D}"/>
    <dgm:cxn modelId="{14CD7A61-CA7D-43B4-927D-75D31C613370}" type="presParOf" srcId="{C2BA50F7-1FE2-44C3-878D-F285ED498F32}" destId="{73299982-DC3E-4E44-8B51-D40422056B08}" srcOrd="0" destOrd="0" presId="urn:microsoft.com/office/officeart/2005/8/layout/chevron1"/>
    <dgm:cxn modelId="{E653EB2A-2EC7-4DD1-A61C-BBF3D754F789}" type="presParOf" srcId="{C2BA50F7-1FE2-44C3-878D-F285ED498F32}" destId="{B8377926-894C-48E1-A17E-EE9B3995C639}" srcOrd="1" destOrd="0" presId="urn:microsoft.com/office/officeart/2005/8/layout/chevron1"/>
    <dgm:cxn modelId="{549EC6DE-A1C0-4484-AD43-9D61F994CB89}" type="presParOf" srcId="{C2BA50F7-1FE2-44C3-878D-F285ED498F32}" destId="{61C6E7D6-CC63-423C-97F9-2D5612F5A177}" srcOrd="2" destOrd="0" presId="urn:microsoft.com/office/officeart/2005/8/layout/chevron1"/>
    <dgm:cxn modelId="{4BE5CFF0-4ED8-46A3-8F17-1445C2ABA12F}" type="presParOf" srcId="{C2BA50F7-1FE2-44C3-878D-F285ED498F32}" destId="{3E3A0CA1-AA8E-4620-9F3C-06EB0F068BEA}" srcOrd="3" destOrd="0" presId="urn:microsoft.com/office/officeart/2005/8/layout/chevron1"/>
    <dgm:cxn modelId="{0004A8D7-05D5-4F59-B5B4-1907791F7339}" type="presParOf" srcId="{C2BA50F7-1FE2-44C3-878D-F285ED498F32}" destId="{2707CB5D-532D-427A-8C9B-6063B85FDCAA}" srcOrd="4"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99982-DC3E-4E44-8B51-D40422056B08}">
      <dsp:nvSpPr>
        <dsp:cNvPr id="0" name=""/>
        <dsp:cNvSpPr/>
      </dsp:nvSpPr>
      <dsp:spPr>
        <a:xfrm>
          <a:off x="2741" y="432070"/>
          <a:ext cx="3339637" cy="1335854"/>
        </a:xfrm>
        <a:prstGeom prst="chevron">
          <a:avLst/>
        </a:prstGeom>
        <a:solidFill>
          <a:schemeClr val="accent4">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nl-NL" sz="1500" kern="1200" dirty="0"/>
            <a:t>Startgesprek gemeente Brummen</a:t>
          </a:r>
        </a:p>
      </dsp:txBody>
      <dsp:txXfrm>
        <a:off x="670668" y="432070"/>
        <a:ext cx="2003783" cy="1335854"/>
      </dsp:txXfrm>
    </dsp:sp>
    <dsp:sp modelId="{61C6E7D6-CC63-423C-97F9-2D5612F5A177}">
      <dsp:nvSpPr>
        <dsp:cNvPr id="0" name=""/>
        <dsp:cNvSpPr/>
      </dsp:nvSpPr>
      <dsp:spPr>
        <a:xfrm>
          <a:off x="3008414" y="432070"/>
          <a:ext cx="3339637" cy="1335854"/>
        </a:xfrm>
        <a:prstGeom prst="chevron">
          <a:avLst/>
        </a:prstGeom>
        <a:solidFill>
          <a:schemeClr val="accent4">
            <a:shade val="80000"/>
            <a:hueOff val="0"/>
            <a:satOff val="-1938"/>
            <a:lumOff val="123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nl-NL" sz="1500" kern="1200" dirty="0"/>
            <a:t>Thema- en visiebijeenkomsten</a:t>
          </a:r>
        </a:p>
      </dsp:txBody>
      <dsp:txXfrm>
        <a:off x="3676341" y="432070"/>
        <a:ext cx="2003783" cy="1335854"/>
      </dsp:txXfrm>
    </dsp:sp>
    <dsp:sp modelId="{2707CB5D-532D-427A-8C9B-6063B85FDCAA}">
      <dsp:nvSpPr>
        <dsp:cNvPr id="0" name=""/>
        <dsp:cNvSpPr/>
      </dsp:nvSpPr>
      <dsp:spPr>
        <a:xfrm>
          <a:off x="6014087" y="432070"/>
          <a:ext cx="3339637" cy="1335854"/>
        </a:xfrm>
        <a:prstGeom prst="chevron">
          <a:avLst/>
        </a:prstGeom>
        <a:solidFill>
          <a:schemeClr val="accent4">
            <a:shade val="80000"/>
            <a:hueOff val="0"/>
            <a:satOff val="-3876"/>
            <a:lumOff val="247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nl-NL" sz="1500" kern="1200" dirty="0"/>
            <a:t>Analyses</a:t>
          </a:r>
        </a:p>
      </dsp:txBody>
      <dsp:txXfrm>
        <a:off x="6682014" y="432070"/>
        <a:ext cx="2003783" cy="13358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99982-DC3E-4E44-8B51-D40422056B08}">
      <dsp:nvSpPr>
        <dsp:cNvPr id="0" name=""/>
        <dsp:cNvSpPr/>
      </dsp:nvSpPr>
      <dsp:spPr>
        <a:xfrm>
          <a:off x="2741" y="432070"/>
          <a:ext cx="3339637" cy="1335854"/>
        </a:xfrm>
        <a:prstGeom prst="chevron">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nl-NL" sz="1400" kern="1200" dirty="0"/>
            <a:t>Scenario ontwikkelingssessies</a:t>
          </a:r>
        </a:p>
      </dsp:txBody>
      <dsp:txXfrm>
        <a:off x="670668" y="432070"/>
        <a:ext cx="2003783" cy="1335854"/>
      </dsp:txXfrm>
    </dsp:sp>
    <dsp:sp modelId="{61C6E7D6-CC63-423C-97F9-2D5612F5A177}">
      <dsp:nvSpPr>
        <dsp:cNvPr id="0" name=""/>
        <dsp:cNvSpPr/>
      </dsp:nvSpPr>
      <dsp:spPr>
        <a:xfrm>
          <a:off x="3008414" y="432070"/>
          <a:ext cx="3339637" cy="1335854"/>
        </a:xfrm>
        <a:prstGeom prst="chevron">
          <a:avLst/>
        </a:prstGeom>
        <a:solidFill>
          <a:schemeClr val="accent2">
            <a:shade val="80000"/>
            <a:hueOff val="111574"/>
            <a:satOff val="6516"/>
            <a:lumOff val="1066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nl-NL" sz="1400" kern="1200" dirty="0"/>
            <a:t>Opstellen Plan van Aanpak 16 jaar</a:t>
          </a:r>
        </a:p>
      </dsp:txBody>
      <dsp:txXfrm>
        <a:off x="3676341" y="432070"/>
        <a:ext cx="2003783" cy="1335854"/>
      </dsp:txXfrm>
    </dsp:sp>
    <dsp:sp modelId="{2707CB5D-532D-427A-8C9B-6063B85FDCAA}">
      <dsp:nvSpPr>
        <dsp:cNvPr id="0" name=""/>
        <dsp:cNvSpPr/>
      </dsp:nvSpPr>
      <dsp:spPr>
        <a:xfrm>
          <a:off x="6014087" y="432070"/>
          <a:ext cx="3339637" cy="1335854"/>
        </a:xfrm>
        <a:prstGeom prst="chevron">
          <a:avLst/>
        </a:prstGeom>
        <a:solidFill>
          <a:schemeClr val="accent2">
            <a:shade val="80000"/>
            <a:hueOff val="223148"/>
            <a:satOff val="13032"/>
            <a:lumOff val="213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nl-NL" sz="1400" kern="1200" dirty="0"/>
            <a:t>Opstellen concept IHP</a:t>
          </a:r>
        </a:p>
      </dsp:txBody>
      <dsp:txXfrm>
        <a:off x="6682014" y="432070"/>
        <a:ext cx="2003783" cy="133585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8138" cy="466725"/>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762375" y="0"/>
            <a:ext cx="2878138" cy="466725"/>
          </a:xfrm>
          <a:prstGeom prst="rect">
            <a:avLst/>
          </a:prstGeom>
        </p:spPr>
        <p:txBody>
          <a:bodyPr vert="horz" lIns="91440" tIns="45720" rIns="91440" bIns="45720" rtlCol="0"/>
          <a:lstStyle>
            <a:lvl1pPr algn="r">
              <a:defRPr sz="1200"/>
            </a:lvl1pPr>
          </a:lstStyle>
          <a:p>
            <a:fld id="{5F9E0113-FB02-41F4-8C3E-36CA95A7179F}" type="datetimeFigureOut">
              <a:rPr lang="nl-NL" smtClean="0"/>
              <a:t>6-9-2023</a:t>
            </a:fld>
            <a:endParaRPr lang="nl-NL"/>
          </a:p>
        </p:txBody>
      </p:sp>
      <p:sp>
        <p:nvSpPr>
          <p:cNvPr id="4" name="Slide Image Placeholder 3"/>
          <p:cNvSpPr>
            <a:spLocks noGrp="1" noRot="1" noChangeAspect="1"/>
          </p:cNvSpPr>
          <p:nvPr>
            <p:ph type="sldImg" idx="2"/>
          </p:nvPr>
        </p:nvSpPr>
        <p:spPr>
          <a:xfrm>
            <a:off x="525463" y="1165225"/>
            <a:ext cx="5591175" cy="3146425"/>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63575" y="4486275"/>
            <a:ext cx="5314950" cy="36703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855075"/>
            <a:ext cx="2878138" cy="466725"/>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762375" y="8855075"/>
            <a:ext cx="2878138" cy="466725"/>
          </a:xfrm>
          <a:prstGeom prst="rect">
            <a:avLst/>
          </a:prstGeom>
        </p:spPr>
        <p:txBody>
          <a:bodyPr vert="horz" lIns="91440" tIns="45720" rIns="91440" bIns="45720" rtlCol="0" anchor="b"/>
          <a:lstStyle>
            <a:lvl1pPr algn="r">
              <a:defRPr sz="1200"/>
            </a:lvl1pPr>
          </a:lstStyle>
          <a:p>
            <a:fld id="{2CA944EC-334E-40F0-A2E0-D11387BB7E2E}" type="slidenum">
              <a:rPr lang="nl-NL" smtClean="0"/>
              <a:t>‹nr.›</a:t>
            </a:fld>
            <a:endParaRPr lang="nl-NL"/>
          </a:p>
        </p:txBody>
      </p:sp>
    </p:spTree>
    <p:extLst>
      <p:ext uri="{BB962C8B-B14F-4D97-AF65-F5344CB8AC3E}">
        <p14:creationId xmlns:p14="http://schemas.microsoft.com/office/powerpoint/2010/main" val="1180055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EF2B81B-E60C-4F37-8046-280772CB936C}" type="slidenum">
              <a:rPr lang="en-US" smtClean="0"/>
              <a:t>2</a:t>
            </a:fld>
            <a:endParaRPr lang="en-US" dirty="0"/>
          </a:p>
        </p:txBody>
      </p:sp>
    </p:spTree>
    <p:extLst>
      <p:ext uri="{BB962C8B-B14F-4D97-AF65-F5344CB8AC3E}">
        <p14:creationId xmlns:p14="http://schemas.microsoft.com/office/powerpoint/2010/main" val="338490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In de raad gevraagd om bekrachtiging voor de eerste vier jaar. Akkoord voor de eerste vier jaar budget wordt nog aangevraagd. </a:t>
            </a:r>
          </a:p>
          <a:p>
            <a:endParaRPr lang="nl-NL" dirty="0"/>
          </a:p>
        </p:txBody>
      </p:sp>
      <p:sp>
        <p:nvSpPr>
          <p:cNvPr id="4" name="Tijdelijke aanduiding voor dianummer 3"/>
          <p:cNvSpPr>
            <a:spLocks noGrp="1"/>
          </p:cNvSpPr>
          <p:nvPr>
            <p:ph type="sldNum" sz="quarter" idx="5"/>
          </p:nvPr>
        </p:nvSpPr>
        <p:spPr/>
        <p:txBody>
          <a:bodyPr/>
          <a:lstStyle/>
          <a:p>
            <a:fld id="{2CA944EC-334E-40F0-A2E0-D11387BB7E2E}" type="slidenum">
              <a:rPr lang="nl-NL" smtClean="0"/>
              <a:t>10</a:t>
            </a:fld>
            <a:endParaRPr lang="nl-NL"/>
          </a:p>
        </p:txBody>
      </p:sp>
    </p:spTree>
    <p:extLst>
      <p:ext uri="{BB962C8B-B14F-4D97-AF65-F5344CB8AC3E}">
        <p14:creationId xmlns:p14="http://schemas.microsoft.com/office/powerpoint/2010/main" val="32473708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5.png"/><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5.png"/><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5.png"/><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variant 1">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676900" y="2519363"/>
            <a:ext cx="6515100" cy="4338637"/>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6" name="Tijdelijke aanduiding voor tekst 5">
            <a:extLst>
              <a:ext uri="{FF2B5EF4-FFF2-40B4-BE49-F238E27FC236}">
                <a16:creationId xmlns:a16="http://schemas.microsoft.com/office/drawing/2014/main" id="{101B4D9A-8F50-287E-009A-D8B81AACC1A2}"/>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4" name="Graphic 3">
            <a:extLst>
              <a:ext uri="{FF2B5EF4-FFF2-40B4-BE49-F238E27FC236}">
                <a16:creationId xmlns:a16="http://schemas.microsoft.com/office/drawing/2014/main" id="{745C354D-B9EA-E411-9D25-F78A752B61D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763602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hasCustomPrompt="1"/>
          </p:nvPr>
        </p:nvSpPr>
        <p:spPr>
          <a:xfrm>
            <a:off x="1019175" y="1944000"/>
            <a:ext cx="9023331" cy="4193880"/>
          </a:xfrm>
        </p:spPr>
        <p:txBody>
          <a:bodyPr>
            <a:normAutofit/>
          </a:bodyPr>
          <a:lstStyle>
            <a:lvl1pPr>
              <a:defRPr baseline="0"/>
            </a:lvl1pPr>
          </a:lstStyle>
          <a:p>
            <a:pPr lvl="0"/>
            <a:r>
              <a:rPr lang="nl-NL" dirty="0"/>
              <a:t>Klik om een tekst toe te voegen.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jdelijke aanduiding voor datum 9">
            <a:extLst>
              <a:ext uri="{FF2B5EF4-FFF2-40B4-BE49-F238E27FC236}">
                <a16:creationId xmlns:a16="http://schemas.microsoft.com/office/drawing/2014/main" id="{665C598B-AAF3-7042-9F61-AE2CE6D8FC31}"/>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11" name="Tijdelijke aanduiding voor dianummer 10">
            <a:extLst>
              <a:ext uri="{FF2B5EF4-FFF2-40B4-BE49-F238E27FC236}">
                <a16:creationId xmlns:a16="http://schemas.microsoft.com/office/drawing/2014/main" id="{02D79482-6A29-E1BF-8AEC-B22653556408}"/>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spTree>
    <p:extLst>
      <p:ext uri="{BB962C8B-B14F-4D97-AF65-F5344CB8AC3E}">
        <p14:creationId xmlns:p14="http://schemas.microsoft.com/office/powerpoint/2010/main" val="2302684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Titel en object, varian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hasCustomPrompt="1"/>
          </p:nvPr>
        </p:nvSpPr>
        <p:spPr>
          <a:xfrm>
            <a:off x="1019175" y="1944000"/>
            <a:ext cx="9023331" cy="4193880"/>
          </a:xfrm>
        </p:spPr>
        <p:txBody>
          <a:bodyPr>
            <a:normAutofit/>
          </a:bodyPr>
          <a:lstStyle>
            <a:lvl1pPr>
              <a:defRPr baseline="0"/>
            </a:lvl1pPr>
          </a:lstStyle>
          <a:p>
            <a:pPr lvl="0"/>
            <a:r>
              <a:rPr lang="nl-NL" dirty="0"/>
              <a:t>Klik om een tekst toe te voegen.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jdelijke aanduiding voor datum 9">
            <a:extLst>
              <a:ext uri="{FF2B5EF4-FFF2-40B4-BE49-F238E27FC236}">
                <a16:creationId xmlns:a16="http://schemas.microsoft.com/office/drawing/2014/main" id="{665C598B-AAF3-7042-9F61-AE2CE6D8FC31}"/>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11" name="Tijdelijke aanduiding voor dianummer 10">
            <a:extLst>
              <a:ext uri="{FF2B5EF4-FFF2-40B4-BE49-F238E27FC236}">
                <a16:creationId xmlns:a16="http://schemas.microsoft.com/office/drawing/2014/main" id="{02D79482-6A29-E1BF-8AEC-B22653556408}"/>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pic>
        <p:nvPicPr>
          <p:cNvPr id="5" name="Graphic 4">
            <a:extLst>
              <a:ext uri="{FF2B5EF4-FFF2-40B4-BE49-F238E27FC236}">
                <a16:creationId xmlns:a16="http://schemas.microsoft.com/office/drawing/2014/main" id="{0AB313EA-BA5A-2D66-534E-82C33AAE0D5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4081854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10" name="Tijdelijke aanduiding voor datum 9">
            <a:extLst>
              <a:ext uri="{FF2B5EF4-FFF2-40B4-BE49-F238E27FC236}">
                <a16:creationId xmlns:a16="http://schemas.microsoft.com/office/drawing/2014/main" id="{665C598B-AAF3-7042-9F61-AE2CE6D8FC31}"/>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11" name="Tijdelijke aanduiding voor dianummer 10">
            <a:extLst>
              <a:ext uri="{FF2B5EF4-FFF2-40B4-BE49-F238E27FC236}">
                <a16:creationId xmlns:a16="http://schemas.microsoft.com/office/drawing/2014/main" id="{02D79482-6A29-E1BF-8AEC-B22653556408}"/>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sp>
        <p:nvSpPr>
          <p:cNvPr id="6" name="Tijdelijke aanduiding voor tekst 4">
            <a:extLst>
              <a:ext uri="{FF2B5EF4-FFF2-40B4-BE49-F238E27FC236}">
                <a16:creationId xmlns:a16="http://schemas.microsoft.com/office/drawing/2014/main" id="{79E1F360-BB44-3C5F-086F-32E4FE1E6996}"/>
              </a:ext>
            </a:extLst>
          </p:cNvPr>
          <p:cNvSpPr>
            <a:spLocks noGrp="1"/>
          </p:cNvSpPr>
          <p:nvPr>
            <p:ph type="body" sz="quarter" idx="12" hasCustomPrompt="1"/>
          </p:nvPr>
        </p:nvSpPr>
        <p:spPr>
          <a:xfrm>
            <a:off x="1019175" y="1944000"/>
            <a:ext cx="9023331" cy="4193880"/>
          </a:xfrm>
        </p:spPr>
        <p:txBody>
          <a:bodyPr>
            <a:normAutofit/>
          </a:bodyPr>
          <a:lstStyle/>
          <a:p>
            <a:pPr lvl="0"/>
            <a:r>
              <a:rPr lang="nl-NL" dirty="0"/>
              <a:t>Klik om een tekst toe te voegen.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8464999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6" name="Tijdelijke aanduiding voor datum 5">
            <a:extLst>
              <a:ext uri="{FF2B5EF4-FFF2-40B4-BE49-F238E27FC236}">
                <a16:creationId xmlns:a16="http://schemas.microsoft.com/office/drawing/2014/main" id="{E9DABF02-AA0D-DD2C-75EB-B328569F1254}"/>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7" name="Tijdelijke aanduiding voor dianummer 6">
            <a:extLst>
              <a:ext uri="{FF2B5EF4-FFF2-40B4-BE49-F238E27FC236}">
                <a16:creationId xmlns:a16="http://schemas.microsoft.com/office/drawing/2014/main" id="{3B663628-E5AE-2149-5533-831EB623CD77}"/>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spTree>
    <p:extLst>
      <p:ext uri="{BB962C8B-B14F-4D97-AF65-F5344CB8AC3E}">
        <p14:creationId xmlns:p14="http://schemas.microsoft.com/office/powerpoint/2010/main" val="3664753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Alleen titel, varian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6" name="Tijdelijke aanduiding voor datum 5">
            <a:extLst>
              <a:ext uri="{FF2B5EF4-FFF2-40B4-BE49-F238E27FC236}">
                <a16:creationId xmlns:a16="http://schemas.microsoft.com/office/drawing/2014/main" id="{E9DABF02-AA0D-DD2C-75EB-B328569F1254}"/>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7" name="Tijdelijke aanduiding voor dianummer 6">
            <a:extLst>
              <a:ext uri="{FF2B5EF4-FFF2-40B4-BE49-F238E27FC236}">
                <a16:creationId xmlns:a16="http://schemas.microsoft.com/office/drawing/2014/main" id="{3B663628-E5AE-2149-5533-831EB623CD77}"/>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pic>
        <p:nvPicPr>
          <p:cNvPr id="4" name="Graphic 3">
            <a:extLst>
              <a:ext uri="{FF2B5EF4-FFF2-40B4-BE49-F238E27FC236}">
                <a16:creationId xmlns:a16="http://schemas.microsoft.com/office/drawing/2014/main" id="{D00A8363-74E4-1752-D380-2DDDFB7445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341288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actpersonen (1x)">
    <p:bg>
      <p:bgPr>
        <a:blipFill dpi="0" rotWithShape="1">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Tijdelijke aanduiding voor datum 5">
            <a:extLst>
              <a:ext uri="{FF2B5EF4-FFF2-40B4-BE49-F238E27FC236}">
                <a16:creationId xmlns:a16="http://schemas.microsoft.com/office/drawing/2014/main" id="{E9DABF02-AA0D-DD2C-75EB-B328569F1254}"/>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7" name="Tijdelijke aanduiding voor dianummer 6">
            <a:extLst>
              <a:ext uri="{FF2B5EF4-FFF2-40B4-BE49-F238E27FC236}">
                <a16:creationId xmlns:a16="http://schemas.microsoft.com/office/drawing/2014/main" id="{3B663628-E5AE-2149-5533-831EB623CD77}"/>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sp>
        <p:nvSpPr>
          <p:cNvPr id="46" name="Tekstvak 45">
            <a:extLst>
              <a:ext uri="{FF2B5EF4-FFF2-40B4-BE49-F238E27FC236}">
                <a16:creationId xmlns:a16="http://schemas.microsoft.com/office/drawing/2014/main" id="{8D343CB4-DF28-54D1-DBC6-0CE5334EE2BB}"/>
              </a:ext>
            </a:extLst>
          </p:cNvPr>
          <p:cNvSpPr txBox="1"/>
          <p:nvPr userDrawn="1"/>
        </p:nvSpPr>
        <p:spPr>
          <a:xfrm>
            <a:off x="12337896" y="5736"/>
            <a:ext cx="2376000" cy="5228130"/>
          </a:xfrm>
          <a:prstGeom prst="rect">
            <a:avLst/>
          </a:prstGeom>
          <a:solidFill>
            <a:schemeClr val="bg1">
              <a:lumMod val="95000"/>
            </a:schemeClr>
          </a:solid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108000" bIns="144000" rtlCol="0">
            <a:spAutoFit/>
          </a:bodyPr>
          <a:lstStyle/>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Sleep de afbeelding naar de tijdelijke aanduiding of klik op het afbeeldings-pictogram in het midden van het fotovak en voeg de gewenste foto in.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 FOTO VERVANGEN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p>
          <a:p>
            <a:pPr marL="144000" indent="-144000">
              <a:lnSpc>
                <a:spcPct val="120000"/>
              </a:lnSpc>
              <a:buFont typeface="+mj-lt"/>
              <a:buAutoNum type="arabicPeriod"/>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u="sng" baseline="0" noProof="1">
                <a:solidFill>
                  <a:srgbClr val="4C5960"/>
                </a:solidFill>
                <a:latin typeface="Calibri" panose="020F0502020204030204" pitchFamily="34" charset="0"/>
                <a:cs typeface="Calibri" panose="020F0502020204030204" pitchFamily="34" charset="0"/>
              </a:rPr>
              <a:t>TIP</a:t>
            </a:r>
            <a:r>
              <a:rPr lang="nl-NL" sz="1000" baseline="0" noProof="1">
                <a:solidFill>
                  <a:srgbClr val="4C5960"/>
                </a:solidFill>
                <a:latin typeface="Calibri" panose="020F0502020204030204" pitchFamily="34" charset="0"/>
                <a:cs typeface="Calibri" panose="020F0502020204030204" pitchFamily="34" charset="0"/>
              </a:rPr>
              <a:t>: 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1000" baseline="0" noProof="1">
                <a:solidFill>
                  <a:srgbClr val="4C5960"/>
                </a:solidFill>
                <a:latin typeface="Calibri" panose="020F0502020204030204" pitchFamily="34" charset="0"/>
                <a:cs typeface="Calibri" panose="020F0502020204030204" pitchFamily="34" charset="0"/>
              </a:rPr>
              <a:t> als de foto of het tekstvak niet meer op de juiste positie staan.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
        <p:nvSpPr>
          <p:cNvPr id="47" name="Tekstvak 22">
            <a:extLst>
              <a:ext uri="{FF2B5EF4-FFF2-40B4-BE49-F238E27FC236}">
                <a16:creationId xmlns:a16="http://schemas.microsoft.com/office/drawing/2014/main" id="{A06EB345-371C-6568-AC02-0DB93C3161EE}"/>
              </a:ext>
            </a:extLst>
          </p:cNvPr>
          <p:cNvSpPr txBox="1"/>
          <p:nvPr userDrawn="1"/>
        </p:nvSpPr>
        <p:spPr>
          <a:xfrm>
            <a:off x="9794549" y="-288833"/>
            <a:ext cx="2106155" cy="288833"/>
          </a:xfrm>
          <a:prstGeom prst="rect">
            <a:avLst/>
          </a:prstGeom>
          <a:solidFill>
            <a:schemeClr val="accent1"/>
          </a:solidFill>
        </p:spPr>
        <p:txBody>
          <a:bodyPr wrap="square" rtlCol="0" anchor="ctr" anchorCtr="0">
            <a:noAutofit/>
          </a:bodyPr>
          <a:lstStyle/>
          <a:p>
            <a:pPr algn="r"/>
            <a:r>
              <a:rPr lang="nl-NL" sz="1200" b="0" spc="50" baseline="0" noProof="1">
                <a:solidFill>
                  <a:schemeClr val="bg1"/>
                </a:solidFill>
                <a:latin typeface="Calibri" panose="020F0502020204030204" pitchFamily="34" charset="0"/>
                <a:cs typeface="Calibri" panose="020F0502020204030204" pitchFamily="34" charset="0"/>
              </a:rPr>
              <a:t>Zoom uit om de tips te zien</a:t>
            </a:r>
          </a:p>
        </p:txBody>
      </p:sp>
      <p:sp>
        <p:nvSpPr>
          <p:cNvPr id="49" name="Tekstvak 22">
            <a:extLst>
              <a:ext uri="{FF2B5EF4-FFF2-40B4-BE49-F238E27FC236}">
                <a16:creationId xmlns:a16="http://schemas.microsoft.com/office/drawing/2014/main" id="{39B88DE1-D29D-F395-6B10-A2603599C330}"/>
              </a:ext>
            </a:extLst>
          </p:cNvPr>
          <p:cNvSpPr txBox="1"/>
          <p:nvPr userDrawn="1"/>
        </p:nvSpPr>
        <p:spPr>
          <a:xfrm>
            <a:off x="11904000" y="-288833"/>
            <a:ext cx="288000" cy="288833"/>
          </a:xfrm>
          <a:prstGeom prst="rect">
            <a:avLst/>
          </a:prstGeom>
          <a:solidFill>
            <a:schemeClr val="bg2"/>
          </a:solidFill>
        </p:spPr>
        <p:txBody>
          <a:bodyPr wrap="square" rtlCol="0" anchor="ctr" anchorCtr="0">
            <a:noAutofit/>
          </a:bodyPr>
          <a:lstStyle/>
          <a:p>
            <a:pPr algn="ctr"/>
            <a:r>
              <a:rPr lang="nl-NL" sz="1600" b="1" spc="50" baseline="0" noProof="1">
                <a:solidFill>
                  <a:schemeClr val="accent1"/>
                </a:solidFill>
                <a:latin typeface="Calibri" panose="020F0502020204030204" pitchFamily="34" charset="0"/>
                <a:cs typeface="Calibri" panose="020F0502020204030204" pitchFamily="34" charset="0"/>
                <a:sym typeface="Wingdings 3" panose="05040102010807070707" pitchFamily="18" charset="2"/>
              </a:rPr>
              <a:t></a:t>
            </a:r>
            <a:endParaRPr lang="nl-NL" sz="1600" b="1" spc="50" baseline="0" noProof="1">
              <a:solidFill>
                <a:schemeClr val="accent1"/>
              </a:solidFill>
              <a:latin typeface="Calibri" panose="020F0502020204030204" pitchFamily="34" charset="0"/>
              <a:cs typeface="Calibri" panose="020F0502020204030204" pitchFamily="34" charset="0"/>
            </a:endParaRPr>
          </a:p>
        </p:txBody>
      </p:sp>
      <p:pic>
        <p:nvPicPr>
          <p:cNvPr id="2" name="Graphic 1">
            <a:extLst>
              <a:ext uri="{FF2B5EF4-FFF2-40B4-BE49-F238E27FC236}">
                <a16:creationId xmlns:a16="http://schemas.microsoft.com/office/drawing/2014/main" id="{FE2355F3-C1D7-BE7C-C83B-CB6D6958C46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2793081"/>
            <a:ext cx="180000" cy="180000"/>
          </a:xfrm>
          <a:prstGeom prst="rect">
            <a:avLst/>
          </a:prstGeom>
        </p:spPr>
      </p:pic>
      <p:pic>
        <p:nvPicPr>
          <p:cNvPr id="3" name="Graphic 2">
            <a:extLst>
              <a:ext uri="{FF2B5EF4-FFF2-40B4-BE49-F238E27FC236}">
                <a16:creationId xmlns:a16="http://schemas.microsoft.com/office/drawing/2014/main" id="{21F90F1B-960E-CE5B-8673-A5C63AE26E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3080512"/>
            <a:ext cx="180000" cy="180000"/>
          </a:xfrm>
          <a:prstGeom prst="rect">
            <a:avLst/>
          </a:prstGeom>
        </p:spPr>
      </p:pic>
      <p:sp>
        <p:nvSpPr>
          <p:cNvPr id="5" name="Tijdelijke aanduiding voor tekst 12">
            <a:extLst>
              <a:ext uri="{FF2B5EF4-FFF2-40B4-BE49-F238E27FC236}">
                <a16:creationId xmlns:a16="http://schemas.microsoft.com/office/drawing/2014/main" id="{FEE575C5-8D4D-7ACA-73DA-AB326A8D452B}"/>
              </a:ext>
            </a:extLst>
          </p:cNvPr>
          <p:cNvSpPr>
            <a:spLocks noGrp="1"/>
          </p:cNvSpPr>
          <p:nvPr>
            <p:ph type="body" sz="quarter" idx="16" hasCustomPrompt="1"/>
          </p:nvPr>
        </p:nvSpPr>
        <p:spPr>
          <a:xfrm>
            <a:off x="2770692" y="2330414"/>
            <a:ext cx="3708752" cy="288000"/>
          </a:xfrm>
        </p:spPr>
        <p:txBody>
          <a:bodyPr/>
          <a:lstStyle>
            <a:lvl1pPr marL="0" indent="0">
              <a:buNone/>
              <a:defRPr b="1">
                <a:solidFill>
                  <a:schemeClr val="accent2"/>
                </a:solidFill>
              </a:defRPr>
            </a:lvl1pPr>
          </a:lstStyle>
          <a:p>
            <a:pPr lvl="0"/>
            <a:r>
              <a:rPr lang="nl-NL" dirty="0"/>
              <a:t>Voornaam Achternaam</a:t>
            </a:r>
          </a:p>
        </p:txBody>
      </p:sp>
      <p:sp>
        <p:nvSpPr>
          <p:cNvPr id="8" name="Tijdelijke aanduiding voor tekst 12">
            <a:extLst>
              <a:ext uri="{FF2B5EF4-FFF2-40B4-BE49-F238E27FC236}">
                <a16:creationId xmlns:a16="http://schemas.microsoft.com/office/drawing/2014/main" id="{E4466B4B-BF3C-3F69-BDDA-ED6F268FEA09}"/>
              </a:ext>
            </a:extLst>
          </p:cNvPr>
          <p:cNvSpPr>
            <a:spLocks noGrp="1"/>
          </p:cNvSpPr>
          <p:nvPr>
            <p:ph type="body" sz="quarter" idx="17" hasCustomPrompt="1"/>
          </p:nvPr>
        </p:nvSpPr>
        <p:spPr>
          <a:xfrm>
            <a:off x="3129114" y="2763087"/>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9" name="Tijdelijke aanduiding voor tekst 12">
            <a:extLst>
              <a:ext uri="{FF2B5EF4-FFF2-40B4-BE49-F238E27FC236}">
                <a16:creationId xmlns:a16="http://schemas.microsoft.com/office/drawing/2014/main" id="{12130B14-A42F-695E-4B14-671FE5391CDA}"/>
              </a:ext>
            </a:extLst>
          </p:cNvPr>
          <p:cNvSpPr>
            <a:spLocks noGrp="1"/>
          </p:cNvSpPr>
          <p:nvPr>
            <p:ph type="body" sz="quarter" idx="18" hasCustomPrompt="1"/>
          </p:nvPr>
        </p:nvSpPr>
        <p:spPr>
          <a:xfrm>
            <a:off x="3129113" y="2988921"/>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10" name="Tijdelijke aanduiding voor afbeelding 16">
            <a:extLst>
              <a:ext uri="{FF2B5EF4-FFF2-40B4-BE49-F238E27FC236}">
                <a16:creationId xmlns:a16="http://schemas.microsoft.com/office/drawing/2014/main" id="{6F3681A5-B35F-7CA7-DEB5-CFCD35FE18C6}"/>
              </a:ext>
            </a:extLst>
          </p:cNvPr>
          <p:cNvSpPr>
            <a:spLocks noGrp="1"/>
          </p:cNvSpPr>
          <p:nvPr>
            <p:ph type="pic" sz="quarter" idx="19" hasCustomPrompt="1"/>
          </p:nvPr>
        </p:nvSpPr>
        <p:spPr>
          <a:xfrm>
            <a:off x="1069243" y="2330415"/>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pic>
        <p:nvPicPr>
          <p:cNvPr id="11" name="Graphic 10">
            <a:extLst>
              <a:ext uri="{FF2B5EF4-FFF2-40B4-BE49-F238E27FC236}">
                <a16:creationId xmlns:a16="http://schemas.microsoft.com/office/drawing/2014/main" id="{5E13C45A-EA2F-1A1A-86AF-A6BB329BA857}"/>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20837142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actpersoon (2x)">
    <p:bg>
      <p:bgPr>
        <a:blipFill dpi="0" rotWithShape="1">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Tijdelijke aanduiding voor datum 5">
            <a:extLst>
              <a:ext uri="{FF2B5EF4-FFF2-40B4-BE49-F238E27FC236}">
                <a16:creationId xmlns:a16="http://schemas.microsoft.com/office/drawing/2014/main" id="{E9DABF02-AA0D-DD2C-75EB-B328569F1254}"/>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7" name="Tijdelijke aanduiding voor dianummer 6">
            <a:extLst>
              <a:ext uri="{FF2B5EF4-FFF2-40B4-BE49-F238E27FC236}">
                <a16:creationId xmlns:a16="http://schemas.microsoft.com/office/drawing/2014/main" id="{3B663628-E5AE-2149-5533-831EB623CD77}"/>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sp>
        <p:nvSpPr>
          <p:cNvPr id="2" name="Tekstvak 1">
            <a:extLst>
              <a:ext uri="{FF2B5EF4-FFF2-40B4-BE49-F238E27FC236}">
                <a16:creationId xmlns:a16="http://schemas.microsoft.com/office/drawing/2014/main" id="{EA82190E-6EC6-B3A2-04FA-0DBABB2B8F39}"/>
              </a:ext>
            </a:extLst>
          </p:cNvPr>
          <p:cNvSpPr txBox="1"/>
          <p:nvPr userDrawn="1"/>
        </p:nvSpPr>
        <p:spPr>
          <a:xfrm>
            <a:off x="12337896" y="5736"/>
            <a:ext cx="2376000" cy="5228130"/>
          </a:xfrm>
          <a:prstGeom prst="rect">
            <a:avLst/>
          </a:prstGeom>
          <a:solidFill>
            <a:schemeClr val="bg1">
              <a:lumMod val="95000"/>
            </a:schemeClr>
          </a:solid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108000" bIns="144000" rtlCol="0">
            <a:spAutoFit/>
          </a:bodyPr>
          <a:lstStyle/>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Sleep de afbeelding naar de tijdelijke aanduiding of klik op het afbeeldings-pictogram in het midden van het fotovak en voeg de gewenste foto in.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 FOTO VERVANGEN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p>
          <a:p>
            <a:pPr marL="144000" indent="-144000">
              <a:lnSpc>
                <a:spcPct val="120000"/>
              </a:lnSpc>
              <a:buFont typeface="+mj-lt"/>
              <a:buAutoNum type="arabicPeriod"/>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u="sng" baseline="0" noProof="1">
                <a:solidFill>
                  <a:srgbClr val="4C5960"/>
                </a:solidFill>
                <a:latin typeface="Calibri" panose="020F0502020204030204" pitchFamily="34" charset="0"/>
                <a:cs typeface="Calibri" panose="020F0502020204030204" pitchFamily="34" charset="0"/>
              </a:rPr>
              <a:t>TIP</a:t>
            </a:r>
            <a:r>
              <a:rPr lang="nl-NL" sz="1000" baseline="0" noProof="1">
                <a:solidFill>
                  <a:srgbClr val="4C5960"/>
                </a:solidFill>
                <a:latin typeface="Calibri" panose="020F0502020204030204" pitchFamily="34" charset="0"/>
                <a:cs typeface="Calibri" panose="020F0502020204030204" pitchFamily="34" charset="0"/>
              </a:rPr>
              <a:t>: 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1000" baseline="0" noProof="1">
                <a:solidFill>
                  <a:srgbClr val="4C5960"/>
                </a:solidFill>
                <a:latin typeface="Calibri" panose="020F0502020204030204" pitchFamily="34" charset="0"/>
                <a:cs typeface="Calibri" panose="020F0502020204030204" pitchFamily="34" charset="0"/>
              </a:rPr>
              <a:t> als de foto of het tekstvak niet meer op de juiste positie staan.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
        <p:nvSpPr>
          <p:cNvPr id="3" name="Tekstvak 22">
            <a:extLst>
              <a:ext uri="{FF2B5EF4-FFF2-40B4-BE49-F238E27FC236}">
                <a16:creationId xmlns:a16="http://schemas.microsoft.com/office/drawing/2014/main" id="{8915AB27-556C-6A04-A9AA-59ABF77B87B0}"/>
              </a:ext>
            </a:extLst>
          </p:cNvPr>
          <p:cNvSpPr txBox="1"/>
          <p:nvPr userDrawn="1"/>
        </p:nvSpPr>
        <p:spPr>
          <a:xfrm>
            <a:off x="9794549" y="-288833"/>
            <a:ext cx="2106155" cy="288833"/>
          </a:xfrm>
          <a:prstGeom prst="rect">
            <a:avLst/>
          </a:prstGeom>
          <a:solidFill>
            <a:schemeClr val="accent1"/>
          </a:solidFill>
        </p:spPr>
        <p:txBody>
          <a:bodyPr wrap="square" rtlCol="0" anchor="ctr" anchorCtr="0">
            <a:noAutofit/>
          </a:bodyPr>
          <a:lstStyle/>
          <a:p>
            <a:pPr algn="r"/>
            <a:r>
              <a:rPr lang="nl-NL" sz="1200" b="0" spc="50" baseline="0" noProof="1">
                <a:solidFill>
                  <a:schemeClr val="bg1"/>
                </a:solidFill>
                <a:latin typeface="Calibri" panose="020F0502020204030204" pitchFamily="34" charset="0"/>
                <a:cs typeface="Calibri" panose="020F0502020204030204" pitchFamily="34" charset="0"/>
              </a:rPr>
              <a:t>Zoom uit om de tips te zien</a:t>
            </a:r>
          </a:p>
        </p:txBody>
      </p:sp>
      <p:sp>
        <p:nvSpPr>
          <p:cNvPr id="5" name="Tekstvak 22">
            <a:extLst>
              <a:ext uri="{FF2B5EF4-FFF2-40B4-BE49-F238E27FC236}">
                <a16:creationId xmlns:a16="http://schemas.microsoft.com/office/drawing/2014/main" id="{7EB59AE1-4F4A-4ACA-7159-363593E1F341}"/>
              </a:ext>
            </a:extLst>
          </p:cNvPr>
          <p:cNvSpPr txBox="1"/>
          <p:nvPr userDrawn="1"/>
        </p:nvSpPr>
        <p:spPr>
          <a:xfrm>
            <a:off x="11904000" y="-288833"/>
            <a:ext cx="288000" cy="288833"/>
          </a:xfrm>
          <a:prstGeom prst="rect">
            <a:avLst/>
          </a:prstGeom>
          <a:solidFill>
            <a:schemeClr val="bg2"/>
          </a:solidFill>
        </p:spPr>
        <p:txBody>
          <a:bodyPr wrap="square" rtlCol="0" anchor="ctr" anchorCtr="0">
            <a:noAutofit/>
          </a:bodyPr>
          <a:lstStyle/>
          <a:p>
            <a:pPr algn="ctr"/>
            <a:r>
              <a:rPr lang="nl-NL" sz="1600" b="1" spc="50" baseline="0" noProof="1">
                <a:solidFill>
                  <a:schemeClr val="accent1"/>
                </a:solidFill>
                <a:latin typeface="Calibri" panose="020F0502020204030204" pitchFamily="34" charset="0"/>
                <a:cs typeface="Calibri" panose="020F0502020204030204" pitchFamily="34" charset="0"/>
                <a:sym typeface="Wingdings 3" panose="05040102010807070707" pitchFamily="18" charset="2"/>
              </a:rPr>
              <a:t></a:t>
            </a:r>
            <a:endParaRPr lang="nl-NL" sz="1600" b="1" spc="50" baseline="0" noProof="1">
              <a:solidFill>
                <a:schemeClr val="accent1"/>
              </a:solidFill>
              <a:latin typeface="Calibri" panose="020F0502020204030204" pitchFamily="34" charset="0"/>
              <a:cs typeface="Calibri" panose="020F0502020204030204" pitchFamily="34" charset="0"/>
            </a:endParaRPr>
          </a:p>
        </p:txBody>
      </p:sp>
      <p:pic>
        <p:nvPicPr>
          <p:cNvPr id="38" name="Graphic 37">
            <a:extLst>
              <a:ext uri="{FF2B5EF4-FFF2-40B4-BE49-F238E27FC236}">
                <a16:creationId xmlns:a16="http://schemas.microsoft.com/office/drawing/2014/main" id="{0750F82E-1112-C9EF-BBC5-E630949BBAC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1958120"/>
            <a:ext cx="180000" cy="180000"/>
          </a:xfrm>
          <a:prstGeom prst="rect">
            <a:avLst/>
          </a:prstGeom>
        </p:spPr>
      </p:pic>
      <p:pic>
        <p:nvPicPr>
          <p:cNvPr id="39" name="Graphic 38">
            <a:extLst>
              <a:ext uri="{FF2B5EF4-FFF2-40B4-BE49-F238E27FC236}">
                <a16:creationId xmlns:a16="http://schemas.microsoft.com/office/drawing/2014/main" id="{71B1994C-4ED5-4934-D0A9-966AA9344DD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2245551"/>
            <a:ext cx="180000" cy="180000"/>
          </a:xfrm>
          <a:prstGeom prst="rect">
            <a:avLst/>
          </a:prstGeom>
        </p:spPr>
      </p:pic>
      <p:sp>
        <p:nvSpPr>
          <p:cNvPr id="40" name="Tijdelijke aanduiding voor tekst 12">
            <a:extLst>
              <a:ext uri="{FF2B5EF4-FFF2-40B4-BE49-F238E27FC236}">
                <a16:creationId xmlns:a16="http://schemas.microsoft.com/office/drawing/2014/main" id="{605556A8-3BB8-EAE8-5FD4-BE01614AEC35}"/>
              </a:ext>
            </a:extLst>
          </p:cNvPr>
          <p:cNvSpPr>
            <a:spLocks noGrp="1"/>
          </p:cNvSpPr>
          <p:nvPr>
            <p:ph type="body" sz="quarter" idx="28" hasCustomPrompt="1"/>
          </p:nvPr>
        </p:nvSpPr>
        <p:spPr>
          <a:xfrm>
            <a:off x="2770692" y="1495453"/>
            <a:ext cx="3708752" cy="288000"/>
          </a:xfrm>
        </p:spPr>
        <p:txBody>
          <a:bodyPr/>
          <a:lstStyle>
            <a:lvl1pPr marL="0" indent="0">
              <a:buNone/>
              <a:defRPr b="1">
                <a:solidFill>
                  <a:schemeClr val="accent2"/>
                </a:solidFill>
              </a:defRPr>
            </a:lvl1pPr>
          </a:lstStyle>
          <a:p>
            <a:pPr lvl="0"/>
            <a:r>
              <a:rPr lang="nl-NL" dirty="0"/>
              <a:t>Voornaam Achternaam</a:t>
            </a:r>
          </a:p>
        </p:txBody>
      </p:sp>
      <p:sp>
        <p:nvSpPr>
          <p:cNvPr id="41" name="Tijdelijke aanduiding voor tekst 12">
            <a:extLst>
              <a:ext uri="{FF2B5EF4-FFF2-40B4-BE49-F238E27FC236}">
                <a16:creationId xmlns:a16="http://schemas.microsoft.com/office/drawing/2014/main" id="{4FD629CB-F893-454E-E187-27857B67C9E7}"/>
              </a:ext>
            </a:extLst>
          </p:cNvPr>
          <p:cNvSpPr>
            <a:spLocks noGrp="1"/>
          </p:cNvSpPr>
          <p:nvPr>
            <p:ph type="body" sz="quarter" idx="29" hasCustomPrompt="1"/>
          </p:nvPr>
        </p:nvSpPr>
        <p:spPr>
          <a:xfrm>
            <a:off x="3129114" y="1928126"/>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42" name="Tijdelijke aanduiding voor tekst 12">
            <a:extLst>
              <a:ext uri="{FF2B5EF4-FFF2-40B4-BE49-F238E27FC236}">
                <a16:creationId xmlns:a16="http://schemas.microsoft.com/office/drawing/2014/main" id="{775083A2-2A67-ACF9-56E1-D5C6BA84209E}"/>
              </a:ext>
            </a:extLst>
          </p:cNvPr>
          <p:cNvSpPr>
            <a:spLocks noGrp="1"/>
          </p:cNvSpPr>
          <p:nvPr>
            <p:ph type="body" sz="quarter" idx="30" hasCustomPrompt="1"/>
          </p:nvPr>
        </p:nvSpPr>
        <p:spPr>
          <a:xfrm>
            <a:off x="3129113" y="2153960"/>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43" name="Tijdelijke aanduiding voor afbeelding 16">
            <a:extLst>
              <a:ext uri="{FF2B5EF4-FFF2-40B4-BE49-F238E27FC236}">
                <a16:creationId xmlns:a16="http://schemas.microsoft.com/office/drawing/2014/main" id="{547397DC-0B17-A43A-D5A7-803C61F019F9}"/>
              </a:ext>
            </a:extLst>
          </p:cNvPr>
          <p:cNvSpPr>
            <a:spLocks noGrp="1"/>
          </p:cNvSpPr>
          <p:nvPr>
            <p:ph type="pic" sz="quarter" idx="31" hasCustomPrompt="1"/>
          </p:nvPr>
        </p:nvSpPr>
        <p:spPr>
          <a:xfrm>
            <a:off x="1069243" y="1495454"/>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pic>
        <p:nvPicPr>
          <p:cNvPr id="44" name="Graphic 43">
            <a:extLst>
              <a:ext uri="{FF2B5EF4-FFF2-40B4-BE49-F238E27FC236}">
                <a16:creationId xmlns:a16="http://schemas.microsoft.com/office/drawing/2014/main" id="{47428C1A-B1AC-0A8B-749B-5FDDA1F1CE2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3647657"/>
            <a:ext cx="180000" cy="180000"/>
          </a:xfrm>
          <a:prstGeom prst="rect">
            <a:avLst/>
          </a:prstGeom>
        </p:spPr>
      </p:pic>
      <p:pic>
        <p:nvPicPr>
          <p:cNvPr id="45" name="Graphic 44">
            <a:extLst>
              <a:ext uri="{FF2B5EF4-FFF2-40B4-BE49-F238E27FC236}">
                <a16:creationId xmlns:a16="http://schemas.microsoft.com/office/drawing/2014/main" id="{CAF401C9-A20C-F7DC-5B3C-C5F22FCAF2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3935088"/>
            <a:ext cx="180000" cy="180000"/>
          </a:xfrm>
          <a:prstGeom prst="rect">
            <a:avLst/>
          </a:prstGeom>
        </p:spPr>
      </p:pic>
      <p:sp>
        <p:nvSpPr>
          <p:cNvPr id="46" name="Tijdelijke aanduiding voor tekst 12">
            <a:extLst>
              <a:ext uri="{FF2B5EF4-FFF2-40B4-BE49-F238E27FC236}">
                <a16:creationId xmlns:a16="http://schemas.microsoft.com/office/drawing/2014/main" id="{795B4401-2BDC-7406-F1A6-14E9CD592A68}"/>
              </a:ext>
            </a:extLst>
          </p:cNvPr>
          <p:cNvSpPr>
            <a:spLocks noGrp="1"/>
          </p:cNvSpPr>
          <p:nvPr>
            <p:ph type="body" sz="quarter" idx="32" hasCustomPrompt="1"/>
          </p:nvPr>
        </p:nvSpPr>
        <p:spPr>
          <a:xfrm>
            <a:off x="2770692" y="3184990"/>
            <a:ext cx="3708752" cy="288000"/>
          </a:xfrm>
        </p:spPr>
        <p:txBody>
          <a:bodyPr/>
          <a:lstStyle>
            <a:lvl1pPr marL="0" indent="0">
              <a:buNone/>
              <a:defRPr b="1">
                <a:solidFill>
                  <a:schemeClr val="accent2"/>
                </a:solidFill>
              </a:defRPr>
            </a:lvl1pPr>
          </a:lstStyle>
          <a:p>
            <a:pPr lvl="0"/>
            <a:r>
              <a:rPr lang="nl-NL" dirty="0"/>
              <a:t>Voornaam Achternaam</a:t>
            </a:r>
          </a:p>
        </p:txBody>
      </p:sp>
      <p:sp>
        <p:nvSpPr>
          <p:cNvPr id="47" name="Tijdelijke aanduiding voor tekst 12">
            <a:extLst>
              <a:ext uri="{FF2B5EF4-FFF2-40B4-BE49-F238E27FC236}">
                <a16:creationId xmlns:a16="http://schemas.microsoft.com/office/drawing/2014/main" id="{2A5FCC20-54A0-BC34-88B3-68E029CB5A15}"/>
              </a:ext>
            </a:extLst>
          </p:cNvPr>
          <p:cNvSpPr>
            <a:spLocks noGrp="1"/>
          </p:cNvSpPr>
          <p:nvPr>
            <p:ph type="body" sz="quarter" idx="33" hasCustomPrompt="1"/>
          </p:nvPr>
        </p:nvSpPr>
        <p:spPr>
          <a:xfrm>
            <a:off x="3129114" y="3617663"/>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48" name="Tijdelijke aanduiding voor tekst 12">
            <a:extLst>
              <a:ext uri="{FF2B5EF4-FFF2-40B4-BE49-F238E27FC236}">
                <a16:creationId xmlns:a16="http://schemas.microsoft.com/office/drawing/2014/main" id="{AF08AE51-8E37-698E-6C4C-44279E14D22C}"/>
              </a:ext>
            </a:extLst>
          </p:cNvPr>
          <p:cNvSpPr>
            <a:spLocks noGrp="1"/>
          </p:cNvSpPr>
          <p:nvPr>
            <p:ph type="body" sz="quarter" idx="34" hasCustomPrompt="1"/>
          </p:nvPr>
        </p:nvSpPr>
        <p:spPr>
          <a:xfrm>
            <a:off x="3129113" y="3843497"/>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49" name="Tijdelijke aanduiding voor afbeelding 16">
            <a:extLst>
              <a:ext uri="{FF2B5EF4-FFF2-40B4-BE49-F238E27FC236}">
                <a16:creationId xmlns:a16="http://schemas.microsoft.com/office/drawing/2014/main" id="{B0F5872B-9BF7-9C7E-0D8F-17E0DC2F3887}"/>
              </a:ext>
            </a:extLst>
          </p:cNvPr>
          <p:cNvSpPr>
            <a:spLocks noGrp="1"/>
          </p:cNvSpPr>
          <p:nvPr>
            <p:ph type="pic" sz="quarter" idx="35" hasCustomPrompt="1"/>
          </p:nvPr>
        </p:nvSpPr>
        <p:spPr>
          <a:xfrm>
            <a:off x="1069243" y="3184991"/>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pic>
        <p:nvPicPr>
          <p:cNvPr id="4" name="Graphic 3">
            <a:extLst>
              <a:ext uri="{FF2B5EF4-FFF2-40B4-BE49-F238E27FC236}">
                <a16:creationId xmlns:a16="http://schemas.microsoft.com/office/drawing/2014/main" id="{80D5FCF9-9A78-550D-09FC-2CE55AF30710}"/>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82025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actpersoon (3x)">
    <p:bg>
      <p:bgPr>
        <a:blipFill dpi="0" rotWithShape="1">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Tijdelijke aanduiding voor datum 5">
            <a:extLst>
              <a:ext uri="{FF2B5EF4-FFF2-40B4-BE49-F238E27FC236}">
                <a16:creationId xmlns:a16="http://schemas.microsoft.com/office/drawing/2014/main" id="{E9DABF02-AA0D-DD2C-75EB-B328569F1254}"/>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7" name="Tijdelijke aanduiding voor dianummer 6">
            <a:extLst>
              <a:ext uri="{FF2B5EF4-FFF2-40B4-BE49-F238E27FC236}">
                <a16:creationId xmlns:a16="http://schemas.microsoft.com/office/drawing/2014/main" id="{3B663628-E5AE-2149-5533-831EB623CD77}"/>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pic>
        <p:nvPicPr>
          <p:cNvPr id="18" name="Graphic 17">
            <a:extLst>
              <a:ext uri="{FF2B5EF4-FFF2-40B4-BE49-F238E27FC236}">
                <a16:creationId xmlns:a16="http://schemas.microsoft.com/office/drawing/2014/main" id="{89785DE9-8824-6279-615B-65959530A8A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2793081"/>
            <a:ext cx="180000" cy="180000"/>
          </a:xfrm>
          <a:prstGeom prst="rect">
            <a:avLst/>
          </a:prstGeom>
        </p:spPr>
      </p:pic>
      <p:pic>
        <p:nvPicPr>
          <p:cNvPr id="19" name="Graphic 18">
            <a:extLst>
              <a:ext uri="{FF2B5EF4-FFF2-40B4-BE49-F238E27FC236}">
                <a16:creationId xmlns:a16="http://schemas.microsoft.com/office/drawing/2014/main" id="{E45E819A-BAB4-D478-A704-AE8166315A6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3080512"/>
            <a:ext cx="180000" cy="180000"/>
          </a:xfrm>
          <a:prstGeom prst="rect">
            <a:avLst/>
          </a:prstGeom>
        </p:spPr>
      </p:pic>
      <p:sp>
        <p:nvSpPr>
          <p:cNvPr id="20" name="Tijdelijke aanduiding voor tekst 12">
            <a:extLst>
              <a:ext uri="{FF2B5EF4-FFF2-40B4-BE49-F238E27FC236}">
                <a16:creationId xmlns:a16="http://schemas.microsoft.com/office/drawing/2014/main" id="{4FF96E56-BC3A-88A5-5EF7-9EC13F32AC76}"/>
              </a:ext>
            </a:extLst>
          </p:cNvPr>
          <p:cNvSpPr>
            <a:spLocks noGrp="1"/>
          </p:cNvSpPr>
          <p:nvPr>
            <p:ph type="body" sz="quarter" idx="16" hasCustomPrompt="1"/>
          </p:nvPr>
        </p:nvSpPr>
        <p:spPr>
          <a:xfrm>
            <a:off x="2770692" y="2330414"/>
            <a:ext cx="3708752" cy="288000"/>
          </a:xfrm>
        </p:spPr>
        <p:txBody>
          <a:bodyPr/>
          <a:lstStyle>
            <a:lvl1pPr marL="0" indent="0">
              <a:buNone/>
              <a:defRPr b="1">
                <a:solidFill>
                  <a:schemeClr val="accent2"/>
                </a:solidFill>
              </a:defRPr>
            </a:lvl1pPr>
          </a:lstStyle>
          <a:p>
            <a:pPr lvl="0"/>
            <a:r>
              <a:rPr lang="nl-NL" dirty="0"/>
              <a:t>Voornaam Achternaam</a:t>
            </a:r>
          </a:p>
        </p:txBody>
      </p:sp>
      <p:sp>
        <p:nvSpPr>
          <p:cNvPr id="21" name="Tijdelijke aanduiding voor tekst 12">
            <a:extLst>
              <a:ext uri="{FF2B5EF4-FFF2-40B4-BE49-F238E27FC236}">
                <a16:creationId xmlns:a16="http://schemas.microsoft.com/office/drawing/2014/main" id="{EC17C028-9095-C873-AD04-ACAD7B6439EC}"/>
              </a:ext>
            </a:extLst>
          </p:cNvPr>
          <p:cNvSpPr>
            <a:spLocks noGrp="1"/>
          </p:cNvSpPr>
          <p:nvPr>
            <p:ph type="body" sz="quarter" idx="17" hasCustomPrompt="1"/>
          </p:nvPr>
        </p:nvSpPr>
        <p:spPr>
          <a:xfrm>
            <a:off x="3129114" y="2763087"/>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22" name="Tijdelijke aanduiding voor tekst 12">
            <a:extLst>
              <a:ext uri="{FF2B5EF4-FFF2-40B4-BE49-F238E27FC236}">
                <a16:creationId xmlns:a16="http://schemas.microsoft.com/office/drawing/2014/main" id="{00A27BB3-6F04-9B9B-D007-9D40BF6ACC23}"/>
              </a:ext>
            </a:extLst>
          </p:cNvPr>
          <p:cNvSpPr>
            <a:spLocks noGrp="1"/>
          </p:cNvSpPr>
          <p:nvPr>
            <p:ph type="body" sz="quarter" idx="18" hasCustomPrompt="1"/>
          </p:nvPr>
        </p:nvSpPr>
        <p:spPr>
          <a:xfrm>
            <a:off x="3129113" y="2988921"/>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23" name="Tijdelijke aanduiding voor afbeelding 16">
            <a:extLst>
              <a:ext uri="{FF2B5EF4-FFF2-40B4-BE49-F238E27FC236}">
                <a16:creationId xmlns:a16="http://schemas.microsoft.com/office/drawing/2014/main" id="{CE337104-FB91-C0C4-75D0-483C253767A9}"/>
              </a:ext>
            </a:extLst>
          </p:cNvPr>
          <p:cNvSpPr>
            <a:spLocks noGrp="1"/>
          </p:cNvSpPr>
          <p:nvPr>
            <p:ph type="pic" sz="quarter" idx="19" hasCustomPrompt="1"/>
          </p:nvPr>
        </p:nvSpPr>
        <p:spPr>
          <a:xfrm>
            <a:off x="1069243" y="2330415"/>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sp>
        <p:nvSpPr>
          <p:cNvPr id="2" name="Tekstvak 1">
            <a:extLst>
              <a:ext uri="{FF2B5EF4-FFF2-40B4-BE49-F238E27FC236}">
                <a16:creationId xmlns:a16="http://schemas.microsoft.com/office/drawing/2014/main" id="{EA82190E-6EC6-B3A2-04FA-0DBABB2B8F39}"/>
              </a:ext>
            </a:extLst>
          </p:cNvPr>
          <p:cNvSpPr txBox="1"/>
          <p:nvPr userDrawn="1"/>
        </p:nvSpPr>
        <p:spPr>
          <a:xfrm>
            <a:off x="12337896" y="5736"/>
            <a:ext cx="2376000" cy="5228130"/>
          </a:xfrm>
          <a:prstGeom prst="rect">
            <a:avLst/>
          </a:prstGeom>
          <a:solidFill>
            <a:schemeClr val="bg1">
              <a:lumMod val="95000"/>
            </a:schemeClr>
          </a:solid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108000" bIns="144000" rtlCol="0">
            <a:spAutoFit/>
          </a:bodyPr>
          <a:lstStyle/>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Sleep de afbeelding naar de tijdelijke aanduiding of klik op het afbeeldings-pictogram in het midden van het fotovak en voeg de gewenste foto in.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1" kern="1200"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1000" b="1" kern="1200" cap="all" baseline="0" noProof="1">
                <a:solidFill>
                  <a:schemeClr val="accent1"/>
                </a:solidFill>
                <a:latin typeface="Calibri" panose="020F0502020204030204" pitchFamily="34" charset="0"/>
                <a:ea typeface="+mn-ea"/>
                <a:cs typeface="Calibri" panose="020F0502020204030204" pitchFamily="34" charset="0"/>
              </a:rPr>
              <a:t> FOTO VERVANGEN</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p>
          <a:p>
            <a:pPr marL="144000" indent="-144000">
              <a:lnSpc>
                <a:spcPct val="120000"/>
              </a:lnSpc>
              <a:buFont typeface="+mj-lt"/>
              <a:buAutoNum type="arabicPeriod"/>
            </a:pPr>
            <a:r>
              <a:rPr lang="nl-NL" sz="100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1000" u="sng" baseline="0" noProof="1">
                <a:solidFill>
                  <a:srgbClr val="4C5960"/>
                </a:solidFill>
                <a:latin typeface="Calibri" panose="020F0502020204030204" pitchFamily="34" charset="0"/>
                <a:cs typeface="Calibri" panose="020F0502020204030204" pitchFamily="34" charset="0"/>
              </a:rPr>
              <a:t>TIP</a:t>
            </a:r>
            <a:r>
              <a:rPr lang="nl-NL" sz="1000" baseline="0" noProof="1">
                <a:solidFill>
                  <a:srgbClr val="4C5960"/>
                </a:solidFill>
                <a:latin typeface="Calibri" panose="020F0502020204030204" pitchFamily="34" charset="0"/>
                <a:cs typeface="Calibri" panose="020F0502020204030204" pitchFamily="34" charset="0"/>
              </a:rPr>
              <a:t>: Klik op de knop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100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100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1000" baseline="0" noProof="1">
                <a:solidFill>
                  <a:srgbClr val="4C5960"/>
                </a:solidFill>
                <a:latin typeface="Calibri" panose="020F0502020204030204" pitchFamily="34" charset="0"/>
                <a:cs typeface="Calibri" panose="020F0502020204030204" pitchFamily="34" charset="0"/>
              </a:rPr>
              <a:t> als de foto of het tekstvak niet meer op de juiste positie staan.</a:t>
            </a:r>
            <a:endParaRPr lang="nl-NL" sz="10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
        <p:nvSpPr>
          <p:cNvPr id="3" name="Tekstvak 22">
            <a:extLst>
              <a:ext uri="{FF2B5EF4-FFF2-40B4-BE49-F238E27FC236}">
                <a16:creationId xmlns:a16="http://schemas.microsoft.com/office/drawing/2014/main" id="{8915AB27-556C-6A04-A9AA-59ABF77B87B0}"/>
              </a:ext>
            </a:extLst>
          </p:cNvPr>
          <p:cNvSpPr txBox="1"/>
          <p:nvPr userDrawn="1"/>
        </p:nvSpPr>
        <p:spPr>
          <a:xfrm>
            <a:off x="9794549" y="-288833"/>
            <a:ext cx="2106155" cy="288833"/>
          </a:xfrm>
          <a:prstGeom prst="rect">
            <a:avLst/>
          </a:prstGeom>
          <a:solidFill>
            <a:schemeClr val="accent1"/>
          </a:solidFill>
        </p:spPr>
        <p:txBody>
          <a:bodyPr wrap="square" rtlCol="0" anchor="ctr" anchorCtr="0">
            <a:noAutofit/>
          </a:bodyPr>
          <a:lstStyle/>
          <a:p>
            <a:pPr algn="r"/>
            <a:r>
              <a:rPr lang="nl-NL" sz="1200" b="0" spc="50" baseline="0" noProof="1">
                <a:solidFill>
                  <a:schemeClr val="bg1"/>
                </a:solidFill>
                <a:latin typeface="Calibri" panose="020F0502020204030204" pitchFamily="34" charset="0"/>
                <a:cs typeface="Calibri" panose="020F0502020204030204" pitchFamily="34" charset="0"/>
              </a:rPr>
              <a:t>Zoom uit om de tips te zien</a:t>
            </a:r>
          </a:p>
        </p:txBody>
      </p:sp>
      <p:sp>
        <p:nvSpPr>
          <p:cNvPr id="5" name="Tekstvak 22">
            <a:extLst>
              <a:ext uri="{FF2B5EF4-FFF2-40B4-BE49-F238E27FC236}">
                <a16:creationId xmlns:a16="http://schemas.microsoft.com/office/drawing/2014/main" id="{7EB59AE1-4F4A-4ACA-7159-363593E1F341}"/>
              </a:ext>
            </a:extLst>
          </p:cNvPr>
          <p:cNvSpPr txBox="1"/>
          <p:nvPr userDrawn="1"/>
        </p:nvSpPr>
        <p:spPr>
          <a:xfrm>
            <a:off x="11904000" y="-288833"/>
            <a:ext cx="288000" cy="288833"/>
          </a:xfrm>
          <a:prstGeom prst="rect">
            <a:avLst/>
          </a:prstGeom>
          <a:solidFill>
            <a:schemeClr val="bg2"/>
          </a:solidFill>
        </p:spPr>
        <p:txBody>
          <a:bodyPr wrap="square" rtlCol="0" anchor="ctr" anchorCtr="0">
            <a:noAutofit/>
          </a:bodyPr>
          <a:lstStyle/>
          <a:p>
            <a:pPr algn="ctr"/>
            <a:r>
              <a:rPr lang="nl-NL" sz="1600" b="1" spc="50" baseline="0" noProof="1">
                <a:solidFill>
                  <a:schemeClr val="accent1"/>
                </a:solidFill>
                <a:latin typeface="Calibri" panose="020F0502020204030204" pitchFamily="34" charset="0"/>
                <a:cs typeface="Calibri" panose="020F0502020204030204" pitchFamily="34" charset="0"/>
                <a:sym typeface="Wingdings 3" panose="05040102010807070707" pitchFamily="18" charset="2"/>
              </a:rPr>
              <a:t></a:t>
            </a:r>
            <a:endParaRPr lang="nl-NL" sz="1600" b="1" spc="50" baseline="0" noProof="1">
              <a:solidFill>
                <a:schemeClr val="accent1"/>
              </a:solidFill>
              <a:latin typeface="Calibri" panose="020F0502020204030204" pitchFamily="34" charset="0"/>
              <a:cs typeface="Calibri" panose="020F0502020204030204" pitchFamily="34" charset="0"/>
            </a:endParaRPr>
          </a:p>
        </p:txBody>
      </p:sp>
      <p:pic>
        <p:nvPicPr>
          <p:cNvPr id="9" name="Graphic 8">
            <a:extLst>
              <a:ext uri="{FF2B5EF4-FFF2-40B4-BE49-F238E27FC236}">
                <a16:creationId xmlns:a16="http://schemas.microsoft.com/office/drawing/2014/main" id="{CB87B83E-4461-2E11-DF19-F9A3C37F957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1098780"/>
            <a:ext cx="180000" cy="180000"/>
          </a:xfrm>
          <a:prstGeom prst="rect">
            <a:avLst/>
          </a:prstGeom>
        </p:spPr>
      </p:pic>
      <p:pic>
        <p:nvPicPr>
          <p:cNvPr id="10" name="Graphic 9">
            <a:extLst>
              <a:ext uri="{FF2B5EF4-FFF2-40B4-BE49-F238E27FC236}">
                <a16:creationId xmlns:a16="http://schemas.microsoft.com/office/drawing/2014/main" id="{46000791-72C0-ACF3-1995-6FECC4F1E2F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1386211"/>
            <a:ext cx="180000" cy="180000"/>
          </a:xfrm>
          <a:prstGeom prst="rect">
            <a:avLst/>
          </a:prstGeom>
        </p:spPr>
      </p:pic>
      <p:sp>
        <p:nvSpPr>
          <p:cNvPr id="11" name="Tijdelijke aanduiding voor tekst 12">
            <a:extLst>
              <a:ext uri="{FF2B5EF4-FFF2-40B4-BE49-F238E27FC236}">
                <a16:creationId xmlns:a16="http://schemas.microsoft.com/office/drawing/2014/main" id="{8A59BF47-8B6C-1072-C09D-E2BD94C09457}"/>
              </a:ext>
            </a:extLst>
          </p:cNvPr>
          <p:cNvSpPr>
            <a:spLocks noGrp="1"/>
          </p:cNvSpPr>
          <p:nvPr>
            <p:ph type="body" sz="quarter" idx="20" hasCustomPrompt="1"/>
          </p:nvPr>
        </p:nvSpPr>
        <p:spPr>
          <a:xfrm>
            <a:off x="2770692" y="636113"/>
            <a:ext cx="3708752" cy="288000"/>
          </a:xfrm>
        </p:spPr>
        <p:txBody>
          <a:bodyPr/>
          <a:lstStyle>
            <a:lvl1pPr marL="0" indent="0">
              <a:buNone/>
              <a:defRPr b="1">
                <a:solidFill>
                  <a:schemeClr val="accent2"/>
                </a:solidFill>
              </a:defRPr>
            </a:lvl1pPr>
          </a:lstStyle>
          <a:p>
            <a:pPr lvl="0"/>
            <a:r>
              <a:rPr lang="nl-NL" dirty="0"/>
              <a:t>Voornaam Achternaam</a:t>
            </a:r>
          </a:p>
        </p:txBody>
      </p:sp>
      <p:sp>
        <p:nvSpPr>
          <p:cNvPr id="12" name="Tijdelijke aanduiding voor tekst 12">
            <a:extLst>
              <a:ext uri="{FF2B5EF4-FFF2-40B4-BE49-F238E27FC236}">
                <a16:creationId xmlns:a16="http://schemas.microsoft.com/office/drawing/2014/main" id="{42E6879C-C89F-0C04-ADAF-FFA1339B495D}"/>
              </a:ext>
            </a:extLst>
          </p:cNvPr>
          <p:cNvSpPr>
            <a:spLocks noGrp="1"/>
          </p:cNvSpPr>
          <p:nvPr>
            <p:ph type="body" sz="quarter" idx="21" hasCustomPrompt="1"/>
          </p:nvPr>
        </p:nvSpPr>
        <p:spPr>
          <a:xfrm>
            <a:off x="3129114" y="1068786"/>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13" name="Tijdelijke aanduiding voor tekst 12">
            <a:extLst>
              <a:ext uri="{FF2B5EF4-FFF2-40B4-BE49-F238E27FC236}">
                <a16:creationId xmlns:a16="http://schemas.microsoft.com/office/drawing/2014/main" id="{90FCC871-B75C-A64F-C8BB-C370418F5378}"/>
              </a:ext>
            </a:extLst>
          </p:cNvPr>
          <p:cNvSpPr>
            <a:spLocks noGrp="1"/>
          </p:cNvSpPr>
          <p:nvPr>
            <p:ph type="body" sz="quarter" idx="22" hasCustomPrompt="1"/>
          </p:nvPr>
        </p:nvSpPr>
        <p:spPr>
          <a:xfrm>
            <a:off x="3129113" y="1294620"/>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14" name="Tijdelijke aanduiding voor afbeelding 16">
            <a:extLst>
              <a:ext uri="{FF2B5EF4-FFF2-40B4-BE49-F238E27FC236}">
                <a16:creationId xmlns:a16="http://schemas.microsoft.com/office/drawing/2014/main" id="{2E9ED15F-1E49-EF9F-516A-72074DE4FDF0}"/>
              </a:ext>
            </a:extLst>
          </p:cNvPr>
          <p:cNvSpPr>
            <a:spLocks noGrp="1"/>
          </p:cNvSpPr>
          <p:nvPr>
            <p:ph type="pic" sz="quarter" idx="23" hasCustomPrompt="1"/>
          </p:nvPr>
        </p:nvSpPr>
        <p:spPr>
          <a:xfrm>
            <a:off x="1069243" y="636114"/>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pic>
        <p:nvPicPr>
          <p:cNvPr id="15" name="Graphic 14">
            <a:extLst>
              <a:ext uri="{FF2B5EF4-FFF2-40B4-BE49-F238E27FC236}">
                <a16:creationId xmlns:a16="http://schemas.microsoft.com/office/drawing/2014/main" id="{2D571B6C-8210-0415-0690-1F7EF6866CC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13361" y="4482618"/>
            <a:ext cx="180000" cy="180000"/>
          </a:xfrm>
          <a:prstGeom prst="rect">
            <a:avLst/>
          </a:prstGeom>
        </p:spPr>
      </p:pic>
      <p:pic>
        <p:nvPicPr>
          <p:cNvPr id="16" name="Graphic 15">
            <a:extLst>
              <a:ext uri="{FF2B5EF4-FFF2-40B4-BE49-F238E27FC236}">
                <a16:creationId xmlns:a16="http://schemas.microsoft.com/office/drawing/2014/main" id="{1B40257B-619F-0774-32B8-9CBE5CE21F33}"/>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13361" y="4770049"/>
            <a:ext cx="180000" cy="180000"/>
          </a:xfrm>
          <a:prstGeom prst="rect">
            <a:avLst/>
          </a:prstGeom>
        </p:spPr>
      </p:pic>
      <p:sp>
        <p:nvSpPr>
          <p:cNvPr id="17" name="Tijdelijke aanduiding voor tekst 12">
            <a:extLst>
              <a:ext uri="{FF2B5EF4-FFF2-40B4-BE49-F238E27FC236}">
                <a16:creationId xmlns:a16="http://schemas.microsoft.com/office/drawing/2014/main" id="{90AA986C-2B8A-36C9-2B56-63D6119C6873}"/>
              </a:ext>
            </a:extLst>
          </p:cNvPr>
          <p:cNvSpPr>
            <a:spLocks noGrp="1"/>
          </p:cNvSpPr>
          <p:nvPr>
            <p:ph type="body" sz="quarter" idx="24" hasCustomPrompt="1"/>
          </p:nvPr>
        </p:nvSpPr>
        <p:spPr>
          <a:xfrm>
            <a:off x="2770692" y="4019951"/>
            <a:ext cx="3708752" cy="288000"/>
          </a:xfrm>
        </p:spPr>
        <p:txBody>
          <a:bodyPr/>
          <a:lstStyle>
            <a:lvl1pPr marL="0" indent="0">
              <a:buNone/>
              <a:defRPr b="1">
                <a:solidFill>
                  <a:schemeClr val="accent2"/>
                </a:solidFill>
              </a:defRPr>
            </a:lvl1pPr>
          </a:lstStyle>
          <a:p>
            <a:pPr lvl="0"/>
            <a:r>
              <a:rPr lang="nl-NL" dirty="0"/>
              <a:t>Voornaam Achternaam</a:t>
            </a:r>
          </a:p>
        </p:txBody>
      </p:sp>
      <p:sp>
        <p:nvSpPr>
          <p:cNvPr id="24" name="Tijdelijke aanduiding voor tekst 12">
            <a:extLst>
              <a:ext uri="{FF2B5EF4-FFF2-40B4-BE49-F238E27FC236}">
                <a16:creationId xmlns:a16="http://schemas.microsoft.com/office/drawing/2014/main" id="{ADC3E7BB-DF72-28C9-6186-5FC917E79D50}"/>
              </a:ext>
            </a:extLst>
          </p:cNvPr>
          <p:cNvSpPr>
            <a:spLocks noGrp="1"/>
          </p:cNvSpPr>
          <p:nvPr>
            <p:ph type="body" sz="quarter" idx="25" hasCustomPrompt="1"/>
          </p:nvPr>
        </p:nvSpPr>
        <p:spPr>
          <a:xfrm>
            <a:off x="3129114" y="4452624"/>
            <a:ext cx="3350330" cy="252000"/>
          </a:xfrm>
        </p:spPr>
        <p:txBody>
          <a:bodyPr/>
          <a:lstStyle>
            <a:lvl1pPr marL="0" indent="0">
              <a:lnSpc>
                <a:spcPct val="100000"/>
              </a:lnSpc>
              <a:buNone/>
              <a:defRPr b="0">
                <a:solidFill>
                  <a:schemeClr val="accent1"/>
                </a:solidFill>
              </a:defRPr>
            </a:lvl1pPr>
          </a:lstStyle>
          <a:p>
            <a:pPr lvl="0"/>
            <a:r>
              <a:rPr lang="nl-NL" dirty="0"/>
              <a:t>06 12 34 56 78</a:t>
            </a:r>
          </a:p>
        </p:txBody>
      </p:sp>
      <p:sp>
        <p:nvSpPr>
          <p:cNvPr id="25" name="Tijdelijke aanduiding voor tekst 12">
            <a:extLst>
              <a:ext uri="{FF2B5EF4-FFF2-40B4-BE49-F238E27FC236}">
                <a16:creationId xmlns:a16="http://schemas.microsoft.com/office/drawing/2014/main" id="{747AC715-DCB5-D860-C608-8FEF5D461E22}"/>
              </a:ext>
            </a:extLst>
          </p:cNvPr>
          <p:cNvSpPr>
            <a:spLocks noGrp="1"/>
          </p:cNvSpPr>
          <p:nvPr>
            <p:ph type="body" sz="quarter" idx="26" hasCustomPrompt="1"/>
          </p:nvPr>
        </p:nvSpPr>
        <p:spPr>
          <a:xfrm>
            <a:off x="3129113" y="4678458"/>
            <a:ext cx="3350330" cy="252000"/>
          </a:xfrm>
        </p:spPr>
        <p:txBody>
          <a:bodyPr/>
          <a:lstStyle>
            <a:lvl1pPr marL="0" indent="0">
              <a:lnSpc>
                <a:spcPct val="100000"/>
              </a:lnSpc>
              <a:buNone/>
              <a:defRPr b="0">
                <a:solidFill>
                  <a:schemeClr val="accent1"/>
                </a:solidFill>
              </a:defRPr>
            </a:lvl1pPr>
          </a:lstStyle>
          <a:p>
            <a:pPr lvl="0"/>
            <a:r>
              <a:rPr lang="nl-NL" dirty="0"/>
              <a:t>mail@pentarho.nl</a:t>
            </a:r>
          </a:p>
        </p:txBody>
      </p:sp>
      <p:sp>
        <p:nvSpPr>
          <p:cNvPr id="26" name="Tijdelijke aanduiding voor afbeelding 16">
            <a:extLst>
              <a:ext uri="{FF2B5EF4-FFF2-40B4-BE49-F238E27FC236}">
                <a16:creationId xmlns:a16="http://schemas.microsoft.com/office/drawing/2014/main" id="{62C1C1A2-D731-454E-32FA-C34D7F0C73D0}"/>
              </a:ext>
            </a:extLst>
          </p:cNvPr>
          <p:cNvSpPr>
            <a:spLocks noGrp="1"/>
          </p:cNvSpPr>
          <p:nvPr>
            <p:ph type="pic" sz="quarter" idx="27" hasCustomPrompt="1"/>
          </p:nvPr>
        </p:nvSpPr>
        <p:spPr>
          <a:xfrm>
            <a:off x="1069243" y="4019952"/>
            <a:ext cx="1440000" cy="1440000"/>
          </a:xfrm>
          <a:solidFill>
            <a:schemeClr val="bg1">
              <a:lumMod val="95000"/>
            </a:schemeClr>
          </a:solidFill>
          <a:ln w="57150">
            <a:solidFill>
              <a:schemeClr val="bg1"/>
            </a:solidFill>
            <a:miter lim="800000"/>
          </a:ln>
        </p:spPr>
        <p:txBody>
          <a:bodyPr/>
          <a:lstStyle>
            <a:lvl1pPr marL="0" indent="0">
              <a:buNone/>
              <a:defRPr sz="1000"/>
            </a:lvl1pPr>
          </a:lstStyle>
          <a:p>
            <a:r>
              <a:rPr lang="nl-NL" dirty="0"/>
              <a:t>Ruimte om foto contactpersoon in te voegen</a:t>
            </a:r>
          </a:p>
        </p:txBody>
      </p:sp>
      <p:pic>
        <p:nvPicPr>
          <p:cNvPr id="4" name="Graphic 3">
            <a:extLst>
              <a:ext uri="{FF2B5EF4-FFF2-40B4-BE49-F238E27FC236}">
                <a16:creationId xmlns:a16="http://schemas.microsoft.com/office/drawing/2014/main" id="{EE4E7AB8-F43F-8166-D50D-9C0B3497275D}"/>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29744642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Tijdelijke aanduiding voor datum 4">
            <a:extLst>
              <a:ext uri="{FF2B5EF4-FFF2-40B4-BE49-F238E27FC236}">
                <a16:creationId xmlns:a16="http://schemas.microsoft.com/office/drawing/2014/main" id="{32346EF7-AF90-FAA4-1D6B-DA589806F6DD}"/>
              </a:ext>
            </a:extLst>
          </p:cNvPr>
          <p:cNvSpPr>
            <a:spLocks noGrp="1"/>
          </p:cNvSpPr>
          <p:nvPr>
            <p:ph type="dt" sz="half" idx="10"/>
          </p:nvPr>
        </p:nvSpPr>
        <p:spPr/>
        <p:txBody>
          <a:bodyPr/>
          <a:lstStyle/>
          <a:p>
            <a:fld id="{77592166-DD05-47C5-B177-4B1229D10A16}" type="datetime1">
              <a:rPr lang="nl-NL" smtClean="0"/>
              <a:t>6-9-2023</a:t>
            </a:fld>
            <a:endParaRPr lang="nl-NL" dirty="0"/>
          </a:p>
        </p:txBody>
      </p:sp>
      <p:sp>
        <p:nvSpPr>
          <p:cNvPr id="6" name="Tijdelijke aanduiding voor dianummer 5">
            <a:extLst>
              <a:ext uri="{FF2B5EF4-FFF2-40B4-BE49-F238E27FC236}">
                <a16:creationId xmlns:a16="http://schemas.microsoft.com/office/drawing/2014/main" id="{8828AED1-230C-9DA5-B27F-085149B6D67B}"/>
              </a:ext>
            </a:extLst>
          </p:cNvPr>
          <p:cNvSpPr>
            <a:spLocks noGrp="1"/>
          </p:cNvSpPr>
          <p:nvPr>
            <p:ph type="sldNum" sz="quarter" idx="11"/>
          </p:nvPr>
        </p:nvSpPr>
        <p:spPr/>
        <p:txBody>
          <a:bodyPr/>
          <a:lstStyle/>
          <a:p>
            <a:r>
              <a:rPr lang="nl-NL"/>
              <a:t>Pagina </a:t>
            </a:r>
            <a:fld id="{F878D446-F16B-4207-A0AF-AB24B95C931B}" type="slidenum">
              <a:rPr lang="nl-NL" smtClean="0"/>
              <a:pPr/>
              <a:t>‹nr.›</a:t>
            </a:fld>
            <a:endParaRPr lang="nl-NL" dirty="0"/>
          </a:p>
        </p:txBody>
      </p:sp>
      <p:pic>
        <p:nvPicPr>
          <p:cNvPr id="3" name="Graphic 2">
            <a:extLst>
              <a:ext uri="{FF2B5EF4-FFF2-40B4-BE49-F238E27FC236}">
                <a16:creationId xmlns:a16="http://schemas.microsoft.com/office/drawing/2014/main" id="{28B578AB-3756-15CE-593D-9A321EB2874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1106720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Slotdia-variant 1">
    <p:bg>
      <p:bgPr>
        <a:solidFill>
          <a:schemeClr val="bg1"/>
        </a:solidFill>
        <a:effectLst/>
      </p:bgPr>
    </p:bg>
    <p:spTree>
      <p:nvGrpSpPr>
        <p:cNvPr id="1" name=""/>
        <p:cNvGrpSpPr/>
        <p:nvPr/>
      </p:nvGrpSpPr>
      <p:grpSpPr>
        <a:xfrm>
          <a:off x="0" y="0"/>
          <a:ext cx="0" cy="0"/>
          <a:chOff x="0" y="0"/>
          <a:chExt cx="0" cy="0"/>
        </a:xfrm>
      </p:grpSpPr>
      <p:pic>
        <p:nvPicPr>
          <p:cNvPr id="5" name="Foto" descr="Afbeelding met tekst, weg, lucht, buiten&#10;&#10;Automatisch gegenereerde beschrijving">
            <a:extLst>
              <a:ext uri="{FF2B5EF4-FFF2-40B4-BE49-F238E27FC236}">
                <a16:creationId xmlns:a16="http://schemas.microsoft.com/office/drawing/2014/main" id="{E19757C7-FD53-9592-E753-6B357C1D900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7262768" cy="6250741"/>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2481735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variant 2">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4913906" y="2069781"/>
            <a:ext cx="7278094" cy="4788220"/>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6" name="Tijdelijke aanduiding voor tekst 5">
            <a:extLst>
              <a:ext uri="{FF2B5EF4-FFF2-40B4-BE49-F238E27FC236}">
                <a16:creationId xmlns:a16="http://schemas.microsoft.com/office/drawing/2014/main" id="{101B4D9A-8F50-287E-009A-D8B81AACC1A2}"/>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4" name="Graphic 3">
            <a:extLst>
              <a:ext uri="{FF2B5EF4-FFF2-40B4-BE49-F238E27FC236}">
                <a16:creationId xmlns:a16="http://schemas.microsoft.com/office/drawing/2014/main" id="{745C354D-B9EA-E411-9D25-F78A752B61D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3839445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Slotdia-variant 2">
    <p:bg>
      <p:bgPr>
        <a:solidFill>
          <a:schemeClr val="bg1"/>
        </a:solidFill>
        <a:effectLst/>
      </p:bgPr>
    </p:bg>
    <p:spTree>
      <p:nvGrpSpPr>
        <p:cNvPr id="1" name=""/>
        <p:cNvGrpSpPr/>
        <p:nvPr/>
      </p:nvGrpSpPr>
      <p:grpSpPr>
        <a:xfrm>
          <a:off x="0" y="0"/>
          <a:ext cx="0" cy="0"/>
          <a:chOff x="0" y="0"/>
          <a:chExt cx="0" cy="0"/>
        </a:xfrm>
      </p:grpSpPr>
      <p:pic>
        <p:nvPicPr>
          <p:cNvPr id="6" name="Foto">
            <a:extLst>
              <a:ext uri="{FF2B5EF4-FFF2-40B4-BE49-F238E27FC236}">
                <a16:creationId xmlns:a16="http://schemas.microsoft.com/office/drawing/2014/main" id="{ED229391-4025-78DB-6000-E849F60E7EA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7244866" cy="5758803"/>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517375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Slotdia-variant 3">
    <p:bg>
      <p:bgPr>
        <a:solidFill>
          <a:schemeClr val="bg1"/>
        </a:solidFill>
        <a:effectLst/>
      </p:bgPr>
    </p:bg>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ED229391-4025-78DB-6000-E849F60E7EA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7243752" cy="6058854"/>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2314534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lotdia-variant 4">
    <p:bg>
      <p:bgPr>
        <a:solidFill>
          <a:schemeClr val="bg1"/>
        </a:solidFill>
        <a:effectLst/>
      </p:bgPr>
    </p:bg>
    <p:spTree>
      <p:nvGrpSpPr>
        <p:cNvPr id="1" name=""/>
        <p:cNvGrpSpPr/>
        <p:nvPr/>
      </p:nvGrpSpPr>
      <p:grpSpPr>
        <a:xfrm>
          <a:off x="0" y="0"/>
          <a:ext cx="0" cy="0"/>
          <a:chOff x="0" y="0"/>
          <a:chExt cx="0" cy="0"/>
        </a:xfrm>
      </p:grpSpPr>
      <p:pic>
        <p:nvPicPr>
          <p:cNvPr id="5" name="Afbeelding 4" descr="Afbeelding met lucht, buiten, natuur, kust&#10;&#10;Automatisch gegenereerde beschrijving">
            <a:extLst>
              <a:ext uri="{FF2B5EF4-FFF2-40B4-BE49-F238E27FC236}">
                <a16:creationId xmlns:a16="http://schemas.microsoft.com/office/drawing/2014/main" id="{54BC4C62-E165-8C31-12C3-E5EA82B3AC5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7072308" cy="6610671"/>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2742820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Slotdia-variant 5">
    <p:bg>
      <p:bgPr>
        <a:solidFill>
          <a:schemeClr val="bg1"/>
        </a:solidFill>
        <a:effectLst/>
      </p:bgPr>
    </p:bg>
    <p:spTree>
      <p:nvGrpSpPr>
        <p:cNvPr id="1" name=""/>
        <p:cNvGrpSpPr/>
        <p:nvPr/>
      </p:nvGrpSpPr>
      <p:grpSpPr>
        <a:xfrm>
          <a:off x="0" y="0"/>
          <a:ext cx="0" cy="0"/>
          <a:chOff x="0" y="0"/>
          <a:chExt cx="0" cy="0"/>
        </a:xfrm>
      </p:grpSpPr>
      <p:pic>
        <p:nvPicPr>
          <p:cNvPr id="6" name="Afbeelding 5" descr="Afbeelding met lucht, buiten, grond, wolken&#10;&#10;Automatisch gegenereerde beschrijving">
            <a:extLst>
              <a:ext uri="{FF2B5EF4-FFF2-40B4-BE49-F238E27FC236}">
                <a16:creationId xmlns:a16="http://schemas.microsoft.com/office/drawing/2014/main" id="{81F0A3F2-8A43-A371-9C60-8439D5C935C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0029246" cy="6436581"/>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3109542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Slotdia-variant 6">
    <p:bg>
      <p:bgPr>
        <a:solidFill>
          <a:schemeClr val="bg1"/>
        </a:solidFill>
        <a:effectLst/>
      </p:bgPr>
    </p:bg>
    <p:spTree>
      <p:nvGrpSpPr>
        <p:cNvPr id="1" name=""/>
        <p:cNvGrpSpPr/>
        <p:nvPr/>
      </p:nvGrpSpPr>
      <p:grpSpPr>
        <a:xfrm>
          <a:off x="0" y="0"/>
          <a:ext cx="0" cy="0"/>
          <a:chOff x="0" y="0"/>
          <a:chExt cx="0" cy="0"/>
        </a:xfrm>
      </p:grpSpPr>
      <p:pic>
        <p:nvPicPr>
          <p:cNvPr id="5" name="Afbeelding 4" descr="Afbeelding met lucht, buiten, gras, strand&#10;&#10;Automatisch gegenereerde beschrijving">
            <a:extLst>
              <a:ext uri="{FF2B5EF4-FFF2-40B4-BE49-F238E27FC236}">
                <a16:creationId xmlns:a16="http://schemas.microsoft.com/office/drawing/2014/main" id="{D6FF0EC8-8F82-890C-1F64-B86BB0C8C10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7558108" cy="5860246"/>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32928880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Slotdia-variant 7">
    <p:bg>
      <p:bgPr>
        <a:solidFill>
          <a:schemeClr val="bg1"/>
        </a:solidFill>
        <a:effectLst/>
      </p:bgPr>
    </p:bg>
    <p:spTree>
      <p:nvGrpSpPr>
        <p:cNvPr id="1" name=""/>
        <p:cNvGrpSpPr/>
        <p:nvPr/>
      </p:nvGrpSpPr>
      <p:grpSpPr>
        <a:xfrm>
          <a:off x="0" y="0"/>
          <a:ext cx="0" cy="0"/>
          <a:chOff x="0" y="0"/>
          <a:chExt cx="0" cy="0"/>
        </a:xfrm>
      </p:grpSpPr>
      <p:pic>
        <p:nvPicPr>
          <p:cNvPr id="9" name="Afbeelding 8" descr="Afbeelding met binnen, venster, plafond&#10;&#10;Automatisch gegenereerde beschrijving">
            <a:extLst>
              <a:ext uri="{FF2B5EF4-FFF2-40B4-BE49-F238E27FC236}">
                <a16:creationId xmlns:a16="http://schemas.microsoft.com/office/drawing/2014/main" id="{D79F1B88-2282-C59A-A72A-F5A00C3A4BF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8605885" cy="5867400"/>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567993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Slotdia-variant 8">
    <p:bg>
      <p:bgPr>
        <a:solidFill>
          <a:schemeClr val="bg1"/>
        </a:solidFill>
        <a:effectLst/>
      </p:bgPr>
    </p:bg>
    <p:spTree>
      <p:nvGrpSpPr>
        <p:cNvPr id="1" name=""/>
        <p:cNvGrpSpPr/>
        <p:nvPr/>
      </p:nvGrpSpPr>
      <p:grpSpPr>
        <a:xfrm>
          <a:off x="0" y="0"/>
          <a:ext cx="0" cy="0"/>
          <a:chOff x="0" y="0"/>
          <a:chExt cx="0" cy="0"/>
        </a:xfrm>
      </p:grpSpPr>
      <p:pic>
        <p:nvPicPr>
          <p:cNvPr id="5" name="Afbeelding 4" descr="Afbeelding met binnen, plafond, gebouw, venster&#10;&#10;Automatisch gegenereerde beschrijving">
            <a:extLst>
              <a:ext uri="{FF2B5EF4-FFF2-40B4-BE49-F238E27FC236}">
                <a16:creationId xmlns:a16="http://schemas.microsoft.com/office/drawing/2014/main" id="{A4B8997B-6F5D-BDA4-2A65-782BA98561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3" b="-231"/>
          <a:stretch/>
        </p:blipFill>
        <p:spPr>
          <a:xfrm>
            <a:off x="0" y="-1"/>
            <a:ext cx="7203886" cy="5800725"/>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34901186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Slotdia-variant 9">
    <p:bg>
      <p:bgPr>
        <a:solidFill>
          <a:schemeClr val="bg1"/>
        </a:solidFill>
        <a:effectLst/>
      </p:bgPr>
    </p:bg>
    <p:spTree>
      <p:nvGrpSpPr>
        <p:cNvPr id="1" name=""/>
        <p:cNvGrpSpPr/>
        <p:nvPr/>
      </p:nvGrpSpPr>
      <p:grpSpPr>
        <a:xfrm>
          <a:off x="0" y="0"/>
          <a:ext cx="0" cy="0"/>
          <a:chOff x="0" y="0"/>
          <a:chExt cx="0" cy="0"/>
        </a:xfrm>
      </p:grpSpPr>
      <p:pic>
        <p:nvPicPr>
          <p:cNvPr id="9" name="Afbeelding 8" descr="Afbeelding met gebouw, venster, deur&#10;&#10;Automatisch gegenereerde beschrijving">
            <a:extLst>
              <a:ext uri="{FF2B5EF4-FFF2-40B4-BE49-F238E27FC236}">
                <a16:creationId xmlns:a16="http://schemas.microsoft.com/office/drawing/2014/main" id="{AC49BF12-B8AB-BF31-3339-1989ECE825D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
            <a:ext cx="7323151" cy="6858000"/>
          </a:xfrm>
          <a:prstGeom prst="rect">
            <a:avLst/>
          </a:prstGeom>
        </p:spPr>
      </p:pic>
      <p:pic>
        <p:nvPicPr>
          <p:cNvPr id="5" name="Afbeelding 4" descr="Afbeelding met boom, persoon, buiten, deur&#10;&#10;Automatisch gegenereerde beschrijving" hidden="1">
            <a:extLst>
              <a:ext uri="{FF2B5EF4-FFF2-40B4-BE49-F238E27FC236}">
                <a16:creationId xmlns:a16="http://schemas.microsoft.com/office/drawing/2014/main" id="{823EA2D4-9923-B7FF-BB8D-7E885A97280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1"/>
            <a:ext cx="7680960" cy="5939625"/>
          </a:xfrm>
          <a:prstGeom prst="rect">
            <a:avLst/>
          </a:prstGeom>
        </p:spPr>
      </p:pic>
      <p:pic>
        <p:nvPicPr>
          <p:cNvPr id="4" name="Afbeelding 3">
            <a:extLst>
              <a:ext uri="{FF2B5EF4-FFF2-40B4-BE49-F238E27FC236}">
                <a16:creationId xmlns:a16="http://schemas.microsoft.com/office/drawing/2014/main" id="{2DB81C85-62C4-40C7-CF33-B318606BD42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ekstvak 1">
            <a:extLst>
              <a:ext uri="{FF2B5EF4-FFF2-40B4-BE49-F238E27FC236}">
                <a16:creationId xmlns:a16="http://schemas.microsoft.com/office/drawing/2014/main" id="{83B6197A-7A9B-32B2-D4FD-C00EA5FFD8DC}"/>
              </a:ext>
            </a:extLst>
          </p:cNvPr>
          <p:cNvSpPr txBox="1"/>
          <p:nvPr userDrawn="1"/>
        </p:nvSpPr>
        <p:spPr>
          <a:xfrm>
            <a:off x="9855425" y="5183598"/>
            <a:ext cx="2336194" cy="1427073"/>
          </a:xfrm>
          <a:prstGeom prst="rect">
            <a:avLst/>
          </a:prstGeom>
          <a:noFill/>
        </p:spPr>
        <p:txBody>
          <a:bodyPr wrap="square" lIns="0" tIns="0" rIns="0" bIns="0" rtlCol="0">
            <a:noAutofit/>
          </a:bodyPr>
          <a:lstStyle/>
          <a:p>
            <a:pPr>
              <a:lnSpc>
                <a:spcPct val="130000"/>
              </a:lnSpc>
            </a:pPr>
            <a:r>
              <a:rPr lang="nl-NL" sz="1050" b="1" dirty="0">
                <a:solidFill>
                  <a:schemeClr val="accent1"/>
                </a:solidFill>
              </a:rPr>
              <a:t>Boogschutterstraat 52</a:t>
            </a:r>
          </a:p>
          <a:p>
            <a:pPr>
              <a:lnSpc>
                <a:spcPct val="130000"/>
              </a:lnSpc>
            </a:pPr>
            <a:r>
              <a:rPr lang="nl-NL" sz="1050" b="1" dirty="0">
                <a:solidFill>
                  <a:schemeClr val="accent1"/>
                </a:solidFill>
              </a:rPr>
              <a:t>7324 BA Apeldoorn</a:t>
            </a:r>
          </a:p>
          <a:p>
            <a:pPr>
              <a:lnSpc>
                <a:spcPct val="130000"/>
              </a:lnSpc>
            </a:pPr>
            <a:endParaRPr lang="nl-NL" sz="1050" b="1" dirty="0">
              <a:solidFill>
                <a:schemeClr val="accent1"/>
              </a:solidFill>
            </a:endParaRPr>
          </a:p>
          <a:p>
            <a:pPr>
              <a:lnSpc>
                <a:spcPct val="130000"/>
              </a:lnSpc>
              <a:tabLst>
                <a:tab pos="179388" algn="l"/>
              </a:tabLst>
            </a:pPr>
            <a:r>
              <a:rPr lang="nl-NL" sz="1050" b="0" dirty="0">
                <a:solidFill>
                  <a:schemeClr val="bg1"/>
                </a:solidFill>
              </a:rPr>
              <a:t>T</a:t>
            </a:r>
            <a:r>
              <a:rPr lang="nl-NL" sz="1050" b="1" dirty="0">
                <a:solidFill>
                  <a:schemeClr val="accent1"/>
                </a:solidFill>
              </a:rPr>
              <a:t>	(055) 538 66 90</a:t>
            </a:r>
          </a:p>
          <a:p>
            <a:pPr>
              <a:lnSpc>
                <a:spcPct val="130000"/>
              </a:lnSpc>
              <a:tabLst>
                <a:tab pos="179388" algn="l"/>
              </a:tabLst>
            </a:pPr>
            <a:r>
              <a:rPr lang="nl-NL" sz="1050" b="0" kern="1200" dirty="0">
                <a:solidFill>
                  <a:schemeClr val="bg1"/>
                </a:solidFill>
                <a:latin typeface="+mn-lt"/>
                <a:ea typeface="+mn-ea"/>
                <a:cs typeface="+mn-cs"/>
              </a:rPr>
              <a:t>E</a:t>
            </a:r>
            <a:r>
              <a:rPr lang="nl-NL" sz="1050" b="1" dirty="0">
                <a:solidFill>
                  <a:schemeClr val="accent1"/>
                </a:solidFill>
              </a:rPr>
              <a:t>	</a:t>
            </a:r>
            <a:r>
              <a:rPr lang="nl-NL" sz="1050" b="1" u="none" dirty="0">
                <a:solidFill>
                  <a:schemeClr val="accent1"/>
                </a:solidFill>
              </a:rPr>
              <a:t>info@pentarho.nl</a:t>
            </a:r>
          </a:p>
          <a:p>
            <a:pPr>
              <a:lnSpc>
                <a:spcPct val="130000"/>
              </a:lnSpc>
              <a:tabLst>
                <a:tab pos="179388" algn="l"/>
              </a:tabLst>
            </a:pPr>
            <a:r>
              <a:rPr lang="nl-NL" sz="1050" b="0" kern="1200" dirty="0">
                <a:solidFill>
                  <a:schemeClr val="bg1"/>
                </a:solidFill>
                <a:latin typeface="+mn-lt"/>
                <a:ea typeface="+mn-ea"/>
                <a:cs typeface="+mn-cs"/>
              </a:rPr>
              <a:t>I</a:t>
            </a:r>
            <a:r>
              <a:rPr lang="nl-NL" sz="1050" b="1" dirty="0">
                <a:solidFill>
                  <a:schemeClr val="accent1"/>
                </a:solidFill>
              </a:rPr>
              <a:t>	www.pentarho.nl</a:t>
            </a:r>
          </a:p>
        </p:txBody>
      </p:sp>
      <p:pic>
        <p:nvPicPr>
          <p:cNvPr id="7" name="Graphic 6">
            <a:extLst>
              <a:ext uri="{FF2B5EF4-FFF2-40B4-BE49-F238E27FC236}">
                <a16:creationId xmlns:a16="http://schemas.microsoft.com/office/drawing/2014/main" id="{2C15522A-576F-9798-49CF-A85E3BFC94EC}"/>
              </a:ext>
            </a:extLst>
          </p:cNvPr>
          <p:cNvPicPr>
            <a:picLocks noChangeAspect="1"/>
          </p:cNvPicPr>
          <p:nvPr userDrawn="1"/>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t="1" b="36645"/>
          <a:stretch/>
        </p:blipFill>
        <p:spPr>
          <a:xfrm>
            <a:off x="9855425" y="4717095"/>
            <a:ext cx="1924050" cy="283623"/>
          </a:xfrm>
          <a:prstGeom prst="rect">
            <a:avLst/>
          </a:prstGeom>
        </p:spPr>
      </p:pic>
    </p:spTree>
    <p:extLst>
      <p:ext uri="{BB962C8B-B14F-4D97-AF65-F5344CB8AC3E}">
        <p14:creationId xmlns:p14="http://schemas.microsoft.com/office/powerpoint/2010/main" val="1628382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variant 3">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653088" y="2590774"/>
            <a:ext cx="6538150" cy="4262459"/>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117159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variant 4">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514975" y="2357438"/>
            <a:ext cx="6677025" cy="4500562"/>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597743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dia-variant 5">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093589" y="2398123"/>
            <a:ext cx="7098412" cy="4459878"/>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4217909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dia-variant 6">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826633" y="2541979"/>
            <a:ext cx="6364605" cy="4316022"/>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2815413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dia-variant 7">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729299" y="2428874"/>
            <a:ext cx="6462702" cy="4429125"/>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202800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dia-variant 8">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621571" y="2536466"/>
            <a:ext cx="6570429" cy="4321534"/>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2092638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dia-variant 9">
    <p:bg>
      <p:bgPr>
        <a:solidFill>
          <a:schemeClr val="bg1"/>
        </a:solidFill>
        <a:effectLst/>
      </p:bgPr>
    </p:bg>
    <p:spTree>
      <p:nvGrpSpPr>
        <p:cNvPr id="1" name=""/>
        <p:cNvGrpSpPr/>
        <p:nvPr/>
      </p:nvGrpSpPr>
      <p:grpSpPr>
        <a:xfrm>
          <a:off x="0" y="0"/>
          <a:ext cx="0" cy="0"/>
          <a:chOff x="0" y="0"/>
          <a:chExt cx="0" cy="0"/>
        </a:xfrm>
      </p:grpSpPr>
      <p:pic>
        <p:nvPicPr>
          <p:cNvPr id="7" name="Foto">
            <a:extLst>
              <a:ext uri="{FF2B5EF4-FFF2-40B4-BE49-F238E27FC236}">
                <a16:creationId xmlns:a16="http://schemas.microsoft.com/office/drawing/2014/main" id="{1B6D8A96-08D3-0656-15B8-CE863FAB44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4034" t="-1526"/>
          <a:stretch/>
        </p:blipFill>
        <p:spPr>
          <a:xfrm>
            <a:off x="3707928" y="2428875"/>
            <a:ext cx="8483310" cy="4429125"/>
          </a:xfrm>
          <a:prstGeom prst="rect">
            <a:avLst/>
          </a:prstGeom>
        </p:spPr>
      </p:pic>
      <p:pic>
        <p:nvPicPr>
          <p:cNvPr id="5" name="Afbeelding 4">
            <a:extLst>
              <a:ext uri="{FF2B5EF4-FFF2-40B4-BE49-F238E27FC236}">
                <a16:creationId xmlns:a16="http://schemas.microsoft.com/office/drawing/2014/main" id="{362F9506-E4FD-6FE9-99D7-A1016FCDD94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62" y="0"/>
            <a:ext cx="12191238" cy="6858000"/>
          </a:xfrm>
          <a:prstGeom prst="rect">
            <a:avLst/>
          </a:prstGeom>
        </p:spPr>
      </p:pic>
      <p:sp>
        <p:nvSpPr>
          <p:cNvPr id="2" name="Titel 1">
            <a:extLst>
              <a:ext uri="{FF2B5EF4-FFF2-40B4-BE49-F238E27FC236}">
                <a16:creationId xmlns:a16="http://schemas.microsoft.com/office/drawing/2014/main" id="{FE51608A-BEF5-D6E7-1230-83E98BE4A966}"/>
              </a:ext>
            </a:extLst>
          </p:cNvPr>
          <p:cNvSpPr>
            <a:spLocks noGrp="1"/>
          </p:cNvSpPr>
          <p:nvPr>
            <p:ph type="ctrTitle" hasCustomPrompt="1"/>
          </p:nvPr>
        </p:nvSpPr>
        <p:spPr>
          <a:xfrm>
            <a:off x="1019175" y="914400"/>
            <a:ext cx="5633085" cy="1093470"/>
          </a:xfrm>
        </p:spPr>
        <p:txBody>
          <a:bodyPr anchor="t" anchorCtr="0"/>
          <a:lstStyle>
            <a:lvl1pPr algn="l">
              <a:defRPr sz="3200" b="1"/>
            </a:lvl1pPr>
          </a:lstStyle>
          <a:p>
            <a:r>
              <a:rPr lang="nl-NL" dirty="0"/>
              <a:t>Klik om titel toe te voegen</a:t>
            </a:r>
          </a:p>
        </p:txBody>
      </p:sp>
      <p:sp>
        <p:nvSpPr>
          <p:cNvPr id="3" name="Ondertitel 2">
            <a:extLst>
              <a:ext uri="{FF2B5EF4-FFF2-40B4-BE49-F238E27FC236}">
                <a16:creationId xmlns:a16="http://schemas.microsoft.com/office/drawing/2014/main" id="{EFC4D195-F16F-EB2A-9C92-561B71C2DDDC}"/>
              </a:ext>
            </a:extLst>
          </p:cNvPr>
          <p:cNvSpPr>
            <a:spLocks noGrp="1"/>
          </p:cNvSpPr>
          <p:nvPr>
            <p:ph type="subTitle" idx="1" hasCustomPrompt="1"/>
          </p:nvPr>
        </p:nvSpPr>
        <p:spPr>
          <a:xfrm>
            <a:off x="1019175" y="1978626"/>
            <a:ext cx="3789045" cy="85312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subtitel toe te voegen</a:t>
            </a:r>
          </a:p>
        </p:txBody>
      </p:sp>
      <p:sp>
        <p:nvSpPr>
          <p:cNvPr id="13" name="Tijdelijke aanduiding voor tekst 5">
            <a:extLst>
              <a:ext uri="{FF2B5EF4-FFF2-40B4-BE49-F238E27FC236}">
                <a16:creationId xmlns:a16="http://schemas.microsoft.com/office/drawing/2014/main" id="{3E643EA1-18A3-B06F-D824-AC3CB4E7B92F}"/>
              </a:ext>
            </a:extLst>
          </p:cNvPr>
          <p:cNvSpPr>
            <a:spLocks noGrp="1"/>
          </p:cNvSpPr>
          <p:nvPr>
            <p:ph type="body" sz="quarter" idx="10" hasCustomPrompt="1"/>
          </p:nvPr>
        </p:nvSpPr>
        <p:spPr>
          <a:xfrm>
            <a:off x="1019175" y="5904383"/>
            <a:ext cx="3789363" cy="304482"/>
          </a:xfrm>
        </p:spPr>
        <p:txBody>
          <a:bodyPr/>
          <a:lstStyle>
            <a:lvl1pPr marL="0" indent="0">
              <a:buNone/>
              <a:defRPr b="0">
                <a:solidFill>
                  <a:schemeClr val="accent1"/>
                </a:solidFill>
              </a:defRPr>
            </a:lvl1pPr>
          </a:lstStyle>
          <a:p>
            <a:pPr lvl="0"/>
            <a:r>
              <a:rPr lang="nl-NL" dirty="0"/>
              <a:t>dag maand jaar</a:t>
            </a:r>
          </a:p>
        </p:txBody>
      </p:sp>
      <p:pic>
        <p:nvPicPr>
          <p:cNvPr id="14" name="Graphic 13">
            <a:extLst>
              <a:ext uri="{FF2B5EF4-FFF2-40B4-BE49-F238E27FC236}">
                <a16:creationId xmlns:a16="http://schemas.microsoft.com/office/drawing/2014/main" id="{D6C52662-4E49-D6AF-D1C3-E15095E1899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3107583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D8642295-031E-D316-EFBD-A63154988434}"/>
              </a:ext>
            </a:extLst>
          </p:cNvPr>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2" name="Rechthoek 11">
            <a:extLst>
              <a:ext uri="{FF2B5EF4-FFF2-40B4-BE49-F238E27FC236}">
                <a16:creationId xmlns:a16="http://schemas.microsoft.com/office/drawing/2014/main" id="{65468C25-E1EA-5350-61DA-D162775D799E}"/>
              </a:ext>
            </a:extLst>
          </p:cNvPr>
          <p:cNvSpPr/>
          <p:nvPr userDrawn="1"/>
        </p:nvSpPr>
        <p:spPr>
          <a:xfrm>
            <a:off x="9121877" y="0"/>
            <a:ext cx="27432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titel 1"/>
          <p:cNvSpPr>
            <a:spLocks noGrp="1"/>
          </p:cNvSpPr>
          <p:nvPr>
            <p:ph type="title"/>
          </p:nvPr>
        </p:nvSpPr>
        <p:spPr>
          <a:xfrm>
            <a:off x="1019175" y="840789"/>
            <a:ext cx="7614079" cy="792000"/>
          </a:xfrm>
          <a:prstGeom prst="rect">
            <a:avLst/>
          </a:prstGeom>
        </p:spPr>
        <p:txBody>
          <a:bodyPr vert="horz" lIns="0" tIns="0" rIns="0" bIns="0" rtlCol="0" anchor="t" anchorCtr="0">
            <a:noAutofit/>
          </a:bodyPr>
          <a:lstStyle/>
          <a:p>
            <a:r>
              <a:rPr lang="nl-NL" dirty="0"/>
              <a:t>Klik om de stijl te bewerken</a:t>
            </a:r>
          </a:p>
        </p:txBody>
      </p:sp>
      <p:sp>
        <p:nvSpPr>
          <p:cNvPr id="3" name="Tijdelijke aanduiding voor tekst 2"/>
          <p:cNvSpPr>
            <a:spLocks noGrp="1"/>
          </p:cNvSpPr>
          <p:nvPr>
            <p:ph type="body" idx="1"/>
          </p:nvPr>
        </p:nvSpPr>
        <p:spPr>
          <a:xfrm>
            <a:off x="1019175" y="1944000"/>
            <a:ext cx="9023331" cy="4193880"/>
          </a:xfrm>
          <a:prstGeom prst="rect">
            <a:avLst/>
          </a:prstGeom>
        </p:spPr>
        <p:txBody>
          <a:bodyPr vert="horz" lIns="0" tIns="0" rIns="0" bIns="0" rtlCol="0">
            <a:noAutofit/>
          </a:bodyPr>
          <a:lstStyle/>
          <a:p>
            <a:pPr lvl="0"/>
            <a:r>
              <a:rPr lang="nl-NL" dirty="0"/>
              <a:t>Klik om een tekst toe te voegen.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7446839" y="6356350"/>
            <a:ext cx="2595667" cy="365125"/>
          </a:xfrm>
          <a:prstGeom prst="rect">
            <a:avLst/>
          </a:prstGeom>
        </p:spPr>
        <p:txBody>
          <a:bodyPr vert="horz" lIns="0" tIns="0" rIns="0" bIns="0" rtlCol="0" anchor="ctr">
            <a:noAutofit/>
          </a:bodyPr>
          <a:lstStyle>
            <a:lvl1pPr algn="r">
              <a:defRPr sz="1000">
                <a:solidFill>
                  <a:schemeClr val="accent1"/>
                </a:solidFill>
              </a:defRPr>
            </a:lvl1pPr>
          </a:lstStyle>
          <a:p>
            <a:fld id="{77592166-DD05-47C5-B177-4B1229D10A16}" type="datetime1">
              <a:rPr lang="nl-NL" smtClean="0"/>
              <a:t>6-9-2023</a:t>
            </a:fld>
            <a:endParaRPr lang="nl-NL" dirty="0"/>
          </a:p>
        </p:txBody>
      </p:sp>
      <p:sp>
        <p:nvSpPr>
          <p:cNvPr id="6" name="Tijdelijke aanduiding voor dianummer 5"/>
          <p:cNvSpPr>
            <a:spLocks noGrp="1"/>
          </p:cNvSpPr>
          <p:nvPr>
            <p:ph type="sldNum" sz="quarter" idx="4"/>
          </p:nvPr>
        </p:nvSpPr>
        <p:spPr>
          <a:xfrm>
            <a:off x="1019175" y="6356350"/>
            <a:ext cx="2582989" cy="365125"/>
          </a:xfrm>
          <a:prstGeom prst="rect">
            <a:avLst/>
          </a:prstGeom>
        </p:spPr>
        <p:txBody>
          <a:bodyPr vert="horz" lIns="0" tIns="0" rIns="0" bIns="0" rtlCol="0" anchor="ctr">
            <a:noAutofit/>
          </a:bodyPr>
          <a:lstStyle>
            <a:lvl1pPr algn="l">
              <a:defRPr sz="1000" b="1">
                <a:solidFill>
                  <a:schemeClr val="accent1"/>
                </a:solidFill>
              </a:defRPr>
            </a:lvl1pPr>
          </a:lstStyle>
          <a:p>
            <a:r>
              <a:rPr lang="nl-NL" dirty="0"/>
              <a:t>Pagina </a:t>
            </a:r>
            <a:fld id="{F878D446-F16B-4207-A0AF-AB24B95C931B}" type="slidenum">
              <a:rPr lang="nl-NL" smtClean="0"/>
              <a:pPr/>
              <a:t>‹nr.›</a:t>
            </a:fld>
            <a:endParaRPr lang="nl-NL" dirty="0"/>
          </a:p>
        </p:txBody>
      </p:sp>
      <p:pic>
        <p:nvPicPr>
          <p:cNvPr id="8" name="Graphic 7">
            <a:extLst>
              <a:ext uri="{FF2B5EF4-FFF2-40B4-BE49-F238E27FC236}">
                <a16:creationId xmlns:a16="http://schemas.microsoft.com/office/drawing/2014/main" id="{84594B9A-D0D8-7BEA-603C-5DB5BCCBCBCC}"/>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815282" y="550800"/>
            <a:ext cx="2785023" cy="648000"/>
          </a:xfrm>
          <a:prstGeom prst="rect">
            <a:avLst/>
          </a:prstGeom>
        </p:spPr>
      </p:pic>
    </p:spTree>
    <p:extLst>
      <p:ext uri="{BB962C8B-B14F-4D97-AF65-F5344CB8AC3E}">
        <p14:creationId xmlns:p14="http://schemas.microsoft.com/office/powerpoint/2010/main" val="1521704910"/>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74" r:id="rId3"/>
    <p:sldLayoutId id="2147483675" r:id="rId4"/>
    <p:sldLayoutId id="2147483676" r:id="rId5"/>
    <p:sldLayoutId id="2147483677" r:id="rId6"/>
    <p:sldLayoutId id="2147483678" r:id="rId7"/>
    <p:sldLayoutId id="2147483680" r:id="rId8"/>
    <p:sldLayoutId id="2147483679" r:id="rId9"/>
    <p:sldLayoutId id="2147483650" r:id="rId10"/>
    <p:sldLayoutId id="2147483672" r:id="rId11"/>
    <p:sldLayoutId id="2147483664" r:id="rId12"/>
    <p:sldLayoutId id="2147483667" r:id="rId13"/>
    <p:sldLayoutId id="2147483673" r:id="rId14"/>
    <p:sldLayoutId id="2147483668" r:id="rId15"/>
    <p:sldLayoutId id="2147483671" r:id="rId16"/>
    <p:sldLayoutId id="2147483669" r:id="rId17"/>
    <p:sldLayoutId id="2147483655" r:id="rId18"/>
    <p:sldLayoutId id="2147483689" r:id="rId19"/>
    <p:sldLayoutId id="2147483665" r:id="rId20"/>
    <p:sldLayoutId id="2147483681" r:id="rId21"/>
    <p:sldLayoutId id="2147483682" r:id="rId22"/>
    <p:sldLayoutId id="2147483690" r:id="rId23"/>
    <p:sldLayoutId id="2147483683" r:id="rId24"/>
    <p:sldLayoutId id="2147483684" r:id="rId25"/>
    <p:sldLayoutId id="2147483685" r:id="rId26"/>
    <p:sldLayoutId id="2147483686" r:id="rId27"/>
  </p:sldLayoutIdLst>
  <p:hf hdr="0" ftr="0" dt="0"/>
  <p:txStyles>
    <p:titleStyle>
      <a:lvl1pPr algn="l" defTabSz="914400" rtl="0" eaLnBrk="1" latinLnBrk="0" hangingPunct="1">
        <a:lnSpc>
          <a:spcPct val="100000"/>
        </a:lnSpc>
        <a:spcBef>
          <a:spcPct val="0"/>
        </a:spcBef>
        <a:buNone/>
        <a:defRPr lang="nl-NL" sz="2400" b="0" kern="1200" spc="-80" baseline="0" dirty="0">
          <a:solidFill>
            <a:schemeClr val="accent2"/>
          </a:solidFill>
          <a:latin typeface="Verdana" panose="020B0604030504040204" pitchFamily="34" charset="0"/>
          <a:ea typeface="Verdana" panose="020B0604030504040204" pitchFamily="34" charset="0"/>
          <a:cs typeface="+mj-cs"/>
        </a:defRPr>
      </a:lvl1pPr>
    </p:titleStyle>
    <p:bodyStyle>
      <a:lvl1pPr marL="216000" indent="-216000" algn="l" defTabSz="914400" rtl="0" eaLnBrk="1" latinLnBrk="0" hangingPunct="1">
        <a:lnSpc>
          <a:spcPct val="114000"/>
        </a:lnSpc>
        <a:spcBef>
          <a:spcPts val="0"/>
        </a:spcBef>
        <a:buClr>
          <a:schemeClr val="accent1"/>
        </a:buClr>
        <a:buFont typeface="Calibri" panose="020F0502020204030204" pitchFamily="34" charset="0"/>
        <a:buChar char="•"/>
        <a:defRPr sz="1600" kern="1200">
          <a:solidFill>
            <a:schemeClr val="accent1"/>
          </a:solidFill>
          <a:latin typeface="+mn-lt"/>
          <a:ea typeface="+mn-ea"/>
          <a:cs typeface="+mn-cs"/>
        </a:defRPr>
      </a:lvl1pPr>
      <a:lvl2pPr marL="432000" indent="-216000" algn="l" defTabSz="914400" rtl="0" eaLnBrk="1" latinLnBrk="0" hangingPunct="1">
        <a:lnSpc>
          <a:spcPct val="114000"/>
        </a:lnSpc>
        <a:spcBef>
          <a:spcPts val="0"/>
        </a:spcBef>
        <a:buFont typeface="Verdana" panose="020B0604030504040204" pitchFamily="34" charset="0"/>
        <a:buChar char="-"/>
        <a:defRPr sz="1600" kern="1200">
          <a:solidFill>
            <a:schemeClr val="accent1"/>
          </a:solidFill>
          <a:latin typeface="+mn-lt"/>
          <a:ea typeface="+mn-ea"/>
          <a:cs typeface="+mn-cs"/>
        </a:defRPr>
      </a:lvl2pPr>
      <a:lvl3pPr marL="648000" indent="-216000" algn="l" defTabSz="914400" rtl="0" eaLnBrk="1" latinLnBrk="0" hangingPunct="1">
        <a:lnSpc>
          <a:spcPct val="114000"/>
        </a:lnSpc>
        <a:spcBef>
          <a:spcPts val="0"/>
        </a:spcBef>
        <a:buFont typeface="Verdana" panose="020B0604030504040204" pitchFamily="34" charset="0"/>
        <a:buChar char="-"/>
        <a:defRPr sz="1600" kern="1200">
          <a:solidFill>
            <a:schemeClr val="accent1"/>
          </a:solidFill>
          <a:latin typeface="+mn-lt"/>
          <a:ea typeface="+mn-ea"/>
          <a:cs typeface="+mn-cs"/>
        </a:defRPr>
      </a:lvl3pPr>
      <a:lvl4pPr marL="864000" indent="-216000" algn="l" defTabSz="914400" rtl="0" eaLnBrk="1" latinLnBrk="0" hangingPunct="1">
        <a:lnSpc>
          <a:spcPct val="114000"/>
        </a:lnSpc>
        <a:spcBef>
          <a:spcPts val="0"/>
        </a:spcBef>
        <a:buFont typeface="Verdana" panose="020B0604030504040204" pitchFamily="34" charset="0"/>
        <a:buChar char="-"/>
        <a:defRPr sz="1600" kern="1200">
          <a:solidFill>
            <a:schemeClr val="accent1"/>
          </a:solidFill>
          <a:latin typeface="+mn-lt"/>
          <a:ea typeface="+mn-ea"/>
          <a:cs typeface="+mn-cs"/>
        </a:defRPr>
      </a:lvl4pPr>
      <a:lvl5pPr marL="1080000" indent="-216000" algn="l" defTabSz="914400" rtl="0" eaLnBrk="1" latinLnBrk="0" hangingPunct="1">
        <a:lnSpc>
          <a:spcPct val="114000"/>
        </a:lnSpc>
        <a:spcBef>
          <a:spcPts val="0"/>
        </a:spcBef>
        <a:buFont typeface="Verdana" panose="020B0604030504040204" pitchFamily="34" charset="0"/>
        <a:buChar char="-"/>
        <a:defRPr sz="16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42" userDrawn="1">
          <p15:clr>
            <a:srgbClr val="F26B43"/>
          </p15:clr>
        </p15:guide>
        <p15:guide id="4" pos="6335"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jpeg"/></Relationships>
</file>

<file path=ppt/slides/_rels/slide1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18" Type="http://schemas.openxmlformats.org/officeDocument/2006/relationships/image" Target="../media/image57.svg"/><Relationship Id="rId3" Type="http://schemas.openxmlformats.org/officeDocument/2006/relationships/image" Target="../media/image42.png"/><Relationship Id="rId21" Type="http://schemas.openxmlformats.org/officeDocument/2006/relationships/image" Target="../media/image60.png"/><Relationship Id="rId7" Type="http://schemas.openxmlformats.org/officeDocument/2006/relationships/image" Target="../media/image46.png"/><Relationship Id="rId12" Type="http://schemas.openxmlformats.org/officeDocument/2006/relationships/image" Target="../media/image51.svg"/><Relationship Id="rId17" Type="http://schemas.openxmlformats.org/officeDocument/2006/relationships/image" Target="../media/image56.png"/><Relationship Id="rId2" Type="http://schemas.openxmlformats.org/officeDocument/2006/relationships/notesSlide" Target="../notesSlides/notesSlide1.xml"/><Relationship Id="rId16" Type="http://schemas.openxmlformats.org/officeDocument/2006/relationships/image" Target="../media/image55.svg"/><Relationship Id="rId20" Type="http://schemas.openxmlformats.org/officeDocument/2006/relationships/image" Target="../media/image59.svg"/><Relationship Id="rId1" Type="http://schemas.openxmlformats.org/officeDocument/2006/relationships/slideLayout" Target="../slideLayouts/slideLayout10.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svg"/><Relationship Id="rId15" Type="http://schemas.openxmlformats.org/officeDocument/2006/relationships/image" Target="../media/image54.png"/><Relationship Id="rId10" Type="http://schemas.openxmlformats.org/officeDocument/2006/relationships/image" Target="../media/image49.svg"/><Relationship Id="rId19" Type="http://schemas.openxmlformats.org/officeDocument/2006/relationships/image" Target="../media/image58.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svg"/><Relationship Id="rId22" Type="http://schemas.openxmlformats.org/officeDocument/2006/relationships/image" Target="../media/image61.sv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emf"/><Relationship Id="rId1" Type="http://schemas.openxmlformats.org/officeDocument/2006/relationships/slideLayout" Target="../slideLayouts/slideLayout12.xml"/><Relationship Id="rId4" Type="http://schemas.openxmlformats.org/officeDocument/2006/relationships/image" Target="../media/image6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al 33">
            <a:extLst>
              <a:ext uri="{FF2B5EF4-FFF2-40B4-BE49-F238E27FC236}">
                <a16:creationId xmlns:a16="http://schemas.microsoft.com/office/drawing/2014/main" id="{C7FFE25A-940F-13B6-3A32-FAA3AC497B84}"/>
              </a:ext>
            </a:extLst>
          </p:cNvPr>
          <p:cNvSpPr/>
          <p:nvPr/>
        </p:nvSpPr>
        <p:spPr>
          <a:xfrm rot="7381759">
            <a:off x="7197191" y="1733690"/>
            <a:ext cx="5706335" cy="6420809"/>
          </a:xfrm>
          <a:prstGeom prst="ellipse">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3" name="Ovaal 32">
            <a:extLst>
              <a:ext uri="{FF2B5EF4-FFF2-40B4-BE49-F238E27FC236}">
                <a16:creationId xmlns:a16="http://schemas.microsoft.com/office/drawing/2014/main" id="{21E347F5-7EC3-CF5E-360D-16ECF72F3D51}"/>
              </a:ext>
            </a:extLst>
          </p:cNvPr>
          <p:cNvSpPr/>
          <p:nvPr/>
        </p:nvSpPr>
        <p:spPr>
          <a:xfrm rot="1074164">
            <a:off x="4810327" y="2400337"/>
            <a:ext cx="5706335" cy="6420809"/>
          </a:xfrm>
          <a:prstGeom prst="ellipse">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 name="Afbeelding 10">
            <a:extLst>
              <a:ext uri="{FF2B5EF4-FFF2-40B4-BE49-F238E27FC236}">
                <a16:creationId xmlns:a16="http://schemas.microsoft.com/office/drawing/2014/main" id="{00000000-0008-0000-0900-000003000000}"/>
              </a:ext>
            </a:extLst>
          </p:cNvPr>
          <p:cNvPicPr>
            <a:picLocks noChangeAspect="1"/>
          </p:cNvPicPr>
          <p:nvPr/>
        </p:nvPicPr>
        <p:blipFill>
          <a:blip r:embed="rId2"/>
          <a:stretch>
            <a:fillRect/>
          </a:stretch>
        </p:blipFill>
        <p:spPr>
          <a:xfrm>
            <a:off x="7284115" y="5559057"/>
            <a:ext cx="1498010" cy="1126390"/>
          </a:xfrm>
          <a:prstGeom prst="flowChartConnector">
            <a:avLst/>
          </a:prstGeom>
          <a:noFill/>
          <a:ln w="76200">
            <a:noFill/>
          </a:ln>
        </p:spPr>
      </p:pic>
      <p:pic>
        <p:nvPicPr>
          <p:cNvPr id="10" name="Afbeelding 9" descr="St. Pancratius - Veluwse Onderwijsgroep">
            <a:extLst>
              <a:ext uri="{FF2B5EF4-FFF2-40B4-BE49-F238E27FC236}">
                <a16:creationId xmlns:a16="http://schemas.microsoft.com/office/drawing/2014/main" id="{00000000-0008-0000-0800-00000200000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8098" y="5559057"/>
            <a:ext cx="1392347" cy="1105438"/>
          </a:xfrm>
          <a:prstGeom prst="flowChartConnector">
            <a:avLst/>
          </a:prstGeom>
          <a:noFill/>
          <a:ln w="76200">
            <a:noFill/>
          </a:ln>
          <a:extLst>
            <a:ext uri="{909E8E84-426E-40DD-AFC4-6F175D3DCCD1}">
              <a14:hiddenFill xmlns:a14="http://schemas.microsoft.com/office/drawing/2010/main">
                <a:solidFill>
                  <a:srgbClr val="FFFFFF"/>
                </a:solidFill>
              </a14:hiddenFill>
            </a:ext>
          </a:extLst>
        </p:spPr>
      </p:pic>
      <p:pic>
        <p:nvPicPr>
          <p:cNvPr id="31" name="Afbeelding 30">
            <a:extLst>
              <a:ext uri="{FF2B5EF4-FFF2-40B4-BE49-F238E27FC236}">
                <a16:creationId xmlns:a16="http://schemas.microsoft.com/office/drawing/2014/main" id="{A8244A09-7D7C-469C-89FE-5934CDAEDDE7}"/>
              </a:ext>
            </a:extLst>
          </p:cNvPr>
          <p:cNvPicPr>
            <a:picLocks noChangeAspect="1"/>
          </p:cNvPicPr>
          <p:nvPr/>
        </p:nvPicPr>
        <p:blipFill rotWithShape="1">
          <a:blip r:embed="rId4"/>
          <a:srcRect r="4891"/>
          <a:stretch/>
        </p:blipFill>
        <p:spPr>
          <a:xfrm>
            <a:off x="10370510" y="2548035"/>
            <a:ext cx="1428917" cy="1029824"/>
          </a:xfrm>
          <a:prstGeom prst="flowChartConnector">
            <a:avLst/>
          </a:prstGeom>
          <a:ln w="76200">
            <a:noFill/>
          </a:ln>
        </p:spPr>
      </p:pic>
      <p:pic>
        <p:nvPicPr>
          <p:cNvPr id="32" name="Afbeelding 31">
            <a:extLst>
              <a:ext uri="{FF2B5EF4-FFF2-40B4-BE49-F238E27FC236}">
                <a16:creationId xmlns:a16="http://schemas.microsoft.com/office/drawing/2014/main" id="{59CE84A2-C49C-426D-91BD-6F9B163629CB}"/>
              </a:ext>
            </a:extLst>
          </p:cNvPr>
          <p:cNvPicPr>
            <a:picLocks noChangeAspect="1"/>
          </p:cNvPicPr>
          <p:nvPr/>
        </p:nvPicPr>
        <p:blipFill rotWithShape="1">
          <a:blip r:embed="rId5"/>
          <a:srcRect r="18295"/>
          <a:stretch/>
        </p:blipFill>
        <p:spPr>
          <a:xfrm>
            <a:off x="10838766" y="3577375"/>
            <a:ext cx="1337791" cy="990841"/>
          </a:xfrm>
          <a:prstGeom prst="flowChartConnector">
            <a:avLst/>
          </a:prstGeom>
          <a:ln w="76200">
            <a:noFill/>
          </a:ln>
        </p:spPr>
      </p:pic>
      <p:sp>
        <p:nvSpPr>
          <p:cNvPr id="5" name="Titel 4">
            <a:extLst>
              <a:ext uri="{FF2B5EF4-FFF2-40B4-BE49-F238E27FC236}">
                <a16:creationId xmlns:a16="http://schemas.microsoft.com/office/drawing/2014/main" id="{0B85A792-5D8A-16EA-5424-3A3C8C0BD40B}"/>
              </a:ext>
            </a:extLst>
          </p:cNvPr>
          <p:cNvSpPr>
            <a:spLocks noGrp="1"/>
          </p:cNvSpPr>
          <p:nvPr>
            <p:ph type="ctrTitle"/>
          </p:nvPr>
        </p:nvSpPr>
        <p:spPr/>
        <p:txBody>
          <a:bodyPr/>
          <a:lstStyle/>
          <a:p>
            <a:r>
              <a:rPr lang="nl-NL" dirty="0"/>
              <a:t>Raadsvergadering </a:t>
            </a:r>
          </a:p>
        </p:txBody>
      </p:sp>
      <p:sp>
        <p:nvSpPr>
          <p:cNvPr id="6" name="Ondertitel 5">
            <a:extLst>
              <a:ext uri="{FF2B5EF4-FFF2-40B4-BE49-F238E27FC236}">
                <a16:creationId xmlns:a16="http://schemas.microsoft.com/office/drawing/2014/main" id="{F41E5DDB-9251-5A49-7883-6715FA7291AF}"/>
              </a:ext>
            </a:extLst>
          </p:cNvPr>
          <p:cNvSpPr>
            <a:spLocks noGrp="1"/>
          </p:cNvSpPr>
          <p:nvPr>
            <p:ph type="subTitle" idx="1"/>
          </p:nvPr>
        </p:nvSpPr>
        <p:spPr/>
        <p:txBody>
          <a:bodyPr/>
          <a:lstStyle/>
          <a:p>
            <a:r>
              <a:rPr lang="nl-NL" dirty="0"/>
              <a:t>Toelichten IHP in raad gemeente Brummen </a:t>
            </a:r>
          </a:p>
        </p:txBody>
      </p:sp>
      <p:sp>
        <p:nvSpPr>
          <p:cNvPr id="7" name="Tijdelijke aanduiding voor tekst 6">
            <a:extLst>
              <a:ext uri="{FF2B5EF4-FFF2-40B4-BE49-F238E27FC236}">
                <a16:creationId xmlns:a16="http://schemas.microsoft.com/office/drawing/2014/main" id="{2B819794-E795-45FA-9281-2B263B50E3D2}"/>
              </a:ext>
            </a:extLst>
          </p:cNvPr>
          <p:cNvSpPr>
            <a:spLocks noGrp="1"/>
          </p:cNvSpPr>
          <p:nvPr>
            <p:ph type="body" sz="quarter" idx="10"/>
          </p:nvPr>
        </p:nvSpPr>
        <p:spPr/>
        <p:txBody>
          <a:bodyPr/>
          <a:lstStyle/>
          <a:p>
            <a:r>
              <a:rPr lang="nl-NL" dirty="0"/>
              <a:t>7 september 2023 </a:t>
            </a:r>
          </a:p>
        </p:txBody>
      </p:sp>
      <p:pic>
        <p:nvPicPr>
          <p:cNvPr id="2" name="Afbeelding 1" descr="C. van Leeuwen - Veluwse Onderwijsgroep">
            <a:extLst>
              <a:ext uri="{FF2B5EF4-FFF2-40B4-BE49-F238E27FC236}">
                <a16:creationId xmlns:a16="http://schemas.microsoft.com/office/drawing/2014/main" id="{00000000-0008-0000-0000-000002000000}"/>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1807" b="17639"/>
          <a:stretch/>
        </p:blipFill>
        <p:spPr bwMode="auto">
          <a:xfrm>
            <a:off x="5321334" y="4292053"/>
            <a:ext cx="1325326" cy="1065124"/>
          </a:xfrm>
          <a:prstGeom prst="flowChartConnector">
            <a:avLst/>
          </a:prstGeom>
          <a:noFill/>
          <a:ln w="76200">
            <a:noFill/>
          </a:ln>
          <a:extLst>
            <a:ext uri="{909E8E84-426E-40DD-AFC4-6F175D3DCCD1}">
              <a14:hiddenFill xmlns:a14="http://schemas.microsoft.com/office/drawing/2010/main">
                <a:solidFill>
                  <a:srgbClr val="FFFFFF"/>
                </a:solidFill>
              </a14:hiddenFill>
            </a:ext>
          </a:extLst>
        </p:spPr>
      </p:pic>
      <p:pic>
        <p:nvPicPr>
          <p:cNvPr id="3" name="Afbeelding 2" descr="Referenties - Christelijke basisschool de Enk uit Eerbeek - HeBlad">
            <a:extLst>
              <a:ext uri="{FF2B5EF4-FFF2-40B4-BE49-F238E27FC236}">
                <a16:creationId xmlns:a16="http://schemas.microsoft.com/office/drawing/2014/main" id="{00000000-0008-0000-0200-000002000000}"/>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30186"/>
          <a:stretch/>
        </p:blipFill>
        <p:spPr bwMode="auto">
          <a:xfrm>
            <a:off x="5614484" y="3385217"/>
            <a:ext cx="1390627" cy="874468"/>
          </a:xfrm>
          <a:prstGeom prst="flowChartConnector">
            <a:avLst/>
          </a:prstGeom>
          <a:noFill/>
          <a:ln w="76200">
            <a:noFill/>
          </a:ln>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00000000-0008-0000-0300-000003000000}"/>
              </a:ext>
            </a:extLst>
          </p:cNvPr>
          <p:cNvPicPr>
            <a:picLocks noChangeAspect="1"/>
          </p:cNvPicPr>
          <p:nvPr/>
        </p:nvPicPr>
        <p:blipFill>
          <a:blip r:embed="rId8"/>
          <a:stretch>
            <a:fillRect/>
          </a:stretch>
        </p:blipFill>
        <p:spPr>
          <a:xfrm>
            <a:off x="10609567" y="4568216"/>
            <a:ext cx="1504834" cy="990841"/>
          </a:xfrm>
          <a:prstGeom prst="flowChartConnector">
            <a:avLst/>
          </a:prstGeom>
          <a:ln w="76200">
            <a:noFill/>
          </a:ln>
        </p:spPr>
      </p:pic>
      <p:pic>
        <p:nvPicPr>
          <p:cNvPr id="8" name="Afbeelding 7" descr="Foto">
            <a:extLst>
              <a:ext uri="{FF2B5EF4-FFF2-40B4-BE49-F238E27FC236}">
                <a16:creationId xmlns:a16="http://schemas.microsoft.com/office/drawing/2014/main" id="{36151F61-2E49-45DC-924B-0E0811A4893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11031"/>
          <a:stretch/>
        </p:blipFill>
        <p:spPr bwMode="auto">
          <a:xfrm>
            <a:off x="9157297" y="2055907"/>
            <a:ext cx="1361537" cy="984257"/>
          </a:xfrm>
          <a:prstGeom prst="flowChartConnector">
            <a:avLst/>
          </a:prstGeom>
          <a:noFill/>
          <a:ln w="76200">
            <a:noFill/>
          </a:ln>
          <a:extLst>
            <a:ext uri="{909E8E84-426E-40DD-AFC4-6F175D3DCCD1}">
              <a14:hiddenFill xmlns:a14="http://schemas.microsoft.com/office/drawing/2010/main">
                <a:solidFill>
                  <a:srgbClr val="FFFFFF"/>
                </a:solidFill>
              </a14:hiddenFill>
            </a:ext>
          </a:extLst>
        </p:spPr>
      </p:pic>
      <p:pic>
        <p:nvPicPr>
          <p:cNvPr id="9" name="Afbeelding 8">
            <a:extLst>
              <a:ext uri="{FF2B5EF4-FFF2-40B4-BE49-F238E27FC236}">
                <a16:creationId xmlns:a16="http://schemas.microsoft.com/office/drawing/2014/main" id="{00000000-0008-0000-0600-000002000000}"/>
              </a:ext>
            </a:extLst>
          </p:cNvPr>
          <p:cNvPicPr>
            <a:picLocks noChangeAspect="1"/>
          </p:cNvPicPr>
          <p:nvPr/>
        </p:nvPicPr>
        <p:blipFill rotWithShape="1">
          <a:blip r:embed="rId10"/>
          <a:srcRect l="2416"/>
          <a:stretch/>
        </p:blipFill>
        <p:spPr>
          <a:xfrm>
            <a:off x="7649087" y="2055907"/>
            <a:ext cx="1484878" cy="955281"/>
          </a:xfrm>
          <a:prstGeom prst="flowChartConnector">
            <a:avLst/>
          </a:prstGeom>
          <a:ln w="76200">
            <a:noFill/>
          </a:ln>
        </p:spPr>
      </p:pic>
      <p:pic>
        <p:nvPicPr>
          <p:cNvPr id="28" name="Afbeelding 27">
            <a:extLst>
              <a:ext uri="{FF2B5EF4-FFF2-40B4-BE49-F238E27FC236}">
                <a16:creationId xmlns:a16="http://schemas.microsoft.com/office/drawing/2014/main" id="{00000000-0008-0000-0B00-000003000000}"/>
              </a:ext>
            </a:extLst>
          </p:cNvPr>
          <p:cNvPicPr>
            <a:picLocks noChangeAspect="1"/>
          </p:cNvPicPr>
          <p:nvPr/>
        </p:nvPicPr>
        <p:blipFill>
          <a:blip r:embed="rId11"/>
          <a:stretch>
            <a:fillRect/>
          </a:stretch>
        </p:blipFill>
        <p:spPr>
          <a:xfrm>
            <a:off x="6338082" y="2427624"/>
            <a:ext cx="1428917" cy="1052261"/>
          </a:xfrm>
          <a:prstGeom prst="flowChartConnector">
            <a:avLst/>
          </a:prstGeom>
          <a:noFill/>
          <a:ln w="76200">
            <a:noFill/>
          </a:ln>
        </p:spPr>
      </p:pic>
      <p:pic>
        <p:nvPicPr>
          <p:cNvPr id="29" name="Afbeelding 28">
            <a:extLst>
              <a:ext uri="{FF2B5EF4-FFF2-40B4-BE49-F238E27FC236}">
                <a16:creationId xmlns:a16="http://schemas.microsoft.com/office/drawing/2014/main" id="{00000000-0008-0000-0C00-000003000000}"/>
              </a:ext>
            </a:extLst>
          </p:cNvPr>
          <p:cNvPicPr>
            <a:picLocks noChangeAspect="1"/>
          </p:cNvPicPr>
          <p:nvPr/>
        </p:nvPicPr>
        <p:blipFill>
          <a:blip r:embed="rId12"/>
          <a:stretch>
            <a:fillRect/>
          </a:stretch>
        </p:blipFill>
        <p:spPr>
          <a:xfrm>
            <a:off x="5766499" y="5324583"/>
            <a:ext cx="1554728" cy="1014274"/>
          </a:xfrm>
          <a:prstGeom prst="flowChartConnector">
            <a:avLst/>
          </a:prstGeom>
          <a:ln w="76200">
            <a:noFill/>
          </a:ln>
        </p:spPr>
      </p:pic>
      <p:pic>
        <p:nvPicPr>
          <p:cNvPr id="30" name="Afbeelding 29">
            <a:extLst>
              <a:ext uri="{FF2B5EF4-FFF2-40B4-BE49-F238E27FC236}">
                <a16:creationId xmlns:a16="http://schemas.microsoft.com/office/drawing/2014/main" id="{00000000-0008-0000-1000-000003000000}"/>
              </a:ext>
            </a:extLst>
          </p:cNvPr>
          <p:cNvPicPr>
            <a:picLocks noChangeAspect="1"/>
          </p:cNvPicPr>
          <p:nvPr/>
        </p:nvPicPr>
        <p:blipFill>
          <a:blip r:embed="rId13"/>
          <a:stretch>
            <a:fillRect/>
          </a:stretch>
        </p:blipFill>
        <p:spPr>
          <a:xfrm>
            <a:off x="10281915" y="5578226"/>
            <a:ext cx="1368012" cy="955281"/>
          </a:xfrm>
          <a:prstGeom prst="flowChartConnector">
            <a:avLst/>
          </a:prstGeom>
          <a:ln w="76200">
            <a:noFill/>
          </a:ln>
        </p:spPr>
      </p:pic>
      <p:sp>
        <p:nvSpPr>
          <p:cNvPr id="35" name="Tekstvak 34">
            <a:extLst>
              <a:ext uri="{FF2B5EF4-FFF2-40B4-BE49-F238E27FC236}">
                <a16:creationId xmlns:a16="http://schemas.microsoft.com/office/drawing/2014/main" id="{6AD91EA4-D0F1-6A60-2EBE-910CB52DC73D}"/>
              </a:ext>
            </a:extLst>
          </p:cNvPr>
          <p:cNvSpPr txBox="1"/>
          <p:nvPr/>
        </p:nvSpPr>
        <p:spPr>
          <a:xfrm>
            <a:off x="7926361" y="3925546"/>
            <a:ext cx="2101244" cy="908864"/>
          </a:xfrm>
          <a:prstGeom prst="ellipse">
            <a:avLst/>
          </a:prstGeom>
          <a:solidFill>
            <a:schemeClr val="bg1"/>
          </a:solidFill>
        </p:spPr>
        <p:txBody>
          <a:bodyPr wrap="square" rtlCol="0">
            <a:spAutoFit/>
          </a:bodyPr>
          <a:lstStyle/>
          <a:p>
            <a:pPr algn="ctr"/>
            <a:r>
              <a:rPr lang="nl-NL" b="1" dirty="0">
                <a:solidFill>
                  <a:schemeClr val="accent1"/>
                </a:solidFill>
              </a:rPr>
              <a:t>IHP Brummen</a:t>
            </a:r>
          </a:p>
        </p:txBody>
      </p:sp>
    </p:spTree>
    <p:extLst>
      <p:ext uri="{BB962C8B-B14F-4D97-AF65-F5344CB8AC3E}">
        <p14:creationId xmlns:p14="http://schemas.microsoft.com/office/powerpoint/2010/main" val="4250567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6AA20B-F52E-29BB-DBC8-63CA6C7CAAB6}"/>
              </a:ext>
            </a:extLst>
          </p:cNvPr>
          <p:cNvSpPr>
            <a:spLocks noGrp="1"/>
          </p:cNvSpPr>
          <p:nvPr>
            <p:ph type="title"/>
          </p:nvPr>
        </p:nvSpPr>
        <p:spPr/>
        <p:txBody>
          <a:bodyPr/>
          <a:lstStyle/>
          <a:p>
            <a:r>
              <a:rPr lang="nl-NL" dirty="0"/>
              <a:t>Tot slot </a:t>
            </a:r>
            <a:br>
              <a:rPr lang="nl-NL" dirty="0"/>
            </a:br>
            <a:endParaRPr lang="nl-NL" dirty="0"/>
          </a:p>
        </p:txBody>
      </p:sp>
      <p:sp>
        <p:nvSpPr>
          <p:cNvPr id="3" name="Tijdelijke aanduiding voor dianummer 2">
            <a:extLst>
              <a:ext uri="{FF2B5EF4-FFF2-40B4-BE49-F238E27FC236}">
                <a16:creationId xmlns:a16="http://schemas.microsoft.com/office/drawing/2014/main" id="{DEFA7C3B-5935-3D3F-6808-03E3972ACDE3}"/>
              </a:ext>
            </a:extLst>
          </p:cNvPr>
          <p:cNvSpPr>
            <a:spLocks noGrp="1"/>
          </p:cNvSpPr>
          <p:nvPr>
            <p:ph type="sldNum" sz="quarter" idx="11"/>
          </p:nvPr>
        </p:nvSpPr>
        <p:spPr/>
        <p:txBody>
          <a:bodyPr/>
          <a:lstStyle/>
          <a:p>
            <a:r>
              <a:rPr lang="nl-NL"/>
              <a:t>Pagina </a:t>
            </a:r>
            <a:fld id="{F878D446-F16B-4207-A0AF-AB24B95C931B}" type="slidenum">
              <a:rPr lang="nl-NL" smtClean="0"/>
              <a:pPr/>
              <a:t>10</a:t>
            </a:fld>
            <a:endParaRPr lang="nl-NL" dirty="0"/>
          </a:p>
        </p:txBody>
      </p:sp>
      <p:sp>
        <p:nvSpPr>
          <p:cNvPr id="4" name="Tijdelijke aanduiding voor tekst 3">
            <a:extLst>
              <a:ext uri="{FF2B5EF4-FFF2-40B4-BE49-F238E27FC236}">
                <a16:creationId xmlns:a16="http://schemas.microsoft.com/office/drawing/2014/main" id="{8018E63E-C376-7576-CF08-D046376F0BA2}"/>
              </a:ext>
            </a:extLst>
          </p:cNvPr>
          <p:cNvSpPr>
            <a:spLocks noGrp="1"/>
          </p:cNvSpPr>
          <p:nvPr>
            <p:ph type="body" sz="quarter" idx="12"/>
          </p:nvPr>
        </p:nvSpPr>
        <p:spPr/>
        <p:txBody>
          <a:bodyPr/>
          <a:lstStyle/>
          <a:p>
            <a:pPr>
              <a:lnSpc>
                <a:spcPct val="150000"/>
              </a:lnSpc>
            </a:pPr>
            <a:r>
              <a:rPr lang="nl-NL" dirty="0"/>
              <a:t>Succesvol IHP traject</a:t>
            </a:r>
          </a:p>
          <a:p>
            <a:pPr>
              <a:lnSpc>
                <a:spcPct val="150000"/>
              </a:lnSpc>
            </a:pPr>
            <a:r>
              <a:rPr lang="nl-NL" dirty="0"/>
              <a:t>Vanuit draagvlak </a:t>
            </a:r>
          </a:p>
          <a:p>
            <a:pPr>
              <a:lnSpc>
                <a:spcPct val="150000"/>
              </a:lnSpc>
            </a:pPr>
            <a:r>
              <a:rPr lang="nl-NL" dirty="0"/>
              <a:t>In gezamenlijkheid </a:t>
            </a:r>
          </a:p>
          <a:p>
            <a:endParaRPr lang="nl-NL" dirty="0"/>
          </a:p>
          <a:p>
            <a:pPr marL="0" indent="0">
              <a:buNone/>
            </a:pPr>
            <a:endParaRPr lang="nl-NL" dirty="0"/>
          </a:p>
          <a:p>
            <a:pPr marL="0" indent="0">
              <a:lnSpc>
                <a:spcPct val="150000"/>
              </a:lnSpc>
              <a:buNone/>
            </a:pPr>
            <a:endParaRPr lang="nl-NL" dirty="0"/>
          </a:p>
          <a:p>
            <a:pPr marL="0" indent="0">
              <a:lnSpc>
                <a:spcPct val="150000"/>
              </a:lnSpc>
              <a:buNone/>
            </a:pPr>
            <a:r>
              <a:rPr lang="nl-NL" dirty="0">
                <a:solidFill>
                  <a:schemeClr val="accent4"/>
                </a:solidFill>
              </a:rPr>
              <a:t>Vervolg:</a:t>
            </a:r>
          </a:p>
          <a:p>
            <a:pPr>
              <a:lnSpc>
                <a:spcPct val="150000"/>
              </a:lnSpc>
            </a:pPr>
            <a:r>
              <a:rPr lang="nl-NL" dirty="0"/>
              <a:t>OOGO -  z.s.m.</a:t>
            </a:r>
          </a:p>
          <a:p>
            <a:endParaRPr lang="nl-NL" dirty="0"/>
          </a:p>
          <a:p>
            <a:endParaRPr lang="nl-NL" dirty="0"/>
          </a:p>
          <a:p>
            <a:endParaRPr lang="nl-NL" dirty="0"/>
          </a:p>
        </p:txBody>
      </p:sp>
      <p:pic>
        <p:nvPicPr>
          <p:cNvPr id="1026" name="Picture 2" descr="Hand Schudden Handdruk Of Schudden Handen Vector Platte Cartoon Illustratie  Geïsoleerd Succes Partnerschap Deal Concept En Vriendschap Welkom Gebaar Of  Overeenkomst Modern Design Clipart Stockvectorkunst en meer beelden van  Iemand een hand">
            <a:extLst>
              <a:ext uri="{FF2B5EF4-FFF2-40B4-BE49-F238E27FC236}">
                <a16:creationId xmlns:a16="http://schemas.microsoft.com/office/drawing/2014/main" id="{AE0F1CD2-781D-0352-FCFD-FE53F8B48AA0}"/>
              </a:ext>
            </a:extLst>
          </p:cNvPr>
          <p:cNvPicPr>
            <a:picLocks noChangeAspect="1" noChangeArrowheads="1"/>
          </p:cNvPicPr>
          <p:nvPr/>
        </p:nvPicPr>
        <p:blipFill>
          <a:blip r:embed="rId3">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75626" y="1437138"/>
            <a:ext cx="5101774" cy="5101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696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E49C3EC5-D4A2-2454-065E-0135B21F25B8}"/>
              </a:ext>
            </a:extLst>
          </p:cNvPr>
          <p:cNvSpPr>
            <a:spLocks noGrp="1"/>
          </p:cNvSpPr>
          <p:nvPr>
            <p:ph type="sldNum" sz="quarter" idx="11"/>
          </p:nvPr>
        </p:nvSpPr>
        <p:spPr/>
        <p:txBody>
          <a:bodyPr/>
          <a:lstStyle/>
          <a:p>
            <a:r>
              <a:rPr lang="nl-NL"/>
              <a:t>Pagina </a:t>
            </a:r>
            <a:fld id="{F878D446-F16B-4207-A0AF-AB24B95C931B}" type="slidenum">
              <a:rPr lang="nl-NL" smtClean="0"/>
              <a:pPr/>
              <a:t>11</a:t>
            </a:fld>
            <a:endParaRPr lang="nl-NL" dirty="0"/>
          </a:p>
        </p:txBody>
      </p:sp>
      <p:sp>
        <p:nvSpPr>
          <p:cNvPr id="3" name="Tijdelijke aanduiding voor tekst 2">
            <a:extLst>
              <a:ext uri="{FF2B5EF4-FFF2-40B4-BE49-F238E27FC236}">
                <a16:creationId xmlns:a16="http://schemas.microsoft.com/office/drawing/2014/main" id="{D4E78AFE-E1C9-65B0-39CD-5C15FEB595A4}"/>
              </a:ext>
            </a:extLst>
          </p:cNvPr>
          <p:cNvSpPr>
            <a:spLocks noGrp="1"/>
          </p:cNvSpPr>
          <p:nvPr>
            <p:ph type="body" sz="quarter" idx="16"/>
          </p:nvPr>
        </p:nvSpPr>
        <p:spPr/>
        <p:txBody>
          <a:bodyPr/>
          <a:lstStyle/>
          <a:p>
            <a:r>
              <a:rPr lang="nl-NL" dirty="0"/>
              <a:t>Anneriek Wiegmans</a:t>
            </a:r>
          </a:p>
        </p:txBody>
      </p:sp>
      <p:sp>
        <p:nvSpPr>
          <p:cNvPr id="4" name="Tijdelijke aanduiding voor tekst 3">
            <a:extLst>
              <a:ext uri="{FF2B5EF4-FFF2-40B4-BE49-F238E27FC236}">
                <a16:creationId xmlns:a16="http://schemas.microsoft.com/office/drawing/2014/main" id="{96B1FCAB-F604-562B-6953-0E5F598E1EDF}"/>
              </a:ext>
            </a:extLst>
          </p:cNvPr>
          <p:cNvSpPr>
            <a:spLocks noGrp="1"/>
          </p:cNvSpPr>
          <p:nvPr>
            <p:ph type="body" sz="quarter" idx="17"/>
          </p:nvPr>
        </p:nvSpPr>
        <p:spPr/>
        <p:txBody>
          <a:bodyPr/>
          <a:lstStyle/>
          <a:p>
            <a:r>
              <a:rPr lang="nl-NL" dirty="0"/>
              <a:t>06 510 11 842</a:t>
            </a:r>
          </a:p>
        </p:txBody>
      </p:sp>
      <p:sp>
        <p:nvSpPr>
          <p:cNvPr id="5" name="Tijdelijke aanduiding voor tekst 4">
            <a:extLst>
              <a:ext uri="{FF2B5EF4-FFF2-40B4-BE49-F238E27FC236}">
                <a16:creationId xmlns:a16="http://schemas.microsoft.com/office/drawing/2014/main" id="{524BB989-89F7-1ADA-B183-7A120FD6EEBA}"/>
              </a:ext>
            </a:extLst>
          </p:cNvPr>
          <p:cNvSpPr>
            <a:spLocks noGrp="1"/>
          </p:cNvSpPr>
          <p:nvPr>
            <p:ph type="body" sz="quarter" idx="18"/>
          </p:nvPr>
        </p:nvSpPr>
        <p:spPr/>
        <p:txBody>
          <a:bodyPr/>
          <a:lstStyle/>
          <a:p>
            <a:r>
              <a:rPr lang="nl-NL" dirty="0"/>
              <a:t>awiegmans@pentarho.nl</a:t>
            </a:r>
          </a:p>
        </p:txBody>
      </p:sp>
      <p:pic>
        <p:nvPicPr>
          <p:cNvPr id="18" name="Tijdelijke aanduiding voor afbeelding 17" descr="Afbeelding met persoon&#10;&#10;Automatisch gegenereerde beschrijving">
            <a:extLst>
              <a:ext uri="{FF2B5EF4-FFF2-40B4-BE49-F238E27FC236}">
                <a16:creationId xmlns:a16="http://schemas.microsoft.com/office/drawing/2014/main" id="{FB71ADB2-9FE6-201E-2B93-842EEE52F487}"/>
              </a:ext>
            </a:extLst>
          </p:cNvPr>
          <p:cNvPicPr>
            <a:picLocks noGrp="1" noChangeAspect="1"/>
          </p:cNvPicPr>
          <p:nvPr>
            <p:ph type="pic" sz="quarter" idx="19"/>
          </p:nvPr>
        </p:nvPicPr>
        <p:blipFill>
          <a:blip r:embed="rId2" cstate="print">
            <a:extLst>
              <a:ext uri="{28A0092B-C50C-407E-A947-70E740481C1C}">
                <a14:useLocalDpi xmlns:a14="http://schemas.microsoft.com/office/drawing/2010/main" val="0"/>
              </a:ext>
            </a:extLst>
          </a:blip>
          <a:srcRect/>
          <a:stretch>
            <a:fillRect/>
          </a:stretch>
        </p:blipFill>
        <p:spPr/>
      </p:pic>
      <p:sp>
        <p:nvSpPr>
          <p:cNvPr id="7" name="Tijdelijke aanduiding voor tekst 6">
            <a:extLst>
              <a:ext uri="{FF2B5EF4-FFF2-40B4-BE49-F238E27FC236}">
                <a16:creationId xmlns:a16="http://schemas.microsoft.com/office/drawing/2014/main" id="{777C3CF3-40A9-755B-91A1-744AC9C1B195}"/>
              </a:ext>
            </a:extLst>
          </p:cNvPr>
          <p:cNvSpPr>
            <a:spLocks noGrp="1"/>
          </p:cNvSpPr>
          <p:nvPr>
            <p:ph type="body" sz="quarter" idx="20"/>
          </p:nvPr>
        </p:nvSpPr>
        <p:spPr/>
        <p:txBody>
          <a:bodyPr/>
          <a:lstStyle/>
          <a:p>
            <a:r>
              <a:rPr lang="nl-NL" dirty="0"/>
              <a:t>Bert Kampman</a:t>
            </a:r>
          </a:p>
        </p:txBody>
      </p:sp>
      <p:sp>
        <p:nvSpPr>
          <p:cNvPr id="8" name="Tijdelijke aanduiding voor tekst 7">
            <a:extLst>
              <a:ext uri="{FF2B5EF4-FFF2-40B4-BE49-F238E27FC236}">
                <a16:creationId xmlns:a16="http://schemas.microsoft.com/office/drawing/2014/main" id="{C22F556E-5842-D4C6-8928-1DFEBA768E2E}"/>
              </a:ext>
            </a:extLst>
          </p:cNvPr>
          <p:cNvSpPr>
            <a:spLocks noGrp="1"/>
          </p:cNvSpPr>
          <p:nvPr>
            <p:ph type="body" sz="quarter" idx="21"/>
          </p:nvPr>
        </p:nvSpPr>
        <p:spPr/>
        <p:txBody>
          <a:bodyPr/>
          <a:lstStyle/>
          <a:p>
            <a:r>
              <a:rPr lang="nl-NL" dirty="0"/>
              <a:t>06 109 42 955</a:t>
            </a:r>
          </a:p>
        </p:txBody>
      </p:sp>
      <p:sp>
        <p:nvSpPr>
          <p:cNvPr id="9" name="Tijdelijke aanduiding voor tekst 8">
            <a:extLst>
              <a:ext uri="{FF2B5EF4-FFF2-40B4-BE49-F238E27FC236}">
                <a16:creationId xmlns:a16="http://schemas.microsoft.com/office/drawing/2014/main" id="{68EC5072-8A7A-42A2-17A7-0BA59B8A6B06}"/>
              </a:ext>
            </a:extLst>
          </p:cNvPr>
          <p:cNvSpPr>
            <a:spLocks noGrp="1"/>
          </p:cNvSpPr>
          <p:nvPr>
            <p:ph type="body" sz="quarter" idx="22"/>
          </p:nvPr>
        </p:nvSpPr>
        <p:spPr/>
        <p:txBody>
          <a:bodyPr/>
          <a:lstStyle/>
          <a:p>
            <a:r>
              <a:rPr lang="nl-NL" dirty="0"/>
              <a:t>bkampam@pentarho.nl</a:t>
            </a:r>
          </a:p>
        </p:txBody>
      </p:sp>
      <p:pic>
        <p:nvPicPr>
          <p:cNvPr id="16" name="Tijdelijke aanduiding voor afbeelding 15" descr="Afbeelding met persoon, person, lucht, bril&#10;&#10;Automatisch gegenereerde beschrijving">
            <a:extLst>
              <a:ext uri="{FF2B5EF4-FFF2-40B4-BE49-F238E27FC236}">
                <a16:creationId xmlns:a16="http://schemas.microsoft.com/office/drawing/2014/main" id="{1045BAC5-A485-6616-A622-320942BB9CF0}"/>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Tijdelijke aanduiding voor tekst 10">
            <a:extLst>
              <a:ext uri="{FF2B5EF4-FFF2-40B4-BE49-F238E27FC236}">
                <a16:creationId xmlns:a16="http://schemas.microsoft.com/office/drawing/2014/main" id="{7D754656-344F-9DBA-0435-DE5ED5FA3595}"/>
              </a:ext>
            </a:extLst>
          </p:cNvPr>
          <p:cNvSpPr>
            <a:spLocks noGrp="1"/>
          </p:cNvSpPr>
          <p:nvPr>
            <p:ph type="body" sz="quarter" idx="24"/>
          </p:nvPr>
        </p:nvSpPr>
        <p:spPr/>
        <p:txBody>
          <a:bodyPr/>
          <a:lstStyle/>
          <a:p>
            <a:r>
              <a:rPr lang="nl-NL" dirty="0"/>
              <a:t>Angela Bekedam</a:t>
            </a:r>
          </a:p>
        </p:txBody>
      </p:sp>
      <p:sp>
        <p:nvSpPr>
          <p:cNvPr id="12" name="Tijdelijke aanduiding voor tekst 11">
            <a:extLst>
              <a:ext uri="{FF2B5EF4-FFF2-40B4-BE49-F238E27FC236}">
                <a16:creationId xmlns:a16="http://schemas.microsoft.com/office/drawing/2014/main" id="{D300FBBC-4E21-6C93-96A7-1817DCCE56A2}"/>
              </a:ext>
            </a:extLst>
          </p:cNvPr>
          <p:cNvSpPr>
            <a:spLocks noGrp="1"/>
          </p:cNvSpPr>
          <p:nvPr>
            <p:ph type="body" sz="quarter" idx="25"/>
          </p:nvPr>
        </p:nvSpPr>
        <p:spPr/>
        <p:txBody>
          <a:bodyPr/>
          <a:lstStyle/>
          <a:p>
            <a:r>
              <a:rPr lang="nl-NL" dirty="0"/>
              <a:t>06 344 91 536</a:t>
            </a:r>
          </a:p>
        </p:txBody>
      </p:sp>
      <p:sp>
        <p:nvSpPr>
          <p:cNvPr id="13" name="Tijdelijke aanduiding voor tekst 12">
            <a:extLst>
              <a:ext uri="{FF2B5EF4-FFF2-40B4-BE49-F238E27FC236}">
                <a16:creationId xmlns:a16="http://schemas.microsoft.com/office/drawing/2014/main" id="{D23C2241-9991-E950-A647-61F625E2351F}"/>
              </a:ext>
            </a:extLst>
          </p:cNvPr>
          <p:cNvSpPr>
            <a:spLocks noGrp="1"/>
          </p:cNvSpPr>
          <p:nvPr>
            <p:ph type="body" sz="quarter" idx="26"/>
          </p:nvPr>
        </p:nvSpPr>
        <p:spPr/>
        <p:txBody>
          <a:bodyPr/>
          <a:lstStyle/>
          <a:p>
            <a:r>
              <a:rPr lang="nl-NL" dirty="0"/>
              <a:t>abekedam@pentarho.nl</a:t>
            </a:r>
          </a:p>
        </p:txBody>
      </p:sp>
      <p:pic>
        <p:nvPicPr>
          <p:cNvPr id="20" name="Tijdelijke aanduiding voor afbeelding 19" descr="Afbeelding met lucht, persoon, glimlachen&#10;&#10;Automatisch gegenereerde beschrijving">
            <a:extLst>
              <a:ext uri="{FF2B5EF4-FFF2-40B4-BE49-F238E27FC236}">
                <a16:creationId xmlns:a16="http://schemas.microsoft.com/office/drawing/2014/main" id="{606E631E-C33A-A739-46DE-E612D57DB4E8}"/>
              </a:ext>
            </a:extLst>
          </p:cNvPr>
          <p:cNvPicPr>
            <a:picLocks noGrp="1" noChangeAspect="1"/>
          </p:cNvPicPr>
          <p:nvPr>
            <p:ph type="pic" sz="quarter" idx="27"/>
          </p:nvPr>
        </p:nvPicPr>
        <p:blipFill>
          <a:blip r:embed="rId4" cstate="print">
            <a:extLst>
              <a:ext uri="{28A0092B-C50C-407E-A947-70E740481C1C}">
                <a14:useLocalDpi xmlns:a14="http://schemas.microsoft.com/office/drawing/2010/main" val="0"/>
              </a:ext>
            </a:extLst>
          </a:blip>
          <a:srcRect t="421" b="421"/>
          <a:stretch>
            <a:fillRect/>
          </a:stretch>
        </p:blipFill>
        <p:spPr/>
      </p:pic>
    </p:spTree>
    <p:extLst>
      <p:ext uri="{BB962C8B-B14F-4D97-AF65-F5344CB8AC3E}">
        <p14:creationId xmlns:p14="http://schemas.microsoft.com/office/powerpoint/2010/main" val="4004241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706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F04C69-AB82-BF5E-1833-9736613940DE}"/>
              </a:ext>
            </a:extLst>
          </p:cNvPr>
          <p:cNvSpPr>
            <a:spLocks noGrp="1"/>
          </p:cNvSpPr>
          <p:nvPr>
            <p:ph type="title"/>
          </p:nvPr>
        </p:nvSpPr>
        <p:spPr/>
        <p:txBody>
          <a:bodyPr/>
          <a:lstStyle/>
          <a:p>
            <a:r>
              <a:rPr lang="nl-NL" dirty="0"/>
              <a:t>Afspraken per kern</a:t>
            </a:r>
          </a:p>
        </p:txBody>
      </p:sp>
      <p:sp>
        <p:nvSpPr>
          <p:cNvPr id="3" name="Tijdelijke aanduiding voor dianummer 2">
            <a:extLst>
              <a:ext uri="{FF2B5EF4-FFF2-40B4-BE49-F238E27FC236}">
                <a16:creationId xmlns:a16="http://schemas.microsoft.com/office/drawing/2014/main" id="{3F4ABBFC-89E6-B1F5-11DD-9E086C588A5D}"/>
              </a:ext>
            </a:extLst>
          </p:cNvPr>
          <p:cNvSpPr>
            <a:spLocks noGrp="1"/>
          </p:cNvSpPr>
          <p:nvPr>
            <p:ph type="sldNum" sz="quarter" idx="11"/>
          </p:nvPr>
        </p:nvSpPr>
        <p:spPr/>
        <p:txBody>
          <a:bodyPr/>
          <a:lstStyle/>
          <a:p>
            <a:r>
              <a:rPr lang="nl-NL"/>
              <a:t>Pagina </a:t>
            </a:r>
            <a:fld id="{F878D446-F16B-4207-A0AF-AB24B95C931B}" type="slidenum">
              <a:rPr lang="nl-NL" smtClean="0"/>
              <a:pPr/>
              <a:t>13</a:t>
            </a:fld>
            <a:endParaRPr lang="nl-NL" dirty="0"/>
          </a:p>
        </p:txBody>
      </p:sp>
      <p:sp>
        <p:nvSpPr>
          <p:cNvPr id="4" name="Tijdelijke aanduiding voor tekst 3">
            <a:extLst>
              <a:ext uri="{FF2B5EF4-FFF2-40B4-BE49-F238E27FC236}">
                <a16:creationId xmlns:a16="http://schemas.microsoft.com/office/drawing/2014/main" id="{D133F4C7-8C0E-099B-9278-BB6E12A32585}"/>
              </a:ext>
            </a:extLst>
          </p:cNvPr>
          <p:cNvSpPr>
            <a:spLocks noGrp="1"/>
          </p:cNvSpPr>
          <p:nvPr>
            <p:ph type="body" sz="quarter" idx="12"/>
          </p:nvPr>
        </p:nvSpPr>
        <p:spPr/>
        <p:txBody>
          <a:bodyPr/>
          <a:lstStyle/>
          <a:p>
            <a:pPr marL="0" indent="0">
              <a:buNone/>
            </a:pPr>
            <a:r>
              <a:rPr lang="nl-NL" b="1" dirty="0">
                <a:solidFill>
                  <a:schemeClr val="accent4"/>
                </a:solidFill>
              </a:rPr>
              <a:t>Kern Brummen</a:t>
            </a:r>
          </a:p>
          <a:p>
            <a:pPr marL="0" indent="0">
              <a:buNone/>
            </a:pPr>
            <a:endParaRPr lang="nl-NL" b="1" dirty="0">
              <a:solidFill>
                <a:schemeClr val="accent4"/>
              </a:solidFill>
            </a:endParaRPr>
          </a:p>
          <a:p>
            <a:pPr>
              <a:buFont typeface="Arial" panose="020B0604020202020204" pitchFamily="34" charset="0"/>
              <a:buChar char="•"/>
            </a:pPr>
            <a:r>
              <a:rPr lang="nl-NL" dirty="0">
                <a:solidFill>
                  <a:schemeClr val="accent2"/>
                </a:solidFill>
              </a:rPr>
              <a:t>De Pancratius </a:t>
            </a:r>
            <a:r>
              <a:rPr lang="nl-NL" dirty="0"/>
              <a:t>maakt bij groei op lange termijn medegebruik van het gebouw van het P@rk. Gemeente en schoolbestuur onderzoeken de haalbaarheid van vervangende huisvesting van de VOG kinderopvanglocatie.</a:t>
            </a:r>
          </a:p>
          <a:p>
            <a:pPr>
              <a:buFont typeface="Arial" panose="020B0604020202020204" pitchFamily="34" charset="0"/>
              <a:buChar char="•"/>
            </a:pPr>
            <a:r>
              <a:rPr lang="nl-NL" dirty="0">
                <a:solidFill>
                  <a:schemeClr val="accent2"/>
                </a:solidFill>
              </a:rPr>
              <a:t>De Ontdekking </a:t>
            </a:r>
            <a:r>
              <a:rPr lang="nl-NL" dirty="0"/>
              <a:t>maakt bij groei op lange termijn medegebruik van het gebouw van het P@rk. Mogelijke groei van kinderopvang op termijn kan ruimtelijk opgelost worden in de Bengelenburg.</a:t>
            </a:r>
          </a:p>
          <a:p>
            <a:pPr>
              <a:buFont typeface="Arial" panose="020B0604020202020204" pitchFamily="34" charset="0"/>
              <a:buChar char="•"/>
            </a:pPr>
            <a:r>
              <a:rPr lang="nl-NL" dirty="0">
                <a:solidFill>
                  <a:schemeClr val="accent2"/>
                </a:solidFill>
              </a:rPr>
              <a:t>Het P@rk </a:t>
            </a:r>
            <a:r>
              <a:rPr lang="nl-NL" dirty="0"/>
              <a:t>biedt op lange termijn mogelijkheden voor medegebruik door andere scholen.</a:t>
            </a:r>
          </a:p>
          <a:p>
            <a:pPr>
              <a:buFont typeface="Arial" panose="020B0604020202020204" pitchFamily="34" charset="0"/>
              <a:buChar char="•"/>
            </a:pPr>
            <a:r>
              <a:rPr lang="nl-NL" dirty="0"/>
              <a:t>Initiatief tot uitbreiding van </a:t>
            </a:r>
            <a:r>
              <a:rPr lang="nl-NL" dirty="0">
                <a:solidFill>
                  <a:schemeClr val="accent2"/>
                </a:solidFill>
              </a:rPr>
              <a:t>kinderopvang</a:t>
            </a:r>
            <a:r>
              <a:rPr lang="nl-NL" dirty="0"/>
              <a:t> ligt bij de aanbieders van kinderopvang, inclusief haalbaarheidsonderzoek met sluitende business case.</a:t>
            </a:r>
          </a:p>
        </p:txBody>
      </p:sp>
    </p:spTree>
    <p:extLst>
      <p:ext uri="{BB962C8B-B14F-4D97-AF65-F5344CB8AC3E}">
        <p14:creationId xmlns:p14="http://schemas.microsoft.com/office/powerpoint/2010/main" val="3236063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02639B-1D23-A43A-70B7-203A6BDB974D}"/>
              </a:ext>
            </a:extLst>
          </p:cNvPr>
          <p:cNvSpPr>
            <a:spLocks noGrp="1"/>
          </p:cNvSpPr>
          <p:nvPr>
            <p:ph type="title"/>
          </p:nvPr>
        </p:nvSpPr>
        <p:spPr/>
        <p:txBody>
          <a:bodyPr/>
          <a:lstStyle/>
          <a:p>
            <a:r>
              <a:rPr lang="nl-NL" dirty="0"/>
              <a:t>Afspraken per kern</a:t>
            </a:r>
          </a:p>
        </p:txBody>
      </p:sp>
      <p:sp>
        <p:nvSpPr>
          <p:cNvPr id="3" name="Tijdelijke aanduiding voor dianummer 2">
            <a:extLst>
              <a:ext uri="{FF2B5EF4-FFF2-40B4-BE49-F238E27FC236}">
                <a16:creationId xmlns:a16="http://schemas.microsoft.com/office/drawing/2014/main" id="{04CFBB29-1CB3-7BC8-4DA9-284B6C7B33F3}"/>
              </a:ext>
            </a:extLst>
          </p:cNvPr>
          <p:cNvSpPr>
            <a:spLocks noGrp="1"/>
          </p:cNvSpPr>
          <p:nvPr>
            <p:ph type="sldNum" sz="quarter" idx="11"/>
          </p:nvPr>
        </p:nvSpPr>
        <p:spPr/>
        <p:txBody>
          <a:bodyPr/>
          <a:lstStyle/>
          <a:p>
            <a:r>
              <a:rPr lang="nl-NL"/>
              <a:t>Pagina </a:t>
            </a:r>
            <a:fld id="{F878D446-F16B-4207-A0AF-AB24B95C931B}" type="slidenum">
              <a:rPr lang="nl-NL" smtClean="0"/>
              <a:pPr/>
              <a:t>14</a:t>
            </a:fld>
            <a:endParaRPr lang="nl-NL" dirty="0"/>
          </a:p>
        </p:txBody>
      </p:sp>
      <p:sp>
        <p:nvSpPr>
          <p:cNvPr id="4" name="Tijdelijke aanduiding voor tekst 3">
            <a:extLst>
              <a:ext uri="{FF2B5EF4-FFF2-40B4-BE49-F238E27FC236}">
                <a16:creationId xmlns:a16="http://schemas.microsoft.com/office/drawing/2014/main" id="{40A2AFD6-9BC6-ACE1-B385-D5805BD7CBC3}"/>
              </a:ext>
            </a:extLst>
          </p:cNvPr>
          <p:cNvSpPr>
            <a:spLocks noGrp="1"/>
          </p:cNvSpPr>
          <p:nvPr>
            <p:ph type="body" sz="quarter" idx="12"/>
          </p:nvPr>
        </p:nvSpPr>
        <p:spPr/>
        <p:txBody>
          <a:bodyPr/>
          <a:lstStyle/>
          <a:p>
            <a:pPr marL="0" indent="0">
              <a:buNone/>
            </a:pPr>
            <a:r>
              <a:rPr lang="nl-NL" b="1" dirty="0">
                <a:solidFill>
                  <a:schemeClr val="accent4"/>
                </a:solidFill>
              </a:rPr>
              <a:t>Kern Eerbeek</a:t>
            </a:r>
          </a:p>
          <a:p>
            <a:pPr marL="0" indent="0">
              <a:buNone/>
            </a:pPr>
            <a:endParaRPr lang="nl-NL" dirty="0"/>
          </a:p>
          <a:p>
            <a:pPr>
              <a:buFont typeface="Arial" panose="020B0604020202020204" pitchFamily="34" charset="0"/>
              <a:buChar char="•"/>
            </a:pPr>
            <a:r>
              <a:rPr lang="nl-NL" dirty="0"/>
              <a:t>Het </a:t>
            </a:r>
            <a:r>
              <a:rPr lang="nl-NL" dirty="0">
                <a:solidFill>
                  <a:schemeClr val="accent2"/>
                </a:solidFill>
              </a:rPr>
              <a:t>cluster C. van Leeuwen en de Enk </a:t>
            </a:r>
            <a:r>
              <a:rPr lang="nl-NL" dirty="0"/>
              <a:t>vraagt op de korte termijn integraal onderzoek naar doelmatige inzet van ruimten vanwege de groei van de Enk en kinderopvang. Rekening wordt gehouden met een uitbreiding voor het onderwijs van 175 m² </a:t>
            </a:r>
            <a:r>
              <a:rPr lang="nl-NL" dirty="0" err="1"/>
              <a:t>bvo</a:t>
            </a:r>
            <a:r>
              <a:rPr lang="nl-NL" dirty="0"/>
              <a:t>.</a:t>
            </a:r>
          </a:p>
          <a:p>
            <a:pPr>
              <a:buFont typeface="Arial" panose="020B0604020202020204" pitchFamily="34" charset="0"/>
              <a:buChar char="•"/>
            </a:pPr>
            <a:r>
              <a:rPr lang="nl-NL" dirty="0"/>
              <a:t>Het schoolgebouw van </a:t>
            </a:r>
            <a:r>
              <a:rPr lang="nl-NL" dirty="0">
                <a:solidFill>
                  <a:schemeClr val="accent2"/>
                </a:solidFill>
              </a:rPr>
              <a:t>Kindcentrum Sterrenbeek </a:t>
            </a:r>
            <a:r>
              <a:rPr lang="nl-NL" dirty="0"/>
              <a:t>wordt optimaler benut door de verplaatsing van de Spr@nkel en de beëindiging van het medegebruik van de Triangel.</a:t>
            </a:r>
          </a:p>
          <a:p>
            <a:pPr>
              <a:buFont typeface="Arial" panose="020B0604020202020204" pitchFamily="34" charset="0"/>
              <a:buChar char="•"/>
            </a:pPr>
            <a:r>
              <a:rPr lang="nl-NL" dirty="0"/>
              <a:t>Het schoolgebouw van </a:t>
            </a:r>
            <a:r>
              <a:rPr lang="nl-NL" dirty="0">
                <a:solidFill>
                  <a:schemeClr val="accent2"/>
                </a:solidFill>
              </a:rPr>
              <a:t>de Triangel </a:t>
            </a:r>
            <a:r>
              <a:rPr lang="nl-NL" dirty="0"/>
              <a:t>biedt na uitvoering van de verplaatsingsafspraak per 1 augustus 2024 voldoende capaciteit voor de lange termijn.</a:t>
            </a:r>
          </a:p>
          <a:p>
            <a:pPr>
              <a:buFont typeface="Arial" panose="020B0604020202020204" pitchFamily="34" charset="0"/>
              <a:buChar char="•"/>
            </a:pPr>
            <a:r>
              <a:rPr lang="nl-NL" dirty="0"/>
              <a:t>Initiatief tot uitbreiding van </a:t>
            </a:r>
            <a:r>
              <a:rPr lang="nl-NL" dirty="0">
                <a:solidFill>
                  <a:schemeClr val="accent2"/>
                </a:solidFill>
              </a:rPr>
              <a:t>kinderopvang</a:t>
            </a:r>
            <a:r>
              <a:rPr lang="nl-NL" dirty="0"/>
              <a:t> ligt bij de aanbieders van kinderopvang, inclusief haalbaarheidsonderzoek met sluitende business case.</a:t>
            </a:r>
          </a:p>
        </p:txBody>
      </p:sp>
    </p:spTree>
    <p:extLst>
      <p:ext uri="{BB962C8B-B14F-4D97-AF65-F5344CB8AC3E}">
        <p14:creationId xmlns:p14="http://schemas.microsoft.com/office/powerpoint/2010/main" val="3620387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0E2894-4044-1313-A43D-29C945216373}"/>
              </a:ext>
            </a:extLst>
          </p:cNvPr>
          <p:cNvSpPr>
            <a:spLocks noGrp="1"/>
          </p:cNvSpPr>
          <p:nvPr>
            <p:ph type="title"/>
          </p:nvPr>
        </p:nvSpPr>
        <p:spPr/>
        <p:txBody>
          <a:bodyPr/>
          <a:lstStyle/>
          <a:p>
            <a:r>
              <a:rPr lang="nl-NL" dirty="0"/>
              <a:t>Afspraken per kern</a:t>
            </a:r>
          </a:p>
        </p:txBody>
      </p:sp>
      <p:sp>
        <p:nvSpPr>
          <p:cNvPr id="3" name="Tijdelijke aanduiding voor dianummer 2">
            <a:extLst>
              <a:ext uri="{FF2B5EF4-FFF2-40B4-BE49-F238E27FC236}">
                <a16:creationId xmlns:a16="http://schemas.microsoft.com/office/drawing/2014/main" id="{7E28043D-3F52-E7E0-55E5-7788BD56C45C}"/>
              </a:ext>
            </a:extLst>
          </p:cNvPr>
          <p:cNvSpPr>
            <a:spLocks noGrp="1"/>
          </p:cNvSpPr>
          <p:nvPr>
            <p:ph type="sldNum" sz="quarter" idx="11"/>
          </p:nvPr>
        </p:nvSpPr>
        <p:spPr/>
        <p:txBody>
          <a:bodyPr/>
          <a:lstStyle/>
          <a:p>
            <a:r>
              <a:rPr lang="nl-NL"/>
              <a:t>Pagina </a:t>
            </a:r>
            <a:fld id="{F878D446-F16B-4207-A0AF-AB24B95C931B}" type="slidenum">
              <a:rPr lang="nl-NL" smtClean="0"/>
              <a:pPr/>
              <a:t>15</a:t>
            </a:fld>
            <a:endParaRPr lang="nl-NL" dirty="0"/>
          </a:p>
        </p:txBody>
      </p:sp>
      <p:sp>
        <p:nvSpPr>
          <p:cNvPr id="4" name="Tijdelijke aanduiding voor tekst 3">
            <a:extLst>
              <a:ext uri="{FF2B5EF4-FFF2-40B4-BE49-F238E27FC236}">
                <a16:creationId xmlns:a16="http://schemas.microsoft.com/office/drawing/2014/main" id="{1A9D88A7-99EB-BB00-43CC-25A4E81A8FC8}"/>
              </a:ext>
            </a:extLst>
          </p:cNvPr>
          <p:cNvSpPr>
            <a:spLocks noGrp="1"/>
          </p:cNvSpPr>
          <p:nvPr>
            <p:ph type="body" sz="quarter" idx="12"/>
          </p:nvPr>
        </p:nvSpPr>
        <p:spPr/>
        <p:txBody>
          <a:bodyPr/>
          <a:lstStyle/>
          <a:p>
            <a:pPr marL="0" indent="0">
              <a:buNone/>
            </a:pPr>
            <a:r>
              <a:rPr lang="nl-NL" b="1" dirty="0">
                <a:solidFill>
                  <a:schemeClr val="accent4"/>
                </a:solidFill>
              </a:rPr>
              <a:t>Kleine kernen</a:t>
            </a:r>
          </a:p>
          <a:p>
            <a:pPr marL="0" indent="0">
              <a:buNone/>
            </a:pPr>
            <a:endParaRPr lang="nl-NL" b="1" dirty="0">
              <a:solidFill>
                <a:schemeClr val="accent4"/>
              </a:solidFill>
            </a:endParaRPr>
          </a:p>
          <a:p>
            <a:pPr>
              <a:buFont typeface="Arial" panose="020B0604020202020204" pitchFamily="34" charset="0"/>
              <a:buChar char="•"/>
            </a:pPr>
            <a:r>
              <a:rPr lang="nl-NL" dirty="0"/>
              <a:t>Vanwege de onduidelijkheid van de toekomstbestendigheid van de scholen in de kleine kernen worden geen investeringen opgenomen, ook al zijn de gebouwen gedateerd. Met een onderzoek wordt voor het volgende tijdvak bepaald welke maatregelen genomen worden.</a:t>
            </a:r>
          </a:p>
        </p:txBody>
      </p:sp>
    </p:spTree>
    <p:extLst>
      <p:ext uri="{BB962C8B-B14F-4D97-AF65-F5344CB8AC3E}">
        <p14:creationId xmlns:p14="http://schemas.microsoft.com/office/powerpoint/2010/main" val="3878245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Afbeelding 60">
            <a:extLst>
              <a:ext uri="{FF2B5EF4-FFF2-40B4-BE49-F238E27FC236}">
                <a16:creationId xmlns:a16="http://schemas.microsoft.com/office/drawing/2014/main" id="{48E4468A-DF9D-8352-A389-66E8EBD8FEF5}"/>
              </a:ext>
            </a:extLst>
          </p:cNvPr>
          <p:cNvPicPr>
            <a:picLocks noChangeAspect="1"/>
          </p:cNvPicPr>
          <p:nvPr/>
        </p:nvPicPr>
        <p:blipFill>
          <a:blip r:embed="rId3"/>
          <a:stretch>
            <a:fillRect/>
          </a:stretch>
        </p:blipFill>
        <p:spPr>
          <a:xfrm>
            <a:off x="-5328" y="67304"/>
            <a:ext cx="4607316" cy="5195635"/>
          </a:xfrm>
          <a:prstGeom prst="roundRect">
            <a:avLst/>
          </a:prstGeom>
        </p:spPr>
      </p:pic>
      <p:sp>
        <p:nvSpPr>
          <p:cNvPr id="155" name="Rechthoek: afgeronde hoeken 154">
            <a:extLst>
              <a:ext uri="{FF2B5EF4-FFF2-40B4-BE49-F238E27FC236}">
                <a16:creationId xmlns:a16="http://schemas.microsoft.com/office/drawing/2014/main" id="{8E41303A-C79F-BB28-969C-0C0F86DD791E}"/>
              </a:ext>
            </a:extLst>
          </p:cNvPr>
          <p:cNvSpPr/>
          <p:nvPr/>
        </p:nvSpPr>
        <p:spPr>
          <a:xfrm>
            <a:off x="3003913" y="4914424"/>
            <a:ext cx="801196" cy="329946"/>
          </a:xfrm>
          <a:prstGeom prst="roundRect">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4" name="Tijdelijke aanduiding voor datum 3" hidden="1">
            <a:extLst>
              <a:ext uri="{FF2B5EF4-FFF2-40B4-BE49-F238E27FC236}">
                <a16:creationId xmlns:a16="http://schemas.microsoft.com/office/drawing/2014/main" id="{4EE565D8-3B4E-6B0B-FA9C-587802855B5E}"/>
              </a:ext>
            </a:extLst>
          </p:cNvPr>
          <p:cNvSpPr>
            <a:spLocks noGrp="1"/>
          </p:cNvSpPr>
          <p:nvPr>
            <p:ph type="dt" sz="half" idx="10"/>
          </p:nvPr>
        </p:nvSpPr>
        <p:spPr/>
        <p:txBody>
          <a:bodyPr/>
          <a:lstStyle/>
          <a:p>
            <a:pPr>
              <a:spcAft>
                <a:spcPts val="600"/>
              </a:spcAft>
            </a:pPr>
            <a:r>
              <a:rPr lang="nl-NL"/>
              <a:t>1 december 2022</a:t>
            </a:r>
            <a:endParaRPr lang="en-US"/>
          </a:p>
        </p:txBody>
      </p:sp>
      <p:sp>
        <p:nvSpPr>
          <p:cNvPr id="5" name="Tijdelijke aanduiding voor dianummer 4" hidden="1">
            <a:extLst>
              <a:ext uri="{FF2B5EF4-FFF2-40B4-BE49-F238E27FC236}">
                <a16:creationId xmlns:a16="http://schemas.microsoft.com/office/drawing/2014/main" id="{6CC06970-07D9-CFA0-D4C8-C93E77726365}"/>
              </a:ext>
            </a:extLst>
          </p:cNvPr>
          <p:cNvSpPr>
            <a:spLocks noGrp="1"/>
          </p:cNvSpPr>
          <p:nvPr>
            <p:ph type="sldNum" sz="quarter" idx="4"/>
          </p:nvPr>
        </p:nvSpPr>
        <p:spPr>
          <a:xfrm>
            <a:off x="1505624" y="6450835"/>
            <a:ext cx="2133600" cy="365125"/>
          </a:xfrm>
          <a:prstGeom prst="rect">
            <a:avLst/>
          </a:prstGeom>
        </p:spPr>
        <p:txBody>
          <a:bodyPr vert="horz" lIns="91440" tIns="45720" rIns="91440" bIns="45720" rtlCol="0" anchor="ctr"/>
          <a:lstStyle>
            <a:defPPr>
              <a:defRPr lang="nl-NL"/>
            </a:defPPr>
            <a:lvl1pPr marL="0" algn="l" defTabSz="914400" rtl="0" eaLnBrk="1" latinLnBrk="0" hangingPunct="1">
              <a:defRPr sz="1000" kern="12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nl-NL"/>
              <a:t> pagina </a:t>
            </a:r>
            <a:fld id="{F878D446-F16B-4207-A0AF-AB24B95C931B}" type="slidenum">
              <a:rPr lang="nl-NL" smtClean="0"/>
              <a:pPr>
                <a:spcAft>
                  <a:spcPts val="600"/>
                </a:spcAft>
              </a:pPr>
              <a:t>2</a:t>
            </a:fld>
            <a:endParaRPr lang="nl-NL"/>
          </a:p>
        </p:txBody>
      </p:sp>
      <p:grpSp>
        <p:nvGrpSpPr>
          <p:cNvPr id="55" name="Groep 54">
            <a:extLst>
              <a:ext uri="{FF2B5EF4-FFF2-40B4-BE49-F238E27FC236}">
                <a16:creationId xmlns:a16="http://schemas.microsoft.com/office/drawing/2014/main" id="{AD362CD2-C31D-ED66-B140-9B86773E4D2D}"/>
              </a:ext>
            </a:extLst>
          </p:cNvPr>
          <p:cNvGrpSpPr/>
          <p:nvPr/>
        </p:nvGrpSpPr>
        <p:grpSpPr>
          <a:xfrm>
            <a:off x="3950816" y="384549"/>
            <a:ext cx="2390857" cy="2095589"/>
            <a:chOff x="654257" y="489830"/>
            <a:chExt cx="1969339" cy="1667369"/>
          </a:xfrm>
        </p:grpSpPr>
        <p:pic>
          <p:nvPicPr>
            <p:cNvPr id="56" name="Graphic 55" descr="Raad van bestuur silhouet">
              <a:extLst>
                <a:ext uri="{FF2B5EF4-FFF2-40B4-BE49-F238E27FC236}">
                  <a16:creationId xmlns:a16="http://schemas.microsoft.com/office/drawing/2014/main" id="{16CF9ABB-6DB2-CDB7-613E-066751CF8B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3200" y="489830"/>
              <a:ext cx="774102" cy="774102"/>
            </a:xfrm>
            <a:prstGeom prst="rect">
              <a:avLst/>
            </a:prstGeom>
          </p:spPr>
        </p:pic>
        <p:grpSp>
          <p:nvGrpSpPr>
            <p:cNvPr id="57" name="Groep 56">
              <a:extLst>
                <a:ext uri="{FF2B5EF4-FFF2-40B4-BE49-F238E27FC236}">
                  <a16:creationId xmlns:a16="http://schemas.microsoft.com/office/drawing/2014/main" id="{A8A6A3B7-A2A8-AD73-1A62-6FB04B7F3894}"/>
                </a:ext>
              </a:extLst>
            </p:cNvPr>
            <p:cNvGrpSpPr/>
            <p:nvPr/>
          </p:nvGrpSpPr>
          <p:grpSpPr>
            <a:xfrm>
              <a:off x="654257" y="1183245"/>
              <a:ext cx="1969339" cy="973954"/>
              <a:chOff x="8813990" y="5158089"/>
              <a:chExt cx="1689841" cy="973954"/>
            </a:xfrm>
          </p:grpSpPr>
          <p:sp>
            <p:nvSpPr>
              <p:cNvPr id="58" name="Rechthoek: afgeronde hoeken 57">
                <a:extLst>
                  <a:ext uri="{FF2B5EF4-FFF2-40B4-BE49-F238E27FC236}">
                    <a16:creationId xmlns:a16="http://schemas.microsoft.com/office/drawing/2014/main" id="{9B61DEA0-FE2E-0309-15F1-53B1A7D1055E}"/>
                  </a:ext>
                </a:extLst>
              </p:cNvPr>
              <p:cNvSpPr/>
              <p:nvPr/>
            </p:nvSpPr>
            <p:spPr>
              <a:xfrm>
                <a:off x="8916999" y="5158089"/>
                <a:ext cx="1586832" cy="931317"/>
              </a:xfrm>
              <a:prstGeom prst="roundRect">
                <a:avLst/>
              </a:prstGeom>
              <a:solidFill>
                <a:schemeClr val="accent3"/>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sp>
            <p:nvSpPr>
              <p:cNvPr id="59" name="Tekstvak 58">
                <a:extLst>
                  <a:ext uri="{FF2B5EF4-FFF2-40B4-BE49-F238E27FC236}">
                    <a16:creationId xmlns:a16="http://schemas.microsoft.com/office/drawing/2014/main" id="{20158824-738B-7355-E644-2FF6F5208089}"/>
                  </a:ext>
                </a:extLst>
              </p:cNvPr>
              <p:cNvSpPr txBox="1"/>
              <p:nvPr/>
            </p:nvSpPr>
            <p:spPr>
              <a:xfrm>
                <a:off x="8813990" y="5301046"/>
                <a:ext cx="1560589" cy="830997"/>
              </a:xfrm>
              <a:prstGeom prst="rect">
                <a:avLst/>
              </a:prstGeom>
              <a:noFill/>
            </p:spPr>
            <p:txBody>
              <a:bodyPr wrap="square" rtlCol="0">
                <a:spAutoFit/>
              </a:bodyPr>
              <a:lstStyle/>
              <a:p>
                <a:pPr>
                  <a:tabLst>
                    <a:tab pos="273050" algn="l"/>
                  </a:tabLst>
                </a:pPr>
                <a:r>
                  <a:rPr lang="nl-NL" dirty="0">
                    <a:solidFill>
                      <a:schemeClr val="bg1"/>
                    </a:solidFill>
                    <a:latin typeface="Verdana" panose="020B0604030504040204" pitchFamily="34" charset="0"/>
                    <a:ea typeface="Verdana" panose="020B0604030504040204" pitchFamily="34" charset="0"/>
                  </a:rPr>
                  <a:t>	5</a:t>
                </a:r>
                <a:r>
                  <a:rPr lang="nl-NL" sz="1200" dirty="0">
                    <a:solidFill>
                      <a:schemeClr val="bg1"/>
                    </a:solidFill>
                    <a:latin typeface="Verdana" panose="020B0604030504040204" pitchFamily="34" charset="0"/>
                    <a:ea typeface="Verdana" panose="020B0604030504040204" pitchFamily="34" charset="0"/>
                  </a:rPr>
                  <a:t> Schoolbesturen</a:t>
                </a:r>
              </a:p>
              <a:p>
                <a:pPr>
                  <a:tabLst>
                    <a:tab pos="273050" algn="l"/>
                  </a:tabLst>
                </a:pPr>
                <a:r>
                  <a:rPr lang="nl-NL" sz="1200" dirty="0">
                    <a:solidFill>
                      <a:schemeClr val="bg1"/>
                    </a:solidFill>
                    <a:latin typeface="Verdana" panose="020B0604030504040204" pitchFamily="34" charset="0"/>
                    <a:ea typeface="Verdana" panose="020B0604030504040204" pitchFamily="34" charset="0"/>
                  </a:rPr>
                  <a:t>	</a:t>
                </a:r>
                <a:r>
                  <a:rPr lang="nl-NL" dirty="0">
                    <a:solidFill>
                      <a:schemeClr val="bg1"/>
                    </a:solidFill>
                    <a:latin typeface="Verdana" panose="020B0604030504040204" pitchFamily="34" charset="0"/>
                    <a:ea typeface="Verdana" panose="020B0604030504040204" pitchFamily="34" charset="0"/>
                  </a:rPr>
                  <a:t>1</a:t>
                </a:r>
                <a:r>
                  <a:rPr lang="nl-NL" sz="1200" dirty="0">
                    <a:solidFill>
                      <a:schemeClr val="bg1"/>
                    </a:solidFill>
                    <a:latin typeface="Verdana" panose="020B0604030504040204" pitchFamily="34" charset="0"/>
                    <a:ea typeface="Verdana" panose="020B0604030504040204" pitchFamily="34" charset="0"/>
                  </a:rPr>
                  <a:t> Gemeente </a:t>
                </a:r>
              </a:p>
              <a:p>
                <a:pPr>
                  <a:tabLst>
                    <a:tab pos="273050" algn="l"/>
                  </a:tabLst>
                </a:pPr>
                <a:r>
                  <a:rPr lang="nl-NL" sz="1200" dirty="0">
                    <a:solidFill>
                      <a:schemeClr val="bg1"/>
                    </a:solidFill>
                    <a:latin typeface="Verdana" panose="020B0604030504040204" pitchFamily="34" charset="0"/>
                    <a:ea typeface="Verdana" panose="020B0604030504040204" pitchFamily="34" charset="0"/>
                  </a:rPr>
                  <a:t>		</a:t>
                </a:r>
              </a:p>
            </p:txBody>
          </p:sp>
        </p:grpSp>
      </p:grpSp>
      <p:grpSp>
        <p:nvGrpSpPr>
          <p:cNvPr id="39" name="Groep 38">
            <a:extLst>
              <a:ext uri="{FF2B5EF4-FFF2-40B4-BE49-F238E27FC236}">
                <a16:creationId xmlns:a16="http://schemas.microsoft.com/office/drawing/2014/main" id="{A023F2D1-144A-C025-1356-D2848FABBFAE}"/>
              </a:ext>
            </a:extLst>
          </p:cNvPr>
          <p:cNvGrpSpPr/>
          <p:nvPr/>
        </p:nvGrpSpPr>
        <p:grpSpPr>
          <a:xfrm>
            <a:off x="8911828" y="4201818"/>
            <a:ext cx="2653084" cy="2550139"/>
            <a:chOff x="8867808" y="3318871"/>
            <a:chExt cx="2653084" cy="2550139"/>
          </a:xfrm>
        </p:grpSpPr>
        <p:pic>
          <p:nvPicPr>
            <p:cNvPr id="26" name="Afbeelding 25" descr="Afbeelding met Lettertype, Graphics, clipart, grafische vormgeving&#10;&#10;Automatisch gegenereerde beschrijving">
              <a:extLst>
                <a:ext uri="{FF2B5EF4-FFF2-40B4-BE49-F238E27FC236}">
                  <a16:creationId xmlns:a16="http://schemas.microsoft.com/office/drawing/2014/main" id="{BB7D22B2-BFB9-FB9C-85D4-BB3A5F9E07C7}"/>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656134" y="3318871"/>
              <a:ext cx="1864758" cy="1187871"/>
            </a:xfrm>
            <a:prstGeom prst="rect">
              <a:avLst/>
            </a:prstGeom>
          </p:spPr>
        </p:pic>
        <p:grpSp>
          <p:nvGrpSpPr>
            <p:cNvPr id="29" name="Groep 28">
              <a:extLst>
                <a:ext uri="{FF2B5EF4-FFF2-40B4-BE49-F238E27FC236}">
                  <a16:creationId xmlns:a16="http://schemas.microsoft.com/office/drawing/2014/main" id="{2446042F-293B-5909-B875-B21489E0CB2D}"/>
                </a:ext>
              </a:extLst>
            </p:cNvPr>
            <p:cNvGrpSpPr/>
            <p:nvPr/>
          </p:nvGrpSpPr>
          <p:grpSpPr>
            <a:xfrm>
              <a:off x="8867808" y="3819729"/>
              <a:ext cx="2483614" cy="2049281"/>
              <a:chOff x="8910201" y="4506800"/>
              <a:chExt cx="2295495" cy="2049281"/>
            </a:xfrm>
          </p:grpSpPr>
          <p:grpSp>
            <p:nvGrpSpPr>
              <p:cNvPr id="31" name="Graphic 12" descr="Kaart met speld silhouet">
                <a:extLst>
                  <a:ext uri="{FF2B5EF4-FFF2-40B4-BE49-F238E27FC236}">
                    <a16:creationId xmlns:a16="http://schemas.microsoft.com/office/drawing/2014/main" id="{28FC4720-9914-04CD-E6AE-62C91A076100}"/>
                  </a:ext>
                </a:extLst>
              </p:cNvPr>
              <p:cNvGrpSpPr/>
              <p:nvPr/>
            </p:nvGrpSpPr>
            <p:grpSpPr>
              <a:xfrm>
                <a:off x="8927102" y="4506800"/>
                <a:ext cx="720000" cy="609349"/>
                <a:chOff x="8644151" y="2805116"/>
                <a:chExt cx="720000" cy="609349"/>
              </a:xfrm>
              <a:solidFill>
                <a:schemeClr val="accent4"/>
              </a:solidFill>
            </p:grpSpPr>
            <p:sp>
              <p:nvSpPr>
                <p:cNvPr id="36" name="Vrije vorm: vorm 35">
                  <a:extLst>
                    <a:ext uri="{FF2B5EF4-FFF2-40B4-BE49-F238E27FC236}">
                      <a16:creationId xmlns:a16="http://schemas.microsoft.com/office/drawing/2014/main" id="{40256D24-53FE-6863-591C-E658BF4DFD8C}"/>
                    </a:ext>
                  </a:extLst>
                </p:cNvPr>
                <p:cNvSpPr/>
                <p:nvPr/>
              </p:nvSpPr>
              <p:spPr>
                <a:xfrm>
                  <a:off x="8644151" y="2910465"/>
                  <a:ext cx="720000" cy="504000"/>
                </a:xfrm>
                <a:custGeom>
                  <a:avLst/>
                  <a:gdLst>
                    <a:gd name="connsiteX0" fmla="*/ 651474 w 720000"/>
                    <a:gd name="connsiteY0" fmla="*/ 55746 h 504000"/>
                    <a:gd name="connsiteX1" fmla="*/ 644049 w 720000"/>
                    <a:gd name="connsiteY1" fmla="*/ 72153 h 504000"/>
                    <a:gd name="connsiteX2" fmla="*/ 702000 w 720000"/>
                    <a:gd name="connsiteY2" fmla="*/ 101124 h 504000"/>
                    <a:gd name="connsiteX3" fmla="*/ 702000 w 720000"/>
                    <a:gd name="connsiteY3" fmla="*/ 474876 h 504000"/>
                    <a:gd name="connsiteX4" fmla="*/ 549000 w 720000"/>
                    <a:gd name="connsiteY4" fmla="*/ 398376 h 504000"/>
                    <a:gd name="connsiteX5" fmla="*/ 549000 w 720000"/>
                    <a:gd name="connsiteY5" fmla="*/ 247500 h 504000"/>
                    <a:gd name="connsiteX6" fmla="*/ 531000 w 720000"/>
                    <a:gd name="connsiteY6" fmla="*/ 247500 h 504000"/>
                    <a:gd name="connsiteX7" fmla="*/ 531000 w 720000"/>
                    <a:gd name="connsiteY7" fmla="*/ 398376 h 504000"/>
                    <a:gd name="connsiteX8" fmla="*/ 369000 w 720000"/>
                    <a:gd name="connsiteY8" fmla="*/ 479376 h 504000"/>
                    <a:gd name="connsiteX9" fmla="*/ 369000 w 720000"/>
                    <a:gd name="connsiteY9" fmla="*/ 105624 h 504000"/>
                    <a:gd name="connsiteX10" fmla="*/ 435420 w 720000"/>
                    <a:gd name="connsiteY10" fmla="*/ 72414 h 504000"/>
                    <a:gd name="connsiteX11" fmla="*/ 427986 w 720000"/>
                    <a:gd name="connsiteY11" fmla="*/ 56007 h 504000"/>
                    <a:gd name="connsiteX12" fmla="*/ 360000 w 720000"/>
                    <a:gd name="connsiteY12" fmla="*/ 90000 h 504000"/>
                    <a:gd name="connsiteX13" fmla="*/ 180000 w 720000"/>
                    <a:gd name="connsiteY13" fmla="*/ 0 h 504000"/>
                    <a:gd name="connsiteX14" fmla="*/ 0 w 720000"/>
                    <a:gd name="connsiteY14" fmla="*/ 90000 h 504000"/>
                    <a:gd name="connsiteX15" fmla="*/ 0 w 720000"/>
                    <a:gd name="connsiteY15" fmla="*/ 504000 h 504000"/>
                    <a:gd name="connsiteX16" fmla="*/ 180000 w 720000"/>
                    <a:gd name="connsiteY16" fmla="*/ 414000 h 504000"/>
                    <a:gd name="connsiteX17" fmla="*/ 360000 w 720000"/>
                    <a:gd name="connsiteY17" fmla="*/ 504000 h 504000"/>
                    <a:gd name="connsiteX18" fmla="*/ 540000 w 720000"/>
                    <a:gd name="connsiteY18" fmla="*/ 414000 h 504000"/>
                    <a:gd name="connsiteX19" fmla="*/ 720000 w 720000"/>
                    <a:gd name="connsiteY19" fmla="*/ 504000 h 504000"/>
                    <a:gd name="connsiteX20" fmla="*/ 720000 w 720000"/>
                    <a:gd name="connsiteY20" fmla="*/ 90000 h 504000"/>
                    <a:gd name="connsiteX21" fmla="*/ 171000 w 720000"/>
                    <a:gd name="connsiteY21" fmla="*/ 398376 h 504000"/>
                    <a:gd name="connsiteX22" fmla="*/ 18000 w 720000"/>
                    <a:gd name="connsiteY22" fmla="*/ 474876 h 504000"/>
                    <a:gd name="connsiteX23" fmla="*/ 18000 w 720000"/>
                    <a:gd name="connsiteY23" fmla="*/ 101124 h 504000"/>
                    <a:gd name="connsiteX24" fmla="*/ 171000 w 720000"/>
                    <a:gd name="connsiteY24" fmla="*/ 24624 h 504000"/>
                    <a:gd name="connsiteX25" fmla="*/ 351000 w 720000"/>
                    <a:gd name="connsiteY25" fmla="*/ 479376 h 504000"/>
                    <a:gd name="connsiteX26" fmla="*/ 189000 w 720000"/>
                    <a:gd name="connsiteY26" fmla="*/ 398376 h 504000"/>
                    <a:gd name="connsiteX27" fmla="*/ 189000 w 720000"/>
                    <a:gd name="connsiteY27" fmla="*/ 24624 h 504000"/>
                    <a:gd name="connsiteX28" fmla="*/ 351000 w 720000"/>
                    <a:gd name="connsiteY28" fmla="*/ 105624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0000" h="504000">
                      <a:moveTo>
                        <a:pt x="651474" y="55746"/>
                      </a:moveTo>
                      <a:lnTo>
                        <a:pt x="644049" y="72153"/>
                      </a:lnTo>
                      <a:lnTo>
                        <a:pt x="702000" y="101124"/>
                      </a:lnTo>
                      <a:lnTo>
                        <a:pt x="702000" y="474876"/>
                      </a:lnTo>
                      <a:lnTo>
                        <a:pt x="549000" y="398376"/>
                      </a:lnTo>
                      <a:lnTo>
                        <a:pt x="549000" y="247500"/>
                      </a:lnTo>
                      <a:lnTo>
                        <a:pt x="531000" y="247500"/>
                      </a:lnTo>
                      <a:lnTo>
                        <a:pt x="531000" y="398376"/>
                      </a:lnTo>
                      <a:lnTo>
                        <a:pt x="369000" y="479376"/>
                      </a:lnTo>
                      <a:lnTo>
                        <a:pt x="369000" y="105624"/>
                      </a:lnTo>
                      <a:lnTo>
                        <a:pt x="435420" y="72414"/>
                      </a:lnTo>
                      <a:lnTo>
                        <a:pt x="427986" y="56007"/>
                      </a:lnTo>
                      <a:lnTo>
                        <a:pt x="360000" y="90000"/>
                      </a:lnTo>
                      <a:lnTo>
                        <a:pt x="180000" y="0"/>
                      </a:lnTo>
                      <a:lnTo>
                        <a:pt x="0" y="90000"/>
                      </a:lnTo>
                      <a:lnTo>
                        <a:pt x="0" y="504000"/>
                      </a:lnTo>
                      <a:lnTo>
                        <a:pt x="180000" y="414000"/>
                      </a:lnTo>
                      <a:lnTo>
                        <a:pt x="360000" y="504000"/>
                      </a:lnTo>
                      <a:lnTo>
                        <a:pt x="540000" y="414000"/>
                      </a:lnTo>
                      <a:lnTo>
                        <a:pt x="720000" y="504000"/>
                      </a:lnTo>
                      <a:lnTo>
                        <a:pt x="720000" y="90000"/>
                      </a:lnTo>
                      <a:close/>
                      <a:moveTo>
                        <a:pt x="171000" y="398376"/>
                      </a:moveTo>
                      <a:lnTo>
                        <a:pt x="18000" y="474876"/>
                      </a:lnTo>
                      <a:lnTo>
                        <a:pt x="18000" y="101124"/>
                      </a:lnTo>
                      <a:lnTo>
                        <a:pt x="171000" y="24624"/>
                      </a:lnTo>
                      <a:close/>
                      <a:moveTo>
                        <a:pt x="351000" y="479376"/>
                      </a:moveTo>
                      <a:lnTo>
                        <a:pt x="189000" y="398376"/>
                      </a:lnTo>
                      <a:lnTo>
                        <a:pt x="189000" y="24624"/>
                      </a:lnTo>
                      <a:lnTo>
                        <a:pt x="351000" y="105624"/>
                      </a:lnTo>
                      <a:close/>
                    </a:path>
                  </a:pathLst>
                </a:custGeom>
                <a:grpFill/>
                <a:ln w="8930" cap="flat">
                  <a:noFill/>
                  <a:prstDash val="solid"/>
                  <a:miter/>
                </a:ln>
              </p:spPr>
              <p:txBody>
                <a:bodyPr rtlCol="0" anchor="ctr"/>
                <a:lstStyle/>
                <a:p>
                  <a:endParaRPr lang="nl-NL"/>
                </a:p>
              </p:txBody>
            </p:sp>
            <p:sp>
              <p:nvSpPr>
                <p:cNvPr id="37" name="Vrije vorm: vorm 36">
                  <a:extLst>
                    <a:ext uri="{FF2B5EF4-FFF2-40B4-BE49-F238E27FC236}">
                      <a16:creationId xmlns:a16="http://schemas.microsoft.com/office/drawing/2014/main" id="{25282685-A761-A6BF-42B0-B5641A4D60DB}"/>
                    </a:ext>
                  </a:extLst>
                </p:cNvPr>
                <p:cNvSpPr/>
                <p:nvPr/>
              </p:nvSpPr>
              <p:spPr>
                <a:xfrm>
                  <a:off x="9091080" y="2805116"/>
                  <a:ext cx="185567" cy="301315"/>
                </a:xfrm>
                <a:custGeom>
                  <a:avLst/>
                  <a:gdLst>
                    <a:gd name="connsiteX0" fmla="*/ 92737 w 185567"/>
                    <a:gd name="connsiteY0" fmla="*/ 18000 h 301315"/>
                    <a:gd name="connsiteX1" fmla="*/ 154558 w 185567"/>
                    <a:gd name="connsiteY1" fmla="*/ 50940 h 301315"/>
                    <a:gd name="connsiteX2" fmla="*/ 162541 w 185567"/>
                    <a:gd name="connsiteY2" fmla="*/ 120240 h 301315"/>
                    <a:gd name="connsiteX3" fmla="*/ 120808 w 185567"/>
                    <a:gd name="connsiteY3" fmla="*/ 212490 h 301315"/>
                    <a:gd name="connsiteX4" fmla="*/ 92737 w 185567"/>
                    <a:gd name="connsiteY4" fmla="*/ 271413 h 301315"/>
                    <a:gd name="connsiteX5" fmla="*/ 64837 w 185567"/>
                    <a:gd name="connsiteY5" fmla="*/ 212859 h 301315"/>
                    <a:gd name="connsiteX6" fmla="*/ 22942 w 185567"/>
                    <a:gd name="connsiteY6" fmla="*/ 120276 h 301315"/>
                    <a:gd name="connsiteX7" fmla="*/ 31042 w 185567"/>
                    <a:gd name="connsiteY7" fmla="*/ 50823 h 301315"/>
                    <a:gd name="connsiteX8" fmla="*/ 92782 w 185567"/>
                    <a:gd name="connsiteY8" fmla="*/ 18000 h 301315"/>
                    <a:gd name="connsiteX9" fmla="*/ 92782 w 185567"/>
                    <a:gd name="connsiteY9" fmla="*/ 0 h 301315"/>
                    <a:gd name="connsiteX10" fmla="*/ 16111 w 185567"/>
                    <a:gd name="connsiteY10" fmla="*/ 40779 h 301315"/>
                    <a:gd name="connsiteX11" fmla="*/ 6355 w 185567"/>
                    <a:gd name="connsiteY11" fmla="*/ 127179 h 301315"/>
                    <a:gd name="connsiteX12" fmla="*/ 48466 w 185567"/>
                    <a:gd name="connsiteY12" fmla="*/ 220257 h 301315"/>
                    <a:gd name="connsiteX13" fmla="*/ 84808 w 185567"/>
                    <a:gd name="connsiteY13" fmla="*/ 296487 h 301315"/>
                    <a:gd name="connsiteX14" fmla="*/ 96955 w 185567"/>
                    <a:gd name="connsiteY14" fmla="*/ 300288 h 301315"/>
                    <a:gd name="connsiteX15" fmla="*/ 100756 w 185567"/>
                    <a:gd name="connsiteY15" fmla="*/ 296487 h 301315"/>
                    <a:gd name="connsiteX16" fmla="*/ 137107 w 185567"/>
                    <a:gd name="connsiteY16" fmla="*/ 220257 h 301315"/>
                    <a:gd name="connsiteX17" fmla="*/ 179209 w 185567"/>
                    <a:gd name="connsiteY17" fmla="*/ 127179 h 301315"/>
                    <a:gd name="connsiteX18" fmla="*/ 169462 w 185567"/>
                    <a:gd name="connsiteY18" fmla="*/ 40779 h 301315"/>
                    <a:gd name="connsiteX19" fmla="*/ 92782 w 185567"/>
                    <a:gd name="connsiteY19" fmla="*/ 0 h 30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5567" h="301315">
                      <a:moveTo>
                        <a:pt x="92737" y="18000"/>
                      </a:moveTo>
                      <a:cubicBezTo>
                        <a:pt x="117551" y="17971"/>
                        <a:pt x="140742" y="30328"/>
                        <a:pt x="154558" y="50940"/>
                      </a:cubicBezTo>
                      <a:cubicBezTo>
                        <a:pt x="168368" y="71354"/>
                        <a:pt x="171347" y="97222"/>
                        <a:pt x="162541" y="120240"/>
                      </a:cubicBezTo>
                      <a:lnTo>
                        <a:pt x="120808" y="212490"/>
                      </a:lnTo>
                      <a:lnTo>
                        <a:pt x="92737" y="271413"/>
                      </a:lnTo>
                      <a:lnTo>
                        <a:pt x="64837" y="212859"/>
                      </a:lnTo>
                      <a:lnTo>
                        <a:pt x="22942" y="120276"/>
                      </a:lnTo>
                      <a:cubicBezTo>
                        <a:pt x="14130" y="97193"/>
                        <a:pt x="17154" y="71259"/>
                        <a:pt x="31042" y="50823"/>
                      </a:cubicBezTo>
                      <a:cubicBezTo>
                        <a:pt x="44860" y="30270"/>
                        <a:pt x="68016" y="17960"/>
                        <a:pt x="92782" y="18000"/>
                      </a:cubicBezTo>
                      <a:moveTo>
                        <a:pt x="92782" y="0"/>
                      </a:moveTo>
                      <a:cubicBezTo>
                        <a:pt x="62026" y="-32"/>
                        <a:pt x="33277" y="15260"/>
                        <a:pt x="16111" y="40779"/>
                      </a:cubicBezTo>
                      <a:cubicBezTo>
                        <a:pt x="-1132" y="66229"/>
                        <a:pt x="-4779" y="98525"/>
                        <a:pt x="6355" y="127179"/>
                      </a:cubicBezTo>
                      <a:lnTo>
                        <a:pt x="48466" y="220257"/>
                      </a:lnTo>
                      <a:lnTo>
                        <a:pt x="84808" y="296487"/>
                      </a:lnTo>
                      <a:cubicBezTo>
                        <a:pt x="87113" y="300891"/>
                        <a:pt x="92551" y="302593"/>
                        <a:pt x="96955" y="300288"/>
                      </a:cubicBezTo>
                      <a:cubicBezTo>
                        <a:pt x="98580" y="299437"/>
                        <a:pt x="99905" y="298112"/>
                        <a:pt x="100756" y="296487"/>
                      </a:cubicBezTo>
                      <a:lnTo>
                        <a:pt x="137107" y="220257"/>
                      </a:lnTo>
                      <a:lnTo>
                        <a:pt x="179209" y="127179"/>
                      </a:lnTo>
                      <a:cubicBezTo>
                        <a:pt x="190346" y="98526"/>
                        <a:pt x="186702" y="66231"/>
                        <a:pt x="169462" y="40779"/>
                      </a:cubicBezTo>
                      <a:cubicBezTo>
                        <a:pt x="152292" y="15260"/>
                        <a:pt x="123539" y="-31"/>
                        <a:pt x="92782" y="0"/>
                      </a:cubicBezTo>
                      <a:close/>
                    </a:path>
                  </a:pathLst>
                </a:custGeom>
                <a:grpFill/>
                <a:ln w="8930" cap="flat">
                  <a:noFill/>
                  <a:prstDash val="solid"/>
                  <a:miter/>
                </a:ln>
              </p:spPr>
              <p:txBody>
                <a:bodyPr rtlCol="0" anchor="ctr"/>
                <a:lstStyle/>
                <a:p>
                  <a:endParaRPr lang="nl-NL"/>
                </a:p>
              </p:txBody>
            </p:sp>
            <p:sp>
              <p:nvSpPr>
                <p:cNvPr id="38" name="Vrije vorm: vorm 37">
                  <a:extLst>
                    <a:ext uri="{FF2B5EF4-FFF2-40B4-BE49-F238E27FC236}">
                      <a16:creationId xmlns:a16="http://schemas.microsoft.com/office/drawing/2014/main" id="{B842DB4E-A059-165B-ECFF-7B6893521DD1}"/>
                    </a:ext>
                  </a:extLst>
                </p:cNvPr>
                <p:cNvSpPr/>
                <p:nvPr/>
              </p:nvSpPr>
              <p:spPr>
                <a:xfrm>
                  <a:off x="9143973" y="2858306"/>
                  <a:ext cx="79776" cy="79776"/>
                </a:xfrm>
                <a:custGeom>
                  <a:avLst/>
                  <a:gdLst>
                    <a:gd name="connsiteX0" fmla="*/ 39843 w 79776"/>
                    <a:gd name="connsiteY0" fmla="*/ 18001 h 79776"/>
                    <a:gd name="connsiteX1" fmla="*/ 61731 w 79776"/>
                    <a:gd name="connsiteY1" fmla="*/ 39889 h 79776"/>
                    <a:gd name="connsiteX2" fmla="*/ 39843 w 79776"/>
                    <a:gd name="connsiteY2" fmla="*/ 61777 h 79776"/>
                    <a:gd name="connsiteX3" fmla="*/ 17955 w 79776"/>
                    <a:gd name="connsiteY3" fmla="*/ 39889 h 79776"/>
                    <a:gd name="connsiteX4" fmla="*/ 39372 w 79776"/>
                    <a:gd name="connsiteY4" fmla="*/ 18001 h 79776"/>
                    <a:gd name="connsiteX5" fmla="*/ 39843 w 79776"/>
                    <a:gd name="connsiteY5" fmla="*/ 18001 h 79776"/>
                    <a:gd name="connsiteX6" fmla="*/ 39843 w 79776"/>
                    <a:gd name="connsiteY6" fmla="*/ 1 h 79776"/>
                    <a:gd name="connsiteX7" fmla="*/ 0 w 79776"/>
                    <a:gd name="connsiteY7" fmla="*/ 39934 h 79776"/>
                    <a:gd name="connsiteX8" fmla="*/ 39933 w 79776"/>
                    <a:gd name="connsiteY8" fmla="*/ 79777 h 79776"/>
                    <a:gd name="connsiteX9" fmla="*/ 79776 w 79776"/>
                    <a:gd name="connsiteY9" fmla="*/ 39889 h 79776"/>
                    <a:gd name="connsiteX10" fmla="*/ 40231 w 79776"/>
                    <a:gd name="connsiteY10" fmla="*/ 1 h 79776"/>
                    <a:gd name="connsiteX11" fmla="*/ 39888 w 79776"/>
                    <a:gd name="connsiteY11" fmla="*/ 1 h 7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76" h="79776">
                      <a:moveTo>
                        <a:pt x="39843" y="18001"/>
                      </a:moveTo>
                      <a:cubicBezTo>
                        <a:pt x="51932" y="18001"/>
                        <a:pt x="61731" y="27800"/>
                        <a:pt x="61731" y="39889"/>
                      </a:cubicBezTo>
                      <a:cubicBezTo>
                        <a:pt x="61731" y="51977"/>
                        <a:pt x="51932" y="61777"/>
                        <a:pt x="39843" y="61777"/>
                      </a:cubicBezTo>
                      <a:cubicBezTo>
                        <a:pt x="27754" y="61777"/>
                        <a:pt x="17955" y="51977"/>
                        <a:pt x="17955" y="39889"/>
                      </a:cubicBezTo>
                      <a:cubicBezTo>
                        <a:pt x="17825" y="27930"/>
                        <a:pt x="27414" y="18130"/>
                        <a:pt x="39372" y="18001"/>
                      </a:cubicBezTo>
                      <a:cubicBezTo>
                        <a:pt x="39529" y="17999"/>
                        <a:pt x="39686" y="17999"/>
                        <a:pt x="39843" y="18001"/>
                      </a:cubicBezTo>
                      <a:moveTo>
                        <a:pt x="39843" y="1"/>
                      </a:moveTo>
                      <a:cubicBezTo>
                        <a:pt x="17814" y="26"/>
                        <a:pt x="-25" y="17904"/>
                        <a:pt x="0" y="39934"/>
                      </a:cubicBezTo>
                      <a:cubicBezTo>
                        <a:pt x="25" y="61963"/>
                        <a:pt x="17904" y="79802"/>
                        <a:pt x="39933" y="79777"/>
                      </a:cubicBezTo>
                      <a:cubicBezTo>
                        <a:pt x="61945" y="79751"/>
                        <a:pt x="79776" y="61901"/>
                        <a:pt x="79776" y="39889"/>
                      </a:cubicBezTo>
                      <a:cubicBezTo>
                        <a:pt x="79871" y="17954"/>
                        <a:pt x="62166" y="95"/>
                        <a:pt x="40231" y="1"/>
                      </a:cubicBezTo>
                      <a:cubicBezTo>
                        <a:pt x="40117" y="0"/>
                        <a:pt x="40002" y="0"/>
                        <a:pt x="39888" y="1"/>
                      </a:cubicBezTo>
                      <a:close/>
                    </a:path>
                  </a:pathLst>
                </a:custGeom>
                <a:grpFill/>
                <a:ln w="8930" cap="flat">
                  <a:noFill/>
                  <a:prstDash val="solid"/>
                  <a:miter/>
                </a:ln>
              </p:spPr>
              <p:txBody>
                <a:bodyPr rtlCol="0" anchor="ctr"/>
                <a:lstStyle/>
                <a:p>
                  <a:endParaRPr lang="nl-NL"/>
                </a:p>
              </p:txBody>
            </p:sp>
          </p:grpSp>
          <p:grpSp>
            <p:nvGrpSpPr>
              <p:cNvPr id="32" name="Groep 31">
                <a:extLst>
                  <a:ext uri="{FF2B5EF4-FFF2-40B4-BE49-F238E27FC236}">
                    <a16:creationId xmlns:a16="http://schemas.microsoft.com/office/drawing/2014/main" id="{62C1F89F-BB61-3B93-3521-FA852143D716}"/>
                  </a:ext>
                </a:extLst>
              </p:cNvPr>
              <p:cNvGrpSpPr/>
              <p:nvPr/>
            </p:nvGrpSpPr>
            <p:grpSpPr>
              <a:xfrm>
                <a:off x="8910201" y="5140309"/>
                <a:ext cx="2295495" cy="1415772"/>
                <a:chOff x="8910201" y="5148397"/>
                <a:chExt cx="1969707" cy="1415772"/>
              </a:xfrm>
            </p:grpSpPr>
            <p:sp>
              <p:nvSpPr>
                <p:cNvPr id="34" name="Rechthoek: afgeronde hoeken 33">
                  <a:extLst>
                    <a:ext uri="{FF2B5EF4-FFF2-40B4-BE49-F238E27FC236}">
                      <a16:creationId xmlns:a16="http://schemas.microsoft.com/office/drawing/2014/main" id="{1487D5A4-A8BE-81E2-92C9-CFDF40773B73}"/>
                    </a:ext>
                  </a:extLst>
                </p:cNvPr>
                <p:cNvSpPr/>
                <p:nvPr/>
              </p:nvSpPr>
              <p:spPr>
                <a:xfrm>
                  <a:off x="8910201" y="5158088"/>
                  <a:ext cx="1969707" cy="1020290"/>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35" name="Tekstvak 34">
                  <a:extLst>
                    <a:ext uri="{FF2B5EF4-FFF2-40B4-BE49-F238E27FC236}">
                      <a16:creationId xmlns:a16="http://schemas.microsoft.com/office/drawing/2014/main" id="{DE9407A4-D8FF-21CD-0509-B9AEBD4265B8}"/>
                    </a:ext>
                  </a:extLst>
                </p:cNvPr>
                <p:cNvSpPr txBox="1"/>
                <p:nvPr/>
              </p:nvSpPr>
              <p:spPr>
                <a:xfrm>
                  <a:off x="9021648" y="5148397"/>
                  <a:ext cx="1788353" cy="1415772"/>
                </a:xfrm>
                <a:prstGeom prst="rect">
                  <a:avLst/>
                </a:prstGeom>
                <a:noFill/>
              </p:spPr>
              <p:txBody>
                <a:bodyPr wrap="square" rtlCol="0">
                  <a:spAutoFit/>
                </a:bodyPr>
                <a:lstStyle/>
                <a:p>
                  <a:r>
                    <a:rPr lang="nl-NL" sz="2000" dirty="0">
                      <a:solidFill>
                        <a:schemeClr val="bg1"/>
                      </a:solidFill>
                      <a:latin typeface="Verdana" panose="020B0604030504040204" pitchFamily="34" charset="0"/>
                      <a:ea typeface="Verdana" panose="020B0604030504040204" pitchFamily="34" charset="0"/>
                    </a:rPr>
                    <a:t>5</a:t>
                  </a:r>
                  <a:r>
                    <a:rPr lang="nl-NL" sz="1400" dirty="0">
                      <a:solidFill>
                        <a:schemeClr val="bg1"/>
                      </a:solidFill>
                      <a:latin typeface="Verdana" panose="020B0604030504040204" pitchFamily="34" charset="0"/>
                      <a:ea typeface="Verdana" panose="020B0604030504040204" pitchFamily="34" charset="0"/>
                    </a:rPr>
                    <a:t> Kernen</a:t>
                  </a:r>
                </a:p>
                <a:p>
                  <a:pPr defTabSz="273050">
                    <a:tabLst>
                      <a:tab pos="536575" algn="l"/>
                    </a:tabLst>
                  </a:pPr>
                  <a:r>
                    <a:rPr lang="nl-NL" sz="1400" dirty="0">
                      <a:solidFill>
                        <a:schemeClr val="bg1"/>
                      </a:solidFill>
                      <a:latin typeface="Verdana" panose="020B0604030504040204" pitchFamily="34" charset="0"/>
                      <a:ea typeface="Verdana" panose="020B0604030504040204" pitchFamily="34" charset="0"/>
                    </a:rPr>
                    <a:t>	</a:t>
                  </a:r>
                  <a:r>
                    <a:rPr lang="nl-NL" sz="2000" dirty="0">
                      <a:solidFill>
                        <a:schemeClr val="bg1"/>
                      </a:solidFill>
                      <a:latin typeface="Verdana" panose="020B0604030504040204" pitchFamily="34" charset="0"/>
                      <a:ea typeface="Verdana" panose="020B0604030504040204" pitchFamily="34" charset="0"/>
                    </a:rPr>
                    <a:t>2</a:t>
                  </a:r>
                  <a:r>
                    <a:rPr lang="nl-NL" sz="1400" dirty="0">
                      <a:solidFill>
                        <a:schemeClr val="bg1"/>
                      </a:solidFill>
                      <a:latin typeface="Verdana" panose="020B0604030504040204" pitchFamily="34" charset="0"/>
                      <a:ea typeface="Verdana" panose="020B0604030504040204" pitchFamily="34" charset="0"/>
                    </a:rPr>
                    <a:t> grote </a:t>
                  </a:r>
                </a:p>
                <a:p>
                  <a:pPr defTabSz="273050">
                    <a:tabLst>
                      <a:tab pos="536575" algn="l"/>
                    </a:tabLst>
                  </a:pPr>
                  <a:r>
                    <a:rPr lang="nl-NL" sz="1400" dirty="0">
                      <a:solidFill>
                        <a:schemeClr val="bg1"/>
                      </a:solidFill>
                      <a:latin typeface="Verdana" panose="020B0604030504040204" pitchFamily="34" charset="0"/>
                      <a:ea typeface="Verdana" panose="020B0604030504040204" pitchFamily="34" charset="0"/>
                    </a:rPr>
                    <a:t>			</a:t>
                  </a:r>
                  <a:r>
                    <a:rPr lang="nl-NL" dirty="0">
                      <a:solidFill>
                        <a:schemeClr val="bg1"/>
                      </a:solidFill>
                      <a:latin typeface="Verdana" panose="020B0604030504040204" pitchFamily="34" charset="0"/>
                      <a:ea typeface="Verdana" panose="020B0604030504040204" pitchFamily="34" charset="0"/>
                    </a:rPr>
                    <a:t>3</a:t>
                  </a:r>
                  <a:r>
                    <a:rPr lang="nl-NL" sz="1400" dirty="0">
                      <a:solidFill>
                        <a:schemeClr val="bg1"/>
                      </a:solidFill>
                      <a:latin typeface="Verdana" panose="020B0604030504040204" pitchFamily="34" charset="0"/>
                      <a:ea typeface="Verdana" panose="020B0604030504040204" pitchFamily="34" charset="0"/>
                    </a:rPr>
                    <a:t> kleine</a:t>
                  </a:r>
                </a:p>
                <a:p>
                  <a:pPr>
                    <a:tabLst>
                      <a:tab pos="1168400" algn="l"/>
                    </a:tabLst>
                  </a:pPr>
                  <a:endParaRPr lang="nl-NL" sz="1400" dirty="0">
                    <a:solidFill>
                      <a:schemeClr val="bg1"/>
                    </a:solidFill>
                    <a:latin typeface="Verdana" panose="020B0604030504040204" pitchFamily="34" charset="0"/>
                    <a:ea typeface="Verdana" panose="020B0604030504040204" pitchFamily="34" charset="0"/>
                  </a:endParaRPr>
                </a:p>
                <a:p>
                  <a:r>
                    <a:rPr lang="nl-NL" sz="1400" dirty="0">
                      <a:solidFill>
                        <a:schemeClr val="bg1"/>
                      </a:solidFill>
                      <a:latin typeface="Verdana" panose="020B0604030504040204" pitchFamily="34" charset="0"/>
                      <a:ea typeface="Verdana" panose="020B0604030504040204" pitchFamily="34" charset="0"/>
                    </a:rPr>
                    <a:t> </a:t>
                  </a:r>
                </a:p>
              </p:txBody>
            </p:sp>
          </p:grpSp>
        </p:grpSp>
      </p:grpSp>
      <p:grpSp>
        <p:nvGrpSpPr>
          <p:cNvPr id="62" name="Groep 61">
            <a:extLst>
              <a:ext uri="{FF2B5EF4-FFF2-40B4-BE49-F238E27FC236}">
                <a16:creationId xmlns:a16="http://schemas.microsoft.com/office/drawing/2014/main" id="{6B9E80B1-CA8D-2B5C-1AA9-9042851EF6D5}"/>
              </a:ext>
            </a:extLst>
          </p:cNvPr>
          <p:cNvGrpSpPr/>
          <p:nvPr/>
        </p:nvGrpSpPr>
        <p:grpSpPr>
          <a:xfrm>
            <a:off x="4272028" y="3034693"/>
            <a:ext cx="4369799" cy="1787875"/>
            <a:chOff x="213977" y="3565539"/>
            <a:chExt cx="4369799" cy="1787875"/>
          </a:xfrm>
        </p:grpSpPr>
        <p:pic>
          <p:nvPicPr>
            <p:cNvPr id="63" name="Graphic 62" descr="Lijn met pijl: curve in tegenwijzerzin silhouet">
              <a:extLst>
                <a:ext uri="{FF2B5EF4-FFF2-40B4-BE49-F238E27FC236}">
                  <a16:creationId xmlns:a16="http://schemas.microsoft.com/office/drawing/2014/main" id="{173772A2-68CA-D2DA-4CC4-37A4C10D6CF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890116" flipH="1">
              <a:off x="1334996" y="3706105"/>
              <a:ext cx="690880" cy="509810"/>
            </a:xfrm>
            <a:prstGeom prst="rect">
              <a:avLst/>
            </a:prstGeom>
          </p:spPr>
        </p:pic>
        <p:grpSp>
          <p:nvGrpSpPr>
            <p:cNvPr id="64" name="Groep 63">
              <a:extLst>
                <a:ext uri="{FF2B5EF4-FFF2-40B4-BE49-F238E27FC236}">
                  <a16:creationId xmlns:a16="http://schemas.microsoft.com/office/drawing/2014/main" id="{77B3CE5A-17A4-4A06-03A6-A1AB82653A61}"/>
                </a:ext>
              </a:extLst>
            </p:cNvPr>
            <p:cNvGrpSpPr/>
            <p:nvPr/>
          </p:nvGrpSpPr>
          <p:grpSpPr>
            <a:xfrm>
              <a:off x="213977" y="3749028"/>
              <a:ext cx="2153544" cy="1604386"/>
              <a:chOff x="3707128" y="4321749"/>
              <a:chExt cx="2589964" cy="1884825"/>
            </a:xfrm>
          </p:grpSpPr>
          <p:pic>
            <p:nvPicPr>
              <p:cNvPr id="72" name="Graphic 71" descr="Groep mensen silhouet">
                <a:extLst>
                  <a:ext uri="{FF2B5EF4-FFF2-40B4-BE49-F238E27FC236}">
                    <a16:creationId xmlns:a16="http://schemas.microsoft.com/office/drawing/2014/main" id="{C517FB2F-8287-3715-0325-71A25830254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783900" y="4321749"/>
                <a:ext cx="900001" cy="900000"/>
              </a:xfrm>
              <a:prstGeom prst="rect">
                <a:avLst/>
              </a:prstGeom>
            </p:spPr>
          </p:pic>
          <p:grpSp>
            <p:nvGrpSpPr>
              <p:cNvPr id="73" name="Groep 72">
                <a:extLst>
                  <a:ext uri="{FF2B5EF4-FFF2-40B4-BE49-F238E27FC236}">
                    <a16:creationId xmlns:a16="http://schemas.microsoft.com/office/drawing/2014/main" id="{E9A34D9B-F9AA-07A0-704E-2E58DE0BCFC4}"/>
                  </a:ext>
                </a:extLst>
              </p:cNvPr>
              <p:cNvGrpSpPr/>
              <p:nvPr/>
            </p:nvGrpSpPr>
            <p:grpSpPr>
              <a:xfrm>
                <a:off x="3707128" y="5253888"/>
                <a:ext cx="2589964" cy="952686"/>
                <a:chOff x="8812253" y="5158089"/>
                <a:chExt cx="1715336" cy="952686"/>
              </a:xfrm>
            </p:grpSpPr>
            <p:sp>
              <p:nvSpPr>
                <p:cNvPr id="77" name="Rechthoek: afgeronde hoeken 76">
                  <a:extLst>
                    <a:ext uri="{FF2B5EF4-FFF2-40B4-BE49-F238E27FC236}">
                      <a16:creationId xmlns:a16="http://schemas.microsoft.com/office/drawing/2014/main" id="{8C36B1CF-C2BF-75C0-9977-B01E395C83BF}"/>
                    </a:ext>
                  </a:extLst>
                </p:cNvPr>
                <p:cNvSpPr/>
                <p:nvPr/>
              </p:nvSpPr>
              <p:spPr>
                <a:xfrm>
                  <a:off x="8812253" y="5158089"/>
                  <a:ext cx="1715336" cy="952686"/>
                </a:xfrm>
                <a:prstGeom prst="roundRect">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78" name="Tekstvak 77">
                  <a:extLst>
                    <a:ext uri="{FF2B5EF4-FFF2-40B4-BE49-F238E27FC236}">
                      <a16:creationId xmlns:a16="http://schemas.microsoft.com/office/drawing/2014/main" id="{A7E96CE7-5786-29F3-A4BB-993701A2F8EB}"/>
                    </a:ext>
                  </a:extLst>
                </p:cNvPr>
                <p:cNvSpPr txBox="1"/>
                <p:nvPr/>
              </p:nvSpPr>
              <p:spPr>
                <a:xfrm>
                  <a:off x="8824442" y="5272128"/>
                  <a:ext cx="1617388" cy="804503"/>
                </a:xfrm>
                <a:prstGeom prst="rect">
                  <a:avLst/>
                </a:prstGeom>
                <a:noFill/>
              </p:spPr>
              <p:txBody>
                <a:bodyPr wrap="square" rtlCol="0">
                  <a:spAutoFit/>
                </a:bodyPr>
                <a:lstStyle/>
                <a:p>
                  <a:r>
                    <a:rPr lang="nl-NL" sz="1400" dirty="0">
                      <a:solidFill>
                        <a:schemeClr val="bg1"/>
                      </a:solidFill>
                      <a:latin typeface="Verdana" panose="020B0604030504040204" pitchFamily="34" charset="0"/>
                      <a:ea typeface="Verdana" panose="020B0604030504040204" pitchFamily="34" charset="0"/>
                    </a:rPr>
                    <a:t>1.364 </a:t>
                  </a:r>
                  <a:r>
                    <a:rPr lang="nl-NL" sz="1200" dirty="0">
                      <a:solidFill>
                        <a:schemeClr val="bg1"/>
                      </a:solidFill>
                      <a:latin typeface="Verdana" panose="020B0604030504040204" pitchFamily="34" charset="0"/>
                      <a:ea typeface="Verdana" panose="020B0604030504040204" pitchFamily="34" charset="0"/>
                    </a:rPr>
                    <a:t>leerlingen BAO</a:t>
                  </a:r>
                </a:p>
                <a:p>
                  <a:r>
                    <a:rPr lang="nl-NL" sz="1400" dirty="0">
                      <a:solidFill>
                        <a:schemeClr val="bg1"/>
                      </a:solidFill>
                      <a:latin typeface="Verdana" panose="020B0604030504040204" pitchFamily="34" charset="0"/>
                      <a:ea typeface="Verdana" panose="020B0604030504040204" pitchFamily="34" charset="0"/>
                    </a:rPr>
                    <a:t>110</a:t>
                  </a:r>
                  <a:r>
                    <a:rPr lang="nl-NL" sz="1050" dirty="0">
                      <a:solidFill>
                        <a:schemeClr val="bg1"/>
                      </a:solidFill>
                      <a:latin typeface="Verdana" panose="020B0604030504040204" pitchFamily="34" charset="0"/>
                      <a:ea typeface="Verdana" panose="020B0604030504040204" pitchFamily="34" charset="0"/>
                    </a:rPr>
                    <a:t> leerlingen (V)SO </a:t>
                  </a:r>
                </a:p>
                <a:p>
                  <a:r>
                    <a:rPr lang="nl-NL" sz="1050" dirty="0">
                      <a:solidFill>
                        <a:schemeClr val="bg1"/>
                      </a:solidFill>
                      <a:latin typeface="Verdana" panose="020B0604030504040204" pitchFamily="34" charset="0"/>
                      <a:ea typeface="Verdana" panose="020B0604030504040204" pitchFamily="34" charset="0"/>
                    </a:rPr>
                    <a:t> </a:t>
                  </a:r>
                </a:p>
              </p:txBody>
            </p:sp>
          </p:grpSp>
          <p:grpSp>
            <p:nvGrpSpPr>
              <p:cNvPr id="74" name="Groep 73">
                <a:extLst>
                  <a:ext uri="{FF2B5EF4-FFF2-40B4-BE49-F238E27FC236}">
                    <a16:creationId xmlns:a16="http://schemas.microsoft.com/office/drawing/2014/main" id="{672CB4C5-3073-3584-1FAB-EDDC5E064877}"/>
                  </a:ext>
                </a:extLst>
              </p:cNvPr>
              <p:cNvGrpSpPr/>
              <p:nvPr/>
            </p:nvGrpSpPr>
            <p:grpSpPr>
              <a:xfrm>
                <a:off x="5250867" y="4792449"/>
                <a:ext cx="963559" cy="377144"/>
                <a:chOff x="9133572" y="5135726"/>
                <a:chExt cx="719356" cy="393543"/>
              </a:xfrm>
            </p:grpSpPr>
            <p:sp>
              <p:nvSpPr>
                <p:cNvPr id="75" name="Rechthoek: afgeronde hoeken 74">
                  <a:extLst>
                    <a:ext uri="{FF2B5EF4-FFF2-40B4-BE49-F238E27FC236}">
                      <a16:creationId xmlns:a16="http://schemas.microsoft.com/office/drawing/2014/main" id="{2EE2FBBC-447F-BB30-BF89-818F2DF996E7}"/>
                    </a:ext>
                  </a:extLst>
                </p:cNvPr>
                <p:cNvSpPr/>
                <p:nvPr/>
              </p:nvSpPr>
              <p:spPr>
                <a:xfrm>
                  <a:off x="9133572" y="5135726"/>
                  <a:ext cx="719356" cy="393543"/>
                </a:xfrm>
                <a:prstGeom prst="roundRect">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76" name="Tekstvak 75">
                  <a:extLst>
                    <a:ext uri="{FF2B5EF4-FFF2-40B4-BE49-F238E27FC236}">
                      <a16:creationId xmlns:a16="http://schemas.microsoft.com/office/drawing/2014/main" id="{C6434163-9FB0-EA98-2ACC-653A43994718}"/>
                    </a:ext>
                  </a:extLst>
                </p:cNvPr>
                <p:cNvSpPr txBox="1"/>
                <p:nvPr/>
              </p:nvSpPr>
              <p:spPr>
                <a:xfrm>
                  <a:off x="9195789" y="5143849"/>
                  <a:ext cx="607909" cy="377296"/>
                </a:xfrm>
                <a:prstGeom prst="rect">
                  <a:avLst/>
                </a:prstGeom>
                <a:noFill/>
              </p:spPr>
              <p:txBody>
                <a:bodyPr wrap="square" rtlCol="0">
                  <a:spAutoFit/>
                </a:bodyPr>
                <a:lstStyle/>
                <a:p>
                  <a:r>
                    <a:rPr lang="nl-NL" sz="1400" dirty="0">
                      <a:solidFill>
                        <a:schemeClr val="bg1"/>
                      </a:solidFill>
                      <a:latin typeface="Verdana" panose="020B0604030504040204" pitchFamily="34" charset="0"/>
                      <a:ea typeface="Verdana" panose="020B0604030504040204" pitchFamily="34" charset="0"/>
                    </a:rPr>
                    <a:t>2022</a:t>
                  </a:r>
                  <a:endParaRPr lang="nl-NL" sz="1050" dirty="0">
                    <a:solidFill>
                      <a:schemeClr val="bg1"/>
                    </a:solidFill>
                    <a:latin typeface="Verdana" panose="020B0604030504040204" pitchFamily="34" charset="0"/>
                    <a:ea typeface="Verdana" panose="020B0604030504040204" pitchFamily="34" charset="0"/>
                  </a:endParaRPr>
                </a:p>
              </p:txBody>
            </p:sp>
          </p:grpSp>
        </p:grpSp>
        <p:pic>
          <p:nvPicPr>
            <p:cNvPr id="65" name="Graphic 64" descr="Lijn met pijl: curve in tegenwijzerzin silhouet">
              <a:extLst>
                <a:ext uri="{FF2B5EF4-FFF2-40B4-BE49-F238E27FC236}">
                  <a16:creationId xmlns:a16="http://schemas.microsoft.com/office/drawing/2014/main" id="{171C2BA2-AD00-11B0-AC19-B908CD28FFF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6651968" flipV="1">
              <a:off x="1689130" y="3239589"/>
              <a:ext cx="747928" cy="1399828"/>
            </a:xfrm>
            <a:prstGeom prst="rect">
              <a:avLst/>
            </a:prstGeom>
          </p:spPr>
        </p:pic>
        <p:grpSp>
          <p:nvGrpSpPr>
            <p:cNvPr id="66" name="Groep 65">
              <a:extLst>
                <a:ext uri="{FF2B5EF4-FFF2-40B4-BE49-F238E27FC236}">
                  <a16:creationId xmlns:a16="http://schemas.microsoft.com/office/drawing/2014/main" id="{6EB621DD-8899-EC48-6D86-B57D85BE416D}"/>
                </a:ext>
              </a:extLst>
            </p:cNvPr>
            <p:cNvGrpSpPr/>
            <p:nvPr/>
          </p:nvGrpSpPr>
          <p:grpSpPr>
            <a:xfrm>
              <a:off x="2430231" y="4187641"/>
              <a:ext cx="2153545" cy="1165773"/>
              <a:chOff x="4583964" y="4526639"/>
              <a:chExt cx="2153545" cy="1165773"/>
            </a:xfrm>
          </p:grpSpPr>
          <p:grpSp>
            <p:nvGrpSpPr>
              <p:cNvPr id="67" name="Groep 66">
                <a:extLst>
                  <a:ext uri="{FF2B5EF4-FFF2-40B4-BE49-F238E27FC236}">
                    <a16:creationId xmlns:a16="http://schemas.microsoft.com/office/drawing/2014/main" id="{76BAFB1F-6857-612C-9B31-378ACE63C68A}"/>
                  </a:ext>
                </a:extLst>
              </p:cNvPr>
              <p:cNvGrpSpPr/>
              <p:nvPr/>
            </p:nvGrpSpPr>
            <p:grpSpPr>
              <a:xfrm>
                <a:off x="4703763" y="4526639"/>
                <a:ext cx="703084" cy="326457"/>
                <a:chOff x="4703763" y="4526639"/>
                <a:chExt cx="703084" cy="326457"/>
              </a:xfrm>
            </p:grpSpPr>
            <p:sp>
              <p:nvSpPr>
                <p:cNvPr id="70" name="Rechthoek: afgeronde hoeken 69">
                  <a:extLst>
                    <a:ext uri="{FF2B5EF4-FFF2-40B4-BE49-F238E27FC236}">
                      <a16:creationId xmlns:a16="http://schemas.microsoft.com/office/drawing/2014/main" id="{915D4E89-A5AD-08C9-BF53-F1013E026F19}"/>
                    </a:ext>
                  </a:extLst>
                </p:cNvPr>
                <p:cNvSpPr/>
                <p:nvPr/>
              </p:nvSpPr>
              <p:spPr>
                <a:xfrm>
                  <a:off x="4711814" y="4532067"/>
                  <a:ext cx="695033" cy="321029"/>
                </a:xfrm>
                <a:prstGeom prst="roundRect">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71" name="Tekstvak 70">
                  <a:extLst>
                    <a:ext uri="{FF2B5EF4-FFF2-40B4-BE49-F238E27FC236}">
                      <a16:creationId xmlns:a16="http://schemas.microsoft.com/office/drawing/2014/main" id="{96336F01-C938-E26E-57BF-44642AE79FDC}"/>
                    </a:ext>
                  </a:extLst>
                </p:cNvPr>
                <p:cNvSpPr txBox="1"/>
                <p:nvPr/>
              </p:nvSpPr>
              <p:spPr>
                <a:xfrm>
                  <a:off x="4703763" y="4526639"/>
                  <a:ext cx="677069" cy="307777"/>
                </a:xfrm>
                <a:prstGeom prst="rect">
                  <a:avLst/>
                </a:prstGeom>
                <a:noFill/>
              </p:spPr>
              <p:txBody>
                <a:bodyPr wrap="square" rtlCol="0">
                  <a:spAutoFit/>
                </a:bodyPr>
                <a:lstStyle/>
                <a:p>
                  <a:r>
                    <a:rPr lang="nl-NL" sz="1400" dirty="0">
                      <a:solidFill>
                        <a:schemeClr val="bg1"/>
                      </a:solidFill>
                      <a:latin typeface="Verdana" panose="020B0604030504040204" pitchFamily="34" charset="0"/>
                      <a:ea typeface="Verdana" panose="020B0604030504040204" pitchFamily="34" charset="0"/>
                    </a:rPr>
                    <a:t>2033</a:t>
                  </a:r>
                  <a:endParaRPr lang="nl-NL" sz="1050" dirty="0">
                    <a:solidFill>
                      <a:schemeClr val="bg1"/>
                    </a:solidFill>
                    <a:latin typeface="Verdana" panose="020B0604030504040204" pitchFamily="34" charset="0"/>
                    <a:ea typeface="Verdana" panose="020B0604030504040204" pitchFamily="34" charset="0"/>
                  </a:endParaRPr>
                </a:p>
              </p:txBody>
            </p:sp>
          </p:grpSp>
          <p:sp>
            <p:nvSpPr>
              <p:cNvPr id="68" name="Rechthoek: afgeronde hoeken 67">
                <a:extLst>
                  <a:ext uri="{FF2B5EF4-FFF2-40B4-BE49-F238E27FC236}">
                    <a16:creationId xmlns:a16="http://schemas.microsoft.com/office/drawing/2014/main" id="{49E97773-9265-0ABF-598C-5CB9729FBFF2}"/>
                  </a:ext>
                </a:extLst>
              </p:cNvPr>
              <p:cNvSpPr/>
              <p:nvPr/>
            </p:nvSpPr>
            <p:spPr>
              <a:xfrm>
                <a:off x="4583964" y="4898315"/>
                <a:ext cx="2153545" cy="794097"/>
              </a:xfrm>
              <a:prstGeom prst="roundRect">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69" name="Tekstvak 68">
                <a:extLst>
                  <a:ext uri="{FF2B5EF4-FFF2-40B4-BE49-F238E27FC236}">
                    <a16:creationId xmlns:a16="http://schemas.microsoft.com/office/drawing/2014/main" id="{77602233-1A1A-4B8F-33A8-D01FDCFEC245}"/>
                  </a:ext>
                </a:extLst>
              </p:cNvPr>
              <p:cNvSpPr txBox="1"/>
              <p:nvPr/>
            </p:nvSpPr>
            <p:spPr>
              <a:xfrm>
                <a:off x="4604649" y="4984085"/>
                <a:ext cx="2115683" cy="523220"/>
              </a:xfrm>
              <a:prstGeom prst="rect">
                <a:avLst/>
              </a:prstGeom>
              <a:noFill/>
            </p:spPr>
            <p:txBody>
              <a:bodyPr wrap="square" rtlCol="0">
                <a:spAutoFit/>
              </a:bodyPr>
              <a:lstStyle/>
              <a:p>
                <a:r>
                  <a:rPr kumimoji="0" lang="nl-NL" sz="14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1.575 </a:t>
                </a:r>
                <a:r>
                  <a:rPr lang="nl-NL" sz="1200" dirty="0">
                    <a:solidFill>
                      <a:schemeClr val="bg1"/>
                    </a:solidFill>
                    <a:latin typeface="Verdana" panose="020B0604030504040204" pitchFamily="34" charset="0"/>
                    <a:ea typeface="Verdana" panose="020B0604030504040204" pitchFamily="34" charset="0"/>
                  </a:rPr>
                  <a:t>leerlingen BAO</a:t>
                </a:r>
              </a:p>
              <a:p>
                <a:r>
                  <a:rPr kumimoji="0" lang="nl-NL" sz="14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125 </a:t>
                </a:r>
                <a:r>
                  <a:rPr lang="nl-NL" sz="1050" dirty="0">
                    <a:solidFill>
                      <a:schemeClr val="bg1"/>
                    </a:solidFill>
                    <a:latin typeface="Verdana" panose="020B0604030504040204" pitchFamily="34" charset="0"/>
                    <a:ea typeface="Verdana" panose="020B0604030504040204" pitchFamily="34" charset="0"/>
                  </a:rPr>
                  <a:t>leerlingen (V)SO </a:t>
                </a:r>
              </a:p>
            </p:txBody>
          </p:sp>
        </p:grpSp>
      </p:grpSp>
      <p:grpSp>
        <p:nvGrpSpPr>
          <p:cNvPr id="100" name="Groep 99">
            <a:extLst>
              <a:ext uri="{FF2B5EF4-FFF2-40B4-BE49-F238E27FC236}">
                <a16:creationId xmlns:a16="http://schemas.microsoft.com/office/drawing/2014/main" id="{CCA9B771-288D-ABC5-B796-103730054A8E}"/>
              </a:ext>
            </a:extLst>
          </p:cNvPr>
          <p:cNvGrpSpPr/>
          <p:nvPr/>
        </p:nvGrpSpPr>
        <p:grpSpPr>
          <a:xfrm>
            <a:off x="6602270" y="477410"/>
            <a:ext cx="4849316" cy="2773882"/>
            <a:chOff x="6260684" y="244711"/>
            <a:chExt cx="4849316" cy="2773882"/>
          </a:xfrm>
        </p:grpSpPr>
        <p:grpSp>
          <p:nvGrpSpPr>
            <p:cNvPr id="43" name="Groep 42">
              <a:extLst>
                <a:ext uri="{FF2B5EF4-FFF2-40B4-BE49-F238E27FC236}">
                  <a16:creationId xmlns:a16="http://schemas.microsoft.com/office/drawing/2014/main" id="{393A0FD4-FD00-F1EF-33AC-9B9EA4A3A5F7}"/>
                </a:ext>
              </a:extLst>
            </p:cNvPr>
            <p:cNvGrpSpPr/>
            <p:nvPr/>
          </p:nvGrpSpPr>
          <p:grpSpPr>
            <a:xfrm>
              <a:off x="6260684" y="1367947"/>
              <a:ext cx="2568762" cy="1650646"/>
              <a:chOff x="9162069" y="1372691"/>
              <a:chExt cx="2568762" cy="1650646"/>
            </a:xfrm>
          </p:grpSpPr>
          <p:grpSp>
            <p:nvGrpSpPr>
              <p:cNvPr id="44" name="Groep 43">
                <a:extLst>
                  <a:ext uri="{FF2B5EF4-FFF2-40B4-BE49-F238E27FC236}">
                    <a16:creationId xmlns:a16="http://schemas.microsoft.com/office/drawing/2014/main" id="{2A3A7B5A-609D-4511-D709-5E20C4A8EE81}"/>
                  </a:ext>
                </a:extLst>
              </p:cNvPr>
              <p:cNvGrpSpPr/>
              <p:nvPr/>
            </p:nvGrpSpPr>
            <p:grpSpPr>
              <a:xfrm>
                <a:off x="9162069" y="1949004"/>
                <a:ext cx="2568762" cy="1074333"/>
                <a:chOff x="6664750" y="694007"/>
                <a:chExt cx="2070113" cy="688017"/>
              </a:xfrm>
            </p:grpSpPr>
            <p:sp>
              <p:nvSpPr>
                <p:cNvPr id="46" name="Rechthoek: afgeronde hoeken 45">
                  <a:extLst>
                    <a:ext uri="{FF2B5EF4-FFF2-40B4-BE49-F238E27FC236}">
                      <a16:creationId xmlns:a16="http://schemas.microsoft.com/office/drawing/2014/main" id="{D338716B-74F4-12C0-6716-F424F9447AEC}"/>
                    </a:ext>
                  </a:extLst>
                </p:cNvPr>
                <p:cNvSpPr/>
                <p:nvPr/>
              </p:nvSpPr>
              <p:spPr>
                <a:xfrm>
                  <a:off x="6664750" y="694007"/>
                  <a:ext cx="2070113" cy="688017"/>
                </a:xfrm>
                <a:prstGeom prst="round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sz="1400"/>
                </a:p>
              </p:txBody>
            </p:sp>
            <p:sp>
              <p:nvSpPr>
                <p:cNvPr id="47" name="Tekstvak 46">
                  <a:extLst>
                    <a:ext uri="{FF2B5EF4-FFF2-40B4-BE49-F238E27FC236}">
                      <a16:creationId xmlns:a16="http://schemas.microsoft.com/office/drawing/2014/main" id="{AB0BF7DB-9A21-F908-64D8-E2BB89510430}"/>
                    </a:ext>
                  </a:extLst>
                </p:cNvPr>
                <p:cNvSpPr txBox="1"/>
                <p:nvPr/>
              </p:nvSpPr>
              <p:spPr>
                <a:xfrm>
                  <a:off x="6672137" y="743341"/>
                  <a:ext cx="2062726" cy="551891"/>
                </a:xfrm>
                <a:prstGeom prst="rect">
                  <a:avLst/>
                </a:prstGeom>
                <a:noFill/>
              </p:spPr>
              <p:txBody>
                <a:bodyPr wrap="square" rtlCol="0">
                  <a:spAutoFit/>
                </a:bodyPr>
                <a:lstStyle/>
                <a:p>
                  <a:r>
                    <a:rPr lang="nl-NL" dirty="0">
                      <a:solidFill>
                        <a:schemeClr val="bg1"/>
                      </a:solidFill>
                      <a:latin typeface="Verdana" panose="020B0604030504040204" pitchFamily="34" charset="0"/>
                      <a:ea typeface="Verdana" panose="020B0604030504040204" pitchFamily="34" charset="0"/>
                    </a:rPr>
                    <a:t>10</a:t>
                  </a:r>
                  <a:r>
                    <a:rPr lang="nl-NL" sz="1050" dirty="0">
                      <a:solidFill>
                        <a:schemeClr val="bg1"/>
                      </a:solidFill>
                      <a:latin typeface="Verdana" panose="020B0604030504040204" pitchFamily="34" charset="0"/>
                      <a:ea typeface="Verdana" panose="020B0604030504040204" pitchFamily="34" charset="0"/>
                    </a:rPr>
                    <a:t> gebouwen BAO </a:t>
                  </a:r>
                </a:p>
                <a:p>
                  <a:pPr defTabSz="536575">
                    <a:tabLst>
                      <a:tab pos="358775" algn="l"/>
                    </a:tabLst>
                  </a:pPr>
                  <a:r>
                    <a:rPr lang="nl-NL" sz="1050" dirty="0">
                      <a:solidFill>
                        <a:schemeClr val="bg1"/>
                      </a:solidFill>
                      <a:latin typeface="Verdana" panose="020B0604030504040204" pitchFamily="34" charset="0"/>
                      <a:ea typeface="Verdana" panose="020B0604030504040204" pitchFamily="34" charset="0"/>
                    </a:rPr>
                    <a:t>	</a:t>
                  </a:r>
                  <a:r>
                    <a:rPr lang="nl-NL" sz="1600" dirty="0">
                      <a:solidFill>
                        <a:schemeClr val="bg1"/>
                      </a:solidFill>
                      <a:latin typeface="Verdana" panose="020B0604030504040204" pitchFamily="34" charset="0"/>
                      <a:ea typeface="Verdana" panose="020B0604030504040204" pitchFamily="34" charset="0"/>
                    </a:rPr>
                    <a:t>11</a:t>
                  </a:r>
                  <a:r>
                    <a:rPr lang="nl-NL" sz="1400" dirty="0">
                      <a:solidFill>
                        <a:schemeClr val="bg1"/>
                      </a:solidFill>
                      <a:latin typeface="Verdana" panose="020B0604030504040204" pitchFamily="34" charset="0"/>
                      <a:ea typeface="Verdana" panose="020B0604030504040204" pitchFamily="34" charset="0"/>
                    </a:rPr>
                    <a:t> </a:t>
                  </a:r>
                  <a:r>
                    <a:rPr lang="nl-NL" sz="1200" dirty="0">
                      <a:solidFill>
                        <a:schemeClr val="bg1"/>
                      </a:solidFill>
                      <a:latin typeface="Verdana" panose="020B0604030504040204" pitchFamily="34" charset="0"/>
                      <a:ea typeface="Verdana" panose="020B0604030504040204" pitchFamily="34" charset="0"/>
                    </a:rPr>
                    <a:t>scholen BAO </a:t>
                  </a:r>
                </a:p>
                <a:p>
                  <a:pPr defTabSz="536575">
                    <a:tabLst>
                      <a:tab pos="358775" algn="l"/>
                    </a:tabLst>
                  </a:pPr>
                  <a:r>
                    <a:rPr lang="nl-NL" sz="1200" dirty="0">
                      <a:solidFill>
                        <a:schemeClr val="bg1"/>
                      </a:solidFill>
                      <a:latin typeface="Verdana" panose="020B0604030504040204" pitchFamily="34" charset="0"/>
                      <a:ea typeface="Verdana" panose="020B0604030504040204" pitchFamily="34" charset="0"/>
                    </a:rPr>
                    <a:t>	  </a:t>
                  </a:r>
                  <a:r>
                    <a:rPr lang="nl-NL" sz="1600" dirty="0">
                      <a:solidFill>
                        <a:schemeClr val="bg1"/>
                      </a:solidFill>
                      <a:latin typeface="Verdana" panose="020B0604030504040204" pitchFamily="34" charset="0"/>
                      <a:ea typeface="Verdana" panose="020B0604030504040204" pitchFamily="34" charset="0"/>
                    </a:rPr>
                    <a:t>1 </a:t>
                  </a:r>
                  <a:r>
                    <a:rPr lang="nl-NL" sz="1200" dirty="0">
                      <a:solidFill>
                        <a:schemeClr val="bg1"/>
                      </a:solidFill>
                      <a:latin typeface="Verdana" panose="020B0604030504040204" pitchFamily="34" charset="0"/>
                      <a:ea typeface="Verdana" panose="020B0604030504040204" pitchFamily="34" charset="0"/>
                    </a:rPr>
                    <a:t>school (V)SO</a:t>
                  </a:r>
                </a:p>
              </p:txBody>
            </p:sp>
          </p:grpSp>
          <p:pic>
            <p:nvPicPr>
              <p:cNvPr id="45" name="Graphic 44" descr="Huis silhouet">
                <a:extLst>
                  <a:ext uri="{FF2B5EF4-FFF2-40B4-BE49-F238E27FC236}">
                    <a16:creationId xmlns:a16="http://schemas.microsoft.com/office/drawing/2014/main" id="{1B2169E9-D04B-0CFD-10FF-178F9428719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243786" y="1372691"/>
                <a:ext cx="619271" cy="619271"/>
              </a:xfrm>
              <a:prstGeom prst="rect">
                <a:avLst/>
              </a:prstGeom>
            </p:spPr>
          </p:pic>
        </p:grpSp>
        <p:grpSp>
          <p:nvGrpSpPr>
            <p:cNvPr id="88" name="Groep 87">
              <a:extLst>
                <a:ext uri="{FF2B5EF4-FFF2-40B4-BE49-F238E27FC236}">
                  <a16:creationId xmlns:a16="http://schemas.microsoft.com/office/drawing/2014/main" id="{9C773D3B-5889-61D7-182E-286B1861FABF}"/>
                </a:ext>
              </a:extLst>
            </p:cNvPr>
            <p:cNvGrpSpPr/>
            <p:nvPr/>
          </p:nvGrpSpPr>
          <p:grpSpPr>
            <a:xfrm>
              <a:off x="8874780" y="1282379"/>
              <a:ext cx="2235220" cy="1720184"/>
              <a:chOff x="9378325" y="1334489"/>
              <a:chExt cx="2235220" cy="1720184"/>
            </a:xfrm>
          </p:grpSpPr>
          <p:pic>
            <p:nvPicPr>
              <p:cNvPr id="48" name="Graphic 47" descr="Telraam silhouet">
                <a:extLst>
                  <a:ext uri="{FF2B5EF4-FFF2-40B4-BE49-F238E27FC236}">
                    <a16:creationId xmlns:a16="http://schemas.microsoft.com/office/drawing/2014/main" id="{E8D4505F-B3F8-ECB7-863C-3AEECD27F53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378325" y="1334489"/>
                <a:ext cx="612000" cy="612000"/>
              </a:xfrm>
              <a:prstGeom prst="rect">
                <a:avLst/>
              </a:prstGeom>
            </p:spPr>
          </p:pic>
          <p:grpSp>
            <p:nvGrpSpPr>
              <p:cNvPr id="49" name="Groep 48">
                <a:extLst>
                  <a:ext uri="{FF2B5EF4-FFF2-40B4-BE49-F238E27FC236}">
                    <a16:creationId xmlns:a16="http://schemas.microsoft.com/office/drawing/2014/main" id="{73D6C7B3-E836-9E76-223C-761E2ED20935}"/>
                  </a:ext>
                </a:extLst>
              </p:cNvPr>
              <p:cNvGrpSpPr/>
              <p:nvPr/>
            </p:nvGrpSpPr>
            <p:grpSpPr>
              <a:xfrm>
                <a:off x="9474649" y="1973084"/>
                <a:ext cx="2138896" cy="1081589"/>
                <a:chOff x="10314916" y="733151"/>
                <a:chExt cx="1841480" cy="1037411"/>
              </a:xfrm>
            </p:grpSpPr>
            <p:sp>
              <p:nvSpPr>
                <p:cNvPr id="50" name="Rechthoek: afgeronde hoeken 49">
                  <a:extLst>
                    <a:ext uri="{FF2B5EF4-FFF2-40B4-BE49-F238E27FC236}">
                      <a16:creationId xmlns:a16="http://schemas.microsoft.com/office/drawing/2014/main" id="{6E39AB04-40E1-6660-57C2-AFA342A4501B}"/>
                    </a:ext>
                  </a:extLst>
                </p:cNvPr>
                <p:cNvSpPr/>
                <p:nvPr/>
              </p:nvSpPr>
              <p:spPr>
                <a:xfrm>
                  <a:off x="10318087" y="733151"/>
                  <a:ext cx="1750942" cy="1037411"/>
                </a:xfrm>
                <a:prstGeom prst="round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51" name="Tekstvak 50">
                  <a:extLst>
                    <a:ext uri="{FF2B5EF4-FFF2-40B4-BE49-F238E27FC236}">
                      <a16:creationId xmlns:a16="http://schemas.microsoft.com/office/drawing/2014/main" id="{FDADF86F-82B1-78DA-8CB8-E9AACF232EF5}"/>
                    </a:ext>
                  </a:extLst>
                </p:cNvPr>
                <p:cNvSpPr txBox="1"/>
                <p:nvPr/>
              </p:nvSpPr>
              <p:spPr>
                <a:xfrm>
                  <a:off x="10314916" y="920924"/>
                  <a:ext cx="1841480" cy="738013"/>
                </a:xfrm>
                <a:prstGeom prst="rect">
                  <a:avLst/>
                </a:prstGeom>
                <a:noFill/>
              </p:spPr>
              <p:txBody>
                <a:bodyPr wrap="square" rtlCol="0">
                  <a:spAutoFit/>
                </a:bodyPr>
                <a:lstStyle/>
                <a:p>
                  <a:pPr>
                    <a:tabLst>
                      <a:tab pos="538163" algn="l"/>
                    </a:tabLst>
                  </a:pPr>
                  <a:r>
                    <a:rPr lang="nl-NL" dirty="0">
                      <a:solidFill>
                        <a:schemeClr val="bg1"/>
                      </a:solidFill>
                      <a:latin typeface="Verdana" panose="020B0604030504040204" pitchFamily="34" charset="0"/>
                      <a:ea typeface="Verdana" panose="020B0604030504040204" pitchFamily="34" charset="0"/>
                    </a:rPr>
                    <a:t>13.010 </a:t>
                  </a:r>
                  <a:r>
                    <a:rPr lang="nl-NL" sz="1200" dirty="0">
                      <a:solidFill>
                        <a:schemeClr val="bg1"/>
                      </a:solidFill>
                      <a:latin typeface="Verdana" panose="020B0604030504040204" pitchFamily="34" charset="0"/>
                      <a:ea typeface="Verdana" panose="020B0604030504040204" pitchFamily="34" charset="0"/>
                    </a:rPr>
                    <a:t>m² </a:t>
                  </a:r>
                  <a:r>
                    <a:rPr lang="nl-NL" sz="1000" dirty="0">
                      <a:solidFill>
                        <a:schemeClr val="bg1"/>
                      </a:solidFill>
                      <a:latin typeface="Verdana" panose="020B0604030504040204" pitchFamily="34" charset="0"/>
                      <a:ea typeface="Verdana" panose="020B0604030504040204" pitchFamily="34" charset="0"/>
                    </a:rPr>
                    <a:t>Totale 	capaciteit onderwijs </a:t>
                  </a:r>
                </a:p>
                <a:p>
                  <a:pPr>
                    <a:tabLst>
                      <a:tab pos="88900" algn="l"/>
                    </a:tabLst>
                  </a:pPr>
                  <a:r>
                    <a:rPr lang="nl-NL" sz="1600" dirty="0">
                      <a:solidFill>
                        <a:schemeClr val="bg1"/>
                      </a:solidFill>
                      <a:latin typeface="Verdana" panose="020B0604030504040204" pitchFamily="34" charset="0"/>
                      <a:ea typeface="Verdana" panose="020B0604030504040204" pitchFamily="34" charset="0"/>
                    </a:rPr>
                    <a:t>	</a:t>
                  </a:r>
                  <a:r>
                    <a:rPr lang="nl-NL" sz="1050" dirty="0">
                      <a:solidFill>
                        <a:schemeClr val="bg1"/>
                      </a:solidFill>
                      <a:latin typeface="Verdana" panose="020B0604030504040204" pitchFamily="34" charset="0"/>
                      <a:ea typeface="Verdana" panose="020B0604030504040204" pitchFamily="34" charset="0"/>
                    </a:rPr>
                    <a:t>	</a:t>
                  </a:r>
                </a:p>
              </p:txBody>
            </p:sp>
          </p:grpSp>
        </p:grpSp>
        <p:pic>
          <p:nvPicPr>
            <p:cNvPr id="54" name="Graphic 53" descr="Terug silhouet">
              <a:extLst>
                <a:ext uri="{FF2B5EF4-FFF2-40B4-BE49-F238E27FC236}">
                  <a16:creationId xmlns:a16="http://schemas.microsoft.com/office/drawing/2014/main" id="{8DA6B630-CBAB-9A3A-2376-648069AF83B9}"/>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3066108">
              <a:off x="8161142" y="761446"/>
              <a:ext cx="1042998" cy="435215"/>
            </a:xfrm>
            <a:prstGeom prst="rect">
              <a:avLst/>
            </a:prstGeom>
          </p:spPr>
        </p:pic>
        <p:grpSp>
          <p:nvGrpSpPr>
            <p:cNvPr id="96" name="Groep 95">
              <a:extLst>
                <a:ext uri="{FF2B5EF4-FFF2-40B4-BE49-F238E27FC236}">
                  <a16:creationId xmlns:a16="http://schemas.microsoft.com/office/drawing/2014/main" id="{95C69F71-6C1D-5157-73DA-6C7F91F124B0}"/>
                </a:ext>
              </a:extLst>
            </p:cNvPr>
            <p:cNvGrpSpPr/>
            <p:nvPr/>
          </p:nvGrpSpPr>
          <p:grpSpPr>
            <a:xfrm>
              <a:off x="7258835" y="244711"/>
              <a:ext cx="917468" cy="861986"/>
              <a:chOff x="6389822" y="3684305"/>
              <a:chExt cx="1126324" cy="1052439"/>
            </a:xfrm>
          </p:grpSpPr>
          <p:sp>
            <p:nvSpPr>
              <p:cNvPr id="97" name="Rechthoek: afgeronde hoeken 96">
                <a:extLst>
                  <a:ext uri="{FF2B5EF4-FFF2-40B4-BE49-F238E27FC236}">
                    <a16:creationId xmlns:a16="http://schemas.microsoft.com/office/drawing/2014/main" id="{1A0588FC-2C9A-8F36-8D2C-2B6F72B6F8D1}"/>
                  </a:ext>
                </a:extLst>
              </p:cNvPr>
              <p:cNvSpPr/>
              <p:nvPr/>
            </p:nvSpPr>
            <p:spPr>
              <a:xfrm>
                <a:off x="6389822" y="3684305"/>
                <a:ext cx="1126324" cy="1052439"/>
              </a:xfrm>
              <a:prstGeom prst="round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pic>
            <p:nvPicPr>
              <p:cNvPr id="98" name="Graphic 97" descr="Architectuur silhouet">
                <a:extLst>
                  <a:ext uri="{FF2B5EF4-FFF2-40B4-BE49-F238E27FC236}">
                    <a16:creationId xmlns:a16="http://schemas.microsoft.com/office/drawing/2014/main" id="{F53E2ABB-EBAC-FA3F-8193-092991C8105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545542" y="3765947"/>
                <a:ext cx="849188" cy="849189"/>
              </a:xfrm>
              <a:prstGeom prst="rect">
                <a:avLst/>
              </a:prstGeom>
            </p:spPr>
          </p:pic>
        </p:grpSp>
        <p:pic>
          <p:nvPicPr>
            <p:cNvPr id="99" name="Graphic 98" descr="Terug silhouet">
              <a:extLst>
                <a:ext uri="{FF2B5EF4-FFF2-40B4-BE49-F238E27FC236}">
                  <a16:creationId xmlns:a16="http://schemas.microsoft.com/office/drawing/2014/main" id="{62A8DD59-A572-3692-4717-C0FD89A2760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6560124" flipV="1">
              <a:off x="6312848" y="709706"/>
              <a:ext cx="921577" cy="660810"/>
            </a:xfrm>
            <a:prstGeom prst="rect">
              <a:avLst/>
            </a:prstGeom>
          </p:spPr>
        </p:pic>
      </p:grpSp>
      <p:grpSp>
        <p:nvGrpSpPr>
          <p:cNvPr id="157" name="Groep 156">
            <a:extLst>
              <a:ext uri="{FF2B5EF4-FFF2-40B4-BE49-F238E27FC236}">
                <a16:creationId xmlns:a16="http://schemas.microsoft.com/office/drawing/2014/main" id="{1502939D-005F-308B-0F9F-7B913ED50F9B}"/>
              </a:ext>
            </a:extLst>
          </p:cNvPr>
          <p:cNvGrpSpPr/>
          <p:nvPr/>
        </p:nvGrpSpPr>
        <p:grpSpPr>
          <a:xfrm>
            <a:off x="262241" y="4571563"/>
            <a:ext cx="5433768" cy="2078560"/>
            <a:chOff x="262241" y="4571563"/>
            <a:chExt cx="5433768" cy="2078560"/>
          </a:xfrm>
        </p:grpSpPr>
        <p:grpSp>
          <p:nvGrpSpPr>
            <p:cNvPr id="149" name="Groep 148">
              <a:extLst>
                <a:ext uri="{FF2B5EF4-FFF2-40B4-BE49-F238E27FC236}">
                  <a16:creationId xmlns:a16="http://schemas.microsoft.com/office/drawing/2014/main" id="{BC553E50-B57B-E5E8-7313-332A94159E84}"/>
                </a:ext>
              </a:extLst>
            </p:cNvPr>
            <p:cNvGrpSpPr/>
            <p:nvPr/>
          </p:nvGrpSpPr>
          <p:grpSpPr>
            <a:xfrm>
              <a:off x="262241" y="4571563"/>
              <a:ext cx="5293402" cy="2078560"/>
              <a:chOff x="581135" y="1957929"/>
              <a:chExt cx="5293402" cy="2022394"/>
            </a:xfrm>
          </p:grpSpPr>
          <p:grpSp>
            <p:nvGrpSpPr>
              <p:cNvPr id="137" name="Groep 136">
                <a:extLst>
                  <a:ext uri="{FF2B5EF4-FFF2-40B4-BE49-F238E27FC236}">
                    <a16:creationId xmlns:a16="http://schemas.microsoft.com/office/drawing/2014/main" id="{6DA0C7F8-0B8E-846A-E0FA-DBB546C17A5D}"/>
                  </a:ext>
                </a:extLst>
              </p:cNvPr>
              <p:cNvGrpSpPr/>
              <p:nvPr/>
            </p:nvGrpSpPr>
            <p:grpSpPr>
              <a:xfrm>
                <a:off x="581135" y="1957929"/>
                <a:ext cx="3545468" cy="2022394"/>
                <a:chOff x="592379" y="4545334"/>
                <a:chExt cx="3545468" cy="2022394"/>
              </a:xfrm>
            </p:grpSpPr>
            <p:grpSp>
              <p:nvGrpSpPr>
                <p:cNvPr id="138" name="Groep 137">
                  <a:extLst>
                    <a:ext uri="{FF2B5EF4-FFF2-40B4-BE49-F238E27FC236}">
                      <a16:creationId xmlns:a16="http://schemas.microsoft.com/office/drawing/2014/main" id="{ACEC1A62-0AD9-A68C-8358-5D732FB7DFCA}"/>
                    </a:ext>
                  </a:extLst>
                </p:cNvPr>
                <p:cNvGrpSpPr/>
                <p:nvPr/>
              </p:nvGrpSpPr>
              <p:grpSpPr>
                <a:xfrm>
                  <a:off x="592379" y="4545334"/>
                  <a:ext cx="2774147" cy="2022394"/>
                  <a:chOff x="7391067" y="3044145"/>
                  <a:chExt cx="2774147" cy="2022394"/>
                </a:xfrm>
              </p:grpSpPr>
              <p:grpSp>
                <p:nvGrpSpPr>
                  <p:cNvPr id="143" name="Groep 142">
                    <a:extLst>
                      <a:ext uri="{FF2B5EF4-FFF2-40B4-BE49-F238E27FC236}">
                        <a16:creationId xmlns:a16="http://schemas.microsoft.com/office/drawing/2014/main" id="{7B3334E4-D508-8BEA-51B5-6759500E5265}"/>
                      </a:ext>
                    </a:extLst>
                  </p:cNvPr>
                  <p:cNvGrpSpPr/>
                  <p:nvPr/>
                </p:nvGrpSpPr>
                <p:grpSpPr>
                  <a:xfrm>
                    <a:off x="7391067" y="3044145"/>
                    <a:ext cx="2632568" cy="2022394"/>
                    <a:chOff x="5638250" y="3450304"/>
                    <a:chExt cx="2632568" cy="2022394"/>
                  </a:xfrm>
                </p:grpSpPr>
                <p:grpSp>
                  <p:nvGrpSpPr>
                    <p:cNvPr id="145" name="Groep 144">
                      <a:extLst>
                        <a:ext uri="{FF2B5EF4-FFF2-40B4-BE49-F238E27FC236}">
                          <a16:creationId xmlns:a16="http://schemas.microsoft.com/office/drawing/2014/main" id="{A9658C85-3895-59F2-0DC8-7B76729BD57F}"/>
                        </a:ext>
                      </a:extLst>
                    </p:cNvPr>
                    <p:cNvGrpSpPr/>
                    <p:nvPr/>
                  </p:nvGrpSpPr>
                  <p:grpSpPr>
                    <a:xfrm>
                      <a:off x="5653510" y="3450304"/>
                      <a:ext cx="1104899" cy="741358"/>
                      <a:chOff x="5887806" y="2967238"/>
                      <a:chExt cx="1320538" cy="918962"/>
                    </a:xfrm>
                  </p:grpSpPr>
                  <p:pic>
                    <p:nvPicPr>
                      <p:cNvPr id="147" name="Graphic 146" descr="Schooljongen silhouet">
                        <a:extLst>
                          <a:ext uri="{FF2B5EF4-FFF2-40B4-BE49-F238E27FC236}">
                            <a16:creationId xmlns:a16="http://schemas.microsoft.com/office/drawing/2014/main" id="{FD045B12-A2DE-1272-E1A6-65E52CAE9A3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887806" y="2971800"/>
                        <a:ext cx="914401" cy="914400"/>
                      </a:xfrm>
                      <a:prstGeom prst="rect">
                        <a:avLst/>
                      </a:prstGeom>
                    </p:spPr>
                  </p:pic>
                  <p:pic>
                    <p:nvPicPr>
                      <p:cNvPr id="148" name="Graphic 147" descr="Schoolmeisje silhouet">
                        <a:extLst>
                          <a:ext uri="{FF2B5EF4-FFF2-40B4-BE49-F238E27FC236}">
                            <a16:creationId xmlns:a16="http://schemas.microsoft.com/office/drawing/2014/main" id="{A35A54C6-3F12-F1B7-7592-05237182A8D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293943" y="2967238"/>
                        <a:ext cx="914401" cy="914400"/>
                      </a:xfrm>
                      <a:prstGeom prst="rect">
                        <a:avLst/>
                      </a:prstGeom>
                    </p:spPr>
                  </p:pic>
                </p:grpSp>
                <p:sp>
                  <p:nvSpPr>
                    <p:cNvPr id="146" name="Rechthoek: afgeronde hoeken 145">
                      <a:extLst>
                        <a:ext uri="{FF2B5EF4-FFF2-40B4-BE49-F238E27FC236}">
                          <a16:creationId xmlns:a16="http://schemas.microsoft.com/office/drawing/2014/main" id="{A12D7E00-3940-1EE7-AB4E-207C7CC40BA1}"/>
                        </a:ext>
                      </a:extLst>
                    </p:cNvPr>
                    <p:cNvSpPr/>
                    <p:nvPr/>
                  </p:nvSpPr>
                  <p:spPr>
                    <a:xfrm>
                      <a:off x="5638250" y="4135384"/>
                      <a:ext cx="2632568" cy="1337314"/>
                    </a:xfrm>
                    <a:prstGeom prst="roundRect">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grpSp>
              <p:sp>
                <p:nvSpPr>
                  <p:cNvPr id="144" name="Tekstvak 143">
                    <a:extLst>
                      <a:ext uri="{FF2B5EF4-FFF2-40B4-BE49-F238E27FC236}">
                        <a16:creationId xmlns:a16="http://schemas.microsoft.com/office/drawing/2014/main" id="{48772321-D310-97D2-B075-8653871845DE}"/>
                      </a:ext>
                    </a:extLst>
                  </p:cNvPr>
                  <p:cNvSpPr txBox="1"/>
                  <p:nvPr/>
                </p:nvSpPr>
                <p:spPr>
                  <a:xfrm>
                    <a:off x="7440407" y="3894565"/>
                    <a:ext cx="2724807" cy="1048110"/>
                  </a:xfrm>
                  <a:prstGeom prst="rect">
                    <a:avLst/>
                  </a:prstGeom>
                  <a:noFill/>
                </p:spPr>
                <p:txBody>
                  <a:bodyPr wrap="square" rtlCol="0">
                    <a:spAutoFit/>
                  </a:bodyPr>
                  <a:lstStyle/>
                  <a:p>
                    <a:r>
                      <a:rPr kumimoji="0" lang="nl-NL" sz="16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156</a:t>
                    </a:r>
                    <a:r>
                      <a:rPr kumimoji="0" lang="nl-NL" sz="14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 </a:t>
                    </a:r>
                    <a:r>
                      <a:rPr kumimoji="0" lang="nl-NL"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kindplaatsen</a:t>
                    </a:r>
                    <a:r>
                      <a:rPr kumimoji="0" lang="nl-NL" sz="11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 </a:t>
                    </a:r>
                    <a:r>
                      <a:rPr lang="nl-NL" sz="1050" dirty="0">
                        <a:solidFill>
                          <a:schemeClr val="bg1"/>
                        </a:solidFill>
                        <a:latin typeface="Verdana" panose="020B0604030504040204" pitchFamily="34" charset="0"/>
                        <a:ea typeface="Verdana" panose="020B0604030504040204" pitchFamily="34" charset="0"/>
                      </a:rPr>
                      <a:t>kern Brummen</a:t>
                    </a:r>
                    <a:endParaRPr lang="nl-NL" sz="1000" dirty="0">
                      <a:solidFill>
                        <a:schemeClr val="bg1"/>
                      </a:solidFill>
                      <a:latin typeface="Verdana" panose="020B0604030504040204" pitchFamily="34" charset="0"/>
                      <a:ea typeface="Verdana" panose="020B0604030504040204" pitchFamily="34" charset="0"/>
                    </a:endParaRPr>
                  </a:p>
                  <a:p>
                    <a:pPr defTabSz="265113"/>
                    <a:r>
                      <a:rPr lang="nl-NL" sz="1600" dirty="0">
                        <a:solidFill>
                          <a:schemeClr val="bg1"/>
                        </a:solidFill>
                        <a:latin typeface="Verdana" panose="020B0604030504040204" pitchFamily="34" charset="0"/>
                        <a:ea typeface="Verdana" panose="020B0604030504040204" pitchFamily="34" charset="0"/>
                      </a:rPr>
                      <a:t>134</a:t>
                    </a:r>
                    <a:r>
                      <a:rPr lang="nl-NL" sz="1050" dirty="0">
                        <a:solidFill>
                          <a:schemeClr val="bg1"/>
                        </a:solidFill>
                        <a:latin typeface="Verdana" panose="020B0604030504040204" pitchFamily="34" charset="0"/>
                        <a:ea typeface="Verdana" panose="020B0604030504040204" pitchFamily="34" charset="0"/>
                      </a:rPr>
                      <a:t> kindplaatsen kern Eerbeek</a:t>
                    </a:r>
                  </a:p>
                  <a:p>
                    <a:pPr defTabSz="265113"/>
                    <a:r>
                      <a:rPr lang="nl-NL" sz="1600" dirty="0">
                        <a:solidFill>
                          <a:schemeClr val="bg1"/>
                        </a:solidFill>
                        <a:latin typeface="Verdana" panose="020B0604030504040204" pitchFamily="34" charset="0"/>
                        <a:ea typeface="Verdana" panose="020B0604030504040204" pitchFamily="34" charset="0"/>
                      </a:rPr>
                      <a:t>24</a:t>
                    </a:r>
                    <a:r>
                      <a:rPr lang="nl-NL" sz="1050" dirty="0">
                        <a:solidFill>
                          <a:schemeClr val="bg1"/>
                        </a:solidFill>
                        <a:latin typeface="Verdana" panose="020B0604030504040204" pitchFamily="34" charset="0"/>
                        <a:ea typeface="Verdana" panose="020B0604030504040204" pitchFamily="34" charset="0"/>
                      </a:rPr>
                      <a:t> Kindplaatsen Empe </a:t>
                    </a:r>
                  </a:p>
                  <a:p>
                    <a:pPr defTabSz="265113"/>
                    <a:r>
                      <a:rPr lang="nl-NL" sz="1600" dirty="0">
                        <a:solidFill>
                          <a:schemeClr val="bg1"/>
                        </a:solidFill>
                        <a:latin typeface="Verdana" panose="020B0604030504040204" pitchFamily="34" charset="0"/>
                        <a:ea typeface="Verdana" panose="020B0604030504040204" pitchFamily="34" charset="0"/>
                      </a:rPr>
                      <a:t>16</a:t>
                    </a:r>
                    <a:r>
                      <a:rPr lang="nl-NL" sz="1050" dirty="0">
                        <a:solidFill>
                          <a:schemeClr val="bg1"/>
                        </a:solidFill>
                        <a:latin typeface="Verdana" panose="020B0604030504040204" pitchFamily="34" charset="0"/>
                        <a:ea typeface="Verdana" panose="020B0604030504040204" pitchFamily="34" charset="0"/>
                      </a:rPr>
                      <a:t> kindplaatsen Hall </a:t>
                    </a:r>
                  </a:p>
                </p:txBody>
              </p:sp>
            </p:grpSp>
            <p:sp>
              <p:nvSpPr>
                <p:cNvPr id="139" name="Rechthoek: afgeronde hoeken 138">
                  <a:extLst>
                    <a:ext uri="{FF2B5EF4-FFF2-40B4-BE49-F238E27FC236}">
                      <a16:creationId xmlns:a16="http://schemas.microsoft.com/office/drawing/2014/main" id="{3EED8ACC-5589-2AFC-B152-E0F4852E39F6}"/>
                    </a:ext>
                  </a:extLst>
                </p:cNvPr>
                <p:cNvSpPr/>
                <p:nvPr/>
              </p:nvSpPr>
              <p:spPr>
                <a:xfrm>
                  <a:off x="2348204" y="4877441"/>
                  <a:ext cx="801196" cy="321030"/>
                </a:xfrm>
                <a:prstGeom prst="roundRect">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a:p>
              </p:txBody>
            </p:sp>
            <p:sp>
              <p:nvSpPr>
                <p:cNvPr id="141" name="Tekstvak 140">
                  <a:extLst>
                    <a:ext uri="{FF2B5EF4-FFF2-40B4-BE49-F238E27FC236}">
                      <a16:creationId xmlns:a16="http://schemas.microsoft.com/office/drawing/2014/main" id="{56FC50C8-DD67-BB5F-E3F0-E3B78E99AC58}"/>
                    </a:ext>
                  </a:extLst>
                </p:cNvPr>
                <p:cNvSpPr txBox="1"/>
                <p:nvPr/>
              </p:nvSpPr>
              <p:spPr>
                <a:xfrm>
                  <a:off x="2513436" y="4879023"/>
                  <a:ext cx="677070" cy="307777"/>
                </a:xfrm>
                <a:prstGeom prst="rect">
                  <a:avLst/>
                </a:prstGeom>
                <a:noFill/>
              </p:spPr>
              <p:txBody>
                <a:bodyPr wrap="square" rtlCol="0">
                  <a:spAutoFit/>
                </a:bodyPr>
                <a:lstStyle/>
                <a:p>
                  <a:r>
                    <a:rPr lang="nl-NL" sz="1400" dirty="0">
                      <a:solidFill>
                        <a:schemeClr val="bg1"/>
                      </a:solidFill>
                      <a:latin typeface="Verdana" panose="020B0604030504040204" pitchFamily="34" charset="0"/>
                      <a:ea typeface="Verdana" panose="020B0604030504040204" pitchFamily="34" charset="0"/>
                    </a:rPr>
                    <a:t>2022</a:t>
                  </a:r>
                  <a:endParaRPr lang="nl-NL" sz="1050" dirty="0">
                    <a:solidFill>
                      <a:schemeClr val="bg1"/>
                    </a:solidFill>
                    <a:latin typeface="Verdana" panose="020B0604030504040204" pitchFamily="34" charset="0"/>
                    <a:ea typeface="Verdana" panose="020B0604030504040204" pitchFamily="34" charset="0"/>
                  </a:endParaRPr>
                </a:p>
              </p:txBody>
            </p:sp>
            <p:sp>
              <p:nvSpPr>
                <p:cNvPr id="154" name="Tekstvak 153">
                  <a:extLst>
                    <a:ext uri="{FF2B5EF4-FFF2-40B4-BE49-F238E27FC236}">
                      <a16:creationId xmlns:a16="http://schemas.microsoft.com/office/drawing/2014/main" id="{43B9D4A9-D00F-7968-E9C2-8A9490FEA488}"/>
                    </a:ext>
                  </a:extLst>
                </p:cNvPr>
                <p:cNvSpPr txBox="1"/>
                <p:nvPr/>
              </p:nvSpPr>
              <p:spPr>
                <a:xfrm>
                  <a:off x="3310174" y="4880883"/>
                  <a:ext cx="827673" cy="307777"/>
                </a:xfrm>
                <a:prstGeom prst="rect">
                  <a:avLst/>
                </a:prstGeom>
                <a:noFill/>
              </p:spPr>
              <p:txBody>
                <a:bodyPr wrap="square" rtlCol="0">
                  <a:spAutoFit/>
                </a:bodyPr>
                <a:lstStyle/>
                <a:p>
                  <a:r>
                    <a:rPr lang="nl-NL" sz="1400" dirty="0">
                      <a:solidFill>
                        <a:schemeClr val="bg1"/>
                      </a:solidFill>
                      <a:latin typeface="Verdana" panose="020B0604030504040204" pitchFamily="34" charset="0"/>
                      <a:ea typeface="Verdana" panose="020B0604030504040204" pitchFamily="34" charset="0"/>
                    </a:rPr>
                    <a:t>2031</a:t>
                  </a:r>
                  <a:endParaRPr lang="nl-NL" sz="1050" dirty="0">
                    <a:solidFill>
                      <a:schemeClr val="bg1"/>
                    </a:solidFill>
                    <a:latin typeface="Verdana" panose="020B0604030504040204" pitchFamily="34" charset="0"/>
                    <a:ea typeface="Verdana" panose="020B0604030504040204" pitchFamily="34" charset="0"/>
                  </a:endParaRPr>
                </a:p>
              </p:txBody>
            </p:sp>
          </p:grpSp>
          <p:sp>
            <p:nvSpPr>
              <p:cNvPr id="152" name="Rechthoek: afgeronde hoeken 151">
                <a:extLst>
                  <a:ext uri="{FF2B5EF4-FFF2-40B4-BE49-F238E27FC236}">
                    <a16:creationId xmlns:a16="http://schemas.microsoft.com/office/drawing/2014/main" id="{B0E44826-54C4-131D-7142-C2DF02466ACD}"/>
                  </a:ext>
                </a:extLst>
              </p:cNvPr>
              <p:cNvSpPr/>
              <p:nvPr/>
            </p:nvSpPr>
            <p:spPr>
              <a:xfrm>
                <a:off x="3241969" y="2623855"/>
                <a:ext cx="2632568" cy="1356468"/>
              </a:xfrm>
              <a:prstGeom prst="roundRect">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grpSp>
        <p:sp>
          <p:nvSpPr>
            <p:cNvPr id="156" name="Tekstvak 155">
              <a:extLst>
                <a:ext uri="{FF2B5EF4-FFF2-40B4-BE49-F238E27FC236}">
                  <a16:creationId xmlns:a16="http://schemas.microsoft.com/office/drawing/2014/main" id="{0C7CE035-E6C8-1317-0B88-A1F293AE052C}"/>
                </a:ext>
              </a:extLst>
            </p:cNvPr>
            <p:cNvSpPr txBox="1"/>
            <p:nvPr/>
          </p:nvSpPr>
          <p:spPr>
            <a:xfrm>
              <a:off x="2971202" y="5389945"/>
              <a:ext cx="2724807" cy="1077218"/>
            </a:xfrm>
            <a:prstGeom prst="rect">
              <a:avLst/>
            </a:prstGeom>
            <a:noFill/>
          </p:spPr>
          <p:txBody>
            <a:bodyPr wrap="square" rtlCol="0">
              <a:spAutoFit/>
            </a:bodyPr>
            <a:lstStyle/>
            <a:p>
              <a:r>
                <a:rPr kumimoji="0" lang="nl-NL" sz="16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250</a:t>
              </a:r>
              <a:r>
                <a:rPr kumimoji="0" lang="nl-NL" sz="14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 </a:t>
              </a:r>
              <a:r>
                <a:rPr kumimoji="0" lang="nl-NL"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kindplaatsen</a:t>
              </a:r>
              <a:r>
                <a:rPr kumimoji="0" lang="nl-NL" sz="110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 </a:t>
              </a:r>
              <a:r>
                <a:rPr lang="nl-NL" sz="1050" dirty="0">
                  <a:solidFill>
                    <a:schemeClr val="bg1"/>
                  </a:solidFill>
                  <a:latin typeface="Verdana" panose="020B0604030504040204" pitchFamily="34" charset="0"/>
                  <a:ea typeface="Verdana" panose="020B0604030504040204" pitchFamily="34" charset="0"/>
                </a:rPr>
                <a:t>kern Brummen</a:t>
              </a:r>
              <a:endParaRPr lang="nl-NL" sz="1000" dirty="0">
                <a:solidFill>
                  <a:schemeClr val="bg1"/>
                </a:solidFill>
                <a:latin typeface="Verdana" panose="020B0604030504040204" pitchFamily="34" charset="0"/>
                <a:ea typeface="Verdana" panose="020B0604030504040204" pitchFamily="34" charset="0"/>
              </a:endParaRPr>
            </a:p>
            <a:p>
              <a:pPr defTabSz="265113"/>
              <a:r>
                <a:rPr lang="nl-NL" sz="1600" dirty="0">
                  <a:solidFill>
                    <a:schemeClr val="bg1"/>
                  </a:solidFill>
                  <a:latin typeface="Verdana" panose="020B0604030504040204" pitchFamily="34" charset="0"/>
                  <a:ea typeface="Verdana" panose="020B0604030504040204" pitchFamily="34" charset="0"/>
                </a:rPr>
                <a:t>185</a:t>
              </a:r>
              <a:r>
                <a:rPr lang="nl-NL" sz="1050" dirty="0">
                  <a:solidFill>
                    <a:schemeClr val="bg1"/>
                  </a:solidFill>
                  <a:latin typeface="Verdana" panose="020B0604030504040204" pitchFamily="34" charset="0"/>
                  <a:ea typeface="Verdana" panose="020B0604030504040204" pitchFamily="34" charset="0"/>
                </a:rPr>
                <a:t> kindplaatsen kern Eerbeek</a:t>
              </a:r>
            </a:p>
            <a:p>
              <a:pPr defTabSz="265113"/>
              <a:r>
                <a:rPr lang="nl-NL" sz="1600" dirty="0">
                  <a:solidFill>
                    <a:schemeClr val="bg1"/>
                  </a:solidFill>
                  <a:latin typeface="Verdana" panose="020B0604030504040204" pitchFamily="34" charset="0"/>
                  <a:ea typeface="Verdana" panose="020B0604030504040204" pitchFamily="34" charset="0"/>
                </a:rPr>
                <a:t>35</a:t>
              </a:r>
              <a:r>
                <a:rPr lang="nl-NL" sz="1050" dirty="0">
                  <a:solidFill>
                    <a:schemeClr val="bg1"/>
                  </a:solidFill>
                  <a:latin typeface="Verdana" panose="020B0604030504040204" pitchFamily="34" charset="0"/>
                  <a:ea typeface="Verdana" panose="020B0604030504040204" pitchFamily="34" charset="0"/>
                </a:rPr>
                <a:t> Kindplaatsen Empe </a:t>
              </a:r>
            </a:p>
            <a:p>
              <a:pPr defTabSz="265113"/>
              <a:r>
                <a:rPr lang="nl-NL" sz="1600" dirty="0">
                  <a:solidFill>
                    <a:schemeClr val="bg1"/>
                  </a:solidFill>
                  <a:latin typeface="Verdana" panose="020B0604030504040204" pitchFamily="34" charset="0"/>
                  <a:ea typeface="Verdana" panose="020B0604030504040204" pitchFamily="34" charset="0"/>
                </a:rPr>
                <a:t>40</a:t>
              </a:r>
              <a:r>
                <a:rPr lang="nl-NL" sz="1050" dirty="0">
                  <a:solidFill>
                    <a:schemeClr val="bg1"/>
                  </a:solidFill>
                  <a:latin typeface="Verdana" panose="020B0604030504040204" pitchFamily="34" charset="0"/>
                  <a:ea typeface="Verdana" panose="020B0604030504040204" pitchFamily="34" charset="0"/>
                </a:rPr>
                <a:t> kindplaatsen Hall </a:t>
              </a:r>
            </a:p>
          </p:txBody>
        </p:sp>
      </p:grpSp>
      <p:sp>
        <p:nvSpPr>
          <p:cNvPr id="158" name="Titel 4">
            <a:extLst>
              <a:ext uri="{FF2B5EF4-FFF2-40B4-BE49-F238E27FC236}">
                <a16:creationId xmlns:a16="http://schemas.microsoft.com/office/drawing/2014/main" id="{B70205D4-AA9B-A31E-2C3D-74CA4AC73292}"/>
              </a:ext>
            </a:extLst>
          </p:cNvPr>
          <p:cNvSpPr>
            <a:spLocks noGrp="1"/>
          </p:cNvSpPr>
          <p:nvPr>
            <p:ph type="title"/>
          </p:nvPr>
        </p:nvSpPr>
        <p:spPr>
          <a:xfrm>
            <a:off x="794949" y="272376"/>
            <a:ext cx="3298142" cy="792000"/>
          </a:xfrm>
        </p:spPr>
        <p:txBody>
          <a:bodyPr/>
          <a:lstStyle/>
          <a:p>
            <a:r>
              <a:rPr lang="en-GB" dirty="0">
                <a:solidFill>
                  <a:schemeClr val="accent1"/>
                </a:solidFill>
              </a:rPr>
              <a:t>Toelichting wethouder </a:t>
            </a:r>
          </a:p>
        </p:txBody>
      </p:sp>
    </p:spTree>
    <p:extLst>
      <p:ext uri="{BB962C8B-B14F-4D97-AF65-F5344CB8AC3E}">
        <p14:creationId xmlns:p14="http://schemas.microsoft.com/office/powerpoint/2010/main" val="3620971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AA9B71-E833-2296-92CA-BBA965199257}"/>
              </a:ext>
            </a:extLst>
          </p:cNvPr>
          <p:cNvSpPr>
            <a:spLocks noGrp="1"/>
          </p:cNvSpPr>
          <p:nvPr>
            <p:ph type="title"/>
          </p:nvPr>
        </p:nvSpPr>
        <p:spPr/>
        <p:txBody>
          <a:bodyPr/>
          <a:lstStyle/>
          <a:p>
            <a:r>
              <a:rPr lang="nl-NL" dirty="0"/>
              <a:t>Proces </a:t>
            </a:r>
            <a:endParaRPr lang="nl-NL"/>
          </a:p>
        </p:txBody>
      </p:sp>
      <p:sp>
        <p:nvSpPr>
          <p:cNvPr id="3" name="Tijdelijke aanduiding voor dianummer 2">
            <a:extLst>
              <a:ext uri="{FF2B5EF4-FFF2-40B4-BE49-F238E27FC236}">
                <a16:creationId xmlns:a16="http://schemas.microsoft.com/office/drawing/2014/main" id="{08EAD130-E347-6C50-EB11-0E08ACD10C9C}"/>
              </a:ext>
            </a:extLst>
          </p:cNvPr>
          <p:cNvSpPr>
            <a:spLocks noGrp="1"/>
          </p:cNvSpPr>
          <p:nvPr>
            <p:ph type="sldNum" sz="quarter" idx="11"/>
          </p:nvPr>
        </p:nvSpPr>
        <p:spPr/>
        <p:txBody>
          <a:bodyPr/>
          <a:lstStyle/>
          <a:p>
            <a:r>
              <a:rPr lang="nl-NL"/>
              <a:t>Pagina </a:t>
            </a:r>
            <a:fld id="{F878D446-F16B-4207-A0AF-AB24B95C931B}" type="slidenum">
              <a:rPr lang="nl-NL" smtClean="0"/>
              <a:pPr/>
              <a:t>3</a:t>
            </a:fld>
            <a:endParaRPr lang="nl-NL" dirty="0"/>
          </a:p>
        </p:txBody>
      </p:sp>
      <p:graphicFrame>
        <p:nvGraphicFramePr>
          <p:cNvPr id="6" name="Diagram 5">
            <a:extLst>
              <a:ext uri="{FF2B5EF4-FFF2-40B4-BE49-F238E27FC236}">
                <a16:creationId xmlns:a16="http://schemas.microsoft.com/office/drawing/2014/main" id="{DDAB2A26-27FE-D80E-CD96-E4530E4B9E66}"/>
              </a:ext>
            </a:extLst>
          </p:cNvPr>
          <p:cNvGraphicFramePr/>
          <p:nvPr>
            <p:extLst>
              <p:ext uri="{D42A27DB-BD31-4B8C-83A1-F6EECF244321}">
                <p14:modId xmlns:p14="http://schemas.microsoft.com/office/powerpoint/2010/main" val="3654507494"/>
              </p:ext>
            </p:extLst>
          </p:nvPr>
        </p:nvGraphicFramePr>
        <p:xfrm>
          <a:off x="1019175" y="1373383"/>
          <a:ext cx="9356466" cy="21999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a16="http://schemas.microsoft.com/office/drawing/2014/main" id="{01B933FC-4E3A-1633-6888-30ACC1F09BCD}"/>
              </a:ext>
            </a:extLst>
          </p:cNvPr>
          <p:cNvGraphicFramePr/>
          <p:nvPr>
            <p:extLst>
              <p:ext uri="{D42A27DB-BD31-4B8C-83A1-F6EECF244321}">
                <p14:modId xmlns:p14="http://schemas.microsoft.com/office/powerpoint/2010/main" val="2135852208"/>
              </p:ext>
            </p:extLst>
          </p:nvPr>
        </p:nvGraphicFramePr>
        <p:xfrm>
          <a:off x="1019175" y="3573379"/>
          <a:ext cx="9356466" cy="21999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91466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AA9B71-E833-2296-92CA-BBA965199257}"/>
              </a:ext>
            </a:extLst>
          </p:cNvPr>
          <p:cNvSpPr>
            <a:spLocks noGrp="1"/>
          </p:cNvSpPr>
          <p:nvPr>
            <p:ph type="title"/>
          </p:nvPr>
        </p:nvSpPr>
        <p:spPr/>
        <p:txBody>
          <a:bodyPr/>
          <a:lstStyle/>
          <a:p>
            <a:r>
              <a:rPr lang="nl-NL" dirty="0"/>
              <a:t>Inhoud  </a:t>
            </a:r>
          </a:p>
        </p:txBody>
      </p:sp>
      <p:sp>
        <p:nvSpPr>
          <p:cNvPr id="3" name="Tijdelijke aanduiding voor dianummer 2">
            <a:extLst>
              <a:ext uri="{FF2B5EF4-FFF2-40B4-BE49-F238E27FC236}">
                <a16:creationId xmlns:a16="http://schemas.microsoft.com/office/drawing/2014/main" id="{08EAD130-E347-6C50-EB11-0E08ACD10C9C}"/>
              </a:ext>
            </a:extLst>
          </p:cNvPr>
          <p:cNvSpPr>
            <a:spLocks noGrp="1"/>
          </p:cNvSpPr>
          <p:nvPr>
            <p:ph type="sldNum" sz="quarter" idx="11"/>
          </p:nvPr>
        </p:nvSpPr>
        <p:spPr/>
        <p:txBody>
          <a:bodyPr/>
          <a:lstStyle/>
          <a:p>
            <a:r>
              <a:rPr lang="nl-NL"/>
              <a:t>Pagina </a:t>
            </a:r>
            <a:fld id="{F878D446-F16B-4207-A0AF-AB24B95C931B}" type="slidenum">
              <a:rPr lang="nl-NL" smtClean="0"/>
              <a:pPr/>
              <a:t>4</a:t>
            </a:fld>
            <a:endParaRPr lang="nl-NL" dirty="0"/>
          </a:p>
        </p:txBody>
      </p:sp>
      <p:sp>
        <p:nvSpPr>
          <p:cNvPr id="4" name="Tijdelijke aanduiding voor tekst 3">
            <a:extLst>
              <a:ext uri="{FF2B5EF4-FFF2-40B4-BE49-F238E27FC236}">
                <a16:creationId xmlns:a16="http://schemas.microsoft.com/office/drawing/2014/main" id="{DE637EA1-A714-7394-DB5C-48C4FC0C3680}"/>
              </a:ext>
            </a:extLst>
          </p:cNvPr>
          <p:cNvSpPr>
            <a:spLocks noGrp="1"/>
          </p:cNvSpPr>
          <p:nvPr>
            <p:ph type="body" sz="quarter" idx="12"/>
          </p:nvPr>
        </p:nvSpPr>
        <p:spPr/>
        <p:txBody>
          <a:bodyPr>
            <a:normAutofit/>
          </a:bodyPr>
          <a:lstStyle/>
          <a:p>
            <a:pPr marL="0" indent="0">
              <a:buNone/>
            </a:pPr>
            <a:r>
              <a:rPr lang="nl-NL" sz="1800" b="1" dirty="0">
                <a:solidFill>
                  <a:schemeClr val="accent4"/>
                </a:solidFill>
              </a:rPr>
              <a:t>Visie </a:t>
            </a:r>
          </a:p>
          <a:p>
            <a:pPr lvl="1"/>
            <a:r>
              <a:rPr lang="nl-NL" b="1" dirty="0"/>
              <a:t>Doorgaande leer- en ontwikkelingslijn </a:t>
            </a:r>
          </a:p>
          <a:p>
            <a:pPr lvl="3">
              <a:buFont typeface="Arial" panose="020B0604020202020204" pitchFamily="34" charset="0"/>
              <a:buChar char="•"/>
            </a:pPr>
            <a:r>
              <a:rPr lang="nl-NL" dirty="0"/>
              <a:t>Inclusiever onderwijs</a:t>
            </a:r>
          </a:p>
          <a:p>
            <a:pPr lvl="3">
              <a:buFont typeface="Arial" panose="020B0604020202020204" pitchFamily="34" charset="0"/>
              <a:buChar char="•"/>
            </a:pPr>
            <a:r>
              <a:rPr lang="nl-NL" dirty="0"/>
              <a:t>Zorg en jeugdhulp in school</a:t>
            </a:r>
          </a:p>
          <a:p>
            <a:pPr lvl="3">
              <a:buFont typeface="Arial" panose="020B0604020202020204" pitchFamily="34" charset="0"/>
              <a:buChar char="•"/>
            </a:pPr>
            <a:r>
              <a:rPr lang="nl-NL" dirty="0"/>
              <a:t>VVE-Aanbod en spreiding </a:t>
            </a:r>
          </a:p>
          <a:p>
            <a:pPr marL="648000" lvl="3" indent="0">
              <a:buNone/>
            </a:pPr>
            <a:endParaRPr lang="nl-NL" b="1" dirty="0"/>
          </a:p>
          <a:p>
            <a:pPr marL="432000" marR="0" lvl="1" indent="-216000" algn="l" defTabSz="914400" rtl="0" eaLnBrk="1" fontAlgn="auto" latinLnBrk="0" hangingPunct="1">
              <a:lnSpc>
                <a:spcPct val="114000"/>
              </a:lnSpc>
              <a:spcBef>
                <a:spcPts val="0"/>
              </a:spcBef>
              <a:spcAft>
                <a:spcPts val="0"/>
              </a:spcAft>
              <a:buClrTx/>
              <a:buSzTx/>
              <a:buFont typeface="Verdana" panose="020B0604030504040204" pitchFamily="34" charset="0"/>
              <a:buChar char="-"/>
              <a:tabLst/>
              <a:defRPr/>
            </a:pPr>
            <a:r>
              <a:rPr kumimoji="0" lang="nl-NL" sz="1600" b="1" i="0" u="none" strike="noStrike" kern="1200" cap="none" spc="0" normalizeH="0" baseline="0" noProof="0" dirty="0">
                <a:ln>
                  <a:noFill/>
                </a:ln>
                <a:solidFill>
                  <a:srgbClr val="00647D"/>
                </a:solidFill>
                <a:effectLst/>
                <a:uLnTx/>
                <a:uFillTx/>
                <a:latin typeface="Verdana"/>
                <a:ea typeface="+mn-ea"/>
                <a:cs typeface="+mn-cs"/>
              </a:rPr>
              <a:t>Rijke schooldag </a:t>
            </a:r>
          </a:p>
          <a:p>
            <a:pPr marL="432000" marR="0" lvl="1" indent="-216000" algn="l" defTabSz="914400" rtl="0" eaLnBrk="1" fontAlgn="auto" latinLnBrk="0" hangingPunct="1">
              <a:lnSpc>
                <a:spcPct val="114000"/>
              </a:lnSpc>
              <a:spcBef>
                <a:spcPts val="0"/>
              </a:spcBef>
              <a:spcAft>
                <a:spcPts val="0"/>
              </a:spcAft>
              <a:buClrTx/>
              <a:buSzTx/>
              <a:buFont typeface="Verdana" panose="020B0604030504040204" pitchFamily="34" charset="0"/>
              <a:buChar char="-"/>
              <a:tabLst/>
              <a:defRPr/>
            </a:pPr>
            <a:endParaRPr lang="nl-NL" b="1" dirty="0">
              <a:solidFill>
                <a:srgbClr val="00647D"/>
              </a:solidFill>
              <a:latin typeface="Verdana"/>
            </a:endParaRPr>
          </a:p>
          <a:p>
            <a:pPr marL="432000" marR="0" lvl="1" indent="-216000" algn="l" defTabSz="914400" rtl="0" eaLnBrk="1" fontAlgn="auto" latinLnBrk="0" hangingPunct="1">
              <a:lnSpc>
                <a:spcPct val="114000"/>
              </a:lnSpc>
              <a:spcBef>
                <a:spcPts val="0"/>
              </a:spcBef>
              <a:spcAft>
                <a:spcPts val="0"/>
              </a:spcAft>
              <a:buClrTx/>
              <a:buSzTx/>
              <a:buFont typeface="Verdana" panose="020B0604030504040204" pitchFamily="34" charset="0"/>
              <a:buChar char="-"/>
              <a:tabLst/>
              <a:defRPr/>
            </a:pPr>
            <a:r>
              <a:rPr kumimoji="0" lang="nl-NL" sz="1600" b="1" i="0" u="none" strike="noStrike" kern="1200" cap="none" spc="0" normalizeH="0" baseline="0" noProof="0" dirty="0">
                <a:ln>
                  <a:noFill/>
                </a:ln>
                <a:solidFill>
                  <a:srgbClr val="00647D"/>
                </a:solidFill>
                <a:effectLst/>
                <a:uLnTx/>
                <a:uFillTx/>
                <a:latin typeface="Verdana"/>
                <a:ea typeface="+mn-ea"/>
                <a:cs typeface="+mn-cs"/>
              </a:rPr>
              <a:t>Vraagstukken rondom huisvesting</a:t>
            </a:r>
          </a:p>
          <a:p>
            <a:pPr lvl="3">
              <a:buFont typeface="Arial" panose="020B0604020202020204" pitchFamily="34" charset="0"/>
              <a:buChar char="•"/>
              <a:defRPr/>
            </a:pPr>
            <a:r>
              <a:rPr lang="nl-NL" dirty="0">
                <a:solidFill>
                  <a:srgbClr val="00647D"/>
                </a:solidFill>
                <a:latin typeface="Verdana"/>
              </a:rPr>
              <a:t>Scholen in kleine kernen</a:t>
            </a:r>
          </a:p>
          <a:p>
            <a:pPr lvl="3">
              <a:buFont typeface="Arial" panose="020B0604020202020204" pitchFamily="34" charset="0"/>
              <a:buChar char="•"/>
              <a:defRPr/>
            </a:pPr>
            <a:r>
              <a:rPr lang="nl-NL" dirty="0">
                <a:solidFill>
                  <a:srgbClr val="00647D"/>
                </a:solidFill>
                <a:latin typeface="Verdana"/>
              </a:rPr>
              <a:t>Duurzaamheid </a:t>
            </a:r>
          </a:p>
          <a:p>
            <a:pPr lvl="3">
              <a:buFont typeface="Arial" panose="020B0604020202020204" pitchFamily="34" charset="0"/>
              <a:buChar char="•"/>
              <a:defRPr/>
            </a:pPr>
            <a:r>
              <a:rPr kumimoji="0" lang="nl-NL" i="0" u="none" strike="noStrike" kern="1200" cap="none" spc="0" normalizeH="0" baseline="0" noProof="0" dirty="0">
                <a:ln>
                  <a:noFill/>
                </a:ln>
                <a:solidFill>
                  <a:srgbClr val="00647D"/>
                </a:solidFill>
                <a:effectLst/>
                <a:uLnTx/>
                <a:uFillTx/>
                <a:latin typeface="Verdana"/>
                <a:ea typeface="+mn-ea"/>
                <a:cs typeface="+mn-cs"/>
              </a:rPr>
              <a:t>Medegebruik </a:t>
            </a:r>
          </a:p>
          <a:p>
            <a:pPr lvl="3">
              <a:buFont typeface="Arial" panose="020B0604020202020204" pitchFamily="34" charset="0"/>
              <a:buChar char="•"/>
              <a:defRPr/>
            </a:pPr>
            <a:r>
              <a:rPr kumimoji="0" lang="nl-NL" i="0" u="none" strike="noStrike" kern="1200" cap="none" spc="0" normalizeH="0" baseline="0" noProof="0" dirty="0">
                <a:ln>
                  <a:noFill/>
                </a:ln>
                <a:solidFill>
                  <a:srgbClr val="00647D"/>
                </a:solidFill>
                <a:effectLst/>
                <a:uLnTx/>
                <a:uFillTx/>
                <a:latin typeface="Verdana"/>
                <a:ea typeface="+mn-ea"/>
                <a:cs typeface="+mn-cs"/>
              </a:rPr>
              <a:t>Renovatie, uitbreiding en nieuwbouw</a:t>
            </a:r>
          </a:p>
          <a:p>
            <a:pPr marL="648000" lvl="3" indent="0">
              <a:buNone/>
            </a:pPr>
            <a:endParaRPr lang="nl-NL" b="1" dirty="0"/>
          </a:p>
          <a:p>
            <a:pPr lvl="1"/>
            <a:endParaRPr lang="nl-NL" dirty="0"/>
          </a:p>
          <a:p>
            <a:pPr lvl="1"/>
            <a:endParaRPr lang="nl-NL" dirty="0"/>
          </a:p>
          <a:p>
            <a:pPr lvl="1"/>
            <a:endParaRPr lang="nl-NL" dirty="0"/>
          </a:p>
        </p:txBody>
      </p:sp>
    </p:spTree>
    <p:extLst>
      <p:ext uri="{BB962C8B-B14F-4D97-AF65-F5344CB8AC3E}">
        <p14:creationId xmlns:p14="http://schemas.microsoft.com/office/powerpoint/2010/main" val="2626519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AA9B71-E833-2296-92CA-BBA965199257}"/>
              </a:ext>
            </a:extLst>
          </p:cNvPr>
          <p:cNvSpPr>
            <a:spLocks noGrp="1"/>
          </p:cNvSpPr>
          <p:nvPr>
            <p:ph type="title"/>
          </p:nvPr>
        </p:nvSpPr>
        <p:spPr/>
        <p:txBody>
          <a:bodyPr/>
          <a:lstStyle/>
          <a:p>
            <a:r>
              <a:rPr lang="nl-NL" dirty="0"/>
              <a:t>Uitgangspunten   </a:t>
            </a:r>
          </a:p>
        </p:txBody>
      </p:sp>
      <p:sp>
        <p:nvSpPr>
          <p:cNvPr id="3" name="Tijdelijke aanduiding voor dianummer 2">
            <a:extLst>
              <a:ext uri="{FF2B5EF4-FFF2-40B4-BE49-F238E27FC236}">
                <a16:creationId xmlns:a16="http://schemas.microsoft.com/office/drawing/2014/main" id="{08EAD130-E347-6C50-EB11-0E08ACD10C9C}"/>
              </a:ext>
            </a:extLst>
          </p:cNvPr>
          <p:cNvSpPr>
            <a:spLocks noGrp="1"/>
          </p:cNvSpPr>
          <p:nvPr>
            <p:ph type="sldNum" sz="quarter" idx="11"/>
          </p:nvPr>
        </p:nvSpPr>
        <p:spPr/>
        <p:txBody>
          <a:bodyPr/>
          <a:lstStyle/>
          <a:p>
            <a:r>
              <a:rPr lang="nl-NL"/>
              <a:t>Pagina </a:t>
            </a:r>
            <a:fld id="{F878D446-F16B-4207-A0AF-AB24B95C931B}" type="slidenum">
              <a:rPr lang="nl-NL" smtClean="0"/>
              <a:pPr/>
              <a:t>5</a:t>
            </a:fld>
            <a:endParaRPr lang="nl-NL" dirty="0"/>
          </a:p>
        </p:txBody>
      </p:sp>
      <p:sp>
        <p:nvSpPr>
          <p:cNvPr id="4" name="Tijdelijke aanduiding voor tekst 3">
            <a:extLst>
              <a:ext uri="{FF2B5EF4-FFF2-40B4-BE49-F238E27FC236}">
                <a16:creationId xmlns:a16="http://schemas.microsoft.com/office/drawing/2014/main" id="{DE637EA1-A714-7394-DB5C-48C4FC0C3680}"/>
              </a:ext>
            </a:extLst>
          </p:cNvPr>
          <p:cNvSpPr>
            <a:spLocks noGrp="1"/>
          </p:cNvSpPr>
          <p:nvPr>
            <p:ph type="body" sz="quarter" idx="12"/>
          </p:nvPr>
        </p:nvSpPr>
        <p:spPr/>
        <p:txBody>
          <a:bodyPr/>
          <a:lstStyle/>
          <a:p>
            <a:pPr>
              <a:lnSpc>
                <a:spcPct val="150000"/>
              </a:lnSpc>
            </a:pPr>
            <a:r>
              <a:rPr lang="nl-NL" dirty="0"/>
              <a:t>Verordening onderwijshuisvesting gemeente Brummen</a:t>
            </a:r>
          </a:p>
          <a:p>
            <a:pPr>
              <a:lnSpc>
                <a:spcPct val="150000"/>
              </a:lnSpc>
            </a:pPr>
            <a:r>
              <a:rPr lang="nl-NL" dirty="0"/>
              <a:t>Normberekening onderwijscapaciteit </a:t>
            </a:r>
          </a:p>
          <a:p>
            <a:pPr>
              <a:lnSpc>
                <a:spcPct val="150000"/>
              </a:lnSpc>
            </a:pPr>
            <a:r>
              <a:rPr lang="nl-NL" dirty="0"/>
              <a:t>Prognoses onderwijs en kinderopvang</a:t>
            </a:r>
          </a:p>
          <a:p>
            <a:pPr>
              <a:lnSpc>
                <a:spcPct val="150000"/>
              </a:lnSpc>
            </a:pPr>
            <a:r>
              <a:rPr lang="nl-NL" dirty="0"/>
              <a:t>Rekening houdend met nieuwe wetgeving kinderopvang</a:t>
            </a:r>
          </a:p>
          <a:p>
            <a:pPr>
              <a:lnSpc>
                <a:spcPct val="150000"/>
              </a:lnSpc>
            </a:pPr>
            <a:r>
              <a:rPr lang="nl-NL" dirty="0"/>
              <a:t>Rijke schooldag </a:t>
            </a:r>
          </a:p>
          <a:p>
            <a:pPr>
              <a:lnSpc>
                <a:spcPct val="150000"/>
              </a:lnSpc>
            </a:pPr>
            <a:r>
              <a:rPr lang="nl-NL" dirty="0"/>
              <a:t>Hervormingsagenda</a:t>
            </a:r>
          </a:p>
          <a:p>
            <a:pPr>
              <a:lnSpc>
                <a:spcPct val="150000"/>
              </a:lnSpc>
            </a:pPr>
            <a:r>
              <a:rPr lang="nl-NL" dirty="0"/>
              <a:t>Rekening houdend met woningbouwontwikkelingen tot 2033</a:t>
            </a:r>
          </a:p>
          <a:p>
            <a:pPr>
              <a:lnSpc>
                <a:spcPct val="150000"/>
              </a:lnSpc>
            </a:pPr>
            <a:r>
              <a:rPr lang="nl-NL" dirty="0"/>
              <a:t>Vooruitstreven op nieuwe wet- en regelgeving (Wetsvoorstel Doelmatige aanpak onderwijshuisvesting) </a:t>
            </a:r>
          </a:p>
          <a:p>
            <a:pPr>
              <a:lnSpc>
                <a:spcPct val="150000"/>
              </a:lnSpc>
            </a:pPr>
            <a:r>
              <a:rPr lang="nl-NL" dirty="0"/>
              <a:t>Verschillen verantwoordelijkheden gemeente en schoolbesturen onderwijshuisvesting  </a:t>
            </a:r>
          </a:p>
          <a:p>
            <a:pPr lvl="1"/>
            <a:endParaRPr lang="nl-NL" dirty="0"/>
          </a:p>
          <a:p>
            <a:pPr lvl="1"/>
            <a:endParaRPr lang="nl-NL" dirty="0"/>
          </a:p>
        </p:txBody>
      </p:sp>
    </p:spTree>
    <p:extLst>
      <p:ext uri="{BB962C8B-B14F-4D97-AF65-F5344CB8AC3E}">
        <p14:creationId xmlns:p14="http://schemas.microsoft.com/office/powerpoint/2010/main" val="2270995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AA9B71-E833-2296-92CA-BBA965199257}"/>
              </a:ext>
            </a:extLst>
          </p:cNvPr>
          <p:cNvSpPr>
            <a:spLocks noGrp="1"/>
          </p:cNvSpPr>
          <p:nvPr>
            <p:ph type="title"/>
          </p:nvPr>
        </p:nvSpPr>
        <p:spPr>
          <a:xfrm>
            <a:off x="874797" y="905134"/>
            <a:ext cx="7614079" cy="792000"/>
          </a:xfrm>
        </p:spPr>
        <p:txBody>
          <a:bodyPr/>
          <a:lstStyle/>
          <a:p>
            <a:r>
              <a:rPr lang="nl-NL" dirty="0"/>
              <a:t>Analyse </a:t>
            </a:r>
            <a:br>
              <a:rPr lang="nl-NL" dirty="0"/>
            </a:br>
            <a:r>
              <a:rPr lang="nl-NL" sz="2000" dirty="0">
                <a:solidFill>
                  <a:schemeClr val="accent4"/>
                </a:solidFill>
              </a:rPr>
              <a:t>Algemeen</a:t>
            </a:r>
            <a:endParaRPr lang="nl-NL" dirty="0">
              <a:solidFill>
                <a:schemeClr val="accent4"/>
              </a:solidFill>
            </a:endParaRPr>
          </a:p>
        </p:txBody>
      </p:sp>
      <p:sp>
        <p:nvSpPr>
          <p:cNvPr id="3" name="Tijdelijke aanduiding voor dianummer 2">
            <a:extLst>
              <a:ext uri="{FF2B5EF4-FFF2-40B4-BE49-F238E27FC236}">
                <a16:creationId xmlns:a16="http://schemas.microsoft.com/office/drawing/2014/main" id="{08EAD130-E347-6C50-EB11-0E08ACD10C9C}"/>
              </a:ext>
            </a:extLst>
          </p:cNvPr>
          <p:cNvSpPr>
            <a:spLocks noGrp="1"/>
          </p:cNvSpPr>
          <p:nvPr>
            <p:ph type="sldNum" sz="quarter" idx="11"/>
          </p:nvPr>
        </p:nvSpPr>
        <p:spPr/>
        <p:txBody>
          <a:bodyPr/>
          <a:lstStyle/>
          <a:p>
            <a:r>
              <a:rPr lang="nl-NL"/>
              <a:t>Pagina </a:t>
            </a:r>
            <a:fld id="{F878D446-F16B-4207-A0AF-AB24B95C931B}" type="slidenum">
              <a:rPr lang="nl-NL" smtClean="0"/>
              <a:pPr/>
              <a:t>6</a:t>
            </a:fld>
            <a:endParaRPr lang="nl-NL" dirty="0"/>
          </a:p>
        </p:txBody>
      </p:sp>
      <p:sp>
        <p:nvSpPr>
          <p:cNvPr id="4" name="Tijdelijke aanduiding voor tekst 3">
            <a:extLst>
              <a:ext uri="{FF2B5EF4-FFF2-40B4-BE49-F238E27FC236}">
                <a16:creationId xmlns:a16="http://schemas.microsoft.com/office/drawing/2014/main" id="{DE637EA1-A714-7394-DB5C-48C4FC0C3680}"/>
              </a:ext>
            </a:extLst>
          </p:cNvPr>
          <p:cNvSpPr>
            <a:spLocks noGrp="1"/>
          </p:cNvSpPr>
          <p:nvPr>
            <p:ph type="body" sz="quarter" idx="12"/>
          </p:nvPr>
        </p:nvSpPr>
        <p:spPr>
          <a:xfrm>
            <a:off x="874797" y="2059854"/>
            <a:ext cx="9023331" cy="3667177"/>
          </a:xfrm>
        </p:spPr>
        <p:txBody>
          <a:bodyPr>
            <a:normAutofit/>
          </a:bodyPr>
          <a:lstStyle/>
          <a:p>
            <a:pPr>
              <a:lnSpc>
                <a:spcPct val="150000"/>
              </a:lnSpc>
            </a:pPr>
            <a:r>
              <a:rPr lang="nl-NL" dirty="0"/>
              <a:t>Jong gebouwenbestand grote kernen (gebouwen gebouwd na 2002). </a:t>
            </a:r>
          </a:p>
          <a:p>
            <a:pPr>
              <a:lnSpc>
                <a:spcPct val="150000"/>
              </a:lnSpc>
            </a:pPr>
            <a:r>
              <a:rPr lang="nl-NL" dirty="0"/>
              <a:t>Verouderde gebouwen kleine kernen </a:t>
            </a:r>
          </a:p>
          <a:p>
            <a:pPr>
              <a:lnSpc>
                <a:spcPct val="150000"/>
              </a:lnSpc>
            </a:pPr>
            <a:r>
              <a:rPr lang="nl-NL" dirty="0"/>
              <a:t>Normatief voldoende capaciteit onderwijs </a:t>
            </a:r>
          </a:p>
          <a:p>
            <a:pPr>
              <a:lnSpc>
                <a:spcPct val="150000"/>
              </a:lnSpc>
            </a:pPr>
            <a:r>
              <a:rPr lang="nl-NL" dirty="0"/>
              <a:t>Kinderopvang aandachtspunt in businesscases/haalbaarheidsonderzoeken </a:t>
            </a:r>
          </a:p>
          <a:p>
            <a:pPr>
              <a:lnSpc>
                <a:spcPct val="150000"/>
              </a:lnSpc>
            </a:pPr>
            <a:r>
              <a:rPr lang="nl-NL" dirty="0"/>
              <a:t>Duurzaamheid</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1093920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C66742-E047-C883-215D-70D3DAD17651}"/>
              </a:ext>
            </a:extLst>
          </p:cNvPr>
          <p:cNvSpPr>
            <a:spLocks noGrp="1"/>
          </p:cNvSpPr>
          <p:nvPr>
            <p:ph type="title"/>
          </p:nvPr>
        </p:nvSpPr>
        <p:spPr/>
        <p:txBody>
          <a:bodyPr/>
          <a:lstStyle/>
          <a:p>
            <a:r>
              <a:rPr lang="nl-NL" dirty="0"/>
              <a:t>Analyse</a:t>
            </a:r>
            <a:br>
              <a:rPr lang="nl-NL" dirty="0"/>
            </a:br>
            <a:r>
              <a:rPr lang="nl-NL" sz="2000" dirty="0">
                <a:solidFill>
                  <a:schemeClr val="accent4"/>
                </a:solidFill>
              </a:rPr>
              <a:t>Per thema</a:t>
            </a:r>
            <a:endParaRPr lang="nl-NL" dirty="0">
              <a:solidFill>
                <a:schemeClr val="accent4"/>
              </a:solidFill>
            </a:endParaRPr>
          </a:p>
        </p:txBody>
      </p:sp>
      <p:sp>
        <p:nvSpPr>
          <p:cNvPr id="3" name="Tijdelijke aanduiding voor dianummer 2">
            <a:extLst>
              <a:ext uri="{FF2B5EF4-FFF2-40B4-BE49-F238E27FC236}">
                <a16:creationId xmlns:a16="http://schemas.microsoft.com/office/drawing/2014/main" id="{BA4A13C2-3011-2F8C-1768-30BDFA51C1CE}"/>
              </a:ext>
            </a:extLst>
          </p:cNvPr>
          <p:cNvSpPr>
            <a:spLocks noGrp="1"/>
          </p:cNvSpPr>
          <p:nvPr>
            <p:ph type="sldNum" sz="quarter" idx="11"/>
          </p:nvPr>
        </p:nvSpPr>
        <p:spPr/>
        <p:txBody>
          <a:bodyPr/>
          <a:lstStyle/>
          <a:p>
            <a:r>
              <a:rPr lang="nl-NL"/>
              <a:t>Pagina </a:t>
            </a:r>
            <a:fld id="{F878D446-F16B-4207-A0AF-AB24B95C931B}" type="slidenum">
              <a:rPr lang="nl-NL" smtClean="0"/>
              <a:pPr/>
              <a:t>7</a:t>
            </a:fld>
            <a:endParaRPr lang="nl-NL" dirty="0"/>
          </a:p>
        </p:txBody>
      </p:sp>
      <p:sp>
        <p:nvSpPr>
          <p:cNvPr id="4" name="Tijdelijke aanduiding voor tekst 3">
            <a:extLst>
              <a:ext uri="{FF2B5EF4-FFF2-40B4-BE49-F238E27FC236}">
                <a16:creationId xmlns:a16="http://schemas.microsoft.com/office/drawing/2014/main" id="{8C3ED1C7-0DAD-45CE-4F75-0620CFAEDA45}"/>
              </a:ext>
            </a:extLst>
          </p:cNvPr>
          <p:cNvSpPr>
            <a:spLocks noGrp="1"/>
          </p:cNvSpPr>
          <p:nvPr>
            <p:ph type="body" sz="quarter" idx="12"/>
          </p:nvPr>
        </p:nvSpPr>
        <p:spPr>
          <a:xfrm>
            <a:off x="1019175" y="1632789"/>
            <a:ext cx="9023331" cy="4533019"/>
          </a:xfrm>
        </p:spPr>
        <p:txBody>
          <a:bodyPr>
            <a:noAutofit/>
          </a:bodyPr>
          <a:lstStyle/>
          <a:p>
            <a:pPr marL="0" indent="0">
              <a:buNone/>
            </a:pPr>
            <a:r>
              <a:rPr lang="nl-NL" b="1" dirty="0"/>
              <a:t>Doorgaande leer- en ontwikkelingslijn </a:t>
            </a:r>
          </a:p>
          <a:p>
            <a:pPr>
              <a:buFont typeface="Arial" panose="020B0604020202020204" pitchFamily="34" charset="0"/>
              <a:buChar char="•"/>
            </a:pPr>
            <a:r>
              <a:rPr lang="nl-NL" dirty="0"/>
              <a:t>Kostprijs in rekening brengen m.b.t. huisvesting voor kinderopvang</a:t>
            </a:r>
          </a:p>
          <a:p>
            <a:pPr>
              <a:buFont typeface="Arial" panose="020B0604020202020204" pitchFamily="34" charset="0"/>
              <a:buChar char="•"/>
            </a:pPr>
            <a:endParaRPr lang="nl-NL" dirty="0"/>
          </a:p>
          <a:p>
            <a:pPr marL="0" indent="0">
              <a:buNone/>
            </a:pPr>
            <a:r>
              <a:rPr lang="nl-NL" dirty="0">
                <a:solidFill>
                  <a:schemeClr val="accent2"/>
                </a:solidFill>
              </a:rPr>
              <a:t>Inclusiever onderwijs</a:t>
            </a:r>
          </a:p>
          <a:p>
            <a:r>
              <a:rPr lang="nl-NL" dirty="0"/>
              <a:t>Gezamenlijk plan vormen. Gemeente stelt € 1,1 miljoen beschikbaar voor inclusievere onderwijsgebouwen</a:t>
            </a:r>
          </a:p>
          <a:p>
            <a:endParaRPr lang="nl-NL" b="1" dirty="0"/>
          </a:p>
          <a:p>
            <a:pPr marL="0" indent="0">
              <a:buNone/>
            </a:pPr>
            <a:r>
              <a:rPr lang="nl-NL" dirty="0">
                <a:solidFill>
                  <a:schemeClr val="accent2"/>
                </a:solidFill>
              </a:rPr>
              <a:t>Zorg en jeugdhulp in school</a:t>
            </a:r>
          </a:p>
          <a:p>
            <a:pPr>
              <a:buFont typeface="Arial" panose="020B0604020202020204" pitchFamily="34" charset="0"/>
              <a:buChar char="•"/>
            </a:pPr>
            <a:r>
              <a:rPr lang="nl-NL" dirty="0"/>
              <a:t>Gemeente faciliteert inzet jeugdconsulent, schoolbesturen faciliteren IB’er voor de samenwerking met kinderopvang. </a:t>
            </a:r>
          </a:p>
          <a:p>
            <a:pPr>
              <a:buFont typeface="Arial" panose="020B0604020202020204" pitchFamily="34" charset="0"/>
              <a:buChar char="•"/>
            </a:pPr>
            <a:endParaRPr lang="nl-NL" b="1" dirty="0"/>
          </a:p>
          <a:p>
            <a:pPr marL="0" indent="0">
              <a:buNone/>
            </a:pPr>
            <a:r>
              <a:rPr lang="nl-NL" dirty="0">
                <a:solidFill>
                  <a:schemeClr val="accent2"/>
                </a:solidFill>
              </a:rPr>
              <a:t>VVE-Aanbod en spreiding </a:t>
            </a:r>
          </a:p>
          <a:p>
            <a:pPr>
              <a:buFont typeface="Arial" panose="020B0604020202020204" pitchFamily="34" charset="0"/>
              <a:buChar char="•"/>
            </a:pPr>
            <a:r>
              <a:rPr lang="nl-NL" dirty="0"/>
              <a:t>Vanaf 2024 nieuw uitvoeringsplan onderwijsachterstandenbeleid. Kinderopvangorganisatie gekoppeld aan de scholen gaan VVE aanbieden.</a:t>
            </a:r>
          </a:p>
          <a:p>
            <a:pPr marL="0" indent="0">
              <a:buNone/>
            </a:pPr>
            <a:endParaRPr lang="nl-NL" dirty="0"/>
          </a:p>
          <a:p>
            <a:pPr marL="0" indent="0">
              <a:buNone/>
            </a:pPr>
            <a:r>
              <a:rPr lang="nl-NL" b="1" dirty="0"/>
              <a:t>Rijke schooldag</a:t>
            </a:r>
          </a:p>
          <a:p>
            <a:r>
              <a:rPr lang="nl-NL" dirty="0"/>
              <a:t>Gezamenlijk kwartiermaker aanwijzen en bekostigen</a:t>
            </a:r>
            <a:endParaRPr lang="nl-NL" b="1" dirty="0"/>
          </a:p>
          <a:p>
            <a:pPr marL="0" indent="0">
              <a:buNone/>
            </a:pPr>
            <a:endParaRPr lang="nl-NL" dirty="0"/>
          </a:p>
        </p:txBody>
      </p:sp>
    </p:spTree>
    <p:extLst>
      <p:ext uri="{BB962C8B-B14F-4D97-AF65-F5344CB8AC3E}">
        <p14:creationId xmlns:p14="http://schemas.microsoft.com/office/powerpoint/2010/main" val="362404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C66742-E047-C883-215D-70D3DAD17651}"/>
              </a:ext>
            </a:extLst>
          </p:cNvPr>
          <p:cNvSpPr>
            <a:spLocks noGrp="1"/>
          </p:cNvSpPr>
          <p:nvPr>
            <p:ph type="title"/>
          </p:nvPr>
        </p:nvSpPr>
        <p:spPr/>
        <p:txBody>
          <a:bodyPr/>
          <a:lstStyle/>
          <a:p>
            <a:r>
              <a:rPr lang="nl-NL" dirty="0"/>
              <a:t>Analyse</a:t>
            </a:r>
            <a:br>
              <a:rPr lang="nl-NL" dirty="0"/>
            </a:br>
            <a:r>
              <a:rPr lang="nl-NL" sz="2000" dirty="0">
                <a:solidFill>
                  <a:schemeClr val="accent4"/>
                </a:solidFill>
              </a:rPr>
              <a:t>Per thema</a:t>
            </a:r>
            <a:endParaRPr lang="nl-NL" dirty="0">
              <a:solidFill>
                <a:schemeClr val="accent4"/>
              </a:solidFill>
            </a:endParaRPr>
          </a:p>
        </p:txBody>
      </p:sp>
      <p:sp>
        <p:nvSpPr>
          <p:cNvPr id="3" name="Tijdelijke aanduiding voor dianummer 2">
            <a:extLst>
              <a:ext uri="{FF2B5EF4-FFF2-40B4-BE49-F238E27FC236}">
                <a16:creationId xmlns:a16="http://schemas.microsoft.com/office/drawing/2014/main" id="{BA4A13C2-3011-2F8C-1768-30BDFA51C1CE}"/>
              </a:ext>
            </a:extLst>
          </p:cNvPr>
          <p:cNvSpPr>
            <a:spLocks noGrp="1"/>
          </p:cNvSpPr>
          <p:nvPr>
            <p:ph type="sldNum" sz="quarter" idx="11"/>
          </p:nvPr>
        </p:nvSpPr>
        <p:spPr/>
        <p:txBody>
          <a:bodyPr/>
          <a:lstStyle/>
          <a:p>
            <a:r>
              <a:rPr lang="nl-NL"/>
              <a:t>Pagina </a:t>
            </a:r>
            <a:fld id="{F878D446-F16B-4207-A0AF-AB24B95C931B}" type="slidenum">
              <a:rPr lang="nl-NL" smtClean="0"/>
              <a:pPr/>
              <a:t>8</a:t>
            </a:fld>
            <a:endParaRPr lang="nl-NL" dirty="0"/>
          </a:p>
        </p:txBody>
      </p:sp>
      <p:sp>
        <p:nvSpPr>
          <p:cNvPr id="4" name="Tijdelijke aanduiding voor tekst 3">
            <a:extLst>
              <a:ext uri="{FF2B5EF4-FFF2-40B4-BE49-F238E27FC236}">
                <a16:creationId xmlns:a16="http://schemas.microsoft.com/office/drawing/2014/main" id="{8C3ED1C7-0DAD-45CE-4F75-0620CFAEDA45}"/>
              </a:ext>
            </a:extLst>
          </p:cNvPr>
          <p:cNvSpPr>
            <a:spLocks noGrp="1"/>
          </p:cNvSpPr>
          <p:nvPr>
            <p:ph type="body" sz="quarter" idx="12"/>
          </p:nvPr>
        </p:nvSpPr>
        <p:spPr>
          <a:xfrm>
            <a:off x="1019176" y="1841507"/>
            <a:ext cx="9456320" cy="4514843"/>
          </a:xfrm>
        </p:spPr>
        <p:txBody>
          <a:bodyPr>
            <a:normAutofit/>
          </a:bodyPr>
          <a:lstStyle/>
          <a:p>
            <a:pPr marL="0" indent="0">
              <a:buNone/>
            </a:pPr>
            <a:r>
              <a:rPr lang="nl-NL" b="1" dirty="0"/>
              <a:t>Vraagstukken rondom huisvesting</a:t>
            </a:r>
          </a:p>
          <a:p>
            <a:pPr marL="0" indent="0">
              <a:buNone/>
            </a:pPr>
            <a:r>
              <a:rPr lang="nl-NL" dirty="0">
                <a:solidFill>
                  <a:schemeClr val="accent2"/>
                </a:solidFill>
              </a:rPr>
              <a:t>Afspraken kleine kernen</a:t>
            </a:r>
          </a:p>
          <a:p>
            <a:pPr>
              <a:buFont typeface="Arial" panose="020B0604020202020204" pitchFamily="34" charset="0"/>
              <a:buChar char="•"/>
            </a:pPr>
            <a:r>
              <a:rPr lang="nl-NL" dirty="0"/>
              <a:t>Stichting Archipel onderzoekt de mogelijkheden voor de toekomst</a:t>
            </a:r>
          </a:p>
          <a:p>
            <a:pPr>
              <a:buFont typeface="Arial" panose="020B0604020202020204" pitchFamily="34" charset="0"/>
              <a:buChar char="•"/>
            </a:pPr>
            <a:endParaRPr lang="nl-NL" dirty="0"/>
          </a:p>
          <a:p>
            <a:pPr marL="0" indent="0">
              <a:buNone/>
            </a:pPr>
            <a:r>
              <a:rPr lang="nl-NL" dirty="0">
                <a:solidFill>
                  <a:schemeClr val="accent2"/>
                </a:solidFill>
              </a:rPr>
              <a:t>Duurzaamheid</a:t>
            </a:r>
          </a:p>
          <a:p>
            <a:pPr>
              <a:buFont typeface="Arial" panose="020B0604020202020204" pitchFamily="34" charset="0"/>
              <a:buChar char="•"/>
            </a:pPr>
            <a:r>
              <a:rPr lang="nl-NL" dirty="0"/>
              <a:t>Gezamenlijke verantwoordelijkheid</a:t>
            </a:r>
          </a:p>
          <a:p>
            <a:pPr>
              <a:buFont typeface="Arial" panose="020B0604020202020204" pitchFamily="34" charset="0"/>
              <a:buChar char="•"/>
            </a:pPr>
            <a:r>
              <a:rPr lang="nl-NL" dirty="0"/>
              <a:t>Vanuit maatwerkadvies per school wordt routekaart bepaald</a:t>
            </a:r>
          </a:p>
          <a:p>
            <a:pPr marL="0" indent="0">
              <a:buNone/>
            </a:pPr>
            <a:endParaRPr lang="nl-NL" dirty="0">
              <a:solidFill>
                <a:schemeClr val="accent3"/>
              </a:solidFill>
            </a:endParaRPr>
          </a:p>
          <a:p>
            <a:pPr marL="0" indent="0">
              <a:buNone/>
            </a:pPr>
            <a:r>
              <a:rPr kumimoji="0" lang="nl-NL" i="0" u="none" strike="noStrike" kern="1200" cap="none" spc="0" normalizeH="0" baseline="0" noProof="0" dirty="0">
                <a:ln>
                  <a:noFill/>
                </a:ln>
                <a:solidFill>
                  <a:schemeClr val="accent2"/>
                </a:solidFill>
                <a:effectLst/>
                <a:uLnTx/>
                <a:uFillTx/>
                <a:latin typeface="Verdana"/>
                <a:ea typeface="+mn-ea"/>
                <a:cs typeface="+mn-cs"/>
              </a:rPr>
              <a:t>Medegebruik </a:t>
            </a:r>
          </a:p>
          <a:p>
            <a:pPr>
              <a:buFont typeface="Arial" panose="020B0604020202020204" pitchFamily="34" charset="0"/>
              <a:buChar char="•"/>
            </a:pPr>
            <a:r>
              <a:rPr lang="nl-NL" dirty="0">
                <a:latin typeface="Verdana"/>
              </a:rPr>
              <a:t>Naast huur van kinderopvang wordt gekeken of sprake is van normatieve leegstand of dat medegebruik door andere scholen van toepassing is. </a:t>
            </a:r>
          </a:p>
          <a:p>
            <a:pPr>
              <a:buFont typeface="Arial" panose="020B0604020202020204" pitchFamily="34" charset="0"/>
              <a:buChar char="•"/>
            </a:pPr>
            <a:endParaRPr kumimoji="0" lang="nl-NL" i="0" u="none" strike="noStrike" kern="1200" cap="none" spc="0" normalizeH="0" baseline="0" noProof="0" dirty="0">
              <a:ln>
                <a:noFill/>
              </a:ln>
              <a:solidFill>
                <a:schemeClr val="accent2"/>
              </a:solidFill>
              <a:effectLst/>
              <a:uLnTx/>
              <a:uFillTx/>
              <a:latin typeface="Verdana"/>
              <a:ea typeface="+mn-ea"/>
              <a:cs typeface="+mn-cs"/>
            </a:endParaRPr>
          </a:p>
          <a:p>
            <a:pPr marL="0" indent="0">
              <a:buNone/>
            </a:pPr>
            <a:r>
              <a:rPr kumimoji="0" lang="nl-NL" i="0" u="none" strike="noStrike" kern="1200" cap="none" spc="0" normalizeH="0" baseline="0" noProof="0" dirty="0">
                <a:ln>
                  <a:noFill/>
                </a:ln>
                <a:solidFill>
                  <a:schemeClr val="accent2"/>
                </a:solidFill>
                <a:effectLst/>
                <a:uLnTx/>
                <a:uFillTx/>
                <a:latin typeface="Verdana"/>
                <a:ea typeface="+mn-ea"/>
                <a:cs typeface="+mn-cs"/>
              </a:rPr>
              <a:t>Renovatie, uitbreiding en nieuwbouw</a:t>
            </a:r>
          </a:p>
          <a:p>
            <a:pPr>
              <a:buFont typeface="Arial" panose="020B0604020202020204" pitchFamily="34" charset="0"/>
              <a:buChar char="•"/>
            </a:pPr>
            <a:r>
              <a:rPr kumimoji="0" lang="nl-NL" i="0" u="none" strike="noStrike" kern="1200" cap="none" spc="0" normalizeH="0" baseline="0" noProof="0" dirty="0">
                <a:ln>
                  <a:noFill/>
                </a:ln>
                <a:effectLst/>
                <a:uLnTx/>
                <a:uFillTx/>
                <a:latin typeface="Verdana"/>
                <a:ea typeface="+mn-ea"/>
                <a:cs typeface="+mn-cs"/>
              </a:rPr>
              <a:t>Na 40 jaar wordt renovatie overwogen (nog 25 jaar mee). Hierna kijken of het schoolgebouw toe is aan (vervangende) nieuwbouw. Wanneer dit is toegepast opnieuw bestendig voor ongeveer 40 jaar. </a:t>
            </a:r>
          </a:p>
          <a:p>
            <a:pPr marL="0" indent="0">
              <a:buNone/>
            </a:pPr>
            <a:endParaRPr lang="nl-NL" dirty="0"/>
          </a:p>
          <a:p>
            <a:endParaRPr lang="nl-NL" b="1" dirty="0"/>
          </a:p>
          <a:p>
            <a:pPr marL="0" indent="0">
              <a:buNone/>
            </a:pPr>
            <a:endParaRPr lang="nl-NL" b="1" dirty="0"/>
          </a:p>
        </p:txBody>
      </p:sp>
    </p:spTree>
    <p:extLst>
      <p:ext uri="{BB962C8B-B14F-4D97-AF65-F5344CB8AC3E}">
        <p14:creationId xmlns:p14="http://schemas.microsoft.com/office/powerpoint/2010/main" val="4100136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AA9B71-E833-2296-92CA-BBA965199257}"/>
              </a:ext>
            </a:extLst>
          </p:cNvPr>
          <p:cNvSpPr>
            <a:spLocks noGrp="1"/>
          </p:cNvSpPr>
          <p:nvPr>
            <p:ph type="title"/>
          </p:nvPr>
        </p:nvSpPr>
        <p:spPr/>
        <p:txBody>
          <a:bodyPr/>
          <a:lstStyle/>
          <a:p>
            <a:r>
              <a:rPr lang="nl-NL"/>
              <a:t>Te verwachten kosten </a:t>
            </a:r>
            <a:r>
              <a:rPr lang="nl-NL" dirty="0"/>
              <a:t>  </a:t>
            </a:r>
          </a:p>
        </p:txBody>
      </p:sp>
      <p:sp>
        <p:nvSpPr>
          <p:cNvPr id="3" name="Tijdelijke aanduiding voor dianummer 2">
            <a:extLst>
              <a:ext uri="{FF2B5EF4-FFF2-40B4-BE49-F238E27FC236}">
                <a16:creationId xmlns:a16="http://schemas.microsoft.com/office/drawing/2014/main" id="{08EAD130-E347-6C50-EB11-0E08ACD10C9C}"/>
              </a:ext>
            </a:extLst>
          </p:cNvPr>
          <p:cNvSpPr>
            <a:spLocks noGrp="1"/>
          </p:cNvSpPr>
          <p:nvPr>
            <p:ph type="sldNum" sz="quarter" idx="11"/>
          </p:nvPr>
        </p:nvSpPr>
        <p:spPr/>
        <p:txBody>
          <a:bodyPr/>
          <a:lstStyle/>
          <a:p>
            <a:r>
              <a:rPr lang="nl-NL"/>
              <a:t>Pagina </a:t>
            </a:r>
            <a:fld id="{F878D446-F16B-4207-A0AF-AB24B95C931B}" type="slidenum">
              <a:rPr lang="nl-NL" smtClean="0"/>
              <a:pPr/>
              <a:t>9</a:t>
            </a:fld>
            <a:endParaRPr lang="nl-NL" dirty="0"/>
          </a:p>
        </p:txBody>
      </p:sp>
      <p:sp>
        <p:nvSpPr>
          <p:cNvPr id="4" name="Tijdelijke aanduiding voor tekst 3">
            <a:extLst>
              <a:ext uri="{FF2B5EF4-FFF2-40B4-BE49-F238E27FC236}">
                <a16:creationId xmlns:a16="http://schemas.microsoft.com/office/drawing/2014/main" id="{DE637EA1-A714-7394-DB5C-48C4FC0C3680}"/>
              </a:ext>
            </a:extLst>
          </p:cNvPr>
          <p:cNvSpPr>
            <a:spLocks noGrp="1"/>
          </p:cNvSpPr>
          <p:nvPr>
            <p:ph type="body" sz="quarter" idx="12"/>
          </p:nvPr>
        </p:nvSpPr>
        <p:spPr/>
        <p:txBody>
          <a:bodyPr/>
          <a:lstStyle/>
          <a:p>
            <a:pPr marL="0" indent="0">
              <a:buNone/>
            </a:pPr>
            <a:r>
              <a:rPr lang="nl-NL" dirty="0"/>
              <a:t> </a:t>
            </a:r>
          </a:p>
        </p:txBody>
      </p:sp>
      <p:pic>
        <p:nvPicPr>
          <p:cNvPr id="5" name="Afbeelding 4">
            <a:extLst>
              <a:ext uri="{FF2B5EF4-FFF2-40B4-BE49-F238E27FC236}">
                <a16:creationId xmlns:a16="http://schemas.microsoft.com/office/drawing/2014/main" id="{A8466B25-7A1B-5871-D08E-B85E836BFB8F}"/>
              </a:ext>
            </a:extLst>
          </p:cNvPr>
          <p:cNvPicPr>
            <a:picLocks noChangeAspect="1"/>
          </p:cNvPicPr>
          <p:nvPr/>
        </p:nvPicPr>
        <p:blipFill rotWithShape="1">
          <a:blip r:embed="rId2">
            <a:extLst>
              <a:ext uri="{28A0092B-C50C-407E-A947-70E740481C1C}">
                <a14:useLocalDpi xmlns:a14="http://schemas.microsoft.com/office/drawing/2010/main" val="0"/>
              </a:ext>
            </a:extLst>
          </a:blip>
          <a:srcRect t="5010"/>
          <a:stretch/>
        </p:blipFill>
        <p:spPr bwMode="auto">
          <a:xfrm>
            <a:off x="233781" y="1632789"/>
            <a:ext cx="11724438" cy="4723561"/>
          </a:xfrm>
          <a:prstGeom prst="rect">
            <a:avLst/>
          </a:prstGeom>
          <a:noFill/>
          <a:ln>
            <a:solidFill>
              <a:schemeClr val="bg1"/>
            </a:solidFill>
          </a:ln>
        </p:spPr>
      </p:pic>
      <p:pic>
        <p:nvPicPr>
          <p:cNvPr id="7" name="Graphic 6" descr="Terug silhouet">
            <a:extLst>
              <a:ext uri="{FF2B5EF4-FFF2-40B4-BE49-F238E27FC236}">
                <a16:creationId xmlns:a16="http://schemas.microsoft.com/office/drawing/2014/main" id="{4E7E6C30-EAE3-4AE4-3C86-6AC9BF87BC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5618247" flipV="1">
            <a:off x="6883279" y="574781"/>
            <a:ext cx="914400" cy="1198337"/>
          </a:xfrm>
          <a:prstGeom prst="rect">
            <a:avLst/>
          </a:prstGeom>
        </p:spPr>
      </p:pic>
      <p:sp>
        <p:nvSpPr>
          <p:cNvPr id="8" name="Titel 1">
            <a:extLst>
              <a:ext uri="{FF2B5EF4-FFF2-40B4-BE49-F238E27FC236}">
                <a16:creationId xmlns:a16="http://schemas.microsoft.com/office/drawing/2014/main" id="{60A17B87-358A-968A-A2F8-8C1E79790D0E}"/>
              </a:ext>
            </a:extLst>
          </p:cNvPr>
          <p:cNvSpPr txBox="1">
            <a:spLocks/>
          </p:cNvSpPr>
          <p:nvPr/>
        </p:nvSpPr>
        <p:spPr>
          <a:xfrm>
            <a:off x="5895975" y="619818"/>
            <a:ext cx="7614079" cy="79200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lang="nl-NL" sz="2400" b="0" kern="1200" spc="-80" baseline="0" dirty="0">
                <a:solidFill>
                  <a:schemeClr val="accent2"/>
                </a:solidFill>
                <a:latin typeface="Verdana" panose="020B0604030504040204" pitchFamily="34" charset="0"/>
                <a:ea typeface="Verdana" panose="020B0604030504040204" pitchFamily="34" charset="0"/>
                <a:cs typeface="+mj-cs"/>
              </a:defRPr>
            </a:lvl1pPr>
          </a:lstStyle>
          <a:p>
            <a:r>
              <a:rPr lang="nl-NL" sz="1800" dirty="0"/>
              <a:t>Prijspeil 2023 </a:t>
            </a:r>
          </a:p>
        </p:txBody>
      </p:sp>
    </p:spTree>
    <p:extLst>
      <p:ext uri="{BB962C8B-B14F-4D97-AF65-F5344CB8AC3E}">
        <p14:creationId xmlns:p14="http://schemas.microsoft.com/office/powerpoint/2010/main" val="1650956245"/>
      </p:ext>
    </p:extLst>
  </p:cSld>
  <p:clrMapOvr>
    <a:masterClrMapping/>
  </p:clrMapOvr>
</p:sld>
</file>

<file path=ppt/theme/theme1.xml><?xml version="1.0" encoding="utf-8"?>
<a:theme xmlns:a="http://schemas.openxmlformats.org/drawingml/2006/main" name="DIA-INDELINGEN">
  <a:themeElements>
    <a:clrScheme name="PentaRho">
      <a:dk1>
        <a:sysClr val="windowText" lastClr="000000"/>
      </a:dk1>
      <a:lt1>
        <a:sysClr val="window" lastClr="FFFFFF"/>
      </a:lt1>
      <a:dk2>
        <a:srgbClr val="41D0E1"/>
      </a:dk2>
      <a:lt2>
        <a:srgbClr val="C9E8FB"/>
      </a:lt2>
      <a:accent1>
        <a:srgbClr val="00647D"/>
      </a:accent1>
      <a:accent2>
        <a:srgbClr val="5FBEEB"/>
      </a:accent2>
      <a:accent3>
        <a:srgbClr val="00B29A"/>
      </a:accent3>
      <a:accent4>
        <a:srgbClr val="A862A8"/>
      </a:accent4>
      <a:accent5>
        <a:srgbClr val="A0E6DC"/>
      </a:accent5>
      <a:accent6>
        <a:srgbClr val="E6C8E1"/>
      </a:accent6>
      <a:hlink>
        <a:srgbClr val="000000"/>
      </a:hlink>
      <a:folHlink>
        <a:srgbClr val="000000"/>
      </a:folHlink>
    </a:clrScheme>
    <a:fontScheme name="Aangepast 8">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entaRho-breed-fotos.potx" id="{EB054CA4-C063-4BF3-94D2-EDD4D5C44258}" vid="{0F640715-52AC-4FE0-A210-9C65A19CB7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UI/customUI14.xml><?xml version="1.0" encoding="utf-8"?>
<customUI xmlns="http://schemas.microsoft.com/office/2009/07/customui">
  <ribbon startFromScratch="false">
    <!-- This is a comment-->
    <tabs>
      <tab id="customTab1" label="MIJN PRESENTATIE" insertBeforeMso="TabHome">
        <group id="Dia" label="Dia's">
          <gallery idMso="SlideNewGallery" size="large"/>
          <gallery idMso="SlideLayoutGallery" size="large"/>
          <button idMso="SlideReset" size="large"/>
        </group>
        <!--<group id="Footer" label="Voettekst">
					<button idMso="HeaderFooterInsert" size="large" />
				</group> -->
        <group id="Text" label="Tekst">
          <button idMso="PasteTextOnly" size="large"/>
          <button idMso="IndentDecrease" label="Vorige tekstopmaak" size="large"/>
          <button idMso="IndentIncrease" label="Volgende tekstopmaak" size="large"/>
          <!--	<gallery idMso="FontColorPicker" size="large"  /> -->
        </group>
        <!-- <group id="Tabel" label="Tabel">
					<splitButton idMso="TableBordersMenu" />
					<gallery idMso="TableBorderPenColorPicker" />
					<gallery idMso="ShadingColorPicker" />
					<comboBox idMso="FontSize" label="Tekengrootte" />
					<control idMso="FormatPainter" label="Opmaak kopiëren/plakken"  />
					<gallery idMso="TableCellMarginsGallery" />
				</group>
				<group id="Beeld" label="Beeld">
					<checkBox idMso="GuidesShowHide" /> 
					<button idMso="ZoomFitToWindow" />
					<button idMso="ZoomDialog" />
				</group>-->
        <group id="Picture" label="Foto's">
          <button idMso="PictureFillCrop" label="Foto bijsnijden" size="large"/>
          <button idMso="ObjectSendToBack" size="large"/>
          <button idMso="ObjectBringToFront" size="large"/>
          <!--	<button idMso="PictureInsertFromFilePowerPoint"/> -->
          <!--	<button idMso="PictureFitCrop" size="large"/>-->
        </group>
      </tab>
    </tabs>
  </ribbon>
</customUI>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E0D7D6724A8B44A772AB6A148C944C" ma:contentTypeVersion="5" ma:contentTypeDescription="Een nieuw document maken." ma:contentTypeScope="" ma:versionID="6ef687d554d8184670e8ddfe44f9fe8b">
  <xsd:schema xmlns:xsd="http://www.w3.org/2001/XMLSchema" xmlns:xs="http://www.w3.org/2001/XMLSchema" xmlns:p="http://schemas.microsoft.com/office/2006/metadata/properties" xmlns:ns2="0f27177c-1ae4-42e1-9356-e182e9649839" xmlns:ns3="811d8d48-41a1-457e-a8ff-e328556984f1" targetNamespace="http://schemas.microsoft.com/office/2006/metadata/properties" ma:root="true" ma:fieldsID="b1cd3029a7bde94409be01d60b83b47d" ns2:_="" ns3:_="">
    <xsd:import namespace="0f27177c-1ae4-42e1-9356-e182e9649839"/>
    <xsd:import namespace="811d8d48-41a1-457e-a8ff-e328556984f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27177c-1ae4-42e1-9356-e182e96498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11d8d48-41a1-457e-a8ff-e328556984f1"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11d8d48-41a1-457e-a8ff-e328556984f1">
      <UserInfo>
        <DisplayName>Bert Kampman</DisplayName>
        <AccountId>12</AccountId>
        <AccountType/>
      </UserInfo>
    </SharedWithUsers>
  </documentManagement>
</p:properties>
</file>

<file path=customXml/itemProps1.xml><?xml version="1.0" encoding="utf-8"?>
<ds:datastoreItem xmlns:ds="http://schemas.openxmlformats.org/officeDocument/2006/customXml" ds:itemID="{E7282C73-AC9F-4360-A30E-F62A52F684AF}">
  <ds:schemaRefs>
    <ds:schemaRef ds:uri="http://schemas.microsoft.com/sharepoint/v3/contenttype/forms"/>
  </ds:schemaRefs>
</ds:datastoreItem>
</file>

<file path=customXml/itemProps2.xml><?xml version="1.0" encoding="utf-8"?>
<ds:datastoreItem xmlns:ds="http://schemas.openxmlformats.org/officeDocument/2006/customXml" ds:itemID="{D54BE1F7-C589-461B-918F-AE229FD00A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27177c-1ae4-42e1-9356-e182e9649839"/>
    <ds:schemaRef ds:uri="811d8d48-41a1-457e-a8ff-e328556984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F345D9-DF06-4C96-B78E-FC3154842699}">
  <ds:schemaRefs>
    <ds:schemaRef ds:uri="http://schemas.microsoft.com/office/2006/metadata/properties"/>
    <ds:schemaRef ds:uri="http://schemas.microsoft.com/office/2006/documentManagement/types"/>
    <ds:schemaRef ds:uri="811d8d48-41a1-457e-a8ff-e328556984f1"/>
    <ds:schemaRef ds:uri="http://www.w3.org/XML/1998/namespace"/>
    <ds:schemaRef ds:uri="http://purl.org/dc/terms/"/>
    <ds:schemaRef ds:uri="http://purl.org/dc/dcmitype/"/>
    <ds:schemaRef ds:uri="http://schemas.microsoft.com/office/infopath/2007/PartnerControls"/>
    <ds:schemaRef ds:uri="http://schemas.openxmlformats.org/package/2006/metadata/core-properties"/>
    <ds:schemaRef ds:uri="0f27177c-1ae4-42e1-9356-e182e9649839"/>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PentaRho-breed</Template>
  <TotalTime>253</TotalTime>
  <Words>779</Words>
  <Application>Microsoft Office PowerPoint</Application>
  <PresentationFormat>Breedbeeld</PresentationFormat>
  <Paragraphs>161</Paragraphs>
  <Slides>15</Slides>
  <Notes>2</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15</vt:i4>
      </vt:variant>
    </vt:vector>
  </HeadingPairs>
  <TitlesOfParts>
    <vt:vector size="19" baseType="lpstr">
      <vt:lpstr>Arial</vt:lpstr>
      <vt:lpstr>Calibri</vt:lpstr>
      <vt:lpstr>Verdana</vt:lpstr>
      <vt:lpstr>DIA-INDELINGEN</vt:lpstr>
      <vt:lpstr>Raadsvergadering </vt:lpstr>
      <vt:lpstr>Toelichting wethouder </vt:lpstr>
      <vt:lpstr>Proces </vt:lpstr>
      <vt:lpstr>Inhoud  </vt:lpstr>
      <vt:lpstr>Uitgangspunten   </vt:lpstr>
      <vt:lpstr>Analyse  Algemeen</vt:lpstr>
      <vt:lpstr>Analyse Per thema</vt:lpstr>
      <vt:lpstr>Analyse Per thema</vt:lpstr>
      <vt:lpstr>Te verwachten kosten   </vt:lpstr>
      <vt:lpstr>Tot slot  </vt:lpstr>
      <vt:lpstr>PowerPoint-presentatie</vt:lpstr>
      <vt:lpstr>PowerPoint-presentatie</vt:lpstr>
      <vt:lpstr>Afspraken per kern</vt:lpstr>
      <vt:lpstr>Afspraken per kern</vt:lpstr>
      <vt:lpstr>Afspraken per kern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Raadsvergadering </dc:title>
  <dc:creator>Anneriek Wiegmans</dc:creator>
  <cp:lastModifiedBy>Angela Bekedam</cp:lastModifiedBy>
  <cp:revision>1</cp:revision>
  <cp:lastPrinted>2020-10-05T10:00:06Z</cp:lastPrinted>
  <dcterms:created xsi:type="dcterms:W3CDTF">2023-09-01T07:01:03Z</dcterms:created>
  <dcterms:modified xsi:type="dcterms:W3CDTF">2023-09-06T10:36:27Z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0x010100EAE0D7D6724A8B44A772AB6A148C944C</vt:lpwstr>
  </property>
  <property fmtid="{D5CDD505-2E9C-101B-9397-08002B2CF9AE}" pid="3" name="Order">
    <vt:r8>30000</vt:r8>
  </property>
</Properties>
</file>