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5"/>
  </p:notesMasterIdLst>
  <p:sldIdLst>
    <p:sldId id="256" r:id="rId3"/>
    <p:sldId id="257" r:id="rId4"/>
    <p:sldId id="279" r:id="rId5"/>
    <p:sldId id="281" r:id="rId6"/>
    <p:sldId id="282" r:id="rId7"/>
    <p:sldId id="283" r:id="rId8"/>
    <p:sldId id="284" r:id="rId9"/>
    <p:sldId id="285" r:id="rId10"/>
    <p:sldId id="280" r:id="rId11"/>
    <p:sldId id="286" r:id="rId12"/>
    <p:sldId id="287" r:id="rId13"/>
    <p:sldId id="261" r:id="rId14"/>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24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24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24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2400" kern="1200">
        <a:solidFill>
          <a:schemeClr val="tx1"/>
        </a:solidFill>
        <a:latin typeface="Arial" panose="020B0604020202020204" pitchFamily="34" charset="0"/>
        <a:ea typeface="+mn-ea"/>
        <a:cs typeface="+mn-cs"/>
      </a:defRPr>
    </a:lvl5pPr>
    <a:lvl6pPr marL="2286000" algn="l" defTabSz="914400" rtl="0" eaLnBrk="1" latinLnBrk="0" hangingPunct="1">
      <a:defRPr sz="2400" kern="1200">
        <a:solidFill>
          <a:schemeClr val="tx1"/>
        </a:solidFill>
        <a:latin typeface="Arial" panose="020B0604020202020204" pitchFamily="34" charset="0"/>
        <a:ea typeface="+mn-ea"/>
        <a:cs typeface="+mn-cs"/>
      </a:defRPr>
    </a:lvl6pPr>
    <a:lvl7pPr marL="2743200" algn="l" defTabSz="914400" rtl="0" eaLnBrk="1" latinLnBrk="0" hangingPunct="1">
      <a:defRPr sz="2400" kern="1200">
        <a:solidFill>
          <a:schemeClr val="tx1"/>
        </a:solidFill>
        <a:latin typeface="Arial" panose="020B0604020202020204" pitchFamily="34" charset="0"/>
        <a:ea typeface="+mn-ea"/>
        <a:cs typeface="+mn-cs"/>
      </a:defRPr>
    </a:lvl7pPr>
    <a:lvl8pPr marL="3200400" algn="l" defTabSz="914400" rtl="0" eaLnBrk="1" latinLnBrk="0" hangingPunct="1">
      <a:defRPr sz="2400" kern="1200">
        <a:solidFill>
          <a:schemeClr val="tx1"/>
        </a:solidFill>
        <a:latin typeface="Arial" panose="020B0604020202020204" pitchFamily="34" charset="0"/>
        <a:ea typeface="+mn-ea"/>
        <a:cs typeface="+mn-cs"/>
      </a:defRPr>
    </a:lvl8pPr>
    <a:lvl9pPr marL="3657600" algn="l" defTabSz="914400" rtl="0" eaLnBrk="1" latinLnBrk="0" hangingPunct="1">
      <a:defRPr sz="24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5F5F"/>
    <a:srgbClr val="FEBEBE"/>
    <a:srgbClr val="FE8282"/>
    <a:srgbClr val="F6DBD6"/>
    <a:srgbClr val="E4E4E4"/>
    <a:srgbClr val="EAA59A"/>
    <a:srgbClr val="FFA7A7"/>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9A65EC-822E-4BB1-9BF9-E86EDB63ADEA}" v="4" dt="2023-10-01T12:46:20.0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54" autoAdjust="0"/>
    <p:restoredTop sz="95596" autoAdjust="0"/>
  </p:normalViewPr>
  <p:slideViewPr>
    <p:cSldViewPr>
      <p:cViewPr varScale="1">
        <p:scale>
          <a:sx n="94" d="100"/>
          <a:sy n="94" d="100"/>
        </p:scale>
        <p:origin x="1354" y="8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fi Oubaibra" userId="092b3a3c-af19-44f6-ae55-ce1e8f795095" providerId="ADAL" clId="{330BE917-5CE2-DE4F-88E0-FC281E1C4B9F}"/>
    <pc:docChg chg="modSld">
      <pc:chgData name="Afi Oubaibra" userId="092b3a3c-af19-44f6-ae55-ce1e8f795095" providerId="ADAL" clId="{330BE917-5CE2-DE4F-88E0-FC281E1C4B9F}" dt="2023-09-30T07:24:57.251" v="0" actId="1076"/>
      <pc:docMkLst>
        <pc:docMk/>
      </pc:docMkLst>
      <pc:sldChg chg="modSp">
        <pc:chgData name="Afi Oubaibra" userId="092b3a3c-af19-44f6-ae55-ce1e8f795095" providerId="ADAL" clId="{330BE917-5CE2-DE4F-88E0-FC281E1C4B9F}" dt="2023-09-30T07:24:57.251" v="0" actId="1076"/>
        <pc:sldMkLst>
          <pc:docMk/>
          <pc:sldMk cId="1466893595" sldId="287"/>
        </pc:sldMkLst>
        <pc:spChg chg="mod">
          <ac:chgData name="Afi Oubaibra" userId="092b3a3c-af19-44f6-ae55-ce1e8f795095" providerId="ADAL" clId="{330BE917-5CE2-DE4F-88E0-FC281E1C4B9F}" dt="2023-09-30T07:24:57.251" v="0" actId="1076"/>
          <ac:spMkLst>
            <pc:docMk/>
            <pc:sldMk cId="1466893595" sldId="287"/>
            <ac:spMk id="4" creationId="{6DDDD10A-B310-54F6-DB94-B5723413E79E}"/>
          </ac:spMkLst>
        </pc:spChg>
      </pc:sldChg>
    </pc:docChg>
  </pc:docChgLst>
  <pc:docChgLst>
    <pc:chgData name="Afi Oubaibra" userId="092b3a3c-af19-44f6-ae55-ce1e8f795095" providerId="ADAL" clId="{319A65EC-822E-4BB1-9BF9-E86EDB63ADEA}"/>
    <pc:docChg chg="undo custSel addSld modSld">
      <pc:chgData name="Afi Oubaibra" userId="092b3a3c-af19-44f6-ae55-ce1e8f795095" providerId="ADAL" clId="{319A65EC-822E-4BB1-9BF9-E86EDB63ADEA}" dt="2023-10-01T12:49:12.446" v="2299" actId="20577"/>
      <pc:docMkLst>
        <pc:docMk/>
      </pc:docMkLst>
      <pc:sldChg chg="addSp delSp modSp mod">
        <pc:chgData name="Afi Oubaibra" userId="092b3a3c-af19-44f6-ae55-ce1e8f795095" providerId="ADAL" clId="{319A65EC-822E-4BB1-9BF9-E86EDB63ADEA}" dt="2023-09-28T11:32:22.636" v="1902" actId="1076"/>
        <pc:sldMkLst>
          <pc:docMk/>
          <pc:sldMk cId="0" sldId="256"/>
        </pc:sldMkLst>
        <pc:spChg chg="mod">
          <ac:chgData name="Afi Oubaibra" userId="092b3a3c-af19-44f6-ae55-ce1e8f795095" providerId="ADAL" clId="{319A65EC-822E-4BB1-9BF9-E86EDB63ADEA}" dt="2023-09-28T10:17:37.974" v="204" actId="1076"/>
          <ac:spMkLst>
            <pc:docMk/>
            <pc:sldMk cId="0" sldId="256"/>
            <ac:spMk id="3074" creationId="{93340358-8A3D-A59B-DE66-C540B4D0352D}"/>
          </ac:spMkLst>
        </pc:spChg>
        <pc:spChg chg="mod">
          <ac:chgData name="Afi Oubaibra" userId="092b3a3c-af19-44f6-ae55-ce1e8f795095" providerId="ADAL" clId="{319A65EC-822E-4BB1-9BF9-E86EDB63ADEA}" dt="2023-09-28T10:48:37.793" v="886" actId="20577"/>
          <ac:spMkLst>
            <pc:docMk/>
            <pc:sldMk cId="0" sldId="256"/>
            <ac:spMk id="3075" creationId="{40ED6AFD-83B4-3993-776B-F684EEE0B5C1}"/>
          </ac:spMkLst>
        </pc:spChg>
        <pc:picChg chg="add del mod">
          <ac:chgData name="Afi Oubaibra" userId="092b3a3c-af19-44f6-ae55-ce1e8f795095" providerId="ADAL" clId="{319A65EC-822E-4BB1-9BF9-E86EDB63ADEA}" dt="2023-09-28T11:29:20.903" v="1864" actId="478"/>
          <ac:picMkLst>
            <pc:docMk/>
            <pc:sldMk cId="0" sldId="256"/>
            <ac:picMk id="2" creationId="{A9E8C6B6-4203-1205-2C40-0D66C9FD6A21}"/>
          </ac:picMkLst>
        </pc:picChg>
        <pc:picChg chg="add del mod">
          <ac:chgData name="Afi Oubaibra" userId="092b3a3c-af19-44f6-ae55-ce1e8f795095" providerId="ADAL" clId="{319A65EC-822E-4BB1-9BF9-E86EDB63ADEA}" dt="2023-09-28T10:12:20.751" v="5" actId="478"/>
          <ac:picMkLst>
            <pc:docMk/>
            <pc:sldMk cId="0" sldId="256"/>
            <ac:picMk id="3078" creationId="{8AA990D9-0455-4A53-7274-91509C060EB1}"/>
          </ac:picMkLst>
        </pc:picChg>
        <pc:picChg chg="add mod">
          <ac:chgData name="Afi Oubaibra" userId="092b3a3c-af19-44f6-ae55-ce1e8f795095" providerId="ADAL" clId="{319A65EC-822E-4BB1-9BF9-E86EDB63ADEA}" dt="2023-09-28T11:32:15.410" v="1899" actId="1076"/>
          <ac:picMkLst>
            <pc:docMk/>
            <pc:sldMk cId="0" sldId="256"/>
            <ac:picMk id="3080" creationId="{D5D30131-D1D0-8B8C-9543-AF7138AC49FF}"/>
          </ac:picMkLst>
        </pc:picChg>
        <pc:picChg chg="add del mod">
          <ac:chgData name="Afi Oubaibra" userId="092b3a3c-af19-44f6-ae55-ce1e8f795095" providerId="ADAL" clId="{319A65EC-822E-4BB1-9BF9-E86EDB63ADEA}" dt="2023-09-28T11:29:20.404" v="1863" actId="478"/>
          <ac:picMkLst>
            <pc:docMk/>
            <pc:sldMk cId="0" sldId="256"/>
            <ac:picMk id="3082" creationId="{0FC01A6A-FB08-2E58-52A2-54BE84EDBDB2}"/>
          </ac:picMkLst>
        </pc:picChg>
        <pc:picChg chg="add del mod">
          <ac:chgData name="Afi Oubaibra" userId="092b3a3c-af19-44f6-ae55-ce1e8f795095" providerId="ADAL" clId="{319A65EC-822E-4BB1-9BF9-E86EDB63ADEA}" dt="2023-09-28T11:30:15.497" v="1869" actId="478"/>
          <ac:picMkLst>
            <pc:docMk/>
            <pc:sldMk cId="0" sldId="256"/>
            <ac:picMk id="3084" creationId="{95E52E89-DFB9-B2C0-CBC3-1BC9A0B64056}"/>
          </ac:picMkLst>
        </pc:picChg>
        <pc:picChg chg="add mod">
          <ac:chgData name="Afi Oubaibra" userId="092b3a3c-af19-44f6-ae55-ce1e8f795095" providerId="ADAL" clId="{319A65EC-822E-4BB1-9BF9-E86EDB63ADEA}" dt="2023-09-28T11:32:22.636" v="1902" actId="1076"/>
          <ac:picMkLst>
            <pc:docMk/>
            <pc:sldMk cId="0" sldId="256"/>
            <ac:picMk id="3086" creationId="{864BB8D2-707F-8C35-8DDD-9FD14BE8F893}"/>
          </ac:picMkLst>
        </pc:picChg>
        <pc:picChg chg="add del mod">
          <ac:chgData name="Afi Oubaibra" userId="092b3a3c-af19-44f6-ae55-ce1e8f795095" providerId="ADAL" clId="{319A65EC-822E-4BB1-9BF9-E86EDB63ADEA}" dt="2023-09-28T11:31:04.781" v="1876" actId="478"/>
          <ac:picMkLst>
            <pc:docMk/>
            <pc:sldMk cId="0" sldId="256"/>
            <ac:picMk id="3088" creationId="{B49CE9F1-7ECA-36F6-5F01-D81CF287AC46}"/>
          </ac:picMkLst>
        </pc:picChg>
      </pc:sldChg>
      <pc:sldChg chg="addSp delSp modSp mod">
        <pc:chgData name="Afi Oubaibra" userId="092b3a3c-af19-44f6-ae55-ce1e8f795095" providerId="ADAL" clId="{319A65EC-822E-4BB1-9BF9-E86EDB63ADEA}" dt="2023-10-01T12:49:12.446" v="2299" actId="20577"/>
        <pc:sldMkLst>
          <pc:docMk/>
          <pc:sldMk cId="0" sldId="257"/>
        </pc:sldMkLst>
        <pc:spChg chg="add del mod">
          <ac:chgData name="Afi Oubaibra" userId="092b3a3c-af19-44f6-ae55-ce1e8f795095" providerId="ADAL" clId="{319A65EC-822E-4BB1-9BF9-E86EDB63ADEA}" dt="2023-09-28T10:19:02.323" v="282"/>
          <ac:spMkLst>
            <pc:docMk/>
            <pc:sldMk cId="0" sldId="257"/>
            <ac:spMk id="2" creationId="{C7A33481-3881-9275-45C7-893BBDC2FFA2}"/>
          </ac:spMkLst>
        </pc:spChg>
        <pc:spChg chg="add del mod">
          <ac:chgData name="Afi Oubaibra" userId="092b3a3c-af19-44f6-ae55-ce1e8f795095" providerId="ADAL" clId="{319A65EC-822E-4BB1-9BF9-E86EDB63ADEA}" dt="2023-09-28T10:19:02.323" v="282"/>
          <ac:spMkLst>
            <pc:docMk/>
            <pc:sldMk cId="0" sldId="257"/>
            <ac:spMk id="3" creationId="{717AA101-317E-500A-3F15-22DBC49A773F}"/>
          </ac:spMkLst>
        </pc:spChg>
        <pc:spChg chg="add del mod">
          <ac:chgData name="Afi Oubaibra" userId="092b3a3c-af19-44f6-ae55-ce1e8f795095" providerId="ADAL" clId="{319A65EC-822E-4BB1-9BF9-E86EDB63ADEA}" dt="2023-09-28T10:19:02.323" v="282"/>
          <ac:spMkLst>
            <pc:docMk/>
            <pc:sldMk cId="0" sldId="257"/>
            <ac:spMk id="5" creationId="{FE1152B4-7F68-78BC-B9FF-7480384D26EE}"/>
          </ac:spMkLst>
        </pc:spChg>
        <pc:spChg chg="add del mod">
          <ac:chgData name="Afi Oubaibra" userId="092b3a3c-af19-44f6-ae55-ce1e8f795095" providerId="ADAL" clId="{319A65EC-822E-4BB1-9BF9-E86EDB63ADEA}" dt="2023-09-28T10:19:02.323" v="282"/>
          <ac:spMkLst>
            <pc:docMk/>
            <pc:sldMk cId="0" sldId="257"/>
            <ac:spMk id="6" creationId="{C00134D4-AE89-F6AE-CB02-DA4803C5D1CF}"/>
          </ac:spMkLst>
        </pc:spChg>
        <pc:spChg chg="mod">
          <ac:chgData name="Afi Oubaibra" userId="092b3a3c-af19-44f6-ae55-ce1e8f795095" providerId="ADAL" clId="{319A65EC-822E-4BB1-9BF9-E86EDB63ADEA}" dt="2023-09-28T11:38:08.443" v="2053" actId="20577"/>
          <ac:spMkLst>
            <pc:docMk/>
            <pc:sldMk cId="0" sldId="257"/>
            <ac:spMk id="4098" creationId="{02004F92-D6D0-49B2-A9FC-92C58D4F8924}"/>
          </ac:spMkLst>
        </pc:spChg>
        <pc:spChg chg="mod">
          <ac:chgData name="Afi Oubaibra" userId="092b3a3c-af19-44f6-ae55-ce1e8f795095" providerId="ADAL" clId="{319A65EC-822E-4BB1-9BF9-E86EDB63ADEA}" dt="2023-10-01T12:49:12.446" v="2299" actId="20577"/>
          <ac:spMkLst>
            <pc:docMk/>
            <pc:sldMk cId="0" sldId="257"/>
            <ac:spMk id="4099" creationId="{7E330A8C-378D-FEAB-6E1C-BC4DFC6924E2}"/>
          </ac:spMkLst>
        </pc:spChg>
        <pc:graphicFrameChg chg="add del mod">
          <ac:chgData name="Afi Oubaibra" userId="092b3a3c-af19-44f6-ae55-ce1e8f795095" providerId="ADAL" clId="{319A65EC-822E-4BB1-9BF9-E86EDB63ADEA}" dt="2023-09-28T10:19:02.323" v="282"/>
          <ac:graphicFrameMkLst>
            <pc:docMk/>
            <pc:sldMk cId="0" sldId="257"/>
            <ac:graphicFrameMk id="4" creationId="{A00E3510-460A-36E7-6D5D-DD2A185F429D}"/>
          </ac:graphicFrameMkLst>
        </pc:graphicFrameChg>
        <pc:graphicFrameChg chg="add mod modGraphic">
          <ac:chgData name="Afi Oubaibra" userId="092b3a3c-af19-44f6-ae55-ce1e8f795095" providerId="ADAL" clId="{319A65EC-822E-4BB1-9BF9-E86EDB63ADEA}" dt="2023-09-28T11:35:08.441" v="1971" actId="1076"/>
          <ac:graphicFrameMkLst>
            <pc:docMk/>
            <pc:sldMk cId="0" sldId="257"/>
            <ac:graphicFrameMk id="7" creationId="{BEA14C87-36E6-CE32-C3DC-830A37557193}"/>
          </ac:graphicFrameMkLst>
        </pc:graphicFrameChg>
        <pc:picChg chg="add mod">
          <ac:chgData name="Afi Oubaibra" userId="092b3a3c-af19-44f6-ae55-ce1e8f795095" providerId="ADAL" clId="{319A65EC-822E-4BB1-9BF9-E86EDB63ADEA}" dt="2023-09-28T10:31:08.550" v="691" actId="1076"/>
          <ac:picMkLst>
            <pc:docMk/>
            <pc:sldMk cId="0" sldId="257"/>
            <ac:picMk id="8" creationId="{C72EBEC0-4B04-50C1-0B02-2C4ED85BA9A5}"/>
          </ac:picMkLst>
        </pc:picChg>
        <pc:picChg chg="add mod">
          <ac:chgData name="Afi Oubaibra" userId="092b3a3c-af19-44f6-ae55-ce1e8f795095" providerId="ADAL" clId="{319A65EC-822E-4BB1-9BF9-E86EDB63ADEA}" dt="2023-09-28T11:33:19.774" v="1909" actId="14100"/>
          <ac:picMkLst>
            <pc:docMk/>
            <pc:sldMk cId="0" sldId="257"/>
            <ac:picMk id="4104" creationId="{94AA3CDA-0517-DF2E-F262-33E88C349B5D}"/>
          </ac:picMkLst>
        </pc:picChg>
      </pc:sldChg>
      <pc:sldChg chg="addSp delSp modSp mod">
        <pc:chgData name="Afi Oubaibra" userId="092b3a3c-af19-44f6-ae55-ce1e8f795095" providerId="ADAL" clId="{319A65EC-822E-4BB1-9BF9-E86EDB63ADEA}" dt="2023-09-28T11:33:42.624" v="1910"/>
        <pc:sldMkLst>
          <pc:docMk/>
          <pc:sldMk cId="991862825" sldId="261"/>
        </pc:sldMkLst>
        <pc:spChg chg="mod">
          <ac:chgData name="Afi Oubaibra" userId="092b3a3c-af19-44f6-ae55-ce1e8f795095" providerId="ADAL" clId="{319A65EC-822E-4BB1-9BF9-E86EDB63ADEA}" dt="2023-09-28T11:14:56.179" v="1704" actId="20577"/>
          <ac:spMkLst>
            <pc:docMk/>
            <pc:sldMk cId="991862825" sldId="261"/>
            <ac:spMk id="2" creationId="{EBE03493-B55B-C356-1A37-06D38C9A0F73}"/>
          </ac:spMkLst>
        </pc:spChg>
        <pc:spChg chg="del">
          <ac:chgData name="Afi Oubaibra" userId="092b3a3c-af19-44f6-ae55-ce1e8f795095" providerId="ADAL" clId="{319A65EC-822E-4BB1-9BF9-E86EDB63ADEA}" dt="2023-09-28T11:18:26.460" v="1803" actId="478"/>
          <ac:spMkLst>
            <pc:docMk/>
            <pc:sldMk cId="991862825" sldId="261"/>
            <ac:spMk id="4" creationId="{02BD8BE4-29FF-41A5-3BAA-D6AF14AAB88C}"/>
          </ac:spMkLst>
        </pc:spChg>
        <pc:spChg chg="add del">
          <ac:chgData name="Afi Oubaibra" userId="092b3a3c-af19-44f6-ae55-ce1e8f795095" providerId="ADAL" clId="{319A65EC-822E-4BB1-9BF9-E86EDB63ADEA}" dt="2023-09-28T11:15:10.505" v="1707" actId="22"/>
          <ac:spMkLst>
            <pc:docMk/>
            <pc:sldMk cId="991862825" sldId="261"/>
            <ac:spMk id="6" creationId="{A6F659F0-415F-31C2-C60A-91DCBF97BE49}"/>
          </ac:spMkLst>
        </pc:spChg>
        <pc:spChg chg="add del mod">
          <ac:chgData name="Afi Oubaibra" userId="092b3a3c-af19-44f6-ae55-ce1e8f795095" providerId="ADAL" clId="{319A65EC-822E-4BB1-9BF9-E86EDB63ADEA}" dt="2023-09-28T11:24:21.973" v="1831" actId="478"/>
          <ac:spMkLst>
            <pc:docMk/>
            <pc:sldMk cId="991862825" sldId="261"/>
            <ac:spMk id="10" creationId="{7EF64D8D-7963-608B-841E-24421297A3BD}"/>
          </ac:spMkLst>
        </pc:spChg>
        <pc:spChg chg="add del mod">
          <ac:chgData name="Afi Oubaibra" userId="092b3a3c-af19-44f6-ae55-ce1e8f795095" providerId="ADAL" clId="{319A65EC-822E-4BB1-9BF9-E86EDB63ADEA}" dt="2023-09-28T11:18:26.460" v="1803" actId="478"/>
          <ac:spMkLst>
            <pc:docMk/>
            <pc:sldMk cId="991862825" sldId="261"/>
            <ac:spMk id="11" creationId="{C6C6AA0E-5F66-3D38-F0EC-92F3DC9564FF}"/>
          </ac:spMkLst>
        </pc:spChg>
        <pc:spChg chg="add del mod">
          <ac:chgData name="Afi Oubaibra" userId="092b3a3c-af19-44f6-ae55-ce1e8f795095" providerId="ADAL" clId="{319A65EC-822E-4BB1-9BF9-E86EDB63ADEA}" dt="2023-09-28T11:18:26.460" v="1803" actId="478"/>
          <ac:spMkLst>
            <pc:docMk/>
            <pc:sldMk cId="991862825" sldId="261"/>
            <ac:spMk id="12" creationId="{9D2B20C1-2118-18CB-2AA0-C0B2F437514C}"/>
          </ac:spMkLst>
        </pc:spChg>
        <pc:spChg chg="add del mod">
          <ac:chgData name="Afi Oubaibra" userId="092b3a3c-af19-44f6-ae55-ce1e8f795095" providerId="ADAL" clId="{319A65EC-822E-4BB1-9BF9-E86EDB63ADEA}" dt="2023-09-28T11:18:26.460" v="1803" actId="478"/>
          <ac:spMkLst>
            <pc:docMk/>
            <pc:sldMk cId="991862825" sldId="261"/>
            <ac:spMk id="13" creationId="{020EE695-4431-D9BE-A34F-B310CEE0B434}"/>
          </ac:spMkLst>
        </pc:spChg>
        <pc:spChg chg="add del mod">
          <ac:chgData name="Afi Oubaibra" userId="092b3a3c-af19-44f6-ae55-ce1e8f795095" providerId="ADAL" clId="{319A65EC-822E-4BB1-9BF9-E86EDB63ADEA}" dt="2023-09-28T11:18:26.460" v="1803" actId="478"/>
          <ac:spMkLst>
            <pc:docMk/>
            <pc:sldMk cId="991862825" sldId="261"/>
            <ac:spMk id="14" creationId="{7E4C7293-43FE-B927-9FC5-A9445C759485}"/>
          </ac:spMkLst>
        </pc:spChg>
        <pc:spChg chg="add del mod">
          <ac:chgData name="Afi Oubaibra" userId="092b3a3c-af19-44f6-ae55-ce1e8f795095" providerId="ADAL" clId="{319A65EC-822E-4BB1-9BF9-E86EDB63ADEA}" dt="2023-09-28T11:18:26.460" v="1803" actId="478"/>
          <ac:spMkLst>
            <pc:docMk/>
            <pc:sldMk cId="991862825" sldId="261"/>
            <ac:spMk id="15" creationId="{1E000EA7-8C67-575E-37D0-599037684F0E}"/>
          </ac:spMkLst>
        </pc:spChg>
        <pc:spChg chg="add del mod">
          <ac:chgData name="Afi Oubaibra" userId="092b3a3c-af19-44f6-ae55-ce1e8f795095" providerId="ADAL" clId="{319A65EC-822E-4BB1-9BF9-E86EDB63ADEA}" dt="2023-09-28T11:18:26.460" v="1803" actId="478"/>
          <ac:spMkLst>
            <pc:docMk/>
            <pc:sldMk cId="991862825" sldId="261"/>
            <ac:spMk id="16" creationId="{3FA8EBD0-CC40-F9CD-CA8E-12CEB53C9685}"/>
          </ac:spMkLst>
        </pc:spChg>
        <pc:spChg chg="add del mod">
          <ac:chgData name="Afi Oubaibra" userId="092b3a3c-af19-44f6-ae55-ce1e8f795095" providerId="ADAL" clId="{319A65EC-822E-4BB1-9BF9-E86EDB63ADEA}" dt="2023-09-28T11:18:26.460" v="1803" actId="478"/>
          <ac:spMkLst>
            <pc:docMk/>
            <pc:sldMk cId="991862825" sldId="261"/>
            <ac:spMk id="17" creationId="{F70E0ED5-784A-56A0-F5E8-8EC062D43360}"/>
          </ac:spMkLst>
        </pc:spChg>
        <pc:spChg chg="add del mod">
          <ac:chgData name="Afi Oubaibra" userId="092b3a3c-af19-44f6-ae55-ce1e8f795095" providerId="ADAL" clId="{319A65EC-822E-4BB1-9BF9-E86EDB63ADEA}" dt="2023-09-28T11:18:26.460" v="1803" actId="478"/>
          <ac:spMkLst>
            <pc:docMk/>
            <pc:sldMk cId="991862825" sldId="261"/>
            <ac:spMk id="18" creationId="{1568C820-7CB1-5957-CAC8-CA8EBA20238D}"/>
          </ac:spMkLst>
        </pc:spChg>
        <pc:graphicFrameChg chg="del">
          <ac:chgData name="Afi Oubaibra" userId="092b3a3c-af19-44f6-ae55-ce1e8f795095" providerId="ADAL" clId="{319A65EC-822E-4BB1-9BF9-E86EDB63ADEA}" dt="2023-09-28T11:14:59.788" v="1705" actId="478"/>
          <ac:graphicFrameMkLst>
            <pc:docMk/>
            <pc:sldMk cId="991862825" sldId="261"/>
            <ac:graphicFrameMk id="5" creationId="{0C7AFF7E-7C1F-7154-2707-9B238260FB76}"/>
          </ac:graphicFrameMkLst>
        </pc:graphicFrameChg>
        <pc:picChg chg="add del">
          <ac:chgData name="Afi Oubaibra" userId="092b3a3c-af19-44f6-ae55-ce1e8f795095" providerId="ADAL" clId="{319A65EC-822E-4BB1-9BF9-E86EDB63ADEA}" dt="2023-09-28T11:15:16.476" v="1709" actId="22"/>
          <ac:picMkLst>
            <pc:docMk/>
            <pc:sldMk cId="991862825" sldId="261"/>
            <ac:picMk id="8" creationId="{670C8065-11D9-A4D0-467F-0C8970211AF6}"/>
          </ac:picMkLst>
        </pc:picChg>
        <pc:picChg chg="add del mod">
          <ac:chgData name="Afi Oubaibra" userId="092b3a3c-af19-44f6-ae55-ce1e8f795095" providerId="ADAL" clId="{319A65EC-822E-4BB1-9BF9-E86EDB63ADEA}" dt="2023-09-28T11:18:26.460" v="1803" actId="478"/>
          <ac:picMkLst>
            <pc:docMk/>
            <pc:sldMk cId="991862825" sldId="261"/>
            <ac:picMk id="19" creationId="{EC53DD3C-BE62-ADFE-0AA9-E79EC80802D3}"/>
          </ac:picMkLst>
        </pc:picChg>
        <pc:picChg chg="add del mod">
          <ac:chgData name="Afi Oubaibra" userId="092b3a3c-af19-44f6-ae55-ce1e8f795095" providerId="ADAL" clId="{319A65EC-822E-4BB1-9BF9-E86EDB63ADEA}" dt="2023-09-28T11:24:17.665" v="1827" actId="478"/>
          <ac:picMkLst>
            <pc:docMk/>
            <pc:sldMk cId="991862825" sldId="261"/>
            <ac:picMk id="20" creationId="{673B5D0C-BA55-36EE-36CE-D8239674A545}"/>
          </ac:picMkLst>
        </pc:picChg>
        <pc:picChg chg="add mod modCrop">
          <ac:chgData name="Afi Oubaibra" userId="092b3a3c-af19-44f6-ae55-ce1e8f795095" providerId="ADAL" clId="{319A65EC-822E-4BB1-9BF9-E86EDB63ADEA}" dt="2023-09-28T11:24:33.459" v="1836" actId="1076"/>
          <ac:picMkLst>
            <pc:docMk/>
            <pc:sldMk cId="991862825" sldId="261"/>
            <ac:picMk id="21" creationId="{01D914C5-876D-7AF5-5679-528EC2BCBC74}"/>
          </ac:picMkLst>
        </pc:picChg>
        <pc:picChg chg="add mod">
          <ac:chgData name="Afi Oubaibra" userId="092b3a3c-af19-44f6-ae55-ce1e8f795095" providerId="ADAL" clId="{319A65EC-822E-4BB1-9BF9-E86EDB63ADEA}" dt="2023-09-28T11:33:42.624" v="1910"/>
          <ac:picMkLst>
            <pc:docMk/>
            <pc:sldMk cId="991862825" sldId="261"/>
            <ac:picMk id="22" creationId="{EF6222B1-3FE1-75BF-C9E3-392789D48FD5}"/>
          </ac:picMkLst>
        </pc:picChg>
        <pc:picChg chg="add mod">
          <ac:chgData name="Afi Oubaibra" userId="092b3a3c-af19-44f6-ae55-ce1e8f795095" providerId="ADAL" clId="{319A65EC-822E-4BB1-9BF9-E86EDB63ADEA}" dt="2023-09-28T11:33:42.624" v="1910"/>
          <ac:picMkLst>
            <pc:docMk/>
            <pc:sldMk cId="991862825" sldId="261"/>
            <ac:picMk id="23" creationId="{F86260F0-D292-13FB-95D6-9032EA9FDE59}"/>
          </ac:picMkLst>
        </pc:picChg>
        <pc:picChg chg="add del mod">
          <ac:chgData name="Afi Oubaibra" userId="092b3a3c-af19-44f6-ae55-ce1e8f795095" providerId="ADAL" clId="{319A65EC-822E-4BB1-9BF9-E86EDB63ADEA}" dt="2023-09-28T11:18:26.460" v="1803" actId="478"/>
          <ac:picMkLst>
            <pc:docMk/>
            <pc:sldMk cId="991862825" sldId="261"/>
            <ac:picMk id="70657" creationId="{4C0637DC-7269-794A-5F1C-33453CBEDF76}"/>
          </ac:picMkLst>
        </pc:picChg>
        <pc:picChg chg="add del mod">
          <ac:chgData name="Afi Oubaibra" userId="092b3a3c-af19-44f6-ae55-ce1e8f795095" providerId="ADAL" clId="{319A65EC-822E-4BB1-9BF9-E86EDB63ADEA}" dt="2023-09-28T11:18:26.460" v="1803" actId="478"/>
          <ac:picMkLst>
            <pc:docMk/>
            <pc:sldMk cId="991862825" sldId="261"/>
            <ac:picMk id="70658" creationId="{A347475D-F96A-97EF-FF1C-37334B093E75}"/>
          </ac:picMkLst>
        </pc:picChg>
        <pc:picChg chg="add del mod">
          <ac:chgData name="Afi Oubaibra" userId="092b3a3c-af19-44f6-ae55-ce1e8f795095" providerId="ADAL" clId="{319A65EC-822E-4BB1-9BF9-E86EDB63ADEA}" dt="2023-09-28T11:18:26.460" v="1803" actId="478"/>
          <ac:picMkLst>
            <pc:docMk/>
            <pc:sldMk cId="991862825" sldId="261"/>
            <ac:picMk id="70659" creationId="{EC58BFB3-0B0A-6CED-CD67-7AB5585A6E58}"/>
          </ac:picMkLst>
        </pc:picChg>
        <pc:picChg chg="add del mod">
          <ac:chgData name="Afi Oubaibra" userId="092b3a3c-af19-44f6-ae55-ce1e8f795095" providerId="ADAL" clId="{319A65EC-822E-4BB1-9BF9-E86EDB63ADEA}" dt="2023-09-28T11:18:26.460" v="1803" actId="478"/>
          <ac:picMkLst>
            <pc:docMk/>
            <pc:sldMk cId="991862825" sldId="261"/>
            <ac:picMk id="70660" creationId="{E42B2A54-1A27-8B71-3374-40DA51D314C5}"/>
          </ac:picMkLst>
        </pc:picChg>
        <pc:picChg chg="add del mod">
          <ac:chgData name="Afi Oubaibra" userId="092b3a3c-af19-44f6-ae55-ce1e8f795095" providerId="ADAL" clId="{319A65EC-822E-4BB1-9BF9-E86EDB63ADEA}" dt="2023-09-28T11:18:26.460" v="1803" actId="478"/>
          <ac:picMkLst>
            <pc:docMk/>
            <pc:sldMk cId="991862825" sldId="261"/>
            <ac:picMk id="70661" creationId="{C394C2E5-0248-8A27-36DE-31DC0BA3C938}"/>
          </ac:picMkLst>
        </pc:picChg>
        <pc:picChg chg="add del mod">
          <ac:chgData name="Afi Oubaibra" userId="092b3a3c-af19-44f6-ae55-ce1e8f795095" providerId="ADAL" clId="{319A65EC-822E-4BB1-9BF9-E86EDB63ADEA}" dt="2023-09-28T11:18:26.460" v="1803" actId="478"/>
          <ac:picMkLst>
            <pc:docMk/>
            <pc:sldMk cId="991862825" sldId="261"/>
            <ac:picMk id="70662" creationId="{FAAD8457-1D57-D4D9-5AC5-1134DAA6CC80}"/>
          </ac:picMkLst>
        </pc:picChg>
        <pc:picChg chg="add del mod">
          <ac:chgData name="Afi Oubaibra" userId="092b3a3c-af19-44f6-ae55-ce1e8f795095" providerId="ADAL" clId="{319A65EC-822E-4BB1-9BF9-E86EDB63ADEA}" dt="2023-09-28T11:18:26.460" v="1803" actId="478"/>
          <ac:picMkLst>
            <pc:docMk/>
            <pc:sldMk cId="991862825" sldId="261"/>
            <ac:picMk id="70663" creationId="{C16808E3-7177-A8E8-7FE6-23E9FB5B57B7}"/>
          </ac:picMkLst>
        </pc:picChg>
        <pc:picChg chg="add del mod">
          <ac:chgData name="Afi Oubaibra" userId="092b3a3c-af19-44f6-ae55-ce1e8f795095" providerId="ADAL" clId="{319A65EC-822E-4BB1-9BF9-E86EDB63ADEA}" dt="2023-09-28T11:24:19.792" v="1828" actId="478"/>
          <ac:picMkLst>
            <pc:docMk/>
            <pc:sldMk cId="991862825" sldId="261"/>
            <ac:picMk id="70673" creationId="{0ABE594E-84D8-CAEA-FECD-5B377CAADAB5}"/>
          </ac:picMkLst>
        </pc:picChg>
        <pc:picChg chg="add del mod">
          <ac:chgData name="Afi Oubaibra" userId="092b3a3c-af19-44f6-ae55-ce1e8f795095" providerId="ADAL" clId="{319A65EC-822E-4BB1-9BF9-E86EDB63ADEA}" dt="2023-09-28T11:24:20.386" v="1829" actId="478"/>
          <ac:picMkLst>
            <pc:docMk/>
            <pc:sldMk cId="991862825" sldId="261"/>
            <ac:picMk id="70675" creationId="{C8203B17-1074-EBE8-A872-80DBC7D548E0}"/>
          </ac:picMkLst>
        </pc:picChg>
      </pc:sldChg>
      <pc:sldChg chg="addSp delSp modSp mod">
        <pc:chgData name="Afi Oubaibra" userId="092b3a3c-af19-44f6-ae55-ce1e8f795095" providerId="ADAL" clId="{319A65EC-822E-4BB1-9BF9-E86EDB63ADEA}" dt="2023-09-28T11:39:34.261" v="2079" actId="478"/>
        <pc:sldMkLst>
          <pc:docMk/>
          <pc:sldMk cId="0" sldId="279"/>
        </pc:sldMkLst>
        <pc:spChg chg="add del mod">
          <ac:chgData name="Afi Oubaibra" userId="092b3a3c-af19-44f6-ae55-ce1e8f795095" providerId="ADAL" clId="{319A65EC-822E-4BB1-9BF9-E86EDB63ADEA}" dt="2023-09-28T10:21:04.557" v="297" actId="478"/>
          <ac:spMkLst>
            <pc:docMk/>
            <pc:sldMk cId="0" sldId="279"/>
            <ac:spMk id="2" creationId="{5FACB220-A4C6-A550-A6DB-F4F8D98B73F2}"/>
          </ac:spMkLst>
        </pc:spChg>
        <pc:spChg chg="add del mod">
          <ac:chgData name="Afi Oubaibra" userId="092b3a3c-af19-44f6-ae55-ce1e8f795095" providerId="ADAL" clId="{319A65EC-822E-4BB1-9BF9-E86EDB63ADEA}" dt="2023-09-28T10:21:05.981" v="298" actId="478"/>
          <ac:spMkLst>
            <pc:docMk/>
            <pc:sldMk cId="0" sldId="279"/>
            <ac:spMk id="3" creationId="{8C10A24E-2301-17BD-C62F-309A1A604821}"/>
          </ac:spMkLst>
        </pc:spChg>
        <pc:spChg chg="add mod">
          <ac:chgData name="Afi Oubaibra" userId="092b3a3c-af19-44f6-ae55-ce1e8f795095" providerId="ADAL" clId="{319A65EC-822E-4BB1-9BF9-E86EDB63ADEA}" dt="2023-09-28T10:37:54.804" v="754" actId="113"/>
          <ac:spMkLst>
            <pc:docMk/>
            <pc:sldMk cId="0" sldId="279"/>
            <ac:spMk id="4" creationId="{8FF32C1D-E943-5C82-4D4F-B9E92492D628}"/>
          </ac:spMkLst>
        </pc:spChg>
        <pc:spChg chg="add mod">
          <ac:chgData name="Afi Oubaibra" userId="092b3a3c-af19-44f6-ae55-ce1e8f795095" providerId="ADAL" clId="{319A65EC-822E-4BB1-9BF9-E86EDB63ADEA}" dt="2023-09-28T11:39:31.805" v="2078" actId="5793"/>
          <ac:spMkLst>
            <pc:docMk/>
            <pc:sldMk cId="0" sldId="279"/>
            <ac:spMk id="5" creationId="{FCCF0066-68B3-F81C-4532-6D007025FD60}"/>
          </ac:spMkLst>
        </pc:spChg>
        <pc:spChg chg="add del mod">
          <ac:chgData name="Afi Oubaibra" userId="092b3a3c-af19-44f6-ae55-ce1e8f795095" providerId="ADAL" clId="{319A65EC-822E-4BB1-9BF9-E86EDB63ADEA}" dt="2023-09-28T11:39:34.261" v="2079" actId="478"/>
          <ac:spMkLst>
            <pc:docMk/>
            <pc:sldMk cId="0" sldId="279"/>
            <ac:spMk id="6" creationId="{95213DB7-B374-1AD4-BC08-A9917DFABF4E}"/>
          </ac:spMkLst>
        </pc:spChg>
        <pc:spChg chg="del">
          <ac:chgData name="Afi Oubaibra" userId="092b3a3c-af19-44f6-ae55-ce1e8f795095" providerId="ADAL" clId="{319A65EC-822E-4BB1-9BF9-E86EDB63ADEA}" dt="2023-09-28T10:20:58.732" v="296" actId="478"/>
          <ac:spMkLst>
            <pc:docMk/>
            <pc:sldMk cId="0" sldId="279"/>
            <ac:spMk id="25602" creationId="{963CA2A3-526E-03CB-A092-7B1A260719FF}"/>
          </ac:spMkLst>
        </pc:spChg>
        <pc:spChg chg="del">
          <ac:chgData name="Afi Oubaibra" userId="092b3a3c-af19-44f6-ae55-ce1e8f795095" providerId="ADAL" clId="{319A65EC-822E-4BB1-9BF9-E86EDB63ADEA}" dt="2023-09-28T10:20:58.732" v="296" actId="478"/>
          <ac:spMkLst>
            <pc:docMk/>
            <pc:sldMk cId="0" sldId="279"/>
            <ac:spMk id="25603" creationId="{D158C986-8EB6-081B-5437-48426354FE34}"/>
          </ac:spMkLst>
        </pc:spChg>
        <pc:picChg chg="add mod">
          <ac:chgData name="Afi Oubaibra" userId="092b3a3c-af19-44f6-ae55-ce1e8f795095" providerId="ADAL" clId="{319A65EC-822E-4BB1-9BF9-E86EDB63ADEA}" dt="2023-09-28T10:22:36.679" v="318" actId="14100"/>
          <ac:picMkLst>
            <pc:docMk/>
            <pc:sldMk cId="0" sldId="279"/>
            <ac:picMk id="7" creationId="{3900A40C-313A-331E-07DB-CB9ADA5AED08}"/>
          </ac:picMkLst>
        </pc:picChg>
        <pc:picChg chg="add mod">
          <ac:chgData name="Afi Oubaibra" userId="092b3a3c-af19-44f6-ae55-ce1e8f795095" providerId="ADAL" clId="{319A65EC-822E-4BB1-9BF9-E86EDB63ADEA}" dt="2023-09-28T11:39:14.859" v="2070" actId="1076"/>
          <ac:picMkLst>
            <pc:docMk/>
            <pc:sldMk cId="0" sldId="279"/>
            <ac:picMk id="8" creationId="{C30D46D9-90AA-BCD6-01D0-042FCC0F9D91}"/>
          </ac:picMkLst>
        </pc:picChg>
        <pc:picChg chg="add mod">
          <ac:chgData name="Afi Oubaibra" userId="092b3a3c-af19-44f6-ae55-ce1e8f795095" providerId="ADAL" clId="{319A65EC-822E-4BB1-9BF9-E86EDB63ADEA}" dt="2023-09-28T11:38:58.945" v="2066" actId="1076"/>
          <ac:picMkLst>
            <pc:docMk/>
            <pc:sldMk cId="0" sldId="279"/>
            <ac:picMk id="9" creationId="{38623F47-E431-D460-25DB-5CB0A5E5F7C1}"/>
          </ac:picMkLst>
        </pc:picChg>
        <pc:picChg chg="add mod">
          <ac:chgData name="Afi Oubaibra" userId="092b3a3c-af19-44f6-ae55-ce1e8f795095" providerId="ADAL" clId="{319A65EC-822E-4BB1-9BF9-E86EDB63ADEA}" dt="2023-09-28T10:31:13.526" v="693" actId="1076"/>
          <ac:picMkLst>
            <pc:docMk/>
            <pc:sldMk cId="0" sldId="279"/>
            <ac:picMk id="10" creationId="{3488CFAF-A856-A3DA-4B0D-ABBC27BD0C93}"/>
          </ac:picMkLst>
        </pc:picChg>
      </pc:sldChg>
      <pc:sldChg chg="addSp delSp modSp add mod">
        <pc:chgData name="Afi Oubaibra" userId="092b3a3c-af19-44f6-ae55-ce1e8f795095" providerId="ADAL" clId="{319A65EC-822E-4BB1-9BF9-E86EDB63ADEA}" dt="2023-10-01T12:45:31.542" v="2223" actId="1076"/>
        <pc:sldMkLst>
          <pc:docMk/>
          <pc:sldMk cId="2688583269" sldId="280"/>
        </pc:sldMkLst>
        <pc:spChg chg="add del mod">
          <ac:chgData name="Afi Oubaibra" userId="092b3a3c-af19-44f6-ae55-ce1e8f795095" providerId="ADAL" clId="{319A65EC-822E-4BB1-9BF9-E86EDB63ADEA}" dt="2023-09-28T10:49:35.444" v="894" actId="478"/>
          <ac:spMkLst>
            <pc:docMk/>
            <pc:sldMk cId="2688583269" sldId="280"/>
            <ac:spMk id="2" creationId="{5D4DA525-47C4-6F75-151A-D370A8BB607D}"/>
          </ac:spMkLst>
        </pc:spChg>
        <pc:spChg chg="add mod">
          <ac:chgData name="Afi Oubaibra" userId="092b3a3c-af19-44f6-ae55-ce1e8f795095" providerId="ADAL" clId="{319A65EC-822E-4BB1-9BF9-E86EDB63ADEA}" dt="2023-10-01T12:45:26.801" v="2222" actId="1076"/>
          <ac:spMkLst>
            <pc:docMk/>
            <pc:sldMk cId="2688583269" sldId="280"/>
            <ac:spMk id="4" creationId="{F0482621-C6A0-EFD3-7740-9E1E7DFDA25D}"/>
          </ac:spMkLst>
        </pc:spChg>
        <pc:spChg chg="mod">
          <ac:chgData name="Afi Oubaibra" userId="092b3a3c-af19-44f6-ae55-ce1e8f795095" providerId="ADAL" clId="{319A65EC-822E-4BB1-9BF9-E86EDB63ADEA}" dt="2023-09-28T10:54:42.871" v="1041" actId="6549"/>
          <ac:spMkLst>
            <pc:docMk/>
            <pc:sldMk cId="2688583269" sldId="280"/>
            <ac:spMk id="25602" creationId="{963CA2A3-526E-03CB-A092-7B1A260719FF}"/>
          </ac:spMkLst>
        </pc:spChg>
        <pc:spChg chg="del">
          <ac:chgData name="Afi Oubaibra" userId="092b3a3c-af19-44f6-ae55-ce1e8f795095" providerId="ADAL" clId="{319A65EC-822E-4BB1-9BF9-E86EDB63ADEA}" dt="2023-09-28T10:49:27.324" v="892" actId="478"/>
          <ac:spMkLst>
            <pc:docMk/>
            <pc:sldMk cId="2688583269" sldId="280"/>
            <ac:spMk id="25603" creationId="{D158C986-8EB6-081B-5437-48426354FE34}"/>
          </ac:spMkLst>
        </pc:spChg>
        <pc:graphicFrameChg chg="add mod modGraphic">
          <ac:chgData name="Afi Oubaibra" userId="092b3a3c-af19-44f6-ae55-ce1e8f795095" providerId="ADAL" clId="{319A65EC-822E-4BB1-9BF9-E86EDB63ADEA}" dt="2023-10-01T12:45:31.542" v="2223" actId="1076"/>
          <ac:graphicFrameMkLst>
            <pc:docMk/>
            <pc:sldMk cId="2688583269" sldId="280"/>
            <ac:graphicFrameMk id="3" creationId="{5D8CEC92-72A4-E2F1-24DC-6600C351827A}"/>
          </ac:graphicFrameMkLst>
        </pc:graphicFrameChg>
      </pc:sldChg>
      <pc:sldChg chg="addSp delSp modSp add mod">
        <pc:chgData name="Afi Oubaibra" userId="092b3a3c-af19-44f6-ae55-ce1e8f795095" providerId="ADAL" clId="{319A65EC-822E-4BB1-9BF9-E86EDB63ADEA}" dt="2023-09-28T10:38:08.530" v="755" actId="20577"/>
        <pc:sldMkLst>
          <pc:docMk/>
          <pc:sldMk cId="1544675311" sldId="281"/>
        </pc:sldMkLst>
        <pc:spChg chg="add del mod">
          <ac:chgData name="Afi Oubaibra" userId="092b3a3c-af19-44f6-ae55-ce1e8f795095" providerId="ADAL" clId="{319A65EC-822E-4BB1-9BF9-E86EDB63ADEA}" dt="2023-09-28T10:32:05.162" v="700" actId="478"/>
          <ac:spMkLst>
            <pc:docMk/>
            <pc:sldMk cId="1544675311" sldId="281"/>
            <ac:spMk id="2" creationId="{413250A7-B6D5-5369-C4F1-24AA46DE0E26}"/>
          </ac:spMkLst>
        </pc:spChg>
        <pc:spChg chg="mod">
          <ac:chgData name="Afi Oubaibra" userId="092b3a3c-af19-44f6-ae55-ce1e8f795095" providerId="ADAL" clId="{319A65EC-822E-4BB1-9BF9-E86EDB63ADEA}" dt="2023-09-28T10:38:08.530" v="755" actId="20577"/>
          <ac:spMkLst>
            <pc:docMk/>
            <pc:sldMk cId="1544675311" sldId="281"/>
            <ac:spMk id="4" creationId="{8FF32C1D-E943-5C82-4D4F-B9E92492D628}"/>
          </ac:spMkLst>
        </pc:spChg>
        <pc:spChg chg="del">
          <ac:chgData name="Afi Oubaibra" userId="092b3a3c-af19-44f6-ae55-ce1e8f795095" providerId="ADAL" clId="{319A65EC-822E-4BB1-9BF9-E86EDB63ADEA}" dt="2023-09-28T10:31:46.417" v="695" actId="478"/>
          <ac:spMkLst>
            <pc:docMk/>
            <pc:sldMk cId="1544675311" sldId="281"/>
            <ac:spMk id="5" creationId="{FCCF0066-68B3-F81C-4532-6D007025FD60}"/>
          </ac:spMkLst>
        </pc:spChg>
        <pc:spChg chg="del">
          <ac:chgData name="Afi Oubaibra" userId="092b3a3c-af19-44f6-ae55-ce1e8f795095" providerId="ADAL" clId="{319A65EC-822E-4BB1-9BF9-E86EDB63ADEA}" dt="2023-09-28T10:37:22.793" v="751" actId="478"/>
          <ac:spMkLst>
            <pc:docMk/>
            <pc:sldMk cId="1544675311" sldId="281"/>
            <ac:spMk id="6" creationId="{95213DB7-B374-1AD4-BC08-A9917DFABF4E}"/>
          </ac:spMkLst>
        </pc:spChg>
        <pc:graphicFrameChg chg="add mod modGraphic">
          <ac:chgData name="Afi Oubaibra" userId="092b3a3c-af19-44f6-ae55-ce1e8f795095" providerId="ADAL" clId="{319A65EC-822E-4BB1-9BF9-E86EDB63ADEA}" dt="2023-09-28T10:37:17.819" v="750" actId="14100"/>
          <ac:graphicFrameMkLst>
            <pc:docMk/>
            <pc:sldMk cId="1544675311" sldId="281"/>
            <ac:graphicFrameMk id="12" creationId="{113A6DD7-639D-CA8A-9C88-B4FBCA19C7F2}"/>
          </ac:graphicFrameMkLst>
        </pc:graphicFrameChg>
        <pc:picChg chg="del">
          <ac:chgData name="Afi Oubaibra" userId="092b3a3c-af19-44f6-ae55-ce1e8f795095" providerId="ADAL" clId="{319A65EC-822E-4BB1-9BF9-E86EDB63ADEA}" dt="2023-09-28T10:32:07.157" v="702" actId="478"/>
          <ac:picMkLst>
            <pc:docMk/>
            <pc:sldMk cId="1544675311" sldId="281"/>
            <ac:picMk id="7" creationId="{3900A40C-313A-331E-07DB-CB9ADA5AED08}"/>
          </ac:picMkLst>
        </pc:picChg>
        <pc:picChg chg="del">
          <ac:chgData name="Afi Oubaibra" userId="092b3a3c-af19-44f6-ae55-ce1e8f795095" providerId="ADAL" clId="{319A65EC-822E-4BB1-9BF9-E86EDB63ADEA}" dt="2023-09-28T10:32:06.296" v="701" actId="478"/>
          <ac:picMkLst>
            <pc:docMk/>
            <pc:sldMk cId="1544675311" sldId="281"/>
            <ac:picMk id="8" creationId="{C30D46D9-90AA-BCD6-01D0-042FCC0F9D91}"/>
          </ac:picMkLst>
        </pc:picChg>
        <pc:picChg chg="del">
          <ac:chgData name="Afi Oubaibra" userId="092b3a3c-af19-44f6-ae55-ce1e8f795095" providerId="ADAL" clId="{319A65EC-822E-4BB1-9BF9-E86EDB63ADEA}" dt="2023-09-28T10:32:07.799" v="703" actId="478"/>
          <ac:picMkLst>
            <pc:docMk/>
            <pc:sldMk cId="1544675311" sldId="281"/>
            <ac:picMk id="9" creationId="{38623F47-E431-D460-25DB-5CB0A5E5F7C1}"/>
          </ac:picMkLst>
        </pc:picChg>
        <pc:picChg chg="add del mod ord">
          <ac:chgData name="Afi Oubaibra" userId="092b3a3c-af19-44f6-ae55-ce1e8f795095" providerId="ADAL" clId="{319A65EC-822E-4BB1-9BF9-E86EDB63ADEA}" dt="2023-09-28T10:32:01.044" v="699" actId="22"/>
          <ac:picMkLst>
            <pc:docMk/>
            <pc:sldMk cId="1544675311" sldId="281"/>
            <ac:picMk id="11" creationId="{A28DF769-2E57-AFF8-B4C6-70C725B28D05}"/>
          </ac:picMkLst>
        </pc:picChg>
      </pc:sldChg>
      <pc:sldChg chg="addSp delSp modSp add mod">
        <pc:chgData name="Afi Oubaibra" userId="092b3a3c-af19-44f6-ae55-ce1e8f795095" providerId="ADAL" clId="{319A65EC-822E-4BB1-9BF9-E86EDB63ADEA}" dt="2023-09-28T10:38:42.733" v="763" actId="1076"/>
        <pc:sldMkLst>
          <pc:docMk/>
          <pc:sldMk cId="4012291551" sldId="282"/>
        </pc:sldMkLst>
        <pc:graphicFrameChg chg="del">
          <ac:chgData name="Afi Oubaibra" userId="092b3a3c-af19-44f6-ae55-ce1e8f795095" providerId="ADAL" clId="{319A65EC-822E-4BB1-9BF9-E86EDB63ADEA}" dt="2023-09-28T10:38:24.287" v="757" actId="478"/>
          <ac:graphicFrameMkLst>
            <pc:docMk/>
            <pc:sldMk cId="4012291551" sldId="282"/>
            <ac:graphicFrameMk id="12" creationId="{113A6DD7-639D-CA8A-9C88-B4FBCA19C7F2}"/>
          </ac:graphicFrameMkLst>
        </pc:graphicFrameChg>
        <pc:picChg chg="add mod">
          <ac:chgData name="Afi Oubaibra" userId="092b3a3c-af19-44f6-ae55-ce1e8f795095" providerId="ADAL" clId="{319A65EC-822E-4BB1-9BF9-E86EDB63ADEA}" dt="2023-09-28T10:38:40.581" v="762" actId="1076"/>
          <ac:picMkLst>
            <pc:docMk/>
            <pc:sldMk cId="4012291551" sldId="282"/>
            <ac:picMk id="2" creationId="{11A5E16C-73E8-2892-5C37-2621FCF30B7F}"/>
          </ac:picMkLst>
        </pc:picChg>
        <pc:picChg chg="add mod">
          <ac:chgData name="Afi Oubaibra" userId="092b3a3c-af19-44f6-ae55-ce1e8f795095" providerId="ADAL" clId="{319A65EC-822E-4BB1-9BF9-E86EDB63ADEA}" dt="2023-09-28T10:38:42.733" v="763" actId="1076"/>
          <ac:picMkLst>
            <pc:docMk/>
            <pc:sldMk cId="4012291551" sldId="282"/>
            <ac:picMk id="3" creationId="{2046C031-6465-7F45-1E79-3BA59E130CB3}"/>
          </ac:picMkLst>
        </pc:picChg>
      </pc:sldChg>
      <pc:sldChg chg="addSp delSp modSp add mod">
        <pc:chgData name="Afi Oubaibra" userId="092b3a3c-af19-44f6-ae55-ce1e8f795095" providerId="ADAL" clId="{319A65EC-822E-4BB1-9BF9-E86EDB63ADEA}" dt="2023-09-28T10:47:12.100" v="839" actId="1440"/>
        <pc:sldMkLst>
          <pc:docMk/>
          <pc:sldMk cId="3380003802" sldId="283"/>
        </pc:sldMkLst>
        <pc:spChg chg="mod">
          <ac:chgData name="Afi Oubaibra" userId="092b3a3c-af19-44f6-ae55-ce1e8f795095" providerId="ADAL" clId="{319A65EC-822E-4BB1-9BF9-E86EDB63ADEA}" dt="2023-09-28T10:39:23.276" v="780" actId="1076"/>
          <ac:spMkLst>
            <pc:docMk/>
            <pc:sldMk cId="3380003802" sldId="283"/>
            <ac:spMk id="4" creationId="{8FF32C1D-E943-5C82-4D4F-B9E92492D628}"/>
          </ac:spMkLst>
        </pc:spChg>
        <pc:spChg chg="add mod">
          <ac:chgData name="Afi Oubaibra" userId="092b3a3c-af19-44f6-ae55-ce1e8f795095" providerId="ADAL" clId="{319A65EC-822E-4BB1-9BF9-E86EDB63ADEA}" dt="2023-09-28T10:41:28.087" v="792" actId="113"/>
          <ac:spMkLst>
            <pc:docMk/>
            <pc:sldMk cId="3380003802" sldId="283"/>
            <ac:spMk id="6" creationId="{FC5AD275-6C5A-EAF9-EEE9-E979E2EDD2D0}"/>
          </ac:spMkLst>
        </pc:spChg>
        <pc:picChg chg="del">
          <ac:chgData name="Afi Oubaibra" userId="092b3a3c-af19-44f6-ae55-ce1e8f795095" providerId="ADAL" clId="{319A65EC-822E-4BB1-9BF9-E86EDB63ADEA}" dt="2023-09-28T10:39:01.230" v="765" actId="478"/>
          <ac:picMkLst>
            <pc:docMk/>
            <pc:sldMk cId="3380003802" sldId="283"/>
            <ac:picMk id="2" creationId="{11A5E16C-73E8-2892-5C37-2621FCF30B7F}"/>
          </ac:picMkLst>
        </pc:picChg>
        <pc:picChg chg="del">
          <ac:chgData name="Afi Oubaibra" userId="092b3a3c-af19-44f6-ae55-ce1e8f795095" providerId="ADAL" clId="{319A65EC-822E-4BB1-9BF9-E86EDB63ADEA}" dt="2023-09-28T10:39:01.973" v="766" actId="478"/>
          <ac:picMkLst>
            <pc:docMk/>
            <pc:sldMk cId="3380003802" sldId="283"/>
            <ac:picMk id="3" creationId="{2046C031-6465-7F45-1E79-3BA59E130CB3}"/>
          </ac:picMkLst>
        </pc:picChg>
        <pc:picChg chg="add mod">
          <ac:chgData name="Afi Oubaibra" userId="092b3a3c-af19-44f6-ae55-ce1e8f795095" providerId="ADAL" clId="{319A65EC-822E-4BB1-9BF9-E86EDB63ADEA}" dt="2023-09-28T10:47:12.100" v="839" actId="1440"/>
          <ac:picMkLst>
            <pc:docMk/>
            <pc:sldMk cId="3380003802" sldId="283"/>
            <ac:picMk id="5" creationId="{4962669D-6A71-67D6-BFCB-42DEB44561A1}"/>
          </ac:picMkLst>
        </pc:picChg>
      </pc:sldChg>
      <pc:sldChg chg="addSp delSp modSp add mod">
        <pc:chgData name="Afi Oubaibra" userId="092b3a3c-af19-44f6-ae55-ce1e8f795095" providerId="ADAL" clId="{319A65EC-822E-4BB1-9BF9-E86EDB63ADEA}" dt="2023-09-28T10:47:18.218" v="840" actId="1440"/>
        <pc:sldMkLst>
          <pc:docMk/>
          <pc:sldMk cId="1384015211" sldId="284"/>
        </pc:sldMkLst>
        <pc:spChg chg="add mod">
          <ac:chgData name="Afi Oubaibra" userId="092b3a3c-af19-44f6-ae55-ce1e8f795095" providerId="ADAL" clId="{319A65EC-822E-4BB1-9BF9-E86EDB63ADEA}" dt="2023-09-28T10:44:45.846" v="827" actId="1076"/>
          <ac:spMkLst>
            <pc:docMk/>
            <pc:sldMk cId="1384015211" sldId="284"/>
            <ac:spMk id="3" creationId="{6B2D1983-8FCF-7D70-2F85-DE737F3178CE}"/>
          </ac:spMkLst>
        </pc:spChg>
        <pc:spChg chg="mod">
          <ac:chgData name="Afi Oubaibra" userId="092b3a3c-af19-44f6-ae55-ce1e8f795095" providerId="ADAL" clId="{319A65EC-822E-4BB1-9BF9-E86EDB63ADEA}" dt="2023-09-28T10:42:01.179" v="806" actId="20577"/>
          <ac:spMkLst>
            <pc:docMk/>
            <pc:sldMk cId="1384015211" sldId="284"/>
            <ac:spMk id="4" creationId="{8FF32C1D-E943-5C82-4D4F-B9E92492D628}"/>
          </ac:spMkLst>
        </pc:spChg>
        <pc:spChg chg="mod">
          <ac:chgData name="Afi Oubaibra" userId="092b3a3c-af19-44f6-ae55-ce1e8f795095" providerId="ADAL" clId="{319A65EC-822E-4BB1-9BF9-E86EDB63ADEA}" dt="2023-09-28T10:46:25.461" v="838" actId="20577"/>
          <ac:spMkLst>
            <pc:docMk/>
            <pc:sldMk cId="1384015211" sldId="284"/>
            <ac:spMk id="6" creationId="{FC5AD275-6C5A-EAF9-EEE9-E979E2EDD2D0}"/>
          </ac:spMkLst>
        </pc:spChg>
        <pc:spChg chg="add mod">
          <ac:chgData name="Afi Oubaibra" userId="092b3a3c-af19-44f6-ae55-ce1e8f795095" providerId="ADAL" clId="{319A65EC-822E-4BB1-9BF9-E86EDB63ADEA}" dt="2023-09-28T10:44:15.878" v="824" actId="208"/>
          <ac:spMkLst>
            <pc:docMk/>
            <pc:sldMk cId="1384015211" sldId="284"/>
            <ac:spMk id="7" creationId="{F65452AE-4A84-B06D-743F-555C133F0C03}"/>
          </ac:spMkLst>
        </pc:spChg>
        <pc:spChg chg="add mod">
          <ac:chgData name="Afi Oubaibra" userId="092b3a3c-af19-44f6-ae55-ce1e8f795095" providerId="ADAL" clId="{319A65EC-822E-4BB1-9BF9-E86EDB63ADEA}" dt="2023-09-28T10:43:12.117" v="815" actId="207"/>
          <ac:spMkLst>
            <pc:docMk/>
            <pc:sldMk cId="1384015211" sldId="284"/>
            <ac:spMk id="8" creationId="{0A0E8E19-A507-CB51-F8B3-350A4417B3B8}"/>
          </ac:spMkLst>
        </pc:spChg>
        <pc:spChg chg="add mod">
          <ac:chgData name="Afi Oubaibra" userId="092b3a3c-af19-44f6-ae55-ce1e8f795095" providerId="ADAL" clId="{319A65EC-822E-4BB1-9BF9-E86EDB63ADEA}" dt="2023-09-28T10:44:10.784" v="823" actId="208"/>
          <ac:spMkLst>
            <pc:docMk/>
            <pc:sldMk cId="1384015211" sldId="284"/>
            <ac:spMk id="9" creationId="{9A4D1968-F549-A6AD-5553-6937F9B1791C}"/>
          </ac:spMkLst>
        </pc:spChg>
        <pc:picChg chg="add mod">
          <ac:chgData name="Afi Oubaibra" userId="092b3a3c-af19-44f6-ae55-ce1e8f795095" providerId="ADAL" clId="{319A65EC-822E-4BB1-9BF9-E86EDB63ADEA}" dt="2023-09-28T10:47:18.218" v="840" actId="1440"/>
          <ac:picMkLst>
            <pc:docMk/>
            <pc:sldMk cId="1384015211" sldId="284"/>
            <ac:picMk id="2" creationId="{CFDB7772-CEE2-B925-E692-351EDF5FD896}"/>
          </ac:picMkLst>
        </pc:picChg>
        <pc:picChg chg="del">
          <ac:chgData name="Afi Oubaibra" userId="092b3a3c-af19-44f6-ae55-ce1e8f795095" providerId="ADAL" clId="{319A65EC-822E-4BB1-9BF9-E86EDB63ADEA}" dt="2023-09-28T10:41:46.813" v="794" actId="478"/>
          <ac:picMkLst>
            <pc:docMk/>
            <pc:sldMk cId="1384015211" sldId="284"/>
            <ac:picMk id="5" creationId="{4962669D-6A71-67D6-BFCB-42DEB44561A1}"/>
          </ac:picMkLst>
        </pc:picChg>
        <pc:cxnChg chg="add mod">
          <ac:chgData name="Afi Oubaibra" userId="092b3a3c-af19-44f6-ae55-ce1e8f795095" providerId="ADAL" clId="{319A65EC-822E-4BB1-9BF9-E86EDB63ADEA}" dt="2023-09-28T10:43:45.628" v="822" actId="208"/>
          <ac:cxnSpMkLst>
            <pc:docMk/>
            <pc:sldMk cId="1384015211" sldId="284"/>
            <ac:cxnSpMk id="11" creationId="{0E52BF5A-4373-CB4E-9CAC-B112ABCCB3E1}"/>
          </ac:cxnSpMkLst>
        </pc:cxnChg>
      </pc:sldChg>
      <pc:sldChg chg="addSp delSp modSp add mod">
        <pc:chgData name="Afi Oubaibra" userId="092b3a3c-af19-44f6-ae55-ce1e8f795095" providerId="ADAL" clId="{319A65EC-822E-4BB1-9BF9-E86EDB63ADEA}" dt="2023-09-28T10:48:56.707" v="891" actId="1076"/>
        <pc:sldMkLst>
          <pc:docMk/>
          <pc:sldMk cId="2152152654" sldId="285"/>
        </pc:sldMkLst>
        <pc:spChg chg="del">
          <ac:chgData name="Afi Oubaibra" userId="092b3a3c-af19-44f6-ae55-ce1e8f795095" providerId="ADAL" clId="{319A65EC-822E-4BB1-9BF9-E86EDB63ADEA}" dt="2023-09-28T10:47:43.072" v="844" actId="478"/>
          <ac:spMkLst>
            <pc:docMk/>
            <pc:sldMk cId="2152152654" sldId="285"/>
            <ac:spMk id="3" creationId="{6B2D1983-8FCF-7D70-2F85-DE737F3178CE}"/>
          </ac:spMkLst>
        </pc:spChg>
        <pc:spChg chg="mod">
          <ac:chgData name="Afi Oubaibra" userId="092b3a3c-af19-44f6-ae55-ce1e8f795095" providerId="ADAL" clId="{319A65EC-822E-4BB1-9BF9-E86EDB63ADEA}" dt="2023-09-28T10:48:53.499" v="890" actId="1076"/>
          <ac:spMkLst>
            <pc:docMk/>
            <pc:sldMk cId="2152152654" sldId="285"/>
            <ac:spMk id="4" creationId="{8FF32C1D-E943-5C82-4D4F-B9E92492D628}"/>
          </ac:spMkLst>
        </pc:spChg>
        <pc:spChg chg="add mod">
          <ac:chgData name="Afi Oubaibra" userId="092b3a3c-af19-44f6-ae55-ce1e8f795095" providerId="ADAL" clId="{319A65EC-822E-4BB1-9BF9-E86EDB63ADEA}" dt="2023-09-28T10:48:56.707" v="891" actId="1076"/>
          <ac:spMkLst>
            <pc:docMk/>
            <pc:sldMk cId="2152152654" sldId="285"/>
            <ac:spMk id="5" creationId="{074AF1F3-B4E9-09B2-2E83-80AE4E8C728F}"/>
          </ac:spMkLst>
        </pc:spChg>
        <pc:spChg chg="del">
          <ac:chgData name="Afi Oubaibra" userId="092b3a3c-af19-44f6-ae55-ce1e8f795095" providerId="ADAL" clId="{319A65EC-822E-4BB1-9BF9-E86EDB63ADEA}" dt="2023-09-28T10:47:43.072" v="844" actId="478"/>
          <ac:spMkLst>
            <pc:docMk/>
            <pc:sldMk cId="2152152654" sldId="285"/>
            <ac:spMk id="6" creationId="{FC5AD275-6C5A-EAF9-EEE9-E979E2EDD2D0}"/>
          </ac:spMkLst>
        </pc:spChg>
        <pc:spChg chg="del">
          <ac:chgData name="Afi Oubaibra" userId="092b3a3c-af19-44f6-ae55-ce1e8f795095" providerId="ADAL" clId="{319A65EC-822E-4BB1-9BF9-E86EDB63ADEA}" dt="2023-09-28T10:47:43.072" v="844" actId="478"/>
          <ac:spMkLst>
            <pc:docMk/>
            <pc:sldMk cId="2152152654" sldId="285"/>
            <ac:spMk id="7" creationId="{F65452AE-4A84-B06D-743F-555C133F0C03}"/>
          </ac:spMkLst>
        </pc:spChg>
        <pc:spChg chg="del">
          <ac:chgData name="Afi Oubaibra" userId="092b3a3c-af19-44f6-ae55-ce1e8f795095" providerId="ADAL" clId="{319A65EC-822E-4BB1-9BF9-E86EDB63ADEA}" dt="2023-09-28T10:47:43.072" v="844" actId="478"/>
          <ac:spMkLst>
            <pc:docMk/>
            <pc:sldMk cId="2152152654" sldId="285"/>
            <ac:spMk id="8" creationId="{0A0E8E19-A507-CB51-F8B3-350A4417B3B8}"/>
          </ac:spMkLst>
        </pc:spChg>
        <pc:spChg chg="del">
          <ac:chgData name="Afi Oubaibra" userId="092b3a3c-af19-44f6-ae55-ce1e8f795095" providerId="ADAL" clId="{319A65EC-822E-4BB1-9BF9-E86EDB63ADEA}" dt="2023-09-28T10:47:43.072" v="844" actId="478"/>
          <ac:spMkLst>
            <pc:docMk/>
            <pc:sldMk cId="2152152654" sldId="285"/>
            <ac:spMk id="9" creationId="{9A4D1968-F549-A6AD-5553-6937F9B1791C}"/>
          </ac:spMkLst>
        </pc:spChg>
        <pc:picChg chg="del">
          <ac:chgData name="Afi Oubaibra" userId="092b3a3c-af19-44f6-ae55-ce1e8f795095" providerId="ADAL" clId="{319A65EC-822E-4BB1-9BF9-E86EDB63ADEA}" dt="2023-09-28T10:47:37.596" v="843" actId="478"/>
          <ac:picMkLst>
            <pc:docMk/>
            <pc:sldMk cId="2152152654" sldId="285"/>
            <ac:picMk id="2" creationId="{CFDB7772-CEE2-B925-E692-351EDF5FD896}"/>
          </ac:picMkLst>
        </pc:picChg>
        <pc:picChg chg="del">
          <ac:chgData name="Afi Oubaibra" userId="092b3a3c-af19-44f6-ae55-ce1e8f795095" providerId="ADAL" clId="{319A65EC-822E-4BB1-9BF9-E86EDB63ADEA}" dt="2023-09-28T10:47:43.072" v="844" actId="478"/>
          <ac:picMkLst>
            <pc:docMk/>
            <pc:sldMk cId="2152152654" sldId="285"/>
            <ac:picMk id="10" creationId="{3488CFAF-A856-A3DA-4B0D-ABBC27BD0C93}"/>
          </ac:picMkLst>
        </pc:picChg>
        <pc:cxnChg chg="del">
          <ac:chgData name="Afi Oubaibra" userId="092b3a3c-af19-44f6-ae55-ce1e8f795095" providerId="ADAL" clId="{319A65EC-822E-4BB1-9BF9-E86EDB63ADEA}" dt="2023-09-28T10:47:43.072" v="844" actId="478"/>
          <ac:cxnSpMkLst>
            <pc:docMk/>
            <pc:sldMk cId="2152152654" sldId="285"/>
            <ac:cxnSpMk id="11" creationId="{0E52BF5A-4373-CB4E-9CAC-B112ABCCB3E1}"/>
          </ac:cxnSpMkLst>
        </pc:cxnChg>
      </pc:sldChg>
      <pc:sldChg chg="addSp delSp modSp add mod">
        <pc:chgData name="Afi Oubaibra" userId="092b3a3c-af19-44f6-ae55-ce1e8f795095" providerId="ADAL" clId="{319A65EC-822E-4BB1-9BF9-E86EDB63ADEA}" dt="2023-10-01T12:48:20.140" v="2297" actId="20577"/>
        <pc:sldMkLst>
          <pc:docMk/>
          <pc:sldMk cId="320166564" sldId="286"/>
        </pc:sldMkLst>
        <pc:spChg chg="del">
          <ac:chgData name="Afi Oubaibra" userId="092b3a3c-af19-44f6-ae55-ce1e8f795095" providerId="ADAL" clId="{319A65EC-822E-4BB1-9BF9-E86EDB63ADEA}" dt="2023-09-28T10:59:03.995" v="1204" actId="478"/>
          <ac:spMkLst>
            <pc:docMk/>
            <pc:sldMk cId="320166564" sldId="286"/>
            <ac:spMk id="4" creationId="{F0482621-C6A0-EFD3-7740-9E1E7DFDA25D}"/>
          </ac:spMkLst>
        </pc:spChg>
        <pc:spChg chg="add mod">
          <ac:chgData name="Afi Oubaibra" userId="092b3a3c-af19-44f6-ae55-ce1e8f795095" providerId="ADAL" clId="{319A65EC-822E-4BB1-9BF9-E86EDB63ADEA}" dt="2023-09-28T11:26:34.003" v="1846" actId="1076"/>
          <ac:spMkLst>
            <pc:docMk/>
            <pc:sldMk cId="320166564" sldId="286"/>
            <ac:spMk id="5" creationId="{C1243A76-CD9D-64FD-3137-E25E54DF34E3}"/>
          </ac:spMkLst>
        </pc:spChg>
        <pc:spChg chg="mod">
          <ac:chgData name="Afi Oubaibra" userId="092b3a3c-af19-44f6-ae55-ce1e8f795095" providerId="ADAL" clId="{319A65EC-822E-4BB1-9BF9-E86EDB63ADEA}" dt="2023-09-28T10:58:23.453" v="1197" actId="1076"/>
          <ac:spMkLst>
            <pc:docMk/>
            <pc:sldMk cId="320166564" sldId="286"/>
            <ac:spMk id="25602" creationId="{963CA2A3-526E-03CB-A092-7B1A260719FF}"/>
          </ac:spMkLst>
        </pc:spChg>
        <pc:graphicFrameChg chg="add mod modGraphic">
          <ac:chgData name="Afi Oubaibra" userId="092b3a3c-af19-44f6-ae55-ce1e8f795095" providerId="ADAL" clId="{319A65EC-822E-4BB1-9BF9-E86EDB63ADEA}" dt="2023-10-01T12:48:20.140" v="2297" actId="20577"/>
          <ac:graphicFrameMkLst>
            <pc:docMk/>
            <pc:sldMk cId="320166564" sldId="286"/>
            <ac:graphicFrameMk id="2" creationId="{37133AB5-BA69-ABDD-3709-BFF249EF5E9F}"/>
          </ac:graphicFrameMkLst>
        </pc:graphicFrameChg>
        <pc:graphicFrameChg chg="del">
          <ac:chgData name="Afi Oubaibra" userId="092b3a3c-af19-44f6-ae55-ce1e8f795095" providerId="ADAL" clId="{319A65EC-822E-4BB1-9BF9-E86EDB63ADEA}" dt="2023-09-28T10:57:52.793" v="1169" actId="478"/>
          <ac:graphicFrameMkLst>
            <pc:docMk/>
            <pc:sldMk cId="320166564" sldId="286"/>
            <ac:graphicFrameMk id="3" creationId="{5D8CEC92-72A4-E2F1-24DC-6600C351827A}"/>
          </ac:graphicFrameMkLst>
        </pc:graphicFrameChg>
      </pc:sldChg>
      <pc:sldChg chg="addSp delSp modSp add mod">
        <pc:chgData name="Afi Oubaibra" userId="092b3a3c-af19-44f6-ae55-ce1e8f795095" providerId="ADAL" clId="{319A65EC-822E-4BB1-9BF9-E86EDB63ADEA}" dt="2023-10-01T12:48:45.995" v="2298" actId="1076"/>
        <pc:sldMkLst>
          <pc:docMk/>
          <pc:sldMk cId="1466893595" sldId="287"/>
        </pc:sldMkLst>
        <pc:spChg chg="add mod">
          <ac:chgData name="Afi Oubaibra" userId="092b3a3c-af19-44f6-ae55-ce1e8f795095" providerId="ADAL" clId="{319A65EC-822E-4BB1-9BF9-E86EDB63ADEA}" dt="2023-10-01T12:48:45.995" v="2298" actId="1076"/>
          <ac:spMkLst>
            <pc:docMk/>
            <pc:sldMk cId="1466893595" sldId="287"/>
            <ac:spMk id="4" creationId="{6DDDD10A-B310-54F6-DB94-B5723413E79E}"/>
          </ac:spMkLst>
        </pc:spChg>
        <pc:spChg chg="del">
          <ac:chgData name="Afi Oubaibra" userId="092b3a3c-af19-44f6-ae55-ce1e8f795095" providerId="ADAL" clId="{319A65EC-822E-4BB1-9BF9-E86EDB63ADEA}" dt="2023-09-28T11:04:11.974" v="1323" actId="478"/>
          <ac:spMkLst>
            <pc:docMk/>
            <pc:sldMk cId="1466893595" sldId="287"/>
            <ac:spMk id="5" creationId="{C1243A76-CD9D-64FD-3137-E25E54DF34E3}"/>
          </ac:spMkLst>
        </pc:spChg>
        <pc:spChg chg="mod">
          <ac:chgData name="Afi Oubaibra" userId="092b3a3c-af19-44f6-ae55-ce1e8f795095" providerId="ADAL" clId="{319A65EC-822E-4BB1-9BF9-E86EDB63ADEA}" dt="2023-09-28T11:04:17.823" v="1325" actId="1076"/>
          <ac:spMkLst>
            <pc:docMk/>
            <pc:sldMk cId="1466893595" sldId="287"/>
            <ac:spMk id="25602" creationId="{963CA2A3-526E-03CB-A092-7B1A260719FF}"/>
          </ac:spMkLst>
        </pc:spChg>
        <pc:graphicFrameChg chg="del">
          <ac:chgData name="Afi Oubaibra" userId="092b3a3c-af19-44f6-ae55-ce1e8f795095" providerId="ADAL" clId="{319A65EC-822E-4BB1-9BF9-E86EDB63ADEA}" dt="2023-09-28T11:01:55.228" v="1306" actId="478"/>
          <ac:graphicFrameMkLst>
            <pc:docMk/>
            <pc:sldMk cId="1466893595" sldId="287"/>
            <ac:graphicFrameMk id="2" creationId="{37133AB5-BA69-ABDD-3709-BFF249EF5E9F}"/>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6F920A-0DB6-4F78-96ED-86085A6960B8}" type="doc">
      <dgm:prSet loTypeId="urn:microsoft.com/office/officeart/2005/8/layout/arrow5" loCatId="relationship" qsTypeId="urn:microsoft.com/office/officeart/2005/8/quickstyle/3d3" qsCatId="3D" csTypeId="urn:microsoft.com/office/officeart/2005/8/colors/colorful2" csCatId="colorful" phldr="1"/>
      <dgm:spPr/>
      <dgm:t>
        <a:bodyPr/>
        <a:lstStyle/>
        <a:p>
          <a:endParaRPr lang="nl-NL"/>
        </a:p>
      </dgm:t>
    </dgm:pt>
    <dgm:pt modelId="{9020FDBA-6635-4EA6-B6B9-F02AEEB9EAEB}">
      <dgm:prSet phldrT="[Tekst]"/>
      <dgm:spPr/>
      <dgm:t>
        <a:bodyPr/>
        <a:lstStyle/>
        <a:p>
          <a:r>
            <a:rPr lang="nl-NL" dirty="0"/>
            <a:t>Hulpvraag </a:t>
          </a:r>
        </a:p>
      </dgm:t>
    </dgm:pt>
    <dgm:pt modelId="{25549016-7DEF-44AC-94CD-B30784EAF3AF}" type="parTrans" cxnId="{8AF83D43-A68C-4AAF-90B3-5896DBE3314F}">
      <dgm:prSet/>
      <dgm:spPr/>
      <dgm:t>
        <a:bodyPr/>
        <a:lstStyle/>
        <a:p>
          <a:endParaRPr lang="nl-NL"/>
        </a:p>
      </dgm:t>
    </dgm:pt>
    <dgm:pt modelId="{DD81FAFC-CAA6-465B-AA47-E20C56309E17}" type="sibTrans" cxnId="{8AF83D43-A68C-4AAF-90B3-5896DBE3314F}">
      <dgm:prSet/>
      <dgm:spPr/>
      <dgm:t>
        <a:bodyPr/>
        <a:lstStyle/>
        <a:p>
          <a:endParaRPr lang="nl-NL"/>
        </a:p>
      </dgm:t>
    </dgm:pt>
    <dgm:pt modelId="{A26B6739-FA9B-4EFB-B92B-8EB1FD34CA67}">
      <dgm:prSet phldrT="[Tekst]"/>
      <dgm:spPr/>
      <dgm:t>
        <a:bodyPr/>
        <a:lstStyle/>
        <a:p>
          <a:r>
            <a:rPr lang="nl-NL" dirty="0">
              <a:solidFill>
                <a:schemeClr val="accent5">
                  <a:lumMod val="10000"/>
                </a:schemeClr>
              </a:solidFill>
            </a:rPr>
            <a:t>Hulpaanbod</a:t>
          </a:r>
        </a:p>
      </dgm:t>
    </dgm:pt>
    <dgm:pt modelId="{9E1781F0-869C-47B3-B7D7-3290F6BA047D}" type="parTrans" cxnId="{A9AAA0D8-7C4A-4F0F-B0EA-4FFB788D0C83}">
      <dgm:prSet/>
      <dgm:spPr/>
      <dgm:t>
        <a:bodyPr/>
        <a:lstStyle/>
        <a:p>
          <a:endParaRPr lang="nl-NL"/>
        </a:p>
      </dgm:t>
    </dgm:pt>
    <dgm:pt modelId="{4C9DADC8-3BA9-41C9-80AD-4A7C4C25C86B}" type="sibTrans" cxnId="{A9AAA0D8-7C4A-4F0F-B0EA-4FFB788D0C83}">
      <dgm:prSet/>
      <dgm:spPr/>
      <dgm:t>
        <a:bodyPr/>
        <a:lstStyle/>
        <a:p>
          <a:endParaRPr lang="nl-NL"/>
        </a:p>
      </dgm:t>
    </dgm:pt>
    <dgm:pt modelId="{77880514-4408-4505-AE0C-8276049E8DE8}" type="pres">
      <dgm:prSet presAssocID="{486F920A-0DB6-4F78-96ED-86085A6960B8}" presName="diagram" presStyleCnt="0">
        <dgm:presLayoutVars>
          <dgm:dir/>
          <dgm:resizeHandles val="exact"/>
        </dgm:presLayoutVars>
      </dgm:prSet>
      <dgm:spPr/>
    </dgm:pt>
    <dgm:pt modelId="{04875006-8C6F-4155-8576-374773BBB56D}" type="pres">
      <dgm:prSet presAssocID="{9020FDBA-6635-4EA6-B6B9-F02AEEB9EAEB}" presName="arrow" presStyleLbl="node1" presStyleIdx="0" presStyleCnt="2">
        <dgm:presLayoutVars>
          <dgm:bulletEnabled val="1"/>
        </dgm:presLayoutVars>
      </dgm:prSet>
      <dgm:spPr/>
    </dgm:pt>
    <dgm:pt modelId="{9B2442FC-3CEE-4C11-B484-AB4D5C2577E5}" type="pres">
      <dgm:prSet presAssocID="{A26B6739-FA9B-4EFB-B92B-8EB1FD34CA67}" presName="arrow" presStyleLbl="node1" presStyleIdx="1" presStyleCnt="2" custRadScaleRad="122469" custRadScaleInc="0">
        <dgm:presLayoutVars>
          <dgm:bulletEnabled val="1"/>
        </dgm:presLayoutVars>
      </dgm:prSet>
      <dgm:spPr/>
    </dgm:pt>
  </dgm:ptLst>
  <dgm:cxnLst>
    <dgm:cxn modelId="{A8096C5C-8DE5-4ACE-B0F6-BB4BB4C485D6}" type="presOf" srcId="{9020FDBA-6635-4EA6-B6B9-F02AEEB9EAEB}" destId="{04875006-8C6F-4155-8576-374773BBB56D}" srcOrd="0" destOrd="0" presId="urn:microsoft.com/office/officeart/2005/8/layout/arrow5"/>
    <dgm:cxn modelId="{8AF83D43-A68C-4AAF-90B3-5896DBE3314F}" srcId="{486F920A-0DB6-4F78-96ED-86085A6960B8}" destId="{9020FDBA-6635-4EA6-B6B9-F02AEEB9EAEB}" srcOrd="0" destOrd="0" parTransId="{25549016-7DEF-44AC-94CD-B30784EAF3AF}" sibTransId="{DD81FAFC-CAA6-465B-AA47-E20C56309E17}"/>
    <dgm:cxn modelId="{5509D447-3683-47C5-BB84-BEC7366BB261}" type="presOf" srcId="{486F920A-0DB6-4F78-96ED-86085A6960B8}" destId="{77880514-4408-4505-AE0C-8276049E8DE8}" srcOrd="0" destOrd="0" presId="urn:microsoft.com/office/officeart/2005/8/layout/arrow5"/>
    <dgm:cxn modelId="{AA2A0B83-218E-4CFE-963B-4A9C2BB8D679}" type="presOf" srcId="{A26B6739-FA9B-4EFB-B92B-8EB1FD34CA67}" destId="{9B2442FC-3CEE-4C11-B484-AB4D5C2577E5}" srcOrd="0" destOrd="0" presId="urn:microsoft.com/office/officeart/2005/8/layout/arrow5"/>
    <dgm:cxn modelId="{A9AAA0D8-7C4A-4F0F-B0EA-4FFB788D0C83}" srcId="{486F920A-0DB6-4F78-96ED-86085A6960B8}" destId="{A26B6739-FA9B-4EFB-B92B-8EB1FD34CA67}" srcOrd="1" destOrd="0" parTransId="{9E1781F0-869C-47B3-B7D7-3290F6BA047D}" sibTransId="{4C9DADC8-3BA9-41C9-80AD-4A7C4C25C86B}"/>
    <dgm:cxn modelId="{62FB2AFA-0954-411E-B7E5-54D2C1A9428B}" type="presParOf" srcId="{77880514-4408-4505-AE0C-8276049E8DE8}" destId="{04875006-8C6F-4155-8576-374773BBB56D}" srcOrd="0" destOrd="0" presId="urn:microsoft.com/office/officeart/2005/8/layout/arrow5"/>
    <dgm:cxn modelId="{9811CD35-5EAE-4F93-8F91-A010E1AEE2BC}" type="presParOf" srcId="{77880514-4408-4505-AE0C-8276049E8DE8}" destId="{9B2442FC-3CEE-4C11-B484-AB4D5C2577E5}" srcOrd="1" destOrd="0" presId="urn:microsoft.com/office/officeart/2005/8/layout/arrow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875006-8C6F-4155-8576-374773BBB56D}">
      <dsp:nvSpPr>
        <dsp:cNvPr id="0" name=""/>
        <dsp:cNvSpPr/>
      </dsp:nvSpPr>
      <dsp:spPr>
        <a:xfrm rot="16200000">
          <a:off x="276" y="114077"/>
          <a:ext cx="1572045" cy="1572045"/>
        </a:xfrm>
        <a:prstGeom prst="downArrow">
          <a:avLst>
            <a:gd name="adj1" fmla="val 50000"/>
            <a:gd name="adj2" fmla="val 35000"/>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nl-NL" sz="1500" kern="1200" dirty="0"/>
            <a:t>Hulpvraag </a:t>
          </a:r>
        </a:p>
      </dsp:txBody>
      <dsp:txXfrm rot="5400000">
        <a:off x="276" y="507088"/>
        <a:ext cx="1296937" cy="786023"/>
      </dsp:txXfrm>
    </dsp:sp>
    <dsp:sp modelId="{9B2442FC-3CEE-4C11-B484-AB4D5C2577E5}">
      <dsp:nvSpPr>
        <dsp:cNvPr id="0" name=""/>
        <dsp:cNvSpPr/>
      </dsp:nvSpPr>
      <dsp:spPr>
        <a:xfrm rot="5400000">
          <a:off x="1660433" y="114077"/>
          <a:ext cx="1572045" cy="1572045"/>
        </a:xfrm>
        <a:prstGeom prst="downArrow">
          <a:avLst>
            <a:gd name="adj1" fmla="val 50000"/>
            <a:gd name="adj2" fmla="val 35000"/>
          </a:avLst>
        </a:prstGeom>
        <a:solidFill>
          <a:schemeClr val="accent2">
            <a:hueOff val="0"/>
            <a:satOff val="-100000"/>
            <a:lumOff val="31765"/>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nl-NL" sz="1500" kern="1200" dirty="0">
              <a:solidFill>
                <a:schemeClr val="accent5">
                  <a:lumMod val="10000"/>
                </a:schemeClr>
              </a:solidFill>
            </a:rPr>
            <a:t>Hulpaanbod</a:t>
          </a:r>
        </a:p>
      </dsp:txBody>
      <dsp:txXfrm rot="-5400000">
        <a:off x="1935541" y="507088"/>
        <a:ext cx="1296937" cy="786023"/>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32225BF2-5657-24DB-7E81-B8F111D2A750}"/>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81923" name="Rectangle 3">
            <a:extLst>
              <a:ext uri="{FF2B5EF4-FFF2-40B4-BE49-F238E27FC236}">
                <a16:creationId xmlns:a16="http://schemas.microsoft.com/office/drawing/2014/main" id="{3BAA55FD-EE06-435F-B44F-C0B11A195CB0}"/>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26628" name="Rectangle 4">
            <a:extLst>
              <a:ext uri="{FF2B5EF4-FFF2-40B4-BE49-F238E27FC236}">
                <a16:creationId xmlns:a16="http://schemas.microsoft.com/office/drawing/2014/main" id="{241B5B62-B10F-52EA-3A2D-FF7E35B5A440}"/>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5" name="Rectangle 5">
            <a:extLst>
              <a:ext uri="{FF2B5EF4-FFF2-40B4-BE49-F238E27FC236}">
                <a16:creationId xmlns:a16="http://schemas.microsoft.com/office/drawing/2014/main" id="{FB3281D9-0F9A-DDAC-8D3F-32D626EA05BC}"/>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1926" name="Rectangle 6">
            <a:extLst>
              <a:ext uri="{FF2B5EF4-FFF2-40B4-BE49-F238E27FC236}">
                <a16:creationId xmlns:a16="http://schemas.microsoft.com/office/drawing/2014/main" id="{8A52AAE9-6242-1147-BB67-DF7F1402BDDA}"/>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81927" name="Rectangle 7">
            <a:extLst>
              <a:ext uri="{FF2B5EF4-FFF2-40B4-BE49-F238E27FC236}">
                <a16:creationId xmlns:a16="http://schemas.microsoft.com/office/drawing/2014/main" id="{49AFE110-DE22-D253-75D0-753CF400A8E8}"/>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63B1496C-1C2D-4359-8F3D-D7E43E36EFDE}" type="slidenum">
              <a:rPr lang="en-US" altLang="nl-NL"/>
              <a:pPr/>
              <a:t>‹nr.›</a:t>
            </a:fld>
            <a:endParaRPr lang="en-US" altLang="nl-N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a:extLst>
              <a:ext uri="{FF2B5EF4-FFF2-40B4-BE49-F238E27FC236}">
                <a16:creationId xmlns:a16="http://schemas.microsoft.com/office/drawing/2014/main" id="{B789C3D2-E266-BF94-4302-37A4DBE574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9A16A15A-4336-4533-8AB2-BA92A5436CA0}" type="slidenum">
              <a:rPr lang="en-US" altLang="nl-NL" sz="1200"/>
              <a:pPr eaLnBrk="1" hangingPunct="1"/>
              <a:t>1</a:t>
            </a:fld>
            <a:endParaRPr lang="en-US" altLang="nl-NL" sz="1200"/>
          </a:p>
        </p:txBody>
      </p:sp>
      <p:sp>
        <p:nvSpPr>
          <p:cNvPr id="27651" name="Rectangle 2">
            <a:extLst>
              <a:ext uri="{FF2B5EF4-FFF2-40B4-BE49-F238E27FC236}">
                <a16:creationId xmlns:a16="http://schemas.microsoft.com/office/drawing/2014/main" id="{F9009EAF-1086-03A4-B383-040F692EE0FE}"/>
              </a:ext>
            </a:extLst>
          </p:cNvPr>
          <p:cNvSpPr>
            <a:spLocks noGrp="1" noRot="1" noChangeAspect="1" noChangeArrowheads="1" noTextEdit="1"/>
          </p:cNvSpPr>
          <p:nvPr>
            <p:ph type="sldImg"/>
          </p:nvPr>
        </p:nvSpPr>
        <p:spPr>
          <a:ln/>
        </p:spPr>
      </p:sp>
      <p:sp>
        <p:nvSpPr>
          <p:cNvPr id="27652" name="Rectangle 3">
            <a:extLst>
              <a:ext uri="{FF2B5EF4-FFF2-40B4-BE49-F238E27FC236}">
                <a16:creationId xmlns:a16="http://schemas.microsoft.com/office/drawing/2014/main" id="{3E38A30B-B68D-108B-58EE-2E4F20DAFC8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nl-NL">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E9B2602E-7E82-A33B-2450-35AA2BE7FF3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347CEE06-07E7-473C-98FA-CE30164B44AF}" type="slidenum">
              <a:rPr lang="en-US" altLang="nl-NL" sz="1200"/>
              <a:pPr eaLnBrk="1" hangingPunct="1"/>
              <a:t>10</a:t>
            </a:fld>
            <a:endParaRPr lang="en-US" altLang="nl-NL" sz="1200"/>
          </a:p>
        </p:txBody>
      </p:sp>
      <p:sp>
        <p:nvSpPr>
          <p:cNvPr id="51203" name="Rectangle 2">
            <a:extLst>
              <a:ext uri="{FF2B5EF4-FFF2-40B4-BE49-F238E27FC236}">
                <a16:creationId xmlns:a16="http://schemas.microsoft.com/office/drawing/2014/main" id="{A4A14227-6FDD-2C6D-57A9-3032EF4DA8B9}"/>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7F1FDB3E-D050-6404-6F3C-47C34B7AFFF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nl-NL">
              <a:latin typeface="Arial" panose="020B0604020202020204" pitchFamily="34" charset="0"/>
            </a:endParaRPr>
          </a:p>
        </p:txBody>
      </p:sp>
    </p:spTree>
    <p:extLst>
      <p:ext uri="{BB962C8B-B14F-4D97-AF65-F5344CB8AC3E}">
        <p14:creationId xmlns:p14="http://schemas.microsoft.com/office/powerpoint/2010/main" val="1295690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E9B2602E-7E82-A33B-2450-35AA2BE7FF3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347CEE06-07E7-473C-98FA-CE30164B44AF}" type="slidenum">
              <a:rPr lang="en-US" altLang="nl-NL" sz="1200"/>
              <a:pPr eaLnBrk="1" hangingPunct="1"/>
              <a:t>11</a:t>
            </a:fld>
            <a:endParaRPr lang="en-US" altLang="nl-NL" sz="1200"/>
          </a:p>
        </p:txBody>
      </p:sp>
      <p:sp>
        <p:nvSpPr>
          <p:cNvPr id="51203" name="Rectangle 2">
            <a:extLst>
              <a:ext uri="{FF2B5EF4-FFF2-40B4-BE49-F238E27FC236}">
                <a16:creationId xmlns:a16="http://schemas.microsoft.com/office/drawing/2014/main" id="{A4A14227-6FDD-2C6D-57A9-3032EF4DA8B9}"/>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7F1FDB3E-D050-6404-6F3C-47C34B7AFFF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nl-NL">
              <a:latin typeface="Arial" panose="020B0604020202020204" pitchFamily="34" charset="0"/>
            </a:endParaRPr>
          </a:p>
        </p:txBody>
      </p:sp>
    </p:spTree>
    <p:extLst>
      <p:ext uri="{BB962C8B-B14F-4D97-AF65-F5344CB8AC3E}">
        <p14:creationId xmlns:p14="http://schemas.microsoft.com/office/powerpoint/2010/main" val="675692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id="{53127196-F1DB-C18E-470A-56256679F37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4001F32B-5147-45AC-9079-7BA6A8981BEA}" type="slidenum">
              <a:rPr lang="en-US" altLang="nl-NL" sz="1200"/>
              <a:pPr eaLnBrk="1" hangingPunct="1"/>
              <a:t>2</a:t>
            </a:fld>
            <a:endParaRPr lang="en-US" altLang="nl-NL" sz="1200"/>
          </a:p>
        </p:txBody>
      </p:sp>
      <p:sp>
        <p:nvSpPr>
          <p:cNvPr id="28675" name="Rectangle 2">
            <a:extLst>
              <a:ext uri="{FF2B5EF4-FFF2-40B4-BE49-F238E27FC236}">
                <a16:creationId xmlns:a16="http://schemas.microsoft.com/office/drawing/2014/main" id="{A191EA13-1D0A-EA7C-BD6A-98B2FE0BE5C5}"/>
              </a:ext>
            </a:extLst>
          </p:cNvPr>
          <p:cNvSpPr>
            <a:spLocks noGrp="1" noRot="1" noChangeAspect="1" noChangeArrowheads="1" noTextEdit="1"/>
          </p:cNvSpPr>
          <p:nvPr>
            <p:ph type="sldImg"/>
          </p:nvPr>
        </p:nvSpPr>
        <p:spPr>
          <a:ln/>
        </p:spPr>
      </p:sp>
      <p:sp>
        <p:nvSpPr>
          <p:cNvPr id="28676" name="Rectangle 3">
            <a:extLst>
              <a:ext uri="{FF2B5EF4-FFF2-40B4-BE49-F238E27FC236}">
                <a16:creationId xmlns:a16="http://schemas.microsoft.com/office/drawing/2014/main" id="{1D23E484-76EF-234A-5B7A-EB5C2D810CB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nl-NL">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E9B2602E-7E82-A33B-2450-35AA2BE7FF3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347CEE06-07E7-473C-98FA-CE30164B44AF}" type="slidenum">
              <a:rPr lang="en-US" altLang="nl-NL" sz="1200"/>
              <a:pPr eaLnBrk="1" hangingPunct="1"/>
              <a:t>3</a:t>
            </a:fld>
            <a:endParaRPr lang="en-US" altLang="nl-NL" sz="1200"/>
          </a:p>
        </p:txBody>
      </p:sp>
      <p:sp>
        <p:nvSpPr>
          <p:cNvPr id="51203" name="Rectangle 2">
            <a:extLst>
              <a:ext uri="{FF2B5EF4-FFF2-40B4-BE49-F238E27FC236}">
                <a16:creationId xmlns:a16="http://schemas.microsoft.com/office/drawing/2014/main" id="{A4A14227-6FDD-2C6D-57A9-3032EF4DA8B9}"/>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7F1FDB3E-D050-6404-6F3C-47C34B7AFFF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nl-NL">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E9B2602E-7E82-A33B-2450-35AA2BE7FF3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347CEE06-07E7-473C-98FA-CE30164B44AF}" type="slidenum">
              <a:rPr lang="en-US" altLang="nl-NL" sz="1200"/>
              <a:pPr eaLnBrk="1" hangingPunct="1"/>
              <a:t>4</a:t>
            </a:fld>
            <a:endParaRPr lang="en-US" altLang="nl-NL" sz="1200"/>
          </a:p>
        </p:txBody>
      </p:sp>
      <p:sp>
        <p:nvSpPr>
          <p:cNvPr id="51203" name="Rectangle 2">
            <a:extLst>
              <a:ext uri="{FF2B5EF4-FFF2-40B4-BE49-F238E27FC236}">
                <a16:creationId xmlns:a16="http://schemas.microsoft.com/office/drawing/2014/main" id="{A4A14227-6FDD-2C6D-57A9-3032EF4DA8B9}"/>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7F1FDB3E-D050-6404-6F3C-47C34B7AFFF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nl-NL">
              <a:latin typeface="Arial" panose="020B0604020202020204" pitchFamily="34" charset="0"/>
            </a:endParaRPr>
          </a:p>
        </p:txBody>
      </p:sp>
    </p:spTree>
    <p:extLst>
      <p:ext uri="{BB962C8B-B14F-4D97-AF65-F5344CB8AC3E}">
        <p14:creationId xmlns:p14="http://schemas.microsoft.com/office/powerpoint/2010/main" val="1586827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E9B2602E-7E82-A33B-2450-35AA2BE7FF3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347CEE06-07E7-473C-98FA-CE30164B44AF}" type="slidenum">
              <a:rPr lang="en-US" altLang="nl-NL" sz="1200"/>
              <a:pPr eaLnBrk="1" hangingPunct="1"/>
              <a:t>5</a:t>
            </a:fld>
            <a:endParaRPr lang="en-US" altLang="nl-NL" sz="1200"/>
          </a:p>
        </p:txBody>
      </p:sp>
      <p:sp>
        <p:nvSpPr>
          <p:cNvPr id="51203" name="Rectangle 2">
            <a:extLst>
              <a:ext uri="{FF2B5EF4-FFF2-40B4-BE49-F238E27FC236}">
                <a16:creationId xmlns:a16="http://schemas.microsoft.com/office/drawing/2014/main" id="{A4A14227-6FDD-2C6D-57A9-3032EF4DA8B9}"/>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7F1FDB3E-D050-6404-6F3C-47C34B7AFFF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nl-NL">
              <a:latin typeface="Arial" panose="020B0604020202020204" pitchFamily="34" charset="0"/>
            </a:endParaRPr>
          </a:p>
        </p:txBody>
      </p:sp>
    </p:spTree>
    <p:extLst>
      <p:ext uri="{BB962C8B-B14F-4D97-AF65-F5344CB8AC3E}">
        <p14:creationId xmlns:p14="http://schemas.microsoft.com/office/powerpoint/2010/main" val="3171461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E9B2602E-7E82-A33B-2450-35AA2BE7FF3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347CEE06-07E7-473C-98FA-CE30164B44AF}" type="slidenum">
              <a:rPr lang="en-US" altLang="nl-NL" sz="1200"/>
              <a:pPr eaLnBrk="1" hangingPunct="1"/>
              <a:t>6</a:t>
            </a:fld>
            <a:endParaRPr lang="en-US" altLang="nl-NL" sz="1200"/>
          </a:p>
        </p:txBody>
      </p:sp>
      <p:sp>
        <p:nvSpPr>
          <p:cNvPr id="51203" name="Rectangle 2">
            <a:extLst>
              <a:ext uri="{FF2B5EF4-FFF2-40B4-BE49-F238E27FC236}">
                <a16:creationId xmlns:a16="http://schemas.microsoft.com/office/drawing/2014/main" id="{A4A14227-6FDD-2C6D-57A9-3032EF4DA8B9}"/>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7F1FDB3E-D050-6404-6F3C-47C34B7AFFF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nl-NL">
              <a:latin typeface="Arial" panose="020B0604020202020204" pitchFamily="34" charset="0"/>
            </a:endParaRPr>
          </a:p>
        </p:txBody>
      </p:sp>
    </p:spTree>
    <p:extLst>
      <p:ext uri="{BB962C8B-B14F-4D97-AF65-F5344CB8AC3E}">
        <p14:creationId xmlns:p14="http://schemas.microsoft.com/office/powerpoint/2010/main" val="2290398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E9B2602E-7E82-A33B-2450-35AA2BE7FF3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347CEE06-07E7-473C-98FA-CE30164B44AF}" type="slidenum">
              <a:rPr lang="en-US" altLang="nl-NL" sz="1200"/>
              <a:pPr eaLnBrk="1" hangingPunct="1"/>
              <a:t>7</a:t>
            </a:fld>
            <a:endParaRPr lang="en-US" altLang="nl-NL" sz="1200"/>
          </a:p>
        </p:txBody>
      </p:sp>
      <p:sp>
        <p:nvSpPr>
          <p:cNvPr id="51203" name="Rectangle 2">
            <a:extLst>
              <a:ext uri="{FF2B5EF4-FFF2-40B4-BE49-F238E27FC236}">
                <a16:creationId xmlns:a16="http://schemas.microsoft.com/office/drawing/2014/main" id="{A4A14227-6FDD-2C6D-57A9-3032EF4DA8B9}"/>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7F1FDB3E-D050-6404-6F3C-47C34B7AFFF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nl-NL">
              <a:latin typeface="Arial" panose="020B0604020202020204" pitchFamily="34" charset="0"/>
            </a:endParaRPr>
          </a:p>
        </p:txBody>
      </p:sp>
    </p:spTree>
    <p:extLst>
      <p:ext uri="{BB962C8B-B14F-4D97-AF65-F5344CB8AC3E}">
        <p14:creationId xmlns:p14="http://schemas.microsoft.com/office/powerpoint/2010/main" val="536091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E9B2602E-7E82-A33B-2450-35AA2BE7FF3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347CEE06-07E7-473C-98FA-CE30164B44AF}" type="slidenum">
              <a:rPr lang="en-US" altLang="nl-NL" sz="1200"/>
              <a:pPr eaLnBrk="1" hangingPunct="1"/>
              <a:t>8</a:t>
            </a:fld>
            <a:endParaRPr lang="en-US" altLang="nl-NL" sz="1200"/>
          </a:p>
        </p:txBody>
      </p:sp>
      <p:sp>
        <p:nvSpPr>
          <p:cNvPr id="51203" name="Rectangle 2">
            <a:extLst>
              <a:ext uri="{FF2B5EF4-FFF2-40B4-BE49-F238E27FC236}">
                <a16:creationId xmlns:a16="http://schemas.microsoft.com/office/drawing/2014/main" id="{A4A14227-6FDD-2C6D-57A9-3032EF4DA8B9}"/>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7F1FDB3E-D050-6404-6F3C-47C34B7AFFF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nl-NL">
              <a:latin typeface="Arial" panose="020B0604020202020204" pitchFamily="34" charset="0"/>
            </a:endParaRPr>
          </a:p>
        </p:txBody>
      </p:sp>
    </p:spTree>
    <p:extLst>
      <p:ext uri="{BB962C8B-B14F-4D97-AF65-F5344CB8AC3E}">
        <p14:creationId xmlns:p14="http://schemas.microsoft.com/office/powerpoint/2010/main" val="1038923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a:extLst>
              <a:ext uri="{FF2B5EF4-FFF2-40B4-BE49-F238E27FC236}">
                <a16:creationId xmlns:a16="http://schemas.microsoft.com/office/drawing/2014/main" id="{E9B2602E-7E82-A33B-2450-35AA2BE7FF3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algn="ctr" eaLnBrk="0" fontAlgn="base" hangingPunct="0">
              <a:spcBef>
                <a:spcPct val="0"/>
              </a:spcBef>
              <a:spcAft>
                <a:spcPct val="0"/>
              </a:spcAft>
              <a:defRPr sz="2400">
                <a:solidFill>
                  <a:schemeClr val="tx1"/>
                </a:solidFill>
                <a:latin typeface="Arial" panose="020B0604020202020204" pitchFamily="34" charset="0"/>
              </a:defRPr>
            </a:lvl6pPr>
            <a:lvl7pPr marL="2971800" indent="-228600" algn="ctr" eaLnBrk="0" fontAlgn="base" hangingPunct="0">
              <a:spcBef>
                <a:spcPct val="0"/>
              </a:spcBef>
              <a:spcAft>
                <a:spcPct val="0"/>
              </a:spcAft>
              <a:defRPr sz="2400">
                <a:solidFill>
                  <a:schemeClr val="tx1"/>
                </a:solidFill>
                <a:latin typeface="Arial" panose="020B0604020202020204" pitchFamily="34" charset="0"/>
              </a:defRPr>
            </a:lvl7pPr>
            <a:lvl8pPr marL="3429000" indent="-228600" algn="ctr" eaLnBrk="0" fontAlgn="base" hangingPunct="0">
              <a:spcBef>
                <a:spcPct val="0"/>
              </a:spcBef>
              <a:spcAft>
                <a:spcPct val="0"/>
              </a:spcAft>
              <a:defRPr sz="2400">
                <a:solidFill>
                  <a:schemeClr val="tx1"/>
                </a:solidFill>
                <a:latin typeface="Arial" panose="020B0604020202020204" pitchFamily="34" charset="0"/>
              </a:defRPr>
            </a:lvl8pPr>
            <a:lvl9pPr marL="3886200" indent="-228600" algn="ctr" eaLnBrk="0" fontAlgn="base" hangingPunct="0">
              <a:spcBef>
                <a:spcPct val="0"/>
              </a:spcBef>
              <a:spcAft>
                <a:spcPct val="0"/>
              </a:spcAft>
              <a:defRPr sz="2400">
                <a:solidFill>
                  <a:schemeClr val="tx1"/>
                </a:solidFill>
                <a:latin typeface="Arial" panose="020B0604020202020204" pitchFamily="34" charset="0"/>
              </a:defRPr>
            </a:lvl9pPr>
          </a:lstStyle>
          <a:p>
            <a:pPr eaLnBrk="1" hangingPunct="1"/>
            <a:fld id="{347CEE06-07E7-473C-98FA-CE30164B44AF}" type="slidenum">
              <a:rPr lang="en-US" altLang="nl-NL" sz="1200"/>
              <a:pPr eaLnBrk="1" hangingPunct="1"/>
              <a:t>9</a:t>
            </a:fld>
            <a:endParaRPr lang="en-US" altLang="nl-NL" sz="1200"/>
          </a:p>
        </p:txBody>
      </p:sp>
      <p:sp>
        <p:nvSpPr>
          <p:cNvPr id="51203" name="Rectangle 2">
            <a:extLst>
              <a:ext uri="{FF2B5EF4-FFF2-40B4-BE49-F238E27FC236}">
                <a16:creationId xmlns:a16="http://schemas.microsoft.com/office/drawing/2014/main" id="{A4A14227-6FDD-2C6D-57A9-3032EF4DA8B9}"/>
              </a:ext>
            </a:extLst>
          </p:cNvPr>
          <p:cNvSpPr>
            <a:spLocks noGrp="1" noRot="1" noChangeAspect="1" noChangeArrowheads="1" noTextEdit="1"/>
          </p:cNvSpPr>
          <p:nvPr>
            <p:ph type="sldImg"/>
          </p:nvPr>
        </p:nvSpPr>
        <p:spPr>
          <a:ln/>
        </p:spPr>
      </p:sp>
      <p:sp>
        <p:nvSpPr>
          <p:cNvPr id="51204" name="Rectangle 3">
            <a:extLst>
              <a:ext uri="{FF2B5EF4-FFF2-40B4-BE49-F238E27FC236}">
                <a16:creationId xmlns:a16="http://schemas.microsoft.com/office/drawing/2014/main" id="{7F1FDB3E-D050-6404-6F3C-47C34B7AFFF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ltLang="nl-NL">
              <a:latin typeface="Arial" panose="020B0604020202020204" pitchFamily="34" charset="0"/>
            </a:endParaRPr>
          </a:p>
        </p:txBody>
      </p:sp>
    </p:spTree>
    <p:extLst>
      <p:ext uri="{BB962C8B-B14F-4D97-AF65-F5344CB8AC3E}">
        <p14:creationId xmlns:p14="http://schemas.microsoft.com/office/powerpoint/2010/main" val="193579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04800" y="2365375"/>
            <a:ext cx="4038600" cy="1238250"/>
          </a:xfrm>
        </p:spPr>
        <p:txBody>
          <a:bodyPr/>
          <a:lstStyle>
            <a:lvl1pPr algn="ctr">
              <a:defRPr/>
            </a:lvl1pPr>
          </a:lstStyle>
          <a:p>
            <a:r>
              <a:rPr lang="nl-NL"/>
              <a:t>Klik om stijl te bewerken</a:t>
            </a:r>
            <a:endParaRPr lang="en-US"/>
          </a:p>
        </p:txBody>
      </p:sp>
      <p:sp>
        <p:nvSpPr>
          <p:cNvPr id="3075" name="Rectangle 3"/>
          <p:cNvSpPr>
            <a:spLocks noGrp="1" noChangeArrowheads="1"/>
          </p:cNvSpPr>
          <p:nvPr>
            <p:ph type="subTitle" idx="1"/>
          </p:nvPr>
        </p:nvSpPr>
        <p:spPr>
          <a:xfrm>
            <a:off x="304800" y="3813175"/>
            <a:ext cx="4038600" cy="530225"/>
          </a:xfrm>
        </p:spPr>
        <p:txBody>
          <a:bodyPr/>
          <a:lstStyle>
            <a:lvl1pPr marL="0" indent="0" algn="ctr">
              <a:buFontTx/>
              <a:buNone/>
              <a:defRPr sz="2800">
                <a:solidFill>
                  <a:srgbClr val="000000"/>
                </a:solidFill>
              </a:defRPr>
            </a:lvl1pPr>
          </a:lstStyle>
          <a:p>
            <a:r>
              <a:rPr lang="nl-NL"/>
              <a:t>Klikken om de ondertitelstijl van het model te bewerken</a:t>
            </a:r>
            <a:endParaRPr lang="en-US"/>
          </a:p>
        </p:txBody>
      </p:sp>
    </p:spTree>
    <p:extLst>
      <p:ext uri="{BB962C8B-B14F-4D97-AF65-F5344CB8AC3E}">
        <p14:creationId xmlns:p14="http://schemas.microsoft.com/office/powerpoint/2010/main" val="2931458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a:p>
        </p:txBody>
      </p:sp>
      <p:sp>
        <p:nvSpPr>
          <p:cNvPr id="3" name="Vertical Text Placeholder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Tree>
    <p:extLst>
      <p:ext uri="{BB962C8B-B14F-4D97-AF65-F5344CB8AC3E}">
        <p14:creationId xmlns:p14="http://schemas.microsoft.com/office/powerpoint/2010/main" val="3781894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76975" y="333375"/>
            <a:ext cx="2076450" cy="5610225"/>
          </a:xfrm>
        </p:spPr>
        <p:txBody>
          <a:bodyPr vert="eaVert"/>
          <a:lstStyle/>
          <a:p>
            <a:r>
              <a:rPr lang="nl-NL"/>
              <a:t>Klik om stijl te bewerken</a:t>
            </a:r>
            <a:endParaRPr lang="en-US"/>
          </a:p>
        </p:txBody>
      </p:sp>
      <p:sp>
        <p:nvSpPr>
          <p:cNvPr id="3" name="Vertical Text Placeholder 2"/>
          <p:cNvSpPr>
            <a:spLocks noGrp="1"/>
          </p:cNvSpPr>
          <p:nvPr>
            <p:ph type="body" orient="vert" idx="1"/>
          </p:nvPr>
        </p:nvSpPr>
        <p:spPr>
          <a:xfrm>
            <a:off x="47625" y="333375"/>
            <a:ext cx="6076950" cy="5610225"/>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Tree>
    <p:extLst>
      <p:ext uri="{BB962C8B-B14F-4D97-AF65-F5344CB8AC3E}">
        <p14:creationId xmlns:p14="http://schemas.microsoft.com/office/powerpoint/2010/main" val="1072546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Object">
    <p:spTree>
      <p:nvGrpSpPr>
        <p:cNvPr id="1" name=""/>
        <p:cNvGrpSpPr/>
        <p:nvPr/>
      </p:nvGrpSpPr>
      <p:grpSpPr>
        <a:xfrm>
          <a:off x="0" y="0"/>
          <a:ext cx="0" cy="0"/>
          <a:chOff x="0" y="0"/>
          <a:chExt cx="0" cy="0"/>
        </a:xfrm>
      </p:grpSpPr>
      <p:sp>
        <p:nvSpPr>
          <p:cNvPr id="2" name="Content Placeholder 1"/>
          <p:cNvSpPr>
            <a:spLocks noGrp="1"/>
          </p:cNvSpPr>
          <p:nvPr>
            <p:ph/>
          </p:nvPr>
        </p:nvSpPr>
        <p:spPr>
          <a:xfrm>
            <a:off x="47625" y="333375"/>
            <a:ext cx="8305800" cy="561022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Tree>
    <p:extLst>
      <p:ext uri="{BB962C8B-B14F-4D97-AF65-F5344CB8AC3E}">
        <p14:creationId xmlns:p14="http://schemas.microsoft.com/office/powerpoint/2010/main" val="11094680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3DEDA1-07AC-416D-D796-797D9ACE5567}"/>
              </a:ext>
            </a:extLst>
          </p:cNvPr>
          <p:cNvSpPr>
            <a:spLocks noGrp="1"/>
          </p:cNvSpPr>
          <p:nvPr>
            <p:ph type="ctrTitle"/>
          </p:nvPr>
        </p:nvSpPr>
        <p:spPr>
          <a:xfrm>
            <a:off x="1143000" y="1122363"/>
            <a:ext cx="6858000" cy="2387600"/>
          </a:xfrm>
        </p:spPr>
        <p:txBody>
          <a:bodyPr anchor="b"/>
          <a:lstStyle>
            <a:lvl1pPr algn="ctr">
              <a:defRPr sz="4500"/>
            </a:lvl1pPr>
          </a:lstStyle>
          <a:p>
            <a:r>
              <a:rPr lang="nl-NL"/>
              <a:t>Klik om stijl te bewerken</a:t>
            </a:r>
          </a:p>
        </p:txBody>
      </p:sp>
      <p:sp>
        <p:nvSpPr>
          <p:cNvPr id="3" name="Ondertitel 2">
            <a:extLst>
              <a:ext uri="{FF2B5EF4-FFF2-40B4-BE49-F238E27FC236}">
                <a16:creationId xmlns:a16="http://schemas.microsoft.com/office/drawing/2014/main" id="{46B9ABB4-1BFC-2F7E-6515-38E9129FF71F}"/>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C649596B-9A4E-B9D9-4644-92080E47A2B1}"/>
              </a:ext>
            </a:extLst>
          </p:cNvPr>
          <p:cNvSpPr>
            <a:spLocks noGrp="1"/>
          </p:cNvSpPr>
          <p:nvPr>
            <p:ph type="dt" sz="half" idx="10"/>
          </p:nvPr>
        </p:nvSpPr>
        <p:spPr/>
        <p:txBody>
          <a:bodyPr/>
          <a:lstStyle/>
          <a:p>
            <a:fld id="{C4C7ABA8-8626-496F-897F-AB10337DAB5E}" type="datetime1">
              <a:rPr lang="nl-NL" smtClean="0"/>
              <a:t>1-10-2023</a:t>
            </a:fld>
            <a:endParaRPr lang="nl-NL"/>
          </a:p>
        </p:txBody>
      </p:sp>
      <p:sp>
        <p:nvSpPr>
          <p:cNvPr id="5" name="Tijdelijke aanduiding voor voettekst 4">
            <a:extLst>
              <a:ext uri="{FF2B5EF4-FFF2-40B4-BE49-F238E27FC236}">
                <a16:creationId xmlns:a16="http://schemas.microsoft.com/office/drawing/2014/main" id="{09F44541-EBAA-A81B-6B27-E3FE64F21286}"/>
              </a:ext>
            </a:extLst>
          </p:cNvPr>
          <p:cNvSpPr>
            <a:spLocks noGrp="1"/>
          </p:cNvSpPr>
          <p:nvPr>
            <p:ph type="ftr" sz="quarter" idx="11"/>
          </p:nvPr>
        </p:nvSpPr>
        <p:spPr/>
        <p:txBody>
          <a:bodyPr/>
          <a:lstStyle/>
          <a:p>
            <a:r>
              <a:rPr lang="fr-FR"/>
              <a:t>Afi de Haan - Oubaibra - Subs Consultants </a:t>
            </a:r>
            <a:endParaRPr lang="nl-NL"/>
          </a:p>
        </p:txBody>
      </p:sp>
      <p:sp>
        <p:nvSpPr>
          <p:cNvPr id="6" name="Tijdelijke aanduiding voor dianummer 5">
            <a:extLst>
              <a:ext uri="{FF2B5EF4-FFF2-40B4-BE49-F238E27FC236}">
                <a16:creationId xmlns:a16="http://schemas.microsoft.com/office/drawing/2014/main" id="{FDF90935-DDD5-ACDC-A0C6-791D0FD33A4C}"/>
              </a:ext>
            </a:extLst>
          </p:cNvPr>
          <p:cNvSpPr>
            <a:spLocks noGrp="1"/>
          </p:cNvSpPr>
          <p:nvPr>
            <p:ph type="sldNum" sz="quarter" idx="12"/>
          </p:nvPr>
        </p:nvSpPr>
        <p:spPr/>
        <p:txBody>
          <a:bodyPr/>
          <a:lstStyle/>
          <a:p>
            <a:fld id="{FBD5F104-D2EA-46CA-B32F-040AB30A8D71}" type="slidenum">
              <a:rPr lang="nl-NL" smtClean="0"/>
              <a:t>‹nr.›</a:t>
            </a:fld>
            <a:endParaRPr lang="nl-NL"/>
          </a:p>
        </p:txBody>
      </p:sp>
    </p:spTree>
    <p:extLst>
      <p:ext uri="{BB962C8B-B14F-4D97-AF65-F5344CB8AC3E}">
        <p14:creationId xmlns:p14="http://schemas.microsoft.com/office/powerpoint/2010/main" val="30086103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DEE2D8-1A92-CE93-2736-82F7245E0DC4}"/>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BB23A5E-ED54-BEDB-F192-DEE11160FF60}"/>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0BA981CD-BE77-6D96-616C-92DEBAE5923D}"/>
              </a:ext>
            </a:extLst>
          </p:cNvPr>
          <p:cNvSpPr>
            <a:spLocks noGrp="1"/>
          </p:cNvSpPr>
          <p:nvPr>
            <p:ph type="dt" sz="half" idx="10"/>
          </p:nvPr>
        </p:nvSpPr>
        <p:spPr/>
        <p:txBody>
          <a:bodyPr/>
          <a:lstStyle/>
          <a:p>
            <a:fld id="{445D1CF4-F509-45CC-AB52-91E4971BEB45}" type="datetime1">
              <a:rPr lang="nl-NL" smtClean="0"/>
              <a:t>1-10-2023</a:t>
            </a:fld>
            <a:endParaRPr lang="nl-NL"/>
          </a:p>
        </p:txBody>
      </p:sp>
      <p:sp>
        <p:nvSpPr>
          <p:cNvPr id="5" name="Tijdelijke aanduiding voor voettekst 4">
            <a:extLst>
              <a:ext uri="{FF2B5EF4-FFF2-40B4-BE49-F238E27FC236}">
                <a16:creationId xmlns:a16="http://schemas.microsoft.com/office/drawing/2014/main" id="{FD309A27-0D07-0CEC-0D85-9DAFFDEDFC42}"/>
              </a:ext>
            </a:extLst>
          </p:cNvPr>
          <p:cNvSpPr>
            <a:spLocks noGrp="1"/>
          </p:cNvSpPr>
          <p:nvPr>
            <p:ph type="ftr" sz="quarter" idx="11"/>
          </p:nvPr>
        </p:nvSpPr>
        <p:spPr/>
        <p:txBody>
          <a:bodyPr/>
          <a:lstStyle/>
          <a:p>
            <a:r>
              <a:rPr lang="fr-FR"/>
              <a:t>Afi de Haan - Oubaibra - Subs Consultants </a:t>
            </a:r>
            <a:endParaRPr lang="nl-NL"/>
          </a:p>
        </p:txBody>
      </p:sp>
      <p:sp>
        <p:nvSpPr>
          <p:cNvPr id="6" name="Tijdelijke aanduiding voor dianummer 5">
            <a:extLst>
              <a:ext uri="{FF2B5EF4-FFF2-40B4-BE49-F238E27FC236}">
                <a16:creationId xmlns:a16="http://schemas.microsoft.com/office/drawing/2014/main" id="{8C8ED83D-24AE-E5C9-722C-7E11772998D5}"/>
              </a:ext>
            </a:extLst>
          </p:cNvPr>
          <p:cNvSpPr>
            <a:spLocks noGrp="1"/>
          </p:cNvSpPr>
          <p:nvPr>
            <p:ph type="sldNum" sz="quarter" idx="12"/>
          </p:nvPr>
        </p:nvSpPr>
        <p:spPr/>
        <p:txBody>
          <a:bodyPr/>
          <a:lstStyle/>
          <a:p>
            <a:fld id="{FBD5F104-D2EA-46CA-B32F-040AB30A8D71}" type="slidenum">
              <a:rPr lang="nl-NL" smtClean="0"/>
              <a:t>‹nr.›</a:t>
            </a:fld>
            <a:endParaRPr lang="nl-NL"/>
          </a:p>
        </p:txBody>
      </p:sp>
    </p:spTree>
    <p:extLst>
      <p:ext uri="{BB962C8B-B14F-4D97-AF65-F5344CB8AC3E}">
        <p14:creationId xmlns:p14="http://schemas.microsoft.com/office/powerpoint/2010/main" val="17989076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C029B6-6442-D0EB-B245-CC4DFE146839}"/>
              </a:ext>
            </a:extLst>
          </p:cNvPr>
          <p:cNvSpPr>
            <a:spLocks noGrp="1"/>
          </p:cNvSpPr>
          <p:nvPr>
            <p:ph type="title"/>
          </p:nvPr>
        </p:nvSpPr>
        <p:spPr>
          <a:xfrm>
            <a:off x="623888" y="1709739"/>
            <a:ext cx="7886700" cy="2852737"/>
          </a:xfrm>
        </p:spPr>
        <p:txBody>
          <a:bodyPr anchor="b"/>
          <a:lstStyle>
            <a:lvl1pPr>
              <a:defRPr sz="4500"/>
            </a:lvl1pPr>
          </a:lstStyle>
          <a:p>
            <a:r>
              <a:rPr lang="nl-NL"/>
              <a:t>Klik om stijl te bewerken</a:t>
            </a:r>
          </a:p>
        </p:txBody>
      </p:sp>
      <p:sp>
        <p:nvSpPr>
          <p:cNvPr id="3" name="Tijdelijke aanduiding voor tekst 2">
            <a:extLst>
              <a:ext uri="{FF2B5EF4-FFF2-40B4-BE49-F238E27FC236}">
                <a16:creationId xmlns:a16="http://schemas.microsoft.com/office/drawing/2014/main" id="{F19120F9-C25D-E97C-519D-410E94AA83EF}"/>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90D1953C-40E5-B215-AE21-26BAC6A12653}"/>
              </a:ext>
            </a:extLst>
          </p:cNvPr>
          <p:cNvSpPr>
            <a:spLocks noGrp="1"/>
          </p:cNvSpPr>
          <p:nvPr>
            <p:ph type="dt" sz="half" idx="10"/>
          </p:nvPr>
        </p:nvSpPr>
        <p:spPr/>
        <p:txBody>
          <a:bodyPr/>
          <a:lstStyle/>
          <a:p>
            <a:fld id="{7B2E2F20-B1FC-4526-B4D7-DEC626CD6989}" type="datetime1">
              <a:rPr lang="nl-NL" smtClean="0"/>
              <a:t>1-10-2023</a:t>
            </a:fld>
            <a:endParaRPr lang="nl-NL"/>
          </a:p>
        </p:txBody>
      </p:sp>
      <p:sp>
        <p:nvSpPr>
          <p:cNvPr id="5" name="Tijdelijke aanduiding voor voettekst 4">
            <a:extLst>
              <a:ext uri="{FF2B5EF4-FFF2-40B4-BE49-F238E27FC236}">
                <a16:creationId xmlns:a16="http://schemas.microsoft.com/office/drawing/2014/main" id="{1332792E-F365-58CC-134D-648D9985543B}"/>
              </a:ext>
            </a:extLst>
          </p:cNvPr>
          <p:cNvSpPr>
            <a:spLocks noGrp="1"/>
          </p:cNvSpPr>
          <p:nvPr>
            <p:ph type="ftr" sz="quarter" idx="11"/>
          </p:nvPr>
        </p:nvSpPr>
        <p:spPr/>
        <p:txBody>
          <a:bodyPr/>
          <a:lstStyle/>
          <a:p>
            <a:r>
              <a:rPr lang="fr-FR"/>
              <a:t>Afi de Haan - Oubaibra - Subs Consultants </a:t>
            </a:r>
            <a:endParaRPr lang="nl-NL"/>
          </a:p>
        </p:txBody>
      </p:sp>
      <p:sp>
        <p:nvSpPr>
          <p:cNvPr id="6" name="Tijdelijke aanduiding voor dianummer 5">
            <a:extLst>
              <a:ext uri="{FF2B5EF4-FFF2-40B4-BE49-F238E27FC236}">
                <a16:creationId xmlns:a16="http://schemas.microsoft.com/office/drawing/2014/main" id="{865572A7-E553-623D-636D-A8720B9B32CB}"/>
              </a:ext>
            </a:extLst>
          </p:cNvPr>
          <p:cNvSpPr>
            <a:spLocks noGrp="1"/>
          </p:cNvSpPr>
          <p:nvPr>
            <p:ph type="sldNum" sz="quarter" idx="12"/>
          </p:nvPr>
        </p:nvSpPr>
        <p:spPr/>
        <p:txBody>
          <a:bodyPr/>
          <a:lstStyle/>
          <a:p>
            <a:fld id="{FBD5F104-D2EA-46CA-B32F-040AB30A8D71}" type="slidenum">
              <a:rPr lang="nl-NL" smtClean="0"/>
              <a:t>‹nr.›</a:t>
            </a:fld>
            <a:endParaRPr lang="nl-NL"/>
          </a:p>
        </p:txBody>
      </p:sp>
    </p:spTree>
    <p:extLst>
      <p:ext uri="{BB962C8B-B14F-4D97-AF65-F5344CB8AC3E}">
        <p14:creationId xmlns:p14="http://schemas.microsoft.com/office/powerpoint/2010/main" val="40196156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DDA31D-D769-7447-B841-805CA3D5B5A1}"/>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9C8A61AC-2AF3-90D0-E047-07A65E98C3D8}"/>
              </a:ext>
            </a:extLst>
          </p:cNvPr>
          <p:cNvSpPr>
            <a:spLocks noGrp="1"/>
          </p:cNvSpPr>
          <p:nvPr>
            <p:ph sz="half" idx="1"/>
          </p:nvPr>
        </p:nvSpPr>
        <p:spPr>
          <a:xfrm>
            <a:off x="628650" y="1825625"/>
            <a:ext cx="38862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CD14DBA5-C30B-8897-EE8E-20D0A334CF2A}"/>
              </a:ext>
            </a:extLst>
          </p:cNvPr>
          <p:cNvSpPr>
            <a:spLocks noGrp="1"/>
          </p:cNvSpPr>
          <p:nvPr>
            <p:ph sz="half" idx="2"/>
          </p:nvPr>
        </p:nvSpPr>
        <p:spPr>
          <a:xfrm>
            <a:off x="4629150" y="1825625"/>
            <a:ext cx="38862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336B12A0-1737-91B9-558F-0A78E29B00A7}"/>
              </a:ext>
            </a:extLst>
          </p:cNvPr>
          <p:cNvSpPr>
            <a:spLocks noGrp="1"/>
          </p:cNvSpPr>
          <p:nvPr>
            <p:ph type="dt" sz="half" idx="10"/>
          </p:nvPr>
        </p:nvSpPr>
        <p:spPr/>
        <p:txBody>
          <a:bodyPr/>
          <a:lstStyle/>
          <a:p>
            <a:fld id="{66995483-4523-463D-9FD8-033F0985B029}" type="datetime1">
              <a:rPr lang="nl-NL" smtClean="0"/>
              <a:t>1-10-2023</a:t>
            </a:fld>
            <a:endParaRPr lang="nl-NL"/>
          </a:p>
        </p:txBody>
      </p:sp>
      <p:sp>
        <p:nvSpPr>
          <p:cNvPr id="6" name="Tijdelijke aanduiding voor voettekst 5">
            <a:extLst>
              <a:ext uri="{FF2B5EF4-FFF2-40B4-BE49-F238E27FC236}">
                <a16:creationId xmlns:a16="http://schemas.microsoft.com/office/drawing/2014/main" id="{F2BEEA18-DD8F-C091-15AE-3BFF0024A96C}"/>
              </a:ext>
            </a:extLst>
          </p:cNvPr>
          <p:cNvSpPr>
            <a:spLocks noGrp="1"/>
          </p:cNvSpPr>
          <p:nvPr>
            <p:ph type="ftr" sz="quarter" idx="11"/>
          </p:nvPr>
        </p:nvSpPr>
        <p:spPr/>
        <p:txBody>
          <a:bodyPr/>
          <a:lstStyle/>
          <a:p>
            <a:r>
              <a:rPr lang="fr-FR"/>
              <a:t>Afi de Haan - Oubaibra - Subs Consultants </a:t>
            </a:r>
            <a:endParaRPr lang="nl-NL"/>
          </a:p>
        </p:txBody>
      </p:sp>
      <p:sp>
        <p:nvSpPr>
          <p:cNvPr id="7" name="Tijdelijke aanduiding voor dianummer 6">
            <a:extLst>
              <a:ext uri="{FF2B5EF4-FFF2-40B4-BE49-F238E27FC236}">
                <a16:creationId xmlns:a16="http://schemas.microsoft.com/office/drawing/2014/main" id="{5815C97E-958A-4A57-974D-44108F8EA8B6}"/>
              </a:ext>
            </a:extLst>
          </p:cNvPr>
          <p:cNvSpPr>
            <a:spLocks noGrp="1"/>
          </p:cNvSpPr>
          <p:nvPr>
            <p:ph type="sldNum" sz="quarter" idx="12"/>
          </p:nvPr>
        </p:nvSpPr>
        <p:spPr/>
        <p:txBody>
          <a:bodyPr/>
          <a:lstStyle/>
          <a:p>
            <a:fld id="{FBD5F104-D2EA-46CA-B32F-040AB30A8D71}" type="slidenum">
              <a:rPr lang="nl-NL" smtClean="0"/>
              <a:t>‹nr.›</a:t>
            </a:fld>
            <a:endParaRPr lang="nl-NL"/>
          </a:p>
        </p:txBody>
      </p:sp>
    </p:spTree>
    <p:extLst>
      <p:ext uri="{BB962C8B-B14F-4D97-AF65-F5344CB8AC3E}">
        <p14:creationId xmlns:p14="http://schemas.microsoft.com/office/powerpoint/2010/main" val="3204365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CF9985-64F7-D12C-8AFA-CD173BD37605}"/>
              </a:ext>
            </a:extLst>
          </p:cNvPr>
          <p:cNvSpPr>
            <a:spLocks noGrp="1"/>
          </p:cNvSpPr>
          <p:nvPr>
            <p:ph type="title"/>
          </p:nvPr>
        </p:nvSpPr>
        <p:spPr>
          <a:xfrm>
            <a:off x="629841" y="365126"/>
            <a:ext cx="78867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8622A07-DB87-089A-73A0-E77342FE2F8D}"/>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E25DCCF8-90EC-E13B-603A-1E8F64B99C04}"/>
              </a:ext>
            </a:extLst>
          </p:cNvPr>
          <p:cNvSpPr>
            <a:spLocks noGrp="1"/>
          </p:cNvSpPr>
          <p:nvPr>
            <p:ph sz="half" idx="2"/>
          </p:nvPr>
        </p:nvSpPr>
        <p:spPr>
          <a:xfrm>
            <a:off x="629842" y="2505075"/>
            <a:ext cx="3868340"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03CC6BC1-2591-4B74-0FA9-94D0E48E4793}"/>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F11F6223-349C-250F-637A-CB1F1DE64214}"/>
              </a:ext>
            </a:extLst>
          </p:cNvPr>
          <p:cNvSpPr>
            <a:spLocks noGrp="1"/>
          </p:cNvSpPr>
          <p:nvPr>
            <p:ph sz="quarter" idx="4"/>
          </p:nvPr>
        </p:nvSpPr>
        <p:spPr>
          <a:xfrm>
            <a:off x="4629150" y="2505075"/>
            <a:ext cx="3887391"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84E8F2C6-ACA1-A591-BC46-193C0A3A8F0C}"/>
              </a:ext>
            </a:extLst>
          </p:cNvPr>
          <p:cNvSpPr>
            <a:spLocks noGrp="1"/>
          </p:cNvSpPr>
          <p:nvPr>
            <p:ph type="dt" sz="half" idx="10"/>
          </p:nvPr>
        </p:nvSpPr>
        <p:spPr/>
        <p:txBody>
          <a:bodyPr/>
          <a:lstStyle/>
          <a:p>
            <a:fld id="{36FC128C-0E0C-447E-87C4-E0776AB6DF38}" type="datetime1">
              <a:rPr lang="nl-NL" smtClean="0"/>
              <a:t>1-10-2023</a:t>
            </a:fld>
            <a:endParaRPr lang="nl-NL"/>
          </a:p>
        </p:txBody>
      </p:sp>
      <p:sp>
        <p:nvSpPr>
          <p:cNvPr id="8" name="Tijdelijke aanduiding voor voettekst 7">
            <a:extLst>
              <a:ext uri="{FF2B5EF4-FFF2-40B4-BE49-F238E27FC236}">
                <a16:creationId xmlns:a16="http://schemas.microsoft.com/office/drawing/2014/main" id="{C62E0BA2-4F49-7C62-888B-A727A5AB86B7}"/>
              </a:ext>
            </a:extLst>
          </p:cNvPr>
          <p:cNvSpPr>
            <a:spLocks noGrp="1"/>
          </p:cNvSpPr>
          <p:nvPr>
            <p:ph type="ftr" sz="quarter" idx="11"/>
          </p:nvPr>
        </p:nvSpPr>
        <p:spPr/>
        <p:txBody>
          <a:bodyPr/>
          <a:lstStyle/>
          <a:p>
            <a:r>
              <a:rPr lang="fr-FR"/>
              <a:t>Afi de Haan - Oubaibra - Subs Consultants </a:t>
            </a:r>
            <a:endParaRPr lang="nl-NL"/>
          </a:p>
        </p:txBody>
      </p:sp>
      <p:sp>
        <p:nvSpPr>
          <p:cNvPr id="9" name="Tijdelijke aanduiding voor dianummer 8">
            <a:extLst>
              <a:ext uri="{FF2B5EF4-FFF2-40B4-BE49-F238E27FC236}">
                <a16:creationId xmlns:a16="http://schemas.microsoft.com/office/drawing/2014/main" id="{68DC35A6-A2A4-625A-6156-AEEE01668FB2}"/>
              </a:ext>
            </a:extLst>
          </p:cNvPr>
          <p:cNvSpPr>
            <a:spLocks noGrp="1"/>
          </p:cNvSpPr>
          <p:nvPr>
            <p:ph type="sldNum" sz="quarter" idx="12"/>
          </p:nvPr>
        </p:nvSpPr>
        <p:spPr/>
        <p:txBody>
          <a:bodyPr/>
          <a:lstStyle/>
          <a:p>
            <a:fld id="{FBD5F104-D2EA-46CA-B32F-040AB30A8D71}" type="slidenum">
              <a:rPr lang="nl-NL" smtClean="0"/>
              <a:t>‹nr.›</a:t>
            </a:fld>
            <a:endParaRPr lang="nl-NL"/>
          </a:p>
        </p:txBody>
      </p:sp>
    </p:spTree>
    <p:extLst>
      <p:ext uri="{BB962C8B-B14F-4D97-AF65-F5344CB8AC3E}">
        <p14:creationId xmlns:p14="http://schemas.microsoft.com/office/powerpoint/2010/main" val="31998362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E1902E-2AAE-D526-ED2D-52F3A41FF412}"/>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C0583A5E-1CAD-69FF-CA6C-5981152512CD}"/>
              </a:ext>
            </a:extLst>
          </p:cNvPr>
          <p:cNvSpPr>
            <a:spLocks noGrp="1"/>
          </p:cNvSpPr>
          <p:nvPr>
            <p:ph type="dt" sz="half" idx="10"/>
          </p:nvPr>
        </p:nvSpPr>
        <p:spPr/>
        <p:txBody>
          <a:bodyPr/>
          <a:lstStyle/>
          <a:p>
            <a:fld id="{5891BC86-3FD3-41F0-A9CD-E095EBC5BC9D}" type="datetime1">
              <a:rPr lang="nl-NL" smtClean="0"/>
              <a:t>1-10-2023</a:t>
            </a:fld>
            <a:endParaRPr lang="nl-NL"/>
          </a:p>
        </p:txBody>
      </p:sp>
      <p:sp>
        <p:nvSpPr>
          <p:cNvPr id="4" name="Tijdelijke aanduiding voor voettekst 3">
            <a:extLst>
              <a:ext uri="{FF2B5EF4-FFF2-40B4-BE49-F238E27FC236}">
                <a16:creationId xmlns:a16="http://schemas.microsoft.com/office/drawing/2014/main" id="{427847E9-031F-2021-08CA-9CD7513FED4D}"/>
              </a:ext>
            </a:extLst>
          </p:cNvPr>
          <p:cNvSpPr>
            <a:spLocks noGrp="1"/>
          </p:cNvSpPr>
          <p:nvPr>
            <p:ph type="ftr" sz="quarter" idx="11"/>
          </p:nvPr>
        </p:nvSpPr>
        <p:spPr/>
        <p:txBody>
          <a:bodyPr/>
          <a:lstStyle/>
          <a:p>
            <a:r>
              <a:rPr lang="fr-FR"/>
              <a:t>Afi de Haan - Oubaibra - Subs Consultants </a:t>
            </a:r>
            <a:endParaRPr lang="nl-NL"/>
          </a:p>
        </p:txBody>
      </p:sp>
      <p:sp>
        <p:nvSpPr>
          <p:cNvPr id="5" name="Tijdelijke aanduiding voor dianummer 4">
            <a:extLst>
              <a:ext uri="{FF2B5EF4-FFF2-40B4-BE49-F238E27FC236}">
                <a16:creationId xmlns:a16="http://schemas.microsoft.com/office/drawing/2014/main" id="{38014B14-8E32-72A2-B07A-1F01C335B971}"/>
              </a:ext>
            </a:extLst>
          </p:cNvPr>
          <p:cNvSpPr>
            <a:spLocks noGrp="1"/>
          </p:cNvSpPr>
          <p:nvPr>
            <p:ph type="sldNum" sz="quarter" idx="12"/>
          </p:nvPr>
        </p:nvSpPr>
        <p:spPr/>
        <p:txBody>
          <a:bodyPr/>
          <a:lstStyle/>
          <a:p>
            <a:fld id="{FBD5F104-D2EA-46CA-B32F-040AB30A8D71}" type="slidenum">
              <a:rPr lang="nl-NL" smtClean="0"/>
              <a:t>‹nr.›</a:t>
            </a:fld>
            <a:endParaRPr lang="nl-NL"/>
          </a:p>
        </p:txBody>
      </p:sp>
    </p:spTree>
    <p:extLst>
      <p:ext uri="{BB962C8B-B14F-4D97-AF65-F5344CB8AC3E}">
        <p14:creationId xmlns:p14="http://schemas.microsoft.com/office/powerpoint/2010/main" val="28887103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BA70FB68-818D-E3B9-01B7-E29AD9FAF7D4}"/>
              </a:ext>
            </a:extLst>
          </p:cNvPr>
          <p:cNvSpPr>
            <a:spLocks noGrp="1"/>
          </p:cNvSpPr>
          <p:nvPr>
            <p:ph type="dt" sz="half" idx="10"/>
          </p:nvPr>
        </p:nvSpPr>
        <p:spPr/>
        <p:txBody>
          <a:bodyPr/>
          <a:lstStyle/>
          <a:p>
            <a:fld id="{746D804E-1199-40D2-A416-816016389F30}" type="datetime1">
              <a:rPr lang="nl-NL" smtClean="0"/>
              <a:t>1-10-2023</a:t>
            </a:fld>
            <a:endParaRPr lang="nl-NL"/>
          </a:p>
        </p:txBody>
      </p:sp>
      <p:sp>
        <p:nvSpPr>
          <p:cNvPr id="3" name="Tijdelijke aanduiding voor voettekst 2">
            <a:extLst>
              <a:ext uri="{FF2B5EF4-FFF2-40B4-BE49-F238E27FC236}">
                <a16:creationId xmlns:a16="http://schemas.microsoft.com/office/drawing/2014/main" id="{590E9926-744D-7711-1A4B-3869E37E3AB4}"/>
              </a:ext>
            </a:extLst>
          </p:cNvPr>
          <p:cNvSpPr>
            <a:spLocks noGrp="1"/>
          </p:cNvSpPr>
          <p:nvPr>
            <p:ph type="ftr" sz="quarter" idx="11"/>
          </p:nvPr>
        </p:nvSpPr>
        <p:spPr/>
        <p:txBody>
          <a:bodyPr/>
          <a:lstStyle/>
          <a:p>
            <a:r>
              <a:rPr lang="fr-FR"/>
              <a:t>Afi de Haan - Oubaibra - Subs Consultants </a:t>
            </a:r>
            <a:endParaRPr lang="nl-NL"/>
          </a:p>
        </p:txBody>
      </p:sp>
      <p:sp>
        <p:nvSpPr>
          <p:cNvPr id="4" name="Tijdelijke aanduiding voor dianummer 3">
            <a:extLst>
              <a:ext uri="{FF2B5EF4-FFF2-40B4-BE49-F238E27FC236}">
                <a16:creationId xmlns:a16="http://schemas.microsoft.com/office/drawing/2014/main" id="{DF8B7945-6757-4C76-41BB-4367F18A75C4}"/>
              </a:ext>
            </a:extLst>
          </p:cNvPr>
          <p:cNvSpPr>
            <a:spLocks noGrp="1"/>
          </p:cNvSpPr>
          <p:nvPr>
            <p:ph type="sldNum" sz="quarter" idx="12"/>
          </p:nvPr>
        </p:nvSpPr>
        <p:spPr/>
        <p:txBody>
          <a:bodyPr/>
          <a:lstStyle/>
          <a:p>
            <a:fld id="{FBD5F104-D2EA-46CA-B32F-040AB30A8D71}" type="slidenum">
              <a:rPr lang="nl-NL" smtClean="0"/>
              <a:t>‹nr.›</a:t>
            </a:fld>
            <a:endParaRPr lang="nl-NL"/>
          </a:p>
        </p:txBody>
      </p:sp>
    </p:spTree>
    <p:extLst>
      <p:ext uri="{BB962C8B-B14F-4D97-AF65-F5344CB8AC3E}">
        <p14:creationId xmlns:p14="http://schemas.microsoft.com/office/powerpoint/2010/main" val="3763096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Tree>
    <p:extLst>
      <p:ext uri="{BB962C8B-B14F-4D97-AF65-F5344CB8AC3E}">
        <p14:creationId xmlns:p14="http://schemas.microsoft.com/office/powerpoint/2010/main" val="24985750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3BA8FE-C86D-0A71-4E87-1E26B08190BB}"/>
              </a:ext>
            </a:extLst>
          </p:cNvPr>
          <p:cNvSpPr>
            <a:spLocks noGrp="1"/>
          </p:cNvSpPr>
          <p:nvPr>
            <p:ph type="title"/>
          </p:nvPr>
        </p:nvSpPr>
        <p:spPr>
          <a:xfrm>
            <a:off x="629841" y="457200"/>
            <a:ext cx="2949178" cy="1600200"/>
          </a:xfrm>
        </p:spPr>
        <p:txBody>
          <a:bodyPr anchor="b"/>
          <a:lstStyle>
            <a:lvl1pPr>
              <a:defRPr sz="2400"/>
            </a:lvl1pPr>
          </a:lstStyle>
          <a:p>
            <a:r>
              <a:rPr lang="nl-NL"/>
              <a:t>Klik om stijl te bewerken</a:t>
            </a:r>
          </a:p>
        </p:txBody>
      </p:sp>
      <p:sp>
        <p:nvSpPr>
          <p:cNvPr id="3" name="Tijdelijke aanduiding voor inhoud 2">
            <a:extLst>
              <a:ext uri="{FF2B5EF4-FFF2-40B4-BE49-F238E27FC236}">
                <a16:creationId xmlns:a16="http://schemas.microsoft.com/office/drawing/2014/main" id="{4419E347-39CB-AE32-1051-65B088F4D906}"/>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9ABDE5B2-A669-3ACC-D7DE-B330A99E5E64}"/>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2A7FAD13-FB49-33B4-CC01-28CABB796F01}"/>
              </a:ext>
            </a:extLst>
          </p:cNvPr>
          <p:cNvSpPr>
            <a:spLocks noGrp="1"/>
          </p:cNvSpPr>
          <p:nvPr>
            <p:ph type="dt" sz="half" idx="10"/>
          </p:nvPr>
        </p:nvSpPr>
        <p:spPr/>
        <p:txBody>
          <a:bodyPr/>
          <a:lstStyle/>
          <a:p>
            <a:fld id="{65D0BE45-F6DD-4B6B-9EC4-CFEDD9D23B5A}" type="datetime1">
              <a:rPr lang="nl-NL" smtClean="0"/>
              <a:t>1-10-2023</a:t>
            </a:fld>
            <a:endParaRPr lang="nl-NL"/>
          </a:p>
        </p:txBody>
      </p:sp>
      <p:sp>
        <p:nvSpPr>
          <p:cNvPr id="6" name="Tijdelijke aanduiding voor voettekst 5">
            <a:extLst>
              <a:ext uri="{FF2B5EF4-FFF2-40B4-BE49-F238E27FC236}">
                <a16:creationId xmlns:a16="http://schemas.microsoft.com/office/drawing/2014/main" id="{B38FCE46-5C6B-EDF4-1510-0381DBB2A82E}"/>
              </a:ext>
            </a:extLst>
          </p:cNvPr>
          <p:cNvSpPr>
            <a:spLocks noGrp="1"/>
          </p:cNvSpPr>
          <p:nvPr>
            <p:ph type="ftr" sz="quarter" idx="11"/>
          </p:nvPr>
        </p:nvSpPr>
        <p:spPr/>
        <p:txBody>
          <a:bodyPr/>
          <a:lstStyle/>
          <a:p>
            <a:r>
              <a:rPr lang="fr-FR"/>
              <a:t>Afi de Haan - Oubaibra - Subs Consultants </a:t>
            </a:r>
            <a:endParaRPr lang="nl-NL"/>
          </a:p>
        </p:txBody>
      </p:sp>
      <p:sp>
        <p:nvSpPr>
          <p:cNvPr id="7" name="Tijdelijke aanduiding voor dianummer 6">
            <a:extLst>
              <a:ext uri="{FF2B5EF4-FFF2-40B4-BE49-F238E27FC236}">
                <a16:creationId xmlns:a16="http://schemas.microsoft.com/office/drawing/2014/main" id="{CB138044-887A-DD00-D9D2-28AA244A1D5D}"/>
              </a:ext>
            </a:extLst>
          </p:cNvPr>
          <p:cNvSpPr>
            <a:spLocks noGrp="1"/>
          </p:cNvSpPr>
          <p:nvPr>
            <p:ph type="sldNum" sz="quarter" idx="12"/>
          </p:nvPr>
        </p:nvSpPr>
        <p:spPr/>
        <p:txBody>
          <a:bodyPr/>
          <a:lstStyle/>
          <a:p>
            <a:fld id="{FBD5F104-D2EA-46CA-B32F-040AB30A8D71}" type="slidenum">
              <a:rPr lang="nl-NL" smtClean="0"/>
              <a:t>‹nr.›</a:t>
            </a:fld>
            <a:endParaRPr lang="nl-NL"/>
          </a:p>
        </p:txBody>
      </p:sp>
    </p:spTree>
    <p:extLst>
      <p:ext uri="{BB962C8B-B14F-4D97-AF65-F5344CB8AC3E}">
        <p14:creationId xmlns:p14="http://schemas.microsoft.com/office/powerpoint/2010/main" val="14504656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9C4D97-E2E6-98A7-E4CE-FF00607060B7}"/>
              </a:ext>
            </a:extLst>
          </p:cNvPr>
          <p:cNvSpPr>
            <a:spLocks noGrp="1"/>
          </p:cNvSpPr>
          <p:nvPr>
            <p:ph type="title"/>
          </p:nvPr>
        </p:nvSpPr>
        <p:spPr>
          <a:xfrm>
            <a:off x="629841" y="457200"/>
            <a:ext cx="2949178" cy="1600200"/>
          </a:xfrm>
        </p:spPr>
        <p:txBody>
          <a:bodyPr anchor="b"/>
          <a:lstStyle>
            <a:lvl1pPr>
              <a:defRPr sz="2400"/>
            </a:lvl1pPr>
          </a:lstStyle>
          <a:p>
            <a:r>
              <a:rPr lang="nl-NL"/>
              <a:t>Klik om stijl te bewerken</a:t>
            </a:r>
          </a:p>
        </p:txBody>
      </p:sp>
      <p:sp>
        <p:nvSpPr>
          <p:cNvPr id="3" name="Tijdelijke aanduiding voor afbeelding 2">
            <a:extLst>
              <a:ext uri="{FF2B5EF4-FFF2-40B4-BE49-F238E27FC236}">
                <a16:creationId xmlns:a16="http://schemas.microsoft.com/office/drawing/2014/main" id="{C668AA4D-B2DC-4691-17D4-154A7E5CA5A5}"/>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nl-NL"/>
          </a:p>
        </p:txBody>
      </p:sp>
      <p:sp>
        <p:nvSpPr>
          <p:cNvPr id="4" name="Tijdelijke aanduiding voor tekst 3">
            <a:extLst>
              <a:ext uri="{FF2B5EF4-FFF2-40B4-BE49-F238E27FC236}">
                <a16:creationId xmlns:a16="http://schemas.microsoft.com/office/drawing/2014/main" id="{D4E01C6A-F0B4-D450-BA50-9948EFFC128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37E0F3C-8A7F-E14E-2DD7-99B073C9C976}"/>
              </a:ext>
            </a:extLst>
          </p:cNvPr>
          <p:cNvSpPr>
            <a:spLocks noGrp="1"/>
          </p:cNvSpPr>
          <p:nvPr>
            <p:ph type="dt" sz="half" idx="10"/>
          </p:nvPr>
        </p:nvSpPr>
        <p:spPr/>
        <p:txBody>
          <a:bodyPr/>
          <a:lstStyle/>
          <a:p>
            <a:fld id="{A8B80970-EAE4-47E5-8C41-F2143909FC7F}" type="datetime1">
              <a:rPr lang="nl-NL" smtClean="0"/>
              <a:t>1-10-2023</a:t>
            </a:fld>
            <a:endParaRPr lang="nl-NL"/>
          </a:p>
        </p:txBody>
      </p:sp>
      <p:sp>
        <p:nvSpPr>
          <p:cNvPr id="6" name="Tijdelijke aanduiding voor voettekst 5">
            <a:extLst>
              <a:ext uri="{FF2B5EF4-FFF2-40B4-BE49-F238E27FC236}">
                <a16:creationId xmlns:a16="http://schemas.microsoft.com/office/drawing/2014/main" id="{29CDE4A5-B808-66D9-8012-528E8BC31F77}"/>
              </a:ext>
            </a:extLst>
          </p:cNvPr>
          <p:cNvSpPr>
            <a:spLocks noGrp="1"/>
          </p:cNvSpPr>
          <p:nvPr>
            <p:ph type="ftr" sz="quarter" idx="11"/>
          </p:nvPr>
        </p:nvSpPr>
        <p:spPr/>
        <p:txBody>
          <a:bodyPr/>
          <a:lstStyle/>
          <a:p>
            <a:r>
              <a:rPr lang="fr-FR"/>
              <a:t>Afi de Haan - Oubaibra - Subs Consultants </a:t>
            </a:r>
            <a:endParaRPr lang="nl-NL"/>
          </a:p>
        </p:txBody>
      </p:sp>
      <p:sp>
        <p:nvSpPr>
          <p:cNvPr id="7" name="Tijdelijke aanduiding voor dianummer 6">
            <a:extLst>
              <a:ext uri="{FF2B5EF4-FFF2-40B4-BE49-F238E27FC236}">
                <a16:creationId xmlns:a16="http://schemas.microsoft.com/office/drawing/2014/main" id="{2085FC4E-04FB-840F-62F0-F1C41670EE03}"/>
              </a:ext>
            </a:extLst>
          </p:cNvPr>
          <p:cNvSpPr>
            <a:spLocks noGrp="1"/>
          </p:cNvSpPr>
          <p:nvPr>
            <p:ph type="sldNum" sz="quarter" idx="12"/>
          </p:nvPr>
        </p:nvSpPr>
        <p:spPr/>
        <p:txBody>
          <a:bodyPr/>
          <a:lstStyle/>
          <a:p>
            <a:fld id="{FBD5F104-D2EA-46CA-B32F-040AB30A8D71}" type="slidenum">
              <a:rPr lang="nl-NL" smtClean="0"/>
              <a:t>‹nr.›</a:t>
            </a:fld>
            <a:endParaRPr lang="nl-NL"/>
          </a:p>
        </p:txBody>
      </p:sp>
    </p:spTree>
    <p:extLst>
      <p:ext uri="{BB962C8B-B14F-4D97-AF65-F5344CB8AC3E}">
        <p14:creationId xmlns:p14="http://schemas.microsoft.com/office/powerpoint/2010/main" val="39044902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F5B96B-1E5A-3200-1FBE-E595A6D23C51}"/>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900969F1-E050-0AF1-73A8-D0380BA8B51C}"/>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4411C5B-7803-7D8B-832C-247689361424}"/>
              </a:ext>
            </a:extLst>
          </p:cNvPr>
          <p:cNvSpPr>
            <a:spLocks noGrp="1"/>
          </p:cNvSpPr>
          <p:nvPr>
            <p:ph type="dt" sz="half" idx="10"/>
          </p:nvPr>
        </p:nvSpPr>
        <p:spPr/>
        <p:txBody>
          <a:bodyPr/>
          <a:lstStyle/>
          <a:p>
            <a:fld id="{9C200ABC-D38D-4705-9044-E6C7ADCF6AB4}" type="datetime1">
              <a:rPr lang="nl-NL" smtClean="0"/>
              <a:t>1-10-2023</a:t>
            </a:fld>
            <a:endParaRPr lang="nl-NL"/>
          </a:p>
        </p:txBody>
      </p:sp>
      <p:sp>
        <p:nvSpPr>
          <p:cNvPr id="5" name="Tijdelijke aanduiding voor voettekst 4">
            <a:extLst>
              <a:ext uri="{FF2B5EF4-FFF2-40B4-BE49-F238E27FC236}">
                <a16:creationId xmlns:a16="http://schemas.microsoft.com/office/drawing/2014/main" id="{42E33171-5C9E-A831-9E54-98AEC7FB9077}"/>
              </a:ext>
            </a:extLst>
          </p:cNvPr>
          <p:cNvSpPr>
            <a:spLocks noGrp="1"/>
          </p:cNvSpPr>
          <p:nvPr>
            <p:ph type="ftr" sz="quarter" idx="11"/>
          </p:nvPr>
        </p:nvSpPr>
        <p:spPr/>
        <p:txBody>
          <a:bodyPr/>
          <a:lstStyle/>
          <a:p>
            <a:r>
              <a:rPr lang="fr-FR"/>
              <a:t>Afi de Haan - Oubaibra - Subs Consultants </a:t>
            </a:r>
            <a:endParaRPr lang="nl-NL"/>
          </a:p>
        </p:txBody>
      </p:sp>
      <p:sp>
        <p:nvSpPr>
          <p:cNvPr id="6" name="Tijdelijke aanduiding voor dianummer 5">
            <a:extLst>
              <a:ext uri="{FF2B5EF4-FFF2-40B4-BE49-F238E27FC236}">
                <a16:creationId xmlns:a16="http://schemas.microsoft.com/office/drawing/2014/main" id="{9F2EF0C9-C4A4-8518-5B7E-F3AF1B917C5D}"/>
              </a:ext>
            </a:extLst>
          </p:cNvPr>
          <p:cNvSpPr>
            <a:spLocks noGrp="1"/>
          </p:cNvSpPr>
          <p:nvPr>
            <p:ph type="sldNum" sz="quarter" idx="12"/>
          </p:nvPr>
        </p:nvSpPr>
        <p:spPr/>
        <p:txBody>
          <a:bodyPr/>
          <a:lstStyle/>
          <a:p>
            <a:fld id="{FBD5F104-D2EA-46CA-B32F-040AB30A8D71}" type="slidenum">
              <a:rPr lang="nl-NL" smtClean="0"/>
              <a:t>‹nr.›</a:t>
            </a:fld>
            <a:endParaRPr lang="nl-NL"/>
          </a:p>
        </p:txBody>
      </p:sp>
    </p:spTree>
    <p:extLst>
      <p:ext uri="{BB962C8B-B14F-4D97-AF65-F5344CB8AC3E}">
        <p14:creationId xmlns:p14="http://schemas.microsoft.com/office/powerpoint/2010/main" val="42889683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AF64E100-76F7-CE31-1E6D-9165FDC7403E}"/>
              </a:ext>
            </a:extLst>
          </p:cNvPr>
          <p:cNvSpPr>
            <a:spLocks noGrp="1"/>
          </p:cNvSpPr>
          <p:nvPr>
            <p:ph type="title" orient="vert"/>
          </p:nvPr>
        </p:nvSpPr>
        <p:spPr>
          <a:xfrm>
            <a:off x="6543675" y="365125"/>
            <a:ext cx="1971675"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D25CBE32-1754-5CC9-94F4-3E12E8E48945}"/>
              </a:ext>
            </a:extLst>
          </p:cNvPr>
          <p:cNvSpPr>
            <a:spLocks noGrp="1"/>
          </p:cNvSpPr>
          <p:nvPr>
            <p:ph type="body" orient="vert" idx="1"/>
          </p:nvPr>
        </p:nvSpPr>
        <p:spPr>
          <a:xfrm>
            <a:off x="628650" y="365125"/>
            <a:ext cx="5800725"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F8C3843-4DAC-4CDB-DD89-B987ECBBA5CA}"/>
              </a:ext>
            </a:extLst>
          </p:cNvPr>
          <p:cNvSpPr>
            <a:spLocks noGrp="1"/>
          </p:cNvSpPr>
          <p:nvPr>
            <p:ph type="dt" sz="half" idx="10"/>
          </p:nvPr>
        </p:nvSpPr>
        <p:spPr/>
        <p:txBody>
          <a:bodyPr/>
          <a:lstStyle/>
          <a:p>
            <a:fld id="{76F25F15-CEFF-4031-B15C-6C602A9B3278}" type="datetime1">
              <a:rPr lang="nl-NL" smtClean="0"/>
              <a:t>1-10-2023</a:t>
            </a:fld>
            <a:endParaRPr lang="nl-NL"/>
          </a:p>
        </p:txBody>
      </p:sp>
      <p:sp>
        <p:nvSpPr>
          <p:cNvPr id="5" name="Tijdelijke aanduiding voor voettekst 4">
            <a:extLst>
              <a:ext uri="{FF2B5EF4-FFF2-40B4-BE49-F238E27FC236}">
                <a16:creationId xmlns:a16="http://schemas.microsoft.com/office/drawing/2014/main" id="{0D04F76E-BC09-7CA1-CCB1-BD2707959DB2}"/>
              </a:ext>
            </a:extLst>
          </p:cNvPr>
          <p:cNvSpPr>
            <a:spLocks noGrp="1"/>
          </p:cNvSpPr>
          <p:nvPr>
            <p:ph type="ftr" sz="quarter" idx="11"/>
          </p:nvPr>
        </p:nvSpPr>
        <p:spPr/>
        <p:txBody>
          <a:bodyPr/>
          <a:lstStyle/>
          <a:p>
            <a:r>
              <a:rPr lang="fr-FR"/>
              <a:t>Afi de Haan - Oubaibra - Subs Consultants </a:t>
            </a:r>
            <a:endParaRPr lang="nl-NL"/>
          </a:p>
        </p:txBody>
      </p:sp>
      <p:sp>
        <p:nvSpPr>
          <p:cNvPr id="6" name="Tijdelijke aanduiding voor dianummer 5">
            <a:extLst>
              <a:ext uri="{FF2B5EF4-FFF2-40B4-BE49-F238E27FC236}">
                <a16:creationId xmlns:a16="http://schemas.microsoft.com/office/drawing/2014/main" id="{1B2AEAA5-5E10-B059-8BB1-4EBED904FCC5}"/>
              </a:ext>
            </a:extLst>
          </p:cNvPr>
          <p:cNvSpPr>
            <a:spLocks noGrp="1"/>
          </p:cNvSpPr>
          <p:nvPr>
            <p:ph type="sldNum" sz="quarter" idx="12"/>
          </p:nvPr>
        </p:nvSpPr>
        <p:spPr/>
        <p:txBody>
          <a:bodyPr/>
          <a:lstStyle/>
          <a:p>
            <a:fld id="{FBD5F104-D2EA-46CA-B32F-040AB30A8D71}" type="slidenum">
              <a:rPr lang="nl-NL" smtClean="0"/>
              <a:t>‹nr.›</a:t>
            </a:fld>
            <a:endParaRPr lang="nl-NL"/>
          </a:p>
        </p:txBody>
      </p:sp>
    </p:spTree>
    <p:extLst>
      <p:ext uri="{BB962C8B-B14F-4D97-AF65-F5344CB8AC3E}">
        <p14:creationId xmlns:p14="http://schemas.microsoft.com/office/powerpoint/2010/main" val="3512270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nl-NL"/>
              <a:t>Klik om stijl te bewerken</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a:t>Klikken om de tekststijl van het model te bewerken</a:t>
            </a:r>
          </a:p>
        </p:txBody>
      </p:sp>
    </p:spTree>
    <p:extLst>
      <p:ext uri="{BB962C8B-B14F-4D97-AF65-F5344CB8AC3E}">
        <p14:creationId xmlns:p14="http://schemas.microsoft.com/office/powerpoint/2010/main" val="2847245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a:p>
        </p:txBody>
      </p:sp>
      <p:sp>
        <p:nvSpPr>
          <p:cNvPr id="3" name="Content Placeholder 2"/>
          <p:cNvSpPr>
            <a:spLocks noGrp="1"/>
          </p:cNvSpPr>
          <p:nvPr>
            <p:ph sz="half" idx="1"/>
          </p:nvPr>
        </p:nvSpPr>
        <p:spPr>
          <a:xfrm>
            <a:off x="990600" y="16764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half" idx="2"/>
          </p:nvPr>
        </p:nvSpPr>
        <p:spPr>
          <a:xfrm>
            <a:off x="4724400" y="16764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Tree>
    <p:extLst>
      <p:ext uri="{BB962C8B-B14F-4D97-AF65-F5344CB8AC3E}">
        <p14:creationId xmlns:p14="http://schemas.microsoft.com/office/powerpoint/2010/main" val="39645712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nl-NL"/>
              <a:t>Klik om stijl te bewerken</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Tree>
    <p:extLst>
      <p:ext uri="{BB962C8B-B14F-4D97-AF65-F5344CB8AC3E}">
        <p14:creationId xmlns:p14="http://schemas.microsoft.com/office/powerpoint/2010/main" val="63093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a:p>
        </p:txBody>
      </p:sp>
    </p:spTree>
    <p:extLst>
      <p:ext uri="{BB962C8B-B14F-4D97-AF65-F5344CB8AC3E}">
        <p14:creationId xmlns:p14="http://schemas.microsoft.com/office/powerpoint/2010/main" val="52889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0178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nl-NL"/>
              <a:t>Klik om stijl te bewerken</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Tree>
    <p:extLst>
      <p:ext uri="{BB962C8B-B14F-4D97-AF65-F5344CB8AC3E}">
        <p14:creationId xmlns:p14="http://schemas.microsoft.com/office/powerpoint/2010/main" val="2950286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nl-NL"/>
              <a:t>Klik om stijl te bewerken</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l-NL" noProof="0"/>
              <a:t>Klik op het pictogram als u een afbeelding wilt toevoegen</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Tree>
    <p:extLst>
      <p:ext uri="{BB962C8B-B14F-4D97-AF65-F5344CB8AC3E}">
        <p14:creationId xmlns:p14="http://schemas.microsoft.com/office/powerpoint/2010/main" val="26407956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676FC39D-521B-7569-47F0-B1894E97256B}"/>
              </a:ext>
            </a:extLst>
          </p:cNvPr>
          <p:cNvSpPr>
            <a:spLocks noGrp="1" noChangeArrowheads="1"/>
          </p:cNvSpPr>
          <p:nvPr>
            <p:ph type="title"/>
          </p:nvPr>
        </p:nvSpPr>
        <p:spPr bwMode="auto">
          <a:xfrm>
            <a:off x="47625" y="333375"/>
            <a:ext cx="83058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NL" altLang="nl-NL"/>
              <a:t>Klik om stijl te bewerken</a:t>
            </a:r>
            <a:endParaRPr lang="en-US" altLang="nl-NL"/>
          </a:p>
        </p:txBody>
      </p:sp>
      <p:sp>
        <p:nvSpPr>
          <p:cNvPr id="2051" name="Rectangle 3">
            <a:extLst>
              <a:ext uri="{FF2B5EF4-FFF2-40B4-BE49-F238E27FC236}">
                <a16:creationId xmlns:a16="http://schemas.microsoft.com/office/drawing/2014/main" id="{E580B7AE-1400-872C-BE73-085C21E783BA}"/>
              </a:ext>
            </a:extLst>
          </p:cNvPr>
          <p:cNvSpPr>
            <a:spLocks noGrp="1" noChangeArrowheads="1"/>
          </p:cNvSpPr>
          <p:nvPr>
            <p:ph type="body" idx="1"/>
          </p:nvPr>
        </p:nvSpPr>
        <p:spPr bwMode="auto">
          <a:xfrm>
            <a:off x="990600" y="1676400"/>
            <a:ext cx="73152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nl-NL"/>
              <a:t>Klikken om de tekststijl van het model te bewerken</a:t>
            </a:r>
          </a:p>
          <a:p>
            <a:pPr lvl="1"/>
            <a:r>
              <a:rPr lang="nl-NL" altLang="nl-NL"/>
              <a:t>Tweede niveau</a:t>
            </a:r>
          </a:p>
          <a:p>
            <a:pPr lvl="2"/>
            <a:r>
              <a:rPr lang="nl-NL" altLang="nl-NL"/>
              <a:t>Derde niveau</a:t>
            </a:r>
          </a:p>
          <a:p>
            <a:pPr lvl="3"/>
            <a:r>
              <a:rPr lang="nl-NL" altLang="nl-NL"/>
              <a:t>Vierde niveau</a:t>
            </a:r>
          </a:p>
          <a:p>
            <a:pPr lvl="4"/>
            <a:r>
              <a:rPr lang="nl-NL" altLang="nl-NL"/>
              <a:t>Vijfde niveau</a:t>
            </a:r>
            <a:endParaRPr lang="en-US" altLang="nl-NL"/>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xStyles>
    <p:titleStyle>
      <a:lvl1pPr algn="l" rtl="0" eaLnBrk="1" fontAlgn="base" hangingPunct="1">
        <a:spcBef>
          <a:spcPct val="0"/>
        </a:spcBef>
        <a:spcAft>
          <a:spcPct val="0"/>
        </a:spcAft>
        <a:defRPr sz="4400">
          <a:solidFill>
            <a:srgbClr val="000000"/>
          </a:solidFill>
          <a:latin typeface="+mj-lt"/>
          <a:ea typeface="+mj-ea"/>
          <a:cs typeface="+mj-cs"/>
        </a:defRPr>
      </a:lvl1pPr>
      <a:lvl2pPr algn="l" rtl="0" eaLnBrk="1" fontAlgn="base" hangingPunct="1">
        <a:spcBef>
          <a:spcPct val="0"/>
        </a:spcBef>
        <a:spcAft>
          <a:spcPct val="0"/>
        </a:spcAft>
        <a:defRPr sz="4400">
          <a:solidFill>
            <a:srgbClr val="000000"/>
          </a:solidFill>
          <a:latin typeface="Microsoft Sans Serif" pitchFamily="34" charset="0"/>
        </a:defRPr>
      </a:lvl2pPr>
      <a:lvl3pPr algn="l" rtl="0" eaLnBrk="1" fontAlgn="base" hangingPunct="1">
        <a:spcBef>
          <a:spcPct val="0"/>
        </a:spcBef>
        <a:spcAft>
          <a:spcPct val="0"/>
        </a:spcAft>
        <a:defRPr sz="4400">
          <a:solidFill>
            <a:srgbClr val="000000"/>
          </a:solidFill>
          <a:latin typeface="Microsoft Sans Serif" pitchFamily="34" charset="0"/>
        </a:defRPr>
      </a:lvl3pPr>
      <a:lvl4pPr algn="l" rtl="0" eaLnBrk="1" fontAlgn="base" hangingPunct="1">
        <a:spcBef>
          <a:spcPct val="0"/>
        </a:spcBef>
        <a:spcAft>
          <a:spcPct val="0"/>
        </a:spcAft>
        <a:defRPr sz="4400">
          <a:solidFill>
            <a:srgbClr val="000000"/>
          </a:solidFill>
          <a:latin typeface="Microsoft Sans Serif" pitchFamily="34" charset="0"/>
        </a:defRPr>
      </a:lvl4pPr>
      <a:lvl5pPr algn="l" rtl="0" eaLnBrk="1" fontAlgn="base" hangingPunct="1">
        <a:spcBef>
          <a:spcPct val="0"/>
        </a:spcBef>
        <a:spcAft>
          <a:spcPct val="0"/>
        </a:spcAft>
        <a:defRPr sz="4400">
          <a:solidFill>
            <a:srgbClr val="000000"/>
          </a:solidFill>
          <a:latin typeface="Microsoft Sans Serif" pitchFamily="34" charset="0"/>
        </a:defRPr>
      </a:lvl5pPr>
      <a:lvl6pPr marL="457200" algn="l" rtl="0" eaLnBrk="1" fontAlgn="base" hangingPunct="1">
        <a:spcBef>
          <a:spcPct val="0"/>
        </a:spcBef>
        <a:spcAft>
          <a:spcPct val="0"/>
        </a:spcAft>
        <a:defRPr sz="4400">
          <a:solidFill>
            <a:srgbClr val="000000"/>
          </a:solidFill>
          <a:latin typeface="Microsoft Sans Serif" pitchFamily="34" charset="0"/>
        </a:defRPr>
      </a:lvl6pPr>
      <a:lvl7pPr marL="914400" algn="l" rtl="0" eaLnBrk="1" fontAlgn="base" hangingPunct="1">
        <a:spcBef>
          <a:spcPct val="0"/>
        </a:spcBef>
        <a:spcAft>
          <a:spcPct val="0"/>
        </a:spcAft>
        <a:defRPr sz="4400">
          <a:solidFill>
            <a:srgbClr val="000000"/>
          </a:solidFill>
          <a:latin typeface="Microsoft Sans Serif" pitchFamily="34" charset="0"/>
        </a:defRPr>
      </a:lvl7pPr>
      <a:lvl8pPr marL="1371600" algn="l" rtl="0" eaLnBrk="1" fontAlgn="base" hangingPunct="1">
        <a:spcBef>
          <a:spcPct val="0"/>
        </a:spcBef>
        <a:spcAft>
          <a:spcPct val="0"/>
        </a:spcAft>
        <a:defRPr sz="4400">
          <a:solidFill>
            <a:srgbClr val="000000"/>
          </a:solidFill>
          <a:latin typeface="Microsoft Sans Serif" pitchFamily="34" charset="0"/>
        </a:defRPr>
      </a:lvl8pPr>
      <a:lvl9pPr marL="1828800" algn="l" rtl="0" eaLnBrk="1" fontAlgn="base" hangingPunct="1">
        <a:spcBef>
          <a:spcPct val="0"/>
        </a:spcBef>
        <a:spcAft>
          <a:spcPct val="0"/>
        </a:spcAft>
        <a:defRPr sz="4400">
          <a:solidFill>
            <a:srgbClr val="000000"/>
          </a:solidFill>
          <a:latin typeface="Microsoft Sans Serif" pitchFamily="34" charset="0"/>
        </a:defRPr>
      </a:lvl9pPr>
    </p:titleStyle>
    <p:bodyStyle>
      <a:lvl1pPr marL="342900" indent="-342900" algn="l" rtl="0" eaLnBrk="1" fontAlgn="base" hangingPunct="1">
        <a:spcBef>
          <a:spcPct val="20000"/>
        </a:spcBef>
        <a:spcAft>
          <a:spcPct val="0"/>
        </a:spcAft>
        <a:buChar char="•"/>
        <a:defRPr sz="3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bg1"/>
          </a:solidFill>
          <a:latin typeface="+mn-lt"/>
        </a:defRPr>
      </a:lvl2pPr>
      <a:lvl3pPr marL="1143000" indent="-228600" algn="l" rtl="0" eaLnBrk="1" fontAlgn="base" hangingPunct="1">
        <a:spcBef>
          <a:spcPct val="20000"/>
        </a:spcBef>
        <a:spcAft>
          <a:spcPct val="0"/>
        </a:spcAft>
        <a:buChar char="•"/>
        <a:defRPr sz="2400">
          <a:solidFill>
            <a:schemeClr val="bg1"/>
          </a:solidFill>
          <a:latin typeface="+mn-lt"/>
        </a:defRPr>
      </a:lvl3pPr>
      <a:lvl4pPr marL="1600200" indent="-228600" algn="l" rtl="0" eaLnBrk="1" fontAlgn="base" hangingPunct="1">
        <a:spcBef>
          <a:spcPct val="20000"/>
        </a:spcBef>
        <a:spcAft>
          <a:spcPct val="0"/>
        </a:spcAft>
        <a:buChar char="–"/>
        <a:defRPr sz="2000">
          <a:solidFill>
            <a:schemeClr val="bg1"/>
          </a:solidFill>
          <a:latin typeface="+mn-lt"/>
        </a:defRPr>
      </a:lvl4pPr>
      <a:lvl5pPr marL="2057400" indent="-228600" algn="l" rtl="0" eaLnBrk="1" fontAlgn="base" hangingPunct="1">
        <a:spcBef>
          <a:spcPct val="20000"/>
        </a:spcBef>
        <a:spcAft>
          <a:spcPct val="0"/>
        </a:spcAft>
        <a:buChar char="»"/>
        <a:defRPr sz="2000">
          <a:solidFill>
            <a:schemeClr val="bg1"/>
          </a:solidFill>
          <a:latin typeface="+mn-lt"/>
        </a:defRPr>
      </a:lvl5pPr>
      <a:lvl6pPr marL="2514600" indent="-228600" algn="l" rtl="0" eaLnBrk="1" fontAlgn="base" hangingPunct="1">
        <a:spcBef>
          <a:spcPct val="20000"/>
        </a:spcBef>
        <a:spcAft>
          <a:spcPct val="0"/>
        </a:spcAft>
        <a:buChar char="»"/>
        <a:defRPr sz="2000">
          <a:solidFill>
            <a:schemeClr val="bg1"/>
          </a:solidFill>
          <a:latin typeface="+mn-lt"/>
        </a:defRPr>
      </a:lvl6pPr>
      <a:lvl7pPr marL="2971800" indent="-228600" algn="l" rtl="0" eaLnBrk="1" fontAlgn="base" hangingPunct="1">
        <a:spcBef>
          <a:spcPct val="20000"/>
        </a:spcBef>
        <a:spcAft>
          <a:spcPct val="0"/>
        </a:spcAft>
        <a:buChar char="»"/>
        <a:defRPr sz="2000">
          <a:solidFill>
            <a:schemeClr val="bg1"/>
          </a:solidFill>
          <a:latin typeface="+mn-lt"/>
        </a:defRPr>
      </a:lvl7pPr>
      <a:lvl8pPr marL="3429000" indent="-228600" algn="l" rtl="0" eaLnBrk="1" fontAlgn="base" hangingPunct="1">
        <a:spcBef>
          <a:spcPct val="20000"/>
        </a:spcBef>
        <a:spcAft>
          <a:spcPct val="0"/>
        </a:spcAft>
        <a:buChar char="»"/>
        <a:defRPr sz="2000">
          <a:solidFill>
            <a:schemeClr val="bg1"/>
          </a:solidFill>
          <a:latin typeface="+mn-lt"/>
        </a:defRPr>
      </a:lvl8pPr>
      <a:lvl9pPr marL="3886200" indent="-228600" algn="l" rtl="0" eaLnBrk="1" fontAlgn="base" hangingPunct="1">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DBEF51A-3226-267F-6237-75E799EDF6BF}"/>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6F2D2DE6-0E5F-AB41-F31D-DAE4DDB73DBD}"/>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336EF3A-D947-D971-D856-FA0268A640EA}"/>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E2B9B0D-D399-48DA-A5D2-85DF15D5F420}" type="datetime1">
              <a:rPr lang="nl-NL" smtClean="0"/>
              <a:t>1-10-2023</a:t>
            </a:fld>
            <a:endParaRPr lang="nl-NL"/>
          </a:p>
        </p:txBody>
      </p:sp>
      <p:sp>
        <p:nvSpPr>
          <p:cNvPr id="5" name="Tijdelijke aanduiding voor voettekst 4">
            <a:extLst>
              <a:ext uri="{FF2B5EF4-FFF2-40B4-BE49-F238E27FC236}">
                <a16:creationId xmlns:a16="http://schemas.microsoft.com/office/drawing/2014/main" id="{F0CF1EB6-C096-BC71-DBE8-FA7A3B76F511}"/>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fr-FR"/>
              <a:t>Afi de Haan - Oubaibra - Subs Consultants </a:t>
            </a:r>
            <a:endParaRPr lang="nl-NL"/>
          </a:p>
        </p:txBody>
      </p:sp>
      <p:sp>
        <p:nvSpPr>
          <p:cNvPr id="6" name="Tijdelijke aanduiding voor dianummer 5">
            <a:extLst>
              <a:ext uri="{FF2B5EF4-FFF2-40B4-BE49-F238E27FC236}">
                <a16:creationId xmlns:a16="http://schemas.microsoft.com/office/drawing/2014/main" id="{081409FF-05D4-2298-24E1-073967C4EE87}"/>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BD5F104-D2EA-46CA-B32F-040AB30A8D71}" type="slidenum">
              <a:rPr lang="nl-NL" smtClean="0"/>
              <a:t>‹nr.›</a:t>
            </a:fld>
            <a:endParaRPr lang="nl-NL"/>
          </a:p>
        </p:txBody>
      </p:sp>
    </p:spTree>
    <p:extLst>
      <p:ext uri="{BB962C8B-B14F-4D97-AF65-F5344CB8AC3E}">
        <p14:creationId xmlns:p14="http://schemas.microsoft.com/office/powerpoint/2010/main" val="218481133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4.emf"/><Relationship Id="rId1" Type="http://schemas.openxmlformats.org/officeDocument/2006/relationships/slideLayout" Target="../slideLayouts/slideLayout14.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mapcarta.com/Morocco" TargetMode="External"/><Relationship Id="rId5" Type="http://schemas.openxmlformats.org/officeDocument/2006/relationships/image" Target="../media/image12.pn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hyperlink" Target="https://mapcarta.com/Morocco" TargetMode="Externa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8" Type="http://schemas.openxmlformats.org/officeDocument/2006/relationships/hyperlink" Target="https://dtvnieuws.nl/nieuws/artikel/bossche-bereikt-epicentrum-aardbeving-marokko-bedden-en-kleding-liggen-tussen-het-puin" TargetMode="External"/><Relationship Id="rId3" Type="http://schemas.openxmlformats.org/officeDocument/2006/relationships/image" Target="../media/image6.jpeg"/><Relationship Id="rId7" Type="http://schemas.openxmlformats.org/officeDocument/2006/relationships/hyperlink" Target="https://dtvnieuws.nl/nieuws/artikel/bosschenaar-verkent-rampgebied-marokko-veel-psychologische-hulp-nodig"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dtvnieuws.nl/fragmenten/video/bossche-bereikt-rampgebied-marokko-veel-psychologische-hulp-nodig" TargetMode="External"/><Relationship Id="rId5" Type="http://schemas.openxmlformats.org/officeDocument/2006/relationships/hyperlink" Target="https://dtvnieuws.nl/nieuws/artikel/hulpgoederen-vanuit-den-bosch-naar-marokko-nu-heel-gericht-getroffen-locaties-bezoeken" TargetMode="External"/><Relationship Id="rId4" Type="http://schemas.openxmlformats.org/officeDocument/2006/relationships/hyperlink" Target="https://dtvnieuws.nl/nieuws/artikel/dtv-nieuws-volgt-transport-hulpgoederen-vanuit-den-bosch-naar-marokko" TargetMode="External"/><Relationship Id="rId9" Type="http://schemas.openxmlformats.org/officeDocument/2006/relationships/hyperlink" Target="https://dtvnieuws.nl/afi-de-haa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Rectangle 4">
            <a:extLst>
              <a:ext uri="{FF2B5EF4-FFF2-40B4-BE49-F238E27FC236}">
                <a16:creationId xmlns:a16="http://schemas.microsoft.com/office/drawing/2014/main" id="{93340358-8A3D-A59B-DE66-C540B4D0352D}"/>
              </a:ext>
            </a:extLst>
          </p:cNvPr>
          <p:cNvSpPr>
            <a:spLocks noGrp="1" noChangeArrowheads="1"/>
          </p:cNvSpPr>
          <p:nvPr>
            <p:ph type="subTitle" idx="1"/>
          </p:nvPr>
        </p:nvSpPr>
        <p:spPr>
          <a:xfrm>
            <a:off x="1082067" y="1772816"/>
            <a:ext cx="6903598" cy="2324472"/>
          </a:xfrm>
        </p:spPr>
        <p:txBody>
          <a:bodyPr/>
          <a:lstStyle/>
          <a:p>
            <a:pPr eaLnBrk="1" hangingPunct="1">
              <a:lnSpc>
                <a:spcPct val="90000"/>
              </a:lnSpc>
            </a:pPr>
            <a:r>
              <a:rPr lang="nl-NL" sz="4400" dirty="0"/>
              <a:t>Actuele hulpvraag slachtoffers aardbeving Marokko</a:t>
            </a:r>
            <a:endParaRPr lang="en-US" altLang="nl-NL" sz="4400" dirty="0">
              <a:solidFill>
                <a:schemeClr val="bg1"/>
              </a:solidFill>
            </a:endParaRPr>
          </a:p>
        </p:txBody>
      </p:sp>
      <p:sp>
        <p:nvSpPr>
          <p:cNvPr id="3075" name="Rectangle 5">
            <a:extLst>
              <a:ext uri="{FF2B5EF4-FFF2-40B4-BE49-F238E27FC236}">
                <a16:creationId xmlns:a16="http://schemas.microsoft.com/office/drawing/2014/main" id="{40ED6AFD-83B4-3993-776B-F684EEE0B5C1}"/>
              </a:ext>
            </a:extLst>
          </p:cNvPr>
          <p:cNvSpPr>
            <a:spLocks noGrp="1" noChangeArrowheads="1"/>
          </p:cNvSpPr>
          <p:nvPr>
            <p:ph type="ctrTitle"/>
          </p:nvPr>
        </p:nvSpPr>
        <p:spPr>
          <a:xfrm>
            <a:off x="1365341" y="4210980"/>
            <a:ext cx="6624736" cy="2180456"/>
          </a:xfrm>
        </p:spPr>
        <p:txBody>
          <a:bodyPr/>
          <a:lstStyle/>
          <a:p>
            <a:pPr eaLnBrk="1" hangingPunct="1"/>
            <a:r>
              <a:rPr lang="nl-NL" sz="2400" dirty="0"/>
              <a:t>Verslag verkenningsreis van </a:t>
            </a:r>
            <a:br>
              <a:rPr lang="nl-NL" sz="2400" dirty="0"/>
            </a:br>
            <a:r>
              <a:rPr lang="nl-NL" sz="2400" dirty="0"/>
              <a:t>Afi (</a:t>
            </a:r>
            <a:r>
              <a:rPr lang="nl-NL" sz="2400" dirty="0" err="1"/>
              <a:t>Afafe</a:t>
            </a:r>
            <a:r>
              <a:rPr lang="nl-NL" sz="2400" dirty="0"/>
              <a:t>) de Haan – Oubaibra</a:t>
            </a:r>
            <a:br>
              <a:rPr lang="nl-NL" sz="2400" dirty="0"/>
            </a:br>
            <a:br>
              <a:rPr lang="nl-NL" sz="2400" dirty="0"/>
            </a:br>
            <a:r>
              <a:rPr lang="nl-NL" sz="2400" dirty="0"/>
              <a:t>reis van 18 t/m 23 september 2023</a:t>
            </a:r>
            <a:endParaRPr lang="en-US" altLang="nl-NL" sz="2400" dirty="0">
              <a:solidFill>
                <a:srgbClr val="4D4D4D"/>
              </a:solidFill>
            </a:endParaRPr>
          </a:p>
        </p:txBody>
      </p:sp>
      <p:pic>
        <p:nvPicPr>
          <p:cNvPr id="3080" name="Picture 8" descr="Marokko Vlag In Hartvorm Geïsoleerd Op Witte Achtergrond Royalty-Vrije  Foto, Plaatjes, Beelden en Stock Fotografie. Image 12703537">
            <a:extLst>
              <a:ext uri="{FF2B5EF4-FFF2-40B4-BE49-F238E27FC236}">
                <a16:creationId xmlns:a16="http://schemas.microsoft.com/office/drawing/2014/main" id="{D5D30131-D1D0-8B8C-9543-AF7138AC49F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173" t="13222" r="6012" b="9136"/>
          <a:stretch/>
        </p:blipFill>
        <p:spPr bwMode="auto">
          <a:xfrm>
            <a:off x="7668344" y="116275"/>
            <a:ext cx="1296144" cy="1172701"/>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Nederlandse Vlag Hart Glanzende Knop Stock-Vector | FreeImages">
            <a:extLst>
              <a:ext uri="{FF2B5EF4-FFF2-40B4-BE49-F238E27FC236}">
                <a16:creationId xmlns:a16="http://schemas.microsoft.com/office/drawing/2014/main" id="{864BB8D2-707F-8C35-8DDD-9FD14BE8F8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5489848"/>
            <a:ext cx="1368152" cy="13681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963CA2A3-526E-03CB-A092-7B1A260719FF}"/>
              </a:ext>
            </a:extLst>
          </p:cNvPr>
          <p:cNvSpPr>
            <a:spLocks noGrp="1" noChangeArrowheads="1"/>
          </p:cNvSpPr>
          <p:nvPr>
            <p:ph type="title"/>
          </p:nvPr>
        </p:nvSpPr>
        <p:spPr>
          <a:xfrm>
            <a:off x="1793167" y="531851"/>
            <a:ext cx="7371928" cy="715962"/>
          </a:xfrm>
        </p:spPr>
        <p:txBody>
          <a:bodyPr/>
          <a:lstStyle/>
          <a:p>
            <a:r>
              <a:rPr lang="nl-NL" sz="3600" kern="1200" dirty="0">
                <a:solidFill>
                  <a:schemeClr val="accent4">
                    <a:lumMod val="10000"/>
                  </a:schemeClr>
                </a:solidFill>
              </a:rPr>
              <a:t>Actuele </a:t>
            </a:r>
            <a:r>
              <a:rPr lang="nl-NL" sz="3600" b="1" kern="1200" dirty="0">
                <a:solidFill>
                  <a:schemeClr val="accent6">
                    <a:lumMod val="50000"/>
                  </a:schemeClr>
                </a:solidFill>
              </a:rPr>
              <a:t>hulpvraag</a:t>
            </a:r>
            <a:r>
              <a:rPr lang="nl-NL" sz="3600" kern="1200" dirty="0">
                <a:solidFill>
                  <a:schemeClr val="accent4">
                    <a:lumMod val="10000"/>
                  </a:schemeClr>
                </a:solidFill>
              </a:rPr>
              <a:t> vanuit 5 dorpen</a:t>
            </a:r>
            <a:endParaRPr lang="en-US" altLang="nl-NL" sz="3600" kern="1200" dirty="0">
              <a:solidFill>
                <a:schemeClr val="accent4">
                  <a:lumMod val="10000"/>
                </a:schemeClr>
              </a:solidFill>
            </a:endParaRPr>
          </a:p>
        </p:txBody>
      </p:sp>
      <p:graphicFrame>
        <p:nvGraphicFramePr>
          <p:cNvPr id="2" name="Tabel 1">
            <a:extLst>
              <a:ext uri="{FF2B5EF4-FFF2-40B4-BE49-F238E27FC236}">
                <a16:creationId xmlns:a16="http://schemas.microsoft.com/office/drawing/2014/main" id="{37133AB5-BA69-ABDD-3709-BFF249EF5E9F}"/>
              </a:ext>
            </a:extLst>
          </p:cNvPr>
          <p:cNvGraphicFramePr>
            <a:graphicFrameLocks noGrp="1"/>
          </p:cNvGraphicFramePr>
          <p:nvPr>
            <p:extLst>
              <p:ext uri="{D42A27DB-BD31-4B8C-83A1-F6EECF244321}">
                <p14:modId xmlns:p14="http://schemas.microsoft.com/office/powerpoint/2010/main" val="2544666887"/>
              </p:ext>
            </p:extLst>
          </p:nvPr>
        </p:nvGraphicFramePr>
        <p:xfrm>
          <a:off x="1979712" y="1330147"/>
          <a:ext cx="6336704" cy="4203270"/>
        </p:xfrm>
        <a:graphic>
          <a:graphicData uri="http://schemas.openxmlformats.org/drawingml/2006/table">
            <a:tbl>
              <a:tblPr>
                <a:tableStyleId>{5C22544A-7EE6-4342-B048-85BDC9FD1C3A}</a:tableStyleId>
              </a:tblPr>
              <a:tblGrid>
                <a:gridCol w="504056">
                  <a:extLst>
                    <a:ext uri="{9D8B030D-6E8A-4147-A177-3AD203B41FA5}">
                      <a16:colId xmlns:a16="http://schemas.microsoft.com/office/drawing/2014/main" val="3937226913"/>
                    </a:ext>
                  </a:extLst>
                </a:gridCol>
                <a:gridCol w="5832648">
                  <a:extLst>
                    <a:ext uri="{9D8B030D-6E8A-4147-A177-3AD203B41FA5}">
                      <a16:colId xmlns:a16="http://schemas.microsoft.com/office/drawing/2014/main" val="3048139820"/>
                    </a:ext>
                  </a:extLst>
                </a:gridCol>
              </a:tblGrid>
              <a:tr h="347811">
                <a:tc>
                  <a:txBody>
                    <a:bodyPr/>
                    <a:lstStyle/>
                    <a:p>
                      <a:pPr algn="l" fontAlgn="t"/>
                      <a:endParaRPr lang="nl-NL" sz="1400" b="1" i="0" u="none" strike="noStrike" dirty="0">
                        <a:solidFill>
                          <a:schemeClr val="accent5">
                            <a:lumMod val="10000"/>
                          </a:schemeClr>
                        </a:solidFill>
                        <a:effectLst/>
                        <a:latin typeface="+mn-lt"/>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3200" b="1" u="none" strike="noStrike" dirty="0">
                          <a:solidFill>
                            <a:schemeClr val="accent5">
                              <a:lumMod val="50000"/>
                            </a:schemeClr>
                          </a:solidFill>
                          <a:effectLst/>
                          <a:latin typeface="+mn-lt"/>
                        </a:rPr>
                        <a:t>HULPGOEDEREN</a:t>
                      </a:r>
                      <a:r>
                        <a:rPr lang="nl-NL" sz="1400" b="1" u="none" strike="noStrike" dirty="0">
                          <a:solidFill>
                            <a:schemeClr val="accent5">
                              <a:lumMod val="10000"/>
                            </a:schemeClr>
                          </a:solidFill>
                          <a:effectLst/>
                          <a:latin typeface="+mn-lt"/>
                        </a:rPr>
                        <a:t> </a:t>
                      </a:r>
                    </a:p>
                    <a:p>
                      <a:pPr algn="l" fontAlgn="t"/>
                      <a:endParaRPr lang="nl-NL" sz="1400" b="1" i="0" u="none" strike="noStrike" dirty="0">
                        <a:solidFill>
                          <a:schemeClr val="accent5">
                            <a:lumMod val="10000"/>
                          </a:schemeClr>
                        </a:solidFill>
                        <a:effectLst/>
                        <a:latin typeface="+mn-lt"/>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86890147"/>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1</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dirty="0">
                          <a:solidFill>
                            <a:schemeClr val="accent5">
                              <a:lumMod val="10000"/>
                            </a:schemeClr>
                          </a:solidFill>
                          <a:effectLst/>
                        </a:rPr>
                        <a:t>TENTEN/ CONTAINERS </a:t>
                      </a:r>
                      <a:endParaRPr lang="nl-NL" sz="1200" b="0" i="0" u="none" strike="noStrike" dirty="0">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43735297"/>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2</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dirty="0">
                          <a:solidFill>
                            <a:schemeClr val="accent5">
                              <a:lumMod val="10000"/>
                            </a:schemeClr>
                          </a:solidFill>
                          <a:effectLst/>
                        </a:rPr>
                        <a:t>HOUTEN PALLETEN </a:t>
                      </a:r>
                      <a:endParaRPr lang="nl-NL" sz="1200" b="0" i="0" u="none" strike="noStrike" dirty="0">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656458"/>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3</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dirty="0">
                          <a:solidFill>
                            <a:schemeClr val="accent5">
                              <a:lumMod val="10000"/>
                            </a:schemeClr>
                          </a:solidFill>
                          <a:effectLst/>
                        </a:rPr>
                        <a:t>MOBIELE DOUCHE</a:t>
                      </a:r>
                      <a:endParaRPr lang="nl-NL" sz="1200" b="0" i="0" u="none" strike="noStrike" dirty="0">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7867498"/>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4</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dirty="0">
                          <a:solidFill>
                            <a:schemeClr val="accent5">
                              <a:lumMod val="10000"/>
                            </a:schemeClr>
                          </a:solidFill>
                          <a:effectLst/>
                        </a:rPr>
                        <a:t>MOBIELE WC</a:t>
                      </a:r>
                      <a:endParaRPr lang="nl-NL" sz="1200" b="0" i="0" u="none" strike="noStrike" dirty="0">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73300553"/>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5</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dirty="0">
                          <a:solidFill>
                            <a:schemeClr val="accent5">
                              <a:lumMod val="10000"/>
                            </a:schemeClr>
                          </a:solidFill>
                          <a:effectLst/>
                        </a:rPr>
                        <a:t>ROLLEN PLASTIEK </a:t>
                      </a:r>
                      <a:endParaRPr lang="nl-NL" sz="1200" b="0" i="0" u="none" strike="noStrike" dirty="0">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1293900"/>
                  </a:ext>
                </a:extLst>
              </a:tr>
              <a:tr h="271414">
                <a:tc>
                  <a:txBody>
                    <a:bodyPr/>
                    <a:lstStyle/>
                    <a:p>
                      <a:pPr algn="l" fontAlgn="t"/>
                      <a:r>
                        <a:rPr lang="nl-NL" sz="1200" b="0" i="0" u="none" strike="noStrike" dirty="0">
                          <a:solidFill>
                            <a:schemeClr val="accent5">
                              <a:lumMod val="10000"/>
                            </a:schemeClr>
                          </a:solidFill>
                          <a:effectLst/>
                          <a:latin typeface="Arial" panose="020B0604020202020204" pitchFamily="34" charset="0"/>
                        </a:rPr>
                        <a:t>6</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dirty="0">
                          <a:solidFill>
                            <a:schemeClr val="accent5">
                              <a:lumMod val="10000"/>
                            </a:schemeClr>
                          </a:solidFill>
                          <a:effectLst/>
                        </a:rPr>
                        <a:t>WATERDICHT WINTERKLEDING: Jassen, mutsen, handschoenen, rubberen, laarzen</a:t>
                      </a:r>
                      <a:endParaRPr lang="nl-NL" sz="1200" b="0" i="0" u="none" strike="noStrike" dirty="0">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28958684"/>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7</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a:solidFill>
                            <a:schemeClr val="accent5">
                              <a:lumMod val="10000"/>
                            </a:schemeClr>
                          </a:solidFill>
                          <a:effectLst/>
                        </a:rPr>
                        <a:t>OVEN</a:t>
                      </a:r>
                      <a:endParaRPr lang="nl-NL" sz="1200" b="0" i="0" u="none" strike="noStrike">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5258989"/>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8</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dirty="0">
                          <a:solidFill>
                            <a:schemeClr val="accent5">
                              <a:lumMod val="10000"/>
                            </a:schemeClr>
                          </a:solidFill>
                          <a:effectLst/>
                        </a:rPr>
                        <a:t>GASFLESSEN </a:t>
                      </a:r>
                      <a:endParaRPr lang="nl-NL" sz="1200" b="0" i="0" u="none" strike="noStrike" dirty="0">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2382318"/>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9</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a:solidFill>
                            <a:schemeClr val="accent5">
                              <a:lumMod val="10000"/>
                            </a:schemeClr>
                          </a:solidFill>
                          <a:effectLst/>
                        </a:rPr>
                        <a:t>ZONNEPANELEN</a:t>
                      </a:r>
                      <a:endParaRPr lang="nl-NL" sz="1200" b="0" i="0" u="none" strike="noStrike">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0252336"/>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10</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dirty="0">
                          <a:solidFill>
                            <a:schemeClr val="accent5">
                              <a:lumMod val="10000"/>
                            </a:schemeClr>
                          </a:solidFill>
                          <a:effectLst/>
                        </a:rPr>
                        <a:t>SLEUTELS AUTOMECHANIEK (1X) </a:t>
                      </a:r>
                      <a:endParaRPr lang="nl-NL" sz="1200" b="0" i="0" u="none" strike="noStrike" dirty="0">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9636041"/>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11</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dirty="0">
                          <a:solidFill>
                            <a:schemeClr val="accent5">
                              <a:lumMod val="10000"/>
                            </a:schemeClr>
                          </a:solidFill>
                          <a:effectLst/>
                        </a:rPr>
                        <a:t>POTTEN EN PANNEN </a:t>
                      </a:r>
                      <a:endParaRPr lang="nl-NL" sz="1200" b="0" i="0" u="none" strike="noStrike" dirty="0">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4671279"/>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12</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dirty="0">
                          <a:solidFill>
                            <a:schemeClr val="accent5">
                              <a:lumMod val="10000"/>
                            </a:schemeClr>
                          </a:solidFill>
                          <a:effectLst/>
                        </a:rPr>
                        <a:t>TAPIJTEN </a:t>
                      </a:r>
                      <a:endParaRPr lang="nl-NL" sz="1200" b="0" i="0" u="none" strike="noStrike" dirty="0">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7828996"/>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13</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dirty="0">
                          <a:solidFill>
                            <a:schemeClr val="accent5">
                              <a:lumMod val="10000"/>
                            </a:schemeClr>
                          </a:solidFill>
                          <a:effectLst/>
                        </a:rPr>
                        <a:t>KUSSENS</a:t>
                      </a:r>
                      <a:endParaRPr lang="nl-NL" sz="1200" b="0" i="0" u="none" strike="noStrike" dirty="0">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42753337"/>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14</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dirty="0">
                          <a:solidFill>
                            <a:schemeClr val="accent5">
                              <a:lumMod val="10000"/>
                            </a:schemeClr>
                          </a:solidFill>
                          <a:effectLst/>
                        </a:rPr>
                        <a:t>MATRASSEN DIK</a:t>
                      </a:r>
                      <a:endParaRPr lang="nl-NL" sz="1200" b="0" i="0" u="none" strike="noStrike" dirty="0">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7060762"/>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15</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u="none" strike="noStrike" dirty="0">
                          <a:solidFill>
                            <a:schemeClr val="accent5">
                              <a:lumMod val="10000"/>
                            </a:schemeClr>
                          </a:solidFill>
                          <a:effectLst/>
                        </a:rPr>
                        <a:t>GENERATOR (1 PER TENT/CONTAINER) </a:t>
                      </a:r>
                      <a:endParaRPr lang="nl-NL" sz="1200" b="0" i="0" u="none" strike="noStrike" dirty="0">
                        <a:solidFill>
                          <a:schemeClr val="accent5">
                            <a:lumMod val="10000"/>
                          </a:schemeClr>
                        </a:solidFill>
                        <a:effectLst/>
                        <a:latin typeface="Arial" panose="020B0604020202020204" pitchFamily="34" charset="0"/>
                      </a:endParaRP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90623315"/>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16</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b="0" i="0" u="none" strike="noStrike" dirty="0">
                          <a:solidFill>
                            <a:schemeClr val="accent5">
                              <a:lumMod val="10000"/>
                            </a:schemeClr>
                          </a:solidFill>
                          <a:effectLst/>
                          <a:latin typeface="Arial" panose="020B0604020202020204" pitchFamily="34" charset="0"/>
                        </a:rPr>
                        <a:t>TENTVERWARMING ( KACHELS/ HEATERS) </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66084"/>
                  </a:ext>
                </a:extLst>
              </a:tr>
              <a:tr h="195284">
                <a:tc>
                  <a:txBody>
                    <a:bodyPr/>
                    <a:lstStyle/>
                    <a:p>
                      <a:pPr algn="l" fontAlgn="t"/>
                      <a:r>
                        <a:rPr lang="nl-NL" sz="1200" b="0" i="0" u="none" strike="noStrike" dirty="0">
                          <a:solidFill>
                            <a:schemeClr val="accent5">
                              <a:lumMod val="10000"/>
                            </a:schemeClr>
                          </a:solidFill>
                          <a:effectLst/>
                          <a:latin typeface="Arial" panose="020B0604020202020204" pitchFamily="34" charset="0"/>
                        </a:rPr>
                        <a:t>17</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200" b="0" i="0" u="none" strike="noStrike" dirty="0">
                          <a:solidFill>
                            <a:schemeClr val="accent5">
                              <a:lumMod val="10000"/>
                            </a:schemeClr>
                          </a:solidFill>
                          <a:effectLst/>
                          <a:latin typeface="Arial" panose="020B0604020202020204" pitchFamily="34" charset="0"/>
                        </a:rPr>
                        <a:t>VERLICHTING </a:t>
                      </a:r>
                    </a:p>
                  </a:txBody>
                  <a:tcPr marL="5963" marR="5963" marT="596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2638347"/>
                  </a:ext>
                </a:extLst>
              </a:tr>
            </a:tbl>
          </a:graphicData>
        </a:graphic>
      </p:graphicFrame>
      <p:sp>
        <p:nvSpPr>
          <p:cNvPr id="5" name="Tekstvak 4">
            <a:extLst>
              <a:ext uri="{FF2B5EF4-FFF2-40B4-BE49-F238E27FC236}">
                <a16:creationId xmlns:a16="http://schemas.microsoft.com/office/drawing/2014/main" id="{C1243A76-CD9D-64FD-3137-E25E54DF34E3}"/>
              </a:ext>
            </a:extLst>
          </p:cNvPr>
          <p:cNvSpPr txBox="1"/>
          <p:nvPr/>
        </p:nvSpPr>
        <p:spPr>
          <a:xfrm>
            <a:off x="1475656" y="5864484"/>
            <a:ext cx="7920880" cy="461665"/>
          </a:xfrm>
          <a:prstGeom prst="rect">
            <a:avLst/>
          </a:prstGeom>
          <a:noFill/>
        </p:spPr>
        <p:txBody>
          <a:bodyPr wrap="square" rtlCol="0">
            <a:spAutoFit/>
          </a:bodyPr>
          <a:lstStyle/>
          <a:p>
            <a:r>
              <a:rPr lang="nl-NL" dirty="0">
                <a:solidFill>
                  <a:schemeClr val="accent5">
                    <a:lumMod val="10000"/>
                  </a:schemeClr>
                </a:solidFill>
              </a:rPr>
              <a:t>Momenteel wordt de hulpvraag verder gespecificeerd </a:t>
            </a:r>
          </a:p>
        </p:txBody>
      </p:sp>
    </p:spTree>
    <p:extLst>
      <p:ext uri="{BB962C8B-B14F-4D97-AF65-F5344CB8AC3E}">
        <p14:creationId xmlns:p14="http://schemas.microsoft.com/office/powerpoint/2010/main" val="320166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963CA2A3-526E-03CB-A092-7B1A260719FF}"/>
              </a:ext>
            </a:extLst>
          </p:cNvPr>
          <p:cNvSpPr>
            <a:spLocks noGrp="1" noChangeArrowheads="1"/>
          </p:cNvSpPr>
          <p:nvPr>
            <p:ph type="title"/>
          </p:nvPr>
        </p:nvSpPr>
        <p:spPr>
          <a:xfrm>
            <a:off x="1799506" y="116632"/>
            <a:ext cx="7371928" cy="715962"/>
          </a:xfrm>
        </p:spPr>
        <p:txBody>
          <a:bodyPr/>
          <a:lstStyle/>
          <a:p>
            <a:r>
              <a:rPr lang="nl-NL" sz="3600" kern="1200" dirty="0">
                <a:solidFill>
                  <a:schemeClr val="accent4">
                    <a:lumMod val="10000"/>
                  </a:schemeClr>
                </a:solidFill>
              </a:rPr>
              <a:t>Oproep LinkedIn</a:t>
            </a:r>
            <a:endParaRPr lang="en-US" altLang="nl-NL" sz="3600" kern="1200" dirty="0">
              <a:solidFill>
                <a:schemeClr val="accent4">
                  <a:lumMod val="10000"/>
                </a:schemeClr>
              </a:solidFill>
            </a:endParaRPr>
          </a:p>
        </p:txBody>
      </p:sp>
      <p:sp>
        <p:nvSpPr>
          <p:cNvPr id="4" name="Tekstvak 3">
            <a:extLst>
              <a:ext uri="{FF2B5EF4-FFF2-40B4-BE49-F238E27FC236}">
                <a16:creationId xmlns:a16="http://schemas.microsoft.com/office/drawing/2014/main" id="{6DDDD10A-B310-54F6-DB94-B5723413E79E}"/>
              </a:ext>
            </a:extLst>
          </p:cNvPr>
          <p:cNvSpPr txBox="1"/>
          <p:nvPr/>
        </p:nvSpPr>
        <p:spPr>
          <a:xfrm>
            <a:off x="2051720" y="832594"/>
            <a:ext cx="6624735" cy="5878532"/>
          </a:xfrm>
          <a:prstGeom prst="rect">
            <a:avLst/>
          </a:prstGeom>
          <a:noFill/>
        </p:spPr>
        <p:txBody>
          <a:bodyPr wrap="square">
            <a:spAutoFit/>
          </a:bodyPr>
          <a:lstStyle/>
          <a:p>
            <a:pPr algn="l"/>
            <a:r>
              <a:rPr lang="nl-NL" sz="800" dirty="0">
                <a:solidFill>
                  <a:srgbClr val="006666"/>
                </a:solidFill>
                <a:effectLst/>
                <a:latin typeface="Arial" panose="020B0604020202020204" pitchFamily="34" charset="0"/>
                <a:ea typeface="Calibri" panose="020F0502020204030204" pitchFamily="34" charset="0"/>
              </a:rPr>
              <a:t>Beste LinkedIn-netwerk, (Oproep van 28/09/2023)</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Ik keer terug van een recente verkenningsreis door Marokko, waar ik getuige was van de verwoestende impact van de recente aardbeving. Het is een ervaring die diepe indruk op me heeft gemaakt, en ik ben vastbesloten om te helpen waar de hulp het hardst nodig is.</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Als ondernemer ben ik me bewust van de verantwoordelijkheid die ik draag, en ik heb besloten een groot deel van mijn omzet voor het jaar 2022 te doneren aan deze cruciale missie.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Tijdens mijn verkenningsreis, die DTV Nieuws nauwlettend heeft gevolgd, hebben we gezien hoe de dorpen </a:t>
            </a:r>
            <a:r>
              <a:rPr lang="nl-NL" sz="800" dirty="0" err="1">
                <a:solidFill>
                  <a:srgbClr val="006666"/>
                </a:solidFill>
                <a:effectLst/>
                <a:latin typeface="Arial" panose="020B0604020202020204" pitchFamily="34" charset="0"/>
                <a:ea typeface="Calibri" panose="020F0502020204030204" pitchFamily="34" charset="0"/>
              </a:rPr>
              <a:t>Douar</a:t>
            </a:r>
            <a:r>
              <a:rPr lang="nl-NL" sz="800" dirty="0">
                <a:solidFill>
                  <a:srgbClr val="006666"/>
                </a:solidFill>
                <a:effectLst/>
                <a:latin typeface="Arial" panose="020B0604020202020204" pitchFamily="34" charset="0"/>
                <a:ea typeface="Calibri" panose="020F0502020204030204" pitchFamily="34" charset="0"/>
              </a:rPr>
              <a:t> </a:t>
            </a:r>
            <a:r>
              <a:rPr lang="nl-NL" sz="800" dirty="0" err="1">
                <a:solidFill>
                  <a:srgbClr val="006666"/>
                </a:solidFill>
                <a:effectLst/>
                <a:latin typeface="Arial" panose="020B0604020202020204" pitchFamily="34" charset="0"/>
                <a:ea typeface="Calibri" panose="020F0502020204030204" pitchFamily="34" charset="0"/>
              </a:rPr>
              <a:t>Taghroute</a:t>
            </a:r>
            <a:r>
              <a:rPr lang="nl-NL" sz="800" dirty="0">
                <a:solidFill>
                  <a:srgbClr val="006666"/>
                </a:solidFill>
                <a:effectLst/>
                <a:latin typeface="Arial" panose="020B0604020202020204" pitchFamily="34" charset="0"/>
                <a:ea typeface="Calibri" panose="020F0502020204030204" pitchFamily="34" charset="0"/>
              </a:rPr>
              <a:t>, </a:t>
            </a:r>
            <a:r>
              <a:rPr lang="nl-NL" sz="800" dirty="0" err="1">
                <a:solidFill>
                  <a:srgbClr val="006666"/>
                </a:solidFill>
                <a:effectLst/>
                <a:latin typeface="Arial" panose="020B0604020202020204" pitchFamily="34" charset="0"/>
                <a:ea typeface="Calibri" panose="020F0502020204030204" pitchFamily="34" charset="0"/>
              </a:rPr>
              <a:t>Douar</a:t>
            </a:r>
            <a:r>
              <a:rPr lang="nl-NL" sz="800" dirty="0">
                <a:solidFill>
                  <a:srgbClr val="006666"/>
                </a:solidFill>
                <a:effectLst/>
                <a:latin typeface="Arial" panose="020B0604020202020204" pitchFamily="34" charset="0"/>
                <a:ea typeface="Calibri" panose="020F0502020204030204" pitchFamily="34" charset="0"/>
              </a:rPr>
              <a:t> </a:t>
            </a:r>
            <a:r>
              <a:rPr lang="nl-NL" sz="800" dirty="0" err="1">
                <a:solidFill>
                  <a:srgbClr val="006666"/>
                </a:solidFill>
                <a:effectLst/>
                <a:latin typeface="Arial" panose="020B0604020202020204" pitchFamily="34" charset="0"/>
                <a:ea typeface="Calibri" panose="020F0502020204030204" pitchFamily="34" charset="0"/>
              </a:rPr>
              <a:t>Toufghine</a:t>
            </a:r>
            <a:r>
              <a:rPr lang="nl-NL" sz="800" dirty="0">
                <a:solidFill>
                  <a:srgbClr val="006666"/>
                </a:solidFill>
                <a:effectLst/>
                <a:latin typeface="Arial" panose="020B0604020202020204" pitchFamily="34" charset="0"/>
                <a:ea typeface="Calibri" panose="020F0502020204030204" pitchFamily="34" charset="0"/>
              </a:rPr>
              <a:t> in de provincie </a:t>
            </a:r>
            <a:r>
              <a:rPr lang="nl-NL" sz="800" dirty="0" err="1">
                <a:solidFill>
                  <a:srgbClr val="006666"/>
                </a:solidFill>
                <a:effectLst/>
                <a:latin typeface="Arial" panose="020B0604020202020204" pitchFamily="34" charset="0"/>
                <a:ea typeface="Calibri" panose="020F0502020204030204" pitchFamily="34" charset="0"/>
              </a:rPr>
              <a:t>Azilal</a:t>
            </a:r>
            <a:r>
              <a:rPr lang="nl-NL" sz="800" dirty="0">
                <a:solidFill>
                  <a:srgbClr val="006666"/>
                </a:solidFill>
                <a:effectLst/>
                <a:latin typeface="Arial" panose="020B0604020202020204" pitchFamily="34" charset="0"/>
                <a:ea typeface="Calibri" panose="020F0502020204030204" pitchFamily="34" charset="0"/>
              </a:rPr>
              <a:t>, en de dorpen </a:t>
            </a:r>
            <a:r>
              <a:rPr lang="nl-NL" sz="800" dirty="0" err="1">
                <a:solidFill>
                  <a:srgbClr val="006666"/>
                </a:solidFill>
                <a:effectLst/>
                <a:latin typeface="Arial" panose="020B0604020202020204" pitchFamily="34" charset="0"/>
                <a:ea typeface="Calibri" panose="020F0502020204030204" pitchFamily="34" charset="0"/>
              </a:rPr>
              <a:t>Douar</a:t>
            </a:r>
            <a:r>
              <a:rPr lang="nl-NL" sz="800" dirty="0">
                <a:solidFill>
                  <a:srgbClr val="006666"/>
                </a:solidFill>
                <a:effectLst/>
                <a:latin typeface="Arial" panose="020B0604020202020204" pitchFamily="34" charset="0"/>
                <a:ea typeface="Calibri" panose="020F0502020204030204" pitchFamily="34" charset="0"/>
              </a:rPr>
              <a:t> Dar Al ‘Askar, </a:t>
            </a:r>
            <a:r>
              <a:rPr lang="nl-NL" sz="800" dirty="0" err="1">
                <a:solidFill>
                  <a:srgbClr val="006666"/>
                </a:solidFill>
                <a:effectLst/>
                <a:latin typeface="Arial" panose="020B0604020202020204" pitchFamily="34" charset="0"/>
                <a:ea typeface="Calibri" panose="020F0502020204030204" pitchFamily="34" charset="0"/>
              </a:rPr>
              <a:t>Douar</a:t>
            </a:r>
            <a:r>
              <a:rPr lang="nl-NL" sz="800" dirty="0">
                <a:solidFill>
                  <a:srgbClr val="006666"/>
                </a:solidFill>
                <a:effectLst/>
                <a:latin typeface="Arial" panose="020B0604020202020204" pitchFamily="34" charset="0"/>
                <a:ea typeface="Calibri" panose="020F0502020204030204" pitchFamily="34" charset="0"/>
              </a:rPr>
              <a:t> </a:t>
            </a:r>
            <a:r>
              <a:rPr lang="nl-NL" sz="800" dirty="0" err="1">
                <a:solidFill>
                  <a:srgbClr val="006666"/>
                </a:solidFill>
                <a:effectLst/>
                <a:latin typeface="Arial" panose="020B0604020202020204" pitchFamily="34" charset="0"/>
                <a:ea typeface="Calibri" panose="020F0502020204030204" pitchFamily="34" charset="0"/>
              </a:rPr>
              <a:t>Ait</a:t>
            </a:r>
            <a:r>
              <a:rPr lang="nl-NL" sz="800" dirty="0">
                <a:solidFill>
                  <a:srgbClr val="006666"/>
                </a:solidFill>
                <a:effectLst/>
                <a:latin typeface="Arial" panose="020B0604020202020204" pitchFamily="34" charset="0"/>
                <a:ea typeface="Calibri" panose="020F0502020204030204" pitchFamily="34" charset="0"/>
              </a:rPr>
              <a:t> El </a:t>
            </a:r>
            <a:r>
              <a:rPr lang="nl-NL" sz="800" dirty="0" err="1">
                <a:solidFill>
                  <a:srgbClr val="006666"/>
                </a:solidFill>
                <a:effectLst/>
                <a:latin typeface="Arial" panose="020B0604020202020204" pitchFamily="34" charset="0"/>
                <a:ea typeface="Calibri" panose="020F0502020204030204" pitchFamily="34" charset="0"/>
              </a:rPr>
              <a:t>Haj</a:t>
            </a:r>
            <a:r>
              <a:rPr lang="nl-NL" sz="800" dirty="0">
                <a:solidFill>
                  <a:srgbClr val="006666"/>
                </a:solidFill>
                <a:effectLst/>
                <a:latin typeface="Arial" panose="020B0604020202020204" pitchFamily="34" charset="0"/>
                <a:ea typeface="Calibri" panose="020F0502020204030204" pitchFamily="34" charset="0"/>
              </a:rPr>
              <a:t> en </a:t>
            </a:r>
            <a:r>
              <a:rPr lang="nl-NL" sz="800" dirty="0" err="1">
                <a:solidFill>
                  <a:srgbClr val="006666"/>
                </a:solidFill>
                <a:effectLst/>
                <a:latin typeface="Arial" panose="020B0604020202020204" pitchFamily="34" charset="0"/>
                <a:ea typeface="Calibri" panose="020F0502020204030204" pitchFamily="34" charset="0"/>
              </a:rPr>
              <a:t>Douar</a:t>
            </a:r>
            <a:r>
              <a:rPr lang="nl-NL" sz="800" dirty="0">
                <a:solidFill>
                  <a:srgbClr val="006666"/>
                </a:solidFill>
                <a:effectLst/>
                <a:latin typeface="Arial" panose="020B0604020202020204" pitchFamily="34" charset="0"/>
                <a:ea typeface="Calibri" panose="020F0502020204030204" pitchFamily="34" charset="0"/>
              </a:rPr>
              <a:t> </a:t>
            </a:r>
            <a:r>
              <a:rPr lang="nl-NL" sz="800" dirty="0" err="1">
                <a:solidFill>
                  <a:srgbClr val="006666"/>
                </a:solidFill>
                <a:effectLst/>
                <a:latin typeface="Arial" panose="020B0604020202020204" pitchFamily="34" charset="0"/>
                <a:ea typeface="Calibri" panose="020F0502020204030204" pitchFamily="34" charset="0"/>
              </a:rPr>
              <a:t>Taghbart</a:t>
            </a:r>
            <a:r>
              <a:rPr lang="nl-NL" sz="800" dirty="0">
                <a:solidFill>
                  <a:srgbClr val="006666"/>
                </a:solidFill>
                <a:effectLst/>
                <a:latin typeface="Arial" panose="020B0604020202020204" pitchFamily="34" charset="0"/>
                <a:ea typeface="Calibri" panose="020F0502020204030204" pitchFamily="34" charset="0"/>
              </a:rPr>
              <a:t> in de provincie Al </a:t>
            </a:r>
            <a:r>
              <a:rPr lang="nl-NL" sz="800" dirty="0" err="1">
                <a:solidFill>
                  <a:srgbClr val="006666"/>
                </a:solidFill>
                <a:effectLst/>
                <a:latin typeface="Arial" panose="020B0604020202020204" pitchFamily="34" charset="0"/>
                <a:ea typeface="Calibri" panose="020F0502020204030204" pitchFamily="34" charset="0"/>
              </a:rPr>
              <a:t>Houze</a:t>
            </a:r>
            <a:r>
              <a:rPr lang="nl-NL" sz="800" dirty="0">
                <a:solidFill>
                  <a:srgbClr val="006666"/>
                </a:solidFill>
                <a:effectLst/>
                <a:latin typeface="Arial" panose="020B0604020202020204" pitchFamily="34" charset="0"/>
                <a:ea typeface="Calibri" panose="020F0502020204030204" pitchFamily="34" charset="0"/>
              </a:rPr>
              <a:t>, weinig tot geen hulp hebben gekregen tot nu toe. De behoeften zijn overweldigend, maar ik geloof sterk in de kracht van gemeenschap en samenwerking.</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Daarom roep ik jullie allemaal op om samen met mij de handen ineen te slaan en deze 5 dorpen te helpen waar het nodig is.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Op dit moment is het ’s nachts heel erg koud in de bergen en begint het regenseizoen. De winter staat voor de deur en de winter in het hoge Atlasgebergte betekent “Sneeuw”.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De bewoners van de dorpen hebben aangegeven dringend behoefte te hebben aan de volgende hulpgoederen:</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r>
              <a:rPr lang="nl-NL" sz="800" b="1" dirty="0">
                <a:solidFill>
                  <a:srgbClr val="006666"/>
                </a:solidFill>
                <a:effectLst/>
                <a:latin typeface="Arial" panose="020B0604020202020204" pitchFamily="34" charset="0"/>
                <a:ea typeface="Calibri" panose="020F0502020204030204" pitchFamily="34" charset="0"/>
              </a:rPr>
              <a:t>Wooncontainers/ stevige tenten</a:t>
            </a:r>
            <a:r>
              <a:rPr lang="nl-NL" sz="800" b="1" dirty="0">
                <a:solidFill>
                  <a:srgbClr val="006666"/>
                </a:solidFill>
                <a:ea typeface="Calibri" panose="020F0502020204030204" pitchFamily="34" charset="0"/>
              </a:rPr>
              <a:t> 		- </a:t>
            </a:r>
            <a:r>
              <a:rPr lang="nl-NL" sz="800" dirty="0">
                <a:solidFill>
                  <a:srgbClr val="006666"/>
                </a:solidFill>
                <a:effectLst/>
                <a:latin typeface="Arial" panose="020B0604020202020204" pitchFamily="34" charset="0"/>
                <a:ea typeface="Calibri" panose="020F0502020204030204" pitchFamily="34" charset="0"/>
              </a:rPr>
              <a:t> voor onderdak.</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r>
              <a:rPr lang="nl-NL" sz="800" b="1" dirty="0">
                <a:solidFill>
                  <a:srgbClr val="006666"/>
                </a:solidFill>
                <a:effectLst/>
                <a:latin typeface="Arial" panose="020B0604020202020204" pitchFamily="34" charset="0"/>
                <a:ea typeface="Calibri" panose="020F0502020204030204" pitchFamily="34" charset="0"/>
              </a:rPr>
              <a:t>Houten pallets			</a:t>
            </a:r>
            <a:r>
              <a:rPr lang="nl-NL" sz="800" b="1" dirty="0">
                <a:solidFill>
                  <a:srgbClr val="006666"/>
                </a:solidFill>
                <a:ea typeface="Calibri" panose="020F0502020204030204" pitchFamily="34" charset="0"/>
              </a:rPr>
              <a:t>-  </a:t>
            </a:r>
            <a:r>
              <a:rPr lang="nl-NL" sz="800" dirty="0">
                <a:solidFill>
                  <a:srgbClr val="006666"/>
                </a:solidFill>
                <a:effectLst/>
                <a:latin typeface="Arial" panose="020B0604020202020204" pitchFamily="34" charset="0"/>
                <a:ea typeface="Calibri" panose="020F0502020204030204" pitchFamily="34" charset="0"/>
              </a:rPr>
              <a:t>voor het droog houden van matrassen en tapijten binnen tenten.</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r>
              <a:rPr lang="nl-NL" sz="800" b="1" dirty="0">
                <a:solidFill>
                  <a:srgbClr val="006666"/>
                </a:solidFill>
                <a:effectLst/>
                <a:latin typeface="Arial" panose="020B0604020202020204" pitchFamily="34" charset="0"/>
                <a:ea typeface="Calibri" panose="020F0502020204030204" pitchFamily="34" charset="0"/>
              </a:rPr>
              <a:t>Mobiele douches en mobiele wc’s</a:t>
            </a:r>
            <a:r>
              <a:rPr lang="nl-NL" sz="800" b="1" dirty="0">
                <a:solidFill>
                  <a:srgbClr val="006666"/>
                </a:solidFill>
                <a:ea typeface="Calibri" panose="020F0502020204030204" pitchFamily="34" charset="0"/>
              </a:rPr>
              <a:t> 		- </a:t>
            </a:r>
            <a:r>
              <a:rPr lang="nl-NL" sz="800" dirty="0">
                <a:solidFill>
                  <a:srgbClr val="006666"/>
                </a:solidFill>
                <a:effectLst/>
                <a:latin typeface="Arial" panose="020B0604020202020204" pitchFamily="34" charset="0"/>
                <a:ea typeface="Calibri" panose="020F0502020204030204" pitchFamily="34" charset="0"/>
              </a:rPr>
              <a:t> voor sanitaire voorzieningen.</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r>
              <a:rPr lang="nl-NL" sz="800" b="1" dirty="0">
                <a:solidFill>
                  <a:srgbClr val="006666"/>
                </a:solidFill>
                <a:effectLst/>
                <a:latin typeface="Arial" panose="020B0604020202020204" pitchFamily="34" charset="0"/>
                <a:ea typeface="Calibri" panose="020F0502020204030204" pitchFamily="34" charset="0"/>
              </a:rPr>
              <a:t>Rollen plastic</a:t>
            </a:r>
            <a:r>
              <a:rPr lang="nl-NL" sz="800" b="1" dirty="0">
                <a:solidFill>
                  <a:srgbClr val="006666"/>
                </a:solidFill>
                <a:ea typeface="Calibri" panose="020F0502020204030204" pitchFamily="34" charset="0"/>
              </a:rPr>
              <a:t> 			</a:t>
            </a:r>
            <a:r>
              <a:rPr lang="nl-NL" sz="800" dirty="0">
                <a:solidFill>
                  <a:srgbClr val="006666"/>
                </a:solidFill>
                <a:ea typeface="Calibri" panose="020F0502020204030204" pitchFamily="34" charset="0"/>
              </a:rPr>
              <a:t>-</a:t>
            </a:r>
            <a:r>
              <a:rPr lang="nl-NL" sz="800" dirty="0">
                <a:solidFill>
                  <a:srgbClr val="006666"/>
                </a:solidFill>
                <a:effectLst/>
                <a:latin typeface="Arial" panose="020B0604020202020204" pitchFamily="34" charset="0"/>
                <a:ea typeface="Calibri" panose="020F0502020204030204" pitchFamily="34" charset="0"/>
              </a:rPr>
              <a:t> </a:t>
            </a:r>
            <a:r>
              <a:rPr lang="nl-NL" sz="800" dirty="0">
                <a:solidFill>
                  <a:srgbClr val="006666"/>
                </a:solidFill>
                <a:ea typeface="Calibri" panose="020F0502020204030204" pitchFamily="34" charset="0"/>
              </a:rPr>
              <a:t> </a:t>
            </a:r>
            <a:r>
              <a:rPr lang="nl-NL" sz="800" dirty="0">
                <a:solidFill>
                  <a:srgbClr val="006666"/>
                </a:solidFill>
                <a:effectLst/>
                <a:latin typeface="Arial" panose="020B0604020202020204" pitchFamily="34" charset="0"/>
                <a:ea typeface="Calibri" panose="020F0502020204030204" pitchFamily="34" charset="0"/>
              </a:rPr>
              <a:t>om waterdichte schuilplaatsen te creëren.</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r>
              <a:rPr lang="nl-NL" sz="800" b="1" dirty="0">
                <a:solidFill>
                  <a:srgbClr val="006666"/>
                </a:solidFill>
                <a:effectLst/>
                <a:latin typeface="Arial" panose="020B0604020202020204" pitchFamily="34" charset="0"/>
                <a:ea typeface="Calibri" panose="020F0502020204030204" pitchFamily="34" charset="0"/>
              </a:rPr>
              <a:t>Waterdichte winterkleding</a:t>
            </a:r>
            <a:r>
              <a:rPr lang="nl-NL" sz="800" b="1" dirty="0">
                <a:solidFill>
                  <a:srgbClr val="006666"/>
                </a:solidFill>
                <a:ea typeface="Calibri" panose="020F0502020204030204" pitchFamily="34" charset="0"/>
              </a:rPr>
              <a:t> 		</a:t>
            </a:r>
            <a:r>
              <a:rPr lang="nl-NL" sz="800" dirty="0">
                <a:solidFill>
                  <a:srgbClr val="006666"/>
                </a:solidFill>
                <a:ea typeface="Calibri" panose="020F0502020204030204" pitchFamily="34" charset="0"/>
              </a:rPr>
              <a:t>-  </a:t>
            </a:r>
            <a:r>
              <a:rPr lang="nl-NL" sz="800" dirty="0">
                <a:solidFill>
                  <a:srgbClr val="006666"/>
                </a:solidFill>
                <a:effectLst/>
                <a:latin typeface="Arial" panose="020B0604020202020204" pitchFamily="34" charset="0"/>
                <a:ea typeface="Calibri" panose="020F0502020204030204" pitchFamily="34" charset="0"/>
              </a:rPr>
              <a:t>zoals jassen, rubberen laarzen, thermokleding, sokken en mutsen/petten.</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r>
              <a:rPr lang="nl-NL" sz="800" b="1" dirty="0">
                <a:solidFill>
                  <a:srgbClr val="006666"/>
                </a:solidFill>
                <a:effectLst/>
                <a:latin typeface="Arial" panose="020B0604020202020204" pitchFamily="34" charset="0"/>
                <a:ea typeface="Calibri" panose="020F0502020204030204" pitchFamily="34" charset="0"/>
              </a:rPr>
              <a:t>Ovens en gasflessen</a:t>
            </a:r>
            <a:r>
              <a:rPr lang="nl-NL" sz="800" b="1" dirty="0">
                <a:solidFill>
                  <a:srgbClr val="006666"/>
                </a:solidFill>
                <a:ea typeface="Calibri" panose="020F0502020204030204" pitchFamily="34" charset="0"/>
              </a:rPr>
              <a:t> 		</a:t>
            </a:r>
            <a:r>
              <a:rPr lang="nl-NL" sz="800" dirty="0">
                <a:solidFill>
                  <a:srgbClr val="006666"/>
                </a:solidFill>
                <a:ea typeface="Calibri" panose="020F0502020204030204" pitchFamily="34" charset="0"/>
              </a:rPr>
              <a:t>- </a:t>
            </a:r>
            <a:r>
              <a:rPr lang="nl-NL" sz="800" dirty="0">
                <a:solidFill>
                  <a:srgbClr val="006666"/>
                </a:solidFill>
                <a:effectLst/>
                <a:latin typeface="Arial" panose="020B0604020202020204" pitchFamily="34" charset="0"/>
                <a:ea typeface="Calibri" panose="020F0502020204030204" pitchFamily="34" charset="0"/>
              </a:rPr>
              <a:t> voor koken en verwarming.</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r>
              <a:rPr lang="nl-NL" sz="800" b="1" dirty="0">
                <a:solidFill>
                  <a:srgbClr val="006666"/>
                </a:solidFill>
                <a:effectLst/>
                <a:latin typeface="Arial" panose="020B0604020202020204" pitchFamily="34" charset="0"/>
                <a:ea typeface="Calibri" panose="020F0502020204030204" pitchFamily="34" charset="0"/>
              </a:rPr>
              <a:t>Zonnepanelen</a:t>
            </a:r>
            <a:r>
              <a:rPr lang="nl-NL" sz="800" dirty="0">
                <a:solidFill>
                  <a:srgbClr val="006666"/>
                </a:solidFill>
                <a:effectLst/>
                <a:latin typeface="Arial" panose="020B0604020202020204" pitchFamily="34" charset="0"/>
                <a:ea typeface="Calibri" panose="020F0502020204030204" pitchFamily="34" charset="0"/>
              </a:rPr>
              <a:t> 			-  voor elektriciteit in afgelegen gebieden.</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r>
              <a:rPr lang="nl-NL" sz="800" b="1" dirty="0">
                <a:solidFill>
                  <a:srgbClr val="006666"/>
                </a:solidFill>
                <a:effectLst/>
                <a:latin typeface="Arial" panose="020B0604020202020204" pitchFamily="34" charset="0"/>
                <a:ea typeface="Calibri" panose="020F0502020204030204" pitchFamily="34" charset="0"/>
              </a:rPr>
              <a:t>Sleutels voor automechaniek</a:t>
            </a:r>
            <a:r>
              <a:rPr lang="nl-NL" sz="800" b="1" dirty="0">
                <a:solidFill>
                  <a:srgbClr val="006666"/>
                </a:solidFill>
                <a:ea typeface="Calibri" panose="020F0502020204030204" pitchFamily="34" charset="0"/>
              </a:rPr>
              <a:t> 		</a:t>
            </a:r>
            <a:r>
              <a:rPr lang="nl-NL" sz="800" dirty="0">
                <a:solidFill>
                  <a:srgbClr val="006666"/>
                </a:solidFill>
                <a:ea typeface="Calibri" panose="020F0502020204030204" pitchFamily="34" charset="0"/>
              </a:rPr>
              <a:t>-  </a:t>
            </a:r>
            <a:r>
              <a:rPr lang="nl-NL" sz="800" dirty="0">
                <a:solidFill>
                  <a:srgbClr val="006666"/>
                </a:solidFill>
                <a:effectLst/>
                <a:latin typeface="Arial" panose="020B0604020202020204" pitchFamily="34" charset="0"/>
                <a:ea typeface="Calibri" panose="020F0502020204030204" pitchFamily="34" charset="0"/>
              </a:rPr>
              <a:t>om transportmiddelen operationeel te houden.</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r>
              <a:rPr lang="nl-NL" sz="800" b="1" dirty="0">
                <a:solidFill>
                  <a:srgbClr val="006666"/>
                </a:solidFill>
                <a:effectLst/>
                <a:latin typeface="Arial" panose="020B0604020202020204" pitchFamily="34" charset="0"/>
                <a:ea typeface="Calibri" panose="020F0502020204030204" pitchFamily="34" charset="0"/>
              </a:rPr>
              <a:t>Potten, pannen en tapijten 		</a:t>
            </a:r>
            <a:r>
              <a:rPr lang="nl-NL" sz="800" dirty="0">
                <a:solidFill>
                  <a:srgbClr val="006666"/>
                </a:solidFill>
                <a:effectLst/>
                <a:latin typeface="Arial" panose="020B0604020202020204" pitchFamily="34" charset="0"/>
                <a:ea typeface="Calibri" panose="020F0502020204030204" pitchFamily="34" charset="0"/>
              </a:rPr>
              <a:t>-  voor dagelijks gebruik.</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r>
              <a:rPr lang="nl-NL" sz="800" b="1" dirty="0">
                <a:solidFill>
                  <a:srgbClr val="006666"/>
                </a:solidFill>
                <a:effectLst/>
                <a:latin typeface="Arial" panose="020B0604020202020204" pitchFamily="34" charset="0"/>
                <a:ea typeface="Calibri" panose="020F0502020204030204" pitchFamily="34" charset="0"/>
              </a:rPr>
              <a:t>Kussens, dekens en dikke matrassen</a:t>
            </a:r>
            <a:r>
              <a:rPr lang="nl-NL" sz="800" b="1" dirty="0">
                <a:solidFill>
                  <a:srgbClr val="006666"/>
                </a:solidFill>
                <a:ea typeface="Calibri" panose="020F0502020204030204" pitchFamily="34" charset="0"/>
              </a:rPr>
              <a:t> 	</a:t>
            </a:r>
            <a:r>
              <a:rPr lang="nl-NL" sz="800" dirty="0">
                <a:solidFill>
                  <a:srgbClr val="006666"/>
                </a:solidFill>
                <a:ea typeface="Calibri" panose="020F0502020204030204" pitchFamily="34" charset="0"/>
              </a:rPr>
              <a:t>-  </a:t>
            </a:r>
            <a:r>
              <a:rPr lang="nl-NL" sz="800" dirty="0">
                <a:solidFill>
                  <a:srgbClr val="006666"/>
                </a:solidFill>
                <a:effectLst/>
                <a:latin typeface="Arial" panose="020B0604020202020204" pitchFamily="34" charset="0"/>
                <a:ea typeface="Calibri" panose="020F0502020204030204" pitchFamily="34" charset="0"/>
              </a:rPr>
              <a:t>voor comfortabele rust.</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r>
              <a:rPr lang="nl-NL" sz="800" b="1" dirty="0">
                <a:solidFill>
                  <a:srgbClr val="006666"/>
                </a:solidFill>
                <a:effectLst/>
                <a:latin typeface="Arial" panose="020B0604020202020204" pitchFamily="34" charset="0"/>
                <a:ea typeface="Calibri" panose="020F0502020204030204" pitchFamily="34" charset="0"/>
              </a:rPr>
              <a:t>Generatoren</a:t>
            </a:r>
            <a:r>
              <a:rPr lang="nl-NL" sz="800" dirty="0">
                <a:solidFill>
                  <a:srgbClr val="006666"/>
                </a:solidFill>
                <a:effectLst/>
                <a:latin typeface="Arial" panose="020B0604020202020204" pitchFamily="34" charset="0"/>
                <a:ea typeface="Calibri" panose="020F0502020204030204" pitchFamily="34" charset="0"/>
              </a:rPr>
              <a:t> (1 per tent/ container) 		-  voor essentiële elektriciteit.</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Jullie steun in de vorm van deze hulpgoederen is van onschatbare waarde voor de mensen die het meest zijn getroffen.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Als je niet in staat bent om goederen te doneren, kun je ook bijdragen door middel van financiële donaties, waarmee we deze benodigdheden kunnen aanschaffen. </a:t>
            </a:r>
          </a:p>
          <a:p>
            <a:pPr algn="l"/>
            <a:r>
              <a:rPr lang="nl-NL" sz="800" dirty="0">
                <a:solidFill>
                  <a:srgbClr val="006666"/>
                </a:solidFill>
                <a:ea typeface="Calibri" panose="020F0502020204030204" pitchFamily="34" charset="0"/>
              </a:rPr>
              <a:t>Deel alsjeblieft dit bericht in jouw netwerk. Mogelijk dat je binnen jouw netwerk iemand kent die ons kan helpen.</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Laten we samenwerken en actie ondernemen om deze levensnoodzakelijke goederen te verzamelen en te leveren.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Neem alsjeblieft contact met me op als je wilt bijdragen of als je ideeën hebt om ons doel te bereiken.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Samen kunnen we Marokko weer opbouwen en hoop brengen in het leven van degenen die het </a:t>
            </a:r>
            <a:r>
              <a:rPr lang="nl-NL" sz="800" dirty="0" err="1">
                <a:solidFill>
                  <a:srgbClr val="006666"/>
                </a:solidFill>
                <a:effectLst/>
                <a:latin typeface="Arial" panose="020B0604020202020204" pitchFamily="34" charset="0"/>
                <a:ea typeface="Calibri" panose="020F0502020204030204" pitchFamily="34" charset="0"/>
              </a:rPr>
              <a:t>het</a:t>
            </a:r>
            <a:r>
              <a:rPr lang="nl-NL" sz="800" dirty="0">
                <a:solidFill>
                  <a:srgbClr val="006666"/>
                </a:solidFill>
                <a:effectLst/>
                <a:latin typeface="Arial" panose="020B0604020202020204" pitchFamily="34" charset="0"/>
                <a:ea typeface="Calibri" panose="020F0502020204030204" pitchFamily="34" charset="0"/>
              </a:rPr>
              <a:t> meest nodig hebben.</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Laten we de kracht van ons netwerk gebruiken om deze gemeenschappen te ondersteunen en een impactvolle positieve verandering teweeg te brengen.</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 </a:t>
            </a:r>
            <a:endParaRPr lang="nl-NL" sz="800" dirty="0">
              <a:effectLst/>
              <a:latin typeface="Calibri" panose="020F0502020204030204" pitchFamily="34" charset="0"/>
              <a:ea typeface="Calibri" panose="020F0502020204030204" pitchFamily="34" charset="0"/>
            </a:endParaRPr>
          </a:p>
          <a:p>
            <a:pPr algn="l"/>
            <a:r>
              <a:rPr lang="nl-NL" sz="800" dirty="0">
                <a:solidFill>
                  <a:srgbClr val="006666"/>
                </a:solidFill>
                <a:effectLst/>
                <a:latin typeface="Arial" panose="020B0604020202020204" pitchFamily="34" charset="0"/>
                <a:ea typeface="Calibri" panose="020F0502020204030204" pitchFamily="34" charset="0"/>
              </a:rPr>
              <a:t>#SamenVoorMarokko #AardbevingHulp #SamenSterk #DTVReportages #Hulpgoederen #Doneren #OndernemerMetEenMissie</a:t>
            </a:r>
            <a:endParaRPr lang="nl-NL" sz="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14668935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E03493-B55B-C356-1A37-06D38C9A0F73}"/>
              </a:ext>
            </a:extLst>
          </p:cNvPr>
          <p:cNvSpPr>
            <a:spLocks noGrp="1"/>
          </p:cNvSpPr>
          <p:nvPr>
            <p:ph type="title"/>
          </p:nvPr>
        </p:nvSpPr>
        <p:spPr/>
        <p:txBody>
          <a:bodyPr/>
          <a:lstStyle/>
          <a:p>
            <a:pPr algn="ctr"/>
            <a:r>
              <a:rPr lang="nl-NL" b="1" dirty="0"/>
              <a:t>CONTACTGEGEVENS</a:t>
            </a:r>
          </a:p>
        </p:txBody>
      </p:sp>
      <p:pic>
        <p:nvPicPr>
          <p:cNvPr id="21" name="Afbeelding 20">
            <a:extLst>
              <a:ext uri="{FF2B5EF4-FFF2-40B4-BE49-F238E27FC236}">
                <a16:creationId xmlns:a16="http://schemas.microsoft.com/office/drawing/2014/main" id="{01D914C5-876D-7AF5-5679-528EC2BCBC74}"/>
              </a:ext>
            </a:extLst>
          </p:cNvPr>
          <p:cNvPicPr>
            <a:picLocks noChangeAspect="1"/>
          </p:cNvPicPr>
          <p:nvPr/>
        </p:nvPicPr>
        <p:blipFill rotWithShape="1">
          <a:blip r:embed="rId2"/>
          <a:srcRect r="46276"/>
          <a:stretch/>
        </p:blipFill>
        <p:spPr>
          <a:xfrm>
            <a:off x="2245393" y="1988840"/>
            <a:ext cx="4653214" cy="2880320"/>
          </a:xfrm>
          <a:prstGeom prst="rect">
            <a:avLst/>
          </a:prstGeom>
        </p:spPr>
      </p:pic>
      <p:pic>
        <p:nvPicPr>
          <p:cNvPr id="22" name="Picture 8" descr="Marokko Vlag In Hartvorm Geïsoleerd Op Witte Achtergrond Royalty-Vrije  Foto, Plaatjes, Beelden en Stock Fotografie. Image 12703537">
            <a:extLst>
              <a:ext uri="{FF2B5EF4-FFF2-40B4-BE49-F238E27FC236}">
                <a16:creationId xmlns:a16="http://schemas.microsoft.com/office/drawing/2014/main" id="{EF6222B1-3FE1-75BF-C9E3-392789D48FD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173" t="13222" r="6012" b="9136"/>
          <a:stretch/>
        </p:blipFill>
        <p:spPr bwMode="auto">
          <a:xfrm>
            <a:off x="7668344" y="116275"/>
            <a:ext cx="1296144" cy="117270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4" descr="Nederlandse Vlag Hart Glanzende Knop Stock-Vector | FreeImages">
            <a:extLst>
              <a:ext uri="{FF2B5EF4-FFF2-40B4-BE49-F238E27FC236}">
                <a16:creationId xmlns:a16="http://schemas.microsoft.com/office/drawing/2014/main" id="{F86260F0-D292-13FB-95D6-9032EA9FDE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5489848"/>
            <a:ext cx="1368152" cy="1368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1862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a:extLst>
              <a:ext uri="{FF2B5EF4-FFF2-40B4-BE49-F238E27FC236}">
                <a16:creationId xmlns:a16="http://schemas.microsoft.com/office/drawing/2014/main" id="{02004F92-D6D0-49B2-A9FC-92C58D4F8924}"/>
              </a:ext>
            </a:extLst>
          </p:cNvPr>
          <p:cNvSpPr>
            <a:spLocks noGrp="1" noChangeArrowheads="1"/>
          </p:cNvSpPr>
          <p:nvPr>
            <p:ph type="body" idx="1"/>
          </p:nvPr>
        </p:nvSpPr>
        <p:spPr>
          <a:xfrm>
            <a:off x="914400" y="1268760"/>
            <a:ext cx="7315200" cy="3168352"/>
          </a:xfrm>
        </p:spPr>
        <p:txBody>
          <a:bodyPr/>
          <a:lstStyle/>
          <a:p>
            <a:pPr marL="342900" indent="-342900">
              <a:buFont typeface="+mj-lt"/>
              <a:buAutoNum type="arabicPeriod"/>
            </a:pPr>
            <a:r>
              <a:rPr lang="nl-NL" sz="1200" dirty="0"/>
              <a:t>Hulp verlenen aan slachtoffers die weinig tot geen hulp krijgen;</a:t>
            </a:r>
          </a:p>
          <a:p>
            <a:pPr marL="342900" indent="-342900">
              <a:buFont typeface="+mj-lt"/>
              <a:buAutoNum type="arabicPeriod"/>
            </a:pPr>
            <a:endParaRPr lang="nl-NL" sz="1200" dirty="0"/>
          </a:p>
          <a:p>
            <a:pPr marL="342900" indent="-342900">
              <a:buFont typeface="+mj-lt"/>
              <a:buAutoNum type="arabicPeriod"/>
            </a:pPr>
            <a:r>
              <a:rPr lang="nl-NL" sz="1200" dirty="0"/>
              <a:t>Opzetten van samenwerking tussen het volledig onafhankelijk en belangeloos Bossche burgerinitiatief en een </a:t>
            </a:r>
            <a:r>
              <a:rPr lang="nl-NL" sz="1200" i="1" dirty="0"/>
              <a:t>sterk vrijwilligersnetwerk met juiste expertise in Nederland, België en Marokko; </a:t>
            </a:r>
            <a:endParaRPr lang="nl-NL" sz="1200" dirty="0"/>
          </a:p>
          <a:p>
            <a:pPr marL="342900" indent="-342900">
              <a:buFont typeface="+mj-lt"/>
              <a:buAutoNum type="arabicPeriod"/>
            </a:pPr>
            <a:endParaRPr lang="nl-NL" sz="1200" dirty="0"/>
          </a:p>
          <a:p>
            <a:pPr marL="342900" indent="-342900">
              <a:buFont typeface="+mj-lt"/>
              <a:buAutoNum type="arabicPeriod"/>
            </a:pPr>
            <a:r>
              <a:rPr lang="nl-NL" sz="1200" dirty="0"/>
              <a:t>Hulpvraag en hulpaanbod op elkaar afstemmen door het ophalen van de behoefte bij de slachtoffers ter plaatse;</a:t>
            </a:r>
          </a:p>
          <a:p>
            <a:pPr marL="342900" indent="-342900">
              <a:buFont typeface="+mj-lt"/>
              <a:buAutoNum type="arabicPeriod"/>
            </a:pPr>
            <a:endParaRPr lang="nl-NL" sz="1200" dirty="0"/>
          </a:p>
          <a:p>
            <a:pPr marL="342900" indent="-342900">
              <a:buFont typeface="+mj-lt"/>
              <a:buAutoNum type="arabicPeriod"/>
            </a:pPr>
            <a:r>
              <a:rPr lang="nl-NL" sz="1200" dirty="0"/>
              <a:t>Concretisering hulpvraag per dorp;</a:t>
            </a:r>
          </a:p>
          <a:p>
            <a:pPr marL="342900" indent="-342900">
              <a:buFont typeface="+mj-lt"/>
              <a:buAutoNum type="arabicPeriod"/>
            </a:pPr>
            <a:endParaRPr lang="nl-NL" sz="1200" dirty="0"/>
          </a:p>
          <a:p>
            <a:pPr marL="342900" indent="-342900">
              <a:buFont typeface="+mj-lt"/>
              <a:buAutoNum type="arabicPeriod"/>
            </a:pPr>
            <a:r>
              <a:rPr lang="nl-NL" sz="1200" dirty="0"/>
              <a:t>Strakke coördinatie hulpaanbod door projectmatige aanpak (no nonsens aanpak); </a:t>
            </a:r>
          </a:p>
          <a:p>
            <a:pPr marL="342900" indent="-342900">
              <a:buFont typeface="+mj-lt"/>
              <a:buAutoNum type="arabicPeriod"/>
            </a:pPr>
            <a:endParaRPr lang="nl-NL" sz="1200" dirty="0"/>
          </a:p>
          <a:p>
            <a:pPr marL="342900" indent="-342900">
              <a:buFont typeface="+mj-lt"/>
              <a:buAutoNum type="arabicPeriod"/>
            </a:pPr>
            <a:r>
              <a:rPr lang="nl-NL" sz="1200" dirty="0"/>
              <a:t>Strakke communicatie – 1 contactpersoon/coördinator per dorp + heldere taakverdeling van betrokkenen bij hulpinitiatief.</a:t>
            </a:r>
          </a:p>
          <a:p>
            <a:pPr marL="342900" indent="-342900">
              <a:buFont typeface="+mj-lt"/>
              <a:buAutoNum type="arabicPeriod"/>
            </a:pPr>
            <a:endParaRPr lang="nl-NL" sz="1200" dirty="0"/>
          </a:p>
          <a:p>
            <a:pPr marL="342900" indent="-342900">
              <a:buFont typeface="+mj-lt"/>
              <a:buAutoNum type="arabicPeriod"/>
            </a:pPr>
            <a:r>
              <a:rPr lang="nl-NL" sz="1200" dirty="0"/>
              <a:t>100% transparantie m.b.t. gedoneerde hulpgoederen en ingezameld geld – regelmatige update en inzage in bestede middelen.</a:t>
            </a:r>
          </a:p>
          <a:p>
            <a:pPr marL="0" indent="0" eaLnBrk="1" hangingPunct="1">
              <a:lnSpc>
                <a:spcPct val="80000"/>
              </a:lnSpc>
              <a:buNone/>
            </a:pPr>
            <a:endParaRPr lang="en-US" altLang="nl-NL" sz="1800" dirty="0"/>
          </a:p>
        </p:txBody>
      </p:sp>
      <p:sp>
        <p:nvSpPr>
          <p:cNvPr id="4099" name="Rectangle 7">
            <a:extLst>
              <a:ext uri="{FF2B5EF4-FFF2-40B4-BE49-F238E27FC236}">
                <a16:creationId xmlns:a16="http://schemas.microsoft.com/office/drawing/2014/main" id="{7E330A8C-378D-FEAB-6E1C-BC4DFC6924E2}"/>
              </a:ext>
            </a:extLst>
          </p:cNvPr>
          <p:cNvSpPr>
            <a:spLocks noGrp="1" noChangeArrowheads="1"/>
          </p:cNvSpPr>
          <p:nvPr>
            <p:ph type="title"/>
          </p:nvPr>
        </p:nvSpPr>
        <p:spPr>
          <a:xfrm>
            <a:off x="1043608" y="404664"/>
            <a:ext cx="7315200" cy="504825"/>
          </a:xfrm>
        </p:spPr>
        <p:txBody>
          <a:bodyPr/>
          <a:lstStyle/>
          <a:p>
            <a:pPr algn="ctr" eaLnBrk="1" hangingPunct="1"/>
            <a:r>
              <a:rPr lang="en-US" sz="3600" dirty="0" err="1">
                <a:solidFill>
                  <a:schemeClr val="bg1"/>
                </a:solidFill>
              </a:rPr>
              <a:t>Doelstelling</a:t>
            </a:r>
            <a:r>
              <a:rPr lang="en-US" sz="3600" dirty="0">
                <a:solidFill>
                  <a:schemeClr val="bg1"/>
                </a:solidFill>
              </a:rPr>
              <a:t> </a:t>
            </a:r>
            <a:br>
              <a:rPr lang="en-US" sz="3600" dirty="0">
                <a:solidFill>
                  <a:schemeClr val="bg1"/>
                </a:solidFill>
              </a:rPr>
            </a:br>
            <a:r>
              <a:rPr lang="en-US" sz="3600" dirty="0" err="1">
                <a:solidFill>
                  <a:schemeClr val="bg1"/>
                </a:solidFill>
              </a:rPr>
              <a:t>Bossch</a:t>
            </a:r>
            <a:r>
              <a:rPr lang="en-US" sz="3600" dirty="0">
                <a:solidFill>
                  <a:schemeClr val="bg1"/>
                </a:solidFill>
              </a:rPr>
              <a:t> </a:t>
            </a:r>
            <a:r>
              <a:rPr lang="en-US" sz="3600" dirty="0" err="1">
                <a:solidFill>
                  <a:schemeClr val="bg1"/>
                </a:solidFill>
              </a:rPr>
              <a:t>hulp-initiatief</a:t>
            </a:r>
            <a:r>
              <a:rPr lang="en-US" sz="3600" dirty="0">
                <a:solidFill>
                  <a:schemeClr val="bg1"/>
                </a:solidFill>
              </a:rPr>
              <a:t> </a:t>
            </a:r>
            <a:endParaRPr lang="ru-RU" altLang="nl-NL" sz="3600" dirty="0">
              <a:solidFill>
                <a:schemeClr val="bg1"/>
              </a:solidFill>
            </a:endParaRPr>
          </a:p>
        </p:txBody>
      </p:sp>
      <p:graphicFrame>
        <p:nvGraphicFramePr>
          <p:cNvPr id="7" name="Diagram 6">
            <a:extLst>
              <a:ext uri="{FF2B5EF4-FFF2-40B4-BE49-F238E27FC236}">
                <a16:creationId xmlns:a16="http://schemas.microsoft.com/office/drawing/2014/main" id="{BEA14C87-36E6-CE32-C3DC-830A37557193}"/>
              </a:ext>
            </a:extLst>
          </p:cNvPr>
          <p:cNvGraphicFramePr/>
          <p:nvPr>
            <p:extLst>
              <p:ext uri="{D42A27DB-BD31-4B8C-83A1-F6EECF244321}">
                <p14:modId xmlns:p14="http://schemas.microsoft.com/office/powerpoint/2010/main" val="1874210589"/>
              </p:ext>
            </p:extLst>
          </p:nvPr>
        </p:nvGraphicFramePr>
        <p:xfrm>
          <a:off x="2771800" y="4898163"/>
          <a:ext cx="3232479" cy="180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8" descr="Marokko Vlag In Hartvorm Geïsoleerd Op Witte Achtergrond Royalty-Vrije  Foto, Plaatjes, Beelden en Stock Fotografie. Image 12703537">
            <a:extLst>
              <a:ext uri="{FF2B5EF4-FFF2-40B4-BE49-F238E27FC236}">
                <a16:creationId xmlns:a16="http://schemas.microsoft.com/office/drawing/2014/main" id="{C72EBEC0-4B04-50C1-0B02-2C4ED85BA9A5}"/>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8173" t="13222" r="6012" b="9136"/>
          <a:stretch/>
        </p:blipFill>
        <p:spPr bwMode="auto">
          <a:xfrm>
            <a:off x="107504" y="6293229"/>
            <a:ext cx="477527" cy="432048"/>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Den Bosch Posters for Sale | Redbubble">
            <a:extLst>
              <a:ext uri="{FF2B5EF4-FFF2-40B4-BE49-F238E27FC236}">
                <a16:creationId xmlns:a16="http://schemas.microsoft.com/office/drawing/2014/main" id="{94AA3CDA-0517-DF2E-F262-33E88C349B5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58808" y="6206544"/>
            <a:ext cx="518733" cy="5187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8FF32C1D-E943-5C82-4D4F-B9E92492D628}"/>
              </a:ext>
            </a:extLst>
          </p:cNvPr>
          <p:cNvSpPr>
            <a:spLocks noGrp="1"/>
          </p:cNvSpPr>
          <p:nvPr>
            <p:ph type="title"/>
          </p:nvPr>
        </p:nvSpPr>
        <p:spPr>
          <a:xfrm>
            <a:off x="1259632" y="331603"/>
            <a:ext cx="5173960" cy="1129112"/>
          </a:xfrm>
        </p:spPr>
        <p:txBody>
          <a:bodyPr/>
          <a:lstStyle/>
          <a:p>
            <a:pPr algn="ctr"/>
            <a:r>
              <a:rPr lang="nl-NL" sz="3600" dirty="0"/>
              <a:t>Reisgezelschap</a:t>
            </a:r>
          </a:p>
        </p:txBody>
      </p:sp>
      <p:sp>
        <p:nvSpPr>
          <p:cNvPr id="5" name="Tijdelijke aanduiding voor inhoud 2">
            <a:extLst>
              <a:ext uri="{FF2B5EF4-FFF2-40B4-BE49-F238E27FC236}">
                <a16:creationId xmlns:a16="http://schemas.microsoft.com/office/drawing/2014/main" id="{FCCF0066-68B3-F81C-4532-6D007025FD60}"/>
              </a:ext>
            </a:extLst>
          </p:cNvPr>
          <p:cNvSpPr>
            <a:spLocks noGrp="1"/>
          </p:cNvSpPr>
          <p:nvPr>
            <p:ph idx="1"/>
          </p:nvPr>
        </p:nvSpPr>
        <p:spPr>
          <a:xfrm>
            <a:off x="2994670" y="1628800"/>
            <a:ext cx="6149330" cy="4123656"/>
          </a:xfrm>
        </p:spPr>
        <p:txBody>
          <a:bodyPr>
            <a:noAutofit/>
          </a:bodyPr>
          <a:lstStyle/>
          <a:p>
            <a:pPr marL="0" indent="0">
              <a:buNone/>
            </a:pPr>
            <a:endParaRPr lang="nl-NL" sz="2000" dirty="0">
              <a:solidFill>
                <a:schemeClr val="accent5">
                  <a:lumMod val="10000"/>
                </a:schemeClr>
              </a:solidFill>
            </a:endParaRPr>
          </a:p>
          <a:p>
            <a:pPr marL="0" indent="0">
              <a:buNone/>
            </a:pPr>
            <a:r>
              <a:rPr lang="nl-NL" sz="2000" dirty="0">
                <a:solidFill>
                  <a:schemeClr val="accent5">
                    <a:lumMod val="10000"/>
                  </a:schemeClr>
                </a:solidFill>
              </a:rPr>
              <a:t>Afi de Haan – Oubaibra </a:t>
            </a:r>
            <a:r>
              <a:rPr lang="nl-NL" sz="2000" i="1" dirty="0">
                <a:solidFill>
                  <a:schemeClr val="accent5">
                    <a:lumMod val="10000"/>
                  </a:schemeClr>
                </a:solidFill>
              </a:rPr>
              <a:t>- ‘s-Hertogenbosch </a:t>
            </a:r>
          </a:p>
          <a:p>
            <a:pPr marL="0" indent="0">
              <a:buNone/>
            </a:pPr>
            <a:r>
              <a:rPr lang="nl-NL" sz="1600" dirty="0">
                <a:solidFill>
                  <a:schemeClr val="bg1">
                    <a:lumMod val="50000"/>
                  </a:schemeClr>
                </a:solidFill>
              </a:rPr>
              <a:t>Vrijwilliger/ Initiatiefnemer verkenningsreis / Donateur – stadsbewoner.</a:t>
            </a:r>
          </a:p>
          <a:p>
            <a:pPr marL="0" indent="0">
              <a:buNone/>
            </a:pPr>
            <a:endParaRPr lang="nl-NL" sz="2000" dirty="0">
              <a:solidFill>
                <a:schemeClr val="accent5">
                  <a:lumMod val="10000"/>
                </a:schemeClr>
              </a:solidFill>
            </a:endParaRPr>
          </a:p>
          <a:p>
            <a:pPr marL="0" indent="0">
              <a:buNone/>
            </a:pPr>
            <a:r>
              <a:rPr lang="nl-NL" sz="2000" dirty="0" err="1">
                <a:solidFill>
                  <a:schemeClr val="accent5">
                    <a:lumMod val="10000"/>
                  </a:schemeClr>
                </a:solidFill>
              </a:rPr>
              <a:t>Hayat</a:t>
            </a:r>
            <a:r>
              <a:rPr lang="nl-NL" sz="2000" dirty="0">
                <a:solidFill>
                  <a:schemeClr val="accent5">
                    <a:lumMod val="10000"/>
                  </a:schemeClr>
                </a:solidFill>
              </a:rPr>
              <a:t> El </a:t>
            </a:r>
            <a:r>
              <a:rPr lang="nl-NL" sz="2000" dirty="0" err="1">
                <a:solidFill>
                  <a:schemeClr val="accent5">
                    <a:lumMod val="10000"/>
                  </a:schemeClr>
                </a:solidFill>
              </a:rPr>
              <a:t>Barouta</a:t>
            </a:r>
            <a:r>
              <a:rPr lang="nl-NL" sz="2000" dirty="0">
                <a:solidFill>
                  <a:schemeClr val="accent5">
                    <a:lumMod val="10000"/>
                  </a:schemeClr>
                </a:solidFill>
              </a:rPr>
              <a:t> - </a:t>
            </a:r>
            <a:r>
              <a:rPr lang="nl-NL" sz="2000" i="1" dirty="0">
                <a:solidFill>
                  <a:schemeClr val="accent5">
                    <a:lumMod val="10000"/>
                  </a:schemeClr>
                </a:solidFill>
              </a:rPr>
              <a:t>Belgisch Limburg </a:t>
            </a:r>
          </a:p>
          <a:p>
            <a:pPr marL="0" indent="0">
              <a:buNone/>
            </a:pPr>
            <a:r>
              <a:rPr lang="nl-NL" sz="1600" dirty="0">
                <a:solidFill>
                  <a:schemeClr val="bg1">
                    <a:lumMod val="50000"/>
                  </a:schemeClr>
                </a:solidFill>
              </a:rPr>
              <a:t>Voorzitter Vlaamse Vereniging Al Rahma – actief met een groep vrijwilligers in Marokko - bestrijdt armoede en verleend hulp aan zeer kwetsbare burgers in heel Marokko.</a:t>
            </a:r>
          </a:p>
          <a:p>
            <a:pPr marL="0" indent="0">
              <a:buNone/>
            </a:pPr>
            <a:r>
              <a:rPr lang="nl-NL" sz="2000" dirty="0">
                <a:solidFill>
                  <a:schemeClr val="accent5">
                    <a:lumMod val="10000"/>
                  </a:schemeClr>
                </a:solidFill>
              </a:rPr>
              <a:t> </a:t>
            </a:r>
          </a:p>
          <a:p>
            <a:pPr marL="0" indent="0">
              <a:buNone/>
            </a:pPr>
            <a:r>
              <a:rPr lang="nl-NL" sz="2000" dirty="0">
                <a:solidFill>
                  <a:schemeClr val="accent5">
                    <a:lumMod val="10000"/>
                  </a:schemeClr>
                </a:solidFill>
              </a:rPr>
              <a:t>Ruud de Pinth </a:t>
            </a:r>
            <a:r>
              <a:rPr lang="nl-NL" sz="2000" i="1" dirty="0">
                <a:solidFill>
                  <a:schemeClr val="accent5">
                    <a:lumMod val="10000"/>
                  </a:schemeClr>
                </a:solidFill>
              </a:rPr>
              <a:t>- ‘s-Hertogenbosch </a:t>
            </a:r>
          </a:p>
          <a:p>
            <a:pPr marL="0" indent="0">
              <a:buNone/>
            </a:pPr>
            <a:r>
              <a:rPr lang="nl-NL" sz="1600" dirty="0">
                <a:solidFill>
                  <a:schemeClr val="bg1">
                    <a:lumMod val="50000"/>
                  </a:schemeClr>
                </a:solidFill>
              </a:rPr>
              <a:t>Verslaglegger - DTV-Nieuws – stadsbewoner.</a:t>
            </a:r>
          </a:p>
        </p:txBody>
      </p:sp>
      <p:pic>
        <p:nvPicPr>
          <p:cNvPr id="7" name="Afbeelding 6">
            <a:extLst>
              <a:ext uri="{FF2B5EF4-FFF2-40B4-BE49-F238E27FC236}">
                <a16:creationId xmlns:a16="http://schemas.microsoft.com/office/drawing/2014/main" id="{3900A40C-313A-331E-07DB-CB9ADA5AED0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5208" y="3356993"/>
            <a:ext cx="1024058" cy="432048"/>
          </a:xfrm>
          <a:prstGeom prst="rect">
            <a:avLst/>
          </a:prstGeom>
          <a:noFill/>
        </p:spPr>
      </p:pic>
      <p:pic>
        <p:nvPicPr>
          <p:cNvPr id="8" name="Afbeelding 7">
            <a:extLst>
              <a:ext uri="{FF2B5EF4-FFF2-40B4-BE49-F238E27FC236}">
                <a16:creationId xmlns:a16="http://schemas.microsoft.com/office/drawing/2014/main" id="{C30D46D9-90AA-BCD6-01D0-042FCC0F9D9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70247" y="2058093"/>
            <a:ext cx="893979" cy="515353"/>
          </a:xfrm>
          <a:prstGeom prst="rect">
            <a:avLst/>
          </a:prstGeom>
          <a:noFill/>
          <a:ln>
            <a:noFill/>
          </a:ln>
        </p:spPr>
      </p:pic>
      <p:pic>
        <p:nvPicPr>
          <p:cNvPr id="9" name="Afbeelding 8">
            <a:extLst>
              <a:ext uri="{FF2B5EF4-FFF2-40B4-BE49-F238E27FC236}">
                <a16:creationId xmlns:a16="http://schemas.microsoft.com/office/drawing/2014/main" id="{38623F47-E431-D460-25DB-5CB0A5E5F7C1}"/>
              </a:ext>
            </a:extLst>
          </p:cNvPr>
          <p:cNvPicPr>
            <a:picLocks noChangeAspect="1"/>
          </p:cNvPicPr>
          <p:nvPr/>
        </p:nvPicPr>
        <p:blipFill rotWithShape="1">
          <a:blip r:embed="rId6"/>
          <a:srcRect l="13092" t="57182" r="66186" b="37044"/>
          <a:stretch/>
        </p:blipFill>
        <p:spPr>
          <a:xfrm>
            <a:off x="1798633" y="4797152"/>
            <a:ext cx="1037208" cy="325094"/>
          </a:xfrm>
          <a:prstGeom prst="rect">
            <a:avLst/>
          </a:prstGeom>
        </p:spPr>
      </p:pic>
      <p:pic>
        <p:nvPicPr>
          <p:cNvPr id="10" name="Picture 8" descr="Marokko Vlag In Hartvorm Geïsoleerd Op Witte Achtergrond Royalty-Vrije  Foto, Plaatjes, Beelden en Stock Fotografie. Image 12703537">
            <a:extLst>
              <a:ext uri="{FF2B5EF4-FFF2-40B4-BE49-F238E27FC236}">
                <a16:creationId xmlns:a16="http://schemas.microsoft.com/office/drawing/2014/main" id="{3488CFAF-A856-A3DA-4B0D-ABBC27BD0C93}"/>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8173" t="13222" r="6012" b="9136"/>
          <a:stretch/>
        </p:blipFill>
        <p:spPr bwMode="auto">
          <a:xfrm>
            <a:off x="107504" y="6356350"/>
            <a:ext cx="477527" cy="4320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8FF32C1D-E943-5C82-4D4F-B9E92492D628}"/>
              </a:ext>
            </a:extLst>
          </p:cNvPr>
          <p:cNvSpPr>
            <a:spLocks noGrp="1"/>
          </p:cNvSpPr>
          <p:nvPr>
            <p:ph type="title"/>
          </p:nvPr>
        </p:nvSpPr>
        <p:spPr>
          <a:xfrm>
            <a:off x="1979712" y="136525"/>
            <a:ext cx="7783558" cy="916211"/>
          </a:xfrm>
        </p:spPr>
        <p:txBody>
          <a:bodyPr/>
          <a:lstStyle/>
          <a:p>
            <a:r>
              <a:rPr lang="en-US" sz="3600" kern="1200" dirty="0" err="1">
                <a:solidFill>
                  <a:schemeClr val="accent4">
                    <a:lumMod val="10000"/>
                  </a:schemeClr>
                </a:solidFill>
                <a:latin typeface="+mj-lt"/>
                <a:ea typeface="+mj-ea"/>
                <a:cs typeface="+mj-cs"/>
              </a:rPr>
              <a:t>Reisroute</a:t>
            </a:r>
            <a:r>
              <a:rPr lang="en-US" sz="3600" kern="1200" dirty="0">
                <a:solidFill>
                  <a:schemeClr val="accent4">
                    <a:lumMod val="10000"/>
                  </a:schemeClr>
                </a:solidFill>
                <a:latin typeface="+mj-lt"/>
                <a:ea typeface="+mj-ea"/>
                <a:cs typeface="+mj-cs"/>
              </a:rPr>
              <a:t> - </a:t>
            </a:r>
            <a:r>
              <a:rPr lang="en-US" sz="3600" kern="1200" dirty="0" err="1">
                <a:solidFill>
                  <a:schemeClr val="accent4">
                    <a:lumMod val="10000"/>
                  </a:schemeClr>
                </a:solidFill>
                <a:latin typeface="+mj-lt"/>
                <a:ea typeface="+mj-ea"/>
                <a:cs typeface="+mj-cs"/>
              </a:rPr>
              <a:t>verkenning</a:t>
            </a:r>
            <a:r>
              <a:rPr lang="en-US" sz="3600" kern="1200" dirty="0">
                <a:solidFill>
                  <a:schemeClr val="accent4">
                    <a:lumMod val="10000"/>
                  </a:schemeClr>
                </a:solidFill>
                <a:latin typeface="+mj-lt"/>
                <a:ea typeface="+mj-ea"/>
                <a:cs typeface="+mj-cs"/>
              </a:rPr>
              <a:t> </a:t>
            </a:r>
            <a:r>
              <a:rPr lang="en-US" sz="3600" kern="1200" dirty="0" err="1">
                <a:solidFill>
                  <a:schemeClr val="accent4">
                    <a:lumMod val="10000"/>
                  </a:schemeClr>
                </a:solidFill>
                <a:latin typeface="+mj-lt"/>
                <a:ea typeface="+mj-ea"/>
                <a:cs typeface="+mj-cs"/>
              </a:rPr>
              <a:t>hulpvraag</a:t>
            </a:r>
            <a:endParaRPr lang="nl-NL" sz="3600" b="1" dirty="0">
              <a:solidFill>
                <a:schemeClr val="accent4">
                  <a:lumMod val="10000"/>
                </a:schemeClr>
              </a:solidFill>
            </a:endParaRPr>
          </a:p>
        </p:txBody>
      </p:sp>
      <p:pic>
        <p:nvPicPr>
          <p:cNvPr id="10" name="Picture 8" descr="Marokko Vlag In Hartvorm Geïsoleerd Op Witte Achtergrond Royalty-Vrije  Foto, Plaatjes, Beelden en Stock Fotografie. Image 12703537">
            <a:extLst>
              <a:ext uri="{FF2B5EF4-FFF2-40B4-BE49-F238E27FC236}">
                <a16:creationId xmlns:a16="http://schemas.microsoft.com/office/drawing/2014/main" id="{3488CFAF-A856-A3DA-4B0D-ABBC27BD0C9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173" t="13222" r="6012" b="9136"/>
          <a:stretch/>
        </p:blipFill>
        <p:spPr bwMode="auto">
          <a:xfrm>
            <a:off x="107504" y="6356350"/>
            <a:ext cx="477527" cy="43204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Tabel 11">
            <a:extLst>
              <a:ext uri="{FF2B5EF4-FFF2-40B4-BE49-F238E27FC236}">
                <a16:creationId xmlns:a16="http://schemas.microsoft.com/office/drawing/2014/main" id="{113A6DD7-639D-CA8A-9C88-B4FBCA19C7F2}"/>
              </a:ext>
            </a:extLst>
          </p:cNvPr>
          <p:cNvGraphicFramePr>
            <a:graphicFrameLocks noGrp="1"/>
          </p:cNvGraphicFramePr>
          <p:nvPr>
            <p:extLst>
              <p:ext uri="{D42A27DB-BD31-4B8C-83A1-F6EECF244321}">
                <p14:modId xmlns:p14="http://schemas.microsoft.com/office/powerpoint/2010/main" val="3036981141"/>
              </p:ext>
            </p:extLst>
          </p:nvPr>
        </p:nvGraphicFramePr>
        <p:xfrm>
          <a:off x="2195736" y="1148030"/>
          <a:ext cx="6480720" cy="4957514"/>
        </p:xfrm>
        <a:graphic>
          <a:graphicData uri="http://schemas.openxmlformats.org/drawingml/2006/table">
            <a:tbl>
              <a:tblPr>
                <a:tableStyleId>{5C22544A-7EE6-4342-B048-85BDC9FD1C3A}</a:tableStyleId>
              </a:tblPr>
              <a:tblGrid>
                <a:gridCol w="1406386">
                  <a:extLst>
                    <a:ext uri="{9D8B030D-6E8A-4147-A177-3AD203B41FA5}">
                      <a16:colId xmlns:a16="http://schemas.microsoft.com/office/drawing/2014/main" val="797766682"/>
                    </a:ext>
                  </a:extLst>
                </a:gridCol>
                <a:gridCol w="5074334">
                  <a:extLst>
                    <a:ext uri="{9D8B030D-6E8A-4147-A177-3AD203B41FA5}">
                      <a16:colId xmlns:a16="http://schemas.microsoft.com/office/drawing/2014/main" val="3521739764"/>
                    </a:ext>
                  </a:extLst>
                </a:gridCol>
              </a:tblGrid>
              <a:tr h="767010">
                <a:tc>
                  <a:txBody>
                    <a:bodyPr/>
                    <a:lstStyle/>
                    <a:p>
                      <a:pPr algn="l" fontAlgn="t"/>
                      <a:r>
                        <a:rPr lang="nl-NL" sz="900" u="none" strike="noStrike" dirty="0">
                          <a:solidFill>
                            <a:schemeClr val="accent5">
                              <a:lumMod val="10000"/>
                            </a:schemeClr>
                          </a:solidFill>
                          <a:effectLst/>
                        </a:rPr>
                        <a:t>Maandag 18/09/2023</a:t>
                      </a:r>
                      <a:endParaRPr lang="nl-NL" sz="900" b="0" i="0" u="none" strike="noStrike" dirty="0">
                        <a:solidFill>
                          <a:schemeClr val="accent5">
                            <a:lumMod val="10000"/>
                          </a:schemeClr>
                        </a:solidFill>
                        <a:effectLst/>
                        <a:latin typeface="Arial" panose="020B0604020202020204" pitchFamily="34" charset="0"/>
                      </a:endParaRPr>
                    </a:p>
                  </a:txBody>
                  <a:tcPr marL="6351" marR="6351" marT="635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900" u="none" strike="noStrike" dirty="0">
                          <a:solidFill>
                            <a:schemeClr val="accent5">
                              <a:lumMod val="10000"/>
                            </a:schemeClr>
                          </a:solidFill>
                          <a:effectLst/>
                        </a:rPr>
                        <a:t>Vertrek vanuit Eindhoven om 07.15 uur naar Marrakesh Aankomst in Marrakesh om 09.55 uur (lokale tijd - Marokko). </a:t>
                      </a:r>
                    </a:p>
                    <a:p>
                      <a:pPr algn="l" fontAlgn="t"/>
                      <a:endParaRPr lang="nl-NL" sz="900" u="none" strike="noStrike" dirty="0">
                        <a:solidFill>
                          <a:schemeClr val="accent5">
                            <a:lumMod val="10000"/>
                          </a:schemeClr>
                        </a:solidFill>
                        <a:effectLst/>
                      </a:endParaRPr>
                    </a:p>
                    <a:p>
                      <a:pPr algn="l" fontAlgn="t"/>
                      <a:r>
                        <a:rPr lang="nl-NL" sz="900" i="1" u="none" strike="noStrike" dirty="0">
                          <a:solidFill>
                            <a:schemeClr val="accent5">
                              <a:lumMod val="10000"/>
                            </a:schemeClr>
                          </a:solidFill>
                          <a:effectLst/>
                        </a:rPr>
                        <a:t>Transfer van de luchthaven naar </a:t>
                      </a:r>
                      <a:r>
                        <a:rPr lang="nl-NL" sz="900" i="1" u="none" strike="noStrike" dirty="0" err="1">
                          <a:solidFill>
                            <a:schemeClr val="accent5">
                              <a:lumMod val="10000"/>
                            </a:schemeClr>
                          </a:solidFill>
                          <a:effectLst/>
                        </a:rPr>
                        <a:t>Kalaat</a:t>
                      </a:r>
                      <a:r>
                        <a:rPr lang="nl-NL" sz="900" i="1" u="none" strike="noStrike" dirty="0">
                          <a:solidFill>
                            <a:schemeClr val="accent5">
                              <a:lumMod val="10000"/>
                            </a:schemeClr>
                          </a:solidFill>
                          <a:effectLst/>
                        </a:rPr>
                        <a:t> </a:t>
                      </a:r>
                      <a:r>
                        <a:rPr lang="nl-NL" sz="900" i="1" u="none" strike="noStrike" dirty="0" err="1">
                          <a:solidFill>
                            <a:schemeClr val="accent5">
                              <a:lumMod val="10000"/>
                            </a:schemeClr>
                          </a:solidFill>
                          <a:effectLst/>
                        </a:rPr>
                        <a:t>M'Gouna</a:t>
                      </a:r>
                      <a:r>
                        <a:rPr lang="nl-NL" sz="900" i="1" u="none" strike="noStrike" dirty="0">
                          <a:solidFill>
                            <a:schemeClr val="accent5">
                              <a:lumMod val="10000"/>
                            </a:schemeClr>
                          </a:solidFill>
                          <a:effectLst/>
                        </a:rPr>
                        <a:t>. </a:t>
                      </a:r>
                    </a:p>
                    <a:p>
                      <a:pPr algn="l" fontAlgn="t"/>
                      <a:r>
                        <a:rPr lang="nl-NL" sz="900" i="1" u="none" strike="noStrike" dirty="0">
                          <a:solidFill>
                            <a:schemeClr val="accent5">
                              <a:lumMod val="10000"/>
                            </a:schemeClr>
                          </a:solidFill>
                          <a:effectLst/>
                        </a:rPr>
                        <a:t>Overnachting in </a:t>
                      </a:r>
                      <a:r>
                        <a:rPr lang="nl-NL" sz="900" i="1" u="none" strike="noStrike" dirty="0" err="1">
                          <a:solidFill>
                            <a:schemeClr val="accent5">
                              <a:lumMod val="10000"/>
                            </a:schemeClr>
                          </a:solidFill>
                          <a:effectLst/>
                        </a:rPr>
                        <a:t>Kalaat</a:t>
                      </a:r>
                      <a:r>
                        <a:rPr lang="nl-NL" sz="900" i="1" u="none" strike="noStrike" dirty="0">
                          <a:solidFill>
                            <a:schemeClr val="accent5">
                              <a:lumMod val="10000"/>
                            </a:schemeClr>
                          </a:solidFill>
                          <a:effectLst/>
                        </a:rPr>
                        <a:t> </a:t>
                      </a:r>
                      <a:r>
                        <a:rPr lang="nl-NL" sz="900" i="1" u="none" strike="noStrike" dirty="0" err="1">
                          <a:solidFill>
                            <a:schemeClr val="accent5">
                              <a:lumMod val="10000"/>
                            </a:schemeClr>
                          </a:solidFill>
                          <a:effectLst/>
                        </a:rPr>
                        <a:t>M'Gouna</a:t>
                      </a:r>
                      <a:r>
                        <a:rPr lang="nl-NL" sz="900" i="1" u="none" strike="noStrike" dirty="0">
                          <a:solidFill>
                            <a:schemeClr val="accent5">
                              <a:lumMod val="10000"/>
                            </a:schemeClr>
                          </a:solidFill>
                          <a:effectLst/>
                        </a:rPr>
                        <a:t>- </a:t>
                      </a:r>
                      <a:r>
                        <a:rPr lang="fr-FR" sz="900" i="1" u="none" strike="noStrike" kern="1200" dirty="0" err="1">
                          <a:solidFill>
                            <a:schemeClr val="accent5">
                              <a:lumMod val="10000"/>
                            </a:schemeClr>
                          </a:solidFill>
                          <a:effectLst/>
                          <a:latin typeface="+mn-lt"/>
                          <a:ea typeface="+mn-ea"/>
                          <a:cs typeface="+mn-cs"/>
                        </a:rPr>
                        <a:t>Ghassat</a:t>
                      </a:r>
                      <a:r>
                        <a:rPr lang="fr-FR" sz="900" i="1" u="none" strike="noStrike" kern="1200" dirty="0">
                          <a:solidFill>
                            <a:schemeClr val="accent5">
                              <a:lumMod val="10000"/>
                            </a:schemeClr>
                          </a:solidFill>
                          <a:effectLst/>
                          <a:latin typeface="+mn-lt"/>
                          <a:ea typeface="+mn-ea"/>
                          <a:cs typeface="+mn-cs"/>
                        </a:rPr>
                        <a:t> dar el </a:t>
                      </a:r>
                      <a:r>
                        <a:rPr lang="fr-FR" sz="900" i="1" u="none" strike="noStrike" kern="1200" dirty="0" err="1">
                          <a:solidFill>
                            <a:schemeClr val="accent5">
                              <a:lumMod val="10000"/>
                            </a:schemeClr>
                          </a:solidFill>
                          <a:effectLst/>
                          <a:latin typeface="+mn-lt"/>
                          <a:ea typeface="+mn-ea"/>
                          <a:cs typeface="+mn-cs"/>
                        </a:rPr>
                        <a:t>haddaou</a:t>
                      </a:r>
                      <a:r>
                        <a:rPr lang="nl-NL" sz="900" i="1" u="none" strike="noStrike" kern="1200" dirty="0">
                          <a:solidFill>
                            <a:schemeClr val="accent5">
                              <a:lumMod val="10000"/>
                            </a:schemeClr>
                          </a:solidFill>
                          <a:effectLst/>
                          <a:latin typeface="+mn-lt"/>
                          <a:ea typeface="+mn-ea"/>
                          <a:cs typeface="+mn-cs"/>
                        </a:rPr>
                        <a:t> (Provincie </a:t>
                      </a:r>
                      <a:r>
                        <a:rPr lang="nl-NL" sz="900" i="1" u="none" strike="noStrike" kern="1200" dirty="0" err="1">
                          <a:solidFill>
                            <a:schemeClr val="accent5">
                              <a:lumMod val="10000"/>
                            </a:schemeClr>
                          </a:solidFill>
                          <a:effectLst/>
                          <a:latin typeface="+mn-lt"/>
                          <a:ea typeface="+mn-ea"/>
                          <a:cs typeface="+mn-cs"/>
                        </a:rPr>
                        <a:t>Ouarzazate</a:t>
                      </a:r>
                      <a:r>
                        <a:rPr lang="nl-NL" sz="900" i="1" u="none" strike="noStrike" kern="1200" dirty="0">
                          <a:solidFill>
                            <a:schemeClr val="accent5">
                              <a:lumMod val="10000"/>
                            </a:schemeClr>
                          </a:solidFill>
                          <a:effectLst/>
                          <a:latin typeface="+mn-lt"/>
                          <a:ea typeface="+mn-ea"/>
                          <a:cs typeface="+mn-cs"/>
                        </a:rPr>
                        <a:t>)  </a:t>
                      </a:r>
                    </a:p>
                    <a:p>
                      <a:pPr algn="l" fontAlgn="t"/>
                      <a:r>
                        <a:rPr lang="nl-NL" sz="900" i="1" u="none" strike="noStrike" dirty="0" err="1">
                          <a:solidFill>
                            <a:schemeClr val="accent5">
                              <a:lumMod val="10000"/>
                            </a:schemeClr>
                          </a:solidFill>
                          <a:effectLst/>
                        </a:rPr>
                        <a:t>Kalaat</a:t>
                      </a:r>
                      <a:r>
                        <a:rPr lang="nl-NL" sz="900" i="1" u="none" strike="noStrike" dirty="0">
                          <a:solidFill>
                            <a:schemeClr val="accent5">
                              <a:lumMod val="10000"/>
                            </a:schemeClr>
                          </a:solidFill>
                          <a:effectLst/>
                        </a:rPr>
                        <a:t> </a:t>
                      </a:r>
                      <a:r>
                        <a:rPr lang="nl-NL" sz="900" i="1" u="none" strike="noStrike" dirty="0" err="1">
                          <a:solidFill>
                            <a:schemeClr val="accent5">
                              <a:lumMod val="10000"/>
                            </a:schemeClr>
                          </a:solidFill>
                          <a:effectLst/>
                        </a:rPr>
                        <a:t>M'Gouna</a:t>
                      </a:r>
                      <a:r>
                        <a:rPr lang="nl-NL" sz="900" i="1" u="none" strike="noStrike" dirty="0">
                          <a:solidFill>
                            <a:schemeClr val="accent5">
                              <a:lumMod val="10000"/>
                            </a:schemeClr>
                          </a:solidFill>
                          <a:effectLst/>
                        </a:rPr>
                        <a:t> ligt op ongeveer 290 km van Marrakesh</a:t>
                      </a:r>
                    </a:p>
                  </a:txBody>
                  <a:tcPr marL="6351" marR="6351" marT="635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57096800"/>
                  </a:ext>
                </a:extLst>
              </a:tr>
              <a:tr h="893867">
                <a:tc>
                  <a:txBody>
                    <a:bodyPr/>
                    <a:lstStyle/>
                    <a:p>
                      <a:pPr algn="l" fontAlgn="t"/>
                      <a:r>
                        <a:rPr lang="nl-NL" sz="900" u="none" strike="noStrike" dirty="0">
                          <a:solidFill>
                            <a:schemeClr val="accent5">
                              <a:lumMod val="10000"/>
                            </a:schemeClr>
                          </a:solidFill>
                          <a:effectLst/>
                        </a:rPr>
                        <a:t>Dinsdag 19/09/2023</a:t>
                      </a:r>
                      <a:endParaRPr lang="nl-NL" sz="900" b="0" i="0" u="none" strike="noStrike" dirty="0">
                        <a:solidFill>
                          <a:schemeClr val="accent5">
                            <a:lumMod val="10000"/>
                          </a:schemeClr>
                        </a:solidFill>
                        <a:effectLst/>
                        <a:latin typeface="Arial" panose="020B0604020202020204" pitchFamily="34" charset="0"/>
                      </a:endParaRPr>
                    </a:p>
                  </a:txBody>
                  <a:tcPr marL="6351" marR="6351" marT="635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900" i="1" u="none" strike="noStrike" noProof="0" dirty="0">
                          <a:solidFill>
                            <a:schemeClr val="accent5">
                              <a:lumMod val="10000"/>
                            </a:schemeClr>
                          </a:solidFill>
                          <a:effectLst/>
                        </a:rPr>
                        <a:t>Kennismaking met de vrijwilligers van de Vlaamse vereniging Al Rahma – vrijwilligers woonachtig in Marokko – Kalaat M’Gouna </a:t>
                      </a:r>
                    </a:p>
                    <a:p>
                      <a:pPr algn="l" fontAlgn="t"/>
                      <a:r>
                        <a:rPr lang="fr-FR" sz="900" u="none" strike="noStrike" dirty="0">
                          <a:solidFill>
                            <a:schemeClr val="accent5">
                              <a:lumMod val="10000"/>
                            </a:schemeClr>
                          </a:solidFill>
                          <a:effectLst/>
                        </a:rPr>
                        <a:t> </a:t>
                      </a:r>
                      <a:endParaRPr lang="nl-NL" sz="900" u="none" strike="noStrike" dirty="0">
                        <a:solidFill>
                          <a:schemeClr val="accent5">
                            <a:lumMod val="10000"/>
                          </a:schemeClr>
                        </a:solidFill>
                        <a:effectLst/>
                      </a:endParaRPr>
                    </a:p>
                    <a:p>
                      <a:pPr algn="l" fontAlgn="t"/>
                      <a:r>
                        <a:rPr lang="nl-NL" sz="900" u="none" strike="noStrike" dirty="0">
                          <a:solidFill>
                            <a:schemeClr val="accent5">
                              <a:lumMod val="10000"/>
                            </a:schemeClr>
                          </a:solidFill>
                          <a:effectLst/>
                        </a:rPr>
                        <a:t>Van Kalaat </a:t>
                      </a:r>
                      <a:r>
                        <a:rPr lang="nl-NL" sz="900" u="none" strike="noStrike" kern="1200" dirty="0">
                          <a:solidFill>
                            <a:schemeClr val="accent5">
                              <a:lumMod val="10000"/>
                            </a:schemeClr>
                          </a:solidFill>
                          <a:effectLst/>
                          <a:latin typeface="+mn-lt"/>
                          <a:ea typeface="+mn-ea"/>
                          <a:cs typeface="+mn-cs"/>
                        </a:rPr>
                        <a:t>M'Gouna naar de getroffen dorpen </a:t>
                      </a:r>
                      <a:r>
                        <a:rPr lang="fr-FR" sz="900" b="1" u="none" strike="noStrike" kern="1200" dirty="0">
                          <a:solidFill>
                            <a:schemeClr val="accent5">
                              <a:lumMod val="10000"/>
                            </a:schemeClr>
                          </a:solidFill>
                          <a:effectLst/>
                          <a:latin typeface="+mn-lt"/>
                          <a:ea typeface="+mn-ea"/>
                          <a:cs typeface="+mn-cs"/>
                        </a:rPr>
                        <a:t>Douar taghroute </a:t>
                      </a:r>
                      <a:r>
                        <a:rPr lang="fr-FR" sz="900" u="none" strike="noStrike" kern="1200" dirty="0">
                          <a:solidFill>
                            <a:schemeClr val="accent5">
                              <a:lumMod val="10000"/>
                            </a:schemeClr>
                          </a:solidFill>
                          <a:effectLst/>
                          <a:latin typeface="+mn-lt"/>
                          <a:ea typeface="+mn-ea"/>
                          <a:cs typeface="+mn-cs"/>
                        </a:rPr>
                        <a:t>en </a:t>
                      </a:r>
                      <a:r>
                        <a:rPr lang="nl-NL" sz="900" b="1" u="none" strike="noStrike" kern="1200" dirty="0">
                          <a:solidFill>
                            <a:schemeClr val="accent5">
                              <a:lumMod val="10000"/>
                            </a:schemeClr>
                          </a:solidFill>
                          <a:effectLst/>
                          <a:latin typeface="+mn-lt"/>
                          <a:ea typeface="+mn-ea"/>
                          <a:cs typeface="+mn-cs"/>
                        </a:rPr>
                        <a:t>Douar Toufghine </a:t>
                      </a:r>
                      <a:r>
                        <a:rPr lang="nl-NL" sz="900" u="none" strike="noStrike" kern="1200" dirty="0">
                          <a:solidFill>
                            <a:schemeClr val="accent5">
                              <a:lumMod val="10000"/>
                            </a:schemeClr>
                          </a:solidFill>
                          <a:effectLst/>
                          <a:latin typeface="+mn-lt"/>
                          <a:ea typeface="+mn-ea"/>
                          <a:cs typeface="+mn-cs"/>
                        </a:rPr>
                        <a:t>(beide dorpen liggen naast elkaar en vallen onder provincie Azilal)</a:t>
                      </a:r>
                    </a:p>
                    <a:p>
                      <a:pPr algn="l" fontAlgn="t"/>
                      <a:endParaRPr lang="nl-NL" sz="900" u="none" strike="noStrike" kern="1200" dirty="0">
                        <a:solidFill>
                          <a:schemeClr val="accent5">
                            <a:lumMod val="10000"/>
                          </a:schemeClr>
                        </a:solidFill>
                        <a:effectLst/>
                        <a:latin typeface="+mn-lt"/>
                        <a:ea typeface="+mn-ea"/>
                        <a:cs typeface="+mn-cs"/>
                      </a:endParaRPr>
                    </a:p>
                    <a:p>
                      <a:pPr algn="l" fontAlgn="t"/>
                      <a:r>
                        <a:rPr lang="nl-NL" sz="900" i="1" u="none" strike="noStrike" kern="1200" dirty="0">
                          <a:solidFill>
                            <a:schemeClr val="accent5">
                              <a:lumMod val="10000"/>
                            </a:schemeClr>
                          </a:solidFill>
                          <a:effectLst/>
                          <a:latin typeface="+mn-lt"/>
                          <a:ea typeface="+mn-ea"/>
                          <a:cs typeface="+mn-cs"/>
                        </a:rPr>
                        <a:t>Overnachting in </a:t>
                      </a:r>
                      <a:r>
                        <a:rPr lang="nl-NL" sz="900" i="1" u="none" strike="noStrike" kern="1200" dirty="0" err="1">
                          <a:solidFill>
                            <a:schemeClr val="accent5">
                              <a:lumMod val="10000"/>
                            </a:schemeClr>
                          </a:solidFill>
                          <a:effectLst/>
                          <a:latin typeface="+mn-lt"/>
                          <a:ea typeface="+mn-ea"/>
                          <a:cs typeface="+mn-cs"/>
                        </a:rPr>
                        <a:t>Assounfou</a:t>
                      </a:r>
                      <a:r>
                        <a:rPr lang="nl-NL" sz="900" i="1" u="none" strike="noStrike" kern="1200" dirty="0">
                          <a:solidFill>
                            <a:schemeClr val="accent5">
                              <a:lumMod val="10000"/>
                            </a:schemeClr>
                          </a:solidFill>
                          <a:effectLst/>
                          <a:latin typeface="+mn-lt"/>
                          <a:ea typeface="+mn-ea"/>
                          <a:cs typeface="+mn-cs"/>
                        </a:rPr>
                        <a:t> </a:t>
                      </a:r>
                      <a:r>
                        <a:rPr lang="nl-NL" sz="900" i="1" u="none" strike="noStrike" kern="1200" dirty="0" err="1">
                          <a:solidFill>
                            <a:schemeClr val="accent5">
                              <a:lumMod val="10000"/>
                            </a:schemeClr>
                          </a:solidFill>
                          <a:effectLst/>
                          <a:latin typeface="+mn-lt"/>
                          <a:ea typeface="+mn-ea"/>
                          <a:cs typeface="+mn-cs"/>
                        </a:rPr>
                        <a:t>Ait</a:t>
                      </a:r>
                      <a:r>
                        <a:rPr lang="nl-NL" sz="900" i="1" u="none" strike="noStrike" kern="1200" dirty="0">
                          <a:solidFill>
                            <a:schemeClr val="accent5">
                              <a:lumMod val="10000"/>
                            </a:schemeClr>
                          </a:solidFill>
                          <a:effectLst/>
                          <a:latin typeface="+mn-lt"/>
                          <a:ea typeface="+mn-ea"/>
                          <a:cs typeface="+mn-cs"/>
                        </a:rPr>
                        <a:t> Ali </a:t>
                      </a:r>
                      <a:r>
                        <a:rPr lang="nl-NL" sz="900" i="1" u="none" strike="noStrike" kern="1200" dirty="0" err="1">
                          <a:solidFill>
                            <a:schemeClr val="accent5">
                              <a:lumMod val="10000"/>
                            </a:schemeClr>
                          </a:solidFill>
                          <a:effectLst/>
                          <a:latin typeface="+mn-lt"/>
                          <a:ea typeface="+mn-ea"/>
                          <a:cs typeface="+mn-cs"/>
                        </a:rPr>
                        <a:t>nito</a:t>
                      </a:r>
                      <a:r>
                        <a:rPr lang="nl-NL" sz="900" i="1" u="none" strike="noStrike" kern="1200" dirty="0">
                          <a:solidFill>
                            <a:schemeClr val="accent5">
                              <a:lumMod val="10000"/>
                            </a:schemeClr>
                          </a:solidFill>
                          <a:effectLst/>
                          <a:latin typeface="+mn-lt"/>
                          <a:ea typeface="+mn-ea"/>
                          <a:cs typeface="+mn-cs"/>
                        </a:rPr>
                        <a:t> – </a:t>
                      </a:r>
                      <a:r>
                        <a:rPr lang="nl-NL" sz="900" i="1" u="none" strike="noStrike" kern="1200" dirty="0" err="1">
                          <a:solidFill>
                            <a:schemeClr val="accent5">
                              <a:lumMod val="10000"/>
                            </a:schemeClr>
                          </a:solidFill>
                          <a:effectLst/>
                          <a:latin typeface="+mn-lt"/>
                          <a:ea typeface="+mn-ea"/>
                          <a:cs typeface="+mn-cs"/>
                        </a:rPr>
                        <a:t>Ait</a:t>
                      </a:r>
                      <a:r>
                        <a:rPr lang="nl-NL" sz="900" i="1" u="none" strike="noStrike" kern="1200" dirty="0">
                          <a:solidFill>
                            <a:schemeClr val="accent5">
                              <a:lumMod val="10000"/>
                            </a:schemeClr>
                          </a:solidFill>
                          <a:effectLst/>
                          <a:latin typeface="+mn-lt"/>
                          <a:ea typeface="+mn-ea"/>
                          <a:cs typeface="+mn-cs"/>
                        </a:rPr>
                        <a:t> </a:t>
                      </a:r>
                      <a:r>
                        <a:rPr lang="nl-NL" sz="900" i="1" u="none" strike="noStrike" kern="1200" dirty="0" err="1">
                          <a:solidFill>
                            <a:schemeClr val="accent5">
                              <a:lumMod val="10000"/>
                            </a:schemeClr>
                          </a:solidFill>
                          <a:effectLst/>
                          <a:latin typeface="+mn-lt"/>
                          <a:ea typeface="+mn-ea"/>
                          <a:cs typeface="+mn-cs"/>
                        </a:rPr>
                        <a:t>Mgouna</a:t>
                      </a:r>
                      <a:r>
                        <a:rPr lang="nl-NL" sz="900" i="1" u="none" strike="noStrike" kern="1200" dirty="0">
                          <a:solidFill>
                            <a:schemeClr val="accent5">
                              <a:lumMod val="10000"/>
                            </a:schemeClr>
                          </a:solidFill>
                          <a:effectLst/>
                          <a:latin typeface="+mn-lt"/>
                          <a:ea typeface="+mn-ea"/>
                          <a:cs typeface="+mn-cs"/>
                        </a:rPr>
                        <a:t> </a:t>
                      </a:r>
                      <a:r>
                        <a:rPr lang="nl-NL" sz="900" i="1" u="none" strike="noStrike" kern="1200" dirty="0" err="1">
                          <a:solidFill>
                            <a:schemeClr val="accent5">
                              <a:lumMod val="10000"/>
                            </a:schemeClr>
                          </a:solidFill>
                          <a:effectLst/>
                          <a:latin typeface="+mn-lt"/>
                          <a:ea typeface="+mn-ea"/>
                          <a:cs typeface="+mn-cs"/>
                        </a:rPr>
                        <a:t>Ait</a:t>
                      </a:r>
                      <a:r>
                        <a:rPr lang="nl-NL" sz="900" i="1" u="none" strike="noStrike" kern="1200" dirty="0">
                          <a:solidFill>
                            <a:schemeClr val="accent5">
                              <a:lumMod val="10000"/>
                            </a:schemeClr>
                          </a:solidFill>
                          <a:effectLst/>
                          <a:latin typeface="+mn-lt"/>
                          <a:ea typeface="+mn-ea"/>
                          <a:cs typeface="+mn-cs"/>
                        </a:rPr>
                        <a:t> </a:t>
                      </a:r>
                      <a:r>
                        <a:rPr lang="nl-NL" sz="900" i="1" u="none" strike="noStrike" kern="1200" dirty="0" err="1">
                          <a:solidFill>
                            <a:schemeClr val="accent5">
                              <a:lumMod val="10000"/>
                            </a:schemeClr>
                          </a:solidFill>
                          <a:effectLst/>
                          <a:latin typeface="+mn-lt"/>
                          <a:ea typeface="+mn-ea"/>
                          <a:cs typeface="+mn-cs"/>
                        </a:rPr>
                        <a:t>Tamllil</a:t>
                      </a:r>
                      <a:r>
                        <a:rPr lang="nl-NL" sz="900" i="1" u="none" strike="noStrike" kern="1200" dirty="0">
                          <a:solidFill>
                            <a:schemeClr val="accent5">
                              <a:lumMod val="10000"/>
                            </a:schemeClr>
                          </a:solidFill>
                          <a:effectLst/>
                          <a:latin typeface="+mn-lt"/>
                          <a:ea typeface="+mn-ea"/>
                          <a:cs typeface="+mn-cs"/>
                        </a:rPr>
                        <a:t> </a:t>
                      </a:r>
                    </a:p>
                  </a:txBody>
                  <a:tcPr marL="6351" marR="6351" marT="635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22987445"/>
                  </a:ext>
                </a:extLst>
              </a:tr>
              <a:tr h="767010">
                <a:tc>
                  <a:txBody>
                    <a:bodyPr/>
                    <a:lstStyle/>
                    <a:p>
                      <a:pPr algn="l" fontAlgn="t"/>
                      <a:r>
                        <a:rPr lang="nl-NL" sz="900" u="none" strike="noStrike" dirty="0">
                          <a:solidFill>
                            <a:schemeClr val="accent5">
                              <a:lumMod val="10000"/>
                            </a:schemeClr>
                          </a:solidFill>
                          <a:effectLst/>
                        </a:rPr>
                        <a:t>Woensdag 20/09/2023</a:t>
                      </a:r>
                      <a:endParaRPr lang="nl-NL" sz="900" b="0" i="0" u="none" strike="noStrike" dirty="0">
                        <a:solidFill>
                          <a:schemeClr val="accent5">
                            <a:lumMod val="10000"/>
                          </a:schemeClr>
                        </a:solidFill>
                        <a:effectLst/>
                        <a:latin typeface="Arial" panose="020B0604020202020204" pitchFamily="34" charset="0"/>
                      </a:endParaRPr>
                    </a:p>
                  </a:txBody>
                  <a:tcPr marL="6351" marR="6351" marT="635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900" u="none" strike="noStrike" dirty="0">
                          <a:solidFill>
                            <a:schemeClr val="accent5">
                              <a:lumMod val="10000"/>
                            </a:schemeClr>
                          </a:solidFill>
                          <a:effectLst/>
                        </a:rPr>
                        <a:t>Ait Alinito naar </a:t>
                      </a:r>
                      <a:r>
                        <a:rPr lang="nl-NL" sz="900" u="none" strike="noStrike" noProof="0" dirty="0">
                          <a:solidFill>
                            <a:schemeClr val="accent5">
                              <a:lumMod val="10000"/>
                            </a:schemeClr>
                          </a:solidFill>
                          <a:effectLst/>
                        </a:rPr>
                        <a:t>Demnat</a:t>
                      </a:r>
                      <a:r>
                        <a:rPr lang="nl-NL" sz="900" u="none" strike="noStrike" dirty="0">
                          <a:solidFill>
                            <a:schemeClr val="accent5">
                              <a:lumMod val="10000"/>
                            </a:schemeClr>
                          </a:solidFill>
                          <a:effectLst/>
                        </a:rPr>
                        <a:t> – overleg met lokale overheidsfunctionarissen</a:t>
                      </a:r>
                    </a:p>
                    <a:p>
                      <a:pPr algn="l" fontAlgn="t"/>
                      <a:endParaRPr lang="nl-NL" sz="900" u="none" strike="noStrike" dirty="0">
                        <a:solidFill>
                          <a:schemeClr val="accent5">
                            <a:lumMod val="10000"/>
                          </a:schemeClr>
                        </a:solidFill>
                        <a:effectLst/>
                      </a:endParaRPr>
                    </a:p>
                    <a:p>
                      <a:pPr algn="l" fontAlgn="t"/>
                      <a:r>
                        <a:rPr lang="nl-NL" sz="900" u="none" strike="noStrike" dirty="0">
                          <a:solidFill>
                            <a:schemeClr val="accent5">
                              <a:lumMod val="10000"/>
                            </a:schemeClr>
                          </a:solidFill>
                          <a:effectLst/>
                        </a:rPr>
                        <a:t>Van Demnat, via Asni, naar Talat – N’yaaqoub (Asni valt </a:t>
                      </a:r>
                      <a:r>
                        <a:rPr lang="nl-NL" sz="900" u="none" strike="noStrike" kern="1200" dirty="0">
                          <a:solidFill>
                            <a:schemeClr val="accent5">
                              <a:lumMod val="10000"/>
                            </a:schemeClr>
                          </a:solidFill>
                          <a:effectLst/>
                          <a:latin typeface="+mn-lt"/>
                          <a:ea typeface="+mn-ea"/>
                          <a:cs typeface="+mn-cs"/>
                        </a:rPr>
                        <a:t>onder de provincie Al Haouz. </a:t>
                      </a:r>
                      <a:r>
                        <a:rPr lang="nl-NL" sz="900" u="none" strike="noStrike" dirty="0">
                          <a:solidFill>
                            <a:schemeClr val="accent5">
                              <a:lumMod val="10000"/>
                            </a:schemeClr>
                          </a:solidFill>
                          <a:effectLst/>
                        </a:rPr>
                        <a:t>Talat – N’yaaqoub </a:t>
                      </a:r>
                      <a:r>
                        <a:rPr lang="nl-NL" sz="900" u="none" strike="noStrike" kern="1200" dirty="0">
                          <a:solidFill>
                            <a:schemeClr val="accent5">
                              <a:lumMod val="10000"/>
                            </a:schemeClr>
                          </a:solidFill>
                          <a:effectLst/>
                          <a:latin typeface="+mn-lt"/>
                          <a:ea typeface="+mn-ea"/>
                          <a:cs typeface="+mn-cs"/>
                        </a:rPr>
                        <a:t>ligt ca 1,25 uur van Asni) </a:t>
                      </a:r>
                      <a:r>
                        <a:rPr lang="nl-NL" sz="900" b="0" u="none" strike="noStrike" kern="1200" dirty="0">
                          <a:solidFill>
                            <a:srgbClr val="FF0000"/>
                          </a:solidFill>
                          <a:effectLst/>
                          <a:latin typeface="+mn-lt"/>
                          <a:ea typeface="+mn-ea"/>
                          <a:cs typeface="+mn-cs"/>
                        </a:rPr>
                        <a:t>- </a:t>
                      </a:r>
                      <a:r>
                        <a:rPr lang="nl-NL" sz="900" b="1" u="none" strike="noStrike" kern="1200" dirty="0">
                          <a:solidFill>
                            <a:srgbClr val="FF0000"/>
                          </a:solidFill>
                          <a:effectLst/>
                          <a:latin typeface="+mn-lt"/>
                          <a:ea typeface="+mn-ea"/>
                          <a:cs typeface="+mn-cs"/>
                        </a:rPr>
                        <a:t>Het</a:t>
                      </a:r>
                      <a:r>
                        <a:rPr lang="nl-NL" sz="900" b="0" u="none" strike="noStrike" kern="1200" dirty="0">
                          <a:solidFill>
                            <a:srgbClr val="FF0000"/>
                          </a:solidFill>
                          <a:effectLst/>
                          <a:latin typeface="+mn-lt"/>
                          <a:ea typeface="+mn-ea"/>
                          <a:cs typeface="+mn-cs"/>
                        </a:rPr>
                        <a:t> </a:t>
                      </a:r>
                      <a:r>
                        <a:rPr lang="nl-NL" sz="900" b="1" u="none" strike="noStrike" kern="1200" dirty="0">
                          <a:solidFill>
                            <a:srgbClr val="FF0000"/>
                          </a:solidFill>
                          <a:effectLst/>
                          <a:latin typeface="+mn-lt"/>
                          <a:ea typeface="+mn-ea"/>
                          <a:cs typeface="+mn-cs"/>
                        </a:rPr>
                        <a:t>epicentrum</a:t>
                      </a:r>
                    </a:p>
                    <a:p>
                      <a:pPr algn="l" fontAlgn="t"/>
                      <a:endParaRPr lang="fr-FR" sz="900" b="0" i="0" u="none" strike="noStrike" dirty="0">
                        <a:solidFill>
                          <a:schemeClr val="accent5">
                            <a:lumMod val="10000"/>
                          </a:schemeClr>
                        </a:solidFill>
                        <a:effectLst/>
                        <a:latin typeface="Arial" panose="020B0604020202020204" pitchFamily="34" charset="0"/>
                      </a:endParaRPr>
                    </a:p>
                    <a:p>
                      <a:pPr algn="l" fontAlgn="t"/>
                      <a:r>
                        <a:rPr lang="nl-NL" sz="900" i="1" u="none" strike="noStrike" kern="1200" noProof="0" dirty="0">
                          <a:solidFill>
                            <a:schemeClr val="accent5">
                              <a:lumMod val="10000"/>
                            </a:schemeClr>
                          </a:solidFill>
                          <a:effectLst/>
                          <a:latin typeface="+mn-lt"/>
                          <a:ea typeface="+mn-ea"/>
                          <a:cs typeface="+mn-cs"/>
                        </a:rPr>
                        <a:t>Overnachting</a:t>
                      </a:r>
                      <a:r>
                        <a:rPr lang="fr-FR" sz="900" i="1" u="none" strike="noStrike" kern="1200" dirty="0">
                          <a:solidFill>
                            <a:schemeClr val="accent5">
                              <a:lumMod val="10000"/>
                            </a:schemeClr>
                          </a:solidFill>
                          <a:effectLst/>
                          <a:latin typeface="+mn-lt"/>
                          <a:ea typeface="+mn-ea"/>
                          <a:cs typeface="+mn-cs"/>
                        </a:rPr>
                        <a:t> </a:t>
                      </a:r>
                      <a:r>
                        <a:rPr lang="nl-NL" sz="900" i="1" u="none" strike="noStrike" dirty="0">
                          <a:solidFill>
                            <a:schemeClr val="accent5">
                              <a:lumMod val="10000"/>
                            </a:schemeClr>
                          </a:solidFill>
                          <a:effectLst/>
                        </a:rPr>
                        <a:t>Talat – N’yaaqoub </a:t>
                      </a:r>
                      <a:endParaRPr lang="fr-FR" sz="900" i="1" u="none" strike="noStrike" kern="1200" dirty="0">
                        <a:solidFill>
                          <a:schemeClr val="accent5">
                            <a:lumMod val="10000"/>
                          </a:schemeClr>
                        </a:solidFill>
                        <a:effectLst/>
                        <a:latin typeface="+mn-lt"/>
                        <a:ea typeface="+mn-ea"/>
                        <a:cs typeface="+mn-cs"/>
                      </a:endParaRPr>
                    </a:p>
                  </a:txBody>
                  <a:tcPr marL="6351" marR="6351" marT="635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0365350"/>
                  </a:ext>
                </a:extLst>
              </a:tr>
              <a:tr h="893867">
                <a:tc>
                  <a:txBody>
                    <a:bodyPr/>
                    <a:lstStyle/>
                    <a:p>
                      <a:pPr algn="l" fontAlgn="t"/>
                      <a:r>
                        <a:rPr lang="nl-NL" sz="900" u="none" strike="noStrike" dirty="0">
                          <a:solidFill>
                            <a:schemeClr val="accent5">
                              <a:lumMod val="10000"/>
                            </a:schemeClr>
                          </a:solidFill>
                          <a:effectLst/>
                        </a:rPr>
                        <a:t>Donderdag 21/09/2023</a:t>
                      </a:r>
                      <a:endParaRPr lang="nl-NL" sz="900" b="0" i="0" u="none" strike="noStrike" dirty="0">
                        <a:solidFill>
                          <a:schemeClr val="accent5">
                            <a:lumMod val="10000"/>
                          </a:schemeClr>
                        </a:solidFill>
                        <a:effectLst/>
                        <a:latin typeface="Arial" panose="020B0604020202020204" pitchFamily="34" charset="0"/>
                      </a:endParaRPr>
                    </a:p>
                  </a:txBody>
                  <a:tcPr marL="6351" marR="6351" marT="635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fr-FR" sz="900" u="none" strike="noStrike" kern="1200" dirty="0">
                          <a:solidFill>
                            <a:schemeClr val="accent5">
                              <a:lumMod val="10000"/>
                            </a:schemeClr>
                          </a:solidFill>
                          <a:effectLst/>
                          <a:latin typeface="+mn-lt"/>
                          <a:ea typeface="+mn-ea"/>
                          <a:cs typeface="+mn-cs"/>
                        </a:rPr>
                        <a:t>Van </a:t>
                      </a:r>
                      <a:r>
                        <a:rPr lang="nl-NL" sz="900" u="none" strike="noStrike" kern="1200" dirty="0">
                          <a:solidFill>
                            <a:schemeClr val="accent5">
                              <a:lumMod val="10000"/>
                            </a:schemeClr>
                          </a:solidFill>
                          <a:effectLst/>
                          <a:latin typeface="+mn-lt"/>
                          <a:ea typeface="+mn-ea"/>
                          <a:cs typeface="+mn-cs"/>
                        </a:rPr>
                        <a:t>T</a:t>
                      </a:r>
                      <a:r>
                        <a:rPr lang="nl-NL" sz="900" u="none" strike="noStrike" dirty="0">
                          <a:solidFill>
                            <a:schemeClr val="accent5">
                              <a:lumMod val="10000"/>
                            </a:schemeClr>
                          </a:solidFill>
                          <a:effectLst/>
                        </a:rPr>
                        <a:t>alat – N’yaaqoub naar de getroffen </a:t>
                      </a:r>
                      <a:r>
                        <a:rPr lang="nl-NL" sz="900" b="1" u="none" strike="noStrike" dirty="0">
                          <a:solidFill>
                            <a:schemeClr val="accent5">
                              <a:lumMod val="10000"/>
                            </a:schemeClr>
                          </a:solidFill>
                          <a:effectLst/>
                        </a:rPr>
                        <a:t>Douar Dar Al ‘Askar, Douar Ait El Haj </a:t>
                      </a:r>
                      <a:r>
                        <a:rPr lang="nl-NL" sz="900" u="none" strike="noStrike" dirty="0">
                          <a:solidFill>
                            <a:schemeClr val="accent5">
                              <a:lumMod val="10000"/>
                            </a:schemeClr>
                          </a:solidFill>
                          <a:effectLst/>
                        </a:rPr>
                        <a:t>en </a:t>
                      </a:r>
                      <a:r>
                        <a:rPr lang="nl-NL" sz="900" b="1" u="none" strike="noStrike" dirty="0">
                          <a:solidFill>
                            <a:schemeClr val="accent5">
                              <a:lumMod val="10000"/>
                            </a:schemeClr>
                          </a:solidFill>
                          <a:effectLst/>
                        </a:rPr>
                        <a:t>Douar Taghbart</a:t>
                      </a:r>
                      <a:r>
                        <a:rPr lang="nl-NL" sz="900" u="none" strike="noStrike" dirty="0">
                          <a:solidFill>
                            <a:schemeClr val="accent5">
                              <a:lumMod val="10000"/>
                            </a:schemeClr>
                          </a:solidFill>
                          <a:effectLst/>
                        </a:rPr>
                        <a:t>. Alle drie de dorpen liggen naast elkaar en ca 15 minuten van Talat – N’yaaqoub </a:t>
                      </a:r>
                      <a:r>
                        <a:rPr lang="nl-NL" sz="900" u="none" strike="noStrike" dirty="0">
                          <a:solidFill>
                            <a:srgbClr val="FF0000"/>
                          </a:solidFill>
                          <a:effectLst/>
                        </a:rPr>
                        <a:t>- </a:t>
                      </a:r>
                      <a:r>
                        <a:rPr lang="nl-NL" sz="900" b="1" u="none" strike="noStrike" kern="1200" dirty="0">
                          <a:solidFill>
                            <a:srgbClr val="FF0000"/>
                          </a:solidFill>
                          <a:effectLst/>
                          <a:latin typeface="+mn-lt"/>
                          <a:ea typeface="+mn-ea"/>
                          <a:cs typeface="+mn-cs"/>
                        </a:rPr>
                        <a:t>Het epicentrum</a:t>
                      </a:r>
                      <a:endParaRPr lang="nl-NL" sz="900" b="0" u="none" strike="noStrike" kern="1200" dirty="0">
                        <a:solidFill>
                          <a:srgbClr val="FF0000"/>
                        </a:solidFill>
                        <a:effectLst/>
                        <a:latin typeface="+mn-lt"/>
                        <a:ea typeface="+mn-ea"/>
                        <a:cs typeface="+mn-cs"/>
                      </a:endParaRPr>
                    </a:p>
                    <a:p>
                      <a:pPr marL="0" marR="0" lvl="0" indent="0" algn="l" defTabSz="914400" rtl="0" eaLnBrk="1" fontAlgn="t" latinLnBrk="0" hangingPunct="1">
                        <a:lnSpc>
                          <a:spcPct val="100000"/>
                        </a:lnSpc>
                        <a:spcBef>
                          <a:spcPts val="0"/>
                        </a:spcBef>
                        <a:spcAft>
                          <a:spcPts val="0"/>
                        </a:spcAft>
                        <a:buClrTx/>
                        <a:buSzTx/>
                        <a:buFontTx/>
                        <a:buNone/>
                        <a:tabLst/>
                        <a:defRPr/>
                      </a:pPr>
                      <a:endParaRPr lang="nl-NL" sz="900" b="1" u="none" strike="noStrike" kern="1200" dirty="0">
                        <a:solidFill>
                          <a:schemeClr val="accent5">
                            <a:lumMod val="10000"/>
                          </a:schemeClr>
                        </a:solidFill>
                        <a:effectLst/>
                        <a:latin typeface="+mn-lt"/>
                        <a:ea typeface="+mn-ea"/>
                        <a:cs typeface="+mn-cs"/>
                      </a:endParaRPr>
                    </a:p>
                    <a:p>
                      <a:pPr marL="0" marR="0" lvl="0" indent="0" algn="l" defTabSz="914400" rtl="0" eaLnBrk="1" fontAlgn="t" latinLnBrk="0" hangingPunct="1">
                        <a:lnSpc>
                          <a:spcPct val="100000"/>
                        </a:lnSpc>
                        <a:spcBef>
                          <a:spcPts val="0"/>
                        </a:spcBef>
                        <a:spcAft>
                          <a:spcPts val="0"/>
                        </a:spcAft>
                        <a:buClrTx/>
                        <a:buSzTx/>
                        <a:buFontTx/>
                        <a:buNone/>
                        <a:tabLst/>
                        <a:defRPr/>
                      </a:pPr>
                      <a:r>
                        <a:rPr lang="nl-NL" sz="900" u="none" strike="noStrike" kern="1200" dirty="0">
                          <a:solidFill>
                            <a:schemeClr val="accent5">
                              <a:lumMod val="10000"/>
                            </a:schemeClr>
                          </a:solidFill>
                          <a:effectLst/>
                          <a:latin typeface="+mn-lt"/>
                          <a:ea typeface="+mn-ea"/>
                          <a:cs typeface="+mn-cs"/>
                        </a:rPr>
                        <a:t>Van</a:t>
                      </a:r>
                      <a:r>
                        <a:rPr lang="nl-NL" sz="900" b="1" u="none" strike="noStrike" kern="1200" dirty="0">
                          <a:solidFill>
                            <a:schemeClr val="accent5">
                              <a:lumMod val="10000"/>
                            </a:schemeClr>
                          </a:solidFill>
                          <a:effectLst/>
                          <a:latin typeface="+mn-lt"/>
                          <a:ea typeface="+mn-ea"/>
                          <a:cs typeface="+mn-cs"/>
                        </a:rPr>
                        <a:t> </a:t>
                      </a:r>
                      <a:r>
                        <a:rPr lang="nl-NL" sz="900" u="none" strike="noStrike" kern="1200" dirty="0">
                          <a:solidFill>
                            <a:schemeClr val="accent5">
                              <a:lumMod val="10000"/>
                            </a:schemeClr>
                          </a:solidFill>
                          <a:effectLst/>
                          <a:latin typeface="+mn-lt"/>
                          <a:ea typeface="+mn-ea"/>
                          <a:cs typeface="+mn-cs"/>
                        </a:rPr>
                        <a:t>Talat – N’yaaqoub naar Marrakesh</a:t>
                      </a:r>
                    </a:p>
                    <a:p>
                      <a:pPr marL="0" marR="0" lvl="0" indent="0" algn="l" defTabSz="914400" rtl="0" eaLnBrk="1" fontAlgn="t" latinLnBrk="0" hangingPunct="1">
                        <a:lnSpc>
                          <a:spcPct val="100000"/>
                        </a:lnSpc>
                        <a:spcBef>
                          <a:spcPts val="0"/>
                        </a:spcBef>
                        <a:spcAft>
                          <a:spcPts val="0"/>
                        </a:spcAft>
                        <a:buClrTx/>
                        <a:buSzTx/>
                        <a:buFontTx/>
                        <a:buNone/>
                        <a:tabLst/>
                        <a:defRPr/>
                      </a:pPr>
                      <a:endParaRPr lang="nl-NL" sz="900" u="none" strike="noStrike" kern="1200" dirty="0">
                        <a:solidFill>
                          <a:schemeClr val="accent5">
                            <a:lumMod val="10000"/>
                          </a:schemeClr>
                        </a:solidFill>
                        <a:effectLst/>
                        <a:latin typeface="+mn-lt"/>
                        <a:ea typeface="+mn-ea"/>
                        <a:cs typeface="+mn-cs"/>
                      </a:endParaRPr>
                    </a:p>
                    <a:p>
                      <a:pPr marL="0" marR="0" lvl="0" indent="0" algn="l" defTabSz="914400" rtl="0" eaLnBrk="1" fontAlgn="t" latinLnBrk="0" hangingPunct="1">
                        <a:lnSpc>
                          <a:spcPct val="100000"/>
                        </a:lnSpc>
                        <a:spcBef>
                          <a:spcPts val="0"/>
                        </a:spcBef>
                        <a:spcAft>
                          <a:spcPts val="0"/>
                        </a:spcAft>
                        <a:buClrTx/>
                        <a:buSzTx/>
                        <a:buFontTx/>
                        <a:buNone/>
                        <a:tabLst/>
                        <a:defRPr/>
                      </a:pPr>
                      <a:r>
                        <a:rPr lang="nl-NL" sz="900" i="1" u="none" strike="noStrike" kern="1200" dirty="0">
                          <a:solidFill>
                            <a:schemeClr val="accent5">
                              <a:lumMod val="10000"/>
                            </a:schemeClr>
                          </a:solidFill>
                          <a:effectLst/>
                          <a:latin typeface="+mn-lt"/>
                          <a:ea typeface="+mn-ea"/>
                          <a:cs typeface="+mn-cs"/>
                        </a:rPr>
                        <a:t>Overnachting Marrakesh </a:t>
                      </a:r>
                      <a:endParaRPr lang="fr-FR" sz="900" b="0" i="1" u="none" strike="noStrike" dirty="0">
                        <a:solidFill>
                          <a:schemeClr val="accent5">
                            <a:lumMod val="10000"/>
                          </a:schemeClr>
                        </a:solidFill>
                        <a:effectLst/>
                        <a:latin typeface="Arial" panose="020B0604020202020204" pitchFamily="34" charset="0"/>
                      </a:endParaRPr>
                    </a:p>
                  </a:txBody>
                  <a:tcPr marL="6351" marR="6351" marT="635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3343686"/>
                  </a:ext>
                </a:extLst>
              </a:tr>
              <a:tr h="1020723">
                <a:tc>
                  <a:txBody>
                    <a:bodyPr/>
                    <a:lstStyle/>
                    <a:p>
                      <a:pPr algn="l" fontAlgn="t"/>
                      <a:r>
                        <a:rPr lang="nl-NL" sz="900" u="none" strike="noStrike" dirty="0">
                          <a:solidFill>
                            <a:schemeClr val="accent5">
                              <a:lumMod val="10000"/>
                            </a:schemeClr>
                          </a:solidFill>
                          <a:effectLst/>
                        </a:rPr>
                        <a:t>Vrijdag 22/09/2023</a:t>
                      </a:r>
                      <a:endParaRPr lang="nl-NL" sz="900" b="0" i="0" u="none" strike="noStrike" dirty="0">
                        <a:solidFill>
                          <a:schemeClr val="accent5">
                            <a:lumMod val="10000"/>
                          </a:schemeClr>
                        </a:solidFill>
                        <a:effectLst/>
                        <a:latin typeface="Arial" panose="020B0604020202020204" pitchFamily="34" charset="0"/>
                      </a:endParaRPr>
                    </a:p>
                  </a:txBody>
                  <a:tcPr marL="6351" marR="6351" marT="635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900" i="1" u="none" strike="noStrike" noProof="0" dirty="0">
                          <a:solidFill>
                            <a:schemeClr val="accent5">
                              <a:lumMod val="10000"/>
                            </a:schemeClr>
                          </a:solidFill>
                          <a:effectLst/>
                        </a:rPr>
                        <a:t>Kennismaking met de vrijwilligers van de Vlaamse vereniging Al Rahma – vrijwilligers woonachtig in Marokko – Marrakesh</a:t>
                      </a:r>
                    </a:p>
                    <a:p>
                      <a:pPr marL="0" marR="0" lvl="0" indent="0" algn="l" defTabSz="914400" rtl="0" eaLnBrk="1" fontAlgn="t" latinLnBrk="0" hangingPunct="1">
                        <a:lnSpc>
                          <a:spcPct val="100000"/>
                        </a:lnSpc>
                        <a:spcBef>
                          <a:spcPts val="0"/>
                        </a:spcBef>
                        <a:spcAft>
                          <a:spcPts val="0"/>
                        </a:spcAft>
                        <a:buClrTx/>
                        <a:buSzTx/>
                        <a:buFontTx/>
                        <a:buNone/>
                        <a:tabLst/>
                        <a:defRPr/>
                      </a:pPr>
                      <a:br>
                        <a:rPr lang="nl-NL" sz="900" u="none" strike="noStrike" noProof="0" dirty="0">
                          <a:solidFill>
                            <a:schemeClr val="accent5">
                              <a:lumMod val="10000"/>
                            </a:schemeClr>
                          </a:solidFill>
                          <a:effectLst/>
                        </a:rPr>
                      </a:br>
                      <a:r>
                        <a:rPr lang="nl-NL" sz="900" i="0" u="none" strike="noStrike" noProof="0" dirty="0">
                          <a:solidFill>
                            <a:schemeClr val="accent5">
                              <a:lumMod val="10000"/>
                            </a:schemeClr>
                          </a:solidFill>
                          <a:effectLst/>
                        </a:rPr>
                        <a:t>Bezoek weeshuis Marrakesh “</a:t>
                      </a:r>
                      <a:r>
                        <a:rPr lang="nl-NL" sz="900" i="0" u="none" strike="noStrike" noProof="0" dirty="0" err="1">
                          <a:solidFill>
                            <a:schemeClr val="accent5">
                              <a:lumMod val="10000"/>
                            </a:schemeClr>
                          </a:solidFill>
                          <a:effectLst/>
                        </a:rPr>
                        <a:t>Moroccan</a:t>
                      </a:r>
                      <a:r>
                        <a:rPr lang="nl-NL" sz="900" i="0" u="none" strike="noStrike" noProof="0" dirty="0">
                          <a:solidFill>
                            <a:schemeClr val="accent5">
                              <a:lumMod val="10000"/>
                            </a:schemeClr>
                          </a:solidFill>
                          <a:effectLst/>
                        </a:rPr>
                        <a:t> league </a:t>
                      </a:r>
                      <a:r>
                        <a:rPr lang="nl-NL" sz="900" i="0" u="none" strike="noStrike" noProof="0" dirty="0" err="1">
                          <a:solidFill>
                            <a:schemeClr val="accent5">
                              <a:lumMod val="10000"/>
                            </a:schemeClr>
                          </a:solidFill>
                          <a:effectLst/>
                        </a:rPr>
                        <a:t>for</a:t>
                      </a:r>
                      <a:r>
                        <a:rPr lang="nl-NL" sz="900" i="0" u="none" strike="noStrike" noProof="0" dirty="0">
                          <a:solidFill>
                            <a:schemeClr val="accent5">
                              <a:lumMod val="10000"/>
                            </a:schemeClr>
                          </a:solidFill>
                          <a:effectLst/>
                        </a:rPr>
                        <a:t> </a:t>
                      </a:r>
                      <a:r>
                        <a:rPr lang="nl-NL" sz="900" i="0" u="none" strike="noStrike" noProof="0" dirty="0" err="1">
                          <a:solidFill>
                            <a:schemeClr val="accent5">
                              <a:lumMod val="10000"/>
                            </a:schemeClr>
                          </a:solidFill>
                          <a:effectLst/>
                        </a:rPr>
                        <a:t>the</a:t>
                      </a:r>
                      <a:r>
                        <a:rPr lang="nl-NL" sz="900" i="0" u="none" strike="noStrike" noProof="0" dirty="0">
                          <a:solidFill>
                            <a:schemeClr val="accent5">
                              <a:lumMod val="10000"/>
                            </a:schemeClr>
                          </a:solidFill>
                          <a:effectLst/>
                        </a:rPr>
                        <a:t> </a:t>
                      </a:r>
                      <a:r>
                        <a:rPr lang="nl-NL" sz="900" i="0" u="none" strike="noStrike" noProof="0" dirty="0" err="1">
                          <a:solidFill>
                            <a:schemeClr val="accent5">
                              <a:lumMod val="10000"/>
                            </a:schemeClr>
                          </a:solidFill>
                          <a:effectLst/>
                        </a:rPr>
                        <a:t>protection</a:t>
                      </a:r>
                      <a:r>
                        <a:rPr lang="nl-NL" sz="900" i="0" u="none" strike="noStrike" noProof="0" dirty="0">
                          <a:solidFill>
                            <a:schemeClr val="accent5">
                              <a:lumMod val="10000"/>
                            </a:schemeClr>
                          </a:solidFill>
                          <a:effectLst/>
                        </a:rPr>
                        <a:t> of </a:t>
                      </a:r>
                      <a:r>
                        <a:rPr lang="nl-NL" sz="900" i="0" u="none" strike="noStrike" noProof="0" dirty="0" err="1">
                          <a:solidFill>
                            <a:schemeClr val="accent5">
                              <a:lumMod val="10000"/>
                            </a:schemeClr>
                          </a:solidFill>
                          <a:effectLst/>
                        </a:rPr>
                        <a:t>children</a:t>
                      </a:r>
                      <a:r>
                        <a:rPr lang="nl-NL" sz="900" i="0" u="none" strike="noStrike" noProof="0" dirty="0">
                          <a:solidFill>
                            <a:schemeClr val="accent5">
                              <a:lumMod val="10000"/>
                            </a:schemeClr>
                          </a:solidFill>
                          <a:effectLst/>
                        </a:rPr>
                        <a:t> - Marrakesh SAFI”– leuke middag georganiseerd voor 76 weeskinderen/verlaten kinderen + inventariseren hulpvraag.</a:t>
                      </a:r>
                    </a:p>
                    <a:p>
                      <a:pPr marL="0" marR="0" lvl="0" indent="0" algn="l" defTabSz="914400" rtl="0" eaLnBrk="1" fontAlgn="t" latinLnBrk="0" hangingPunct="1">
                        <a:lnSpc>
                          <a:spcPct val="100000"/>
                        </a:lnSpc>
                        <a:spcBef>
                          <a:spcPts val="0"/>
                        </a:spcBef>
                        <a:spcAft>
                          <a:spcPts val="0"/>
                        </a:spcAft>
                        <a:buClrTx/>
                        <a:buSzTx/>
                        <a:buFontTx/>
                        <a:buNone/>
                        <a:tabLst/>
                        <a:defRPr/>
                      </a:pPr>
                      <a:br>
                        <a:rPr lang="fr-FR" sz="900" u="none" strike="noStrike" dirty="0">
                          <a:solidFill>
                            <a:schemeClr val="accent5">
                              <a:lumMod val="10000"/>
                            </a:schemeClr>
                          </a:solidFill>
                          <a:effectLst/>
                        </a:rPr>
                      </a:br>
                      <a:r>
                        <a:rPr lang="nl-NL" sz="900" i="1" u="none" strike="noStrike" kern="1200" dirty="0">
                          <a:solidFill>
                            <a:schemeClr val="accent5">
                              <a:lumMod val="10000"/>
                            </a:schemeClr>
                          </a:solidFill>
                          <a:effectLst/>
                          <a:latin typeface="+mn-lt"/>
                          <a:ea typeface="+mn-ea"/>
                          <a:cs typeface="+mn-cs"/>
                        </a:rPr>
                        <a:t>Overnachting Marrakesh </a:t>
                      </a:r>
                      <a:endParaRPr lang="fr-FR" sz="900" b="0" i="1" u="none" strike="noStrike" dirty="0">
                        <a:solidFill>
                          <a:schemeClr val="accent5">
                            <a:lumMod val="10000"/>
                          </a:schemeClr>
                        </a:solidFill>
                        <a:effectLst/>
                        <a:latin typeface="Arial" panose="020B0604020202020204" pitchFamily="34" charset="0"/>
                      </a:endParaRPr>
                    </a:p>
                  </a:txBody>
                  <a:tcPr marL="6351" marR="6351" marT="635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5336982"/>
                  </a:ext>
                </a:extLst>
              </a:tr>
              <a:tr h="386442">
                <a:tc>
                  <a:txBody>
                    <a:bodyPr/>
                    <a:lstStyle/>
                    <a:p>
                      <a:pPr algn="l" fontAlgn="t"/>
                      <a:r>
                        <a:rPr lang="nl-NL" sz="900" u="none" strike="noStrike" dirty="0">
                          <a:solidFill>
                            <a:schemeClr val="accent5">
                              <a:lumMod val="10000"/>
                            </a:schemeClr>
                          </a:solidFill>
                          <a:effectLst/>
                        </a:rPr>
                        <a:t>Zaterdag 23/09/2023</a:t>
                      </a:r>
                      <a:endParaRPr lang="nl-NL" sz="900" b="0" i="0" u="none" strike="noStrike" dirty="0">
                        <a:solidFill>
                          <a:schemeClr val="accent5">
                            <a:lumMod val="10000"/>
                          </a:schemeClr>
                        </a:solidFill>
                        <a:effectLst/>
                        <a:latin typeface="Arial" panose="020B0604020202020204" pitchFamily="34" charset="0"/>
                      </a:endParaRPr>
                    </a:p>
                  </a:txBody>
                  <a:tcPr marL="6351" marR="6351" marT="635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900" u="none" strike="noStrike" noProof="0" dirty="0">
                          <a:solidFill>
                            <a:schemeClr val="accent5">
                              <a:lumMod val="10000"/>
                            </a:schemeClr>
                          </a:solidFill>
                          <a:effectLst/>
                        </a:rPr>
                        <a:t>Evaluatie / Uitwerken verslag </a:t>
                      </a:r>
                    </a:p>
                    <a:p>
                      <a:pPr algn="l" fontAlgn="t"/>
                      <a:br>
                        <a:rPr lang="nl-NL" sz="900" u="none" strike="noStrike" noProof="0" dirty="0">
                          <a:solidFill>
                            <a:schemeClr val="accent5">
                              <a:lumMod val="10000"/>
                            </a:schemeClr>
                          </a:solidFill>
                          <a:effectLst/>
                        </a:rPr>
                      </a:br>
                      <a:r>
                        <a:rPr lang="nl-NL" sz="900" u="none" strike="noStrike" noProof="0" dirty="0">
                          <a:solidFill>
                            <a:schemeClr val="accent5">
                              <a:lumMod val="10000"/>
                            </a:schemeClr>
                          </a:solidFill>
                          <a:effectLst/>
                        </a:rPr>
                        <a:t>Van Marrakesh naar Eindhoven aankomst 22h05</a:t>
                      </a:r>
                      <a:endParaRPr lang="nl-NL" sz="900" b="0" i="0" u="none" strike="noStrike" noProof="0" dirty="0">
                        <a:solidFill>
                          <a:schemeClr val="accent5">
                            <a:lumMod val="10000"/>
                          </a:schemeClr>
                        </a:solidFill>
                        <a:effectLst/>
                        <a:latin typeface="Arial" panose="020B0604020202020204" pitchFamily="34" charset="0"/>
                      </a:endParaRPr>
                    </a:p>
                  </a:txBody>
                  <a:tcPr marL="6351" marR="6351" marT="635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68839011"/>
                  </a:ext>
                </a:extLst>
              </a:tr>
            </a:tbl>
          </a:graphicData>
        </a:graphic>
      </p:graphicFrame>
    </p:spTree>
    <p:extLst>
      <p:ext uri="{BB962C8B-B14F-4D97-AF65-F5344CB8AC3E}">
        <p14:creationId xmlns:p14="http://schemas.microsoft.com/office/powerpoint/2010/main" val="15446753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8FF32C1D-E943-5C82-4D4F-B9E92492D628}"/>
              </a:ext>
            </a:extLst>
          </p:cNvPr>
          <p:cNvSpPr>
            <a:spLocks noGrp="1"/>
          </p:cNvSpPr>
          <p:nvPr>
            <p:ph type="title"/>
          </p:nvPr>
        </p:nvSpPr>
        <p:spPr>
          <a:xfrm>
            <a:off x="1979712" y="136525"/>
            <a:ext cx="7783558" cy="916211"/>
          </a:xfrm>
        </p:spPr>
        <p:txBody>
          <a:bodyPr/>
          <a:lstStyle/>
          <a:p>
            <a:r>
              <a:rPr lang="en-US" sz="3600" kern="1200" dirty="0" err="1">
                <a:solidFill>
                  <a:schemeClr val="accent4">
                    <a:lumMod val="10000"/>
                  </a:schemeClr>
                </a:solidFill>
                <a:latin typeface="+mj-lt"/>
                <a:ea typeface="+mj-ea"/>
                <a:cs typeface="+mj-cs"/>
              </a:rPr>
              <a:t>Reisroute</a:t>
            </a:r>
            <a:r>
              <a:rPr lang="en-US" sz="3600" kern="1200" dirty="0">
                <a:solidFill>
                  <a:schemeClr val="accent4">
                    <a:lumMod val="10000"/>
                  </a:schemeClr>
                </a:solidFill>
                <a:latin typeface="+mj-lt"/>
                <a:ea typeface="+mj-ea"/>
                <a:cs typeface="+mj-cs"/>
              </a:rPr>
              <a:t> - </a:t>
            </a:r>
            <a:r>
              <a:rPr lang="en-US" sz="3600" kern="1200" dirty="0" err="1">
                <a:solidFill>
                  <a:schemeClr val="accent4">
                    <a:lumMod val="10000"/>
                  </a:schemeClr>
                </a:solidFill>
                <a:latin typeface="+mj-lt"/>
                <a:ea typeface="+mj-ea"/>
                <a:cs typeface="+mj-cs"/>
              </a:rPr>
              <a:t>verkenning</a:t>
            </a:r>
            <a:r>
              <a:rPr lang="en-US" sz="3600" kern="1200" dirty="0">
                <a:solidFill>
                  <a:schemeClr val="accent4">
                    <a:lumMod val="10000"/>
                  </a:schemeClr>
                </a:solidFill>
                <a:latin typeface="+mj-lt"/>
                <a:ea typeface="+mj-ea"/>
                <a:cs typeface="+mj-cs"/>
              </a:rPr>
              <a:t> </a:t>
            </a:r>
            <a:r>
              <a:rPr lang="en-US" sz="3600" kern="1200" dirty="0" err="1">
                <a:solidFill>
                  <a:schemeClr val="accent4">
                    <a:lumMod val="10000"/>
                  </a:schemeClr>
                </a:solidFill>
                <a:latin typeface="+mj-lt"/>
                <a:ea typeface="+mj-ea"/>
                <a:cs typeface="+mj-cs"/>
              </a:rPr>
              <a:t>hulpvraag</a:t>
            </a:r>
            <a:endParaRPr lang="nl-NL" sz="3600" b="1" dirty="0">
              <a:solidFill>
                <a:schemeClr val="accent4">
                  <a:lumMod val="10000"/>
                </a:schemeClr>
              </a:solidFill>
            </a:endParaRPr>
          </a:p>
        </p:txBody>
      </p:sp>
      <p:pic>
        <p:nvPicPr>
          <p:cNvPr id="10" name="Picture 8" descr="Marokko Vlag In Hartvorm Geïsoleerd Op Witte Achtergrond Royalty-Vrije  Foto, Plaatjes, Beelden en Stock Fotografie. Image 12703537">
            <a:extLst>
              <a:ext uri="{FF2B5EF4-FFF2-40B4-BE49-F238E27FC236}">
                <a16:creationId xmlns:a16="http://schemas.microsoft.com/office/drawing/2014/main" id="{3488CFAF-A856-A3DA-4B0D-ABBC27BD0C9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173" t="13222" r="6012" b="9136"/>
          <a:stretch/>
        </p:blipFill>
        <p:spPr bwMode="auto">
          <a:xfrm>
            <a:off x="107504" y="6356350"/>
            <a:ext cx="477527" cy="432048"/>
          </a:xfrm>
          <a:prstGeom prst="rect">
            <a:avLst/>
          </a:prstGeom>
          <a:noFill/>
          <a:extLst>
            <a:ext uri="{909E8E84-426E-40DD-AFC4-6F175D3DCCD1}">
              <a14:hiddenFill xmlns:a14="http://schemas.microsoft.com/office/drawing/2010/main">
                <a:solidFill>
                  <a:srgbClr val="FFFFFF"/>
                </a:solidFill>
              </a14:hiddenFill>
            </a:ext>
          </a:extLst>
        </p:spPr>
      </p:pic>
      <p:pic>
        <p:nvPicPr>
          <p:cNvPr id="2" name="Afbeelding 1">
            <a:extLst>
              <a:ext uri="{FF2B5EF4-FFF2-40B4-BE49-F238E27FC236}">
                <a16:creationId xmlns:a16="http://schemas.microsoft.com/office/drawing/2014/main" id="{11A5E16C-73E8-2892-5C37-2621FCF30B7F}"/>
              </a:ext>
            </a:extLst>
          </p:cNvPr>
          <p:cNvPicPr>
            <a:picLocks noChangeAspect="1"/>
          </p:cNvPicPr>
          <p:nvPr/>
        </p:nvPicPr>
        <p:blipFill rotWithShape="1">
          <a:blip r:embed="rId5"/>
          <a:srcRect l="1031" t="56083" b="3368"/>
          <a:stretch/>
        </p:blipFill>
        <p:spPr>
          <a:xfrm>
            <a:off x="2417656" y="1034582"/>
            <a:ext cx="5688632" cy="2622103"/>
          </a:xfrm>
          <a:prstGeom prst="rect">
            <a:avLst/>
          </a:prstGeom>
        </p:spPr>
      </p:pic>
      <p:pic>
        <p:nvPicPr>
          <p:cNvPr id="3" name="Afbeelding 2">
            <a:extLst>
              <a:ext uri="{FF2B5EF4-FFF2-40B4-BE49-F238E27FC236}">
                <a16:creationId xmlns:a16="http://schemas.microsoft.com/office/drawing/2014/main" id="{2046C031-6465-7F45-1E79-3BA59E130CB3}"/>
              </a:ext>
            </a:extLst>
          </p:cNvPr>
          <p:cNvPicPr>
            <a:picLocks noChangeAspect="1"/>
          </p:cNvPicPr>
          <p:nvPr/>
        </p:nvPicPr>
        <p:blipFill rotWithShape="1">
          <a:blip r:embed="rId6"/>
          <a:srcRect t="56556" b="3335"/>
          <a:stretch/>
        </p:blipFill>
        <p:spPr>
          <a:xfrm>
            <a:off x="2417656" y="3789479"/>
            <a:ext cx="5688632" cy="2566871"/>
          </a:xfrm>
          <a:prstGeom prst="rect">
            <a:avLst/>
          </a:prstGeom>
        </p:spPr>
      </p:pic>
    </p:spTree>
    <p:extLst>
      <p:ext uri="{BB962C8B-B14F-4D97-AF65-F5344CB8AC3E}">
        <p14:creationId xmlns:p14="http://schemas.microsoft.com/office/powerpoint/2010/main" val="4012291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8FF32C1D-E943-5C82-4D4F-B9E92492D628}"/>
              </a:ext>
            </a:extLst>
          </p:cNvPr>
          <p:cNvSpPr>
            <a:spLocks noGrp="1"/>
          </p:cNvSpPr>
          <p:nvPr>
            <p:ph type="title"/>
          </p:nvPr>
        </p:nvSpPr>
        <p:spPr>
          <a:xfrm>
            <a:off x="1979712" y="332656"/>
            <a:ext cx="7783558" cy="916211"/>
          </a:xfrm>
        </p:spPr>
        <p:txBody>
          <a:bodyPr/>
          <a:lstStyle/>
          <a:p>
            <a:r>
              <a:rPr lang="en-US" sz="3600" kern="1200" dirty="0" err="1">
                <a:solidFill>
                  <a:schemeClr val="accent4">
                    <a:lumMod val="10000"/>
                  </a:schemeClr>
                </a:solidFill>
                <a:latin typeface="+mj-lt"/>
                <a:ea typeface="+mj-ea"/>
                <a:cs typeface="+mj-cs"/>
              </a:rPr>
              <a:t>Reisroute</a:t>
            </a:r>
            <a:r>
              <a:rPr lang="en-US" sz="3600" kern="1200" dirty="0">
                <a:solidFill>
                  <a:schemeClr val="accent4">
                    <a:lumMod val="10000"/>
                  </a:schemeClr>
                </a:solidFill>
                <a:latin typeface="+mj-lt"/>
                <a:ea typeface="+mj-ea"/>
                <a:cs typeface="+mj-cs"/>
              </a:rPr>
              <a:t> - </a:t>
            </a:r>
            <a:r>
              <a:rPr lang="en-US" sz="3600" kern="1200" dirty="0" err="1">
                <a:solidFill>
                  <a:schemeClr val="accent4">
                    <a:lumMod val="10000"/>
                  </a:schemeClr>
                </a:solidFill>
                <a:latin typeface="+mj-lt"/>
                <a:ea typeface="+mj-ea"/>
                <a:cs typeface="+mj-cs"/>
              </a:rPr>
              <a:t>verkenning</a:t>
            </a:r>
            <a:r>
              <a:rPr lang="en-US" sz="3600" kern="1200" dirty="0">
                <a:solidFill>
                  <a:schemeClr val="accent4">
                    <a:lumMod val="10000"/>
                  </a:schemeClr>
                </a:solidFill>
                <a:latin typeface="+mj-lt"/>
                <a:ea typeface="+mj-ea"/>
                <a:cs typeface="+mj-cs"/>
              </a:rPr>
              <a:t> </a:t>
            </a:r>
            <a:r>
              <a:rPr lang="en-US" sz="3600" kern="1200" dirty="0" err="1">
                <a:solidFill>
                  <a:schemeClr val="accent4">
                    <a:lumMod val="10000"/>
                  </a:schemeClr>
                </a:solidFill>
                <a:latin typeface="+mj-lt"/>
                <a:ea typeface="+mj-ea"/>
                <a:cs typeface="+mj-cs"/>
              </a:rPr>
              <a:t>hulpvraag</a:t>
            </a:r>
            <a:br>
              <a:rPr lang="en-US" sz="3600" kern="1200" dirty="0">
                <a:solidFill>
                  <a:schemeClr val="accent4">
                    <a:lumMod val="10000"/>
                  </a:schemeClr>
                </a:solidFill>
                <a:latin typeface="+mj-lt"/>
                <a:ea typeface="+mj-ea"/>
                <a:cs typeface="+mj-cs"/>
              </a:rPr>
            </a:br>
            <a:r>
              <a:rPr lang="nl-NL" sz="3600" kern="1200" dirty="0">
                <a:solidFill>
                  <a:schemeClr val="accent4">
                    <a:lumMod val="10000"/>
                  </a:schemeClr>
                </a:solidFill>
                <a:latin typeface="+mj-lt"/>
                <a:ea typeface="+mj-ea"/>
                <a:cs typeface="+mj-cs"/>
              </a:rPr>
              <a:t>provincie </a:t>
            </a:r>
            <a:r>
              <a:rPr lang="nl-NL" sz="3600" b="1" kern="1200" dirty="0">
                <a:solidFill>
                  <a:schemeClr val="accent4">
                    <a:lumMod val="10000"/>
                  </a:schemeClr>
                </a:solidFill>
                <a:latin typeface="+mj-lt"/>
                <a:ea typeface="+mj-ea"/>
                <a:cs typeface="+mj-cs"/>
              </a:rPr>
              <a:t>AZILAL</a:t>
            </a:r>
            <a:endParaRPr lang="nl-NL" sz="3600" b="1" dirty="0">
              <a:solidFill>
                <a:schemeClr val="accent4">
                  <a:lumMod val="10000"/>
                </a:schemeClr>
              </a:solidFill>
            </a:endParaRPr>
          </a:p>
        </p:txBody>
      </p:sp>
      <p:pic>
        <p:nvPicPr>
          <p:cNvPr id="10" name="Picture 8" descr="Marokko Vlag In Hartvorm Geïsoleerd Op Witte Achtergrond Royalty-Vrije  Foto, Plaatjes, Beelden en Stock Fotografie. Image 12703537">
            <a:extLst>
              <a:ext uri="{FF2B5EF4-FFF2-40B4-BE49-F238E27FC236}">
                <a16:creationId xmlns:a16="http://schemas.microsoft.com/office/drawing/2014/main" id="{3488CFAF-A856-A3DA-4B0D-ABBC27BD0C9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173" t="13222" r="6012" b="9136"/>
          <a:stretch/>
        </p:blipFill>
        <p:spPr bwMode="auto">
          <a:xfrm>
            <a:off x="107504" y="6356350"/>
            <a:ext cx="477527" cy="432048"/>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a:extLst>
              <a:ext uri="{FF2B5EF4-FFF2-40B4-BE49-F238E27FC236}">
                <a16:creationId xmlns:a16="http://schemas.microsoft.com/office/drawing/2014/main" id="{4962669D-6A71-67D6-BFCB-42DEB44561A1}"/>
              </a:ext>
            </a:extLst>
          </p:cNvPr>
          <p:cNvPicPr>
            <a:picLocks noChangeAspect="1"/>
          </p:cNvPicPr>
          <p:nvPr/>
        </p:nvPicPr>
        <p:blipFill rotWithShape="1">
          <a:blip r:embed="rId5"/>
          <a:srcRect l="42600" t="58419" b="13049"/>
          <a:stretch/>
        </p:blipFill>
        <p:spPr>
          <a:xfrm>
            <a:off x="2123728" y="1340768"/>
            <a:ext cx="6338536" cy="3544533"/>
          </a:xfrm>
          <a:prstGeom prst="rect">
            <a:avLst/>
          </a:prstGeom>
          <a:ln>
            <a:noFill/>
          </a:ln>
          <a:effectLst>
            <a:softEdge rad="112500"/>
          </a:effectLst>
        </p:spPr>
      </p:pic>
      <p:sp>
        <p:nvSpPr>
          <p:cNvPr id="6" name="Tekstvak 5">
            <a:extLst>
              <a:ext uri="{FF2B5EF4-FFF2-40B4-BE49-F238E27FC236}">
                <a16:creationId xmlns:a16="http://schemas.microsoft.com/office/drawing/2014/main" id="{FC5AD275-6C5A-EAF9-EEE9-E979E2EDD2D0}"/>
              </a:ext>
            </a:extLst>
          </p:cNvPr>
          <p:cNvSpPr txBox="1"/>
          <p:nvPr/>
        </p:nvSpPr>
        <p:spPr>
          <a:xfrm>
            <a:off x="1979712" y="5156021"/>
            <a:ext cx="7056784" cy="1015663"/>
          </a:xfrm>
          <a:prstGeom prst="rect">
            <a:avLst/>
          </a:prstGeom>
          <a:noFill/>
        </p:spPr>
        <p:txBody>
          <a:bodyPr wrap="square">
            <a:spAutoFit/>
          </a:bodyPr>
          <a:lstStyle/>
          <a:p>
            <a:pPr algn="l"/>
            <a:r>
              <a:rPr lang="en-US" sz="2000" b="1" dirty="0" err="1">
                <a:solidFill>
                  <a:schemeClr val="accent5">
                    <a:lumMod val="10000"/>
                  </a:schemeClr>
                </a:solidFill>
                <a:latin typeface="+mn-lt"/>
              </a:rPr>
              <a:t>Toufghine</a:t>
            </a:r>
            <a:r>
              <a:rPr lang="en-US" sz="2000" dirty="0">
                <a:solidFill>
                  <a:schemeClr val="accent5">
                    <a:lumMod val="10000"/>
                  </a:schemeClr>
                </a:solidFill>
                <a:latin typeface="+mn-lt"/>
              </a:rPr>
              <a:t> is a village in </a:t>
            </a:r>
            <a:r>
              <a:rPr lang="en-US" sz="2000" dirty="0">
                <a:solidFill>
                  <a:schemeClr val="accent5">
                    <a:lumMod val="10000"/>
                  </a:schemeClr>
                </a:solidFill>
                <a:latin typeface="+mn-lt"/>
                <a:hlinkClick r:id="rId6" tooltip="Morocco">
                  <a:extLst>
                    <a:ext uri="{A12FA001-AC4F-418D-AE19-62706E023703}">
                      <ahyp:hlinkClr xmlns:ahyp="http://schemas.microsoft.com/office/drawing/2018/hyperlinkcolor" val="tx"/>
                    </a:ext>
                  </a:extLst>
                </a:hlinkClick>
              </a:rPr>
              <a:t>Morocco</a:t>
            </a:r>
            <a:r>
              <a:rPr lang="en-US" sz="2000" dirty="0">
                <a:solidFill>
                  <a:schemeClr val="accent5">
                    <a:lumMod val="10000"/>
                  </a:schemeClr>
                </a:solidFill>
                <a:latin typeface="+mn-lt"/>
              </a:rPr>
              <a:t> and has an elevation of 1,831 </a:t>
            </a:r>
            <a:r>
              <a:rPr lang="en-US" sz="2000" dirty="0" err="1">
                <a:solidFill>
                  <a:schemeClr val="accent5">
                    <a:lumMod val="10000"/>
                  </a:schemeClr>
                </a:solidFill>
                <a:latin typeface="+mn-lt"/>
              </a:rPr>
              <a:t>metres</a:t>
            </a:r>
            <a:r>
              <a:rPr lang="en-US" sz="2000" dirty="0">
                <a:solidFill>
                  <a:schemeClr val="accent5">
                    <a:lumMod val="10000"/>
                  </a:schemeClr>
                </a:solidFill>
                <a:latin typeface="+mn-lt"/>
              </a:rPr>
              <a:t>. </a:t>
            </a:r>
            <a:r>
              <a:rPr lang="en-US" sz="2000" dirty="0" err="1">
                <a:solidFill>
                  <a:schemeClr val="accent5">
                    <a:lumMod val="10000"/>
                  </a:schemeClr>
                </a:solidFill>
                <a:latin typeface="+mn-lt"/>
              </a:rPr>
              <a:t>Toufghine</a:t>
            </a:r>
            <a:r>
              <a:rPr lang="en-US" sz="2000" dirty="0">
                <a:solidFill>
                  <a:schemeClr val="accent5">
                    <a:lumMod val="10000"/>
                  </a:schemeClr>
                </a:solidFill>
                <a:latin typeface="+mn-lt"/>
              </a:rPr>
              <a:t> is situated nearby to the villages Ait Alla and </a:t>
            </a:r>
            <a:r>
              <a:rPr lang="en-US" sz="2000" b="1" dirty="0">
                <a:solidFill>
                  <a:schemeClr val="accent5">
                    <a:lumMod val="10000"/>
                  </a:schemeClr>
                </a:solidFill>
                <a:latin typeface="+mn-lt"/>
              </a:rPr>
              <a:t>Taghroute</a:t>
            </a:r>
            <a:r>
              <a:rPr lang="en-US" sz="2000" dirty="0">
                <a:solidFill>
                  <a:schemeClr val="accent5">
                    <a:lumMod val="10000"/>
                  </a:schemeClr>
                </a:solidFill>
                <a:latin typeface="+mn-lt"/>
              </a:rPr>
              <a:t>.</a:t>
            </a:r>
            <a:endParaRPr lang="nl-NL" sz="2000" dirty="0">
              <a:solidFill>
                <a:schemeClr val="accent5">
                  <a:lumMod val="10000"/>
                </a:schemeClr>
              </a:solidFill>
              <a:latin typeface="+mn-lt"/>
            </a:endParaRPr>
          </a:p>
        </p:txBody>
      </p:sp>
    </p:spTree>
    <p:extLst>
      <p:ext uri="{BB962C8B-B14F-4D97-AF65-F5344CB8AC3E}">
        <p14:creationId xmlns:p14="http://schemas.microsoft.com/office/powerpoint/2010/main" val="33800038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8FF32C1D-E943-5C82-4D4F-B9E92492D628}"/>
              </a:ext>
            </a:extLst>
          </p:cNvPr>
          <p:cNvSpPr>
            <a:spLocks noGrp="1"/>
          </p:cNvSpPr>
          <p:nvPr>
            <p:ph type="title"/>
          </p:nvPr>
        </p:nvSpPr>
        <p:spPr>
          <a:xfrm>
            <a:off x="1979712" y="332656"/>
            <a:ext cx="7783558" cy="916211"/>
          </a:xfrm>
        </p:spPr>
        <p:txBody>
          <a:bodyPr/>
          <a:lstStyle/>
          <a:p>
            <a:r>
              <a:rPr lang="en-US" sz="3600" kern="1200" dirty="0" err="1">
                <a:solidFill>
                  <a:schemeClr val="accent4">
                    <a:lumMod val="10000"/>
                  </a:schemeClr>
                </a:solidFill>
                <a:latin typeface="+mj-lt"/>
                <a:ea typeface="+mj-ea"/>
                <a:cs typeface="+mj-cs"/>
              </a:rPr>
              <a:t>Reisroute</a:t>
            </a:r>
            <a:r>
              <a:rPr lang="en-US" sz="3600" kern="1200" dirty="0">
                <a:solidFill>
                  <a:schemeClr val="accent4">
                    <a:lumMod val="10000"/>
                  </a:schemeClr>
                </a:solidFill>
                <a:latin typeface="+mj-lt"/>
                <a:ea typeface="+mj-ea"/>
                <a:cs typeface="+mj-cs"/>
              </a:rPr>
              <a:t> - </a:t>
            </a:r>
            <a:r>
              <a:rPr lang="en-US" sz="3600" kern="1200" dirty="0" err="1">
                <a:solidFill>
                  <a:schemeClr val="accent4">
                    <a:lumMod val="10000"/>
                  </a:schemeClr>
                </a:solidFill>
                <a:latin typeface="+mj-lt"/>
                <a:ea typeface="+mj-ea"/>
                <a:cs typeface="+mj-cs"/>
              </a:rPr>
              <a:t>verkenning</a:t>
            </a:r>
            <a:r>
              <a:rPr lang="en-US" sz="3600" kern="1200" dirty="0">
                <a:solidFill>
                  <a:schemeClr val="accent4">
                    <a:lumMod val="10000"/>
                  </a:schemeClr>
                </a:solidFill>
                <a:latin typeface="+mj-lt"/>
                <a:ea typeface="+mj-ea"/>
                <a:cs typeface="+mj-cs"/>
              </a:rPr>
              <a:t> </a:t>
            </a:r>
            <a:r>
              <a:rPr lang="en-US" sz="3600" kern="1200" dirty="0" err="1">
                <a:solidFill>
                  <a:schemeClr val="accent4">
                    <a:lumMod val="10000"/>
                  </a:schemeClr>
                </a:solidFill>
                <a:latin typeface="+mj-lt"/>
                <a:ea typeface="+mj-ea"/>
                <a:cs typeface="+mj-cs"/>
              </a:rPr>
              <a:t>hulpvraag</a:t>
            </a:r>
            <a:br>
              <a:rPr lang="en-US" sz="3600" kern="1200" dirty="0">
                <a:solidFill>
                  <a:schemeClr val="accent4">
                    <a:lumMod val="10000"/>
                  </a:schemeClr>
                </a:solidFill>
                <a:latin typeface="+mj-lt"/>
                <a:ea typeface="+mj-ea"/>
                <a:cs typeface="+mj-cs"/>
              </a:rPr>
            </a:br>
            <a:r>
              <a:rPr lang="nl-NL" sz="3600" kern="1200" dirty="0">
                <a:solidFill>
                  <a:schemeClr val="accent4">
                    <a:lumMod val="10000"/>
                  </a:schemeClr>
                </a:solidFill>
                <a:latin typeface="+mj-lt"/>
                <a:ea typeface="+mj-ea"/>
                <a:cs typeface="+mj-cs"/>
              </a:rPr>
              <a:t>provincie </a:t>
            </a:r>
            <a:r>
              <a:rPr lang="nl-NL" sz="3600" b="1" kern="1200" dirty="0">
                <a:solidFill>
                  <a:schemeClr val="accent4">
                    <a:lumMod val="10000"/>
                  </a:schemeClr>
                </a:solidFill>
                <a:latin typeface="+mj-lt"/>
                <a:ea typeface="+mj-ea"/>
                <a:cs typeface="+mj-cs"/>
              </a:rPr>
              <a:t>EL HOUZE</a:t>
            </a:r>
            <a:endParaRPr lang="nl-NL" sz="3600" b="1" dirty="0">
              <a:solidFill>
                <a:schemeClr val="accent4">
                  <a:lumMod val="10000"/>
                </a:schemeClr>
              </a:solidFill>
            </a:endParaRPr>
          </a:p>
        </p:txBody>
      </p:sp>
      <p:pic>
        <p:nvPicPr>
          <p:cNvPr id="10" name="Picture 8" descr="Marokko Vlag In Hartvorm Geïsoleerd Op Witte Achtergrond Royalty-Vrije  Foto, Plaatjes, Beelden en Stock Fotografie. Image 12703537">
            <a:extLst>
              <a:ext uri="{FF2B5EF4-FFF2-40B4-BE49-F238E27FC236}">
                <a16:creationId xmlns:a16="http://schemas.microsoft.com/office/drawing/2014/main" id="{3488CFAF-A856-A3DA-4B0D-ABBC27BD0C9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173" t="13222" r="6012" b="9136"/>
          <a:stretch/>
        </p:blipFill>
        <p:spPr bwMode="auto">
          <a:xfrm>
            <a:off x="107504" y="6356350"/>
            <a:ext cx="477527" cy="432048"/>
          </a:xfrm>
          <a:prstGeom prst="rect">
            <a:avLst/>
          </a:prstGeom>
          <a:noFill/>
          <a:extLst>
            <a:ext uri="{909E8E84-426E-40DD-AFC4-6F175D3DCCD1}">
              <a14:hiddenFill xmlns:a14="http://schemas.microsoft.com/office/drawing/2010/main">
                <a:solidFill>
                  <a:srgbClr val="FFFFFF"/>
                </a:solidFill>
              </a14:hiddenFill>
            </a:ext>
          </a:extLst>
        </p:spPr>
      </p:pic>
      <p:sp>
        <p:nvSpPr>
          <p:cNvPr id="6" name="Tekstvak 5">
            <a:extLst>
              <a:ext uri="{FF2B5EF4-FFF2-40B4-BE49-F238E27FC236}">
                <a16:creationId xmlns:a16="http://schemas.microsoft.com/office/drawing/2014/main" id="{FC5AD275-6C5A-EAF9-EEE9-E979E2EDD2D0}"/>
              </a:ext>
            </a:extLst>
          </p:cNvPr>
          <p:cNvSpPr txBox="1"/>
          <p:nvPr/>
        </p:nvSpPr>
        <p:spPr>
          <a:xfrm>
            <a:off x="1979712" y="5156021"/>
            <a:ext cx="7056784" cy="1631216"/>
          </a:xfrm>
          <a:prstGeom prst="rect">
            <a:avLst/>
          </a:prstGeom>
          <a:noFill/>
        </p:spPr>
        <p:txBody>
          <a:bodyPr wrap="square">
            <a:spAutoFit/>
          </a:bodyPr>
          <a:lstStyle/>
          <a:p>
            <a:pPr algn="l"/>
            <a:r>
              <a:rPr lang="en-US" sz="2000" dirty="0">
                <a:solidFill>
                  <a:schemeClr val="accent5">
                    <a:lumMod val="10000"/>
                  </a:schemeClr>
                </a:solidFill>
                <a:latin typeface="+mn-lt"/>
              </a:rPr>
              <a:t>Dar </a:t>
            </a:r>
            <a:r>
              <a:rPr lang="en-US" sz="2000" dirty="0" err="1">
                <a:solidFill>
                  <a:schemeClr val="accent5">
                    <a:lumMod val="10000"/>
                  </a:schemeClr>
                </a:solidFill>
                <a:latin typeface="+mn-lt"/>
              </a:rPr>
              <a:t>Al’Askar</a:t>
            </a:r>
            <a:r>
              <a:rPr lang="en-US" sz="2000" dirty="0">
                <a:solidFill>
                  <a:schemeClr val="accent5">
                    <a:lumMod val="10000"/>
                  </a:schemeClr>
                </a:solidFill>
                <a:latin typeface="+mn-lt"/>
              </a:rPr>
              <a:t> is a locality in </a:t>
            </a:r>
            <a:r>
              <a:rPr lang="en-US" sz="2000" dirty="0">
                <a:solidFill>
                  <a:schemeClr val="accent5">
                    <a:lumMod val="10000"/>
                  </a:schemeClr>
                </a:solidFill>
                <a:latin typeface="+mn-lt"/>
                <a:hlinkClick r:id="rId5" tooltip="Morocco">
                  <a:extLst>
                    <a:ext uri="{A12FA001-AC4F-418D-AE19-62706E023703}">
                      <ahyp:hlinkClr xmlns:ahyp="http://schemas.microsoft.com/office/drawing/2018/hyperlinkcolor" val="tx"/>
                    </a:ext>
                  </a:extLst>
                </a:hlinkClick>
              </a:rPr>
              <a:t>Morocco</a:t>
            </a:r>
            <a:r>
              <a:rPr lang="en-US" sz="2000" dirty="0">
                <a:solidFill>
                  <a:schemeClr val="accent5">
                    <a:lumMod val="10000"/>
                  </a:schemeClr>
                </a:solidFill>
                <a:latin typeface="+mn-lt"/>
              </a:rPr>
              <a:t> and has an elevation of 1,250 </a:t>
            </a:r>
            <a:r>
              <a:rPr lang="en-US" sz="2000" dirty="0" err="1">
                <a:solidFill>
                  <a:schemeClr val="accent5">
                    <a:lumMod val="10000"/>
                  </a:schemeClr>
                </a:solidFill>
                <a:latin typeface="+mn-lt"/>
              </a:rPr>
              <a:t>metres</a:t>
            </a:r>
            <a:r>
              <a:rPr lang="en-US" sz="2000" dirty="0">
                <a:solidFill>
                  <a:schemeClr val="accent5">
                    <a:lumMod val="10000"/>
                  </a:schemeClr>
                </a:solidFill>
                <a:latin typeface="+mn-lt"/>
              </a:rPr>
              <a:t>. </a:t>
            </a:r>
          </a:p>
          <a:p>
            <a:pPr algn="l"/>
            <a:r>
              <a:rPr lang="en-US" sz="2000" i="1" dirty="0">
                <a:solidFill>
                  <a:schemeClr val="accent5">
                    <a:lumMod val="10000"/>
                  </a:schemeClr>
                </a:solidFill>
                <a:latin typeface="+mn-lt"/>
              </a:rPr>
              <a:t>Ait El Haj </a:t>
            </a:r>
            <a:r>
              <a:rPr lang="en-US" sz="2000" i="1" dirty="0" err="1">
                <a:solidFill>
                  <a:schemeClr val="accent5">
                    <a:lumMod val="10000"/>
                  </a:schemeClr>
                </a:solidFill>
                <a:latin typeface="+mn-lt"/>
              </a:rPr>
              <a:t>en</a:t>
            </a:r>
            <a:r>
              <a:rPr lang="en-US" sz="2000" i="1" dirty="0">
                <a:solidFill>
                  <a:schemeClr val="accent5">
                    <a:lumMod val="10000"/>
                  </a:schemeClr>
                </a:solidFill>
                <a:latin typeface="+mn-lt"/>
              </a:rPr>
              <a:t> </a:t>
            </a:r>
            <a:r>
              <a:rPr lang="en-US" sz="2000" i="1" dirty="0" err="1">
                <a:solidFill>
                  <a:schemeClr val="accent5">
                    <a:lumMod val="10000"/>
                  </a:schemeClr>
                </a:solidFill>
                <a:latin typeface="+mn-lt"/>
              </a:rPr>
              <a:t>Taghbart</a:t>
            </a:r>
            <a:r>
              <a:rPr lang="en-US" sz="2000" i="1" dirty="0">
                <a:solidFill>
                  <a:schemeClr val="accent5">
                    <a:lumMod val="10000"/>
                  </a:schemeClr>
                </a:solidFill>
                <a:latin typeface="+mn-lt"/>
              </a:rPr>
              <a:t> </a:t>
            </a:r>
            <a:r>
              <a:rPr lang="en-US" sz="2000" i="1" dirty="0" err="1">
                <a:solidFill>
                  <a:schemeClr val="accent5">
                    <a:lumMod val="10000"/>
                  </a:schemeClr>
                </a:solidFill>
                <a:latin typeface="+mn-lt"/>
              </a:rPr>
              <a:t>liggen</a:t>
            </a:r>
            <a:r>
              <a:rPr lang="en-US" sz="2000" i="1" dirty="0">
                <a:solidFill>
                  <a:schemeClr val="accent5">
                    <a:lumMod val="10000"/>
                  </a:schemeClr>
                </a:solidFill>
                <a:latin typeface="+mn-lt"/>
              </a:rPr>
              <a:t> op </a:t>
            </a:r>
            <a:r>
              <a:rPr lang="en-US" sz="2000" i="1" dirty="0" err="1">
                <a:solidFill>
                  <a:schemeClr val="accent5">
                    <a:lumMod val="10000"/>
                  </a:schemeClr>
                </a:solidFill>
                <a:latin typeface="+mn-lt"/>
              </a:rPr>
              <a:t>enkele</a:t>
            </a:r>
            <a:r>
              <a:rPr lang="en-US" sz="2000" i="1" dirty="0">
                <a:solidFill>
                  <a:schemeClr val="accent5">
                    <a:lumMod val="10000"/>
                  </a:schemeClr>
                </a:solidFill>
                <a:latin typeface="+mn-lt"/>
              </a:rPr>
              <a:t> </a:t>
            </a:r>
            <a:r>
              <a:rPr lang="en-US" sz="2000" i="1" dirty="0" err="1">
                <a:solidFill>
                  <a:schemeClr val="accent5">
                    <a:lumMod val="10000"/>
                  </a:schemeClr>
                </a:solidFill>
                <a:latin typeface="+mn-lt"/>
              </a:rPr>
              <a:t>minuten</a:t>
            </a:r>
            <a:r>
              <a:rPr lang="en-US" sz="2000" i="1" dirty="0">
                <a:solidFill>
                  <a:schemeClr val="accent5">
                    <a:lumMod val="10000"/>
                  </a:schemeClr>
                </a:solidFill>
                <a:latin typeface="+mn-lt"/>
              </a:rPr>
              <a:t> van Dar </a:t>
            </a:r>
            <a:r>
              <a:rPr lang="en-US" sz="2000" i="1" dirty="0" err="1">
                <a:solidFill>
                  <a:schemeClr val="accent5">
                    <a:lumMod val="10000"/>
                  </a:schemeClr>
                </a:solidFill>
                <a:latin typeface="+mn-lt"/>
              </a:rPr>
              <a:t>Al’Askar</a:t>
            </a:r>
            <a:r>
              <a:rPr lang="en-US" sz="2000" i="1" dirty="0">
                <a:solidFill>
                  <a:schemeClr val="accent5">
                    <a:lumMod val="10000"/>
                  </a:schemeClr>
                </a:solidFill>
                <a:latin typeface="+mn-lt"/>
              </a:rPr>
              <a:t>. </a:t>
            </a:r>
            <a:endParaRPr lang="nl-NL" sz="2000" i="1" dirty="0">
              <a:solidFill>
                <a:schemeClr val="accent5">
                  <a:lumMod val="10000"/>
                </a:schemeClr>
              </a:solidFill>
              <a:latin typeface="+mn-lt"/>
            </a:endParaRPr>
          </a:p>
          <a:p>
            <a:pPr algn="l"/>
            <a:endParaRPr lang="nl-NL" sz="2000" dirty="0">
              <a:solidFill>
                <a:schemeClr val="accent5">
                  <a:lumMod val="10000"/>
                </a:schemeClr>
              </a:solidFill>
              <a:latin typeface="+mn-lt"/>
            </a:endParaRPr>
          </a:p>
        </p:txBody>
      </p:sp>
      <p:pic>
        <p:nvPicPr>
          <p:cNvPr id="2" name="Afbeelding 1">
            <a:extLst>
              <a:ext uri="{FF2B5EF4-FFF2-40B4-BE49-F238E27FC236}">
                <a16:creationId xmlns:a16="http://schemas.microsoft.com/office/drawing/2014/main" id="{CFDB7772-CEE2-B925-E692-351EDF5FD896}"/>
              </a:ext>
            </a:extLst>
          </p:cNvPr>
          <p:cNvPicPr>
            <a:picLocks noChangeAspect="1"/>
          </p:cNvPicPr>
          <p:nvPr/>
        </p:nvPicPr>
        <p:blipFill rotWithShape="1">
          <a:blip r:embed="rId6"/>
          <a:srcRect l="18955" t="56778" r="21788" b="13333"/>
          <a:stretch/>
        </p:blipFill>
        <p:spPr>
          <a:xfrm>
            <a:off x="2109579" y="1485374"/>
            <a:ext cx="5761122" cy="3643213"/>
          </a:xfrm>
          <a:prstGeom prst="rect">
            <a:avLst/>
          </a:prstGeom>
          <a:ln>
            <a:noFill/>
          </a:ln>
          <a:effectLst>
            <a:softEdge rad="112500"/>
          </a:effectLst>
        </p:spPr>
      </p:pic>
      <p:sp>
        <p:nvSpPr>
          <p:cNvPr id="3" name="Ovaal 2">
            <a:extLst>
              <a:ext uri="{FF2B5EF4-FFF2-40B4-BE49-F238E27FC236}">
                <a16:creationId xmlns:a16="http://schemas.microsoft.com/office/drawing/2014/main" id="{6B2D1983-8FCF-7D70-2F85-DE737F3178CE}"/>
              </a:ext>
            </a:extLst>
          </p:cNvPr>
          <p:cNvSpPr/>
          <p:nvPr/>
        </p:nvSpPr>
        <p:spPr>
          <a:xfrm>
            <a:off x="4701867" y="3572864"/>
            <a:ext cx="1066800" cy="380472"/>
          </a:xfrm>
          <a:prstGeom prst="ellipse">
            <a:avLst/>
          </a:prstGeom>
          <a:noFill/>
          <a:ln>
            <a:solidFill>
              <a:schemeClr val="accent5">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Ovaal 6">
            <a:extLst>
              <a:ext uri="{FF2B5EF4-FFF2-40B4-BE49-F238E27FC236}">
                <a16:creationId xmlns:a16="http://schemas.microsoft.com/office/drawing/2014/main" id="{F65452AE-4A84-B06D-743F-555C133F0C03}"/>
              </a:ext>
            </a:extLst>
          </p:cNvPr>
          <p:cNvSpPr/>
          <p:nvPr/>
        </p:nvSpPr>
        <p:spPr>
          <a:xfrm>
            <a:off x="5540204" y="3980770"/>
            <a:ext cx="624840" cy="267228"/>
          </a:xfrm>
          <a:prstGeom prst="ellipse">
            <a:avLst/>
          </a:prstGeom>
          <a:no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ekstvak 7">
            <a:extLst>
              <a:ext uri="{FF2B5EF4-FFF2-40B4-BE49-F238E27FC236}">
                <a16:creationId xmlns:a16="http://schemas.microsoft.com/office/drawing/2014/main" id="{0A0E8E19-A507-CB51-F8B3-350A4417B3B8}"/>
              </a:ext>
            </a:extLst>
          </p:cNvPr>
          <p:cNvSpPr txBox="1"/>
          <p:nvPr/>
        </p:nvSpPr>
        <p:spPr>
          <a:xfrm>
            <a:off x="6057254" y="3037017"/>
            <a:ext cx="951356" cy="276999"/>
          </a:xfrm>
          <a:prstGeom prst="rect">
            <a:avLst/>
          </a:prstGeom>
          <a:noFill/>
          <a:ln>
            <a:noFill/>
          </a:ln>
        </p:spPr>
        <p:txBody>
          <a:bodyPr wrap="square" rtlCol="0">
            <a:spAutoFit/>
          </a:bodyPr>
          <a:lstStyle/>
          <a:p>
            <a:r>
              <a:rPr lang="nl-NL" sz="1200" dirty="0">
                <a:solidFill>
                  <a:schemeClr val="accent4">
                    <a:lumMod val="10000"/>
                  </a:schemeClr>
                </a:solidFill>
              </a:rPr>
              <a:t>Ait El Haj</a:t>
            </a:r>
          </a:p>
        </p:txBody>
      </p:sp>
      <p:sp>
        <p:nvSpPr>
          <p:cNvPr id="9" name="Ovaal 8">
            <a:extLst>
              <a:ext uri="{FF2B5EF4-FFF2-40B4-BE49-F238E27FC236}">
                <a16:creationId xmlns:a16="http://schemas.microsoft.com/office/drawing/2014/main" id="{9A4D1968-F549-A6AD-5553-6937F9B1791C}"/>
              </a:ext>
            </a:extLst>
          </p:cNvPr>
          <p:cNvSpPr/>
          <p:nvPr/>
        </p:nvSpPr>
        <p:spPr>
          <a:xfrm>
            <a:off x="6131549" y="3050658"/>
            <a:ext cx="802766" cy="276999"/>
          </a:xfrm>
          <a:prstGeom prst="ellipse">
            <a:avLst/>
          </a:prstGeom>
          <a:no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11" name="Rechte verbindingslijn met pijl 10">
            <a:extLst>
              <a:ext uri="{FF2B5EF4-FFF2-40B4-BE49-F238E27FC236}">
                <a16:creationId xmlns:a16="http://schemas.microsoft.com/office/drawing/2014/main" id="{0E52BF5A-4373-CB4E-9CAC-B112ABCCB3E1}"/>
              </a:ext>
            </a:extLst>
          </p:cNvPr>
          <p:cNvCxnSpPr>
            <a:cxnSpLocks/>
          </p:cNvCxnSpPr>
          <p:nvPr/>
        </p:nvCxnSpPr>
        <p:spPr>
          <a:xfrm flipH="1">
            <a:off x="5589190" y="3367041"/>
            <a:ext cx="875292" cy="609021"/>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4015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8FF32C1D-E943-5C82-4D4F-B9E92492D628}"/>
              </a:ext>
            </a:extLst>
          </p:cNvPr>
          <p:cNvSpPr>
            <a:spLocks noGrp="1"/>
          </p:cNvSpPr>
          <p:nvPr>
            <p:ph type="title"/>
          </p:nvPr>
        </p:nvSpPr>
        <p:spPr>
          <a:xfrm>
            <a:off x="1979712" y="548680"/>
            <a:ext cx="7783558" cy="916211"/>
          </a:xfrm>
        </p:spPr>
        <p:txBody>
          <a:bodyPr/>
          <a:lstStyle/>
          <a:p>
            <a:r>
              <a:rPr lang="nl-NL" sz="3600" b="1" dirty="0"/>
              <a:t>Verslag verkenningsreis </a:t>
            </a:r>
            <a:br>
              <a:rPr lang="nl-NL" sz="3600" b="1" dirty="0"/>
            </a:br>
            <a:r>
              <a:rPr lang="nl-NL" sz="3600" dirty="0"/>
              <a:t>van 18 t/m 23 september 2023</a:t>
            </a:r>
            <a:br>
              <a:rPr lang="nl-NL" sz="3600" b="1" dirty="0"/>
            </a:br>
            <a:r>
              <a:rPr lang="nl-NL" sz="3600" b="1" dirty="0"/>
              <a:t>DTV - Nieuws</a:t>
            </a:r>
            <a:endParaRPr lang="nl-NL" sz="3600" b="1" dirty="0">
              <a:solidFill>
                <a:schemeClr val="accent4">
                  <a:lumMod val="10000"/>
                </a:schemeClr>
              </a:solidFill>
            </a:endParaRPr>
          </a:p>
        </p:txBody>
      </p:sp>
      <p:sp>
        <p:nvSpPr>
          <p:cNvPr id="5" name="Tijdelijke aanduiding voor inhoud 2">
            <a:extLst>
              <a:ext uri="{FF2B5EF4-FFF2-40B4-BE49-F238E27FC236}">
                <a16:creationId xmlns:a16="http://schemas.microsoft.com/office/drawing/2014/main" id="{074AF1F3-B4E9-09B2-2E83-80AE4E8C728F}"/>
              </a:ext>
            </a:extLst>
          </p:cNvPr>
          <p:cNvSpPr>
            <a:spLocks noGrp="1"/>
          </p:cNvSpPr>
          <p:nvPr>
            <p:ph idx="1"/>
          </p:nvPr>
        </p:nvSpPr>
        <p:spPr>
          <a:xfrm>
            <a:off x="1835696" y="2708920"/>
            <a:ext cx="6843192" cy="3253473"/>
          </a:xfrm>
        </p:spPr>
        <p:txBody>
          <a:bodyPr>
            <a:normAutofit fontScale="47500" lnSpcReduction="20000"/>
          </a:bodyPr>
          <a:lstStyle/>
          <a:p>
            <a:r>
              <a:rPr lang="nl-NL" dirty="0">
                <a:solidFill>
                  <a:schemeClr val="accent4">
                    <a:lumMod val="10000"/>
                  </a:schemeClr>
                </a:solidFill>
                <a:hlinkClick r:id="rId4">
                  <a:extLst>
                    <a:ext uri="{A12FA001-AC4F-418D-AE19-62706E023703}">
                      <ahyp:hlinkClr xmlns:ahyp="http://schemas.microsoft.com/office/drawing/2018/hyperlinkcolor" val="tx"/>
                    </a:ext>
                  </a:extLst>
                </a:hlinkClick>
              </a:rPr>
              <a:t>18/09/2023: https://dtvnieuws.nl/nieuws/artikel/dtv-nieuws-volgt-transport-hulpgoederen-vanuit-den-bosch-naar-marokko</a:t>
            </a:r>
            <a:endParaRPr lang="nl-NL" dirty="0">
              <a:solidFill>
                <a:schemeClr val="accent4">
                  <a:lumMod val="10000"/>
                </a:schemeClr>
              </a:solidFill>
            </a:endParaRPr>
          </a:p>
          <a:p>
            <a:endParaRPr lang="nl-NL" dirty="0">
              <a:solidFill>
                <a:schemeClr val="accent4">
                  <a:lumMod val="10000"/>
                </a:schemeClr>
              </a:solidFill>
            </a:endParaRPr>
          </a:p>
          <a:p>
            <a:r>
              <a:rPr lang="nl-NL" dirty="0">
                <a:solidFill>
                  <a:schemeClr val="accent4">
                    <a:lumMod val="10000"/>
                  </a:schemeClr>
                </a:solidFill>
              </a:rPr>
              <a:t>19/09/2023: </a:t>
            </a:r>
            <a:r>
              <a:rPr lang="nl-NL" dirty="0">
                <a:solidFill>
                  <a:schemeClr val="accent4">
                    <a:lumMod val="10000"/>
                  </a:schemeClr>
                </a:solidFill>
                <a:hlinkClick r:id="rId5">
                  <a:extLst>
                    <a:ext uri="{A12FA001-AC4F-418D-AE19-62706E023703}">
                      <ahyp:hlinkClr xmlns:ahyp="http://schemas.microsoft.com/office/drawing/2018/hyperlinkcolor" val="tx"/>
                    </a:ext>
                  </a:extLst>
                </a:hlinkClick>
              </a:rPr>
              <a:t>https://dtvnieuws.nl/nieuws/artikel/hulpgoederen-vanuit-den-bosch-naar-marokko-nu-heel-gericht-getroffen-locaties-bezoeken</a:t>
            </a:r>
            <a:endParaRPr lang="nl-NL" dirty="0">
              <a:solidFill>
                <a:schemeClr val="accent4">
                  <a:lumMod val="10000"/>
                </a:schemeClr>
              </a:solidFill>
            </a:endParaRPr>
          </a:p>
          <a:p>
            <a:endParaRPr lang="nl-NL" dirty="0">
              <a:solidFill>
                <a:schemeClr val="accent4">
                  <a:lumMod val="10000"/>
                </a:schemeClr>
              </a:solidFill>
            </a:endParaRPr>
          </a:p>
          <a:p>
            <a:r>
              <a:rPr lang="nl-NL" dirty="0">
                <a:solidFill>
                  <a:schemeClr val="accent4">
                    <a:lumMod val="10000"/>
                  </a:schemeClr>
                </a:solidFill>
                <a:hlinkClick r:id="rId6">
                  <a:extLst>
                    <a:ext uri="{A12FA001-AC4F-418D-AE19-62706E023703}">
                      <ahyp:hlinkClr xmlns:ahyp="http://schemas.microsoft.com/office/drawing/2018/hyperlinkcolor" val="tx"/>
                    </a:ext>
                  </a:extLst>
                </a:hlinkClick>
              </a:rPr>
              <a:t>20/09/2023: </a:t>
            </a:r>
            <a:r>
              <a:rPr lang="nl-NL" dirty="0">
                <a:solidFill>
                  <a:schemeClr val="accent4">
                    <a:lumMod val="10000"/>
                  </a:schemeClr>
                </a:solidFill>
                <a:hlinkClick r:id="rId7">
                  <a:extLst>
                    <a:ext uri="{A12FA001-AC4F-418D-AE19-62706E023703}">
                      <ahyp:hlinkClr xmlns:ahyp="http://schemas.microsoft.com/office/drawing/2018/hyperlinkcolor" val="tx"/>
                    </a:ext>
                  </a:extLst>
                </a:hlinkClick>
              </a:rPr>
              <a:t>https://dtvnieuws.nl/nieuws/artikel/bosschenaar-verkent-rampgebied-marokko-veel-psychologische-hulp-nodig</a:t>
            </a:r>
            <a:r>
              <a:rPr lang="nl-NL" dirty="0">
                <a:solidFill>
                  <a:schemeClr val="accent4">
                    <a:lumMod val="10000"/>
                  </a:schemeClr>
                </a:solidFill>
              </a:rPr>
              <a:t> </a:t>
            </a:r>
          </a:p>
          <a:p>
            <a:endParaRPr lang="nl-NL" dirty="0">
              <a:solidFill>
                <a:schemeClr val="accent4">
                  <a:lumMod val="10000"/>
                </a:schemeClr>
              </a:solidFill>
            </a:endParaRPr>
          </a:p>
          <a:p>
            <a:r>
              <a:rPr lang="nl-NL" dirty="0">
                <a:solidFill>
                  <a:schemeClr val="accent4">
                    <a:lumMod val="10000"/>
                  </a:schemeClr>
                </a:solidFill>
                <a:hlinkClick r:id="rId8">
                  <a:extLst>
                    <a:ext uri="{A12FA001-AC4F-418D-AE19-62706E023703}">
                      <ahyp:hlinkClr xmlns:ahyp="http://schemas.microsoft.com/office/drawing/2018/hyperlinkcolor" val="tx"/>
                    </a:ext>
                  </a:extLst>
                </a:hlinkClick>
              </a:rPr>
              <a:t>21/09/2023: https://dtvnieuws.nl/nieuws/artikel/bossche-bereikt-epicentrum-aardbeving-marokko-bedden-en-kleding-liggen-tussen-het-puin</a:t>
            </a:r>
            <a:endParaRPr lang="nl-NL" dirty="0">
              <a:solidFill>
                <a:schemeClr val="accent4">
                  <a:lumMod val="10000"/>
                </a:schemeClr>
              </a:solidFill>
            </a:endParaRPr>
          </a:p>
          <a:p>
            <a:endParaRPr lang="nl-NL" dirty="0">
              <a:solidFill>
                <a:schemeClr val="accent4">
                  <a:lumMod val="10000"/>
                </a:schemeClr>
              </a:solidFill>
            </a:endParaRPr>
          </a:p>
          <a:p>
            <a:r>
              <a:rPr lang="nl-NL" dirty="0">
                <a:solidFill>
                  <a:schemeClr val="accent4">
                    <a:lumMod val="10000"/>
                  </a:schemeClr>
                </a:solidFill>
              </a:rPr>
              <a:t>23/09/2023: </a:t>
            </a:r>
            <a:r>
              <a:rPr lang="nl-NL" dirty="0">
                <a:solidFill>
                  <a:schemeClr val="accent4">
                    <a:lumMod val="10000"/>
                  </a:schemeClr>
                </a:solidFill>
                <a:hlinkClick r:id="rId9">
                  <a:extLst>
                    <a:ext uri="{A12FA001-AC4F-418D-AE19-62706E023703}">
                      <ahyp:hlinkClr xmlns:ahyp="http://schemas.microsoft.com/office/drawing/2018/hyperlinkcolor" val="tx"/>
                    </a:ext>
                  </a:extLst>
                </a:hlinkClick>
              </a:rPr>
              <a:t>https://dtvnieuws.nl/afi-de-haan</a:t>
            </a:r>
            <a:r>
              <a:rPr lang="nl-NL" dirty="0">
                <a:solidFill>
                  <a:schemeClr val="accent4">
                    <a:lumMod val="10000"/>
                  </a:schemeClr>
                </a:solidFill>
              </a:rPr>
              <a:t> - Speciale uitzending</a:t>
            </a:r>
          </a:p>
        </p:txBody>
      </p:sp>
    </p:spTree>
    <p:extLst>
      <p:ext uri="{BB962C8B-B14F-4D97-AF65-F5344CB8AC3E}">
        <p14:creationId xmlns:p14="http://schemas.microsoft.com/office/powerpoint/2010/main" val="2152152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963CA2A3-526E-03CB-A092-7B1A260719FF}"/>
              </a:ext>
            </a:extLst>
          </p:cNvPr>
          <p:cNvSpPr>
            <a:spLocks noGrp="1" noChangeArrowheads="1"/>
          </p:cNvSpPr>
          <p:nvPr>
            <p:ph type="title"/>
          </p:nvPr>
        </p:nvSpPr>
        <p:spPr>
          <a:xfrm>
            <a:off x="2057400" y="731838"/>
            <a:ext cx="6934200" cy="715962"/>
          </a:xfrm>
        </p:spPr>
        <p:txBody>
          <a:bodyPr/>
          <a:lstStyle/>
          <a:p>
            <a:r>
              <a:rPr lang="nl-NL" sz="3600" kern="1200" dirty="0">
                <a:solidFill>
                  <a:schemeClr val="accent4">
                    <a:lumMod val="10000"/>
                  </a:schemeClr>
                </a:solidFill>
              </a:rPr>
              <a:t>Bezochte (afgelegen) dorpen in het Atlasgebergte </a:t>
            </a:r>
            <a:endParaRPr lang="en-US" altLang="nl-NL" sz="3600" kern="1200" dirty="0">
              <a:solidFill>
                <a:schemeClr val="accent4">
                  <a:lumMod val="10000"/>
                </a:schemeClr>
              </a:solidFill>
            </a:endParaRPr>
          </a:p>
        </p:txBody>
      </p:sp>
      <p:graphicFrame>
        <p:nvGraphicFramePr>
          <p:cNvPr id="3" name="Tabel 2">
            <a:extLst>
              <a:ext uri="{FF2B5EF4-FFF2-40B4-BE49-F238E27FC236}">
                <a16:creationId xmlns:a16="http://schemas.microsoft.com/office/drawing/2014/main" id="{5D8CEC92-72A4-E2F1-24DC-6600C351827A}"/>
              </a:ext>
            </a:extLst>
          </p:cNvPr>
          <p:cNvGraphicFramePr>
            <a:graphicFrameLocks noGrp="1"/>
          </p:cNvGraphicFramePr>
          <p:nvPr>
            <p:extLst>
              <p:ext uri="{D42A27DB-BD31-4B8C-83A1-F6EECF244321}">
                <p14:modId xmlns:p14="http://schemas.microsoft.com/office/powerpoint/2010/main" val="2300881884"/>
              </p:ext>
            </p:extLst>
          </p:nvPr>
        </p:nvGraphicFramePr>
        <p:xfrm>
          <a:off x="2627784" y="1781687"/>
          <a:ext cx="5360087" cy="3712702"/>
        </p:xfrm>
        <a:graphic>
          <a:graphicData uri="http://schemas.openxmlformats.org/drawingml/2006/table">
            <a:tbl>
              <a:tblPr>
                <a:tableStyleId>{5C22544A-7EE6-4342-B048-85BDC9FD1C3A}</a:tableStyleId>
              </a:tblPr>
              <a:tblGrid>
                <a:gridCol w="2042717">
                  <a:extLst>
                    <a:ext uri="{9D8B030D-6E8A-4147-A177-3AD203B41FA5}">
                      <a16:colId xmlns:a16="http://schemas.microsoft.com/office/drawing/2014/main" val="1041035678"/>
                    </a:ext>
                  </a:extLst>
                </a:gridCol>
                <a:gridCol w="1573530">
                  <a:extLst>
                    <a:ext uri="{9D8B030D-6E8A-4147-A177-3AD203B41FA5}">
                      <a16:colId xmlns:a16="http://schemas.microsoft.com/office/drawing/2014/main" val="44555924"/>
                    </a:ext>
                  </a:extLst>
                </a:gridCol>
                <a:gridCol w="1743840">
                  <a:extLst>
                    <a:ext uri="{9D8B030D-6E8A-4147-A177-3AD203B41FA5}">
                      <a16:colId xmlns:a16="http://schemas.microsoft.com/office/drawing/2014/main" val="2355731831"/>
                    </a:ext>
                  </a:extLst>
                </a:gridCol>
              </a:tblGrid>
              <a:tr h="408748">
                <a:tc>
                  <a:txBody>
                    <a:bodyPr/>
                    <a:lstStyle/>
                    <a:p>
                      <a:pPr algn="l" fontAlgn="t"/>
                      <a:r>
                        <a:rPr lang="nl-NL" sz="1600" b="1" u="none" strike="noStrike" dirty="0">
                          <a:solidFill>
                            <a:schemeClr val="accent5">
                              <a:lumMod val="10000"/>
                            </a:schemeClr>
                          </a:solidFill>
                          <a:effectLst/>
                        </a:rPr>
                        <a:t>Bezochte dorpen </a:t>
                      </a:r>
                      <a:endParaRPr lang="nl-NL" sz="1600" b="1" i="0" u="none" strike="noStrike" dirty="0">
                        <a:solidFill>
                          <a:schemeClr val="accent5">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nl-NL" sz="1600" b="1" u="none" strike="noStrike" kern="1200" dirty="0">
                          <a:solidFill>
                            <a:schemeClr val="accent5">
                              <a:lumMod val="10000"/>
                            </a:schemeClr>
                          </a:solidFill>
                          <a:effectLst/>
                          <a:latin typeface="+mn-lt"/>
                          <a:ea typeface="+mn-ea"/>
                          <a:cs typeface="+mn-cs"/>
                        </a:rPr>
                        <a:t>Aantal gezinnen </a:t>
                      </a: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nl-NL" sz="1600" b="1" u="none" strike="noStrike" kern="1200" dirty="0">
                          <a:solidFill>
                            <a:schemeClr val="accent5">
                              <a:lumMod val="10000"/>
                            </a:schemeClr>
                          </a:solidFill>
                          <a:effectLst/>
                          <a:latin typeface="+mn-lt"/>
                          <a:ea typeface="+mn-ea"/>
                          <a:cs typeface="+mn-cs"/>
                        </a:rPr>
                        <a:t>Aantal bewoners </a:t>
                      </a: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632459"/>
                  </a:ext>
                </a:extLst>
              </a:tr>
              <a:tr h="317508">
                <a:tc gridSpan="3">
                  <a:txBody>
                    <a:bodyPr/>
                    <a:lstStyle/>
                    <a:p>
                      <a:pPr algn="l" fontAlgn="ctr"/>
                      <a:endParaRPr lang="nl-NL" sz="1400" b="1" u="none" strike="noStrike" dirty="0">
                        <a:solidFill>
                          <a:schemeClr val="accent4">
                            <a:lumMod val="10000"/>
                          </a:schemeClr>
                        </a:solidFill>
                        <a:effectLst/>
                      </a:endParaRPr>
                    </a:p>
                    <a:p>
                      <a:pPr algn="l" fontAlgn="ctr"/>
                      <a:r>
                        <a:rPr lang="nl-NL" sz="1400" b="1" u="none" strike="noStrike" dirty="0">
                          <a:solidFill>
                            <a:schemeClr val="bg1">
                              <a:lumMod val="65000"/>
                            </a:schemeClr>
                          </a:solidFill>
                          <a:effectLst/>
                        </a:rPr>
                        <a:t>PROVINCIE AZILAL bezocht op 19/09/2023</a:t>
                      </a:r>
                    </a:p>
                    <a:p>
                      <a:pPr algn="l" fontAlgn="ctr"/>
                      <a:r>
                        <a:rPr lang="nl-NL" sz="800" u="none" strike="noStrike" dirty="0">
                          <a:solidFill>
                            <a:schemeClr val="accent4">
                              <a:lumMod val="10000"/>
                            </a:schemeClr>
                          </a:solidFill>
                          <a:effectLst/>
                        </a:rPr>
                        <a:t> </a:t>
                      </a:r>
                      <a:endParaRPr lang="nl-NL" sz="800" b="1" i="0" u="none" strike="noStrike" dirty="0">
                        <a:solidFill>
                          <a:schemeClr val="accent4">
                            <a:lumMod val="10000"/>
                          </a:schemeClr>
                        </a:solidFill>
                        <a:effectLst/>
                        <a:latin typeface="Arial" panose="020B0604020202020204" pitchFamily="34" charset="0"/>
                      </a:endParaRPr>
                    </a:p>
                  </a:txBody>
                  <a:tcPr marL="5715" marR="5715" marT="57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nl-NL"/>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pPr algn="l" fontAlgn="ctr"/>
                      <a:endParaRPr lang="nl-NL" sz="800" b="1" i="0" u="none" strike="noStrike" dirty="0">
                        <a:solidFill>
                          <a:schemeClr val="accent4">
                            <a:lumMod val="10000"/>
                          </a:schemeClr>
                        </a:solidFill>
                        <a:effectLst/>
                        <a:latin typeface="Arial" panose="020B0604020202020204" pitchFamily="34" charset="0"/>
                      </a:endParaRPr>
                    </a:p>
                  </a:txBody>
                  <a:tcPr marL="5715" marR="5715" marT="57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5455406"/>
                  </a:ext>
                </a:extLst>
              </a:tr>
              <a:tr h="564611">
                <a:tc>
                  <a:txBody>
                    <a:bodyPr/>
                    <a:lstStyle/>
                    <a:p>
                      <a:pPr algn="l" fontAlgn="t"/>
                      <a:r>
                        <a:rPr lang="nl-NL" sz="1400" b="1" u="none" strike="noStrike" dirty="0" err="1">
                          <a:solidFill>
                            <a:schemeClr val="accent4">
                              <a:lumMod val="10000"/>
                            </a:schemeClr>
                          </a:solidFill>
                          <a:effectLst/>
                        </a:rPr>
                        <a:t>Taghroute</a:t>
                      </a:r>
                      <a:endParaRPr lang="nl-NL" sz="1400" b="1" i="0" u="none" strike="noStrike" dirty="0">
                        <a:solidFill>
                          <a:schemeClr val="accent4">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nl-NL" sz="1400" u="none" strike="noStrike" dirty="0">
                          <a:solidFill>
                            <a:schemeClr val="accent5">
                              <a:lumMod val="10000"/>
                            </a:schemeClr>
                          </a:solidFill>
                          <a:effectLst/>
                        </a:rPr>
                        <a:t>15</a:t>
                      </a:r>
                      <a:endParaRPr lang="nl-NL" sz="1400" b="0" i="0" u="none" strike="noStrike" dirty="0">
                        <a:solidFill>
                          <a:schemeClr val="accent5">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l" fontAlgn="t"/>
                      <a:r>
                        <a:rPr lang="nl-NL" sz="1400" u="none" strike="noStrike" dirty="0">
                          <a:solidFill>
                            <a:schemeClr val="accent5">
                              <a:lumMod val="10000"/>
                            </a:schemeClr>
                          </a:solidFill>
                          <a:effectLst/>
                        </a:rPr>
                        <a:t>93</a:t>
                      </a:r>
                      <a:endParaRPr lang="nl-NL" sz="1400" b="0" i="0" u="none" strike="noStrike" dirty="0">
                        <a:solidFill>
                          <a:schemeClr val="accent5">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6113066"/>
                  </a:ext>
                </a:extLst>
              </a:tr>
              <a:tr h="276168">
                <a:tc>
                  <a:txBody>
                    <a:bodyPr/>
                    <a:lstStyle/>
                    <a:p>
                      <a:pPr algn="l" fontAlgn="t"/>
                      <a:r>
                        <a:rPr lang="nl-NL" sz="1400" b="1" u="none" strike="noStrike" dirty="0" err="1">
                          <a:solidFill>
                            <a:schemeClr val="accent4">
                              <a:lumMod val="10000"/>
                            </a:schemeClr>
                          </a:solidFill>
                          <a:effectLst/>
                        </a:rPr>
                        <a:t>Toufghine</a:t>
                      </a:r>
                      <a:r>
                        <a:rPr lang="nl-NL" sz="1400" u="none" strike="noStrike" dirty="0">
                          <a:solidFill>
                            <a:schemeClr val="accent4">
                              <a:lumMod val="10000"/>
                            </a:schemeClr>
                          </a:solidFill>
                          <a:effectLst/>
                        </a:rPr>
                        <a:t> </a:t>
                      </a:r>
                      <a:endParaRPr lang="nl-NL" sz="1400" b="0" i="0" u="none" strike="noStrike" dirty="0">
                        <a:solidFill>
                          <a:schemeClr val="accent4">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nl-NL" sz="1400" u="none" strike="noStrike" dirty="0">
                          <a:solidFill>
                            <a:schemeClr val="accent5">
                              <a:lumMod val="10000"/>
                            </a:schemeClr>
                          </a:solidFill>
                          <a:effectLst/>
                        </a:rPr>
                        <a:t>24</a:t>
                      </a:r>
                      <a:endParaRPr lang="nl-NL" sz="1400" b="0" i="0" u="none" strike="noStrike" dirty="0">
                        <a:solidFill>
                          <a:schemeClr val="accent5">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400" u="none" strike="noStrike" dirty="0">
                          <a:solidFill>
                            <a:schemeClr val="accent5">
                              <a:lumMod val="10000"/>
                            </a:schemeClr>
                          </a:solidFill>
                          <a:effectLst/>
                        </a:rPr>
                        <a:t>107</a:t>
                      </a:r>
                      <a:endParaRPr lang="nl-NL" sz="1400" b="0" i="0" u="none" strike="noStrike" dirty="0">
                        <a:solidFill>
                          <a:schemeClr val="accent5">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1442313"/>
                  </a:ext>
                </a:extLst>
              </a:tr>
              <a:tr h="609625">
                <a:tc gridSpan="3">
                  <a:txBody>
                    <a:bodyPr/>
                    <a:lstStyle/>
                    <a:p>
                      <a:pPr algn="l" fontAlgn="ctr"/>
                      <a:r>
                        <a:rPr lang="nl-NL" sz="1400" b="1" u="none" strike="noStrike" kern="1200" dirty="0">
                          <a:solidFill>
                            <a:schemeClr val="bg1">
                              <a:lumMod val="65000"/>
                            </a:schemeClr>
                          </a:solidFill>
                          <a:effectLst/>
                          <a:latin typeface="+mn-lt"/>
                          <a:ea typeface="+mn-ea"/>
                          <a:cs typeface="+mn-cs"/>
                        </a:rPr>
                        <a:t>PROVINCIE EL HOUZE bezocht op 21/09/2023</a:t>
                      </a:r>
                      <a:r>
                        <a:rPr lang="nl-NL" sz="800" u="none" strike="noStrike" dirty="0">
                          <a:solidFill>
                            <a:schemeClr val="bg1">
                              <a:lumMod val="65000"/>
                            </a:schemeClr>
                          </a:solidFill>
                          <a:effectLst/>
                        </a:rPr>
                        <a:t> </a:t>
                      </a:r>
                    </a:p>
                    <a:p>
                      <a:pPr algn="l" fontAlgn="ctr"/>
                      <a:r>
                        <a:rPr lang="nl-NL" sz="800" u="none" strike="noStrike" dirty="0">
                          <a:solidFill>
                            <a:schemeClr val="accent5">
                              <a:lumMod val="10000"/>
                            </a:schemeClr>
                          </a:solidFill>
                          <a:effectLst/>
                        </a:rPr>
                        <a:t> </a:t>
                      </a:r>
                      <a:endParaRPr lang="nl-NL" sz="800" b="1" i="0" u="none" strike="noStrike" dirty="0">
                        <a:solidFill>
                          <a:schemeClr val="accent5">
                            <a:lumMod val="10000"/>
                          </a:schemeClr>
                        </a:solidFill>
                        <a:effectLst/>
                        <a:latin typeface="Arial" panose="020B0604020202020204" pitchFamily="34" charset="0"/>
                      </a:endParaRPr>
                    </a:p>
                  </a:txBody>
                  <a:tcPr marL="5715" marR="5715" marT="57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nl-NL"/>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hMerge="1">
                  <a:txBody>
                    <a:bodyPr/>
                    <a:lstStyle/>
                    <a:p>
                      <a:pPr algn="l" fontAlgn="ctr"/>
                      <a:r>
                        <a:rPr lang="nl-NL" sz="800" u="none" strike="noStrike" dirty="0">
                          <a:solidFill>
                            <a:schemeClr val="accent4">
                              <a:lumMod val="10000"/>
                            </a:schemeClr>
                          </a:solidFill>
                          <a:effectLst/>
                        </a:rPr>
                        <a:t> </a:t>
                      </a:r>
                      <a:endParaRPr lang="nl-NL" sz="800" b="1" i="0" u="none" strike="noStrike" dirty="0">
                        <a:solidFill>
                          <a:schemeClr val="accent4">
                            <a:lumMod val="10000"/>
                          </a:schemeClr>
                        </a:solidFill>
                        <a:effectLst/>
                        <a:latin typeface="Arial" panose="020B0604020202020204" pitchFamily="34" charset="0"/>
                      </a:endParaRPr>
                    </a:p>
                  </a:txBody>
                  <a:tcPr marL="5715" marR="5715" marT="571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4714208"/>
                  </a:ext>
                </a:extLst>
              </a:tr>
              <a:tr h="339810">
                <a:tc>
                  <a:txBody>
                    <a:bodyPr/>
                    <a:lstStyle/>
                    <a:p>
                      <a:pPr algn="l" fontAlgn="t"/>
                      <a:r>
                        <a:rPr lang="nl-NL" sz="1400" b="1" u="none" strike="noStrike" dirty="0">
                          <a:solidFill>
                            <a:schemeClr val="accent4">
                              <a:lumMod val="10000"/>
                            </a:schemeClr>
                          </a:solidFill>
                          <a:effectLst/>
                        </a:rPr>
                        <a:t>Dar Al ‘Askar</a:t>
                      </a:r>
                      <a:endParaRPr lang="nl-NL" sz="1400" b="1" i="0" u="none" strike="noStrike" dirty="0">
                        <a:solidFill>
                          <a:schemeClr val="accent4">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nl-NL" sz="1400" u="none" strike="noStrike" dirty="0">
                          <a:solidFill>
                            <a:schemeClr val="accent5">
                              <a:lumMod val="10000"/>
                            </a:schemeClr>
                          </a:solidFill>
                          <a:effectLst/>
                        </a:rPr>
                        <a:t>16</a:t>
                      </a:r>
                      <a:endParaRPr lang="nl-NL" sz="1400" b="0" i="0" u="none" strike="noStrike" dirty="0">
                        <a:solidFill>
                          <a:schemeClr val="accent5">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l" fontAlgn="t"/>
                      <a:r>
                        <a:rPr lang="nl-NL" sz="1400" b="0" i="0" u="none" strike="noStrike" dirty="0">
                          <a:solidFill>
                            <a:schemeClr val="accent5">
                              <a:lumMod val="10000"/>
                            </a:schemeClr>
                          </a:solidFill>
                          <a:effectLst/>
                          <a:latin typeface="Arial" panose="020B0604020202020204" pitchFamily="34" charset="0"/>
                        </a:rPr>
                        <a:t>46</a:t>
                      </a: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62444800"/>
                  </a:ext>
                </a:extLst>
              </a:tr>
              <a:tr h="374168">
                <a:tc>
                  <a:txBody>
                    <a:bodyPr/>
                    <a:lstStyle/>
                    <a:p>
                      <a:pPr algn="l" fontAlgn="t"/>
                      <a:r>
                        <a:rPr lang="nl-NL" sz="1400" b="1" u="none" strike="noStrike" dirty="0" err="1">
                          <a:solidFill>
                            <a:schemeClr val="accent4">
                              <a:lumMod val="10000"/>
                            </a:schemeClr>
                          </a:solidFill>
                          <a:effectLst/>
                        </a:rPr>
                        <a:t>Ait</a:t>
                      </a:r>
                      <a:r>
                        <a:rPr lang="nl-NL" sz="1400" b="1" u="none" strike="noStrike" dirty="0">
                          <a:solidFill>
                            <a:schemeClr val="accent4">
                              <a:lumMod val="10000"/>
                            </a:schemeClr>
                          </a:solidFill>
                          <a:effectLst/>
                        </a:rPr>
                        <a:t> El Haj</a:t>
                      </a:r>
                      <a:endParaRPr lang="nl-NL" sz="1400" b="1" i="0" u="none" strike="noStrike" dirty="0">
                        <a:solidFill>
                          <a:schemeClr val="accent4">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nl-NL" sz="1400" u="none" strike="noStrike" dirty="0">
                          <a:solidFill>
                            <a:schemeClr val="accent5">
                              <a:lumMod val="10000"/>
                            </a:schemeClr>
                          </a:solidFill>
                          <a:effectLst/>
                        </a:rPr>
                        <a:t>8</a:t>
                      </a:r>
                      <a:endParaRPr lang="nl-NL" sz="1400" b="0" i="0" u="none" strike="noStrike" dirty="0">
                        <a:solidFill>
                          <a:schemeClr val="accent5">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400" b="0" i="0" u="none" strike="noStrike" dirty="0">
                          <a:solidFill>
                            <a:schemeClr val="accent5">
                              <a:lumMod val="10000"/>
                            </a:schemeClr>
                          </a:solidFill>
                          <a:effectLst/>
                          <a:latin typeface="Arial" panose="020B0604020202020204" pitchFamily="34" charset="0"/>
                        </a:rPr>
                        <a:t>34</a:t>
                      </a: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8325420"/>
                  </a:ext>
                </a:extLst>
              </a:tr>
              <a:tr h="366142">
                <a:tc>
                  <a:txBody>
                    <a:bodyPr/>
                    <a:lstStyle/>
                    <a:p>
                      <a:pPr algn="l" fontAlgn="t"/>
                      <a:r>
                        <a:rPr lang="nl-NL" sz="1400" b="1" u="none" strike="noStrike" dirty="0" err="1">
                          <a:solidFill>
                            <a:schemeClr val="accent4">
                              <a:lumMod val="10000"/>
                            </a:schemeClr>
                          </a:solidFill>
                          <a:effectLst/>
                        </a:rPr>
                        <a:t>Taghbart</a:t>
                      </a:r>
                      <a:endParaRPr lang="nl-NL" sz="1400" b="1" i="0" u="none" strike="noStrike" dirty="0">
                        <a:solidFill>
                          <a:schemeClr val="accent4">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nl-NL" sz="1400" u="none" strike="noStrike" dirty="0">
                          <a:solidFill>
                            <a:schemeClr val="accent4">
                              <a:lumMod val="10000"/>
                            </a:schemeClr>
                          </a:solidFill>
                          <a:effectLst/>
                        </a:rPr>
                        <a:t>23</a:t>
                      </a:r>
                      <a:endParaRPr lang="nl-NL" sz="1400" b="0" i="0" u="none" strike="noStrike" dirty="0">
                        <a:solidFill>
                          <a:schemeClr val="accent4">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400" u="none" strike="noStrike" dirty="0">
                          <a:solidFill>
                            <a:schemeClr val="accent4">
                              <a:lumMod val="10000"/>
                            </a:schemeClr>
                          </a:solidFill>
                          <a:effectLst/>
                        </a:rPr>
                        <a:t>101</a:t>
                      </a:r>
                      <a:endParaRPr lang="nl-NL" sz="1400" b="0" i="0" u="none" strike="noStrike" dirty="0">
                        <a:solidFill>
                          <a:schemeClr val="accent4">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5021462"/>
                  </a:ext>
                </a:extLst>
              </a:tr>
              <a:tr h="141153">
                <a:tc>
                  <a:txBody>
                    <a:bodyPr/>
                    <a:lstStyle/>
                    <a:p>
                      <a:pPr algn="r" fontAlgn="t"/>
                      <a:r>
                        <a:rPr lang="nl-NL" sz="800" u="none" strike="noStrike" dirty="0">
                          <a:solidFill>
                            <a:schemeClr val="accent4">
                              <a:lumMod val="10000"/>
                            </a:schemeClr>
                          </a:solidFill>
                          <a:effectLst/>
                        </a:rPr>
                        <a:t> </a:t>
                      </a:r>
                      <a:r>
                        <a:rPr lang="nl-NL" sz="1400" b="1" u="none" strike="noStrike" dirty="0">
                          <a:solidFill>
                            <a:schemeClr val="accent4">
                              <a:lumMod val="10000"/>
                            </a:schemeClr>
                          </a:solidFill>
                          <a:effectLst/>
                        </a:rPr>
                        <a:t>TOTAAL</a:t>
                      </a:r>
                      <a:endParaRPr lang="nl-NL" sz="1400" b="1" i="0" u="none" strike="noStrike" dirty="0">
                        <a:solidFill>
                          <a:schemeClr val="accent4">
                            <a:lumMod val="10000"/>
                          </a:schemeClr>
                        </a:solidFill>
                        <a:effectLst/>
                        <a:latin typeface="Arial" panose="020B0604020202020204" pitchFamily="34" charset="0"/>
                      </a:endParaRP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nl-NL" sz="1400" b="1" i="0" u="none" strike="noStrike" dirty="0">
                          <a:solidFill>
                            <a:schemeClr val="accent4">
                              <a:lumMod val="10000"/>
                            </a:schemeClr>
                          </a:solidFill>
                          <a:effectLst/>
                          <a:latin typeface="Arial" panose="020B0604020202020204" pitchFamily="34" charset="0"/>
                        </a:rPr>
                        <a:t>86</a:t>
                      </a: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nl-NL" sz="1400" b="1" i="0" u="none" strike="noStrike" dirty="0">
                          <a:solidFill>
                            <a:schemeClr val="accent4">
                              <a:lumMod val="10000"/>
                            </a:schemeClr>
                          </a:solidFill>
                          <a:effectLst/>
                          <a:latin typeface="Arial" panose="020B0604020202020204" pitchFamily="34" charset="0"/>
                        </a:rPr>
                        <a:t>381</a:t>
                      </a:r>
                    </a:p>
                  </a:txBody>
                  <a:tcPr marL="5715" marR="5715" marT="571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9473494"/>
                  </a:ext>
                </a:extLst>
              </a:tr>
            </a:tbl>
          </a:graphicData>
        </a:graphic>
      </p:graphicFrame>
      <p:sp>
        <p:nvSpPr>
          <p:cNvPr id="4" name="Tekstvak 3">
            <a:extLst>
              <a:ext uri="{FF2B5EF4-FFF2-40B4-BE49-F238E27FC236}">
                <a16:creationId xmlns:a16="http://schemas.microsoft.com/office/drawing/2014/main" id="{F0482621-C6A0-EFD3-7740-9E1E7DFDA25D}"/>
              </a:ext>
            </a:extLst>
          </p:cNvPr>
          <p:cNvSpPr txBox="1"/>
          <p:nvPr/>
        </p:nvSpPr>
        <p:spPr>
          <a:xfrm>
            <a:off x="1907704" y="5736597"/>
            <a:ext cx="6552728" cy="1200329"/>
          </a:xfrm>
          <a:prstGeom prst="rect">
            <a:avLst/>
          </a:prstGeom>
          <a:noFill/>
        </p:spPr>
        <p:txBody>
          <a:bodyPr wrap="square" rtlCol="0">
            <a:spAutoFit/>
          </a:bodyPr>
          <a:lstStyle/>
          <a:p>
            <a:r>
              <a:rPr lang="nl-NL" dirty="0">
                <a:solidFill>
                  <a:schemeClr val="accent5">
                    <a:lumMod val="50000"/>
                  </a:schemeClr>
                </a:solidFill>
              </a:rPr>
              <a:t>5 Dorpen - 2 Provincies </a:t>
            </a:r>
          </a:p>
          <a:p>
            <a:r>
              <a:rPr lang="nl-NL" dirty="0">
                <a:solidFill>
                  <a:schemeClr val="accent5">
                    <a:lumMod val="50000"/>
                  </a:schemeClr>
                </a:solidFill>
              </a:rPr>
              <a:t> 86 gezinnen - 381 personen</a:t>
            </a:r>
          </a:p>
          <a:p>
            <a:r>
              <a:rPr lang="nl-NL" dirty="0">
                <a:solidFill>
                  <a:schemeClr val="accent5">
                    <a:lumMod val="10000"/>
                  </a:schemeClr>
                </a:solidFill>
              </a:rPr>
              <a:t> </a:t>
            </a:r>
          </a:p>
        </p:txBody>
      </p:sp>
    </p:spTree>
    <p:extLst>
      <p:ext uri="{BB962C8B-B14F-4D97-AF65-F5344CB8AC3E}">
        <p14:creationId xmlns:p14="http://schemas.microsoft.com/office/powerpoint/2010/main" val="2688583269"/>
      </p:ext>
    </p:extLst>
  </p:cSld>
  <p:clrMapOvr>
    <a:masterClrMapping/>
  </p:clrMapOvr>
</p:sld>
</file>

<file path=ppt/theme/theme1.xml><?xml version="1.0" encoding="utf-8"?>
<a:theme xmlns:a="http://schemas.openxmlformats.org/drawingml/2006/main" name="powerpoint-template-24">
  <a:themeElements>
    <a:clrScheme name="">
      <a:dk1>
        <a:srgbClr val="FFFFFF"/>
      </a:dk1>
      <a:lt1>
        <a:srgbClr val="FFFFFF"/>
      </a:lt1>
      <a:dk2>
        <a:srgbClr val="FFFFFF"/>
      </a:dk2>
      <a:lt2>
        <a:srgbClr val="B80000"/>
      </a:lt2>
      <a:accent1>
        <a:srgbClr val="FF3B3B"/>
      </a:accent1>
      <a:accent2>
        <a:srgbClr val="FF5D5D"/>
      </a:accent2>
      <a:accent3>
        <a:srgbClr val="FFFFFF"/>
      </a:accent3>
      <a:accent4>
        <a:srgbClr val="DADADA"/>
      </a:accent4>
      <a:accent5>
        <a:srgbClr val="FFAFAF"/>
      </a:accent5>
      <a:accent6>
        <a:srgbClr val="E75353"/>
      </a:accent6>
      <a:hlink>
        <a:srgbClr val="FB8181"/>
      </a:hlink>
      <a:folHlink>
        <a:srgbClr val="FFFFFF"/>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4188D7"/>
        </a:lt2>
        <a:accent1>
          <a:srgbClr val="4C9CD2"/>
        </a:accent1>
        <a:accent2>
          <a:srgbClr val="84BEE6"/>
        </a:accent2>
        <a:accent3>
          <a:srgbClr val="FFFFFF"/>
        </a:accent3>
        <a:accent4>
          <a:srgbClr val="404040"/>
        </a:accent4>
        <a:accent5>
          <a:srgbClr val="B2CBE5"/>
        </a:accent5>
        <a:accent6>
          <a:srgbClr val="77ACD0"/>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0190F1"/>
        </a:lt2>
        <a:accent1>
          <a:srgbClr val="1FA4FF"/>
        </a:accent1>
        <a:accent2>
          <a:srgbClr val="21C5FF"/>
        </a:accent2>
        <a:accent3>
          <a:srgbClr val="FFFFFF"/>
        </a:accent3>
        <a:accent4>
          <a:srgbClr val="404040"/>
        </a:accent4>
        <a:accent5>
          <a:srgbClr val="ABCFFF"/>
        </a:accent5>
        <a:accent6>
          <a:srgbClr val="1DB2E7"/>
        </a:accent6>
        <a:hlink>
          <a:srgbClr val="21DA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005BE2"/>
        </a:lt2>
        <a:accent1>
          <a:srgbClr val="1F84FF"/>
        </a:accent1>
        <a:accent2>
          <a:srgbClr val="21AAFF"/>
        </a:accent2>
        <a:accent3>
          <a:srgbClr val="FFFFFF"/>
        </a:accent3>
        <a:accent4>
          <a:srgbClr val="404040"/>
        </a:accent4>
        <a:accent5>
          <a:srgbClr val="ABC2FF"/>
        </a:accent5>
        <a:accent6>
          <a:srgbClr val="1D9AE7"/>
        </a:accent6>
        <a:hlink>
          <a:srgbClr val="21CA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44A6E8"/>
        </a:lt2>
        <a:accent1>
          <a:srgbClr val="0C84F2"/>
        </a:accent1>
        <a:accent2>
          <a:srgbClr val="086BE2"/>
        </a:accent2>
        <a:accent3>
          <a:srgbClr val="FFFFFF"/>
        </a:accent3>
        <a:accent4>
          <a:srgbClr val="404040"/>
        </a:accent4>
        <a:accent5>
          <a:srgbClr val="AAC2F7"/>
        </a:accent5>
        <a:accent6>
          <a:srgbClr val="0660CD"/>
        </a:accent6>
        <a:hlink>
          <a:srgbClr val="0454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4BDE8"/>
        </a:lt2>
        <a:accent1>
          <a:srgbClr val="0AA6F4"/>
        </a:accent1>
        <a:accent2>
          <a:srgbClr val="098FE1"/>
        </a:accent2>
        <a:accent3>
          <a:srgbClr val="FFFFFF"/>
        </a:accent3>
        <a:accent4>
          <a:srgbClr val="404040"/>
        </a:accent4>
        <a:accent5>
          <a:srgbClr val="AAD0F8"/>
        </a:accent5>
        <a:accent6>
          <a:srgbClr val="0781CC"/>
        </a:accent6>
        <a:hlink>
          <a:srgbClr val="0471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ED1313"/>
        </a:lt2>
        <a:accent1>
          <a:srgbClr val="0AA6F4"/>
        </a:accent1>
        <a:accent2>
          <a:srgbClr val="098FE1"/>
        </a:accent2>
        <a:accent3>
          <a:srgbClr val="FFFFFF"/>
        </a:accent3>
        <a:accent4>
          <a:srgbClr val="404040"/>
        </a:accent4>
        <a:accent5>
          <a:srgbClr val="AAD0F8"/>
        </a:accent5>
        <a:accent6>
          <a:srgbClr val="0781CC"/>
        </a:accent6>
        <a:hlink>
          <a:srgbClr val="0471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FFCF01"/>
        </a:lt2>
        <a:accent1>
          <a:srgbClr val="0AA6F4"/>
        </a:accent1>
        <a:accent2>
          <a:srgbClr val="098FE1"/>
        </a:accent2>
        <a:accent3>
          <a:srgbClr val="FFFFFF"/>
        </a:accent3>
        <a:accent4>
          <a:srgbClr val="404040"/>
        </a:accent4>
        <a:accent5>
          <a:srgbClr val="AAD0F8"/>
        </a:accent5>
        <a:accent6>
          <a:srgbClr val="0781CC"/>
        </a:accent6>
        <a:hlink>
          <a:srgbClr val="0471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5">
        <a:dk1>
          <a:srgbClr val="4D4D4D"/>
        </a:dk1>
        <a:lt1>
          <a:srgbClr val="FFFFFF"/>
        </a:lt1>
        <a:dk2>
          <a:srgbClr val="4D4D4D"/>
        </a:dk2>
        <a:lt2>
          <a:srgbClr val="9C0202"/>
        </a:lt2>
        <a:accent1>
          <a:srgbClr val="EB0903"/>
        </a:accent1>
        <a:accent2>
          <a:srgbClr val="ED4D05"/>
        </a:accent2>
        <a:accent3>
          <a:srgbClr val="FFFFFF"/>
        </a:accent3>
        <a:accent4>
          <a:srgbClr val="404040"/>
        </a:accent4>
        <a:accent5>
          <a:srgbClr val="F3AAAA"/>
        </a:accent5>
        <a:accent6>
          <a:srgbClr val="D74504"/>
        </a:accent6>
        <a:hlink>
          <a:srgbClr val="FEB116"/>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1984CC"/>
        </a:lt2>
        <a:accent1>
          <a:srgbClr val="0960AF"/>
        </a:accent1>
        <a:accent2>
          <a:srgbClr val="05438C"/>
        </a:accent2>
        <a:accent3>
          <a:srgbClr val="FFFFFF"/>
        </a:accent3>
        <a:accent4>
          <a:srgbClr val="404040"/>
        </a:accent4>
        <a:accent5>
          <a:srgbClr val="AAB6D4"/>
        </a:accent5>
        <a:accent6>
          <a:srgbClr val="043C7E"/>
        </a:accent6>
        <a:hlink>
          <a:srgbClr val="02306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4188D7"/>
        </a:lt2>
        <a:accent1>
          <a:srgbClr val="4C9CD2"/>
        </a:accent1>
        <a:accent2>
          <a:srgbClr val="84BEE6"/>
        </a:accent2>
        <a:accent3>
          <a:srgbClr val="FFFFFF"/>
        </a:accent3>
        <a:accent4>
          <a:srgbClr val="404040"/>
        </a:accent4>
        <a:accent5>
          <a:srgbClr val="B2CBE5"/>
        </a:accent5>
        <a:accent6>
          <a:srgbClr val="77ACD0"/>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0190F1"/>
        </a:lt2>
        <a:accent1>
          <a:srgbClr val="1FA4FF"/>
        </a:accent1>
        <a:accent2>
          <a:srgbClr val="21C5FF"/>
        </a:accent2>
        <a:accent3>
          <a:srgbClr val="FFFFFF"/>
        </a:accent3>
        <a:accent4>
          <a:srgbClr val="404040"/>
        </a:accent4>
        <a:accent5>
          <a:srgbClr val="ABCFFF"/>
        </a:accent5>
        <a:accent6>
          <a:srgbClr val="1DB2E7"/>
        </a:accent6>
        <a:hlink>
          <a:srgbClr val="21DA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005BE2"/>
        </a:lt2>
        <a:accent1>
          <a:srgbClr val="1F84FF"/>
        </a:accent1>
        <a:accent2>
          <a:srgbClr val="21AAFF"/>
        </a:accent2>
        <a:accent3>
          <a:srgbClr val="FFFFFF"/>
        </a:accent3>
        <a:accent4>
          <a:srgbClr val="404040"/>
        </a:accent4>
        <a:accent5>
          <a:srgbClr val="ABC2FF"/>
        </a:accent5>
        <a:accent6>
          <a:srgbClr val="1D9AE7"/>
        </a:accent6>
        <a:hlink>
          <a:srgbClr val="21CA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44A6E8"/>
        </a:lt2>
        <a:accent1>
          <a:srgbClr val="0C84F2"/>
        </a:accent1>
        <a:accent2>
          <a:srgbClr val="086BE2"/>
        </a:accent2>
        <a:accent3>
          <a:srgbClr val="FFFFFF"/>
        </a:accent3>
        <a:accent4>
          <a:srgbClr val="404040"/>
        </a:accent4>
        <a:accent5>
          <a:srgbClr val="AAC2F7"/>
        </a:accent5>
        <a:accent6>
          <a:srgbClr val="0660CD"/>
        </a:accent6>
        <a:hlink>
          <a:srgbClr val="0454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4BDE8"/>
        </a:lt2>
        <a:accent1>
          <a:srgbClr val="0AA6F4"/>
        </a:accent1>
        <a:accent2>
          <a:srgbClr val="098FE1"/>
        </a:accent2>
        <a:accent3>
          <a:srgbClr val="FFFFFF"/>
        </a:accent3>
        <a:accent4>
          <a:srgbClr val="404040"/>
        </a:accent4>
        <a:accent5>
          <a:srgbClr val="AAD0F8"/>
        </a:accent5>
        <a:accent6>
          <a:srgbClr val="0781CC"/>
        </a:accent6>
        <a:hlink>
          <a:srgbClr val="0471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ED1313"/>
        </a:lt2>
        <a:accent1>
          <a:srgbClr val="0AA6F4"/>
        </a:accent1>
        <a:accent2>
          <a:srgbClr val="098FE1"/>
        </a:accent2>
        <a:accent3>
          <a:srgbClr val="FFFFFF"/>
        </a:accent3>
        <a:accent4>
          <a:srgbClr val="404040"/>
        </a:accent4>
        <a:accent5>
          <a:srgbClr val="AAD0F8"/>
        </a:accent5>
        <a:accent6>
          <a:srgbClr val="0781CC"/>
        </a:accent6>
        <a:hlink>
          <a:srgbClr val="0471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FFCF01"/>
        </a:lt2>
        <a:accent1>
          <a:srgbClr val="0AA6F4"/>
        </a:accent1>
        <a:accent2>
          <a:srgbClr val="098FE1"/>
        </a:accent2>
        <a:accent3>
          <a:srgbClr val="FFFFFF"/>
        </a:accent3>
        <a:accent4>
          <a:srgbClr val="404040"/>
        </a:accent4>
        <a:accent5>
          <a:srgbClr val="AAD0F8"/>
        </a:accent5>
        <a:accent6>
          <a:srgbClr val="0781CC"/>
        </a:accent6>
        <a:hlink>
          <a:srgbClr val="0471B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5">
        <a:dk1>
          <a:srgbClr val="4D4D4D"/>
        </a:dk1>
        <a:lt1>
          <a:srgbClr val="FFFFFF"/>
        </a:lt1>
        <a:dk2>
          <a:srgbClr val="4D4D4D"/>
        </a:dk2>
        <a:lt2>
          <a:srgbClr val="9C0202"/>
        </a:lt2>
        <a:accent1>
          <a:srgbClr val="EB0903"/>
        </a:accent1>
        <a:accent2>
          <a:srgbClr val="ED4D05"/>
        </a:accent2>
        <a:accent3>
          <a:srgbClr val="FFFFFF"/>
        </a:accent3>
        <a:accent4>
          <a:srgbClr val="404040"/>
        </a:accent4>
        <a:accent5>
          <a:srgbClr val="F3AAAA"/>
        </a:accent5>
        <a:accent6>
          <a:srgbClr val="D74504"/>
        </a:accent6>
        <a:hlink>
          <a:srgbClr val="FEB116"/>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6">
        <a:dk1>
          <a:srgbClr val="4D4D4D"/>
        </a:dk1>
        <a:lt1>
          <a:srgbClr val="FFFFFF"/>
        </a:lt1>
        <a:dk2>
          <a:srgbClr val="4D4D4D"/>
        </a:dk2>
        <a:lt2>
          <a:srgbClr val="A22F08"/>
        </a:lt2>
        <a:accent1>
          <a:srgbClr val="E8500A"/>
        </a:accent1>
        <a:accent2>
          <a:srgbClr val="FF7508"/>
        </a:accent2>
        <a:accent3>
          <a:srgbClr val="FFFFFF"/>
        </a:accent3>
        <a:accent4>
          <a:srgbClr val="404040"/>
        </a:accent4>
        <a:accent5>
          <a:srgbClr val="F2B3AA"/>
        </a:accent5>
        <a:accent6>
          <a:srgbClr val="E76906"/>
        </a:accent6>
        <a:hlink>
          <a:srgbClr val="FCD653"/>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powerpoint-template</Template>
  <TotalTime>100</TotalTime>
  <Words>1369</Words>
  <Application>Microsoft Office PowerPoint</Application>
  <PresentationFormat>Diavoorstelling (4:3)</PresentationFormat>
  <Paragraphs>196</Paragraphs>
  <Slides>12</Slides>
  <Notes>11</Notes>
  <HiddenSlides>0</HiddenSlides>
  <MMClips>0</MMClips>
  <ScaleCrop>false</ScaleCrop>
  <HeadingPairs>
    <vt:vector size="6" baseType="variant">
      <vt:variant>
        <vt:lpstr>Gebruikte lettertypen</vt:lpstr>
      </vt:variant>
      <vt:variant>
        <vt:i4>4</vt:i4>
      </vt:variant>
      <vt:variant>
        <vt:lpstr>Thema</vt:lpstr>
      </vt:variant>
      <vt:variant>
        <vt:i4>2</vt:i4>
      </vt:variant>
      <vt:variant>
        <vt:lpstr>Diatitels</vt:lpstr>
      </vt:variant>
      <vt:variant>
        <vt:i4>12</vt:i4>
      </vt:variant>
    </vt:vector>
  </HeadingPairs>
  <TitlesOfParts>
    <vt:vector size="18" baseType="lpstr">
      <vt:lpstr>Arial</vt:lpstr>
      <vt:lpstr>Calibri</vt:lpstr>
      <vt:lpstr>Calibri Light</vt:lpstr>
      <vt:lpstr>Microsoft Sans Serif</vt:lpstr>
      <vt:lpstr>powerpoint-template-24</vt:lpstr>
      <vt:lpstr>Kantoorthema</vt:lpstr>
      <vt:lpstr>Verslag verkenningsreis van  Afi (Afafe) de Haan – Oubaibra  reis van 18 t/m 23 september 2023</vt:lpstr>
      <vt:lpstr>Doelstelling  Bossch hulp-initiatief </vt:lpstr>
      <vt:lpstr>Reisgezelschap</vt:lpstr>
      <vt:lpstr>Reisroute - verkenning hulpvraag</vt:lpstr>
      <vt:lpstr>Reisroute - verkenning hulpvraag</vt:lpstr>
      <vt:lpstr>Reisroute - verkenning hulpvraag provincie AZILAL</vt:lpstr>
      <vt:lpstr>Reisroute - verkenning hulpvraag provincie EL HOUZE</vt:lpstr>
      <vt:lpstr>Verslag verkenningsreis  van 18 t/m 23 september 2023 DTV - Nieuws</vt:lpstr>
      <vt:lpstr>Bezochte (afgelegen) dorpen in het Atlasgebergte </vt:lpstr>
      <vt:lpstr>Actuele hulpvraag vanuit 5 dorpen</vt:lpstr>
      <vt:lpstr>Oproep LinkedIn</vt:lpstr>
      <vt:lpstr>CONTACTGEGEVENS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presentation</dc:title>
  <dc:creator>Afi Oubaibra</dc:creator>
  <cp:lastModifiedBy>Afi Oubaibra</cp:lastModifiedBy>
  <cp:revision>1</cp:revision>
  <dcterms:created xsi:type="dcterms:W3CDTF">2023-09-28T10:11:01Z</dcterms:created>
  <dcterms:modified xsi:type="dcterms:W3CDTF">2023-10-01T12:49:21Z</dcterms:modified>
</cp:coreProperties>
</file>