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6" r:id="rId4"/>
    <p:sldMasterId id="2147483785" r:id="rId5"/>
  </p:sldMasterIdLst>
  <p:notesMasterIdLst>
    <p:notesMasterId r:id="rId30"/>
  </p:notesMasterIdLst>
  <p:sldIdLst>
    <p:sldId id="309" r:id="rId6"/>
    <p:sldId id="265" r:id="rId7"/>
    <p:sldId id="339" r:id="rId8"/>
    <p:sldId id="374" r:id="rId9"/>
    <p:sldId id="385" r:id="rId10"/>
    <p:sldId id="333" r:id="rId11"/>
    <p:sldId id="344" r:id="rId12"/>
    <p:sldId id="373" r:id="rId13"/>
    <p:sldId id="386" r:id="rId14"/>
    <p:sldId id="345" r:id="rId15"/>
    <p:sldId id="365" r:id="rId16"/>
    <p:sldId id="389" r:id="rId17"/>
    <p:sldId id="349" r:id="rId18"/>
    <p:sldId id="390" r:id="rId19"/>
    <p:sldId id="387" r:id="rId20"/>
    <p:sldId id="393" r:id="rId21"/>
    <p:sldId id="394" r:id="rId22"/>
    <p:sldId id="350" r:id="rId23"/>
    <p:sldId id="351" r:id="rId24"/>
    <p:sldId id="353" r:id="rId25"/>
    <p:sldId id="391" r:id="rId26"/>
    <p:sldId id="382" r:id="rId27"/>
    <p:sldId id="384" r:id="rId28"/>
    <p:sldId id="372" r:id="rId29"/>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 Ringelberg" initials="ER" lastIdx="1" clrIdx="0">
    <p:extLst>
      <p:ext uri="{19B8F6BF-5375-455C-9EA6-DF929625EA0E}">
        <p15:presenceInfo xmlns:p15="http://schemas.microsoft.com/office/powerpoint/2012/main" userId="S::eringelberg@zeeland.zebi.nl::e1b90421-5244-4237-bc7c-9c46cf5553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CC66FF"/>
    <a:srgbClr val="FFC82D"/>
    <a:srgbClr val="CE9D6C"/>
    <a:srgbClr val="FAEE06"/>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422"/>
    <p:restoredTop sz="84437" autoAdjust="0"/>
  </p:normalViewPr>
  <p:slideViewPr>
    <p:cSldViewPr snapToGrid="0">
      <p:cViewPr varScale="1">
        <p:scale>
          <a:sx n="94" d="100"/>
          <a:sy n="94" d="100"/>
        </p:scale>
        <p:origin x="1668" y="108"/>
      </p:cViewPr>
      <p:guideLst/>
    </p:cSldViewPr>
  </p:slideViewPr>
  <p:notesTextViewPr>
    <p:cViewPr>
      <p:scale>
        <a:sx n="1" d="1"/>
        <a:sy n="1" d="1"/>
      </p:scale>
      <p:origin x="0" y="0"/>
    </p:cViewPr>
  </p:notesTextViewPr>
  <p:notesViewPr>
    <p:cSldViewPr snapToGrid="0">
      <p:cViewPr varScale="1">
        <p:scale>
          <a:sx n="157" d="100"/>
          <a:sy n="157" d="100"/>
        </p:scale>
        <p:origin x="583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3E67BD-0672-7F4F-B9A3-5AEAEDADD82A}" type="datetimeFigureOut">
              <a:rPr lang="en-NL" smtClean="0"/>
              <a:t>04/10/2025</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EDC475-3ACD-5D4B-9F9C-586E89A1879F}" type="slidenum">
              <a:rPr lang="en-NL" smtClean="0"/>
              <a:t>‹nr.›</a:t>
            </a:fld>
            <a:endParaRPr lang="en-NL"/>
          </a:p>
        </p:txBody>
      </p:sp>
    </p:spTree>
    <p:extLst>
      <p:ext uri="{BB962C8B-B14F-4D97-AF65-F5344CB8AC3E}">
        <p14:creationId xmlns:p14="http://schemas.microsoft.com/office/powerpoint/2010/main" val="1709529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igitaal.scp.nl/trends-in-mediatijd/media-binnen-tijdsbesteding"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scp.nl/publicaties/publicaties/2018/01/18/lees-tijd" TargetMode="External"/><Relationship Id="rId4" Type="http://schemas.openxmlformats.org/officeDocument/2006/relationships/hyperlink" Target="https://www.lezen.nl/onderzoek/waarom-lezen-we-minder-boeken/"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 Korte intro Bibliotheek Oosterschelde, voorstelrondje Directie-managementteam</a:t>
            </a:r>
          </a:p>
          <a:p>
            <a:r>
              <a:rPr lang="nl-NL" dirty="0"/>
              <a:t>- inleiding bibliotheekwerk NL, inclusief info over zorgplicht </a:t>
            </a:r>
          </a:p>
          <a:p>
            <a:r>
              <a:rPr lang="nl-NL" dirty="0"/>
              <a:t>- inzoomen op uitdagingen in Zeeland &amp; specifiek in Borsele (noemen cijfers laaggeletterdheid, </a:t>
            </a:r>
            <a:r>
              <a:rPr lang="nl-NL" dirty="0" err="1"/>
              <a:t>digivaardigheden</a:t>
            </a:r>
            <a:r>
              <a:rPr lang="nl-NL" dirty="0"/>
              <a:t>, anders- en meertaligheid)</a:t>
            </a:r>
          </a:p>
          <a:p>
            <a:endParaRPr lang="nl-NL" dirty="0"/>
          </a:p>
          <a:p>
            <a:r>
              <a:rPr lang="nl-NL" dirty="0"/>
              <a:t>- Drie pijlers van de Bibliotheek Oosterschelde:</a:t>
            </a:r>
          </a:p>
          <a:p>
            <a:r>
              <a:rPr lang="nl-NL" dirty="0"/>
              <a:t>- Publieke dienstverlening (inclusief leespunten)</a:t>
            </a:r>
          </a:p>
          <a:p>
            <a:r>
              <a:rPr lang="nl-NL" dirty="0"/>
              <a:t>- Maatschappelijke Bibliotheek</a:t>
            </a:r>
          </a:p>
          <a:p>
            <a:r>
              <a:rPr lang="nl-NL" dirty="0"/>
              <a:t>- Educatieve Bibliotheek</a:t>
            </a:r>
          </a:p>
          <a:p>
            <a:r>
              <a:rPr lang="nl-NL" dirty="0"/>
              <a:t>Stand van zaken, actuele ontwikkelingen en zorgen/kansen.</a:t>
            </a:r>
          </a:p>
          <a:p>
            <a:r>
              <a:rPr lang="nl-NL" dirty="0"/>
              <a:t>Tijd voor vragen/interactie</a:t>
            </a:r>
          </a:p>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1</a:t>
            </a:fld>
            <a:endParaRPr lang="en-NL"/>
          </a:p>
        </p:txBody>
      </p:sp>
    </p:spTree>
    <p:extLst>
      <p:ext uri="{BB962C8B-B14F-4D97-AF65-F5344CB8AC3E}">
        <p14:creationId xmlns:p14="http://schemas.microsoft.com/office/powerpoint/2010/main" val="2379350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10</a:t>
            </a:fld>
            <a:endParaRPr lang="en-NL"/>
          </a:p>
        </p:txBody>
      </p:sp>
    </p:spTree>
    <p:extLst>
      <p:ext uri="{BB962C8B-B14F-4D97-AF65-F5344CB8AC3E}">
        <p14:creationId xmlns:p14="http://schemas.microsoft.com/office/powerpoint/2010/main" val="2882063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Nauw verbonden met de publieke dienstverlening. Voor een aantal onderdelen hebben we “specialisten” in dienst voor expliciete activiteiten. Echter onze medewerkers in de Publieke dienstverlening zijn nauw verbonden aan de activiteiten die georganiseerd worden vanuit onze maatschappelijke rol.</a:t>
            </a:r>
          </a:p>
          <a:p>
            <a:endParaRPr lang="nl-NL" dirty="0"/>
          </a:p>
          <a:p>
            <a:r>
              <a:rPr lang="nl-NL" dirty="0"/>
              <a:t>Vanuit de maatschappelijke poot zijn we actief in bovenstaande.</a:t>
            </a:r>
            <a:br>
              <a:rPr lang="nl-NL" dirty="0"/>
            </a:br>
            <a:r>
              <a:rPr lang="nl-NL" dirty="0"/>
              <a:t>Voorbeelden digitaal cursusaanbod: Cursusaanbod digitale </a:t>
            </a:r>
            <a:r>
              <a:rPr lang="nl-NL" dirty="0" err="1"/>
              <a:t>vaardighedenDe</a:t>
            </a:r>
            <a:r>
              <a:rPr lang="nl-NL" dirty="0"/>
              <a:t> maatschappij verandert steeds meer.  We hebben te maken met een steeds verder digitaliserende wereld. Als Bibliotheek hebben we al een rol in het verbeteren van de basisvaardigheden, ook op het digitaal vlak. Echter bij de digitale basisvaardigheden houdt het niet op.  Vanuit de visie en ambities 2022-2025 is opgenomen dat de Bibliotheek de volgende ambities heeft op het gebied van digitaal burgerschap:</a:t>
            </a:r>
          </a:p>
          <a:p>
            <a:r>
              <a:rPr lang="nl-NL" dirty="0"/>
              <a:t>We willen een bijdrage leveren om te zorgen dat mensen actief en zelfredzaam worden om een bijdrage te kunnen leveren aan de samenleving. . Vanuit deze ambitie willen we mensen vaardiger, weerbaarder en actiever maken om mee te kunnen doen in de digitaliserende samenleving.  In 2025 is Bibliotheek Oosterschelde aan de slag gegaan met het ontwikkelen van een visie en missie op het gebied van Digitaal Burgerschap. Vanuit deze visie en missie zullen we (met hulp van stimuleringsregelingen vanuit de branche) ook stappen maken in de programmering om mensen kennis te laten maken met zaken als b.v. </a:t>
            </a:r>
            <a:r>
              <a:rPr lang="nl-NL" dirty="0" err="1"/>
              <a:t>artificel</a:t>
            </a:r>
            <a:r>
              <a:rPr lang="nl-NL" dirty="0"/>
              <a:t> intelligence, online veiligheid </a:t>
            </a:r>
            <a:r>
              <a:rPr lang="nl-NL" dirty="0" err="1"/>
              <a:t>enz</a:t>
            </a:r>
            <a:r>
              <a:rPr lang="nl-NL" dirty="0"/>
              <a:t> om weerbaarder te worden en ook zelf een mening te kunnen vormen.</a:t>
            </a:r>
          </a:p>
          <a:p>
            <a:endParaRPr lang="nl-NL" dirty="0"/>
          </a:p>
          <a:p>
            <a:r>
              <a:rPr lang="nl-NL" dirty="0"/>
              <a:t>Deze ontwikkeling zien we als een doorgaande lijn in het aanleren van basisvaardigheden naar een nog grotere mate van zelfredzaamheid.</a:t>
            </a:r>
          </a:p>
          <a:p>
            <a:br>
              <a:rPr lang="nl-NL" dirty="0"/>
            </a:br>
            <a:br>
              <a:rPr lang="nl-NL" dirty="0"/>
            </a:br>
            <a:r>
              <a:rPr lang="nl-NL" dirty="0" err="1"/>
              <a:t>Digivitaler</a:t>
            </a:r>
            <a:br>
              <a:rPr lang="nl-NL" dirty="0"/>
            </a:br>
            <a:r>
              <a:rPr lang="nl-NL" dirty="0" err="1"/>
              <a:t>Digisterker</a:t>
            </a:r>
            <a:br>
              <a:rPr lang="nl-NL" dirty="0"/>
            </a:br>
            <a:r>
              <a:rPr lang="nl-NL" dirty="0" err="1"/>
              <a:t>Digicafé</a:t>
            </a:r>
            <a:br>
              <a:rPr lang="nl-NL" dirty="0"/>
            </a:br>
            <a:r>
              <a:rPr lang="nl-NL" dirty="0"/>
              <a:t>Klik en Tik</a:t>
            </a:r>
          </a:p>
          <a:p>
            <a:endParaRPr lang="nl-NL" dirty="0"/>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4930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3667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0189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667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3 op de 10 ouders leest nooit voor.</a:t>
            </a:r>
            <a:br>
              <a:rPr lang="nl-NL" dirty="0"/>
            </a:br>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935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7122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2282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dirty="0">
                <a:solidFill>
                  <a:srgbClr val="000000"/>
                </a:solidFill>
                <a:effectLst/>
                <a:latin typeface="TTNormsPro-Regular"/>
              </a:rPr>
              <a:t>Oudere mensen zijn over het algemeen ferventere lezers dan jongere mensen. 65-plussers besteden per dag een uur en 22 minuten aan lezen, terwijl dit onder 13- tot 19-jarigen 14 minuten is. Bij hen is er over de periode 2013-2018 bovendien sprake van een daling van de leestijd met bijna 40%, terwijl het patroon bij oudere mensen stabiel is (</a:t>
            </a:r>
            <a:r>
              <a:rPr lang="nl-NL" b="0" i="0" dirty="0">
                <a:solidFill>
                  <a:srgbClr val="004B9C"/>
                </a:solidFill>
                <a:effectLst/>
                <a:latin typeface="TTNormsPro-Regular"/>
                <a:hlinkClick r:id="rId3"/>
              </a:rPr>
              <a:t>Schaper, </a:t>
            </a:r>
            <a:r>
              <a:rPr lang="nl-NL" b="0" i="0" dirty="0" err="1">
                <a:solidFill>
                  <a:srgbClr val="004B9C"/>
                </a:solidFill>
                <a:effectLst/>
                <a:latin typeface="TTNormsPro-Regular"/>
                <a:hlinkClick r:id="rId3"/>
              </a:rPr>
              <a:t>Wennekers</a:t>
            </a:r>
            <a:r>
              <a:rPr lang="nl-NL" b="0" i="0" dirty="0">
                <a:solidFill>
                  <a:srgbClr val="004B9C"/>
                </a:solidFill>
                <a:effectLst/>
                <a:latin typeface="TTNormsPro-Regular"/>
                <a:hlinkClick r:id="rId3"/>
              </a:rPr>
              <a:t> &amp; De Haan, 2019</a:t>
            </a:r>
            <a:r>
              <a:rPr lang="nl-NL" b="0" i="0" dirty="0">
                <a:solidFill>
                  <a:srgbClr val="000000"/>
                </a:solidFill>
                <a:effectLst/>
                <a:latin typeface="TTNormsPro-Regular"/>
              </a:rPr>
              <a:t>). De daling van de leestijd onder jongere mensen is in lijn met eerdere onderzoeken naar het leesgedrag. Hieruit komt naar voren dat </a:t>
            </a:r>
            <a:r>
              <a:rPr lang="nl-NL" b="0" i="0" dirty="0">
                <a:solidFill>
                  <a:srgbClr val="004B9C"/>
                </a:solidFill>
                <a:effectLst/>
                <a:latin typeface="TTNormsPro-Regular"/>
                <a:hlinkClick r:id="rId4"/>
              </a:rPr>
              <a:t>elke nieuwe generatie minder leest dan voorgaande generaties </a:t>
            </a:r>
            <a:r>
              <a:rPr lang="nl-NL" b="0" i="0" dirty="0">
                <a:solidFill>
                  <a:srgbClr val="000000"/>
                </a:solidFill>
                <a:effectLst/>
                <a:latin typeface="TTNormsPro-Regular"/>
              </a:rPr>
              <a:t>(</a:t>
            </a:r>
            <a:r>
              <a:rPr lang="nl-NL" b="0" i="0" dirty="0" err="1">
                <a:solidFill>
                  <a:srgbClr val="004B9C"/>
                </a:solidFill>
                <a:effectLst/>
                <a:latin typeface="TTNormsPro-Regular"/>
                <a:hlinkClick r:id="rId5"/>
              </a:rPr>
              <a:t>Wennekers</a:t>
            </a:r>
            <a:r>
              <a:rPr lang="nl-NL" b="0" i="0" dirty="0">
                <a:solidFill>
                  <a:srgbClr val="004B9C"/>
                </a:solidFill>
                <a:effectLst/>
                <a:latin typeface="TTNormsPro-Regular"/>
                <a:hlinkClick r:id="rId5"/>
              </a:rPr>
              <a:t>, Huysmans &amp; De Haan, 2018</a:t>
            </a:r>
            <a:r>
              <a:rPr lang="nl-NL" b="0" i="0" dirty="0">
                <a:solidFill>
                  <a:srgbClr val="000000"/>
                </a:solidFill>
                <a:effectLst/>
                <a:latin typeface="TTNormsPro-Regular"/>
              </a:rPr>
              <a:t>).</a:t>
            </a:r>
          </a:p>
          <a:p>
            <a:br>
              <a:rPr lang="nl-NL" dirty="0"/>
            </a:br>
            <a:r>
              <a:rPr lang="nl-NL" dirty="0"/>
              <a:t>Meer dan een derde van de leerlingen (37%) uit Nederland geeft in 2021 aan weinig tot geen leesplezier te ervaren. Deze groep is groter geworden ten opzichte van 2016, toen het nog 31% was. Ook in vergelijking met het gemiddelde van de 21 Westerse landen is het percentage relatief hoog. Gemiddeld geeft 24% van de leerlingen uit de 21 Westerse landen in 2021 aan weinig tot geen leesplezier te ervaren</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1462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19</a:t>
            </a:fld>
            <a:endParaRPr lang="en-NL"/>
          </a:p>
        </p:txBody>
      </p:sp>
    </p:spTree>
    <p:extLst>
      <p:ext uri="{BB962C8B-B14F-4D97-AF65-F5344CB8AC3E}">
        <p14:creationId xmlns:p14="http://schemas.microsoft.com/office/powerpoint/2010/main" val="1388341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2</a:t>
            </a:fld>
            <a:endParaRPr lang="en-NL"/>
          </a:p>
        </p:txBody>
      </p:sp>
    </p:spTree>
    <p:extLst>
      <p:ext uri="{BB962C8B-B14F-4D97-AF65-F5344CB8AC3E}">
        <p14:creationId xmlns:p14="http://schemas.microsoft.com/office/powerpoint/2010/main" val="1530312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1052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7559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03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EDC475-3ACD-5D4B-9F9C-586E89A1879F}"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20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3</a:t>
            </a:fld>
            <a:endParaRPr lang="en-NL"/>
          </a:p>
        </p:txBody>
      </p:sp>
    </p:spTree>
    <p:extLst>
      <p:ext uri="{BB962C8B-B14F-4D97-AF65-F5344CB8AC3E}">
        <p14:creationId xmlns:p14="http://schemas.microsoft.com/office/powerpoint/2010/main" val="732104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4</a:t>
            </a:fld>
            <a:endParaRPr lang="en-NL"/>
          </a:p>
        </p:txBody>
      </p:sp>
    </p:spTree>
    <p:extLst>
      <p:ext uri="{BB962C8B-B14F-4D97-AF65-F5344CB8AC3E}">
        <p14:creationId xmlns:p14="http://schemas.microsoft.com/office/powerpoint/2010/main" val="321377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NL" sz="1200" b="1" dirty="0">
                <a:solidFill>
                  <a:schemeClr val="accent5">
                    <a:lumMod val="50000"/>
                  </a:schemeClr>
                </a:solidFill>
                <a:effectLst/>
                <a:latin typeface="+mj-lt"/>
                <a:ea typeface="Times New Roman" panose="02020603050405020304" pitchFamily="18" charset="0"/>
                <a:cs typeface="Calibri" panose="020F0502020204030204" pitchFamily="34" charset="0"/>
              </a:rPr>
              <a:t>Maatregelen voor meer volwaardige bibliotheken in de buurt</a:t>
            </a:r>
            <a:br>
              <a:rPr lang="nl-NL" sz="1200" b="1" dirty="0">
                <a:solidFill>
                  <a:schemeClr val="accent5">
                    <a:lumMod val="50000"/>
                  </a:schemeClr>
                </a:solidFill>
                <a:latin typeface="+mj-lt"/>
                <a:ea typeface="Times New Roman" panose="02020603050405020304" pitchFamily="18" charset="0"/>
                <a:cs typeface="Times New Roman" panose="02020603050405020304" pitchFamily="18" charset="0"/>
              </a:rPr>
            </a:br>
            <a: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t>Om te zorgen dat iedereen een volwaardige bibliotheek op redelijke afstand krijgt, neemt het kabinet onder andere de volgende maatregelen: </a:t>
            </a:r>
            <a:endParaRPr lang="nl-NL" sz="1200" dirty="0">
              <a:solidFill>
                <a:schemeClr val="accent5">
                  <a:lumMod val="50000"/>
                </a:schemeClr>
              </a:solidFill>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NL" sz="1200" b="1" dirty="0">
                <a:solidFill>
                  <a:schemeClr val="accent5">
                    <a:lumMod val="50000"/>
                  </a:schemeClr>
                </a:solidFill>
                <a:effectLst/>
                <a:latin typeface="+mj-lt"/>
                <a:ea typeface="Times New Roman" panose="02020603050405020304" pitchFamily="18" charset="0"/>
                <a:cs typeface="Calibri" panose="020F0502020204030204" pitchFamily="34" charset="0"/>
              </a:rPr>
              <a:t>Wettelijke zorgplicht gemeenten voor genoeg volwaardige bibliotheken</a:t>
            </a:r>
            <a:b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t>Gemeenten en provincies moeten vanaf 2026 zorgen voor voldoende en volwaardige bibliotheken. De gewijzigde </a:t>
            </a:r>
            <a:r>
              <a:rPr lang="nl-NL" sz="1200" dirty="0" err="1">
                <a:solidFill>
                  <a:schemeClr val="accent5">
                    <a:lumMod val="50000"/>
                  </a:schemeClr>
                </a:solidFill>
                <a:effectLst/>
                <a:latin typeface="+mj-lt"/>
                <a:ea typeface="Times New Roman" panose="02020603050405020304" pitchFamily="18" charset="0"/>
                <a:cs typeface="Calibri" panose="020F0502020204030204" pitchFamily="34" charset="0"/>
              </a:rPr>
              <a:t>Wsob</a:t>
            </a:r>
            <a: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t> zal voor alle gemeenten gelden. De bekostiging van deze zorgplicht zal via het gemeentefonds verlopen. </a:t>
            </a:r>
            <a:endParaRPr lang="nl-NL" sz="1200" dirty="0">
              <a:solidFill>
                <a:schemeClr val="accent5">
                  <a:lumMod val="50000"/>
                </a:schemeClr>
              </a:solidFill>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NL" sz="1200" b="1" dirty="0">
                <a:solidFill>
                  <a:schemeClr val="accent5">
                    <a:lumMod val="50000"/>
                  </a:schemeClr>
                </a:solidFill>
                <a:effectLst/>
                <a:latin typeface="+mj-lt"/>
                <a:ea typeface="Times New Roman" panose="02020603050405020304" pitchFamily="18" charset="0"/>
                <a:cs typeface="Calibri" panose="020F0502020204030204" pitchFamily="34" charset="0"/>
              </a:rPr>
              <a:t>Meer boeken online</a:t>
            </a:r>
            <a:b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t>De komende jaren wil de Rijksoverheid ook de online bibliotheek uitbreiden. </a:t>
            </a:r>
            <a:endParaRPr lang="nl-NL" sz="1200" dirty="0">
              <a:solidFill>
                <a:schemeClr val="accent5">
                  <a:lumMod val="50000"/>
                </a:schemeClr>
              </a:solidFill>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NL" sz="1200" b="1" dirty="0">
                <a:solidFill>
                  <a:schemeClr val="accent5">
                    <a:lumMod val="50000"/>
                  </a:schemeClr>
                </a:solidFill>
                <a:effectLst/>
                <a:latin typeface="+mj-lt"/>
                <a:ea typeface="Times New Roman" panose="02020603050405020304" pitchFamily="18" charset="0"/>
                <a:cs typeface="Calibri" panose="020F0502020204030204" pitchFamily="34" charset="0"/>
              </a:rPr>
              <a:t>Meer geld om lezen op scholen te bevorderen</a:t>
            </a:r>
            <a:b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1200" dirty="0">
                <a:solidFill>
                  <a:schemeClr val="accent5">
                    <a:lumMod val="50000"/>
                  </a:schemeClr>
                </a:solidFill>
                <a:effectLst/>
                <a:latin typeface="+mj-lt"/>
                <a:ea typeface="Times New Roman" panose="02020603050405020304" pitchFamily="18" charset="0"/>
                <a:cs typeface="Calibri" panose="020F0502020204030204" pitchFamily="34" charset="0"/>
              </a:rPr>
              <a:t>Om te zorgen dat meer leerlingen gaan lezen gaat er meer geld naar de Bibliotheek op school. De Bibliotheek op school helpt  kinderen plezier te ontdekken in lezen, zowel op school als thuis. Maar ook om beter te lezen, nieuwe woorden te leren, en kritisch en bewust met media om te gaan.       </a:t>
            </a:r>
            <a:r>
              <a:rPr lang="nl-NL" sz="1050" dirty="0">
                <a:solidFill>
                  <a:schemeClr val="accent5">
                    <a:lumMod val="50000"/>
                  </a:schemeClr>
                </a:solidFill>
                <a:effectLst/>
                <a:latin typeface="+mj-lt"/>
                <a:ea typeface="Times New Roman" panose="02020603050405020304" pitchFamily="18" charset="0"/>
                <a:cs typeface="Calibri" panose="020F0502020204030204" pitchFamily="34" charset="0"/>
              </a:rPr>
              <a:t>BRON: Rijksoverheid.nl </a:t>
            </a:r>
            <a:endParaRPr lang="nl-NL" sz="1200" dirty="0">
              <a:solidFill>
                <a:schemeClr val="accent5">
                  <a:lumMod val="50000"/>
                </a:schemeClr>
              </a:solidFill>
              <a:effectLst/>
              <a:latin typeface="+mj-lt"/>
              <a:ea typeface="Calibri" panose="020F0502020204030204" pitchFamily="34" charset="0"/>
              <a:cs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5</a:t>
            </a:fld>
            <a:endParaRPr lang="en-NL"/>
          </a:p>
        </p:txBody>
      </p:sp>
    </p:spTree>
    <p:extLst>
      <p:ext uri="{BB962C8B-B14F-4D97-AF65-F5344CB8AC3E}">
        <p14:creationId xmlns:p14="http://schemas.microsoft.com/office/powerpoint/2010/main" val="1637496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ROBIN graag nog aanvullen/wijzigen</a:t>
            </a:r>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6</a:t>
            </a:fld>
            <a:endParaRPr lang="en-NL"/>
          </a:p>
        </p:txBody>
      </p:sp>
    </p:spTree>
    <p:extLst>
      <p:ext uri="{BB962C8B-B14F-4D97-AF65-F5344CB8AC3E}">
        <p14:creationId xmlns:p14="http://schemas.microsoft.com/office/powerpoint/2010/main" val="1015349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Geen GR</a:t>
            </a:r>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7</a:t>
            </a:fld>
            <a:endParaRPr lang="en-NL"/>
          </a:p>
        </p:txBody>
      </p:sp>
    </p:spTree>
    <p:extLst>
      <p:ext uri="{BB962C8B-B14F-4D97-AF65-F5344CB8AC3E}">
        <p14:creationId xmlns:p14="http://schemas.microsoft.com/office/powerpoint/2010/main" val="2359332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Meer dan de helft van de laaggeletterden van 16 tot 65</a:t>
            </a:r>
          </a:p>
          <a:p>
            <a:r>
              <a:rPr lang="nl-NL" dirty="0"/>
              <a:t>jaar heeft Nederlands als moedertaal.1</a:t>
            </a:r>
          </a:p>
          <a:p>
            <a:r>
              <a:rPr lang="nl-NL" dirty="0"/>
              <a:t>• Meer ouderen dan jongeren zijn laaggeletterd.1</a:t>
            </a:r>
          </a:p>
          <a:p>
            <a:r>
              <a:rPr lang="nl-NL" dirty="0"/>
              <a:t>• Laaggeletterden hebben niet het taal- of rekenniveau dat</a:t>
            </a:r>
          </a:p>
          <a:p>
            <a:r>
              <a:rPr lang="nl-NL" dirty="0"/>
              <a:t>je aan het eind van een vmbo-, mbo 2- of mbo</a:t>
            </a:r>
          </a:p>
          <a:p>
            <a:r>
              <a:rPr lang="nl-NL" dirty="0"/>
              <a:t>3-opleiding zou moeten hebben.</a:t>
            </a:r>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8</a:t>
            </a:fld>
            <a:endParaRPr lang="en-NL"/>
          </a:p>
        </p:txBody>
      </p:sp>
    </p:spTree>
    <p:extLst>
      <p:ext uri="{BB962C8B-B14F-4D97-AF65-F5344CB8AC3E}">
        <p14:creationId xmlns:p14="http://schemas.microsoft.com/office/powerpoint/2010/main" val="2040902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0EDC475-3ACD-5D4B-9F9C-586E89A1879F}" type="slidenum">
              <a:rPr lang="en-NL" smtClean="0"/>
              <a:t>9</a:t>
            </a:fld>
            <a:endParaRPr lang="en-NL"/>
          </a:p>
        </p:txBody>
      </p:sp>
    </p:spTree>
    <p:extLst>
      <p:ext uri="{BB962C8B-B14F-4D97-AF65-F5344CB8AC3E}">
        <p14:creationId xmlns:p14="http://schemas.microsoft.com/office/powerpoint/2010/main" val="2757757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Master" Target="../slideMasters/slideMaster1.xml"/><Relationship Id="rId4" Type="http://schemas.openxmlformats.org/officeDocument/2006/relationships/image" Target="../media/image26.sv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20.sv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19.png"/><Relationship Id="rId16"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svg"/><Relationship Id="rId1" Type="http://schemas.openxmlformats.org/officeDocument/2006/relationships/slideMaster" Target="../slideMasters/slideMaster1.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20.sv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19.png"/><Relationship Id="rId16"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19.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8.jpg"/><Relationship Id="rId16" Type="http://schemas.openxmlformats.org/officeDocument/2006/relationships/image" Target="../media/image15.svg"/><Relationship Id="rId1" Type="http://schemas.openxmlformats.org/officeDocument/2006/relationships/slideMaster" Target="../slideMasters/slideMaster1.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20.svg"/><Relationship Id="rId9" Type="http://schemas.openxmlformats.org/officeDocument/2006/relationships/image" Target="../media/image8.png"/><Relationship Id="rId14" Type="http://schemas.openxmlformats.org/officeDocument/2006/relationships/image" Target="../media/image13.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21.png"/><Relationship Id="rId16" Type="http://schemas.openxmlformats.org/officeDocument/2006/relationships/image" Target="../media/image15.svg"/><Relationship Id="rId1" Type="http://schemas.openxmlformats.org/officeDocument/2006/relationships/slideMaster" Target="../slideMasters/slideMaster1.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19.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22.jpg"/><Relationship Id="rId16" Type="http://schemas.openxmlformats.org/officeDocument/2006/relationships/image" Target="../media/image15.svg"/><Relationship Id="rId1" Type="http://schemas.openxmlformats.org/officeDocument/2006/relationships/slideMaster" Target="../slideMasters/slideMaster1.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20.svg"/><Relationship Id="rId9" Type="http://schemas.openxmlformats.org/officeDocument/2006/relationships/image" Target="../media/image8.png"/><Relationship Id="rId1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ge dia">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5029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E5888826-C4B5-7161-5D5B-668F9DAC028F}"/>
              </a:ext>
            </a:extLst>
          </p:cNvPr>
          <p:cNvSpPr>
            <a:spLocks noGrp="1"/>
          </p:cNvSpPr>
          <p:nvPr>
            <p:ph type="title" hasCustomPrompt="1"/>
          </p:nvPr>
        </p:nvSpPr>
        <p:spPr>
          <a:xfrm>
            <a:off x="497237" y="243206"/>
            <a:ext cx="11197525" cy="959062"/>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Tree>
    <p:extLst>
      <p:ext uri="{BB962C8B-B14F-4D97-AF65-F5344CB8AC3E}">
        <p14:creationId xmlns:p14="http://schemas.microsoft.com/office/powerpoint/2010/main" val="3066217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diagram of grafiek en tekst">
    <p:bg>
      <p:bgRef idx="1001">
        <a:schemeClr val="bg1"/>
      </p:bgRef>
    </p:bg>
    <p:spTree>
      <p:nvGrpSpPr>
        <p:cNvPr id="1" name=""/>
        <p:cNvGrpSpPr/>
        <p:nvPr/>
      </p:nvGrpSpPr>
      <p:grpSpPr>
        <a:xfrm>
          <a:off x="0" y="0"/>
          <a:ext cx="0" cy="0"/>
          <a:chOff x="0" y="0"/>
          <a:chExt cx="0" cy="0"/>
        </a:xfrm>
      </p:grpSpPr>
      <p:pic>
        <p:nvPicPr>
          <p:cNvPr id="13" name="Picture 12" descr="Shape&#10;&#10;Description automatically generated with low confidence">
            <a:extLst>
              <a:ext uri="{FF2B5EF4-FFF2-40B4-BE49-F238E27FC236}">
                <a16:creationId xmlns:a16="http://schemas.microsoft.com/office/drawing/2014/main" id="{CE41AFEB-EB7F-BC9E-8FAA-50B316BA9A85}"/>
              </a:ext>
            </a:extLst>
          </p:cNvPr>
          <p:cNvPicPr>
            <a:picLocks noChangeAspect="1"/>
          </p:cNvPicPr>
          <p:nvPr userDrawn="1"/>
        </p:nvPicPr>
        <p:blipFill>
          <a:blip r:embed="rId2"/>
          <a:stretch>
            <a:fillRect/>
          </a:stretch>
        </p:blipFill>
        <p:spPr>
          <a:xfrm>
            <a:off x="7000917" y="1712777"/>
            <a:ext cx="4937497" cy="1622592"/>
          </a:xfrm>
          <a:prstGeom prst="rect">
            <a:avLst/>
          </a:prstGeom>
        </p:spPr>
      </p:pic>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3" name="Text Placeholder 15">
            <a:extLst>
              <a:ext uri="{FF2B5EF4-FFF2-40B4-BE49-F238E27FC236}">
                <a16:creationId xmlns:a16="http://schemas.microsoft.com/office/drawing/2014/main" id="{A6E6E508-F1EC-6272-B85C-A2A2478E23F5}"/>
              </a:ext>
            </a:extLst>
          </p:cNvPr>
          <p:cNvSpPr>
            <a:spLocks noGrp="1"/>
          </p:cNvSpPr>
          <p:nvPr>
            <p:ph type="body" sz="quarter" idx="15" hasCustomPrompt="1"/>
          </p:nvPr>
        </p:nvSpPr>
        <p:spPr>
          <a:xfrm>
            <a:off x="7029509" y="3637491"/>
            <a:ext cx="4908905" cy="2977303"/>
          </a:xfrm>
        </p:spPr>
        <p:txBody>
          <a:bodyPr>
            <a:normAutofit/>
          </a:bodyPr>
          <a:lstStyle>
            <a:lvl1pPr marL="0" indent="0">
              <a:buNone/>
              <a:defRPr sz="180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stStyle>
          <a:p>
            <a:r>
              <a:rPr lang="nl-NL" dirty="0"/>
              <a:t>Om het type diagram of grafiek te veranderen, selecteer je de tab ‘Grafiekontwerp’. Zo kun je de data of de weergave naar wens veranderen.</a:t>
            </a:r>
          </a:p>
        </p:txBody>
      </p:sp>
      <p:sp>
        <p:nvSpPr>
          <p:cNvPr id="5" name="Title Placeholder 1">
            <a:extLst>
              <a:ext uri="{FF2B5EF4-FFF2-40B4-BE49-F238E27FC236}">
                <a16:creationId xmlns:a16="http://schemas.microsoft.com/office/drawing/2014/main" id="{BB7F1EF5-DD04-99A2-3E1C-39359F543176}"/>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de </a:t>
            </a:r>
            <a:r>
              <a:rPr lang="en-GB" dirty="0" err="1"/>
              <a:t>titel</a:t>
            </a:r>
            <a:r>
              <a:rPr lang="en-GB" dirty="0"/>
              <a:t> van de diagram of </a:t>
            </a:r>
            <a:r>
              <a:rPr lang="en-GB" dirty="0" err="1"/>
              <a:t>grafiek</a:t>
            </a:r>
            <a:endParaRPr lang="en-NL" dirty="0"/>
          </a:p>
        </p:txBody>
      </p:sp>
      <p:sp>
        <p:nvSpPr>
          <p:cNvPr id="14" name="Chart Placeholder 8">
            <a:extLst>
              <a:ext uri="{FF2B5EF4-FFF2-40B4-BE49-F238E27FC236}">
                <a16:creationId xmlns:a16="http://schemas.microsoft.com/office/drawing/2014/main" id="{16304957-1D5C-706B-AD4B-673777E1B598}"/>
              </a:ext>
            </a:extLst>
          </p:cNvPr>
          <p:cNvSpPr>
            <a:spLocks noGrp="1"/>
          </p:cNvSpPr>
          <p:nvPr>
            <p:ph type="chart" sz="quarter" idx="10"/>
          </p:nvPr>
        </p:nvSpPr>
        <p:spPr>
          <a:xfrm>
            <a:off x="497237" y="1469571"/>
            <a:ext cx="6152521" cy="5145223"/>
          </a:xfrm>
        </p:spPr>
        <p:txBody>
          <a:bodyPr/>
          <a:lstStyle>
            <a:lvl1pPr marL="0" indent="0">
              <a:buNone/>
              <a:defRPr/>
            </a:lvl1pPr>
          </a:lstStyle>
          <a:p>
            <a:r>
              <a:rPr lang="nl-NL"/>
              <a:t>Klik op het pictogram als u een grafiek wilt toevoegen</a:t>
            </a:r>
            <a:endParaRPr lang="en-NL" dirty="0"/>
          </a:p>
        </p:txBody>
      </p:sp>
      <p:sp>
        <p:nvSpPr>
          <p:cNvPr id="16" name="Text Placeholder 60">
            <a:extLst>
              <a:ext uri="{FF2B5EF4-FFF2-40B4-BE49-F238E27FC236}">
                <a16:creationId xmlns:a16="http://schemas.microsoft.com/office/drawing/2014/main" id="{EEF00C80-84DE-7E53-6D8B-7A93028AB6AC}"/>
              </a:ext>
            </a:extLst>
          </p:cNvPr>
          <p:cNvSpPr>
            <a:spLocks noGrp="1"/>
          </p:cNvSpPr>
          <p:nvPr>
            <p:ph type="body" sz="quarter" idx="17" hasCustomPrompt="1"/>
          </p:nvPr>
        </p:nvSpPr>
        <p:spPr>
          <a:xfrm>
            <a:off x="7000917" y="1726199"/>
            <a:ext cx="4937497" cy="1609170"/>
          </a:xfrm>
        </p:spPr>
        <p:txBody>
          <a:bodyPr lIns="288000" tIns="72000" rIns="288000" bIns="108000" anchor="ctr" anchorCtr="0">
            <a:normAutofit/>
          </a:bodyPr>
          <a:lstStyle>
            <a:lvl1pPr marL="0" indent="0">
              <a:lnSpc>
                <a:spcPct val="120000"/>
              </a:lnSpc>
              <a:buNone/>
              <a:defRPr sz="3600">
                <a:latin typeface="TheMix C5s SemiLight" panose="020B0402050302020203" pitchFamily="34" charset="0"/>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pPr lvl="0"/>
            <a:r>
              <a:rPr lang="en-GB" dirty="0" err="1"/>
              <a:t>Schrijf</a:t>
            </a:r>
            <a:r>
              <a:rPr lang="en-GB" dirty="0"/>
              <a:t> </a:t>
            </a:r>
            <a:r>
              <a:rPr lang="en-GB" dirty="0" err="1"/>
              <a:t>hier</a:t>
            </a:r>
            <a:r>
              <a:rPr lang="en-GB" dirty="0"/>
              <a:t> </a:t>
            </a:r>
            <a:r>
              <a:rPr lang="en-GB" dirty="0" err="1"/>
              <a:t>iets</a:t>
            </a:r>
            <a:r>
              <a:rPr lang="en-GB" dirty="0"/>
              <a:t> over de diagram of </a:t>
            </a:r>
            <a:r>
              <a:rPr lang="en-GB" dirty="0" err="1"/>
              <a:t>grafiek</a:t>
            </a:r>
            <a:endParaRPr lang="en-NL" dirty="0"/>
          </a:p>
        </p:txBody>
      </p:sp>
    </p:spTree>
    <p:extLst>
      <p:ext uri="{BB962C8B-B14F-4D97-AF65-F5344CB8AC3E}">
        <p14:creationId xmlns:p14="http://schemas.microsoft.com/office/powerpoint/2010/main" val="3133074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en tabel">
    <p:bg>
      <p:bgRef idx="1001">
        <a:schemeClr val="bg1"/>
      </p:bgRef>
    </p:bg>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5" name="Table Placeholder 3">
            <a:extLst>
              <a:ext uri="{FF2B5EF4-FFF2-40B4-BE49-F238E27FC236}">
                <a16:creationId xmlns:a16="http://schemas.microsoft.com/office/drawing/2014/main" id="{CCBDA146-9627-331A-C44C-29C7A5DD0DBE}"/>
              </a:ext>
            </a:extLst>
          </p:cNvPr>
          <p:cNvSpPr>
            <a:spLocks noGrp="1"/>
          </p:cNvSpPr>
          <p:nvPr>
            <p:ph type="tbl" sz="quarter" idx="11"/>
          </p:nvPr>
        </p:nvSpPr>
        <p:spPr>
          <a:xfrm>
            <a:off x="497236" y="1469571"/>
            <a:ext cx="11197525" cy="5145223"/>
          </a:xfrm>
        </p:spPr>
        <p:txBody>
          <a:bodyPr/>
          <a:lstStyle>
            <a:lvl1pPr marL="0" indent="0">
              <a:buNone/>
              <a:defRPr/>
            </a:lvl1pPr>
          </a:lstStyle>
          <a:p>
            <a:r>
              <a:rPr lang="nl-NL"/>
              <a:t>Klik op het pictogram als u een tabel wilt toevoegen</a:t>
            </a:r>
            <a:endParaRPr lang="en-NL" dirty="0"/>
          </a:p>
        </p:txBody>
      </p:sp>
      <p:sp>
        <p:nvSpPr>
          <p:cNvPr id="2" name="Title Placeholder 1">
            <a:extLst>
              <a:ext uri="{FF2B5EF4-FFF2-40B4-BE49-F238E27FC236}">
                <a16:creationId xmlns:a16="http://schemas.microsoft.com/office/drawing/2014/main" id="{D7DC895C-AD4B-A319-B968-FD820FC7FB94}"/>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de </a:t>
            </a:r>
            <a:r>
              <a:rPr lang="en-GB" dirty="0" err="1"/>
              <a:t>titel</a:t>
            </a:r>
            <a:r>
              <a:rPr lang="en-GB" dirty="0"/>
              <a:t> van de </a:t>
            </a:r>
            <a:r>
              <a:rPr lang="en-GB" dirty="0" err="1"/>
              <a:t>tabel</a:t>
            </a:r>
            <a:endParaRPr lang="en-NL" dirty="0"/>
          </a:p>
        </p:txBody>
      </p:sp>
    </p:spTree>
    <p:extLst>
      <p:ext uri="{BB962C8B-B14F-4D97-AF65-F5344CB8AC3E}">
        <p14:creationId xmlns:p14="http://schemas.microsoft.com/office/powerpoint/2010/main" val="327003854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itaat en toeschrijv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599E2F79-3336-927E-A8E5-F053F79378E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4245" y="2742874"/>
            <a:ext cx="4759379" cy="2746123"/>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344243" y="2742874"/>
            <a:ext cx="4759380" cy="1843031"/>
          </a:xfrm>
        </p:spPr>
        <p:txBody>
          <a:bodyPr wrap="square" lIns="180000" tIns="108000" rIns="180000" bIns="108000" anchor="ctr" anchorCtr="0">
            <a:normAutofit/>
          </a:bodyPr>
          <a:lstStyle>
            <a:lvl1pPr marL="0" indent="0">
              <a:lnSpc>
                <a:spcPct val="120000"/>
              </a:lnSpc>
              <a:buFont typeface="+mj-lt"/>
              <a:buNone/>
              <a:defRPr sz="3200" b="0" i="1">
                <a:latin typeface="+mj-lt"/>
              </a:defRPr>
            </a:lvl1pPr>
          </a:lstStyle>
          <a:p>
            <a:r>
              <a:rPr lang="en-GB" dirty="0">
                <a:effectLst/>
              </a:rPr>
              <a:t>“</a:t>
            </a:r>
            <a:r>
              <a:rPr lang="en-GB" dirty="0" err="1">
                <a:effectLst/>
              </a:rPr>
              <a:t>Dit</a:t>
            </a:r>
            <a:r>
              <a:rPr lang="en-GB" dirty="0">
                <a:effectLst/>
              </a:rPr>
              <a:t> is </a:t>
            </a:r>
            <a:r>
              <a:rPr lang="en-GB" dirty="0" err="1">
                <a:effectLst/>
              </a:rPr>
              <a:t>een</a:t>
            </a:r>
            <a:r>
              <a:rPr lang="en-GB" dirty="0">
                <a:effectLst/>
              </a:rPr>
              <a:t> </a:t>
            </a:r>
            <a:r>
              <a:rPr lang="en-GB" dirty="0" err="1">
                <a:effectLst/>
              </a:rPr>
              <a:t>dia</a:t>
            </a:r>
            <a:r>
              <a:rPr lang="en-GB" dirty="0">
                <a:effectLst/>
              </a:rPr>
              <a:t> met </a:t>
            </a:r>
            <a:r>
              <a:rPr lang="en-GB" dirty="0" err="1">
                <a:effectLst/>
              </a:rPr>
              <a:t>ruimte</a:t>
            </a:r>
            <a:r>
              <a:rPr lang="en-GB" dirty="0">
                <a:effectLst/>
              </a:rPr>
              <a:t> </a:t>
            </a:r>
            <a:r>
              <a:rPr lang="en-GB" dirty="0" err="1">
                <a:effectLst/>
              </a:rPr>
              <a:t>voor</a:t>
            </a:r>
            <a:r>
              <a:rPr lang="en-GB" dirty="0">
                <a:effectLst/>
              </a:rPr>
              <a:t> </a:t>
            </a:r>
            <a:r>
              <a:rPr lang="en-GB" dirty="0" err="1">
                <a:effectLst/>
              </a:rPr>
              <a:t>een</a:t>
            </a:r>
            <a:r>
              <a:rPr lang="en-GB" dirty="0">
                <a:effectLst/>
              </a:rPr>
              <a:t> </a:t>
            </a:r>
            <a:r>
              <a:rPr lang="en-GB" dirty="0" err="1">
                <a:effectLst/>
              </a:rPr>
              <a:t>toepasselijk</a:t>
            </a:r>
            <a:r>
              <a:rPr lang="en-GB" dirty="0">
                <a:effectLst/>
              </a:rPr>
              <a:t> </a:t>
            </a:r>
            <a:r>
              <a:rPr lang="en-GB" dirty="0" err="1">
                <a:effectLst/>
              </a:rPr>
              <a:t>citaat</a:t>
            </a:r>
            <a:r>
              <a:rPr lang="en-GB" dirty="0">
                <a:effectLst/>
              </a:rPr>
              <a:t>”</a:t>
            </a:r>
          </a:p>
        </p:txBody>
      </p:sp>
      <p:sp>
        <p:nvSpPr>
          <p:cNvPr id="9" name="Text Placeholder 8">
            <a:extLst>
              <a:ext uri="{FF2B5EF4-FFF2-40B4-BE49-F238E27FC236}">
                <a16:creationId xmlns:a16="http://schemas.microsoft.com/office/drawing/2014/main" id="{05B160EA-57A3-F0F8-DA6F-696FCB368FDD}"/>
              </a:ext>
            </a:extLst>
          </p:cNvPr>
          <p:cNvSpPr>
            <a:spLocks noGrp="1"/>
          </p:cNvSpPr>
          <p:nvPr>
            <p:ph type="body" sz="quarter" idx="10" hasCustomPrompt="1"/>
          </p:nvPr>
        </p:nvSpPr>
        <p:spPr>
          <a:xfrm>
            <a:off x="344241" y="4585905"/>
            <a:ext cx="4759383" cy="888128"/>
          </a:xfrm>
        </p:spPr>
        <p:txBody>
          <a:bodyPr lIns="180000" tIns="72000" rIns="180000" bIns="108000" anchor="ctr" anchorCtr="0"/>
          <a:lstStyle>
            <a:lvl1pPr marL="0" indent="0">
              <a:buNone/>
              <a:defRPr>
                <a:latin typeface="+mj-lt"/>
              </a:defRPr>
            </a:lvl1pPr>
          </a:lstStyle>
          <a:p>
            <a:pPr lvl="0"/>
            <a:r>
              <a:rPr lang="en-GB" dirty="0"/>
              <a:t>– Constant </a:t>
            </a:r>
            <a:r>
              <a:rPr lang="en-GB" dirty="0" err="1"/>
              <a:t>Helder</a:t>
            </a:r>
            <a:endParaRPr lang="en-NL" dirty="0"/>
          </a:p>
        </p:txBody>
      </p:sp>
    </p:spTree>
    <p:extLst>
      <p:ext uri="{BB962C8B-B14F-4D97-AF65-F5344CB8AC3E}">
        <p14:creationId xmlns:p14="http://schemas.microsoft.com/office/powerpoint/2010/main" val="3754712852"/>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ragen om vrage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8BB8B158-EDCC-8F51-0790-6C4403293AB6}"/>
              </a:ext>
            </a:extLst>
          </p:cNvPr>
          <p:cNvSpPr/>
          <p:nvPr userDrawn="1"/>
        </p:nvSpPr>
        <p:spPr>
          <a:xfrm>
            <a:off x="342900" y="2807494"/>
            <a:ext cx="5395912" cy="1114425"/>
          </a:xfrm>
          <a:prstGeom prst="roundRect">
            <a:avLst>
              <a:gd name="adj" fmla="val 21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 name="TextBox 5">
            <a:extLst>
              <a:ext uri="{FF2B5EF4-FFF2-40B4-BE49-F238E27FC236}">
                <a16:creationId xmlns:a16="http://schemas.microsoft.com/office/drawing/2014/main" id="{FA710171-4B9E-40C6-ED46-F220DF271505}"/>
              </a:ext>
            </a:extLst>
          </p:cNvPr>
          <p:cNvSpPr txBox="1"/>
          <p:nvPr userDrawn="1"/>
        </p:nvSpPr>
        <p:spPr>
          <a:xfrm>
            <a:off x="528638" y="2979985"/>
            <a:ext cx="5210174" cy="769441"/>
          </a:xfrm>
          <a:prstGeom prst="rect">
            <a:avLst/>
          </a:prstGeom>
          <a:noFill/>
        </p:spPr>
        <p:txBody>
          <a:bodyPr wrap="square" rtlCol="0">
            <a:spAutoFit/>
          </a:bodyPr>
          <a:lstStyle/>
          <a:p>
            <a:r>
              <a:rPr lang="en-GB" sz="4400" dirty="0" err="1">
                <a:effectLst/>
                <a:latin typeface="+mj-lt"/>
              </a:rPr>
              <a:t>Zijn</a:t>
            </a:r>
            <a:r>
              <a:rPr lang="en-GB" sz="4400" dirty="0">
                <a:effectLst/>
                <a:latin typeface="+mj-lt"/>
              </a:rPr>
              <a:t> er </a:t>
            </a:r>
            <a:r>
              <a:rPr lang="en-GB" sz="4400" dirty="0" err="1">
                <a:effectLst/>
                <a:latin typeface="+mj-lt"/>
              </a:rPr>
              <a:t>nog</a:t>
            </a:r>
            <a:r>
              <a:rPr lang="en-GB" sz="4400" dirty="0">
                <a:effectLst/>
                <a:latin typeface="+mj-lt"/>
              </a:rPr>
              <a:t> </a:t>
            </a:r>
            <a:r>
              <a:rPr lang="en-GB" sz="4400" dirty="0" err="1">
                <a:effectLst/>
                <a:latin typeface="+mj-lt"/>
              </a:rPr>
              <a:t>vragen</a:t>
            </a:r>
            <a:r>
              <a:rPr lang="en-GB" sz="4400" dirty="0">
                <a:effectLst/>
                <a:latin typeface="+mj-lt"/>
              </a:rPr>
              <a:t>?</a:t>
            </a:r>
            <a:endParaRPr lang="en-NL" sz="4400" dirty="0">
              <a:latin typeface="+mj-lt"/>
            </a:endParaRPr>
          </a:p>
        </p:txBody>
      </p:sp>
    </p:spTree>
    <p:extLst>
      <p:ext uri="{BB962C8B-B14F-4D97-AF65-F5344CB8AC3E}">
        <p14:creationId xmlns:p14="http://schemas.microsoft.com/office/powerpoint/2010/main" val="33609107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fsluiter">
    <p:bg>
      <p:bgRef idx="1001">
        <a:schemeClr val="bg2"/>
      </p:bgRef>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AC48AC7-B576-79F3-C97B-9106E1F675E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96647" y="2044595"/>
            <a:ext cx="4798706" cy="2768811"/>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3696646" y="2044595"/>
            <a:ext cx="4798705" cy="2768811"/>
          </a:xfrm>
        </p:spPr>
        <p:txBody>
          <a:bodyPr wrap="square" lIns="288000" tIns="36000" rIns="288000" bIns="108000" anchor="ctr" anchorCtr="0">
            <a:normAutofit/>
          </a:bodyPr>
          <a:lstStyle>
            <a:lvl1pPr marL="0" indent="0">
              <a:lnSpc>
                <a:spcPct val="120000"/>
              </a:lnSpc>
              <a:buFont typeface="+mj-lt"/>
              <a:buNone/>
              <a:defRPr sz="4000"/>
            </a:lvl1pPr>
          </a:lstStyle>
          <a:p>
            <a:r>
              <a:rPr lang="en-GB" dirty="0" err="1">
                <a:effectLst/>
              </a:rPr>
              <a:t>Schrijf</a:t>
            </a:r>
            <a:r>
              <a:rPr lang="en-GB" dirty="0">
                <a:effectLst/>
              </a:rPr>
              <a:t> </a:t>
            </a:r>
            <a:r>
              <a:rPr lang="en-GB" dirty="0" err="1">
                <a:effectLst/>
              </a:rPr>
              <a:t>hier</a:t>
            </a:r>
            <a:r>
              <a:rPr lang="en-GB" dirty="0">
                <a:effectLst/>
              </a:rPr>
              <a:t> de </a:t>
            </a:r>
            <a:r>
              <a:rPr lang="en-GB" dirty="0" err="1">
                <a:effectLst/>
              </a:rPr>
              <a:t>conclusie</a:t>
            </a:r>
            <a:r>
              <a:rPr lang="en-GB" dirty="0">
                <a:effectLst/>
              </a:rPr>
              <a:t> van je </a:t>
            </a:r>
            <a:r>
              <a:rPr lang="en-GB" dirty="0" err="1">
                <a:effectLst/>
              </a:rPr>
              <a:t>presentatie</a:t>
            </a:r>
            <a:endParaRPr lang="en-NL" dirty="0"/>
          </a:p>
        </p:txBody>
      </p:sp>
      <p:pic>
        <p:nvPicPr>
          <p:cNvPr id="3" name="Picture 2">
            <a:extLst>
              <a:ext uri="{FF2B5EF4-FFF2-40B4-BE49-F238E27FC236}">
                <a16:creationId xmlns:a16="http://schemas.microsoft.com/office/drawing/2014/main" id="{87EC53B8-9FB4-3983-13F1-A8FA5C89EFA3}"/>
              </a:ext>
            </a:extLst>
          </p:cNvPr>
          <p:cNvPicPr>
            <a:picLocks noChangeAspect="1"/>
          </p:cNvPicPr>
          <p:nvPr userDrawn="1"/>
        </p:nvPicPr>
        <p:blipFill rotWithShape="1">
          <a:blip r:embed="rId4"/>
          <a:srcRect t="80995"/>
          <a:stretch/>
        </p:blipFill>
        <p:spPr>
          <a:xfrm>
            <a:off x="0" y="5554639"/>
            <a:ext cx="12192000" cy="1303361"/>
          </a:xfrm>
          <a:prstGeom prst="rect">
            <a:avLst/>
          </a:prstGeom>
        </p:spPr>
      </p:pic>
      <p:sp>
        <p:nvSpPr>
          <p:cNvPr id="4" name="Text Placeholder 60">
            <a:extLst>
              <a:ext uri="{FF2B5EF4-FFF2-40B4-BE49-F238E27FC236}">
                <a16:creationId xmlns:a16="http://schemas.microsoft.com/office/drawing/2014/main" id="{C6B4CDE6-C84F-31B8-2815-87B927999FD4}"/>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Ruimte voor een toepasselijke </a:t>
            </a:r>
            <a:r>
              <a:rPr lang="nl-NL" sz="1800" dirty="0" err="1">
                <a:effectLst/>
                <a:latin typeface="Arial" panose="020B0604020202020204" pitchFamily="34" charset="0"/>
                <a:ea typeface="Calibri" panose="020F0502020204030204" pitchFamily="34" charset="0"/>
                <a:cs typeface="Times New Roman" panose="02020603050405020304" pitchFamily="18" charset="0"/>
              </a:rPr>
              <a:t>url</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7">
            <a:extLst>
              <a:ext uri="{FF2B5EF4-FFF2-40B4-BE49-F238E27FC236}">
                <a16:creationId xmlns:a16="http://schemas.microsoft.com/office/drawing/2014/main" id="{1D53AB6A-F9F3-B0A7-D7E4-E840BD0D1CB6}"/>
              </a:ext>
            </a:extLst>
          </p:cNvPr>
          <p:cNvSpPr>
            <a:spLocks noGrp="1"/>
          </p:cNvSpPr>
          <p:nvPr>
            <p:ph type="pic" sz="quarter" idx="26" hasCustomPrompt="1"/>
          </p:nvPr>
        </p:nvSpPr>
        <p:spPr>
          <a:xfrm>
            <a:off x="9461207" y="5842199"/>
            <a:ext cx="2476800" cy="939600"/>
          </a:xfrm>
          <a:blipFill>
            <a:blip r:embed="rId5"/>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207884547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ge 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627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oorblad met titel links">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154F086-9363-7E4F-A4D8-0C908A1192B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97238" y="2591535"/>
            <a:ext cx="4804233" cy="2772000"/>
          </a:xfrm>
          <a:prstGeom prst="rect">
            <a:avLst/>
          </a:prstGeom>
        </p:spPr>
      </p:pic>
      <p:sp>
        <p:nvSpPr>
          <p:cNvPr id="4" name="Title 1">
            <a:extLst>
              <a:ext uri="{FF2B5EF4-FFF2-40B4-BE49-F238E27FC236}">
                <a16:creationId xmlns:a16="http://schemas.microsoft.com/office/drawing/2014/main" id="{7FE359D3-E640-B730-B106-75648FF8719D}"/>
              </a:ext>
            </a:extLst>
          </p:cNvPr>
          <p:cNvSpPr>
            <a:spLocks noGrp="1"/>
          </p:cNvSpPr>
          <p:nvPr>
            <p:ph type="title" hasCustomPrompt="1"/>
          </p:nvPr>
        </p:nvSpPr>
        <p:spPr>
          <a:xfrm>
            <a:off x="502766" y="2594724"/>
            <a:ext cx="4798706" cy="2768811"/>
          </a:xfrm>
        </p:spPr>
        <p:txBody>
          <a:bodyPr wrap="square" lIns="288000" tIns="0" rIns="0" bIns="108000" anchor="ctr" anchorCtr="0">
            <a:normAutofit/>
          </a:bodyPr>
          <a:lstStyle>
            <a:lvl1pPr marL="0" indent="0">
              <a:lnSpc>
                <a:spcPct val="120000"/>
              </a:lnSpc>
              <a:buFont typeface="+mj-lt"/>
              <a:buNone/>
              <a:defRPr sz="44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bondige</a:t>
            </a:r>
            <a:r>
              <a:rPr lang="en-GB" dirty="0">
                <a:effectLst/>
              </a:rPr>
              <a:t>, </a:t>
            </a:r>
            <a:r>
              <a:rPr lang="en-GB" dirty="0" err="1">
                <a:effectLst/>
              </a:rPr>
              <a:t>pakkende</a:t>
            </a:r>
            <a:r>
              <a:rPr lang="en-GB" dirty="0">
                <a:effectLst/>
              </a:rPr>
              <a:t> </a:t>
            </a:r>
            <a:r>
              <a:rPr lang="en-GB" dirty="0" err="1">
                <a:effectLst/>
              </a:rPr>
              <a:t>titel</a:t>
            </a:r>
            <a:endParaRPr lang="en-NL" dirty="0"/>
          </a:p>
        </p:txBody>
      </p:sp>
      <p:sp>
        <p:nvSpPr>
          <p:cNvPr id="5" name="Picture Placeholder 36">
            <a:extLst>
              <a:ext uri="{FF2B5EF4-FFF2-40B4-BE49-F238E27FC236}">
                <a16:creationId xmlns:a16="http://schemas.microsoft.com/office/drawing/2014/main" id="{A56244A7-B173-66D2-B23D-D4ED20F3A9B5}"/>
              </a:ext>
            </a:extLst>
          </p:cNvPr>
          <p:cNvSpPr>
            <a:spLocks noGrp="1"/>
          </p:cNvSpPr>
          <p:nvPr>
            <p:ph type="pic" sz="quarter" idx="24" hasCustomPrompt="1"/>
          </p:nvPr>
        </p:nvSpPr>
        <p:spPr>
          <a:xfrm>
            <a:off x="3979935" y="216457"/>
            <a:ext cx="4161924" cy="309600"/>
          </a:xfrm>
          <a:blipFill>
            <a:blip r:embed="rId4">
              <a:extLst>
                <a:ext uri="{96DAC541-7B7A-43D3-8B79-37D633B846F1}">
                  <asvg:svgBlip xmlns:asvg="http://schemas.microsoft.com/office/drawing/2016/SVG/main" r:embed="rId5"/>
                </a:ext>
              </a:extLst>
            </a:blip>
            <a:srcRect/>
            <a:stretch>
              <a:fillRect l="-699" t="-14266" r="-2495" b="1"/>
            </a:stretch>
          </a:blipFill>
        </p:spPr>
        <p:txBody>
          <a:bodyPr/>
          <a:lstStyle>
            <a:lvl1pPr marL="0" indent="0">
              <a:buNone/>
              <a:defRPr/>
            </a:lvl1pPr>
          </a:lstStyle>
          <a:p>
            <a:r>
              <a:rPr lang="en-NL" dirty="0"/>
              <a:t> </a:t>
            </a:r>
          </a:p>
        </p:txBody>
      </p:sp>
      <p:sp>
        <p:nvSpPr>
          <p:cNvPr id="6" name="Picture Placeholder 28">
            <a:extLst>
              <a:ext uri="{FF2B5EF4-FFF2-40B4-BE49-F238E27FC236}">
                <a16:creationId xmlns:a16="http://schemas.microsoft.com/office/drawing/2014/main" id="{1B79BFFE-709A-135B-B201-D02D8EC1A70D}"/>
              </a:ext>
            </a:extLst>
          </p:cNvPr>
          <p:cNvSpPr>
            <a:spLocks noGrp="1"/>
          </p:cNvSpPr>
          <p:nvPr>
            <p:ph type="pic" sz="quarter" idx="18" hasCustomPrompt="1"/>
          </p:nvPr>
        </p:nvSpPr>
        <p:spPr>
          <a:xfrm>
            <a:off x="4767986" y="216522"/>
            <a:ext cx="738000" cy="316800"/>
          </a:xfrm>
          <a:blipFill>
            <a:blip r:embed="rId6">
              <a:extLst>
                <a:ext uri="{96DAC541-7B7A-43D3-8B79-37D633B846F1}">
                  <asvg:svgBlip xmlns:asvg="http://schemas.microsoft.com/office/drawing/2016/SVG/main" r:embed="rId7"/>
                </a:ext>
              </a:extLst>
            </a:blip>
            <a:srcRect/>
            <a:stretch>
              <a:fillRect l="503" r="503"/>
            </a:stretch>
          </a:blipFill>
        </p:spPr>
        <p:txBody>
          <a:bodyPr/>
          <a:lstStyle>
            <a:lvl1pPr marL="0" indent="0">
              <a:buNone/>
              <a:defRPr/>
            </a:lvl1pPr>
          </a:lstStyle>
          <a:p>
            <a:r>
              <a:rPr lang="en-NL" dirty="0"/>
              <a:t> </a:t>
            </a:r>
          </a:p>
        </p:txBody>
      </p:sp>
      <p:sp>
        <p:nvSpPr>
          <p:cNvPr id="7" name="Picture Placeholder 28">
            <a:extLst>
              <a:ext uri="{FF2B5EF4-FFF2-40B4-BE49-F238E27FC236}">
                <a16:creationId xmlns:a16="http://schemas.microsoft.com/office/drawing/2014/main" id="{EB491BC3-8816-0571-A4D8-A379E804917E}"/>
              </a:ext>
            </a:extLst>
          </p:cNvPr>
          <p:cNvSpPr>
            <a:spLocks noGrp="1"/>
          </p:cNvSpPr>
          <p:nvPr>
            <p:ph type="pic" sz="quarter" idx="19" hasCustomPrompt="1"/>
          </p:nvPr>
        </p:nvSpPr>
        <p:spPr>
          <a:xfrm>
            <a:off x="7414689" y="216522"/>
            <a:ext cx="738000" cy="316800"/>
          </a:xfrm>
          <a:blipFill>
            <a:blip r:embed="rId8">
              <a:extLst>
                <a:ext uri="{96DAC541-7B7A-43D3-8B79-37D633B846F1}">
                  <asvg:svgBlip xmlns:asvg="http://schemas.microsoft.com/office/drawing/2016/SVG/main" r:embed="rId9"/>
                </a:ext>
              </a:extLst>
            </a:blip>
            <a:srcRect/>
            <a:stretch>
              <a:fillRect l="503" r="503"/>
            </a:stretch>
          </a:blipFill>
        </p:spPr>
        <p:txBody>
          <a:bodyPr/>
          <a:lstStyle>
            <a:lvl1pPr marL="0" indent="0">
              <a:buNone/>
              <a:defRPr/>
            </a:lvl1pPr>
          </a:lstStyle>
          <a:p>
            <a:r>
              <a:rPr lang="en-NL" dirty="0"/>
              <a:t> </a:t>
            </a:r>
          </a:p>
        </p:txBody>
      </p:sp>
      <p:sp>
        <p:nvSpPr>
          <p:cNvPr id="8" name="Picture Placeholder 28">
            <a:extLst>
              <a:ext uri="{FF2B5EF4-FFF2-40B4-BE49-F238E27FC236}">
                <a16:creationId xmlns:a16="http://schemas.microsoft.com/office/drawing/2014/main" id="{4E0A7FEB-0FD3-5096-290B-7B09B112C0A5}"/>
              </a:ext>
            </a:extLst>
          </p:cNvPr>
          <p:cNvSpPr>
            <a:spLocks noGrp="1"/>
          </p:cNvSpPr>
          <p:nvPr>
            <p:ph type="pic" sz="quarter" idx="21" hasCustomPrompt="1"/>
          </p:nvPr>
        </p:nvSpPr>
        <p:spPr>
          <a:xfrm>
            <a:off x="5589249" y="216522"/>
            <a:ext cx="956285" cy="309600"/>
          </a:xfrm>
          <a:blipFill>
            <a:blip r:embed="rId10">
              <a:extLst>
                <a:ext uri="{96DAC541-7B7A-43D3-8B79-37D633B846F1}">
                  <asvg:svgBlip xmlns:asvg="http://schemas.microsoft.com/office/drawing/2016/SVG/main" r:embed="rId11"/>
                </a:ext>
              </a:extLst>
            </a:blip>
            <a:srcRect/>
            <a:stretch>
              <a:fillRect t="539" b="539"/>
            </a:stretch>
          </a:blipFill>
        </p:spPr>
        <p:txBody>
          <a:bodyPr/>
          <a:lstStyle>
            <a:lvl1pPr marL="0" indent="0">
              <a:buNone/>
              <a:defRPr/>
            </a:lvl1pPr>
          </a:lstStyle>
          <a:p>
            <a:r>
              <a:rPr lang="en-NL" dirty="0"/>
              <a:t> </a:t>
            </a:r>
          </a:p>
        </p:txBody>
      </p:sp>
      <p:sp>
        <p:nvSpPr>
          <p:cNvPr id="9" name="Picture Placeholder 28">
            <a:extLst>
              <a:ext uri="{FF2B5EF4-FFF2-40B4-BE49-F238E27FC236}">
                <a16:creationId xmlns:a16="http://schemas.microsoft.com/office/drawing/2014/main" id="{B12E776B-8728-F9C6-C49C-20B1B75FA947}"/>
              </a:ext>
            </a:extLst>
          </p:cNvPr>
          <p:cNvSpPr>
            <a:spLocks noGrp="1"/>
          </p:cNvSpPr>
          <p:nvPr>
            <p:ph type="pic" sz="quarter" idx="22" hasCustomPrompt="1"/>
          </p:nvPr>
        </p:nvSpPr>
        <p:spPr>
          <a:xfrm>
            <a:off x="6620256" y="216522"/>
            <a:ext cx="738000" cy="309600"/>
          </a:xfrm>
          <a:blipFill>
            <a:blip r:embed="rId12">
              <a:extLst>
                <a:ext uri="{96DAC541-7B7A-43D3-8B79-37D633B846F1}">
                  <asvg:svgBlip xmlns:asvg="http://schemas.microsoft.com/office/drawing/2016/SVG/main" r:embed="rId13"/>
                </a:ext>
              </a:extLst>
            </a:blip>
            <a:srcRect/>
            <a:stretch>
              <a:fillRect l="1628" r="1628"/>
            </a:stretch>
          </a:blipFill>
        </p:spPr>
        <p:txBody>
          <a:bodyPr/>
          <a:lstStyle>
            <a:lvl1pPr marL="0" indent="0">
              <a:buNone/>
              <a:defRPr/>
            </a:lvl1pPr>
          </a:lstStyle>
          <a:p>
            <a:r>
              <a:rPr lang="en-NL" dirty="0"/>
              <a:t> </a:t>
            </a:r>
          </a:p>
        </p:txBody>
      </p:sp>
      <p:sp>
        <p:nvSpPr>
          <p:cNvPr id="10" name="Picture Placeholder 28">
            <a:extLst>
              <a:ext uri="{FF2B5EF4-FFF2-40B4-BE49-F238E27FC236}">
                <a16:creationId xmlns:a16="http://schemas.microsoft.com/office/drawing/2014/main" id="{83A1A72C-CBF3-9E1E-0241-27531E83BC3D}"/>
              </a:ext>
            </a:extLst>
          </p:cNvPr>
          <p:cNvSpPr>
            <a:spLocks noGrp="1"/>
          </p:cNvSpPr>
          <p:nvPr>
            <p:ph type="pic" sz="quarter" idx="23" hasCustomPrompt="1"/>
          </p:nvPr>
        </p:nvSpPr>
        <p:spPr>
          <a:xfrm>
            <a:off x="3979935" y="216522"/>
            <a:ext cx="738000" cy="316800"/>
          </a:xfrm>
          <a:blipFill>
            <a:blip r:embed="rId14">
              <a:extLst>
                <a:ext uri="{96DAC541-7B7A-43D3-8B79-37D633B846F1}">
                  <asvg:svgBlip xmlns:asvg="http://schemas.microsoft.com/office/drawing/2016/SVG/main" r:embed="rId15"/>
                </a:ext>
              </a:extLst>
            </a:blip>
            <a:srcRect/>
            <a:stretch>
              <a:fillRect l="503" r="503"/>
            </a:stretch>
          </a:blipFill>
        </p:spPr>
        <p:txBody>
          <a:bodyPr/>
          <a:lstStyle>
            <a:lvl1pPr marL="0" indent="0">
              <a:buNone/>
              <a:defRPr/>
            </a:lvl1pPr>
          </a:lstStyle>
          <a:p>
            <a:r>
              <a:rPr lang="en-NL" dirty="0"/>
              <a:t> </a:t>
            </a:r>
          </a:p>
        </p:txBody>
      </p:sp>
      <p:pic>
        <p:nvPicPr>
          <p:cNvPr id="11" name="Picture 10">
            <a:extLst>
              <a:ext uri="{FF2B5EF4-FFF2-40B4-BE49-F238E27FC236}">
                <a16:creationId xmlns:a16="http://schemas.microsoft.com/office/drawing/2014/main" id="{A8BA146D-D80C-87E7-2DB6-EC2701623891}"/>
              </a:ext>
            </a:extLst>
          </p:cNvPr>
          <p:cNvPicPr>
            <a:picLocks noChangeAspect="1"/>
          </p:cNvPicPr>
          <p:nvPr userDrawn="1"/>
        </p:nvPicPr>
        <p:blipFill rotWithShape="1">
          <a:blip r:embed="rId16"/>
          <a:srcRect t="80995"/>
          <a:stretch/>
        </p:blipFill>
        <p:spPr>
          <a:xfrm>
            <a:off x="0" y="5554639"/>
            <a:ext cx="12192000" cy="1303361"/>
          </a:xfrm>
          <a:prstGeom prst="rect">
            <a:avLst/>
          </a:prstGeom>
        </p:spPr>
      </p:pic>
      <p:sp>
        <p:nvSpPr>
          <p:cNvPr id="12" name="Text Placeholder 60">
            <a:extLst>
              <a:ext uri="{FF2B5EF4-FFF2-40B4-BE49-F238E27FC236}">
                <a16:creationId xmlns:a16="http://schemas.microsoft.com/office/drawing/2014/main" id="{11ADE695-7AB7-49C1-81C0-E6963D2E9725}"/>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Picture Placeholder 7">
            <a:extLst>
              <a:ext uri="{FF2B5EF4-FFF2-40B4-BE49-F238E27FC236}">
                <a16:creationId xmlns:a16="http://schemas.microsoft.com/office/drawing/2014/main" id="{12DED9F0-6740-BEA7-0441-7F0B4C055179}"/>
              </a:ext>
            </a:extLst>
          </p:cNvPr>
          <p:cNvSpPr>
            <a:spLocks noGrp="1"/>
          </p:cNvSpPr>
          <p:nvPr>
            <p:ph type="pic" sz="quarter" idx="26" hasCustomPrompt="1"/>
          </p:nvPr>
        </p:nvSpPr>
        <p:spPr>
          <a:xfrm>
            <a:off x="9461207" y="5842199"/>
            <a:ext cx="2476800" cy="939600"/>
          </a:xfrm>
          <a:blipFill>
            <a:blip r:embed="rId17"/>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3934014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oorblad met titel en ondertitel links">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B43FA0F6-DACB-7346-8D86-C2D31B6C6AB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97238" y="2591536"/>
            <a:ext cx="4802400" cy="2761168"/>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497238" y="2591535"/>
            <a:ext cx="4776437" cy="1601590"/>
          </a:xfrm>
        </p:spPr>
        <p:txBody>
          <a:bodyPr wrap="square" lIns="288000" tIns="108000" rIns="288000" bIns="108000" anchor="ctr" anchorCtr="0">
            <a:normAutofit/>
          </a:bodyPr>
          <a:lstStyle>
            <a:lvl1pPr marL="0" indent="0">
              <a:lnSpc>
                <a:spcPct val="120000"/>
              </a:lnSpc>
              <a:buFont typeface="+mj-lt"/>
              <a:buNone/>
              <a:defRPr sz="36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pakkende</a:t>
            </a:r>
            <a:r>
              <a:rPr lang="en-GB" dirty="0">
                <a:effectLst/>
              </a:rPr>
              <a:t> </a:t>
            </a:r>
            <a:r>
              <a:rPr lang="en-GB" dirty="0" err="1">
                <a:effectLst/>
              </a:rPr>
              <a:t>titel</a:t>
            </a:r>
            <a:endParaRPr lang="en-GB" dirty="0">
              <a:effectLst/>
            </a:endParaRPr>
          </a:p>
        </p:txBody>
      </p:sp>
      <p:sp>
        <p:nvSpPr>
          <p:cNvPr id="61" name="Text Placeholder 60">
            <a:extLst>
              <a:ext uri="{FF2B5EF4-FFF2-40B4-BE49-F238E27FC236}">
                <a16:creationId xmlns:a16="http://schemas.microsoft.com/office/drawing/2014/main" id="{98203FF4-4667-7200-BBCD-2514FEA4DB1C}"/>
              </a:ext>
            </a:extLst>
          </p:cNvPr>
          <p:cNvSpPr>
            <a:spLocks noGrp="1"/>
          </p:cNvSpPr>
          <p:nvPr>
            <p:ph type="body" sz="quarter" idx="15" hasCustomPrompt="1"/>
          </p:nvPr>
        </p:nvSpPr>
        <p:spPr>
          <a:xfrm>
            <a:off x="497238" y="4200390"/>
            <a:ext cx="4776436" cy="1150189"/>
          </a:xfrm>
        </p:spPr>
        <p:txBody>
          <a:bodyPr lIns="288000" tIns="72000" rIns="288000" bIns="108000" anchor="ctr" anchorCtr="0">
            <a:normAutofit/>
          </a:bodyPr>
          <a:lstStyle>
            <a:lvl1pPr marL="0" indent="0">
              <a:lnSpc>
                <a:spcPct val="120000"/>
              </a:lnSpc>
              <a:buNone/>
              <a:defRPr sz="2400">
                <a:latin typeface="TheMix C5s SemiLight" panose="020B0402050302020203" pitchFamily="34" charset="0"/>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pPr lvl="0"/>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endParaRPr lang="en-NL" dirty="0"/>
          </a:p>
        </p:txBody>
      </p:sp>
      <p:sp>
        <p:nvSpPr>
          <p:cNvPr id="38" name="Picture Placeholder 36">
            <a:extLst>
              <a:ext uri="{FF2B5EF4-FFF2-40B4-BE49-F238E27FC236}">
                <a16:creationId xmlns:a16="http://schemas.microsoft.com/office/drawing/2014/main" id="{0F45FD1C-5176-9E5C-8EFE-3511973BB71E}"/>
              </a:ext>
            </a:extLst>
          </p:cNvPr>
          <p:cNvSpPr>
            <a:spLocks noGrp="1"/>
          </p:cNvSpPr>
          <p:nvPr>
            <p:ph type="pic" sz="quarter" idx="24" hasCustomPrompt="1"/>
          </p:nvPr>
        </p:nvSpPr>
        <p:spPr>
          <a:xfrm>
            <a:off x="3979935" y="216457"/>
            <a:ext cx="4161924" cy="309600"/>
          </a:xfrm>
          <a:blipFill>
            <a:blip r:embed="rId4">
              <a:extLst>
                <a:ext uri="{96DAC541-7B7A-43D3-8B79-37D633B846F1}">
                  <asvg:svgBlip xmlns:asvg="http://schemas.microsoft.com/office/drawing/2016/SVG/main" r:embed="rId5"/>
                </a:ext>
              </a:extLst>
            </a:blip>
            <a:srcRect/>
            <a:stretch>
              <a:fillRect l="-699" t="-14266" r="-2495" b="1"/>
            </a:stretch>
          </a:blipFill>
        </p:spPr>
        <p:txBody>
          <a:bodyPr/>
          <a:lstStyle>
            <a:lvl1pPr marL="0" indent="0">
              <a:buNone/>
              <a:defRPr/>
            </a:lvl1pPr>
          </a:lstStyle>
          <a:p>
            <a:r>
              <a:rPr lang="en-NL" dirty="0"/>
              <a:t> </a:t>
            </a:r>
          </a:p>
        </p:txBody>
      </p:sp>
      <p:sp>
        <p:nvSpPr>
          <p:cNvPr id="29" name="Picture Placeholder 28">
            <a:extLst>
              <a:ext uri="{FF2B5EF4-FFF2-40B4-BE49-F238E27FC236}">
                <a16:creationId xmlns:a16="http://schemas.microsoft.com/office/drawing/2014/main" id="{3E4340EA-42BD-0766-68D8-EEFD6AFC146A}"/>
              </a:ext>
            </a:extLst>
          </p:cNvPr>
          <p:cNvSpPr>
            <a:spLocks noGrp="1"/>
          </p:cNvSpPr>
          <p:nvPr>
            <p:ph type="pic" sz="quarter" idx="18" hasCustomPrompt="1"/>
          </p:nvPr>
        </p:nvSpPr>
        <p:spPr>
          <a:xfrm>
            <a:off x="4767986" y="216522"/>
            <a:ext cx="738000" cy="316800"/>
          </a:xfrm>
          <a:blipFill>
            <a:blip r:embed="rId6">
              <a:extLst>
                <a:ext uri="{96DAC541-7B7A-43D3-8B79-37D633B846F1}">
                  <asvg:svgBlip xmlns:asvg="http://schemas.microsoft.com/office/drawing/2016/SVG/main" r:embed="rId7"/>
                </a:ext>
              </a:extLst>
            </a:blip>
            <a:srcRect/>
            <a:stretch>
              <a:fillRect l="503" r="503"/>
            </a:stretch>
          </a:blipFill>
        </p:spPr>
        <p:txBody>
          <a:bodyPr/>
          <a:lstStyle>
            <a:lvl1pPr marL="0" indent="0">
              <a:buNone/>
              <a:defRPr/>
            </a:lvl1pPr>
          </a:lstStyle>
          <a:p>
            <a:r>
              <a:rPr lang="en-NL" dirty="0"/>
              <a:t> </a:t>
            </a:r>
          </a:p>
        </p:txBody>
      </p:sp>
      <p:sp>
        <p:nvSpPr>
          <p:cNvPr id="30" name="Picture Placeholder 28">
            <a:extLst>
              <a:ext uri="{FF2B5EF4-FFF2-40B4-BE49-F238E27FC236}">
                <a16:creationId xmlns:a16="http://schemas.microsoft.com/office/drawing/2014/main" id="{1B875B3F-814C-BD58-03C1-880E7058C1D9}"/>
              </a:ext>
            </a:extLst>
          </p:cNvPr>
          <p:cNvSpPr>
            <a:spLocks noGrp="1"/>
          </p:cNvSpPr>
          <p:nvPr>
            <p:ph type="pic" sz="quarter" idx="19" hasCustomPrompt="1"/>
          </p:nvPr>
        </p:nvSpPr>
        <p:spPr>
          <a:xfrm>
            <a:off x="7414689" y="216522"/>
            <a:ext cx="738000" cy="316800"/>
          </a:xfrm>
          <a:blipFill>
            <a:blip r:embed="rId8">
              <a:extLst>
                <a:ext uri="{96DAC541-7B7A-43D3-8B79-37D633B846F1}">
                  <asvg:svgBlip xmlns:asvg="http://schemas.microsoft.com/office/drawing/2016/SVG/main" r:embed="rId9"/>
                </a:ext>
              </a:extLst>
            </a:blip>
            <a:srcRect/>
            <a:stretch>
              <a:fillRect l="503" r="503"/>
            </a:stretch>
          </a:blipFill>
        </p:spPr>
        <p:txBody>
          <a:bodyPr/>
          <a:lstStyle>
            <a:lvl1pPr marL="0" indent="0">
              <a:buNone/>
              <a:defRPr/>
            </a:lvl1pPr>
          </a:lstStyle>
          <a:p>
            <a:r>
              <a:rPr lang="en-NL" dirty="0"/>
              <a:t> </a:t>
            </a:r>
          </a:p>
        </p:txBody>
      </p:sp>
      <p:sp>
        <p:nvSpPr>
          <p:cNvPr id="32" name="Picture Placeholder 28">
            <a:extLst>
              <a:ext uri="{FF2B5EF4-FFF2-40B4-BE49-F238E27FC236}">
                <a16:creationId xmlns:a16="http://schemas.microsoft.com/office/drawing/2014/main" id="{9AA5F8FD-52E0-3044-4080-C484C787DD16}"/>
              </a:ext>
            </a:extLst>
          </p:cNvPr>
          <p:cNvSpPr>
            <a:spLocks noGrp="1"/>
          </p:cNvSpPr>
          <p:nvPr>
            <p:ph type="pic" sz="quarter" idx="21" hasCustomPrompt="1"/>
          </p:nvPr>
        </p:nvSpPr>
        <p:spPr>
          <a:xfrm>
            <a:off x="5589249" y="216522"/>
            <a:ext cx="956285" cy="309600"/>
          </a:xfrm>
          <a:blipFill>
            <a:blip r:embed="rId10">
              <a:extLst>
                <a:ext uri="{96DAC541-7B7A-43D3-8B79-37D633B846F1}">
                  <asvg:svgBlip xmlns:asvg="http://schemas.microsoft.com/office/drawing/2016/SVG/main" r:embed="rId11"/>
                </a:ext>
              </a:extLst>
            </a:blip>
            <a:srcRect/>
            <a:stretch>
              <a:fillRect t="539" b="539"/>
            </a:stretch>
          </a:blipFill>
        </p:spPr>
        <p:txBody>
          <a:bodyPr/>
          <a:lstStyle>
            <a:lvl1pPr marL="0" indent="0">
              <a:buNone/>
              <a:defRPr/>
            </a:lvl1pPr>
          </a:lstStyle>
          <a:p>
            <a:r>
              <a:rPr lang="en-NL" dirty="0"/>
              <a:t> </a:t>
            </a:r>
          </a:p>
        </p:txBody>
      </p:sp>
      <p:sp>
        <p:nvSpPr>
          <p:cNvPr id="33" name="Picture Placeholder 28">
            <a:extLst>
              <a:ext uri="{FF2B5EF4-FFF2-40B4-BE49-F238E27FC236}">
                <a16:creationId xmlns:a16="http://schemas.microsoft.com/office/drawing/2014/main" id="{8B74F0BB-2073-DA03-6BE6-25DE71CA3B06}"/>
              </a:ext>
            </a:extLst>
          </p:cNvPr>
          <p:cNvSpPr>
            <a:spLocks noGrp="1"/>
          </p:cNvSpPr>
          <p:nvPr>
            <p:ph type="pic" sz="quarter" idx="22" hasCustomPrompt="1"/>
          </p:nvPr>
        </p:nvSpPr>
        <p:spPr>
          <a:xfrm>
            <a:off x="6620256" y="216522"/>
            <a:ext cx="738000" cy="309600"/>
          </a:xfrm>
          <a:blipFill>
            <a:blip r:embed="rId12">
              <a:extLst>
                <a:ext uri="{96DAC541-7B7A-43D3-8B79-37D633B846F1}">
                  <asvg:svgBlip xmlns:asvg="http://schemas.microsoft.com/office/drawing/2016/SVG/main" r:embed="rId13"/>
                </a:ext>
              </a:extLst>
            </a:blip>
            <a:srcRect/>
            <a:stretch>
              <a:fillRect l="1628" r="1628"/>
            </a:stretch>
          </a:blipFill>
        </p:spPr>
        <p:txBody>
          <a:bodyPr/>
          <a:lstStyle>
            <a:lvl1pPr marL="0" indent="0">
              <a:buNone/>
              <a:defRPr/>
            </a:lvl1pPr>
          </a:lstStyle>
          <a:p>
            <a:r>
              <a:rPr lang="en-NL" dirty="0"/>
              <a:t> </a:t>
            </a:r>
          </a:p>
        </p:txBody>
      </p:sp>
      <p:sp>
        <p:nvSpPr>
          <p:cNvPr id="34" name="Picture Placeholder 28">
            <a:extLst>
              <a:ext uri="{FF2B5EF4-FFF2-40B4-BE49-F238E27FC236}">
                <a16:creationId xmlns:a16="http://schemas.microsoft.com/office/drawing/2014/main" id="{232B7F22-EC15-5DFF-1A1B-959EAC9F8D35}"/>
              </a:ext>
            </a:extLst>
          </p:cNvPr>
          <p:cNvSpPr>
            <a:spLocks noGrp="1"/>
          </p:cNvSpPr>
          <p:nvPr>
            <p:ph type="pic" sz="quarter" idx="23" hasCustomPrompt="1"/>
          </p:nvPr>
        </p:nvSpPr>
        <p:spPr>
          <a:xfrm>
            <a:off x="3979935" y="216522"/>
            <a:ext cx="738000" cy="316800"/>
          </a:xfrm>
          <a:blipFill>
            <a:blip r:embed="rId14">
              <a:extLst>
                <a:ext uri="{96DAC541-7B7A-43D3-8B79-37D633B846F1}">
                  <asvg:svgBlip xmlns:asvg="http://schemas.microsoft.com/office/drawing/2016/SVG/main" r:embed="rId15"/>
                </a:ext>
              </a:extLst>
            </a:blip>
            <a:srcRect/>
            <a:stretch>
              <a:fillRect l="503" r="503"/>
            </a:stretch>
          </a:blipFill>
        </p:spPr>
        <p:txBody>
          <a:bodyPr/>
          <a:lstStyle>
            <a:lvl1pPr marL="0" indent="0">
              <a:buNone/>
              <a:defRPr/>
            </a:lvl1pPr>
          </a:lstStyle>
          <a:p>
            <a:r>
              <a:rPr lang="en-NL" dirty="0"/>
              <a:t> </a:t>
            </a:r>
          </a:p>
        </p:txBody>
      </p:sp>
      <p:pic>
        <p:nvPicPr>
          <p:cNvPr id="3" name="Picture 2">
            <a:extLst>
              <a:ext uri="{FF2B5EF4-FFF2-40B4-BE49-F238E27FC236}">
                <a16:creationId xmlns:a16="http://schemas.microsoft.com/office/drawing/2014/main" id="{7464EA59-D039-27A7-4374-38BE2AA885E0}"/>
              </a:ext>
            </a:extLst>
          </p:cNvPr>
          <p:cNvPicPr>
            <a:picLocks noChangeAspect="1"/>
          </p:cNvPicPr>
          <p:nvPr userDrawn="1"/>
        </p:nvPicPr>
        <p:blipFill rotWithShape="1">
          <a:blip r:embed="rId16"/>
          <a:srcRect t="80995"/>
          <a:stretch/>
        </p:blipFill>
        <p:spPr>
          <a:xfrm>
            <a:off x="0" y="5554639"/>
            <a:ext cx="12192000" cy="1303361"/>
          </a:xfrm>
          <a:prstGeom prst="rect">
            <a:avLst/>
          </a:prstGeom>
        </p:spPr>
      </p:pic>
      <p:sp>
        <p:nvSpPr>
          <p:cNvPr id="4" name="Text Placeholder 60">
            <a:extLst>
              <a:ext uri="{FF2B5EF4-FFF2-40B4-BE49-F238E27FC236}">
                <a16:creationId xmlns:a16="http://schemas.microsoft.com/office/drawing/2014/main" id="{09CAA7CD-36D2-A611-1F96-0541CA1EE604}"/>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7">
            <a:extLst>
              <a:ext uri="{FF2B5EF4-FFF2-40B4-BE49-F238E27FC236}">
                <a16:creationId xmlns:a16="http://schemas.microsoft.com/office/drawing/2014/main" id="{CE842D4C-EBE0-42CD-701B-334D575011C3}"/>
              </a:ext>
            </a:extLst>
          </p:cNvPr>
          <p:cNvSpPr>
            <a:spLocks noGrp="1"/>
          </p:cNvSpPr>
          <p:nvPr>
            <p:ph type="pic" sz="quarter" idx="26" hasCustomPrompt="1"/>
          </p:nvPr>
        </p:nvSpPr>
        <p:spPr>
          <a:xfrm>
            <a:off x="9461207" y="5842199"/>
            <a:ext cx="2476800" cy="939600"/>
          </a:xfrm>
          <a:blipFill>
            <a:blip r:embed="rId17"/>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13404969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oorblad met titel rechts">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AC48AC7-B576-79F3-C97B-9106E1F675E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890529" y="2591535"/>
            <a:ext cx="4804233" cy="2772000"/>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6890529" y="2594724"/>
            <a:ext cx="4798706" cy="2768811"/>
          </a:xfrm>
        </p:spPr>
        <p:txBody>
          <a:bodyPr wrap="square" lIns="288000" tIns="0" rIns="0" bIns="108000" anchor="ctr" anchorCtr="0">
            <a:normAutofit/>
          </a:bodyPr>
          <a:lstStyle>
            <a:lvl1pPr marL="0" indent="0">
              <a:lnSpc>
                <a:spcPct val="120000"/>
              </a:lnSpc>
              <a:buFont typeface="+mj-lt"/>
              <a:buNone/>
              <a:defRPr sz="44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bondige</a:t>
            </a:r>
            <a:r>
              <a:rPr lang="en-GB" dirty="0">
                <a:effectLst/>
              </a:rPr>
              <a:t>, </a:t>
            </a:r>
            <a:r>
              <a:rPr lang="en-GB" dirty="0" err="1">
                <a:effectLst/>
              </a:rPr>
              <a:t>pakkende</a:t>
            </a:r>
            <a:r>
              <a:rPr lang="en-GB" dirty="0">
                <a:effectLst/>
              </a:rPr>
              <a:t> </a:t>
            </a:r>
            <a:r>
              <a:rPr lang="en-GB" dirty="0" err="1">
                <a:effectLst/>
              </a:rPr>
              <a:t>titel</a:t>
            </a:r>
            <a:endParaRPr lang="en-NL" dirty="0"/>
          </a:p>
        </p:txBody>
      </p:sp>
      <p:sp>
        <p:nvSpPr>
          <p:cNvPr id="13" name="Picture Placeholder 36">
            <a:extLst>
              <a:ext uri="{FF2B5EF4-FFF2-40B4-BE49-F238E27FC236}">
                <a16:creationId xmlns:a16="http://schemas.microsoft.com/office/drawing/2014/main" id="{475C110F-B368-D7B0-0DD6-1F8314BC57C9}"/>
              </a:ext>
            </a:extLst>
          </p:cNvPr>
          <p:cNvSpPr>
            <a:spLocks noGrp="1"/>
          </p:cNvSpPr>
          <p:nvPr>
            <p:ph type="pic" sz="quarter" idx="24" hasCustomPrompt="1"/>
          </p:nvPr>
        </p:nvSpPr>
        <p:spPr>
          <a:xfrm>
            <a:off x="3979935" y="216457"/>
            <a:ext cx="4161924" cy="309600"/>
          </a:xfrm>
          <a:blipFill>
            <a:blip r:embed="rId4">
              <a:extLst>
                <a:ext uri="{96DAC541-7B7A-43D3-8B79-37D633B846F1}">
                  <asvg:svgBlip xmlns:asvg="http://schemas.microsoft.com/office/drawing/2016/SVG/main" r:embed="rId5"/>
                </a:ext>
              </a:extLst>
            </a:blip>
            <a:srcRect/>
            <a:stretch>
              <a:fillRect l="-699" t="-14266" r="-2495" b="1"/>
            </a:stretch>
          </a:blipFill>
        </p:spPr>
        <p:txBody>
          <a:bodyPr/>
          <a:lstStyle>
            <a:lvl1pPr marL="0" indent="0">
              <a:buNone/>
              <a:defRPr/>
            </a:lvl1pPr>
          </a:lstStyle>
          <a:p>
            <a:r>
              <a:rPr lang="en-NL" dirty="0"/>
              <a:t> </a:t>
            </a:r>
          </a:p>
        </p:txBody>
      </p:sp>
      <p:sp>
        <p:nvSpPr>
          <p:cNvPr id="16" name="Picture Placeholder 28">
            <a:extLst>
              <a:ext uri="{FF2B5EF4-FFF2-40B4-BE49-F238E27FC236}">
                <a16:creationId xmlns:a16="http://schemas.microsoft.com/office/drawing/2014/main" id="{5BAF550A-F1D7-8194-5375-ECA58E890CFA}"/>
              </a:ext>
            </a:extLst>
          </p:cNvPr>
          <p:cNvSpPr>
            <a:spLocks noGrp="1"/>
          </p:cNvSpPr>
          <p:nvPr>
            <p:ph type="pic" sz="quarter" idx="18" hasCustomPrompt="1"/>
          </p:nvPr>
        </p:nvSpPr>
        <p:spPr>
          <a:xfrm>
            <a:off x="4767986" y="216522"/>
            <a:ext cx="738000" cy="316800"/>
          </a:xfrm>
          <a:blipFill>
            <a:blip r:embed="rId6">
              <a:extLst>
                <a:ext uri="{96DAC541-7B7A-43D3-8B79-37D633B846F1}">
                  <asvg:svgBlip xmlns:asvg="http://schemas.microsoft.com/office/drawing/2016/SVG/main" r:embed="rId7"/>
                </a:ext>
              </a:extLst>
            </a:blip>
            <a:srcRect/>
            <a:stretch>
              <a:fillRect l="503" r="503"/>
            </a:stretch>
          </a:blipFill>
        </p:spPr>
        <p:txBody>
          <a:bodyPr/>
          <a:lstStyle>
            <a:lvl1pPr marL="0" indent="0">
              <a:buNone/>
              <a:defRPr/>
            </a:lvl1pPr>
          </a:lstStyle>
          <a:p>
            <a:r>
              <a:rPr lang="en-NL" dirty="0"/>
              <a:t> </a:t>
            </a:r>
          </a:p>
        </p:txBody>
      </p:sp>
      <p:sp>
        <p:nvSpPr>
          <p:cNvPr id="18" name="Picture Placeholder 28">
            <a:extLst>
              <a:ext uri="{FF2B5EF4-FFF2-40B4-BE49-F238E27FC236}">
                <a16:creationId xmlns:a16="http://schemas.microsoft.com/office/drawing/2014/main" id="{1B746F17-6767-47BD-A6B1-94B3BD1AFD21}"/>
              </a:ext>
            </a:extLst>
          </p:cNvPr>
          <p:cNvSpPr>
            <a:spLocks noGrp="1"/>
          </p:cNvSpPr>
          <p:nvPr>
            <p:ph type="pic" sz="quarter" idx="19" hasCustomPrompt="1"/>
          </p:nvPr>
        </p:nvSpPr>
        <p:spPr>
          <a:xfrm>
            <a:off x="7414689" y="216522"/>
            <a:ext cx="738000" cy="316800"/>
          </a:xfrm>
          <a:blipFill>
            <a:blip r:embed="rId8">
              <a:extLst>
                <a:ext uri="{96DAC541-7B7A-43D3-8B79-37D633B846F1}">
                  <asvg:svgBlip xmlns:asvg="http://schemas.microsoft.com/office/drawing/2016/SVG/main" r:embed="rId9"/>
                </a:ext>
              </a:extLst>
            </a:blip>
            <a:srcRect/>
            <a:stretch>
              <a:fillRect l="503" r="503"/>
            </a:stretch>
          </a:blipFill>
        </p:spPr>
        <p:txBody>
          <a:bodyPr/>
          <a:lstStyle>
            <a:lvl1pPr marL="0" indent="0">
              <a:buNone/>
              <a:defRPr/>
            </a:lvl1pPr>
          </a:lstStyle>
          <a:p>
            <a:r>
              <a:rPr lang="en-NL" dirty="0"/>
              <a:t> </a:t>
            </a:r>
          </a:p>
        </p:txBody>
      </p:sp>
      <p:sp>
        <p:nvSpPr>
          <p:cNvPr id="19" name="Picture Placeholder 28">
            <a:extLst>
              <a:ext uri="{FF2B5EF4-FFF2-40B4-BE49-F238E27FC236}">
                <a16:creationId xmlns:a16="http://schemas.microsoft.com/office/drawing/2014/main" id="{C6E8DD48-FFBB-50A5-022F-90B99589EA3D}"/>
              </a:ext>
            </a:extLst>
          </p:cNvPr>
          <p:cNvSpPr>
            <a:spLocks noGrp="1"/>
          </p:cNvSpPr>
          <p:nvPr>
            <p:ph type="pic" sz="quarter" idx="21" hasCustomPrompt="1"/>
          </p:nvPr>
        </p:nvSpPr>
        <p:spPr>
          <a:xfrm>
            <a:off x="5589249" y="216522"/>
            <a:ext cx="956285" cy="309600"/>
          </a:xfrm>
          <a:blipFill>
            <a:blip r:embed="rId10">
              <a:extLst>
                <a:ext uri="{96DAC541-7B7A-43D3-8B79-37D633B846F1}">
                  <asvg:svgBlip xmlns:asvg="http://schemas.microsoft.com/office/drawing/2016/SVG/main" r:embed="rId11"/>
                </a:ext>
              </a:extLst>
            </a:blip>
            <a:srcRect/>
            <a:stretch>
              <a:fillRect t="539" b="539"/>
            </a:stretch>
          </a:blipFill>
        </p:spPr>
        <p:txBody>
          <a:bodyPr/>
          <a:lstStyle>
            <a:lvl1pPr marL="0" indent="0">
              <a:buNone/>
              <a:defRPr/>
            </a:lvl1pPr>
          </a:lstStyle>
          <a:p>
            <a:r>
              <a:rPr lang="en-NL" dirty="0"/>
              <a:t> </a:t>
            </a:r>
          </a:p>
        </p:txBody>
      </p:sp>
      <p:sp>
        <p:nvSpPr>
          <p:cNvPr id="20" name="Picture Placeholder 28">
            <a:extLst>
              <a:ext uri="{FF2B5EF4-FFF2-40B4-BE49-F238E27FC236}">
                <a16:creationId xmlns:a16="http://schemas.microsoft.com/office/drawing/2014/main" id="{B32BFCF1-F5AB-0A16-E5E0-B9AB77ADD1E8}"/>
              </a:ext>
            </a:extLst>
          </p:cNvPr>
          <p:cNvSpPr>
            <a:spLocks noGrp="1"/>
          </p:cNvSpPr>
          <p:nvPr>
            <p:ph type="pic" sz="quarter" idx="22" hasCustomPrompt="1"/>
          </p:nvPr>
        </p:nvSpPr>
        <p:spPr>
          <a:xfrm>
            <a:off x="6620256" y="216522"/>
            <a:ext cx="738000" cy="309600"/>
          </a:xfrm>
          <a:blipFill>
            <a:blip r:embed="rId12">
              <a:extLst>
                <a:ext uri="{96DAC541-7B7A-43D3-8B79-37D633B846F1}">
                  <asvg:svgBlip xmlns:asvg="http://schemas.microsoft.com/office/drawing/2016/SVG/main" r:embed="rId13"/>
                </a:ext>
              </a:extLst>
            </a:blip>
            <a:srcRect/>
            <a:stretch>
              <a:fillRect l="1628" r="1628"/>
            </a:stretch>
          </a:blipFill>
        </p:spPr>
        <p:txBody>
          <a:bodyPr/>
          <a:lstStyle>
            <a:lvl1pPr marL="0" indent="0">
              <a:buNone/>
              <a:defRPr/>
            </a:lvl1pPr>
          </a:lstStyle>
          <a:p>
            <a:r>
              <a:rPr lang="en-NL" dirty="0"/>
              <a:t> </a:t>
            </a:r>
          </a:p>
        </p:txBody>
      </p:sp>
      <p:sp>
        <p:nvSpPr>
          <p:cNvPr id="21" name="Picture Placeholder 28">
            <a:extLst>
              <a:ext uri="{FF2B5EF4-FFF2-40B4-BE49-F238E27FC236}">
                <a16:creationId xmlns:a16="http://schemas.microsoft.com/office/drawing/2014/main" id="{2945C65F-5FDB-F12E-7C57-FEBD923D2A06}"/>
              </a:ext>
            </a:extLst>
          </p:cNvPr>
          <p:cNvSpPr>
            <a:spLocks noGrp="1"/>
          </p:cNvSpPr>
          <p:nvPr>
            <p:ph type="pic" sz="quarter" idx="23" hasCustomPrompt="1"/>
          </p:nvPr>
        </p:nvSpPr>
        <p:spPr>
          <a:xfrm>
            <a:off x="3979935" y="216522"/>
            <a:ext cx="738000" cy="316800"/>
          </a:xfrm>
          <a:blipFill>
            <a:blip r:embed="rId14">
              <a:extLst>
                <a:ext uri="{96DAC541-7B7A-43D3-8B79-37D633B846F1}">
                  <asvg:svgBlip xmlns:asvg="http://schemas.microsoft.com/office/drawing/2016/SVG/main" r:embed="rId15"/>
                </a:ext>
              </a:extLst>
            </a:blip>
            <a:srcRect/>
            <a:stretch>
              <a:fillRect l="503" r="503"/>
            </a:stretch>
          </a:blipFill>
        </p:spPr>
        <p:txBody>
          <a:bodyPr/>
          <a:lstStyle>
            <a:lvl1pPr marL="0" indent="0">
              <a:buNone/>
              <a:defRPr/>
            </a:lvl1pPr>
          </a:lstStyle>
          <a:p>
            <a:r>
              <a:rPr lang="en-NL" dirty="0"/>
              <a:t> </a:t>
            </a:r>
          </a:p>
        </p:txBody>
      </p:sp>
      <p:pic>
        <p:nvPicPr>
          <p:cNvPr id="3" name="Picture 2">
            <a:extLst>
              <a:ext uri="{FF2B5EF4-FFF2-40B4-BE49-F238E27FC236}">
                <a16:creationId xmlns:a16="http://schemas.microsoft.com/office/drawing/2014/main" id="{DE946364-760E-DDC8-F2D3-CF8BA0172AA1}"/>
              </a:ext>
            </a:extLst>
          </p:cNvPr>
          <p:cNvPicPr>
            <a:picLocks noChangeAspect="1"/>
          </p:cNvPicPr>
          <p:nvPr userDrawn="1"/>
        </p:nvPicPr>
        <p:blipFill rotWithShape="1">
          <a:blip r:embed="rId16"/>
          <a:srcRect t="80995"/>
          <a:stretch/>
        </p:blipFill>
        <p:spPr>
          <a:xfrm>
            <a:off x="0" y="5554639"/>
            <a:ext cx="12192000" cy="1303361"/>
          </a:xfrm>
          <a:prstGeom prst="rect">
            <a:avLst/>
          </a:prstGeom>
        </p:spPr>
      </p:pic>
      <p:sp>
        <p:nvSpPr>
          <p:cNvPr id="8" name="Text Placeholder 60">
            <a:extLst>
              <a:ext uri="{FF2B5EF4-FFF2-40B4-BE49-F238E27FC236}">
                <a16:creationId xmlns:a16="http://schemas.microsoft.com/office/drawing/2014/main" id="{2494DAD2-5686-F79C-1C6B-E73B323AEB7D}"/>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Picture Placeholder 7">
            <a:extLst>
              <a:ext uri="{FF2B5EF4-FFF2-40B4-BE49-F238E27FC236}">
                <a16:creationId xmlns:a16="http://schemas.microsoft.com/office/drawing/2014/main" id="{2CF0B9DA-4248-4E4E-EEAF-0712BB8E9DD2}"/>
              </a:ext>
            </a:extLst>
          </p:cNvPr>
          <p:cNvSpPr>
            <a:spLocks noGrp="1"/>
          </p:cNvSpPr>
          <p:nvPr>
            <p:ph type="pic" sz="quarter" idx="26" hasCustomPrompt="1"/>
          </p:nvPr>
        </p:nvSpPr>
        <p:spPr>
          <a:xfrm>
            <a:off x="9461207" y="5842199"/>
            <a:ext cx="2476800" cy="939600"/>
          </a:xfrm>
          <a:blipFill>
            <a:blip r:embed="rId17"/>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2000923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blad met titel link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154F086-9363-7E4F-A4D8-0C908A1192B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97238" y="2591535"/>
            <a:ext cx="4804233" cy="2772000"/>
          </a:xfrm>
          <a:prstGeom prst="rect">
            <a:avLst/>
          </a:prstGeom>
        </p:spPr>
      </p:pic>
      <p:sp>
        <p:nvSpPr>
          <p:cNvPr id="4" name="Title 1">
            <a:extLst>
              <a:ext uri="{FF2B5EF4-FFF2-40B4-BE49-F238E27FC236}">
                <a16:creationId xmlns:a16="http://schemas.microsoft.com/office/drawing/2014/main" id="{7FE359D3-E640-B730-B106-75648FF8719D}"/>
              </a:ext>
            </a:extLst>
          </p:cNvPr>
          <p:cNvSpPr>
            <a:spLocks noGrp="1"/>
          </p:cNvSpPr>
          <p:nvPr>
            <p:ph type="title" hasCustomPrompt="1"/>
          </p:nvPr>
        </p:nvSpPr>
        <p:spPr>
          <a:xfrm>
            <a:off x="502766" y="2594724"/>
            <a:ext cx="4798706" cy="2768811"/>
          </a:xfrm>
        </p:spPr>
        <p:txBody>
          <a:bodyPr wrap="square" lIns="288000" tIns="0" rIns="0" bIns="108000" anchor="ctr" anchorCtr="0">
            <a:normAutofit/>
          </a:bodyPr>
          <a:lstStyle>
            <a:lvl1pPr marL="0" indent="0">
              <a:lnSpc>
                <a:spcPct val="120000"/>
              </a:lnSpc>
              <a:buFont typeface="+mj-lt"/>
              <a:buNone/>
              <a:defRPr sz="44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bondige</a:t>
            </a:r>
            <a:r>
              <a:rPr lang="en-GB" dirty="0">
                <a:effectLst/>
              </a:rPr>
              <a:t>, </a:t>
            </a:r>
            <a:r>
              <a:rPr lang="en-GB" dirty="0" err="1">
                <a:effectLst/>
              </a:rPr>
              <a:t>pakkende</a:t>
            </a:r>
            <a:r>
              <a:rPr lang="en-GB" dirty="0">
                <a:effectLst/>
              </a:rPr>
              <a:t> </a:t>
            </a:r>
            <a:r>
              <a:rPr lang="en-GB" dirty="0" err="1">
                <a:effectLst/>
              </a:rPr>
              <a:t>titel</a:t>
            </a:r>
            <a:endParaRPr lang="en-NL" dirty="0"/>
          </a:p>
        </p:txBody>
      </p:sp>
      <p:sp>
        <p:nvSpPr>
          <p:cNvPr id="5" name="Picture Placeholder 36">
            <a:extLst>
              <a:ext uri="{FF2B5EF4-FFF2-40B4-BE49-F238E27FC236}">
                <a16:creationId xmlns:a16="http://schemas.microsoft.com/office/drawing/2014/main" id="{A56244A7-B173-66D2-B23D-D4ED20F3A9B5}"/>
              </a:ext>
            </a:extLst>
          </p:cNvPr>
          <p:cNvSpPr>
            <a:spLocks noGrp="1"/>
          </p:cNvSpPr>
          <p:nvPr>
            <p:ph type="pic" sz="quarter" idx="24" hasCustomPrompt="1"/>
          </p:nvPr>
        </p:nvSpPr>
        <p:spPr>
          <a:xfrm>
            <a:off x="3979935" y="216457"/>
            <a:ext cx="4161924" cy="309600"/>
          </a:xfrm>
          <a:blipFill>
            <a:blip r:embed="rId5">
              <a:extLst>
                <a:ext uri="{96DAC541-7B7A-43D3-8B79-37D633B846F1}">
                  <asvg:svgBlip xmlns:asvg="http://schemas.microsoft.com/office/drawing/2016/SVG/main" r:embed="rId6"/>
                </a:ext>
              </a:extLst>
            </a:blip>
            <a:srcRect/>
            <a:stretch>
              <a:fillRect l="-699" t="-14266" r="-2495" b="1"/>
            </a:stretch>
          </a:blipFill>
        </p:spPr>
        <p:txBody>
          <a:bodyPr/>
          <a:lstStyle>
            <a:lvl1pPr marL="0" indent="0">
              <a:buNone/>
              <a:defRPr/>
            </a:lvl1pPr>
          </a:lstStyle>
          <a:p>
            <a:r>
              <a:rPr lang="en-NL" dirty="0"/>
              <a:t> </a:t>
            </a:r>
          </a:p>
        </p:txBody>
      </p:sp>
      <p:sp>
        <p:nvSpPr>
          <p:cNvPr id="6" name="Picture Placeholder 28">
            <a:extLst>
              <a:ext uri="{FF2B5EF4-FFF2-40B4-BE49-F238E27FC236}">
                <a16:creationId xmlns:a16="http://schemas.microsoft.com/office/drawing/2014/main" id="{1B79BFFE-709A-135B-B201-D02D8EC1A70D}"/>
              </a:ext>
            </a:extLst>
          </p:cNvPr>
          <p:cNvSpPr>
            <a:spLocks noGrp="1"/>
          </p:cNvSpPr>
          <p:nvPr>
            <p:ph type="pic" sz="quarter" idx="18" hasCustomPrompt="1"/>
          </p:nvPr>
        </p:nvSpPr>
        <p:spPr>
          <a:xfrm>
            <a:off x="4767986" y="216522"/>
            <a:ext cx="738000" cy="316800"/>
          </a:xfrm>
          <a:blipFill>
            <a:blip r:embed="rId7">
              <a:extLst>
                <a:ext uri="{96DAC541-7B7A-43D3-8B79-37D633B846F1}">
                  <asvg:svgBlip xmlns:asvg="http://schemas.microsoft.com/office/drawing/2016/SVG/main" r:embed="rId8"/>
                </a:ext>
              </a:extLst>
            </a:blip>
            <a:srcRect/>
            <a:stretch>
              <a:fillRect l="503" r="503"/>
            </a:stretch>
          </a:blipFill>
        </p:spPr>
        <p:txBody>
          <a:bodyPr/>
          <a:lstStyle>
            <a:lvl1pPr marL="0" indent="0">
              <a:buNone/>
              <a:defRPr/>
            </a:lvl1pPr>
          </a:lstStyle>
          <a:p>
            <a:r>
              <a:rPr lang="en-NL" dirty="0"/>
              <a:t> </a:t>
            </a:r>
          </a:p>
        </p:txBody>
      </p:sp>
      <p:sp>
        <p:nvSpPr>
          <p:cNvPr id="7" name="Picture Placeholder 28">
            <a:extLst>
              <a:ext uri="{FF2B5EF4-FFF2-40B4-BE49-F238E27FC236}">
                <a16:creationId xmlns:a16="http://schemas.microsoft.com/office/drawing/2014/main" id="{EB491BC3-8816-0571-A4D8-A379E804917E}"/>
              </a:ext>
            </a:extLst>
          </p:cNvPr>
          <p:cNvSpPr>
            <a:spLocks noGrp="1"/>
          </p:cNvSpPr>
          <p:nvPr>
            <p:ph type="pic" sz="quarter" idx="19" hasCustomPrompt="1"/>
          </p:nvPr>
        </p:nvSpPr>
        <p:spPr>
          <a:xfrm>
            <a:off x="7414689" y="216522"/>
            <a:ext cx="738000" cy="316800"/>
          </a:xfrm>
          <a:blipFill>
            <a:blip r:embed="rId9">
              <a:extLst>
                <a:ext uri="{96DAC541-7B7A-43D3-8B79-37D633B846F1}">
                  <asvg:svgBlip xmlns:asvg="http://schemas.microsoft.com/office/drawing/2016/SVG/main" r:embed="rId10"/>
                </a:ext>
              </a:extLst>
            </a:blip>
            <a:srcRect/>
            <a:stretch>
              <a:fillRect l="503" r="503"/>
            </a:stretch>
          </a:blipFill>
        </p:spPr>
        <p:txBody>
          <a:bodyPr/>
          <a:lstStyle>
            <a:lvl1pPr marL="0" indent="0">
              <a:buNone/>
              <a:defRPr/>
            </a:lvl1pPr>
          </a:lstStyle>
          <a:p>
            <a:r>
              <a:rPr lang="en-NL" dirty="0"/>
              <a:t> </a:t>
            </a:r>
          </a:p>
        </p:txBody>
      </p:sp>
      <p:sp>
        <p:nvSpPr>
          <p:cNvPr id="8" name="Picture Placeholder 28">
            <a:extLst>
              <a:ext uri="{FF2B5EF4-FFF2-40B4-BE49-F238E27FC236}">
                <a16:creationId xmlns:a16="http://schemas.microsoft.com/office/drawing/2014/main" id="{4E0A7FEB-0FD3-5096-290B-7B09B112C0A5}"/>
              </a:ext>
            </a:extLst>
          </p:cNvPr>
          <p:cNvSpPr>
            <a:spLocks noGrp="1"/>
          </p:cNvSpPr>
          <p:nvPr>
            <p:ph type="pic" sz="quarter" idx="21" hasCustomPrompt="1"/>
          </p:nvPr>
        </p:nvSpPr>
        <p:spPr>
          <a:xfrm>
            <a:off x="5589249" y="216522"/>
            <a:ext cx="956285" cy="309600"/>
          </a:xfrm>
          <a:blipFill>
            <a:blip r:embed="rId11">
              <a:extLst>
                <a:ext uri="{96DAC541-7B7A-43D3-8B79-37D633B846F1}">
                  <asvg:svgBlip xmlns:asvg="http://schemas.microsoft.com/office/drawing/2016/SVG/main" r:embed="rId12"/>
                </a:ext>
              </a:extLst>
            </a:blip>
            <a:srcRect/>
            <a:stretch>
              <a:fillRect t="539" b="539"/>
            </a:stretch>
          </a:blipFill>
        </p:spPr>
        <p:txBody>
          <a:bodyPr/>
          <a:lstStyle>
            <a:lvl1pPr marL="0" indent="0">
              <a:buNone/>
              <a:defRPr/>
            </a:lvl1pPr>
          </a:lstStyle>
          <a:p>
            <a:r>
              <a:rPr lang="en-NL" dirty="0"/>
              <a:t> </a:t>
            </a:r>
          </a:p>
        </p:txBody>
      </p:sp>
      <p:sp>
        <p:nvSpPr>
          <p:cNvPr id="9" name="Picture Placeholder 28">
            <a:extLst>
              <a:ext uri="{FF2B5EF4-FFF2-40B4-BE49-F238E27FC236}">
                <a16:creationId xmlns:a16="http://schemas.microsoft.com/office/drawing/2014/main" id="{B12E776B-8728-F9C6-C49C-20B1B75FA947}"/>
              </a:ext>
            </a:extLst>
          </p:cNvPr>
          <p:cNvSpPr>
            <a:spLocks noGrp="1"/>
          </p:cNvSpPr>
          <p:nvPr>
            <p:ph type="pic" sz="quarter" idx="22" hasCustomPrompt="1"/>
          </p:nvPr>
        </p:nvSpPr>
        <p:spPr>
          <a:xfrm>
            <a:off x="6620256" y="216522"/>
            <a:ext cx="738000" cy="309600"/>
          </a:xfrm>
          <a:blipFill>
            <a:blip r:embed="rId13">
              <a:extLst>
                <a:ext uri="{96DAC541-7B7A-43D3-8B79-37D633B846F1}">
                  <asvg:svgBlip xmlns:asvg="http://schemas.microsoft.com/office/drawing/2016/SVG/main" r:embed="rId14"/>
                </a:ext>
              </a:extLst>
            </a:blip>
            <a:srcRect/>
            <a:stretch>
              <a:fillRect l="1628" r="1628"/>
            </a:stretch>
          </a:blipFill>
        </p:spPr>
        <p:txBody>
          <a:bodyPr/>
          <a:lstStyle>
            <a:lvl1pPr marL="0" indent="0">
              <a:buNone/>
              <a:defRPr/>
            </a:lvl1pPr>
          </a:lstStyle>
          <a:p>
            <a:r>
              <a:rPr lang="en-NL" dirty="0"/>
              <a:t> </a:t>
            </a:r>
          </a:p>
        </p:txBody>
      </p:sp>
      <p:sp>
        <p:nvSpPr>
          <p:cNvPr id="10" name="Picture Placeholder 28">
            <a:extLst>
              <a:ext uri="{FF2B5EF4-FFF2-40B4-BE49-F238E27FC236}">
                <a16:creationId xmlns:a16="http://schemas.microsoft.com/office/drawing/2014/main" id="{83A1A72C-CBF3-9E1E-0241-27531E83BC3D}"/>
              </a:ext>
            </a:extLst>
          </p:cNvPr>
          <p:cNvSpPr>
            <a:spLocks noGrp="1"/>
          </p:cNvSpPr>
          <p:nvPr>
            <p:ph type="pic" sz="quarter" idx="23" hasCustomPrompt="1"/>
          </p:nvPr>
        </p:nvSpPr>
        <p:spPr>
          <a:xfrm>
            <a:off x="3979935" y="216522"/>
            <a:ext cx="738000" cy="316800"/>
          </a:xfrm>
          <a:blipFill>
            <a:blip r:embed="rId15">
              <a:extLst>
                <a:ext uri="{96DAC541-7B7A-43D3-8B79-37D633B846F1}">
                  <asvg:svgBlip xmlns:asvg="http://schemas.microsoft.com/office/drawing/2016/SVG/main" r:embed="rId16"/>
                </a:ext>
              </a:extLst>
            </a:blip>
            <a:srcRect/>
            <a:stretch>
              <a:fillRect l="503" r="503"/>
            </a:stretch>
          </a:blipFill>
        </p:spPr>
        <p:txBody>
          <a:bodyPr/>
          <a:lstStyle>
            <a:lvl1pPr marL="0" indent="0">
              <a:buNone/>
              <a:defRPr/>
            </a:lvl1pPr>
          </a:lstStyle>
          <a:p>
            <a:r>
              <a:rPr lang="en-NL" dirty="0"/>
              <a:t> </a:t>
            </a:r>
          </a:p>
        </p:txBody>
      </p:sp>
      <p:pic>
        <p:nvPicPr>
          <p:cNvPr id="11" name="Picture 10">
            <a:extLst>
              <a:ext uri="{FF2B5EF4-FFF2-40B4-BE49-F238E27FC236}">
                <a16:creationId xmlns:a16="http://schemas.microsoft.com/office/drawing/2014/main" id="{A8BA146D-D80C-87E7-2DB6-EC2701623891}"/>
              </a:ext>
            </a:extLst>
          </p:cNvPr>
          <p:cNvPicPr>
            <a:picLocks noChangeAspect="1"/>
          </p:cNvPicPr>
          <p:nvPr userDrawn="1"/>
        </p:nvPicPr>
        <p:blipFill rotWithShape="1">
          <a:blip r:embed="rId17"/>
          <a:srcRect t="80995"/>
          <a:stretch/>
        </p:blipFill>
        <p:spPr>
          <a:xfrm>
            <a:off x="0" y="5554639"/>
            <a:ext cx="12192000" cy="1303361"/>
          </a:xfrm>
          <a:prstGeom prst="rect">
            <a:avLst/>
          </a:prstGeom>
        </p:spPr>
      </p:pic>
      <p:sp>
        <p:nvSpPr>
          <p:cNvPr id="12" name="Text Placeholder 60">
            <a:extLst>
              <a:ext uri="{FF2B5EF4-FFF2-40B4-BE49-F238E27FC236}">
                <a16:creationId xmlns:a16="http://schemas.microsoft.com/office/drawing/2014/main" id="{11ADE695-7AB7-49C1-81C0-E6963D2E9725}"/>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Picture Placeholder 7">
            <a:extLst>
              <a:ext uri="{FF2B5EF4-FFF2-40B4-BE49-F238E27FC236}">
                <a16:creationId xmlns:a16="http://schemas.microsoft.com/office/drawing/2014/main" id="{12DED9F0-6740-BEA7-0441-7F0B4C055179}"/>
              </a:ext>
            </a:extLst>
          </p:cNvPr>
          <p:cNvSpPr>
            <a:spLocks noGrp="1"/>
          </p:cNvSpPr>
          <p:nvPr>
            <p:ph type="pic" sz="quarter" idx="26" hasCustomPrompt="1"/>
          </p:nvPr>
        </p:nvSpPr>
        <p:spPr>
          <a:xfrm>
            <a:off x="9461207" y="5842199"/>
            <a:ext cx="2476800" cy="939600"/>
          </a:xfrm>
          <a:blipFill>
            <a:blip r:embed="rId18"/>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1842407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oorblad met titel en ondertitel rechts">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B43FA0F6-DACB-7346-8D86-C2D31B6C6AB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892362" y="2591536"/>
            <a:ext cx="4802400" cy="2761168"/>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6892362" y="2591535"/>
            <a:ext cx="4776437" cy="1601590"/>
          </a:xfrm>
        </p:spPr>
        <p:txBody>
          <a:bodyPr wrap="square" lIns="288000" tIns="108000" rIns="288000" bIns="108000" anchor="ctr" anchorCtr="0">
            <a:normAutofit/>
          </a:bodyPr>
          <a:lstStyle>
            <a:lvl1pPr marL="0" indent="0">
              <a:lnSpc>
                <a:spcPct val="120000"/>
              </a:lnSpc>
              <a:buFont typeface="+mj-lt"/>
              <a:buNone/>
              <a:defRPr sz="36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pakkende</a:t>
            </a:r>
            <a:r>
              <a:rPr lang="en-GB" dirty="0">
                <a:effectLst/>
              </a:rPr>
              <a:t> </a:t>
            </a:r>
            <a:r>
              <a:rPr lang="en-GB" dirty="0" err="1">
                <a:effectLst/>
              </a:rPr>
              <a:t>titel</a:t>
            </a:r>
            <a:endParaRPr lang="en-NL" dirty="0"/>
          </a:p>
        </p:txBody>
      </p:sp>
      <p:sp>
        <p:nvSpPr>
          <p:cNvPr id="61" name="Text Placeholder 60">
            <a:extLst>
              <a:ext uri="{FF2B5EF4-FFF2-40B4-BE49-F238E27FC236}">
                <a16:creationId xmlns:a16="http://schemas.microsoft.com/office/drawing/2014/main" id="{98203FF4-4667-7200-BBCD-2514FEA4DB1C}"/>
              </a:ext>
            </a:extLst>
          </p:cNvPr>
          <p:cNvSpPr>
            <a:spLocks noGrp="1"/>
          </p:cNvSpPr>
          <p:nvPr>
            <p:ph type="body" sz="quarter" idx="15" hasCustomPrompt="1"/>
          </p:nvPr>
        </p:nvSpPr>
        <p:spPr>
          <a:xfrm>
            <a:off x="6892362" y="4200390"/>
            <a:ext cx="4776436" cy="1150189"/>
          </a:xfrm>
        </p:spPr>
        <p:txBody>
          <a:bodyPr lIns="288000" tIns="72000" rIns="288000" bIns="108000" anchor="ctr" anchorCtr="0">
            <a:normAutofit/>
          </a:bodyPr>
          <a:lstStyle>
            <a:lvl1pPr marL="0" indent="0">
              <a:lnSpc>
                <a:spcPct val="120000"/>
              </a:lnSpc>
              <a:buNone/>
              <a:defRPr sz="2400">
                <a:latin typeface="TheMix C5s SemiLight" panose="020B0402050302020203" pitchFamily="34" charset="0"/>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pPr lvl="0"/>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endParaRPr lang="en-NL" dirty="0"/>
          </a:p>
        </p:txBody>
      </p:sp>
      <p:sp>
        <p:nvSpPr>
          <p:cNvPr id="10" name="Picture Placeholder 36">
            <a:extLst>
              <a:ext uri="{FF2B5EF4-FFF2-40B4-BE49-F238E27FC236}">
                <a16:creationId xmlns:a16="http://schemas.microsoft.com/office/drawing/2014/main" id="{9337DEAE-C7A1-7C0E-646E-BB60C17C5A9E}"/>
              </a:ext>
            </a:extLst>
          </p:cNvPr>
          <p:cNvSpPr>
            <a:spLocks noGrp="1"/>
          </p:cNvSpPr>
          <p:nvPr>
            <p:ph type="pic" sz="quarter" idx="24" hasCustomPrompt="1"/>
          </p:nvPr>
        </p:nvSpPr>
        <p:spPr>
          <a:xfrm>
            <a:off x="3979935" y="216457"/>
            <a:ext cx="4161924" cy="309600"/>
          </a:xfrm>
          <a:blipFill>
            <a:blip r:embed="rId4">
              <a:extLst>
                <a:ext uri="{96DAC541-7B7A-43D3-8B79-37D633B846F1}">
                  <asvg:svgBlip xmlns:asvg="http://schemas.microsoft.com/office/drawing/2016/SVG/main" r:embed="rId5"/>
                </a:ext>
              </a:extLst>
            </a:blip>
            <a:srcRect/>
            <a:stretch>
              <a:fillRect l="-699" t="-14266" r="-2495" b="1"/>
            </a:stretch>
          </a:blipFill>
        </p:spPr>
        <p:txBody>
          <a:bodyPr/>
          <a:lstStyle>
            <a:lvl1pPr marL="0" indent="0">
              <a:buNone/>
              <a:defRPr/>
            </a:lvl1pPr>
          </a:lstStyle>
          <a:p>
            <a:r>
              <a:rPr lang="en-NL" dirty="0"/>
              <a:t> </a:t>
            </a:r>
          </a:p>
        </p:txBody>
      </p:sp>
      <p:sp>
        <p:nvSpPr>
          <p:cNvPr id="11" name="Picture Placeholder 28">
            <a:extLst>
              <a:ext uri="{FF2B5EF4-FFF2-40B4-BE49-F238E27FC236}">
                <a16:creationId xmlns:a16="http://schemas.microsoft.com/office/drawing/2014/main" id="{C00FD8C5-0C10-1C94-6E6F-CF47F2840246}"/>
              </a:ext>
            </a:extLst>
          </p:cNvPr>
          <p:cNvSpPr>
            <a:spLocks noGrp="1"/>
          </p:cNvSpPr>
          <p:nvPr>
            <p:ph type="pic" sz="quarter" idx="18" hasCustomPrompt="1"/>
          </p:nvPr>
        </p:nvSpPr>
        <p:spPr>
          <a:xfrm>
            <a:off x="4767986" y="216522"/>
            <a:ext cx="738000" cy="316800"/>
          </a:xfrm>
          <a:blipFill>
            <a:blip r:embed="rId6">
              <a:extLst>
                <a:ext uri="{96DAC541-7B7A-43D3-8B79-37D633B846F1}">
                  <asvg:svgBlip xmlns:asvg="http://schemas.microsoft.com/office/drawing/2016/SVG/main" r:embed="rId7"/>
                </a:ext>
              </a:extLst>
            </a:blip>
            <a:srcRect/>
            <a:stretch>
              <a:fillRect l="503" r="503"/>
            </a:stretch>
          </a:blipFill>
        </p:spPr>
        <p:txBody>
          <a:bodyPr/>
          <a:lstStyle>
            <a:lvl1pPr marL="0" indent="0">
              <a:buNone/>
              <a:defRPr/>
            </a:lvl1pPr>
          </a:lstStyle>
          <a:p>
            <a:r>
              <a:rPr lang="en-NL" dirty="0"/>
              <a:t> </a:t>
            </a:r>
          </a:p>
        </p:txBody>
      </p:sp>
      <p:sp>
        <p:nvSpPr>
          <p:cNvPr id="12" name="Picture Placeholder 28">
            <a:extLst>
              <a:ext uri="{FF2B5EF4-FFF2-40B4-BE49-F238E27FC236}">
                <a16:creationId xmlns:a16="http://schemas.microsoft.com/office/drawing/2014/main" id="{FE7803D2-9048-665B-8878-42B0FE54DF0F}"/>
              </a:ext>
            </a:extLst>
          </p:cNvPr>
          <p:cNvSpPr>
            <a:spLocks noGrp="1"/>
          </p:cNvSpPr>
          <p:nvPr>
            <p:ph type="pic" sz="quarter" idx="19" hasCustomPrompt="1"/>
          </p:nvPr>
        </p:nvSpPr>
        <p:spPr>
          <a:xfrm>
            <a:off x="7414689" y="216522"/>
            <a:ext cx="738000" cy="316800"/>
          </a:xfrm>
          <a:blipFill>
            <a:blip r:embed="rId8">
              <a:extLst>
                <a:ext uri="{96DAC541-7B7A-43D3-8B79-37D633B846F1}">
                  <asvg:svgBlip xmlns:asvg="http://schemas.microsoft.com/office/drawing/2016/SVG/main" r:embed="rId9"/>
                </a:ext>
              </a:extLst>
            </a:blip>
            <a:srcRect/>
            <a:stretch>
              <a:fillRect l="503" r="503"/>
            </a:stretch>
          </a:blipFill>
        </p:spPr>
        <p:txBody>
          <a:bodyPr/>
          <a:lstStyle>
            <a:lvl1pPr marL="0" indent="0">
              <a:buNone/>
              <a:defRPr/>
            </a:lvl1pPr>
          </a:lstStyle>
          <a:p>
            <a:r>
              <a:rPr lang="en-NL" dirty="0"/>
              <a:t> </a:t>
            </a:r>
          </a:p>
        </p:txBody>
      </p:sp>
      <p:sp>
        <p:nvSpPr>
          <p:cNvPr id="13" name="Picture Placeholder 28">
            <a:extLst>
              <a:ext uri="{FF2B5EF4-FFF2-40B4-BE49-F238E27FC236}">
                <a16:creationId xmlns:a16="http://schemas.microsoft.com/office/drawing/2014/main" id="{96392001-6F0F-EB82-040A-18C24F685A96}"/>
              </a:ext>
            </a:extLst>
          </p:cNvPr>
          <p:cNvSpPr>
            <a:spLocks noGrp="1"/>
          </p:cNvSpPr>
          <p:nvPr>
            <p:ph type="pic" sz="quarter" idx="21" hasCustomPrompt="1"/>
          </p:nvPr>
        </p:nvSpPr>
        <p:spPr>
          <a:xfrm>
            <a:off x="5589249" y="216522"/>
            <a:ext cx="956285" cy="309600"/>
          </a:xfrm>
          <a:blipFill>
            <a:blip r:embed="rId10">
              <a:extLst>
                <a:ext uri="{96DAC541-7B7A-43D3-8B79-37D633B846F1}">
                  <asvg:svgBlip xmlns:asvg="http://schemas.microsoft.com/office/drawing/2016/SVG/main" r:embed="rId11"/>
                </a:ext>
              </a:extLst>
            </a:blip>
            <a:srcRect/>
            <a:stretch>
              <a:fillRect t="539" b="539"/>
            </a:stretch>
          </a:blipFill>
        </p:spPr>
        <p:txBody>
          <a:bodyPr/>
          <a:lstStyle>
            <a:lvl1pPr marL="0" indent="0">
              <a:buNone/>
              <a:defRPr/>
            </a:lvl1pPr>
          </a:lstStyle>
          <a:p>
            <a:r>
              <a:rPr lang="en-NL" dirty="0"/>
              <a:t> </a:t>
            </a:r>
          </a:p>
        </p:txBody>
      </p:sp>
      <p:sp>
        <p:nvSpPr>
          <p:cNvPr id="14" name="Picture Placeholder 28">
            <a:extLst>
              <a:ext uri="{FF2B5EF4-FFF2-40B4-BE49-F238E27FC236}">
                <a16:creationId xmlns:a16="http://schemas.microsoft.com/office/drawing/2014/main" id="{737BB5F2-EB02-DC18-3751-190B984C1ABE}"/>
              </a:ext>
            </a:extLst>
          </p:cNvPr>
          <p:cNvSpPr>
            <a:spLocks noGrp="1"/>
          </p:cNvSpPr>
          <p:nvPr>
            <p:ph type="pic" sz="quarter" idx="22" hasCustomPrompt="1"/>
          </p:nvPr>
        </p:nvSpPr>
        <p:spPr>
          <a:xfrm>
            <a:off x="6620256" y="216522"/>
            <a:ext cx="738000" cy="309600"/>
          </a:xfrm>
          <a:blipFill>
            <a:blip r:embed="rId12">
              <a:extLst>
                <a:ext uri="{96DAC541-7B7A-43D3-8B79-37D633B846F1}">
                  <asvg:svgBlip xmlns:asvg="http://schemas.microsoft.com/office/drawing/2016/SVG/main" r:embed="rId13"/>
                </a:ext>
              </a:extLst>
            </a:blip>
            <a:srcRect/>
            <a:stretch>
              <a:fillRect l="1628" r="1628"/>
            </a:stretch>
          </a:blipFill>
        </p:spPr>
        <p:txBody>
          <a:bodyPr/>
          <a:lstStyle>
            <a:lvl1pPr marL="0" indent="0">
              <a:buNone/>
              <a:defRPr/>
            </a:lvl1pPr>
          </a:lstStyle>
          <a:p>
            <a:r>
              <a:rPr lang="en-NL" dirty="0"/>
              <a:t> </a:t>
            </a:r>
          </a:p>
        </p:txBody>
      </p:sp>
      <p:sp>
        <p:nvSpPr>
          <p:cNvPr id="15" name="Picture Placeholder 28">
            <a:extLst>
              <a:ext uri="{FF2B5EF4-FFF2-40B4-BE49-F238E27FC236}">
                <a16:creationId xmlns:a16="http://schemas.microsoft.com/office/drawing/2014/main" id="{679DF31C-CFD5-CD9E-97A1-8EE5A226AFD6}"/>
              </a:ext>
            </a:extLst>
          </p:cNvPr>
          <p:cNvSpPr>
            <a:spLocks noGrp="1"/>
          </p:cNvSpPr>
          <p:nvPr>
            <p:ph type="pic" sz="quarter" idx="23" hasCustomPrompt="1"/>
          </p:nvPr>
        </p:nvSpPr>
        <p:spPr>
          <a:xfrm>
            <a:off x="3979935" y="216522"/>
            <a:ext cx="738000" cy="316800"/>
          </a:xfrm>
          <a:blipFill>
            <a:blip r:embed="rId14">
              <a:extLst>
                <a:ext uri="{96DAC541-7B7A-43D3-8B79-37D633B846F1}">
                  <asvg:svgBlip xmlns:asvg="http://schemas.microsoft.com/office/drawing/2016/SVG/main" r:embed="rId15"/>
                </a:ext>
              </a:extLst>
            </a:blip>
            <a:srcRect/>
            <a:stretch>
              <a:fillRect l="503" r="503"/>
            </a:stretch>
          </a:blipFill>
        </p:spPr>
        <p:txBody>
          <a:bodyPr/>
          <a:lstStyle>
            <a:lvl1pPr marL="0" indent="0">
              <a:buNone/>
              <a:defRPr/>
            </a:lvl1pPr>
          </a:lstStyle>
          <a:p>
            <a:r>
              <a:rPr lang="en-NL" dirty="0"/>
              <a:t> </a:t>
            </a:r>
          </a:p>
        </p:txBody>
      </p:sp>
      <p:pic>
        <p:nvPicPr>
          <p:cNvPr id="3" name="Picture 2">
            <a:extLst>
              <a:ext uri="{FF2B5EF4-FFF2-40B4-BE49-F238E27FC236}">
                <a16:creationId xmlns:a16="http://schemas.microsoft.com/office/drawing/2014/main" id="{4A2E5977-E9DC-5579-A809-A7026EFC5549}"/>
              </a:ext>
            </a:extLst>
          </p:cNvPr>
          <p:cNvPicPr>
            <a:picLocks noChangeAspect="1"/>
          </p:cNvPicPr>
          <p:nvPr userDrawn="1"/>
        </p:nvPicPr>
        <p:blipFill rotWithShape="1">
          <a:blip r:embed="rId16"/>
          <a:srcRect t="80995"/>
          <a:stretch/>
        </p:blipFill>
        <p:spPr>
          <a:xfrm>
            <a:off x="0" y="5554639"/>
            <a:ext cx="12192000" cy="1303361"/>
          </a:xfrm>
          <a:prstGeom prst="rect">
            <a:avLst/>
          </a:prstGeom>
        </p:spPr>
      </p:pic>
      <p:sp>
        <p:nvSpPr>
          <p:cNvPr id="4" name="Text Placeholder 60">
            <a:extLst>
              <a:ext uri="{FF2B5EF4-FFF2-40B4-BE49-F238E27FC236}">
                <a16:creationId xmlns:a16="http://schemas.microsoft.com/office/drawing/2014/main" id="{771E3D09-10F4-C49A-1FEC-D8D8199AE8BF}"/>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Picture Placeholder 7">
            <a:extLst>
              <a:ext uri="{FF2B5EF4-FFF2-40B4-BE49-F238E27FC236}">
                <a16:creationId xmlns:a16="http://schemas.microsoft.com/office/drawing/2014/main" id="{0D982503-EC58-CF48-DA25-60930A2FB53B}"/>
              </a:ext>
            </a:extLst>
          </p:cNvPr>
          <p:cNvSpPr>
            <a:spLocks noGrp="1"/>
          </p:cNvSpPr>
          <p:nvPr>
            <p:ph type="pic" sz="quarter" idx="26" hasCustomPrompt="1"/>
          </p:nvPr>
        </p:nvSpPr>
        <p:spPr>
          <a:xfrm>
            <a:off x="9461207" y="5842199"/>
            <a:ext cx="2476800" cy="939600"/>
          </a:xfrm>
          <a:blipFill>
            <a:blip r:embed="rId17"/>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30301070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el, tekst en bee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09818D-F42F-9BAC-1F1D-FB7676CBDAA9}"/>
              </a:ext>
            </a:extLst>
          </p:cNvPr>
          <p:cNvSpPr/>
          <p:nvPr userDrawn="1"/>
        </p:nvSpPr>
        <p:spPr>
          <a:xfrm>
            <a:off x="0" y="0"/>
            <a:ext cx="12192000" cy="13716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19" name="Title Placeholder 1">
            <a:extLst>
              <a:ext uri="{FF2B5EF4-FFF2-40B4-BE49-F238E27FC236}">
                <a16:creationId xmlns:a16="http://schemas.microsoft.com/office/drawing/2014/main" id="{A9134412-B931-F431-AD75-D7CBCC6650C9}"/>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21" name="Text Placeholder 15">
            <a:extLst>
              <a:ext uri="{FF2B5EF4-FFF2-40B4-BE49-F238E27FC236}">
                <a16:creationId xmlns:a16="http://schemas.microsoft.com/office/drawing/2014/main" id="{1423F601-F289-C3E6-40C7-D9AEE571C6DF}"/>
              </a:ext>
            </a:extLst>
          </p:cNvPr>
          <p:cNvSpPr>
            <a:spLocks noGrp="1"/>
          </p:cNvSpPr>
          <p:nvPr>
            <p:ph type="body" sz="quarter" idx="12"/>
          </p:nvPr>
        </p:nvSpPr>
        <p:spPr>
          <a:xfrm>
            <a:off x="497238" y="1801870"/>
            <a:ext cx="5598762" cy="4812923"/>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29" name="Picture Placeholder 28">
            <a:extLst>
              <a:ext uri="{FF2B5EF4-FFF2-40B4-BE49-F238E27FC236}">
                <a16:creationId xmlns:a16="http://schemas.microsoft.com/office/drawing/2014/main" id="{31BC74A1-3956-5470-60CA-0EFD1E51B7DE}"/>
              </a:ext>
            </a:extLst>
          </p:cNvPr>
          <p:cNvSpPr>
            <a:spLocks noGrp="1"/>
          </p:cNvSpPr>
          <p:nvPr>
            <p:ph type="pic" sz="quarter" idx="13" hasCustomPrompt="1"/>
          </p:nvPr>
        </p:nvSpPr>
        <p:spPr>
          <a:xfrm>
            <a:off x="6493122" y="1801870"/>
            <a:ext cx="5201640" cy="2903945"/>
          </a:xfrm>
          <a:custGeom>
            <a:avLst/>
            <a:gdLst>
              <a:gd name="connsiteX0" fmla="*/ 341272 w 5201640"/>
              <a:gd name="connsiteY0" fmla="*/ 0 h 2903945"/>
              <a:gd name="connsiteX1" fmla="*/ 4860368 w 5201640"/>
              <a:gd name="connsiteY1" fmla="*/ 0 h 2903945"/>
              <a:gd name="connsiteX2" fmla="*/ 5201640 w 5201640"/>
              <a:gd name="connsiteY2" fmla="*/ 341272 h 2903945"/>
              <a:gd name="connsiteX3" fmla="*/ 5201640 w 5201640"/>
              <a:gd name="connsiteY3" fmla="*/ 2562673 h 2903945"/>
              <a:gd name="connsiteX4" fmla="*/ 4860368 w 5201640"/>
              <a:gd name="connsiteY4" fmla="*/ 2903945 h 2903945"/>
              <a:gd name="connsiteX5" fmla="*/ 341272 w 5201640"/>
              <a:gd name="connsiteY5" fmla="*/ 2903945 h 2903945"/>
              <a:gd name="connsiteX6" fmla="*/ 0 w 5201640"/>
              <a:gd name="connsiteY6" fmla="*/ 2562673 h 2903945"/>
              <a:gd name="connsiteX7" fmla="*/ 0 w 5201640"/>
              <a:gd name="connsiteY7" fmla="*/ 341272 h 2903945"/>
              <a:gd name="connsiteX8" fmla="*/ 341272 w 5201640"/>
              <a:gd name="connsiteY8" fmla="*/ 0 h 290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1640" h="2903945">
                <a:moveTo>
                  <a:pt x="341272" y="0"/>
                </a:moveTo>
                <a:lnTo>
                  <a:pt x="4860368" y="0"/>
                </a:lnTo>
                <a:cubicBezTo>
                  <a:pt x="5048847" y="0"/>
                  <a:pt x="5201640" y="152793"/>
                  <a:pt x="5201640" y="341272"/>
                </a:cubicBezTo>
                <a:lnTo>
                  <a:pt x="5201640" y="2562673"/>
                </a:lnTo>
                <a:cubicBezTo>
                  <a:pt x="5201640" y="2751152"/>
                  <a:pt x="5048847" y="2903945"/>
                  <a:pt x="4860368" y="2903945"/>
                </a:cubicBezTo>
                <a:lnTo>
                  <a:pt x="341272" y="2903945"/>
                </a:lnTo>
                <a:cubicBezTo>
                  <a:pt x="152793" y="2903945"/>
                  <a:pt x="0" y="2751152"/>
                  <a:pt x="0" y="2562673"/>
                </a:cubicBezTo>
                <a:lnTo>
                  <a:pt x="0" y="341272"/>
                </a:lnTo>
                <a:cubicBezTo>
                  <a:pt x="0" y="152793"/>
                  <a:pt x="152793" y="0"/>
                  <a:pt x="341272" y="0"/>
                </a:cubicBezTo>
                <a:close/>
              </a:path>
            </a:pathLst>
          </a:custGeom>
          <a:solidFill>
            <a:schemeClr val="accent3"/>
          </a:solidFill>
        </p:spPr>
        <p:txBody>
          <a:bodyPr wrap="square" lIns="288000" rIns="288000" anchor="t" anchorCtr="0">
            <a:noAutofit/>
          </a:bodyPr>
          <a:lstStyle>
            <a:lvl1pPr marL="0" indent="0">
              <a:buNone/>
              <a:defRPr sz="1800">
                <a:latin typeface="+mn-lt"/>
              </a:defRPr>
            </a:lvl1pPr>
          </a:lstStyle>
          <a:p>
            <a:r>
              <a:rPr lang="en-GB" dirty="0" err="1"/>
              <a:t>Klik</a:t>
            </a:r>
            <a:r>
              <a:rPr lang="en-GB" dirty="0"/>
              <a:t> op het </a:t>
            </a:r>
            <a:r>
              <a:rPr lang="en-GB" dirty="0" err="1"/>
              <a:t>icoon</a:t>
            </a:r>
            <a:r>
              <a:rPr lang="en-GB" dirty="0"/>
              <a:t> </a:t>
            </a:r>
            <a:r>
              <a:rPr lang="en-GB" dirty="0" err="1"/>
              <a:t>en</a:t>
            </a:r>
            <a:r>
              <a:rPr lang="en-GB" dirty="0"/>
              <a:t> </a:t>
            </a:r>
            <a:r>
              <a:rPr lang="en-GB" dirty="0" err="1"/>
              <a:t>selecteer</a:t>
            </a:r>
            <a:r>
              <a:rPr lang="en-GB" dirty="0"/>
              <a:t> </a:t>
            </a:r>
            <a:r>
              <a:rPr lang="en-GB" dirty="0" err="1"/>
              <a:t>een</a:t>
            </a:r>
            <a:r>
              <a:rPr lang="en-GB" dirty="0"/>
              <a:t> </a:t>
            </a:r>
            <a:r>
              <a:rPr lang="en-GB" dirty="0" err="1"/>
              <a:t>foto</a:t>
            </a:r>
            <a:r>
              <a:rPr lang="en-GB" dirty="0"/>
              <a:t> van 1920 pixels breed </a:t>
            </a:r>
            <a:r>
              <a:rPr lang="en-GB" dirty="0" err="1"/>
              <a:t>en</a:t>
            </a:r>
            <a:r>
              <a:rPr lang="en-GB" dirty="0"/>
              <a:t> 1080 pixels </a:t>
            </a:r>
            <a:r>
              <a:rPr lang="en-GB" dirty="0" err="1"/>
              <a:t>hoog</a:t>
            </a:r>
            <a:r>
              <a:rPr lang="en-GB" dirty="0"/>
              <a:t>.</a:t>
            </a:r>
          </a:p>
        </p:txBody>
      </p:sp>
    </p:spTree>
    <p:extLst>
      <p:ext uri="{BB962C8B-B14F-4D97-AF65-F5344CB8AC3E}">
        <p14:creationId xmlns:p14="http://schemas.microsoft.com/office/powerpoint/2010/main" val="521113832"/>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ondertitel, tekst en bee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15A664A-E773-6FCE-9608-1A4A8F58D10D}"/>
              </a:ext>
            </a:extLst>
          </p:cNvPr>
          <p:cNvSpPr/>
          <p:nvPr userDrawn="1"/>
        </p:nvSpPr>
        <p:spPr>
          <a:xfrm>
            <a:off x="0" y="-1"/>
            <a:ext cx="12192000" cy="230647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19" name="Text Placeholder 15">
            <a:extLst>
              <a:ext uri="{FF2B5EF4-FFF2-40B4-BE49-F238E27FC236}">
                <a16:creationId xmlns:a16="http://schemas.microsoft.com/office/drawing/2014/main" id="{10AC545B-1A5A-AADC-205D-906189F5FCCC}"/>
              </a:ext>
            </a:extLst>
          </p:cNvPr>
          <p:cNvSpPr>
            <a:spLocks noGrp="1"/>
          </p:cNvSpPr>
          <p:nvPr>
            <p:ph type="body" sz="quarter" idx="12"/>
          </p:nvPr>
        </p:nvSpPr>
        <p:spPr>
          <a:xfrm>
            <a:off x="497238" y="2561614"/>
            <a:ext cx="5598762" cy="404155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4" name="Title Placeholder 1">
            <a:extLst>
              <a:ext uri="{FF2B5EF4-FFF2-40B4-BE49-F238E27FC236}">
                <a16:creationId xmlns:a16="http://schemas.microsoft.com/office/drawing/2014/main" id="{975E3B05-59BB-15A6-21A6-4D376E319403}"/>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6" name="Picture Placeholder 5">
            <a:extLst>
              <a:ext uri="{FF2B5EF4-FFF2-40B4-BE49-F238E27FC236}">
                <a16:creationId xmlns:a16="http://schemas.microsoft.com/office/drawing/2014/main" id="{CF9A952D-704F-A6C8-3CDD-C0681DF4C420}"/>
              </a:ext>
            </a:extLst>
          </p:cNvPr>
          <p:cNvSpPr>
            <a:spLocks noGrp="1"/>
          </p:cNvSpPr>
          <p:nvPr>
            <p:ph type="pic" sz="quarter" idx="13" hasCustomPrompt="1"/>
          </p:nvPr>
        </p:nvSpPr>
        <p:spPr>
          <a:xfrm>
            <a:off x="6493122" y="2549679"/>
            <a:ext cx="5201640" cy="2903945"/>
          </a:xfrm>
          <a:custGeom>
            <a:avLst/>
            <a:gdLst>
              <a:gd name="connsiteX0" fmla="*/ 341272 w 5201640"/>
              <a:gd name="connsiteY0" fmla="*/ 0 h 2903945"/>
              <a:gd name="connsiteX1" fmla="*/ 4860368 w 5201640"/>
              <a:gd name="connsiteY1" fmla="*/ 0 h 2903945"/>
              <a:gd name="connsiteX2" fmla="*/ 5201640 w 5201640"/>
              <a:gd name="connsiteY2" fmla="*/ 341272 h 2903945"/>
              <a:gd name="connsiteX3" fmla="*/ 5201640 w 5201640"/>
              <a:gd name="connsiteY3" fmla="*/ 2562673 h 2903945"/>
              <a:gd name="connsiteX4" fmla="*/ 4860368 w 5201640"/>
              <a:gd name="connsiteY4" fmla="*/ 2903945 h 2903945"/>
              <a:gd name="connsiteX5" fmla="*/ 341272 w 5201640"/>
              <a:gd name="connsiteY5" fmla="*/ 2903945 h 2903945"/>
              <a:gd name="connsiteX6" fmla="*/ 0 w 5201640"/>
              <a:gd name="connsiteY6" fmla="*/ 2562673 h 2903945"/>
              <a:gd name="connsiteX7" fmla="*/ 0 w 5201640"/>
              <a:gd name="connsiteY7" fmla="*/ 341272 h 2903945"/>
              <a:gd name="connsiteX8" fmla="*/ 341272 w 5201640"/>
              <a:gd name="connsiteY8" fmla="*/ 0 h 290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1640" h="2903945">
                <a:moveTo>
                  <a:pt x="341272" y="0"/>
                </a:moveTo>
                <a:lnTo>
                  <a:pt x="4860368" y="0"/>
                </a:lnTo>
                <a:cubicBezTo>
                  <a:pt x="5048847" y="0"/>
                  <a:pt x="5201640" y="152793"/>
                  <a:pt x="5201640" y="341272"/>
                </a:cubicBezTo>
                <a:lnTo>
                  <a:pt x="5201640" y="2562673"/>
                </a:lnTo>
                <a:cubicBezTo>
                  <a:pt x="5201640" y="2751152"/>
                  <a:pt x="5048847" y="2903945"/>
                  <a:pt x="4860368" y="2903945"/>
                </a:cubicBezTo>
                <a:lnTo>
                  <a:pt x="341272" y="2903945"/>
                </a:lnTo>
                <a:cubicBezTo>
                  <a:pt x="152793" y="2903945"/>
                  <a:pt x="0" y="2751152"/>
                  <a:pt x="0" y="2562673"/>
                </a:cubicBezTo>
                <a:lnTo>
                  <a:pt x="0" y="341272"/>
                </a:lnTo>
                <a:cubicBezTo>
                  <a:pt x="0" y="152793"/>
                  <a:pt x="152793" y="0"/>
                  <a:pt x="341272" y="0"/>
                </a:cubicBezTo>
                <a:close/>
              </a:path>
            </a:pathLst>
          </a:custGeom>
          <a:solidFill>
            <a:schemeClr val="accent3"/>
          </a:solidFill>
        </p:spPr>
        <p:txBody>
          <a:bodyPr wrap="square" lIns="288000" rIns="288000" anchor="t" anchorCtr="0">
            <a:noAutofit/>
          </a:bodyPr>
          <a:lstStyle>
            <a:lvl1pPr marL="0" indent="0">
              <a:buNone/>
              <a:defRPr sz="1800">
                <a:latin typeface="+mn-lt"/>
              </a:defRPr>
            </a:lvl1pPr>
          </a:lstStyle>
          <a:p>
            <a:r>
              <a:rPr lang="en-GB" dirty="0" err="1"/>
              <a:t>Klik</a:t>
            </a:r>
            <a:r>
              <a:rPr lang="en-GB" dirty="0"/>
              <a:t> op het </a:t>
            </a:r>
            <a:r>
              <a:rPr lang="en-GB" dirty="0" err="1"/>
              <a:t>icoon</a:t>
            </a:r>
            <a:r>
              <a:rPr lang="en-GB" dirty="0"/>
              <a:t> </a:t>
            </a:r>
            <a:r>
              <a:rPr lang="en-GB" dirty="0" err="1"/>
              <a:t>en</a:t>
            </a:r>
            <a:r>
              <a:rPr lang="en-GB" dirty="0"/>
              <a:t> </a:t>
            </a:r>
            <a:r>
              <a:rPr lang="en-GB" dirty="0" err="1"/>
              <a:t>selecteer</a:t>
            </a:r>
            <a:r>
              <a:rPr lang="en-GB" dirty="0"/>
              <a:t> </a:t>
            </a:r>
            <a:r>
              <a:rPr lang="en-GB" dirty="0" err="1"/>
              <a:t>een</a:t>
            </a:r>
            <a:r>
              <a:rPr lang="en-GB" dirty="0"/>
              <a:t> </a:t>
            </a:r>
            <a:r>
              <a:rPr lang="en-GB" dirty="0" err="1"/>
              <a:t>foto</a:t>
            </a:r>
            <a:r>
              <a:rPr lang="en-GB" dirty="0"/>
              <a:t> van 1920 pixels breed </a:t>
            </a:r>
            <a:r>
              <a:rPr lang="en-GB" dirty="0" err="1"/>
              <a:t>en</a:t>
            </a:r>
            <a:r>
              <a:rPr lang="en-GB" dirty="0"/>
              <a:t> 1080 pixels </a:t>
            </a:r>
            <a:r>
              <a:rPr lang="en-GB" dirty="0" err="1"/>
              <a:t>hoog</a:t>
            </a:r>
            <a:r>
              <a:rPr lang="en-GB" dirty="0"/>
              <a:t>.</a:t>
            </a:r>
            <a:endParaRPr lang="en-NL" dirty="0"/>
          </a:p>
        </p:txBody>
      </p:sp>
      <p:sp>
        <p:nvSpPr>
          <p:cNvPr id="2" name="Text Placeholder 15">
            <a:extLst>
              <a:ext uri="{FF2B5EF4-FFF2-40B4-BE49-F238E27FC236}">
                <a16:creationId xmlns:a16="http://schemas.microsoft.com/office/drawing/2014/main" id="{9E3093AB-B26E-D4F7-96D1-3AF2BC58AE80}"/>
              </a:ext>
            </a:extLst>
          </p:cNvPr>
          <p:cNvSpPr>
            <a:spLocks noGrp="1"/>
          </p:cNvSpPr>
          <p:nvPr>
            <p:ph type="body" sz="quarter" idx="14" hasCustomPrompt="1"/>
          </p:nvPr>
        </p:nvSpPr>
        <p:spPr>
          <a:xfrm>
            <a:off x="497237" y="1153236"/>
            <a:ext cx="11197525" cy="1153236"/>
          </a:xfrm>
        </p:spPr>
        <p:txBody>
          <a:bodyPr>
            <a:normAutofit/>
          </a:bodyPr>
          <a:lstStyle>
            <a:lvl1pPr marL="0" indent="0">
              <a:buNone/>
              <a:defRPr sz="2400">
                <a:latin typeface="+mj-lt"/>
              </a:defRPr>
            </a:lvl1pPr>
          </a:lstStyle>
          <a:p>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br>
              <a:rPr lang="en-GB" dirty="0"/>
            </a:br>
            <a:r>
              <a:rPr lang="en-GB" dirty="0"/>
              <a:t>De </a:t>
            </a:r>
            <a:r>
              <a:rPr lang="en-GB" dirty="0" err="1"/>
              <a:t>ondertitel</a:t>
            </a:r>
            <a:r>
              <a:rPr lang="en-GB" dirty="0"/>
              <a:t> of </a:t>
            </a:r>
            <a:r>
              <a:rPr lang="en-GB" dirty="0" err="1"/>
              <a:t>aanvullende</a:t>
            </a:r>
            <a:r>
              <a:rPr lang="en-GB" dirty="0"/>
              <a:t> </a:t>
            </a:r>
            <a:r>
              <a:rPr lang="en-GB" dirty="0" err="1"/>
              <a:t>informatie</a:t>
            </a:r>
            <a:r>
              <a:rPr lang="en-GB" dirty="0"/>
              <a:t> </a:t>
            </a:r>
            <a:r>
              <a:rPr lang="en-GB" dirty="0" err="1"/>
              <a:t>kan</a:t>
            </a:r>
            <a:r>
              <a:rPr lang="en-GB" dirty="0"/>
              <a:t> over twee regels </a:t>
            </a:r>
            <a:r>
              <a:rPr lang="en-GB" dirty="0" err="1"/>
              <a:t>lopen</a:t>
            </a:r>
            <a:endParaRPr lang="en-GB" dirty="0"/>
          </a:p>
        </p:txBody>
      </p:sp>
    </p:spTree>
    <p:extLst>
      <p:ext uri="{BB962C8B-B14F-4D97-AF65-F5344CB8AC3E}">
        <p14:creationId xmlns:p14="http://schemas.microsoft.com/office/powerpoint/2010/main" val="113631889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en vergelijk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09818D-F42F-9BAC-1F1D-FB7676CBDAA9}"/>
              </a:ext>
            </a:extLst>
          </p:cNvPr>
          <p:cNvSpPr/>
          <p:nvPr userDrawn="1"/>
        </p:nvSpPr>
        <p:spPr>
          <a:xfrm>
            <a:off x="0" y="0"/>
            <a:ext cx="12192000" cy="13716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9" name="Title Placeholder 1">
            <a:extLst>
              <a:ext uri="{FF2B5EF4-FFF2-40B4-BE49-F238E27FC236}">
                <a16:creationId xmlns:a16="http://schemas.microsoft.com/office/drawing/2014/main" id="{9AD39C5E-2BFC-F2AB-A418-49156452F1F6}"/>
              </a:ext>
            </a:extLst>
          </p:cNvPr>
          <p:cNvSpPr>
            <a:spLocks noGrp="1"/>
          </p:cNvSpPr>
          <p:nvPr>
            <p:ph type="title" hasCustomPrompt="1"/>
          </p:nvPr>
        </p:nvSpPr>
        <p:spPr>
          <a:xfrm>
            <a:off x="497237" y="243206"/>
            <a:ext cx="11197525" cy="959062"/>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12" name="Text Placeholder 15">
            <a:extLst>
              <a:ext uri="{FF2B5EF4-FFF2-40B4-BE49-F238E27FC236}">
                <a16:creationId xmlns:a16="http://schemas.microsoft.com/office/drawing/2014/main" id="{90FDB07C-A167-9224-9FBA-862F014AE3BD}"/>
              </a:ext>
            </a:extLst>
          </p:cNvPr>
          <p:cNvSpPr>
            <a:spLocks noGrp="1"/>
          </p:cNvSpPr>
          <p:nvPr>
            <p:ph type="body" sz="quarter" idx="12"/>
          </p:nvPr>
        </p:nvSpPr>
        <p:spPr>
          <a:xfrm>
            <a:off x="497238" y="2576913"/>
            <a:ext cx="5268687" cy="4037881"/>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cxnSp>
        <p:nvCxnSpPr>
          <p:cNvPr id="3" name="Straight Connector 2">
            <a:extLst>
              <a:ext uri="{FF2B5EF4-FFF2-40B4-BE49-F238E27FC236}">
                <a16:creationId xmlns:a16="http://schemas.microsoft.com/office/drawing/2014/main" id="{266F5335-1EAA-E4AF-BD45-4B7BD15E7BA7}"/>
              </a:ext>
            </a:extLst>
          </p:cNvPr>
          <p:cNvCxnSpPr/>
          <p:nvPr userDrawn="1"/>
        </p:nvCxnSpPr>
        <p:spPr>
          <a:xfrm>
            <a:off x="6096000" y="1819399"/>
            <a:ext cx="0" cy="48114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15">
            <a:extLst>
              <a:ext uri="{FF2B5EF4-FFF2-40B4-BE49-F238E27FC236}">
                <a16:creationId xmlns:a16="http://schemas.microsoft.com/office/drawing/2014/main" id="{21FBFBCC-8E66-1190-18BE-5F916625C8BA}"/>
              </a:ext>
            </a:extLst>
          </p:cNvPr>
          <p:cNvSpPr>
            <a:spLocks noGrp="1"/>
          </p:cNvSpPr>
          <p:nvPr>
            <p:ph type="body" sz="quarter" idx="14" hasCustomPrompt="1"/>
          </p:nvPr>
        </p:nvSpPr>
        <p:spPr>
          <a:xfrm>
            <a:off x="497238" y="1791721"/>
            <a:ext cx="5268678" cy="615860"/>
          </a:xfrm>
        </p:spPr>
        <p:txBody>
          <a:bodyPr>
            <a:normAutofit/>
          </a:bodyPr>
          <a:lstStyle>
            <a:lvl1pPr marL="0" indent="0">
              <a:buNone/>
              <a:defRPr sz="2400">
                <a:latin typeface="+mj-lt"/>
              </a:defRPr>
            </a:lvl1pPr>
          </a:lstStyle>
          <a:p>
            <a:r>
              <a:rPr lang="en-NL" dirty="0"/>
              <a:t>Optie A</a:t>
            </a:r>
          </a:p>
        </p:txBody>
      </p:sp>
      <p:sp>
        <p:nvSpPr>
          <p:cNvPr id="10" name="Text Placeholder 15">
            <a:extLst>
              <a:ext uri="{FF2B5EF4-FFF2-40B4-BE49-F238E27FC236}">
                <a16:creationId xmlns:a16="http://schemas.microsoft.com/office/drawing/2014/main" id="{7731C1B8-5050-E8BE-3E4B-35D508E2C5C0}"/>
              </a:ext>
            </a:extLst>
          </p:cNvPr>
          <p:cNvSpPr>
            <a:spLocks noGrp="1"/>
          </p:cNvSpPr>
          <p:nvPr>
            <p:ph type="body" sz="quarter" idx="15"/>
          </p:nvPr>
        </p:nvSpPr>
        <p:spPr>
          <a:xfrm>
            <a:off x="6426075" y="2582904"/>
            <a:ext cx="5268687" cy="4037881"/>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11" name="Text Placeholder 15">
            <a:extLst>
              <a:ext uri="{FF2B5EF4-FFF2-40B4-BE49-F238E27FC236}">
                <a16:creationId xmlns:a16="http://schemas.microsoft.com/office/drawing/2014/main" id="{D1EA961D-830D-55DD-68E1-E1420D143125}"/>
              </a:ext>
            </a:extLst>
          </p:cNvPr>
          <p:cNvSpPr>
            <a:spLocks noGrp="1"/>
          </p:cNvSpPr>
          <p:nvPr>
            <p:ph type="body" sz="quarter" idx="16" hasCustomPrompt="1"/>
          </p:nvPr>
        </p:nvSpPr>
        <p:spPr>
          <a:xfrm>
            <a:off x="6426075" y="1797712"/>
            <a:ext cx="5268678" cy="615860"/>
          </a:xfrm>
        </p:spPr>
        <p:txBody>
          <a:bodyPr>
            <a:normAutofit/>
          </a:bodyPr>
          <a:lstStyle>
            <a:lvl1pPr marL="0" indent="0">
              <a:buNone/>
              <a:defRPr sz="2400">
                <a:latin typeface="+mj-lt"/>
              </a:defRPr>
            </a:lvl1pPr>
          </a:lstStyle>
          <a:p>
            <a:r>
              <a:rPr lang="en-NL" dirty="0"/>
              <a:t>Optie B</a:t>
            </a:r>
          </a:p>
        </p:txBody>
      </p:sp>
    </p:spTree>
    <p:extLst>
      <p:ext uri="{BB962C8B-B14F-4D97-AF65-F5344CB8AC3E}">
        <p14:creationId xmlns:p14="http://schemas.microsoft.com/office/powerpoint/2010/main" val="693410159"/>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subtitel en vergelijk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15A664A-E773-6FCE-9608-1A4A8F58D10D}"/>
              </a:ext>
            </a:extLst>
          </p:cNvPr>
          <p:cNvSpPr/>
          <p:nvPr userDrawn="1"/>
        </p:nvSpPr>
        <p:spPr>
          <a:xfrm>
            <a:off x="0" y="-1"/>
            <a:ext cx="12192000" cy="230647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18" name="Text Placeholder 15">
            <a:extLst>
              <a:ext uri="{FF2B5EF4-FFF2-40B4-BE49-F238E27FC236}">
                <a16:creationId xmlns:a16="http://schemas.microsoft.com/office/drawing/2014/main" id="{FDEA12C0-47A3-7CEB-9BC1-11D765C89ED3}"/>
              </a:ext>
            </a:extLst>
          </p:cNvPr>
          <p:cNvSpPr>
            <a:spLocks noGrp="1"/>
          </p:cNvSpPr>
          <p:nvPr>
            <p:ph type="body" sz="quarter" idx="14" hasCustomPrompt="1"/>
          </p:nvPr>
        </p:nvSpPr>
        <p:spPr>
          <a:xfrm>
            <a:off x="497237" y="1153236"/>
            <a:ext cx="11197525" cy="1153236"/>
          </a:xfrm>
        </p:spPr>
        <p:txBody>
          <a:bodyPr>
            <a:normAutofit/>
          </a:bodyPr>
          <a:lstStyle>
            <a:lvl1pPr marL="0" indent="0">
              <a:buNone/>
              <a:defRPr sz="2400">
                <a:latin typeface="+mj-lt"/>
              </a:defRPr>
            </a:lvl1pPr>
          </a:lstStyle>
          <a:p>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br>
              <a:rPr lang="en-GB" dirty="0"/>
            </a:br>
            <a:r>
              <a:rPr lang="en-GB" dirty="0"/>
              <a:t>De </a:t>
            </a:r>
            <a:r>
              <a:rPr lang="en-GB" dirty="0" err="1"/>
              <a:t>ondertitel</a:t>
            </a:r>
            <a:r>
              <a:rPr lang="en-GB" dirty="0"/>
              <a:t> of </a:t>
            </a:r>
            <a:r>
              <a:rPr lang="en-GB" dirty="0" err="1"/>
              <a:t>aanvullende</a:t>
            </a:r>
            <a:r>
              <a:rPr lang="en-GB" dirty="0"/>
              <a:t> </a:t>
            </a:r>
            <a:r>
              <a:rPr lang="en-GB" dirty="0" err="1"/>
              <a:t>informatie</a:t>
            </a:r>
            <a:r>
              <a:rPr lang="en-GB" dirty="0"/>
              <a:t> </a:t>
            </a:r>
            <a:r>
              <a:rPr lang="en-GB" dirty="0" err="1"/>
              <a:t>kan</a:t>
            </a:r>
            <a:r>
              <a:rPr lang="en-GB" dirty="0"/>
              <a:t> over twee regels </a:t>
            </a:r>
            <a:r>
              <a:rPr lang="en-GB" dirty="0" err="1"/>
              <a:t>lopen</a:t>
            </a:r>
            <a:endParaRPr lang="en-GB" dirty="0"/>
          </a:p>
        </p:txBody>
      </p:sp>
      <p:sp>
        <p:nvSpPr>
          <p:cNvPr id="4" name="Title Placeholder 1">
            <a:extLst>
              <a:ext uri="{FF2B5EF4-FFF2-40B4-BE49-F238E27FC236}">
                <a16:creationId xmlns:a16="http://schemas.microsoft.com/office/drawing/2014/main" id="{975E3B05-59BB-15A6-21A6-4D376E319403}"/>
              </a:ext>
            </a:extLst>
          </p:cNvPr>
          <p:cNvSpPr>
            <a:spLocks noGrp="1"/>
          </p:cNvSpPr>
          <p:nvPr>
            <p:ph type="title" hasCustomPrompt="1"/>
          </p:nvPr>
        </p:nvSpPr>
        <p:spPr>
          <a:xfrm>
            <a:off x="497237" y="243206"/>
            <a:ext cx="11197525" cy="910030"/>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10" name="Text Placeholder 15">
            <a:extLst>
              <a:ext uri="{FF2B5EF4-FFF2-40B4-BE49-F238E27FC236}">
                <a16:creationId xmlns:a16="http://schemas.microsoft.com/office/drawing/2014/main" id="{E9B50377-8D71-571F-BDD6-DCD51EE39263}"/>
              </a:ext>
            </a:extLst>
          </p:cNvPr>
          <p:cNvSpPr>
            <a:spLocks noGrp="1"/>
          </p:cNvSpPr>
          <p:nvPr>
            <p:ph type="body" sz="quarter" idx="15"/>
          </p:nvPr>
        </p:nvSpPr>
        <p:spPr>
          <a:xfrm>
            <a:off x="497238" y="3346806"/>
            <a:ext cx="5268687" cy="3261997"/>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cxnSp>
        <p:nvCxnSpPr>
          <p:cNvPr id="11" name="Straight Connector 10">
            <a:extLst>
              <a:ext uri="{FF2B5EF4-FFF2-40B4-BE49-F238E27FC236}">
                <a16:creationId xmlns:a16="http://schemas.microsoft.com/office/drawing/2014/main" id="{A47D6598-E216-B11F-8837-1A8A3E5B05A5}"/>
              </a:ext>
            </a:extLst>
          </p:cNvPr>
          <p:cNvCxnSpPr>
            <a:cxnSpLocks/>
          </p:cNvCxnSpPr>
          <p:nvPr userDrawn="1"/>
        </p:nvCxnSpPr>
        <p:spPr>
          <a:xfrm>
            <a:off x="6096000" y="2589292"/>
            <a:ext cx="0" cy="38869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99BD2143-A5A7-12FE-FC4D-C2321F786B06}"/>
              </a:ext>
            </a:extLst>
          </p:cNvPr>
          <p:cNvSpPr>
            <a:spLocks noGrp="1"/>
          </p:cNvSpPr>
          <p:nvPr>
            <p:ph type="body" sz="quarter" idx="16" hasCustomPrompt="1"/>
          </p:nvPr>
        </p:nvSpPr>
        <p:spPr>
          <a:xfrm>
            <a:off x="497238" y="2561614"/>
            <a:ext cx="5268678" cy="497522"/>
          </a:xfrm>
        </p:spPr>
        <p:txBody>
          <a:bodyPr>
            <a:noAutofit/>
          </a:bodyPr>
          <a:lstStyle>
            <a:lvl1pPr marL="0" indent="0">
              <a:buNone/>
              <a:defRPr sz="2400">
                <a:latin typeface="TheMix C5s SemiLight" panose="020B0402050302020203" pitchFamily="34" charset="0"/>
              </a:defRPr>
            </a:lvl1pPr>
          </a:lstStyle>
          <a:p>
            <a:r>
              <a:rPr lang="en-NL" dirty="0"/>
              <a:t>Optie A</a:t>
            </a:r>
          </a:p>
        </p:txBody>
      </p:sp>
      <p:sp>
        <p:nvSpPr>
          <p:cNvPr id="13" name="Text Placeholder 15">
            <a:extLst>
              <a:ext uri="{FF2B5EF4-FFF2-40B4-BE49-F238E27FC236}">
                <a16:creationId xmlns:a16="http://schemas.microsoft.com/office/drawing/2014/main" id="{B8C96CA1-C629-3B1B-6824-35845EE8B006}"/>
              </a:ext>
            </a:extLst>
          </p:cNvPr>
          <p:cNvSpPr>
            <a:spLocks noGrp="1"/>
          </p:cNvSpPr>
          <p:nvPr>
            <p:ph type="body" sz="quarter" idx="17"/>
          </p:nvPr>
        </p:nvSpPr>
        <p:spPr>
          <a:xfrm>
            <a:off x="6426075" y="3352797"/>
            <a:ext cx="5268687" cy="3261997"/>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14" name="Text Placeholder 15">
            <a:extLst>
              <a:ext uri="{FF2B5EF4-FFF2-40B4-BE49-F238E27FC236}">
                <a16:creationId xmlns:a16="http://schemas.microsoft.com/office/drawing/2014/main" id="{C91645F4-DBD5-A80B-8E0D-40813B3473CC}"/>
              </a:ext>
            </a:extLst>
          </p:cNvPr>
          <p:cNvSpPr>
            <a:spLocks noGrp="1"/>
          </p:cNvSpPr>
          <p:nvPr>
            <p:ph type="body" sz="quarter" idx="18" hasCustomPrompt="1"/>
          </p:nvPr>
        </p:nvSpPr>
        <p:spPr>
          <a:xfrm>
            <a:off x="6426075" y="2567605"/>
            <a:ext cx="5268678" cy="497522"/>
          </a:xfrm>
        </p:spPr>
        <p:txBody>
          <a:bodyPr>
            <a:noAutofit/>
          </a:bodyPr>
          <a:lstStyle>
            <a:lvl1pPr marL="0" indent="0">
              <a:buNone/>
              <a:defRPr sz="2400">
                <a:latin typeface="TheMix C5s SemiLight" panose="020B0402050302020203" pitchFamily="34" charset="0"/>
              </a:defRPr>
            </a:lvl1pPr>
          </a:lstStyle>
          <a:p>
            <a:r>
              <a:rPr lang="en-NL" dirty="0"/>
              <a:t>Optie B</a:t>
            </a:r>
          </a:p>
        </p:txBody>
      </p:sp>
    </p:spTree>
    <p:extLst>
      <p:ext uri="{BB962C8B-B14F-4D97-AF65-F5344CB8AC3E}">
        <p14:creationId xmlns:p14="http://schemas.microsoft.com/office/powerpoint/2010/main" val="362354521"/>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E5888826-C4B5-7161-5D5B-668F9DAC028F}"/>
              </a:ext>
            </a:extLst>
          </p:cNvPr>
          <p:cNvSpPr>
            <a:spLocks noGrp="1"/>
          </p:cNvSpPr>
          <p:nvPr>
            <p:ph type="title" hasCustomPrompt="1"/>
          </p:nvPr>
        </p:nvSpPr>
        <p:spPr>
          <a:xfrm>
            <a:off x="497237" y="243206"/>
            <a:ext cx="11197525" cy="959062"/>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Tree>
    <p:extLst>
      <p:ext uri="{BB962C8B-B14F-4D97-AF65-F5344CB8AC3E}">
        <p14:creationId xmlns:p14="http://schemas.microsoft.com/office/powerpoint/2010/main" val="857529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diagram of grafiek en tekst">
    <p:spTree>
      <p:nvGrpSpPr>
        <p:cNvPr id="1" name=""/>
        <p:cNvGrpSpPr/>
        <p:nvPr/>
      </p:nvGrpSpPr>
      <p:grpSpPr>
        <a:xfrm>
          <a:off x="0" y="0"/>
          <a:ext cx="0" cy="0"/>
          <a:chOff x="0" y="0"/>
          <a:chExt cx="0" cy="0"/>
        </a:xfrm>
      </p:grpSpPr>
      <p:pic>
        <p:nvPicPr>
          <p:cNvPr id="13" name="Picture 12" descr="Shape&#10;&#10;Description automatically generated with low confidence">
            <a:extLst>
              <a:ext uri="{FF2B5EF4-FFF2-40B4-BE49-F238E27FC236}">
                <a16:creationId xmlns:a16="http://schemas.microsoft.com/office/drawing/2014/main" id="{CE41AFEB-EB7F-BC9E-8FAA-50B316BA9A85}"/>
              </a:ext>
            </a:extLst>
          </p:cNvPr>
          <p:cNvPicPr>
            <a:picLocks noChangeAspect="1"/>
          </p:cNvPicPr>
          <p:nvPr userDrawn="1"/>
        </p:nvPicPr>
        <p:blipFill>
          <a:blip r:embed="rId2"/>
          <a:stretch>
            <a:fillRect/>
          </a:stretch>
        </p:blipFill>
        <p:spPr>
          <a:xfrm>
            <a:off x="7000917" y="1712777"/>
            <a:ext cx="4937497" cy="1622592"/>
          </a:xfrm>
          <a:prstGeom prst="rect">
            <a:avLst/>
          </a:prstGeom>
        </p:spPr>
      </p:pic>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3" name="Text Placeholder 15">
            <a:extLst>
              <a:ext uri="{FF2B5EF4-FFF2-40B4-BE49-F238E27FC236}">
                <a16:creationId xmlns:a16="http://schemas.microsoft.com/office/drawing/2014/main" id="{A6E6E508-F1EC-6272-B85C-A2A2478E23F5}"/>
              </a:ext>
            </a:extLst>
          </p:cNvPr>
          <p:cNvSpPr>
            <a:spLocks noGrp="1"/>
          </p:cNvSpPr>
          <p:nvPr>
            <p:ph type="body" sz="quarter" idx="15" hasCustomPrompt="1"/>
          </p:nvPr>
        </p:nvSpPr>
        <p:spPr>
          <a:xfrm>
            <a:off x="7029509" y="3637491"/>
            <a:ext cx="4908905" cy="2977303"/>
          </a:xfrm>
        </p:spPr>
        <p:txBody>
          <a:bodyPr>
            <a:normAutofit/>
          </a:bodyPr>
          <a:lstStyle>
            <a:lvl1pPr marL="0" indent="0">
              <a:buNone/>
              <a:defRPr sz="180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stStyle>
          <a:p>
            <a:r>
              <a:rPr lang="nl-NL" dirty="0"/>
              <a:t>Om het type diagram of grafiek te veranderen, selecteer je de tab ‘Grafiekontwerp’. Zo kun je de data of de weergave naar wens veranderen.</a:t>
            </a:r>
          </a:p>
        </p:txBody>
      </p:sp>
      <p:sp>
        <p:nvSpPr>
          <p:cNvPr id="5" name="Title Placeholder 1">
            <a:extLst>
              <a:ext uri="{FF2B5EF4-FFF2-40B4-BE49-F238E27FC236}">
                <a16:creationId xmlns:a16="http://schemas.microsoft.com/office/drawing/2014/main" id="{BB7F1EF5-DD04-99A2-3E1C-39359F543176}"/>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de </a:t>
            </a:r>
            <a:r>
              <a:rPr lang="en-GB" dirty="0" err="1"/>
              <a:t>titel</a:t>
            </a:r>
            <a:r>
              <a:rPr lang="en-GB" dirty="0"/>
              <a:t> van de diagram of </a:t>
            </a:r>
            <a:r>
              <a:rPr lang="en-GB" dirty="0" err="1"/>
              <a:t>grafiek</a:t>
            </a:r>
            <a:endParaRPr lang="en-NL" dirty="0"/>
          </a:p>
        </p:txBody>
      </p:sp>
      <p:sp>
        <p:nvSpPr>
          <p:cNvPr id="14" name="Chart Placeholder 8">
            <a:extLst>
              <a:ext uri="{FF2B5EF4-FFF2-40B4-BE49-F238E27FC236}">
                <a16:creationId xmlns:a16="http://schemas.microsoft.com/office/drawing/2014/main" id="{16304957-1D5C-706B-AD4B-673777E1B598}"/>
              </a:ext>
            </a:extLst>
          </p:cNvPr>
          <p:cNvSpPr>
            <a:spLocks noGrp="1"/>
          </p:cNvSpPr>
          <p:nvPr>
            <p:ph type="chart" sz="quarter" idx="10"/>
          </p:nvPr>
        </p:nvSpPr>
        <p:spPr>
          <a:xfrm>
            <a:off x="497237" y="1469571"/>
            <a:ext cx="6152521" cy="5145223"/>
          </a:xfrm>
        </p:spPr>
        <p:txBody>
          <a:bodyPr/>
          <a:lstStyle>
            <a:lvl1pPr marL="0" indent="0">
              <a:buNone/>
              <a:defRPr/>
            </a:lvl1pPr>
          </a:lstStyle>
          <a:p>
            <a:r>
              <a:rPr lang="nl-NL"/>
              <a:t>Klik op het pictogram als u een grafiek wilt toevoegen</a:t>
            </a:r>
            <a:endParaRPr lang="en-NL" dirty="0"/>
          </a:p>
        </p:txBody>
      </p:sp>
      <p:sp>
        <p:nvSpPr>
          <p:cNvPr id="16" name="Text Placeholder 60">
            <a:extLst>
              <a:ext uri="{FF2B5EF4-FFF2-40B4-BE49-F238E27FC236}">
                <a16:creationId xmlns:a16="http://schemas.microsoft.com/office/drawing/2014/main" id="{EEF00C80-84DE-7E53-6D8B-7A93028AB6AC}"/>
              </a:ext>
            </a:extLst>
          </p:cNvPr>
          <p:cNvSpPr>
            <a:spLocks noGrp="1"/>
          </p:cNvSpPr>
          <p:nvPr>
            <p:ph type="body" sz="quarter" idx="17" hasCustomPrompt="1"/>
          </p:nvPr>
        </p:nvSpPr>
        <p:spPr>
          <a:xfrm>
            <a:off x="7000917" y="1726199"/>
            <a:ext cx="4937497" cy="1609170"/>
          </a:xfrm>
        </p:spPr>
        <p:txBody>
          <a:bodyPr lIns="288000" tIns="72000" rIns="288000" bIns="108000" anchor="ctr" anchorCtr="0">
            <a:normAutofit/>
          </a:bodyPr>
          <a:lstStyle>
            <a:lvl1pPr marL="0" indent="0">
              <a:lnSpc>
                <a:spcPct val="120000"/>
              </a:lnSpc>
              <a:buNone/>
              <a:defRPr sz="3600">
                <a:latin typeface="TheMix C5s SemiLight" panose="020B0402050302020203" pitchFamily="34" charset="0"/>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pPr lvl="0"/>
            <a:r>
              <a:rPr lang="en-GB" dirty="0" err="1"/>
              <a:t>Schrijf</a:t>
            </a:r>
            <a:r>
              <a:rPr lang="en-GB" dirty="0"/>
              <a:t> </a:t>
            </a:r>
            <a:r>
              <a:rPr lang="en-GB" dirty="0" err="1"/>
              <a:t>hier</a:t>
            </a:r>
            <a:r>
              <a:rPr lang="en-GB" dirty="0"/>
              <a:t> </a:t>
            </a:r>
            <a:r>
              <a:rPr lang="en-GB" dirty="0" err="1"/>
              <a:t>iets</a:t>
            </a:r>
            <a:r>
              <a:rPr lang="en-GB" dirty="0"/>
              <a:t> over de diagram of </a:t>
            </a:r>
            <a:r>
              <a:rPr lang="en-GB" dirty="0" err="1"/>
              <a:t>grafiek</a:t>
            </a:r>
            <a:endParaRPr lang="en-NL" dirty="0"/>
          </a:p>
        </p:txBody>
      </p:sp>
    </p:spTree>
    <p:extLst>
      <p:ext uri="{BB962C8B-B14F-4D97-AF65-F5344CB8AC3E}">
        <p14:creationId xmlns:p14="http://schemas.microsoft.com/office/powerpoint/2010/main" val="58862209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en tabel">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5" name="Table Placeholder 3">
            <a:extLst>
              <a:ext uri="{FF2B5EF4-FFF2-40B4-BE49-F238E27FC236}">
                <a16:creationId xmlns:a16="http://schemas.microsoft.com/office/drawing/2014/main" id="{CCBDA146-9627-331A-C44C-29C7A5DD0DBE}"/>
              </a:ext>
            </a:extLst>
          </p:cNvPr>
          <p:cNvSpPr>
            <a:spLocks noGrp="1"/>
          </p:cNvSpPr>
          <p:nvPr>
            <p:ph type="tbl" sz="quarter" idx="11"/>
          </p:nvPr>
        </p:nvSpPr>
        <p:spPr>
          <a:xfrm>
            <a:off x="497236" y="1469571"/>
            <a:ext cx="11197525" cy="5145223"/>
          </a:xfrm>
        </p:spPr>
        <p:txBody>
          <a:bodyPr/>
          <a:lstStyle>
            <a:lvl1pPr marL="0" indent="0">
              <a:buNone/>
              <a:defRPr/>
            </a:lvl1pPr>
          </a:lstStyle>
          <a:p>
            <a:r>
              <a:rPr lang="nl-NL"/>
              <a:t>Klik op het pictogram als u een tabel wilt toevoegen</a:t>
            </a:r>
            <a:endParaRPr lang="en-NL" dirty="0"/>
          </a:p>
        </p:txBody>
      </p:sp>
      <p:sp>
        <p:nvSpPr>
          <p:cNvPr id="2" name="Title Placeholder 1">
            <a:extLst>
              <a:ext uri="{FF2B5EF4-FFF2-40B4-BE49-F238E27FC236}">
                <a16:creationId xmlns:a16="http://schemas.microsoft.com/office/drawing/2014/main" id="{D7DC895C-AD4B-A319-B968-FD820FC7FB94}"/>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de </a:t>
            </a:r>
            <a:r>
              <a:rPr lang="en-GB" dirty="0" err="1"/>
              <a:t>titel</a:t>
            </a:r>
            <a:r>
              <a:rPr lang="en-GB" dirty="0"/>
              <a:t> van de </a:t>
            </a:r>
            <a:r>
              <a:rPr lang="en-GB" dirty="0" err="1"/>
              <a:t>tabel</a:t>
            </a:r>
            <a:endParaRPr lang="en-NL" dirty="0"/>
          </a:p>
        </p:txBody>
      </p:sp>
    </p:spTree>
    <p:extLst>
      <p:ext uri="{BB962C8B-B14F-4D97-AF65-F5344CB8AC3E}">
        <p14:creationId xmlns:p14="http://schemas.microsoft.com/office/powerpoint/2010/main" val="3406767644"/>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itaat en toeschrijvin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599E2F79-3336-927E-A8E5-F053F7937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4245" y="2742874"/>
            <a:ext cx="4759379" cy="2746123"/>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344243" y="2742874"/>
            <a:ext cx="4759380" cy="1843031"/>
          </a:xfrm>
        </p:spPr>
        <p:txBody>
          <a:bodyPr wrap="square" lIns="180000" tIns="108000" rIns="180000" bIns="108000" anchor="ctr" anchorCtr="0">
            <a:normAutofit/>
          </a:bodyPr>
          <a:lstStyle>
            <a:lvl1pPr marL="0" indent="0">
              <a:lnSpc>
                <a:spcPct val="120000"/>
              </a:lnSpc>
              <a:buFont typeface="+mj-lt"/>
              <a:buNone/>
              <a:defRPr sz="3200" b="0" i="1">
                <a:latin typeface="+mj-lt"/>
              </a:defRPr>
            </a:lvl1pPr>
          </a:lstStyle>
          <a:p>
            <a:r>
              <a:rPr lang="en-GB" dirty="0">
                <a:effectLst/>
              </a:rPr>
              <a:t>“</a:t>
            </a:r>
            <a:r>
              <a:rPr lang="en-GB" dirty="0" err="1">
                <a:effectLst/>
              </a:rPr>
              <a:t>Dit</a:t>
            </a:r>
            <a:r>
              <a:rPr lang="en-GB" dirty="0">
                <a:effectLst/>
              </a:rPr>
              <a:t> is </a:t>
            </a:r>
            <a:r>
              <a:rPr lang="en-GB" dirty="0" err="1">
                <a:effectLst/>
              </a:rPr>
              <a:t>een</a:t>
            </a:r>
            <a:r>
              <a:rPr lang="en-GB" dirty="0">
                <a:effectLst/>
              </a:rPr>
              <a:t> </a:t>
            </a:r>
            <a:r>
              <a:rPr lang="en-GB" dirty="0" err="1">
                <a:effectLst/>
              </a:rPr>
              <a:t>dia</a:t>
            </a:r>
            <a:r>
              <a:rPr lang="en-GB" dirty="0">
                <a:effectLst/>
              </a:rPr>
              <a:t> met </a:t>
            </a:r>
            <a:r>
              <a:rPr lang="en-GB" dirty="0" err="1">
                <a:effectLst/>
              </a:rPr>
              <a:t>ruimte</a:t>
            </a:r>
            <a:r>
              <a:rPr lang="en-GB" dirty="0">
                <a:effectLst/>
              </a:rPr>
              <a:t> </a:t>
            </a:r>
            <a:r>
              <a:rPr lang="en-GB" dirty="0" err="1">
                <a:effectLst/>
              </a:rPr>
              <a:t>voor</a:t>
            </a:r>
            <a:r>
              <a:rPr lang="en-GB" dirty="0">
                <a:effectLst/>
              </a:rPr>
              <a:t> </a:t>
            </a:r>
            <a:r>
              <a:rPr lang="en-GB" dirty="0" err="1">
                <a:effectLst/>
              </a:rPr>
              <a:t>een</a:t>
            </a:r>
            <a:r>
              <a:rPr lang="en-GB" dirty="0">
                <a:effectLst/>
              </a:rPr>
              <a:t> </a:t>
            </a:r>
            <a:r>
              <a:rPr lang="en-GB" dirty="0" err="1">
                <a:effectLst/>
              </a:rPr>
              <a:t>toepasselijk</a:t>
            </a:r>
            <a:r>
              <a:rPr lang="en-GB" dirty="0">
                <a:effectLst/>
              </a:rPr>
              <a:t> </a:t>
            </a:r>
            <a:r>
              <a:rPr lang="en-GB" dirty="0" err="1">
                <a:effectLst/>
              </a:rPr>
              <a:t>citaat</a:t>
            </a:r>
            <a:r>
              <a:rPr lang="en-GB" dirty="0">
                <a:effectLst/>
              </a:rPr>
              <a:t>”</a:t>
            </a:r>
          </a:p>
        </p:txBody>
      </p:sp>
      <p:sp>
        <p:nvSpPr>
          <p:cNvPr id="9" name="Text Placeholder 8">
            <a:extLst>
              <a:ext uri="{FF2B5EF4-FFF2-40B4-BE49-F238E27FC236}">
                <a16:creationId xmlns:a16="http://schemas.microsoft.com/office/drawing/2014/main" id="{05B160EA-57A3-F0F8-DA6F-696FCB368FDD}"/>
              </a:ext>
            </a:extLst>
          </p:cNvPr>
          <p:cNvSpPr>
            <a:spLocks noGrp="1"/>
          </p:cNvSpPr>
          <p:nvPr>
            <p:ph type="body" sz="quarter" idx="10" hasCustomPrompt="1"/>
          </p:nvPr>
        </p:nvSpPr>
        <p:spPr>
          <a:xfrm>
            <a:off x="344241" y="4585905"/>
            <a:ext cx="4759383" cy="888128"/>
          </a:xfrm>
        </p:spPr>
        <p:txBody>
          <a:bodyPr lIns="180000" tIns="72000" rIns="180000" bIns="108000" anchor="ctr" anchorCtr="0"/>
          <a:lstStyle>
            <a:lvl1pPr marL="0" indent="0">
              <a:buNone/>
              <a:defRPr>
                <a:latin typeface="+mj-lt"/>
              </a:defRPr>
            </a:lvl1pPr>
          </a:lstStyle>
          <a:p>
            <a:pPr lvl="0"/>
            <a:r>
              <a:rPr lang="en-GB" dirty="0"/>
              <a:t>– Constant </a:t>
            </a:r>
            <a:r>
              <a:rPr lang="en-GB" dirty="0" err="1"/>
              <a:t>Helder</a:t>
            </a:r>
            <a:endParaRPr lang="en-NL" dirty="0"/>
          </a:p>
        </p:txBody>
      </p:sp>
    </p:spTree>
    <p:extLst>
      <p:ext uri="{BB962C8B-B14F-4D97-AF65-F5344CB8AC3E}">
        <p14:creationId xmlns:p14="http://schemas.microsoft.com/office/powerpoint/2010/main" val="529661742"/>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Vragen om vragen">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8BB8B158-EDCC-8F51-0790-6C4403293AB6}"/>
              </a:ext>
            </a:extLst>
          </p:cNvPr>
          <p:cNvSpPr/>
          <p:nvPr userDrawn="1"/>
        </p:nvSpPr>
        <p:spPr>
          <a:xfrm>
            <a:off x="342900" y="2807494"/>
            <a:ext cx="5395912" cy="1114425"/>
          </a:xfrm>
          <a:prstGeom prst="roundRect">
            <a:avLst>
              <a:gd name="adj" fmla="val 21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6" name="TextBox 5">
            <a:extLst>
              <a:ext uri="{FF2B5EF4-FFF2-40B4-BE49-F238E27FC236}">
                <a16:creationId xmlns:a16="http://schemas.microsoft.com/office/drawing/2014/main" id="{FA710171-4B9E-40C6-ED46-F220DF271505}"/>
              </a:ext>
            </a:extLst>
          </p:cNvPr>
          <p:cNvSpPr txBox="1"/>
          <p:nvPr userDrawn="1"/>
        </p:nvSpPr>
        <p:spPr>
          <a:xfrm>
            <a:off x="528638" y="2979985"/>
            <a:ext cx="5210174" cy="769441"/>
          </a:xfrm>
          <a:prstGeom prst="rect">
            <a:avLst/>
          </a:prstGeom>
          <a:noFill/>
        </p:spPr>
        <p:txBody>
          <a:bodyPr wrap="square" rtlCol="0">
            <a:spAutoFit/>
          </a:bodyPr>
          <a:lstStyle/>
          <a:p>
            <a:r>
              <a:rPr lang="en-GB" sz="4400" dirty="0" err="1">
                <a:effectLst/>
                <a:latin typeface="+mj-lt"/>
              </a:rPr>
              <a:t>Zijn</a:t>
            </a:r>
            <a:r>
              <a:rPr lang="en-GB" sz="4400" dirty="0">
                <a:effectLst/>
                <a:latin typeface="+mj-lt"/>
              </a:rPr>
              <a:t> er </a:t>
            </a:r>
            <a:r>
              <a:rPr lang="en-GB" sz="4400" dirty="0" err="1">
                <a:effectLst/>
                <a:latin typeface="+mj-lt"/>
              </a:rPr>
              <a:t>nog</a:t>
            </a:r>
            <a:r>
              <a:rPr lang="en-GB" sz="4400" dirty="0">
                <a:effectLst/>
                <a:latin typeface="+mj-lt"/>
              </a:rPr>
              <a:t> </a:t>
            </a:r>
            <a:r>
              <a:rPr lang="en-GB" sz="4400" dirty="0" err="1">
                <a:effectLst/>
                <a:latin typeface="+mj-lt"/>
              </a:rPr>
              <a:t>vragen</a:t>
            </a:r>
            <a:r>
              <a:rPr lang="en-GB" sz="4400" dirty="0">
                <a:effectLst/>
                <a:latin typeface="+mj-lt"/>
              </a:rPr>
              <a:t>?</a:t>
            </a:r>
            <a:endParaRPr lang="en-NL" sz="4400" dirty="0">
              <a:latin typeface="+mj-lt"/>
            </a:endParaRPr>
          </a:p>
        </p:txBody>
      </p:sp>
    </p:spTree>
    <p:extLst>
      <p:ext uri="{BB962C8B-B14F-4D97-AF65-F5344CB8AC3E}">
        <p14:creationId xmlns:p14="http://schemas.microsoft.com/office/powerpoint/2010/main" val="237635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oorblad met titel en ondertitel link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B43FA0F6-DACB-7346-8D86-C2D31B6C6A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97238" y="2591536"/>
            <a:ext cx="4802400" cy="2761168"/>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497238" y="2591535"/>
            <a:ext cx="4776437" cy="1601590"/>
          </a:xfrm>
        </p:spPr>
        <p:txBody>
          <a:bodyPr wrap="square" lIns="288000" tIns="108000" rIns="288000" bIns="108000" anchor="ctr" anchorCtr="0">
            <a:normAutofit/>
          </a:bodyPr>
          <a:lstStyle>
            <a:lvl1pPr marL="0" indent="0">
              <a:lnSpc>
                <a:spcPct val="120000"/>
              </a:lnSpc>
              <a:buFont typeface="+mj-lt"/>
              <a:buNone/>
              <a:defRPr sz="36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pakkende</a:t>
            </a:r>
            <a:r>
              <a:rPr lang="en-GB" dirty="0">
                <a:effectLst/>
              </a:rPr>
              <a:t> </a:t>
            </a:r>
            <a:r>
              <a:rPr lang="en-GB" dirty="0" err="1">
                <a:effectLst/>
              </a:rPr>
              <a:t>titel</a:t>
            </a:r>
            <a:endParaRPr lang="en-GB" dirty="0">
              <a:effectLst/>
            </a:endParaRPr>
          </a:p>
        </p:txBody>
      </p:sp>
      <p:sp>
        <p:nvSpPr>
          <p:cNvPr id="61" name="Text Placeholder 60">
            <a:extLst>
              <a:ext uri="{FF2B5EF4-FFF2-40B4-BE49-F238E27FC236}">
                <a16:creationId xmlns:a16="http://schemas.microsoft.com/office/drawing/2014/main" id="{98203FF4-4667-7200-BBCD-2514FEA4DB1C}"/>
              </a:ext>
            </a:extLst>
          </p:cNvPr>
          <p:cNvSpPr>
            <a:spLocks noGrp="1"/>
          </p:cNvSpPr>
          <p:nvPr>
            <p:ph type="body" sz="quarter" idx="15" hasCustomPrompt="1"/>
          </p:nvPr>
        </p:nvSpPr>
        <p:spPr>
          <a:xfrm>
            <a:off x="497238" y="4200390"/>
            <a:ext cx="4776436" cy="1150189"/>
          </a:xfrm>
        </p:spPr>
        <p:txBody>
          <a:bodyPr lIns="288000" tIns="72000" rIns="288000" bIns="108000" anchor="ctr" anchorCtr="0">
            <a:normAutofit/>
          </a:bodyPr>
          <a:lstStyle>
            <a:lvl1pPr marL="0" indent="0">
              <a:lnSpc>
                <a:spcPct val="120000"/>
              </a:lnSpc>
              <a:buNone/>
              <a:defRPr sz="2400">
                <a:latin typeface="TheMix C5s SemiLight" panose="020B0402050302020203" pitchFamily="34" charset="0"/>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pPr lvl="0"/>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endParaRPr lang="en-NL" dirty="0"/>
          </a:p>
        </p:txBody>
      </p:sp>
      <p:sp>
        <p:nvSpPr>
          <p:cNvPr id="38" name="Picture Placeholder 36">
            <a:extLst>
              <a:ext uri="{FF2B5EF4-FFF2-40B4-BE49-F238E27FC236}">
                <a16:creationId xmlns:a16="http://schemas.microsoft.com/office/drawing/2014/main" id="{0F45FD1C-5176-9E5C-8EFE-3511973BB71E}"/>
              </a:ext>
            </a:extLst>
          </p:cNvPr>
          <p:cNvSpPr>
            <a:spLocks noGrp="1"/>
          </p:cNvSpPr>
          <p:nvPr>
            <p:ph type="pic" sz="quarter" idx="24" hasCustomPrompt="1"/>
          </p:nvPr>
        </p:nvSpPr>
        <p:spPr>
          <a:xfrm>
            <a:off x="3979935" y="216457"/>
            <a:ext cx="4161924" cy="309600"/>
          </a:xfrm>
          <a:blipFill>
            <a:blip r:embed="rId5">
              <a:extLst>
                <a:ext uri="{96DAC541-7B7A-43D3-8B79-37D633B846F1}">
                  <asvg:svgBlip xmlns:asvg="http://schemas.microsoft.com/office/drawing/2016/SVG/main" r:embed="rId6"/>
                </a:ext>
              </a:extLst>
            </a:blip>
            <a:srcRect/>
            <a:stretch>
              <a:fillRect l="-699" t="-14266" r="-2495" b="1"/>
            </a:stretch>
          </a:blipFill>
        </p:spPr>
        <p:txBody>
          <a:bodyPr/>
          <a:lstStyle>
            <a:lvl1pPr marL="0" indent="0">
              <a:buNone/>
              <a:defRPr/>
            </a:lvl1pPr>
          </a:lstStyle>
          <a:p>
            <a:r>
              <a:rPr lang="en-NL" dirty="0"/>
              <a:t> </a:t>
            </a:r>
          </a:p>
        </p:txBody>
      </p:sp>
      <p:sp>
        <p:nvSpPr>
          <p:cNvPr id="29" name="Picture Placeholder 28">
            <a:extLst>
              <a:ext uri="{FF2B5EF4-FFF2-40B4-BE49-F238E27FC236}">
                <a16:creationId xmlns:a16="http://schemas.microsoft.com/office/drawing/2014/main" id="{3E4340EA-42BD-0766-68D8-EEFD6AFC146A}"/>
              </a:ext>
            </a:extLst>
          </p:cNvPr>
          <p:cNvSpPr>
            <a:spLocks noGrp="1"/>
          </p:cNvSpPr>
          <p:nvPr>
            <p:ph type="pic" sz="quarter" idx="18" hasCustomPrompt="1"/>
          </p:nvPr>
        </p:nvSpPr>
        <p:spPr>
          <a:xfrm>
            <a:off x="4767986" y="216522"/>
            <a:ext cx="738000" cy="316800"/>
          </a:xfrm>
          <a:blipFill>
            <a:blip r:embed="rId7">
              <a:extLst>
                <a:ext uri="{96DAC541-7B7A-43D3-8B79-37D633B846F1}">
                  <asvg:svgBlip xmlns:asvg="http://schemas.microsoft.com/office/drawing/2016/SVG/main" r:embed="rId8"/>
                </a:ext>
              </a:extLst>
            </a:blip>
            <a:srcRect/>
            <a:stretch>
              <a:fillRect l="503" r="503"/>
            </a:stretch>
          </a:blipFill>
        </p:spPr>
        <p:txBody>
          <a:bodyPr/>
          <a:lstStyle>
            <a:lvl1pPr marL="0" indent="0">
              <a:buNone/>
              <a:defRPr/>
            </a:lvl1pPr>
          </a:lstStyle>
          <a:p>
            <a:r>
              <a:rPr lang="en-NL" dirty="0"/>
              <a:t> </a:t>
            </a:r>
          </a:p>
        </p:txBody>
      </p:sp>
      <p:sp>
        <p:nvSpPr>
          <p:cNvPr id="30" name="Picture Placeholder 28">
            <a:extLst>
              <a:ext uri="{FF2B5EF4-FFF2-40B4-BE49-F238E27FC236}">
                <a16:creationId xmlns:a16="http://schemas.microsoft.com/office/drawing/2014/main" id="{1B875B3F-814C-BD58-03C1-880E7058C1D9}"/>
              </a:ext>
            </a:extLst>
          </p:cNvPr>
          <p:cNvSpPr>
            <a:spLocks noGrp="1"/>
          </p:cNvSpPr>
          <p:nvPr>
            <p:ph type="pic" sz="quarter" idx="19" hasCustomPrompt="1"/>
          </p:nvPr>
        </p:nvSpPr>
        <p:spPr>
          <a:xfrm>
            <a:off x="7414689" y="216522"/>
            <a:ext cx="738000" cy="316800"/>
          </a:xfrm>
          <a:blipFill>
            <a:blip r:embed="rId9">
              <a:extLst>
                <a:ext uri="{96DAC541-7B7A-43D3-8B79-37D633B846F1}">
                  <asvg:svgBlip xmlns:asvg="http://schemas.microsoft.com/office/drawing/2016/SVG/main" r:embed="rId10"/>
                </a:ext>
              </a:extLst>
            </a:blip>
            <a:srcRect/>
            <a:stretch>
              <a:fillRect l="503" r="503"/>
            </a:stretch>
          </a:blipFill>
        </p:spPr>
        <p:txBody>
          <a:bodyPr/>
          <a:lstStyle>
            <a:lvl1pPr marL="0" indent="0">
              <a:buNone/>
              <a:defRPr/>
            </a:lvl1pPr>
          </a:lstStyle>
          <a:p>
            <a:r>
              <a:rPr lang="en-NL" dirty="0"/>
              <a:t> </a:t>
            </a:r>
          </a:p>
        </p:txBody>
      </p:sp>
      <p:sp>
        <p:nvSpPr>
          <p:cNvPr id="32" name="Picture Placeholder 28">
            <a:extLst>
              <a:ext uri="{FF2B5EF4-FFF2-40B4-BE49-F238E27FC236}">
                <a16:creationId xmlns:a16="http://schemas.microsoft.com/office/drawing/2014/main" id="{9AA5F8FD-52E0-3044-4080-C484C787DD16}"/>
              </a:ext>
            </a:extLst>
          </p:cNvPr>
          <p:cNvSpPr>
            <a:spLocks noGrp="1"/>
          </p:cNvSpPr>
          <p:nvPr>
            <p:ph type="pic" sz="quarter" idx="21" hasCustomPrompt="1"/>
          </p:nvPr>
        </p:nvSpPr>
        <p:spPr>
          <a:xfrm>
            <a:off x="5589249" y="216522"/>
            <a:ext cx="956285" cy="309600"/>
          </a:xfrm>
          <a:blipFill>
            <a:blip r:embed="rId11">
              <a:extLst>
                <a:ext uri="{96DAC541-7B7A-43D3-8B79-37D633B846F1}">
                  <asvg:svgBlip xmlns:asvg="http://schemas.microsoft.com/office/drawing/2016/SVG/main" r:embed="rId12"/>
                </a:ext>
              </a:extLst>
            </a:blip>
            <a:srcRect/>
            <a:stretch>
              <a:fillRect t="539" b="539"/>
            </a:stretch>
          </a:blipFill>
        </p:spPr>
        <p:txBody>
          <a:bodyPr/>
          <a:lstStyle>
            <a:lvl1pPr marL="0" indent="0">
              <a:buNone/>
              <a:defRPr/>
            </a:lvl1pPr>
          </a:lstStyle>
          <a:p>
            <a:r>
              <a:rPr lang="en-NL" dirty="0"/>
              <a:t> </a:t>
            </a:r>
          </a:p>
        </p:txBody>
      </p:sp>
      <p:sp>
        <p:nvSpPr>
          <p:cNvPr id="33" name="Picture Placeholder 28">
            <a:extLst>
              <a:ext uri="{FF2B5EF4-FFF2-40B4-BE49-F238E27FC236}">
                <a16:creationId xmlns:a16="http://schemas.microsoft.com/office/drawing/2014/main" id="{8B74F0BB-2073-DA03-6BE6-25DE71CA3B06}"/>
              </a:ext>
            </a:extLst>
          </p:cNvPr>
          <p:cNvSpPr>
            <a:spLocks noGrp="1"/>
          </p:cNvSpPr>
          <p:nvPr>
            <p:ph type="pic" sz="quarter" idx="22" hasCustomPrompt="1"/>
          </p:nvPr>
        </p:nvSpPr>
        <p:spPr>
          <a:xfrm>
            <a:off x="6620256" y="216522"/>
            <a:ext cx="738000" cy="309600"/>
          </a:xfrm>
          <a:blipFill>
            <a:blip r:embed="rId13">
              <a:extLst>
                <a:ext uri="{96DAC541-7B7A-43D3-8B79-37D633B846F1}">
                  <asvg:svgBlip xmlns:asvg="http://schemas.microsoft.com/office/drawing/2016/SVG/main" r:embed="rId14"/>
                </a:ext>
              </a:extLst>
            </a:blip>
            <a:srcRect/>
            <a:stretch>
              <a:fillRect l="1628" r="1628"/>
            </a:stretch>
          </a:blipFill>
        </p:spPr>
        <p:txBody>
          <a:bodyPr/>
          <a:lstStyle>
            <a:lvl1pPr marL="0" indent="0">
              <a:buNone/>
              <a:defRPr/>
            </a:lvl1pPr>
          </a:lstStyle>
          <a:p>
            <a:r>
              <a:rPr lang="en-NL" dirty="0"/>
              <a:t> </a:t>
            </a:r>
          </a:p>
        </p:txBody>
      </p:sp>
      <p:sp>
        <p:nvSpPr>
          <p:cNvPr id="34" name="Picture Placeholder 28">
            <a:extLst>
              <a:ext uri="{FF2B5EF4-FFF2-40B4-BE49-F238E27FC236}">
                <a16:creationId xmlns:a16="http://schemas.microsoft.com/office/drawing/2014/main" id="{232B7F22-EC15-5DFF-1A1B-959EAC9F8D35}"/>
              </a:ext>
            </a:extLst>
          </p:cNvPr>
          <p:cNvSpPr>
            <a:spLocks noGrp="1"/>
          </p:cNvSpPr>
          <p:nvPr>
            <p:ph type="pic" sz="quarter" idx="23" hasCustomPrompt="1"/>
          </p:nvPr>
        </p:nvSpPr>
        <p:spPr>
          <a:xfrm>
            <a:off x="3979935" y="216522"/>
            <a:ext cx="738000" cy="316800"/>
          </a:xfrm>
          <a:blipFill>
            <a:blip r:embed="rId15">
              <a:extLst>
                <a:ext uri="{96DAC541-7B7A-43D3-8B79-37D633B846F1}">
                  <asvg:svgBlip xmlns:asvg="http://schemas.microsoft.com/office/drawing/2016/SVG/main" r:embed="rId16"/>
                </a:ext>
              </a:extLst>
            </a:blip>
            <a:srcRect/>
            <a:stretch>
              <a:fillRect l="503" r="503"/>
            </a:stretch>
          </a:blipFill>
        </p:spPr>
        <p:txBody>
          <a:bodyPr/>
          <a:lstStyle>
            <a:lvl1pPr marL="0" indent="0">
              <a:buNone/>
              <a:defRPr/>
            </a:lvl1pPr>
          </a:lstStyle>
          <a:p>
            <a:r>
              <a:rPr lang="en-NL" dirty="0"/>
              <a:t> </a:t>
            </a:r>
          </a:p>
        </p:txBody>
      </p:sp>
      <p:pic>
        <p:nvPicPr>
          <p:cNvPr id="3" name="Picture 2">
            <a:extLst>
              <a:ext uri="{FF2B5EF4-FFF2-40B4-BE49-F238E27FC236}">
                <a16:creationId xmlns:a16="http://schemas.microsoft.com/office/drawing/2014/main" id="{7464EA59-D039-27A7-4374-38BE2AA885E0}"/>
              </a:ext>
            </a:extLst>
          </p:cNvPr>
          <p:cNvPicPr>
            <a:picLocks noChangeAspect="1"/>
          </p:cNvPicPr>
          <p:nvPr userDrawn="1"/>
        </p:nvPicPr>
        <p:blipFill rotWithShape="1">
          <a:blip r:embed="rId17"/>
          <a:srcRect t="80995"/>
          <a:stretch/>
        </p:blipFill>
        <p:spPr>
          <a:xfrm>
            <a:off x="0" y="5554639"/>
            <a:ext cx="12192000" cy="1303361"/>
          </a:xfrm>
          <a:prstGeom prst="rect">
            <a:avLst/>
          </a:prstGeom>
        </p:spPr>
      </p:pic>
      <p:sp>
        <p:nvSpPr>
          <p:cNvPr id="4" name="Text Placeholder 60">
            <a:extLst>
              <a:ext uri="{FF2B5EF4-FFF2-40B4-BE49-F238E27FC236}">
                <a16:creationId xmlns:a16="http://schemas.microsoft.com/office/drawing/2014/main" id="{09CAA7CD-36D2-A611-1F96-0541CA1EE604}"/>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7">
            <a:extLst>
              <a:ext uri="{FF2B5EF4-FFF2-40B4-BE49-F238E27FC236}">
                <a16:creationId xmlns:a16="http://schemas.microsoft.com/office/drawing/2014/main" id="{CE842D4C-EBE0-42CD-701B-334D575011C3}"/>
              </a:ext>
            </a:extLst>
          </p:cNvPr>
          <p:cNvSpPr>
            <a:spLocks noGrp="1"/>
          </p:cNvSpPr>
          <p:nvPr>
            <p:ph type="pic" sz="quarter" idx="26" hasCustomPrompt="1"/>
          </p:nvPr>
        </p:nvSpPr>
        <p:spPr>
          <a:xfrm>
            <a:off x="9461207" y="5842199"/>
            <a:ext cx="2476800" cy="939600"/>
          </a:xfrm>
          <a:blipFill>
            <a:blip r:embed="rId18"/>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28593301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fsluiter">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AC48AC7-B576-79F3-C97B-9106E1F675E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96647" y="2044595"/>
            <a:ext cx="4798706" cy="2768811"/>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3696646" y="2044595"/>
            <a:ext cx="4798705" cy="2768811"/>
          </a:xfrm>
        </p:spPr>
        <p:txBody>
          <a:bodyPr wrap="square" lIns="288000" tIns="36000" rIns="288000" bIns="108000" anchor="ctr" anchorCtr="0">
            <a:normAutofit/>
          </a:bodyPr>
          <a:lstStyle>
            <a:lvl1pPr marL="0" indent="0">
              <a:lnSpc>
                <a:spcPct val="120000"/>
              </a:lnSpc>
              <a:buFont typeface="+mj-lt"/>
              <a:buNone/>
              <a:defRPr sz="4000"/>
            </a:lvl1pPr>
          </a:lstStyle>
          <a:p>
            <a:r>
              <a:rPr lang="en-GB" dirty="0" err="1">
                <a:effectLst/>
              </a:rPr>
              <a:t>Schrijf</a:t>
            </a:r>
            <a:r>
              <a:rPr lang="en-GB" dirty="0">
                <a:effectLst/>
              </a:rPr>
              <a:t> </a:t>
            </a:r>
            <a:r>
              <a:rPr lang="en-GB" dirty="0" err="1">
                <a:effectLst/>
              </a:rPr>
              <a:t>hier</a:t>
            </a:r>
            <a:r>
              <a:rPr lang="en-GB" dirty="0">
                <a:effectLst/>
              </a:rPr>
              <a:t> de </a:t>
            </a:r>
            <a:r>
              <a:rPr lang="en-GB" dirty="0" err="1">
                <a:effectLst/>
              </a:rPr>
              <a:t>conclusie</a:t>
            </a:r>
            <a:r>
              <a:rPr lang="en-GB" dirty="0">
                <a:effectLst/>
              </a:rPr>
              <a:t> van je </a:t>
            </a:r>
            <a:r>
              <a:rPr lang="en-GB" dirty="0" err="1">
                <a:effectLst/>
              </a:rPr>
              <a:t>presentatie</a:t>
            </a:r>
            <a:endParaRPr lang="en-NL" dirty="0"/>
          </a:p>
        </p:txBody>
      </p:sp>
      <p:pic>
        <p:nvPicPr>
          <p:cNvPr id="3" name="Picture 2">
            <a:extLst>
              <a:ext uri="{FF2B5EF4-FFF2-40B4-BE49-F238E27FC236}">
                <a16:creationId xmlns:a16="http://schemas.microsoft.com/office/drawing/2014/main" id="{87EC53B8-9FB4-3983-13F1-A8FA5C89EFA3}"/>
              </a:ext>
            </a:extLst>
          </p:cNvPr>
          <p:cNvPicPr>
            <a:picLocks noChangeAspect="1"/>
          </p:cNvPicPr>
          <p:nvPr userDrawn="1"/>
        </p:nvPicPr>
        <p:blipFill rotWithShape="1">
          <a:blip r:embed="rId4"/>
          <a:srcRect t="80995"/>
          <a:stretch/>
        </p:blipFill>
        <p:spPr>
          <a:xfrm>
            <a:off x="0" y="5554639"/>
            <a:ext cx="12192000" cy="1303361"/>
          </a:xfrm>
          <a:prstGeom prst="rect">
            <a:avLst/>
          </a:prstGeom>
        </p:spPr>
      </p:pic>
      <p:sp>
        <p:nvSpPr>
          <p:cNvPr id="4" name="Text Placeholder 60">
            <a:extLst>
              <a:ext uri="{FF2B5EF4-FFF2-40B4-BE49-F238E27FC236}">
                <a16:creationId xmlns:a16="http://schemas.microsoft.com/office/drawing/2014/main" id="{C6B4CDE6-C84F-31B8-2815-87B927999FD4}"/>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Ruimte voor een toepasselijke </a:t>
            </a:r>
            <a:r>
              <a:rPr lang="nl-NL" sz="1800" dirty="0" err="1">
                <a:effectLst/>
                <a:latin typeface="Arial" panose="020B0604020202020204" pitchFamily="34" charset="0"/>
                <a:ea typeface="Calibri" panose="020F0502020204030204" pitchFamily="34" charset="0"/>
                <a:cs typeface="Times New Roman" panose="02020603050405020304" pitchFamily="18" charset="0"/>
              </a:rPr>
              <a:t>url</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7">
            <a:extLst>
              <a:ext uri="{FF2B5EF4-FFF2-40B4-BE49-F238E27FC236}">
                <a16:creationId xmlns:a16="http://schemas.microsoft.com/office/drawing/2014/main" id="{1D53AB6A-F9F3-B0A7-D7E4-E840BD0D1CB6}"/>
              </a:ext>
            </a:extLst>
          </p:cNvPr>
          <p:cNvSpPr>
            <a:spLocks noGrp="1"/>
          </p:cNvSpPr>
          <p:nvPr>
            <p:ph type="pic" sz="quarter" idx="26" hasCustomPrompt="1"/>
          </p:nvPr>
        </p:nvSpPr>
        <p:spPr>
          <a:xfrm>
            <a:off x="9461207" y="5842199"/>
            <a:ext cx="2476800" cy="939600"/>
          </a:xfrm>
          <a:blipFill>
            <a:blip r:embed="rId5"/>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37624298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oorblad met titel rech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6AC48AC7-B576-79F3-C97B-9106E1F675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890529" y="2591535"/>
            <a:ext cx="4804233" cy="2772000"/>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6890529" y="2594724"/>
            <a:ext cx="4798706" cy="2768811"/>
          </a:xfrm>
        </p:spPr>
        <p:txBody>
          <a:bodyPr wrap="square" lIns="288000" tIns="0" rIns="0" bIns="108000" anchor="ctr" anchorCtr="0">
            <a:normAutofit/>
          </a:bodyPr>
          <a:lstStyle>
            <a:lvl1pPr marL="0" indent="0">
              <a:lnSpc>
                <a:spcPct val="120000"/>
              </a:lnSpc>
              <a:buFont typeface="+mj-lt"/>
              <a:buNone/>
              <a:defRPr sz="44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bondige</a:t>
            </a:r>
            <a:r>
              <a:rPr lang="en-GB" dirty="0">
                <a:effectLst/>
              </a:rPr>
              <a:t>, </a:t>
            </a:r>
            <a:r>
              <a:rPr lang="en-GB" dirty="0" err="1">
                <a:effectLst/>
              </a:rPr>
              <a:t>pakkende</a:t>
            </a:r>
            <a:r>
              <a:rPr lang="en-GB" dirty="0">
                <a:effectLst/>
              </a:rPr>
              <a:t> </a:t>
            </a:r>
            <a:r>
              <a:rPr lang="en-GB" dirty="0" err="1">
                <a:effectLst/>
              </a:rPr>
              <a:t>titel</a:t>
            </a:r>
            <a:endParaRPr lang="en-NL" dirty="0"/>
          </a:p>
        </p:txBody>
      </p:sp>
      <p:sp>
        <p:nvSpPr>
          <p:cNvPr id="13" name="Picture Placeholder 36">
            <a:extLst>
              <a:ext uri="{FF2B5EF4-FFF2-40B4-BE49-F238E27FC236}">
                <a16:creationId xmlns:a16="http://schemas.microsoft.com/office/drawing/2014/main" id="{475C110F-B368-D7B0-0DD6-1F8314BC57C9}"/>
              </a:ext>
            </a:extLst>
          </p:cNvPr>
          <p:cNvSpPr>
            <a:spLocks noGrp="1"/>
          </p:cNvSpPr>
          <p:nvPr>
            <p:ph type="pic" sz="quarter" idx="24" hasCustomPrompt="1"/>
          </p:nvPr>
        </p:nvSpPr>
        <p:spPr>
          <a:xfrm>
            <a:off x="3979935" y="216457"/>
            <a:ext cx="4161924" cy="309600"/>
          </a:xfrm>
          <a:blipFill>
            <a:blip r:embed="rId5">
              <a:extLst>
                <a:ext uri="{96DAC541-7B7A-43D3-8B79-37D633B846F1}">
                  <asvg:svgBlip xmlns:asvg="http://schemas.microsoft.com/office/drawing/2016/SVG/main" r:embed="rId6"/>
                </a:ext>
              </a:extLst>
            </a:blip>
            <a:srcRect/>
            <a:stretch>
              <a:fillRect l="-699" t="-14266" r="-2495" b="1"/>
            </a:stretch>
          </a:blipFill>
        </p:spPr>
        <p:txBody>
          <a:bodyPr/>
          <a:lstStyle>
            <a:lvl1pPr marL="0" indent="0">
              <a:buNone/>
              <a:defRPr/>
            </a:lvl1pPr>
          </a:lstStyle>
          <a:p>
            <a:r>
              <a:rPr lang="en-NL" dirty="0"/>
              <a:t> </a:t>
            </a:r>
          </a:p>
        </p:txBody>
      </p:sp>
      <p:sp>
        <p:nvSpPr>
          <p:cNvPr id="16" name="Picture Placeholder 28">
            <a:extLst>
              <a:ext uri="{FF2B5EF4-FFF2-40B4-BE49-F238E27FC236}">
                <a16:creationId xmlns:a16="http://schemas.microsoft.com/office/drawing/2014/main" id="{5BAF550A-F1D7-8194-5375-ECA58E890CFA}"/>
              </a:ext>
            </a:extLst>
          </p:cNvPr>
          <p:cNvSpPr>
            <a:spLocks noGrp="1"/>
          </p:cNvSpPr>
          <p:nvPr>
            <p:ph type="pic" sz="quarter" idx="18" hasCustomPrompt="1"/>
          </p:nvPr>
        </p:nvSpPr>
        <p:spPr>
          <a:xfrm>
            <a:off x="4767986" y="216522"/>
            <a:ext cx="738000" cy="316800"/>
          </a:xfrm>
          <a:blipFill>
            <a:blip r:embed="rId7">
              <a:extLst>
                <a:ext uri="{96DAC541-7B7A-43D3-8B79-37D633B846F1}">
                  <asvg:svgBlip xmlns:asvg="http://schemas.microsoft.com/office/drawing/2016/SVG/main" r:embed="rId8"/>
                </a:ext>
              </a:extLst>
            </a:blip>
            <a:srcRect/>
            <a:stretch>
              <a:fillRect l="503" r="503"/>
            </a:stretch>
          </a:blipFill>
        </p:spPr>
        <p:txBody>
          <a:bodyPr/>
          <a:lstStyle>
            <a:lvl1pPr marL="0" indent="0">
              <a:buNone/>
              <a:defRPr/>
            </a:lvl1pPr>
          </a:lstStyle>
          <a:p>
            <a:r>
              <a:rPr lang="en-NL" dirty="0"/>
              <a:t> </a:t>
            </a:r>
          </a:p>
        </p:txBody>
      </p:sp>
      <p:sp>
        <p:nvSpPr>
          <p:cNvPr id="18" name="Picture Placeholder 28">
            <a:extLst>
              <a:ext uri="{FF2B5EF4-FFF2-40B4-BE49-F238E27FC236}">
                <a16:creationId xmlns:a16="http://schemas.microsoft.com/office/drawing/2014/main" id="{1B746F17-6767-47BD-A6B1-94B3BD1AFD21}"/>
              </a:ext>
            </a:extLst>
          </p:cNvPr>
          <p:cNvSpPr>
            <a:spLocks noGrp="1"/>
          </p:cNvSpPr>
          <p:nvPr>
            <p:ph type="pic" sz="quarter" idx="19" hasCustomPrompt="1"/>
          </p:nvPr>
        </p:nvSpPr>
        <p:spPr>
          <a:xfrm>
            <a:off x="7414689" y="216522"/>
            <a:ext cx="738000" cy="316800"/>
          </a:xfrm>
          <a:blipFill>
            <a:blip r:embed="rId9">
              <a:extLst>
                <a:ext uri="{96DAC541-7B7A-43D3-8B79-37D633B846F1}">
                  <asvg:svgBlip xmlns:asvg="http://schemas.microsoft.com/office/drawing/2016/SVG/main" r:embed="rId10"/>
                </a:ext>
              </a:extLst>
            </a:blip>
            <a:srcRect/>
            <a:stretch>
              <a:fillRect l="503" r="503"/>
            </a:stretch>
          </a:blipFill>
        </p:spPr>
        <p:txBody>
          <a:bodyPr/>
          <a:lstStyle>
            <a:lvl1pPr marL="0" indent="0">
              <a:buNone/>
              <a:defRPr/>
            </a:lvl1pPr>
          </a:lstStyle>
          <a:p>
            <a:r>
              <a:rPr lang="en-NL" dirty="0"/>
              <a:t> </a:t>
            </a:r>
          </a:p>
        </p:txBody>
      </p:sp>
      <p:sp>
        <p:nvSpPr>
          <p:cNvPr id="19" name="Picture Placeholder 28">
            <a:extLst>
              <a:ext uri="{FF2B5EF4-FFF2-40B4-BE49-F238E27FC236}">
                <a16:creationId xmlns:a16="http://schemas.microsoft.com/office/drawing/2014/main" id="{C6E8DD48-FFBB-50A5-022F-90B99589EA3D}"/>
              </a:ext>
            </a:extLst>
          </p:cNvPr>
          <p:cNvSpPr>
            <a:spLocks noGrp="1"/>
          </p:cNvSpPr>
          <p:nvPr>
            <p:ph type="pic" sz="quarter" idx="21" hasCustomPrompt="1"/>
          </p:nvPr>
        </p:nvSpPr>
        <p:spPr>
          <a:xfrm>
            <a:off x="5589249" y="216522"/>
            <a:ext cx="956285" cy="309600"/>
          </a:xfrm>
          <a:blipFill>
            <a:blip r:embed="rId11">
              <a:extLst>
                <a:ext uri="{96DAC541-7B7A-43D3-8B79-37D633B846F1}">
                  <asvg:svgBlip xmlns:asvg="http://schemas.microsoft.com/office/drawing/2016/SVG/main" r:embed="rId12"/>
                </a:ext>
              </a:extLst>
            </a:blip>
            <a:srcRect/>
            <a:stretch>
              <a:fillRect t="539" b="539"/>
            </a:stretch>
          </a:blipFill>
        </p:spPr>
        <p:txBody>
          <a:bodyPr/>
          <a:lstStyle>
            <a:lvl1pPr marL="0" indent="0">
              <a:buNone/>
              <a:defRPr/>
            </a:lvl1pPr>
          </a:lstStyle>
          <a:p>
            <a:r>
              <a:rPr lang="en-NL" dirty="0"/>
              <a:t> </a:t>
            </a:r>
          </a:p>
        </p:txBody>
      </p:sp>
      <p:sp>
        <p:nvSpPr>
          <p:cNvPr id="20" name="Picture Placeholder 28">
            <a:extLst>
              <a:ext uri="{FF2B5EF4-FFF2-40B4-BE49-F238E27FC236}">
                <a16:creationId xmlns:a16="http://schemas.microsoft.com/office/drawing/2014/main" id="{B32BFCF1-F5AB-0A16-E5E0-B9AB77ADD1E8}"/>
              </a:ext>
            </a:extLst>
          </p:cNvPr>
          <p:cNvSpPr>
            <a:spLocks noGrp="1"/>
          </p:cNvSpPr>
          <p:nvPr>
            <p:ph type="pic" sz="quarter" idx="22" hasCustomPrompt="1"/>
          </p:nvPr>
        </p:nvSpPr>
        <p:spPr>
          <a:xfrm>
            <a:off x="6620256" y="216522"/>
            <a:ext cx="738000" cy="309600"/>
          </a:xfrm>
          <a:blipFill>
            <a:blip r:embed="rId13">
              <a:extLst>
                <a:ext uri="{96DAC541-7B7A-43D3-8B79-37D633B846F1}">
                  <asvg:svgBlip xmlns:asvg="http://schemas.microsoft.com/office/drawing/2016/SVG/main" r:embed="rId14"/>
                </a:ext>
              </a:extLst>
            </a:blip>
            <a:srcRect/>
            <a:stretch>
              <a:fillRect l="1628" r="1628"/>
            </a:stretch>
          </a:blipFill>
        </p:spPr>
        <p:txBody>
          <a:bodyPr/>
          <a:lstStyle>
            <a:lvl1pPr marL="0" indent="0">
              <a:buNone/>
              <a:defRPr/>
            </a:lvl1pPr>
          </a:lstStyle>
          <a:p>
            <a:r>
              <a:rPr lang="en-NL" dirty="0"/>
              <a:t> </a:t>
            </a:r>
          </a:p>
        </p:txBody>
      </p:sp>
      <p:sp>
        <p:nvSpPr>
          <p:cNvPr id="21" name="Picture Placeholder 28">
            <a:extLst>
              <a:ext uri="{FF2B5EF4-FFF2-40B4-BE49-F238E27FC236}">
                <a16:creationId xmlns:a16="http://schemas.microsoft.com/office/drawing/2014/main" id="{2945C65F-5FDB-F12E-7C57-FEBD923D2A06}"/>
              </a:ext>
            </a:extLst>
          </p:cNvPr>
          <p:cNvSpPr>
            <a:spLocks noGrp="1"/>
          </p:cNvSpPr>
          <p:nvPr>
            <p:ph type="pic" sz="quarter" idx="23" hasCustomPrompt="1"/>
          </p:nvPr>
        </p:nvSpPr>
        <p:spPr>
          <a:xfrm>
            <a:off x="3979935" y="216522"/>
            <a:ext cx="738000" cy="316800"/>
          </a:xfrm>
          <a:blipFill>
            <a:blip r:embed="rId15">
              <a:extLst>
                <a:ext uri="{96DAC541-7B7A-43D3-8B79-37D633B846F1}">
                  <asvg:svgBlip xmlns:asvg="http://schemas.microsoft.com/office/drawing/2016/SVG/main" r:embed="rId16"/>
                </a:ext>
              </a:extLst>
            </a:blip>
            <a:srcRect/>
            <a:stretch>
              <a:fillRect l="503" r="503"/>
            </a:stretch>
          </a:blipFill>
        </p:spPr>
        <p:txBody>
          <a:bodyPr/>
          <a:lstStyle>
            <a:lvl1pPr marL="0" indent="0">
              <a:buNone/>
              <a:defRPr/>
            </a:lvl1pPr>
          </a:lstStyle>
          <a:p>
            <a:r>
              <a:rPr lang="en-NL" dirty="0"/>
              <a:t> </a:t>
            </a:r>
          </a:p>
        </p:txBody>
      </p:sp>
      <p:pic>
        <p:nvPicPr>
          <p:cNvPr id="3" name="Picture 2">
            <a:extLst>
              <a:ext uri="{FF2B5EF4-FFF2-40B4-BE49-F238E27FC236}">
                <a16:creationId xmlns:a16="http://schemas.microsoft.com/office/drawing/2014/main" id="{DE946364-760E-DDC8-F2D3-CF8BA0172AA1}"/>
              </a:ext>
            </a:extLst>
          </p:cNvPr>
          <p:cNvPicPr>
            <a:picLocks noChangeAspect="1"/>
          </p:cNvPicPr>
          <p:nvPr userDrawn="1"/>
        </p:nvPicPr>
        <p:blipFill rotWithShape="1">
          <a:blip r:embed="rId17"/>
          <a:srcRect t="80995"/>
          <a:stretch/>
        </p:blipFill>
        <p:spPr>
          <a:xfrm>
            <a:off x="0" y="5554639"/>
            <a:ext cx="12192000" cy="1303361"/>
          </a:xfrm>
          <a:prstGeom prst="rect">
            <a:avLst/>
          </a:prstGeom>
        </p:spPr>
      </p:pic>
      <p:sp>
        <p:nvSpPr>
          <p:cNvPr id="8" name="Text Placeholder 60">
            <a:extLst>
              <a:ext uri="{FF2B5EF4-FFF2-40B4-BE49-F238E27FC236}">
                <a16:creationId xmlns:a16="http://schemas.microsoft.com/office/drawing/2014/main" id="{2494DAD2-5686-F79C-1C6B-E73B323AEB7D}"/>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Picture Placeholder 7">
            <a:extLst>
              <a:ext uri="{FF2B5EF4-FFF2-40B4-BE49-F238E27FC236}">
                <a16:creationId xmlns:a16="http://schemas.microsoft.com/office/drawing/2014/main" id="{2CF0B9DA-4248-4E4E-EEAF-0712BB8E9DD2}"/>
              </a:ext>
            </a:extLst>
          </p:cNvPr>
          <p:cNvSpPr>
            <a:spLocks noGrp="1"/>
          </p:cNvSpPr>
          <p:nvPr>
            <p:ph type="pic" sz="quarter" idx="26" hasCustomPrompt="1"/>
          </p:nvPr>
        </p:nvSpPr>
        <p:spPr>
          <a:xfrm>
            <a:off x="9461207" y="5842199"/>
            <a:ext cx="2476800" cy="939600"/>
          </a:xfrm>
          <a:blipFill>
            <a:blip r:embed="rId18"/>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938007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oorblad met titel en ondertitel rechts">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42" name="Graphic 41">
            <a:extLst>
              <a:ext uri="{FF2B5EF4-FFF2-40B4-BE49-F238E27FC236}">
                <a16:creationId xmlns:a16="http://schemas.microsoft.com/office/drawing/2014/main" id="{B43FA0F6-DACB-7346-8D86-C2D31B6C6AB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892362" y="2591536"/>
            <a:ext cx="4802400" cy="2761168"/>
          </a:xfrm>
          <a:prstGeom prst="rect">
            <a:avLst/>
          </a:prstGeom>
        </p:spPr>
      </p:pic>
      <p:sp>
        <p:nvSpPr>
          <p:cNvPr id="2" name="Title 1">
            <a:extLst>
              <a:ext uri="{FF2B5EF4-FFF2-40B4-BE49-F238E27FC236}">
                <a16:creationId xmlns:a16="http://schemas.microsoft.com/office/drawing/2014/main" id="{DCC4687F-3D0C-98BE-463A-FDF97BB1E498}"/>
              </a:ext>
            </a:extLst>
          </p:cNvPr>
          <p:cNvSpPr>
            <a:spLocks noGrp="1"/>
          </p:cNvSpPr>
          <p:nvPr>
            <p:ph type="title" hasCustomPrompt="1"/>
          </p:nvPr>
        </p:nvSpPr>
        <p:spPr>
          <a:xfrm>
            <a:off x="6892362" y="2591535"/>
            <a:ext cx="4776437" cy="1601590"/>
          </a:xfrm>
        </p:spPr>
        <p:txBody>
          <a:bodyPr wrap="square" lIns="288000" tIns="108000" rIns="288000" bIns="108000" anchor="ctr" anchorCtr="0">
            <a:normAutofit/>
          </a:bodyPr>
          <a:lstStyle>
            <a:lvl1pPr marL="0" indent="0">
              <a:lnSpc>
                <a:spcPct val="120000"/>
              </a:lnSpc>
              <a:buFont typeface="+mj-lt"/>
              <a:buNone/>
              <a:defRPr sz="3600"/>
            </a:lvl1pPr>
          </a:lstStyle>
          <a:p>
            <a:r>
              <a:rPr lang="en-GB" dirty="0" err="1">
                <a:effectLst/>
              </a:rPr>
              <a:t>Schrijf</a:t>
            </a:r>
            <a:r>
              <a:rPr lang="en-GB" dirty="0">
                <a:effectLst/>
              </a:rPr>
              <a:t> </a:t>
            </a:r>
            <a:r>
              <a:rPr lang="en-GB" dirty="0" err="1">
                <a:effectLst/>
              </a:rPr>
              <a:t>hier</a:t>
            </a:r>
            <a:r>
              <a:rPr lang="en-GB" dirty="0">
                <a:effectLst/>
              </a:rPr>
              <a:t> </a:t>
            </a:r>
            <a:r>
              <a:rPr lang="en-GB" dirty="0" err="1">
                <a:effectLst/>
              </a:rPr>
              <a:t>een</a:t>
            </a:r>
            <a:r>
              <a:rPr lang="en-GB" dirty="0">
                <a:effectLst/>
              </a:rPr>
              <a:t> </a:t>
            </a:r>
            <a:r>
              <a:rPr lang="en-GB" dirty="0" err="1">
                <a:effectLst/>
              </a:rPr>
              <a:t>pakkende</a:t>
            </a:r>
            <a:r>
              <a:rPr lang="en-GB" dirty="0">
                <a:effectLst/>
              </a:rPr>
              <a:t> </a:t>
            </a:r>
            <a:r>
              <a:rPr lang="en-GB" dirty="0" err="1">
                <a:effectLst/>
              </a:rPr>
              <a:t>titel</a:t>
            </a:r>
            <a:endParaRPr lang="en-NL" dirty="0"/>
          </a:p>
        </p:txBody>
      </p:sp>
      <p:sp>
        <p:nvSpPr>
          <p:cNvPr id="61" name="Text Placeholder 60">
            <a:extLst>
              <a:ext uri="{FF2B5EF4-FFF2-40B4-BE49-F238E27FC236}">
                <a16:creationId xmlns:a16="http://schemas.microsoft.com/office/drawing/2014/main" id="{98203FF4-4667-7200-BBCD-2514FEA4DB1C}"/>
              </a:ext>
            </a:extLst>
          </p:cNvPr>
          <p:cNvSpPr>
            <a:spLocks noGrp="1"/>
          </p:cNvSpPr>
          <p:nvPr>
            <p:ph type="body" sz="quarter" idx="15" hasCustomPrompt="1"/>
          </p:nvPr>
        </p:nvSpPr>
        <p:spPr>
          <a:xfrm>
            <a:off x="6892362" y="4200390"/>
            <a:ext cx="4776436" cy="1150189"/>
          </a:xfrm>
        </p:spPr>
        <p:txBody>
          <a:bodyPr lIns="288000" tIns="72000" rIns="288000" bIns="108000" anchor="ctr" anchorCtr="0">
            <a:normAutofit/>
          </a:bodyPr>
          <a:lstStyle>
            <a:lvl1pPr marL="0" indent="0">
              <a:lnSpc>
                <a:spcPct val="120000"/>
              </a:lnSpc>
              <a:buNone/>
              <a:defRPr sz="2400">
                <a:latin typeface="TheMix C5s SemiLight" panose="020B0402050302020203" pitchFamily="34" charset="0"/>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pPr lvl="0"/>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endParaRPr lang="en-NL" dirty="0"/>
          </a:p>
        </p:txBody>
      </p:sp>
      <p:sp>
        <p:nvSpPr>
          <p:cNvPr id="10" name="Picture Placeholder 36">
            <a:extLst>
              <a:ext uri="{FF2B5EF4-FFF2-40B4-BE49-F238E27FC236}">
                <a16:creationId xmlns:a16="http://schemas.microsoft.com/office/drawing/2014/main" id="{9337DEAE-C7A1-7C0E-646E-BB60C17C5A9E}"/>
              </a:ext>
            </a:extLst>
          </p:cNvPr>
          <p:cNvSpPr>
            <a:spLocks noGrp="1"/>
          </p:cNvSpPr>
          <p:nvPr>
            <p:ph type="pic" sz="quarter" idx="24" hasCustomPrompt="1"/>
          </p:nvPr>
        </p:nvSpPr>
        <p:spPr>
          <a:xfrm>
            <a:off x="3979935" y="216457"/>
            <a:ext cx="4161924" cy="309600"/>
          </a:xfrm>
          <a:blipFill>
            <a:blip r:embed="rId5">
              <a:extLst>
                <a:ext uri="{96DAC541-7B7A-43D3-8B79-37D633B846F1}">
                  <asvg:svgBlip xmlns:asvg="http://schemas.microsoft.com/office/drawing/2016/SVG/main" r:embed="rId6"/>
                </a:ext>
              </a:extLst>
            </a:blip>
            <a:srcRect/>
            <a:stretch>
              <a:fillRect l="-699" t="-14266" r="-2495" b="1"/>
            </a:stretch>
          </a:blipFill>
        </p:spPr>
        <p:txBody>
          <a:bodyPr/>
          <a:lstStyle>
            <a:lvl1pPr marL="0" indent="0">
              <a:buNone/>
              <a:defRPr/>
            </a:lvl1pPr>
          </a:lstStyle>
          <a:p>
            <a:r>
              <a:rPr lang="en-NL" dirty="0"/>
              <a:t> </a:t>
            </a:r>
          </a:p>
        </p:txBody>
      </p:sp>
      <p:sp>
        <p:nvSpPr>
          <p:cNvPr id="11" name="Picture Placeholder 28">
            <a:extLst>
              <a:ext uri="{FF2B5EF4-FFF2-40B4-BE49-F238E27FC236}">
                <a16:creationId xmlns:a16="http://schemas.microsoft.com/office/drawing/2014/main" id="{C00FD8C5-0C10-1C94-6E6F-CF47F2840246}"/>
              </a:ext>
            </a:extLst>
          </p:cNvPr>
          <p:cNvSpPr>
            <a:spLocks noGrp="1"/>
          </p:cNvSpPr>
          <p:nvPr>
            <p:ph type="pic" sz="quarter" idx="18" hasCustomPrompt="1"/>
          </p:nvPr>
        </p:nvSpPr>
        <p:spPr>
          <a:xfrm>
            <a:off x="4767986" y="216522"/>
            <a:ext cx="738000" cy="316800"/>
          </a:xfrm>
          <a:blipFill>
            <a:blip r:embed="rId7">
              <a:extLst>
                <a:ext uri="{96DAC541-7B7A-43D3-8B79-37D633B846F1}">
                  <asvg:svgBlip xmlns:asvg="http://schemas.microsoft.com/office/drawing/2016/SVG/main" r:embed="rId8"/>
                </a:ext>
              </a:extLst>
            </a:blip>
            <a:srcRect/>
            <a:stretch>
              <a:fillRect l="503" r="503"/>
            </a:stretch>
          </a:blipFill>
        </p:spPr>
        <p:txBody>
          <a:bodyPr/>
          <a:lstStyle>
            <a:lvl1pPr marL="0" indent="0">
              <a:buNone/>
              <a:defRPr/>
            </a:lvl1pPr>
          </a:lstStyle>
          <a:p>
            <a:r>
              <a:rPr lang="en-NL" dirty="0"/>
              <a:t> </a:t>
            </a:r>
          </a:p>
        </p:txBody>
      </p:sp>
      <p:sp>
        <p:nvSpPr>
          <p:cNvPr id="12" name="Picture Placeholder 28">
            <a:extLst>
              <a:ext uri="{FF2B5EF4-FFF2-40B4-BE49-F238E27FC236}">
                <a16:creationId xmlns:a16="http://schemas.microsoft.com/office/drawing/2014/main" id="{FE7803D2-9048-665B-8878-42B0FE54DF0F}"/>
              </a:ext>
            </a:extLst>
          </p:cNvPr>
          <p:cNvSpPr>
            <a:spLocks noGrp="1"/>
          </p:cNvSpPr>
          <p:nvPr>
            <p:ph type="pic" sz="quarter" idx="19" hasCustomPrompt="1"/>
          </p:nvPr>
        </p:nvSpPr>
        <p:spPr>
          <a:xfrm>
            <a:off x="7414689" y="216522"/>
            <a:ext cx="738000" cy="316800"/>
          </a:xfrm>
          <a:blipFill>
            <a:blip r:embed="rId9">
              <a:extLst>
                <a:ext uri="{96DAC541-7B7A-43D3-8B79-37D633B846F1}">
                  <asvg:svgBlip xmlns:asvg="http://schemas.microsoft.com/office/drawing/2016/SVG/main" r:embed="rId10"/>
                </a:ext>
              </a:extLst>
            </a:blip>
            <a:srcRect/>
            <a:stretch>
              <a:fillRect l="503" r="503"/>
            </a:stretch>
          </a:blipFill>
        </p:spPr>
        <p:txBody>
          <a:bodyPr/>
          <a:lstStyle>
            <a:lvl1pPr marL="0" indent="0">
              <a:buNone/>
              <a:defRPr/>
            </a:lvl1pPr>
          </a:lstStyle>
          <a:p>
            <a:r>
              <a:rPr lang="en-NL" dirty="0"/>
              <a:t> </a:t>
            </a:r>
          </a:p>
        </p:txBody>
      </p:sp>
      <p:sp>
        <p:nvSpPr>
          <p:cNvPr id="13" name="Picture Placeholder 28">
            <a:extLst>
              <a:ext uri="{FF2B5EF4-FFF2-40B4-BE49-F238E27FC236}">
                <a16:creationId xmlns:a16="http://schemas.microsoft.com/office/drawing/2014/main" id="{96392001-6F0F-EB82-040A-18C24F685A96}"/>
              </a:ext>
            </a:extLst>
          </p:cNvPr>
          <p:cNvSpPr>
            <a:spLocks noGrp="1"/>
          </p:cNvSpPr>
          <p:nvPr>
            <p:ph type="pic" sz="quarter" idx="21" hasCustomPrompt="1"/>
          </p:nvPr>
        </p:nvSpPr>
        <p:spPr>
          <a:xfrm>
            <a:off x="5589249" y="216522"/>
            <a:ext cx="956285" cy="309600"/>
          </a:xfrm>
          <a:blipFill>
            <a:blip r:embed="rId11">
              <a:extLst>
                <a:ext uri="{96DAC541-7B7A-43D3-8B79-37D633B846F1}">
                  <asvg:svgBlip xmlns:asvg="http://schemas.microsoft.com/office/drawing/2016/SVG/main" r:embed="rId12"/>
                </a:ext>
              </a:extLst>
            </a:blip>
            <a:srcRect/>
            <a:stretch>
              <a:fillRect t="539" b="539"/>
            </a:stretch>
          </a:blipFill>
        </p:spPr>
        <p:txBody>
          <a:bodyPr/>
          <a:lstStyle>
            <a:lvl1pPr marL="0" indent="0">
              <a:buNone/>
              <a:defRPr/>
            </a:lvl1pPr>
          </a:lstStyle>
          <a:p>
            <a:r>
              <a:rPr lang="en-NL" dirty="0"/>
              <a:t> </a:t>
            </a:r>
          </a:p>
        </p:txBody>
      </p:sp>
      <p:sp>
        <p:nvSpPr>
          <p:cNvPr id="14" name="Picture Placeholder 28">
            <a:extLst>
              <a:ext uri="{FF2B5EF4-FFF2-40B4-BE49-F238E27FC236}">
                <a16:creationId xmlns:a16="http://schemas.microsoft.com/office/drawing/2014/main" id="{737BB5F2-EB02-DC18-3751-190B984C1ABE}"/>
              </a:ext>
            </a:extLst>
          </p:cNvPr>
          <p:cNvSpPr>
            <a:spLocks noGrp="1"/>
          </p:cNvSpPr>
          <p:nvPr>
            <p:ph type="pic" sz="quarter" idx="22" hasCustomPrompt="1"/>
          </p:nvPr>
        </p:nvSpPr>
        <p:spPr>
          <a:xfrm>
            <a:off x="6620256" y="216522"/>
            <a:ext cx="738000" cy="309600"/>
          </a:xfrm>
          <a:blipFill>
            <a:blip r:embed="rId13">
              <a:extLst>
                <a:ext uri="{96DAC541-7B7A-43D3-8B79-37D633B846F1}">
                  <asvg:svgBlip xmlns:asvg="http://schemas.microsoft.com/office/drawing/2016/SVG/main" r:embed="rId14"/>
                </a:ext>
              </a:extLst>
            </a:blip>
            <a:srcRect/>
            <a:stretch>
              <a:fillRect l="1628" r="1628"/>
            </a:stretch>
          </a:blipFill>
        </p:spPr>
        <p:txBody>
          <a:bodyPr/>
          <a:lstStyle>
            <a:lvl1pPr marL="0" indent="0">
              <a:buNone/>
              <a:defRPr/>
            </a:lvl1pPr>
          </a:lstStyle>
          <a:p>
            <a:r>
              <a:rPr lang="en-NL" dirty="0"/>
              <a:t> </a:t>
            </a:r>
          </a:p>
        </p:txBody>
      </p:sp>
      <p:sp>
        <p:nvSpPr>
          <p:cNvPr id="15" name="Picture Placeholder 28">
            <a:extLst>
              <a:ext uri="{FF2B5EF4-FFF2-40B4-BE49-F238E27FC236}">
                <a16:creationId xmlns:a16="http://schemas.microsoft.com/office/drawing/2014/main" id="{679DF31C-CFD5-CD9E-97A1-8EE5A226AFD6}"/>
              </a:ext>
            </a:extLst>
          </p:cNvPr>
          <p:cNvSpPr>
            <a:spLocks noGrp="1"/>
          </p:cNvSpPr>
          <p:nvPr>
            <p:ph type="pic" sz="quarter" idx="23" hasCustomPrompt="1"/>
          </p:nvPr>
        </p:nvSpPr>
        <p:spPr>
          <a:xfrm>
            <a:off x="3979935" y="216522"/>
            <a:ext cx="738000" cy="316800"/>
          </a:xfrm>
          <a:blipFill>
            <a:blip r:embed="rId15">
              <a:extLst>
                <a:ext uri="{96DAC541-7B7A-43D3-8B79-37D633B846F1}">
                  <asvg:svgBlip xmlns:asvg="http://schemas.microsoft.com/office/drawing/2016/SVG/main" r:embed="rId16"/>
                </a:ext>
              </a:extLst>
            </a:blip>
            <a:srcRect/>
            <a:stretch>
              <a:fillRect l="503" r="503"/>
            </a:stretch>
          </a:blipFill>
        </p:spPr>
        <p:txBody>
          <a:bodyPr/>
          <a:lstStyle>
            <a:lvl1pPr marL="0" indent="0">
              <a:buNone/>
              <a:defRPr/>
            </a:lvl1pPr>
          </a:lstStyle>
          <a:p>
            <a:r>
              <a:rPr lang="en-NL" dirty="0"/>
              <a:t> </a:t>
            </a:r>
          </a:p>
        </p:txBody>
      </p:sp>
      <p:pic>
        <p:nvPicPr>
          <p:cNvPr id="3" name="Picture 2">
            <a:extLst>
              <a:ext uri="{FF2B5EF4-FFF2-40B4-BE49-F238E27FC236}">
                <a16:creationId xmlns:a16="http://schemas.microsoft.com/office/drawing/2014/main" id="{4A2E5977-E9DC-5579-A809-A7026EFC5549}"/>
              </a:ext>
            </a:extLst>
          </p:cNvPr>
          <p:cNvPicPr>
            <a:picLocks noChangeAspect="1"/>
          </p:cNvPicPr>
          <p:nvPr userDrawn="1"/>
        </p:nvPicPr>
        <p:blipFill rotWithShape="1">
          <a:blip r:embed="rId17"/>
          <a:srcRect t="80995"/>
          <a:stretch/>
        </p:blipFill>
        <p:spPr>
          <a:xfrm>
            <a:off x="0" y="5554639"/>
            <a:ext cx="12192000" cy="1303361"/>
          </a:xfrm>
          <a:prstGeom prst="rect">
            <a:avLst/>
          </a:prstGeom>
        </p:spPr>
      </p:pic>
      <p:sp>
        <p:nvSpPr>
          <p:cNvPr id="4" name="Text Placeholder 60">
            <a:extLst>
              <a:ext uri="{FF2B5EF4-FFF2-40B4-BE49-F238E27FC236}">
                <a16:creationId xmlns:a16="http://schemas.microsoft.com/office/drawing/2014/main" id="{771E3D09-10F4-C49A-1FEC-D8D8199AE8BF}"/>
              </a:ext>
            </a:extLst>
          </p:cNvPr>
          <p:cNvSpPr>
            <a:spLocks noGrp="1"/>
          </p:cNvSpPr>
          <p:nvPr>
            <p:ph type="body" sz="quarter" idx="17" hasCustomPrompt="1"/>
          </p:nvPr>
        </p:nvSpPr>
        <p:spPr>
          <a:xfrm>
            <a:off x="497238" y="6157164"/>
            <a:ext cx="8470492" cy="351263"/>
          </a:xfrm>
        </p:spPr>
        <p:txBody>
          <a:bodyPr wrap="square" bIns="0">
            <a:noAutofit/>
          </a:bodyPr>
          <a:lstStyle>
            <a:lvl1pPr marL="0" indent="0">
              <a:lnSpc>
                <a:spcPct val="120000"/>
              </a:lnSpc>
              <a:buNone/>
              <a:defRPr sz="1600">
                <a:solidFill>
                  <a:schemeClr val="bg1"/>
                </a:solidFill>
                <a:latin typeface="+mn-lt"/>
              </a:defRPr>
            </a:lvl1pPr>
            <a:lvl2pPr>
              <a:defRPr>
                <a:latin typeface="TheMix 4-SemiLight" panose="02000403000000000003" pitchFamily="2" charset="77"/>
              </a:defRPr>
            </a:lvl2pPr>
            <a:lvl3pPr>
              <a:defRPr>
                <a:latin typeface="TheMix 4-SemiLight" panose="02000403000000000003" pitchFamily="2" charset="77"/>
              </a:defRPr>
            </a:lvl3pPr>
            <a:lvl4pPr>
              <a:defRPr>
                <a:latin typeface="TheMix 4-SemiLight" panose="02000403000000000003" pitchFamily="2" charset="77"/>
              </a:defRPr>
            </a:lvl4pPr>
            <a:lvl5pPr>
              <a:defRPr>
                <a:latin typeface="TheMix 4-SemiLight" panose="02000403000000000003" pitchFamily="2" charset="77"/>
              </a:defRPr>
            </a:lvl5pPr>
          </a:lstStyle>
          <a:p>
            <a:r>
              <a:rPr lang="nl-NL" sz="1800" dirty="0">
                <a:effectLst/>
                <a:latin typeface="Arial" panose="020B0604020202020204" pitchFamily="34" charset="0"/>
                <a:ea typeface="Calibri" panose="020F0502020204030204" pitchFamily="34" charset="0"/>
                <a:cs typeface="Times New Roman" panose="02020603050405020304" pitchFamily="18" charset="0"/>
              </a:rPr>
              <a:t>Datum | locatie | naam van de presentator</a:t>
            </a:r>
            <a:endParaRPr lang="en-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Picture Placeholder 7">
            <a:extLst>
              <a:ext uri="{FF2B5EF4-FFF2-40B4-BE49-F238E27FC236}">
                <a16:creationId xmlns:a16="http://schemas.microsoft.com/office/drawing/2014/main" id="{0D982503-EC58-CF48-DA25-60930A2FB53B}"/>
              </a:ext>
            </a:extLst>
          </p:cNvPr>
          <p:cNvSpPr>
            <a:spLocks noGrp="1"/>
          </p:cNvSpPr>
          <p:nvPr>
            <p:ph type="pic" sz="quarter" idx="26" hasCustomPrompt="1"/>
          </p:nvPr>
        </p:nvSpPr>
        <p:spPr>
          <a:xfrm>
            <a:off x="9461207" y="5842199"/>
            <a:ext cx="2476800" cy="939600"/>
          </a:xfrm>
          <a:blipFill>
            <a:blip r:embed="rId18"/>
            <a:stretch>
              <a:fillRect t="2242" b="2242"/>
            </a:stretch>
          </a:blipFill>
        </p:spPr>
        <p:txBody>
          <a:bodyPr/>
          <a:lstStyle>
            <a:lvl1pPr marL="0" indent="0">
              <a:buNone/>
              <a:defRPr/>
            </a:lvl1pPr>
          </a:lstStyle>
          <a:p>
            <a:r>
              <a:rPr lang="en-NL" dirty="0"/>
              <a:t> </a:t>
            </a:r>
          </a:p>
        </p:txBody>
      </p:sp>
    </p:spTree>
    <p:extLst>
      <p:ext uri="{BB962C8B-B14F-4D97-AF65-F5344CB8AC3E}">
        <p14:creationId xmlns:p14="http://schemas.microsoft.com/office/powerpoint/2010/main" val="1526441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tekst en beeld">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09818D-F42F-9BAC-1F1D-FB7676CBDAA9}"/>
              </a:ext>
            </a:extLst>
          </p:cNvPr>
          <p:cNvSpPr/>
          <p:nvPr userDrawn="1"/>
        </p:nvSpPr>
        <p:spPr>
          <a:xfrm>
            <a:off x="0" y="0"/>
            <a:ext cx="12192000" cy="13716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19" name="Title Placeholder 1">
            <a:extLst>
              <a:ext uri="{FF2B5EF4-FFF2-40B4-BE49-F238E27FC236}">
                <a16:creationId xmlns:a16="http://schemas.microsoft.com/office/drawing/2014/main" id="{A9134412-B931-F431-AD75-D7CBCC6650C9}"/>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21" name="Text Placeholder 15">
            <a:extLst>
              <a:ext uri="{FF2B5EF4-FFF2-40B4-BE49-F238E27FC236}">
                <a16:creationId xmlns:a16="http://schemas.microsoft.com/office/drawing/2014/main" id="{1423F601-F289-C3E6-40C7-D9AEE571C6DF}"/>
              </a:ext>
            </a:extLst>
          </p:cNvPr>
          <p:cNvSpPr>
            <a:spLocks noGrp="1"/>
          </p:cNvSpPr>
          <p:nvPr>
            <p:ph type="body" sz="quarter" idx="12"/>
          </p:nvPr>
        </p:nvSpPr>
        <p:spPr>
          <a:xfrm>
            <a:off x="497238" y="1801870"/>
            <a:ext cx="5598762" cy="4812923"/>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29" name="Picture Placeholder 28">
            <a:extLst>
              <a:ext uri="{FF2B5EF4-FFF2-40B4-BE49-F238E27FC236}">
                <a16:creationId xmlns:a16="http://schemas.microsoft.com/office/drawing/2014/main" id="{31BC74A1-3956-5470-60CA-0EFD1E51B7DE}"/>
              </a:ext>
            </a:extLst>
          </p:cNvPr>
          <p:cNvSpPr>
            <a:spLocks noGrp="1"/>
          </p:cNvSpPr>
          <p:nvPr>
            <p:ph type="pic" sz="quarter" idx="13" hasCustomPrompt="1"/>
          </p:nvPr>
        </p:nvSpPr>
        <p:spPr>
          <a:xfrm>
            <a:off x="6493122" y="1801870"/>
            <a:ext cx="5201640" cy="2903945"/>
          </a:xfrm>
          <a:custGeom>
            <a:avLst/>
            <a:gdLst>
              <a:gd name="connsiteX0" fmla="*/ 341272 w 5201640"/>
              <a:gd name="connsiteY0" fmla="*/ 0 h 2903945"/>
              <a:gd name="connsiteX1" fmla="*/ 4860368 w 5201640"/>
              <a:gd name="connsiteY1" fmla="*/ 0 h 2903945"/>
              <a:gd name="connsiteX2" fmla="*/ 5201640 w 5201640"/>
              <a:gd name="connsiteY2" fmla="*/ 341272 h 2903945"/>
              <a:gd name="connsiteX3" fmla="*/ 5201640 w 5201640"/>
              <a:gd name="connsiteY3" fmla="*/ 2562673 h 2903945"/>
              <a:gd name="connsiteX4" fmla="*/ 4860368 w 5201640"/>
              <a:gd name="connsiteY4" fmla="*/ 2903945 h 2903945"/>
              <a:gd name="connsiteX5" fmla="*/ 341272 w 5201640"/>
              <a:gd name="connsiteY5" fmla="*/ 2903945 h 2903945"/>
              <a:gd name="connsiteX6" fmla="*/ 0 w 5201640"/>
              <a:gd name="connsiteY6" fmla="*/ 2562673 h 2903945"/>
              <a:gd name="connsiteX7" fmla="*/ 0 w 5201640"/>
              <a:gd name="connsiteY7" fmla="*/ 341272 h 2903945"/>
              <a:gd name="connsiteX8" fmla="*/ 341272 w 5201640"/>
              <a:gd name="connsiteY8" fmla="*/ 0 h 290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1640" h="2903945">
                <a:moveTo>
                  <a:pt x="341272" y="0"/>
                </a:moveTo>
                <a:lnTo>
                  <a:pt x="4860368" y="0"/>
                </a:lnTo>
                <a:cubicBezTo>
                  <a:pt x="5048847" y="0"/>
                  <a:pt x="5201640" y="152793"/>
                  <a:pt x="5201640" y="341272"/>
                </a:cubicBezTo>
                <a:lnTo>
                  <a:pt x="5201640" y="2562673"/>
                </a:lnTo>
                <a:cubicBezTo>
                  <a:pt x="5201640" y="2751152"/>
                  <a:pt x="5048847" y="2903945"/>
                  <a:pt x="4860368" y="2903945"/>
                </a:cubicBezTo>
                <a:lnTo>
                  <a:pt x="341272" y="2903945"/>
                </a:lnTo>
                <a:cubicBezTo>
                  <a:pt x="152793" y="2903945"/>
                  <a:pt x="0" y="2751152"/>
                  <a:pt x="0" y="2562673"/>
                </a:cubicBezTo>
                <a:lnTo>
                  <a:pt x="0" y="341272"/>
                </a:lnTo>
                <a:cubicBezTo>
                  <a:pt x="0" y="152793"/>
                  <a:pt x="152793" y="0"/>
                  <a:pt x="341272" y="0"/>
                </a:cubicBezTo>
                <a:close/>
              </a:path>
            </a:pathLst>
          </a:custGeom>
          <a:solidFill>
            <a:schemeClr val="accent3"/>
          </a:solidFill>
        </p:spPr>
        <p:txBody>
          <a:bodyPr wrap="square" lIns="288000" rIns="288000" anchor="t" anchorCtr="0">
            <a:noAutofit/>
          </a:bodyPr>
          <a:lstStyle>
            <a:lvl1pPr marL="0" indent="0">
              <a:buNone/>
              <a:defRPr sz="1800">
                <a:latin typeface="+mn-lt"/>
              </a:defRPr>
            </a:lvl1pPr>
          </a:lstStyle>
          <a:p>
            <a:r>
              <a:rPr lang="en-GB" dirty="0" err="1"/>
              <a:t>Klik</a:t>
            </a:r>
            <a:r>
              <a:rPr lang="en-GB" dirty="0"/>
              <a:t> op het </a:t>
            </a:r>
            <a:r>
              <a:rPr lang="en-GB" dirty="0" err="1"/>
              <a:t>icoon</a:t>
            </a:r>
            <a:r>
              <a:rPr lang="en-GB" dirty="0"/>
              <a:t> </a:t>
            </a:r>
            <a:r>
              <a:rPr lang="en-GB" dirty="0" err="1"/>
              <a:t>en</a:t>
            </a:r>
            <a:r>
              <a:rPr lang="en-GB" dirty="0"/>
              <a:t> </a:t>
            </a:r>
            <a:r>
              <a:rPr lang="en-GB" dirty="0" err="1"/>
              <a:t>selecteer</a:t>
            </a:r>
            <a:r>
              <a:rPr lang="en-GB" dirty="0"/>
              <a:t> </a:t>
            </a:r>
            <a:r>
              <a:rPr lang="en-GB" dirty="0" err="1"/>
              <a:t>een</a:t>
            </a:r>
            <a:r>
              <a:rPr lang="en-GB" dirty="0"/>
              <a:t> </a:t>
            </a:r>
            <a:r>
              <a:rPr lang="en-GB" dirty="0" err="1"/>
              <a:t>foto</a:t>
            </a:r>
            <a:r>
              <a:rPr lang="en-GB" dirty="0"/>
              <a:t> van 1920 pixels breed </a:t>
            </a:r>
            <a:r>
              <a:rPr lang="en-GB" dirty="0" err="1"/>
              <a:t>en</a:t>
            </a:r>
            <a:r>
              <a:rPr lang="en-GB" dirty="0"/>
              <a:t> 1080 pixels </a:t>
            </a:r>
            <a:r>
              <a:rPr lang="en-GB" dirty="0" err="1"/>
              <a:t>hoog</a:t>
            </a:r>
            <a:r>
              <a:rPr lang="en-GB" dirty="0"/>
              <a:t>.</a:t>
            </a:r>
          </a:p>
        </p:txBody>
      </p:sp>
    </p:spTree>
    <p:extLst>
      <p:ext uri="{BB962C8B-B14F-4D97-AF65-F5344CB8AC3E}">
        <p14:creationId xmlns:p14="http://schemas.microsoft.com/office/powerpoint/2010/main" val="222503822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ondertitel, tekst en beeld">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15A664A-E773-6FCE-9608-1A4A8F58D10D}"/>
              </a:ext>
            </a:extLst>
          </p:cNvPr>
          <p:cNvSpPr/>
          <p:nvPr userDrawn="1"/>
        </p:nvSpPr>
        <p:spPr>
          <a:xfrm>
            <a:off x="0" y="-1"/>
            <a:ext cx="12192000" cy="230647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19" name="Text Placeholder 15">
            <a:extLst>
              <a:ext uri="{FF2B5EF4-FFF2-40B4-BE49-F238E27FC236}">
                <a16:creationId xmlns:a16="http://schemas.microsoft.com/office/drawing/2014/main" id="{10AC545B-1A5A-AADC-205D-906189F5FCCC}"/>
              </a:ext>
            </a:extLst>
          </p:cNvPr>
          <p:cNvSpPr>
            <a:spLocks noGrp="1"/>
          </p:cNvSpPr>
          <p:nvPr>
            <p:ph type="body" sz="quarter" idx="12"/>
          </p:nvPr>
        </p:nvSpPr>
        <p:spPr>
          <a:xfrm>
            <a:off x="497238" y="2561614"/>
            <a:ext cx="5598762" cy="404155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4" name="Title Placeholder 1">
            <a:extLst>
              <a:ext uri="{FF2B5EF4-FFF2-40B4-BE49-F238E27FC236}">
                <a16:creationId xmlns:a16="http://schemas.microsoft.com/office/drawing/2014/main" id="{975E3B05-59BB-15A6-21A6-4D376E319403}"/>
              </a:ext>
            </a:extLst>
          </p:cNvPr>
          <p:cNvSpPr>
            <a:spLocks noGrp="1"/>
          </p:cNvSpPr>
          <p:nvPr>
            <p:ph type="title" hasCustomPrompt="1"/>
          </p:nvPr>
        </p:nvSpPr>
        <p:spPr>
          <a:xfrm>
            <a:off x="497237" y="243206"/>
            <a:ext cx="11197525" cy="942128"/>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6" name="Picture Placeholder 5">
            <a:extLst>
              <a:ext uri="{FF2B5EF4-FFF2-40B4-BE49-F238E27FC236}">
                <a16:creationId xmlns:a16="http://schemas.microsoft.com/office/drawing/2014/main" id="{CF9A952D-704F-A6C8-3CDD-C0681DF4C420}"/>
              </a:ext>
            </a:extLst>
          </p:cNvPr>
          <p:cNvSpPr>
            <a:spLocks noGrp="1"/>
          </p:cNvSpPr>
          <p:nvPr>
            <p:ph type="pic" sz="quarter" idx="13" hasCustomPrompt="1"/>
          </p:nvPr>
        </p:nvSpPr>
        <p:spPr>
          <a:xfrm>
            <a:off x="6493122" y="2549679"/>
            <a:ext cx="5201640" cy="2903945"/>
          </a:xfrm>
          <a:custGeom>
            <a:avLst/>
            <a:gdLst>
              <a:gd name="connsiteX0" fmla="*/ 341272 w 5201640"/>
              <a:gd name="connsiteY0" fmla="*/ 0 h 2903945"/>
              <a:gd name="connsiteX1" fmla="*/ 4860368 w 5201640"/>
              <a:gd name="connsiteY1" fmla="*/ 0 h 2903945"/>
              <a:gd name="connsiteX2" fmla="*/ 5201640 w 5201640"/>
              <a:gd name="connsiteY2" fmla="*/ 341272 h 2903945"/>
              <a:gd name="connsiteX3" fmla="*/ 5201640 w 5201640"/>
              <a:gd name="connsiteY3" fmla="*/ 2562673 h 2903945"/>
              <a:gd name="connsiteX4" fmla="*/ 4860368 w 5201640"/>
              <a:gd name="connsiteY4" fmla="*/ 2903945 h 2903945"/>
              <a:gd name="connsiteX5" fmla="*/ 341272 w 5201640"/>
              <a:gd name="connsiteY5" fmla="*/ 2903945 h 2903945"/>
              <a:gd name="connsiteX6" fmla="*/ 0 w 5201640"/>
              <a:gd name="connsiteY6" fmla="*/ 2562673 h 2903945"/>
              <a:gd name="connsiteX7" fmla="*/ 0 w 5201640"/>
              <a:gd name="connsiteY7" fmla="*/ 341272 h 2903945"/>
              <a:gd name="connsiteX8" fmla="*/ 341272 w 5201640"/>
              <a:gd name="connsiteY8" fmla="*/ 0 h 290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1640" h="2903945">
                <a:moveTo>
                  <a:pt x="341272" y="0"/>
                </a:moveTo>
                <a:lnTo>
                  <a:pt x="4860368" y="0"/>
                </a:lnTo>
                <a:cubicBezTo>
                  <a:pt x="5048847" y="0"/>
                  <a:pt x="5201640" y="152793"/>
                  <a:pt x="5201640" y="341272"/>
                </a:cubicBezTo>
                <a:lnTo>
                  <a:pt x="5201640" y="2562673"/>
                </a:lnTo>
                <a:cubicBezTo>
                  <a:pt x="5201640" y="2751152"/>
                  <a:pt x="5048847" y="2903945"/>
                  <a:pt x="4860368" y="2903945"/>
                </a:cubicBezTo>
                <a:lnTo>
                  <a:pt x="341272" y="2903945"/>
                </a:lnTo>
                <a:cubicBezTo>
                  <a:pt x="152793" y="2903945"/>
                  <a:pt x="0" y="2751152"/>
                  <a:pt x="0" y="2562673"/>
                </a:cubicBezTo>
                <a:lnTo>
                  <a:pt x="0" y="341272"/>
                </a:lnTo>
                <a:cubicBezTo>
                  <a:pt x="0" y="152793"/>
                  <a:pt x="152793" y="0"/>
                  <a:pt x="341272" y="0"/>
                </a:cubicBezTo>
                <a:close/>
              </a:path>
            </a:pathLst>
          </a:custGeom>
          <a:solidFill>
            <a:schemeClr val="accent3"/>
          </a:solidFill>
        </p:spPr>
        <p:txBody>
          <a:bodyPr wrap="square" lIns="288000" rIns="288000" anchor="t" anchorCtr="0">
            <a:noAutofit/>
          </a:bodyPr>
          <a:lstStyle>
            <a:lvl1pPr marL="0" indent="0">
              <a:buNone/>
              <a:defRPr sz="1800">
                <a:latin typeface="+mn-lt"/>
              </a:defRPr>
            </a:lvl1pPr>
          </a:lstStyle>
          <a:p>
            <a:r>
              <a:rPr lang="en-GB" dirty="0" err="1"/>
              <a:t>Klik</a:t>
            </a:r>
            <a:r>
              <a:rPr lang="en-GB" dirty="0"/>
              <a:t> op het </a:t>
            </a:r>
            <a:r>
              <a:rPr lang="en-GB" dirty="0" err="1"/>
              <a:t>icoon</a:t>
            </a:r>
            <a:r>
              <a:rPr lang="en-GB" dirty="0"/>
              <a:t> </a:t>
            </a:r>
            <a:r>
              <a:rPr lang="en-GB" dirty="0" err="1"/>
              <a:t>en</a:t>
            </a:r>
            <a:r>
              <a:rPr lang="en-GB" dirty="0"/>
              <a:t> </a:t>
            </a:r>
            <a:r>
              <a:rPr lang="en-GB" dirty="0" err="1"/>
              <a:t>selecteer</a:t>
            </a:r>
            <a:r>
              <a:rPr lang="en-GB" dirty="0"/>
              <a:t> </a:t>
            </a:r>
            <a:r>
              <a:rPr lang="en-GB" dirty="0" err="1"/>
              <a:t>een</a:t>
            </a:r>
            <a:r>
              <a:rPr lang="en-GB" dirty="0"/>
              <a:t> </a:t>
            </a:r>
            <a:r>
              <a:rPr lang="en-GB" dirty="0" err="1"/>
              <a:t>foto</a:t>
            </a:r>
            <a:r>
              <a:rPr lang="en-GB" dirty="0"/>
              <a:t> van 1920 pixels breed </a:t>
            </a:r>
            <a:r>
              <a:rPr lang="en-GB" dirty="0" err="1"/>
              <a:t>en</a:t>
            </a:r>
            <a:r>
              <a:rPr lang="en-GB" dirty="0"/>
              <a:t> 1080 pixels </a:t>
            </a:r>
            <a:r>
              <a:rPr lang="en-GB" dirty="0" err="1"/>
              <a:t>hoog</a:t>
            </a:r>
            <a:r>
              <a:rPr lang="en-GB" dirty="0"/>
              <a:t>.</a:t>
            </a:r>
            <a:endParaRPr lang="en-NL" dirty="0"/>
          </a:p>
        </p:txBody>
      </p:sp>
      <p:sp>
        <p:nvSpPr>
          <p:cNvPr id="2" name="Text Placeholder 15">
            <a:extLst>
              <a:ext uri="{FF2B5EF4-FFF2-40B4-BE49-F238E27FC236}">
                <a16:creationId xmlns:a16="http://schemas.microsoft.com/office/drawing/2014/main" id="{9E3093AB-B26E-D4F7-96D1-3AF2BC58AE80}"/>
              </a:ext>
            </a:extLst>
          </p:cNvPr>
          <p:cNvSpPr>
            <a:spLocks noGrp="1"/>
          </p:cNvSpPr>
          <p:nvPr>
            <p:ph type="body" sz="quarter" idx="14" hasCustomPrompt="1"/>
          </p:nvPr>
        </p:nvSpPr>
        <p:spPr>
          <a:xfrm>
            <a:off x="497237" y="1153236"/>
            <a:ext cx="11197525" cy="1153236"/>
          </a:xfrm>
        </p:spPr>
        <p:txBody>
          <a:bodyPr>
            <a:normAutofit/>
          </a:bodyPr>
          <a:lstStyle>
            <a:lvl1pPr marL="0" indent="0">
              <a:buNone/>
              <a:defRPr sz="2400">
                <a:latin typeface="+mj-lt"/>
              </a:defRPr>
            </a:lvl1pPr>
          </a:lstStyle>
          <a:p>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br>
              <a:rPr lang="en-GB" dirty="0"/>
            </a:br>
            <a:r>
              <a:rPr lang="en-GB" dirty="0"/>
              <a:t>De </a:t>
            </a:r>
            <a:r>
              <a:rPr lang="en-GB" dirty="0" err="1"/>
              <a:t>ondertitel</a:t>
            </a:r>
            <a:r>
              <a:rPr lang="en-GB" dirty="0"/>
              <a:t> of </a:t>
            </a:r>
            <a:r>
              <a:rPr lang="en-GB" dirty="0" err="1"/>
              <a:t>aanvullende</a:t>
            </a:r>
            <a:r>
              <a:rPr lang="en-GB" dirty="0"/>
              <a:t> </a:t>
            </a:r>
            <a:r>
              <a:rPr lang="en-GB" dirty="0" err="1"/>
              <a:t>informatie</a:t>
            </a:r>
            <a:r>
              <a:rPr lang="en-GB" dirty="0"/>
              <a:t> </a:t>
            </a:r>
            <a:r>
              <a:rPr lang="en-GB" dirty="0" err="1"/>
              <a:t>kan</a:t>
            </a:r>
            <a:r>
              <a:rPr lang="en-GB" dirty="0"/>
              <a:t> over twee regels </a:t>
            </a:r>
            <a:r>
              <a:rPr lang="en-GB" dirty="0" err="1"/>
              <a:t>lopen</a:t>
            </a:r>
            <a:endParaRPr lang="en-GB" dirty="0"/>
          </a:p>
        </p:txBody>
      </p:sp>
    </p:spTree>
    <p:extLst>
      <p:ext uri="{BB962C8B-B14F-4D97-AF65-F5344CB8AC3E}">
        <p14:creationId xmlns:p14="http://schemas.microsoft.com/office/powerpoint/2010/main" val="39626317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vergelijking">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A09818D-F42F-9BAC-1F1D-FB7676CBDAA9}"/>
              </a:ext>
            </a:extLst>
          </p:cNvPr>
          <p:cNvSpPr/>
          <p:nvPr userDrawn="1"/>
        </p:nvSpPr>
        <p:spPr>
          <a:xfrm>
            <a:off x="0" y="0"/>
            <a:ext cx="12192000" cy="13716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9" name="Title Placeholder 1">
            <a:extLst>
              <a:ext uri="{FF2B5EF4-FFF2-40B4-BE49-F238E27FC236}">
                <a16:creationId xmlns:a16="http://schemas.microsoft.com/office/drawing/2014/main" id="{9AD39C5E-2BFC-F2AB-A418-49156452F1F6}"/>
              </a:ext>
            </a:extLst>
          </p:cNvPr>
          <p:cNvSpPr>
            <a:spLocks noGrp="1"/>
          </p:cNvSpPr>
          <p:nvPr>
            <p:ph type="title" hasCustomPrompt="1"/>
          </p:nvPr>
        </p:nvSpPr>
        <p:spPr>
          <a:xfrm>
            <a:off x="497237" y="243206"/>
            <a:ext cx="11197525" cy="959062"/>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12" name="Text Placeholder 15">
            <a:extLst>
              <a:ext uri="{FF2B5EF4-FFF2-40B4-BE49-F238E27FC236}">
                <a16:creationId xmlns:a16="http://schemas.microsoft.com/office/drawing/2014/main" id="{90FDB07C-A167-9224-9FBA-862F014AE3BD}"/>
              </a:ext>
            </a:extLst>
          </p:cNvPr>
          <p:cNvSpPr>
            <a:spLocks noGrp="1"/>
          </p:cNvSpPr>
          <p:nvPr>
            <p:ph type="body" sz="quarter" idx="12"/>
          </p:nvPr>
        </p:nvSpPr>
        <p:spPr>
          <a:xfrm>
            <a:off x="497238" y="2576913"/>
            <a:ext cx="5268687" cy="4037881"/>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cxnSp>
        <p:nvCxnSpPr>
          <p:cNvPr id="3" name="Straight Connector 2">
            <a:extLst>
              <a:ext uri="{FF2B5EF4-FFF2-40B4-BE49-F238E27FC236}">
                <a16:creationId xmlns:a16="http://schemas.microsoft.com/office/drawing/2014/main" id="{266F5335-1EAA-E4AF-BD45-4B7BD15E7BA7}"/>
              </a:ext>
            </a:extLst>
          </p:cNvPr>
          <p:cNvCxnSpPr/>
          <p:nvPr userDrawn="1"/>
        </p:nvCxnSpPr>
        <p:spPr>
          <a:xfrm>
            <a:off x="6096000" y="1819399"/>
            <a:ext cx="0" cy="481144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15">
            <a:extLst>
              <a:ext uri="{FF2B5EF4-FFF2-40B4-BE49-F238E27FC236}">
                <a16:creationId xmlns:a16="http://schemas.microsoft.com/office/drawing/2014/main" id="{21FBFBCC-8E66-1190-18BE-5F916625C8BA}"/>
              </a:ext>
            </a:extLst>
          </p:cNvPr>
          <p:cNvSpPr>
            <a:spLocks noGrp="1"/>
          </p:cNvSpPr>
          <p:nvPr>
            <p:ph type="body" sz="quarter" idx="14" hasCustomPrompt="1"/>
          </p:nvPr>
        </p:nvSpPr>
        <p:spPr>
          <a:xfrm>
            <a:off x="497238" y="1791721"/>
            <a:ext cx="5268678" cy="615860"/>
          </a:xfrm>
        </p:spPr>
        <p:txBody>
          <a:bodyPr>
            <a:normAutofit/>
          </a:bodyPr>
          <a:lstStyle>
            <a:lvl1pPr marL="0" indent="0">
              <a:buNone/>
              <a:defRPr sz="2400">
                <a:latin typeface="+mj-lt"/>
              </a:defRPr>
            </a:lvl1pPr>
          </a:lstStyle>
          <a:p>
            <a:r>
              <a:rPr lang="en-NL" dirty="0"/>
              <a:t>Optie A</a:t>
            </a:r>
          </a:p>
        </p:txBody>
      </p:sp>
      <p:sp>
        <p:nvSpPr>
          <p:cNvPr id="10" name="Text Placeholder 15">
            <a:extLst>
              <a:ext uri="{FF2B5EF4-FFF2-40B4-BE49-F238E27FC236}">
                <a16:creationId xmlns:a16="http://schemas.microsoft.com/office/drawing/2014/main" id="{7731C1B8-5050-E8BE-3E4B-35D508E2C5C0}"/>
              </a:ext>
            </a:extLst>
          </p:cNvPr>
          <p:cNvSpPr>
            <a:spLocks noGrp="1"/>
          </p:cNvSpPr>
          <p:nvPr>
            <p:ph type="body" sz="quarter" idx="15"/>
          </p:nvPr>
        </p:nvSpPr>
        <p:spPr>
          <a:xfrm>
            <a:off x="6426075" y="2582904"/>
            <a:ext cx="5268687" cy="4037881"/>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11" name="Text Placeholder 15">
            <a:extLst>
              <a:ext uri="{FF2B5EF4-FFF2-40B4-BE49-F238E27FC236}">
                <a16:creationId xmlns:a16="http://schemas.microsoft.com/office/drawing/2014/main" id="{D1EA961D-830D-55DD-68E1-E1420D143125}"/>
              </a:ext>
            </a:extLst>
          </p:cNvPr>
          <p:cNvSpPr>
            <a:spLocks noGrp="1"/>
          </p:cNvSpPr>
          <p:nvPr>
            <p:ph type="body" sz="quarter" idx="16" hasCustomPrompt="1"/>
          </p:nvPr>
        </p:nvSpPr>
        <p:spPr>
          <a:xfrm>
            <a:off x="6426075" y="1797712"/>
            <a:ext cx="5268678" cy="615860"/>
          </a:xfrm>
        </p:spPr>
        <p:txBody>
          <a:bodyPr>
            <a:normAutofit/>
          </a:bodyPr>
          <a:lstStyle>
            <a:lvl1pPr marL="0" indent="0">
              <a:buNone/>
              <a:defRPr sz="2400">
                <a:latin typeface="+mj-lt"/>
              </a:defRPr>
            </a:lvl1pPr>
          </a:lstStyle>
          <a:p>
            <a:r>
              <a:rPr lang="en-NL" dirty="0"/>
              <a:t>Optie B</a:t>
            </a:r>
          </a:p>
        </p:txBody>
      </p:sp>
    </p:spTree>
    <p:extLst>
      <p:ext uri="{BB962C8B-B14F-4D97-AF65-F5344CB8AC3E}">
        <p14:creationId xmlns:p14="http://schemas.microsoft.com/office/powerpoint/2010/main" val="220047445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ubtitel en vergelijking">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15A664A-E773-6FCE-9608-1A4A8F58D10D}"/>
              </a:ext>
            </a:extLst>
          </p:cNvPr>
          <p:cNvSpPr/>
          <p:nvPr userDrawn="1"/>
        </p:nvSpPr>
        <p:spPr>
          <a:xfrm>
            <a:off x="0" y="-1"/>
            <a:ext cx="12192000" cy="230647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NL"/>
          </a:p>
        </p:txBody>
      </p:sp>
      <p:sp>
        <p:nvSpPr>
          <p:cNvPr id="25" name="TextBox 24">
            <a:extLst>
              <a:ext uri="{FF2B5EF4-FFF2-40B4-BE49-F238E27FC236}">
                <a16:creationId xmlns:a16="http://schemas.microsoft.com/office/drawing/2014/main" id="{22D34A90-8434-FB58-2BFA-ABEE5F5E21FF}"/>
              </a:ext>
            </a:extLst>
          </p:cNvPr>
          <p:cNvSpPr txBox="1"/>
          <p:nvPr userDrawn="1"/>
        </p:nvSpPr>
        <p:spPr>
          <a:xfrm>
            <a:off x="10084904" y="-861391"/>
            <a:ext cx="184731" cy="369332"/>
          </a:xfrm>
          <a:prstGeom prst="rect">
            <a:avLst/>
          </a:prstGeom>
          <a:noFill/>
        </p:spPr>
        <p:txBody>
          <a:bodyPr wrap="none" rtlCol="0">
            <a:spAutoFit/>
          </a:bodyPr>
          <a:lstStyle/>
          <a:p>
            <a:endParaRPr lang="en-NL" dirty="0"/>
          </a:p>
        </p:txBody>
      </p:sp>
      <p:sp>
        <p:nvSpPr>
          <p:cNvPr id="18" name="Text Placeholder 15">
            <a:extLst>
              <a:ext uri="{FF2B5EF4-FFF2-40B4-BE49-F238E27FC236}">
                <a16:creationId xmlns:a16="http://schemas.microsoft.com/office/drawing/2014/main" id="{FDEA12C0-47A3-7CEB-9BC1-11D765C89ED3}"/>
              </a:ext>
            </a:extLst>
          </p:cNvPr>
          <p:cNvSpPr>
            <a:spLocks noGrp="1"/>
          </p:cNvSpPr>
          <p:nvPr>
            <p:ph type="body" sz="quarter" idx="14" hasCustomPrompt="1"/>
          </p:nvPr>
        </p:nvSpPr>
        <p:spPr>
          <a:xfrm>
            <a:off x="497237" y="1153236"/>
            <a:ext cx="11197525" cy="1153236"/>
          </a:xfrm>
        </p:spPr>
        <p:txBody>
          <a:bodyPr>
            <a:normAutofit/>
          </a:bodyPr>
          <a:lstStyle>
            <a:lvl1pPr marL="0" indent="0">
              <a:buNone/>
              <a:defRPr sz="2400">
                <a:latin typeface="+mj-lt"/>
              </a:defRPr>
            </a:lvl1pPr>
          </a:lstStyle>
          <a:p>
            <a:r>
              <a:rPr lang="en-GB" dirty="0" err="1"/>
              <a:t>Plaats</a:t>
            </a:r>
            <a:r>
              <a:rPr lang="en-GB" dirty="0"/>
              <a:t> </a:t>
            </a:r>
            <a:r>
              <a:rPr lang="en-GB" dirty="0" err="1"/>
              <a:t>een</a:t>
            </a:r>
            <a:r>
              <a:rPr lang="en-GB" dirty="0"/>
              <a:t> </a:t>
            </a:r>
            <a:r>
              <a:rPr lang="en-GB" dirty="0" err="1"/>
              <a:t>ondertitel</a:t>
            </a:r>
            <a:r>
              <a:rPr lang="en-GB" dirty="0"/>
              <a:t> of </a:t>
            </a:r>
            <a:r>
              <a:rPr lang="en-GB" dirty="0" err="1"/>
              <a:t>aanvullende</a:t>
            </a:r>
            <a:r>
              <a:rPr lang="en-GB" dirty="0"/>
              <a:t> </a:t>
            </a:r>
            <a:r>
              <a:rPr lang="en-GB" dirty="0" err="1"/>
              <a:t>informatie</a:t>
            </a:r>
            <a:br>
              <a:rPr lang="en-GB" dirty="0"/>
            </a:br>
            <a:r>
              <a:rPr lang="en-GB" dirty="0"/>
              <a:t>De </a:t>
            </a:r>
            <a:r>
              <a:rPr lang="en-GB" dirty="0" err="1"/>
              <a:t>ondertitel</a:t>
            </a:r>
            <a:r>
              <a:rPr lang="en-GB" dirty="0"/>
              <a:t> of </a:t>
            </a:r>
            <a:r>
              <a:rPr lang="en-GB" dirty="0" err="1"/>
              <a:t>aanvullende</a:t>
            </a:r>
            <a:r>
              <a:rPr lang="en-GB" dirty="0"/>
              <a:t> </a:t>
            </a:r>
            <a:r>
              <a:rPr lang="en-GB" dirty="0" err="1"/>
              <a:t>informatie</a:t>
            </a:r>
            <a:r>
              <a:rPr lang="en-GB" dirty="0"/>
              <a:t> </a:t>
            </a:r>
            <a:r>
              <a:rPr lang="en-GB" dirty="0" err="1"/>
              <a:t>kan</a:t>
            </a:r>
            <a:r>
              <a:rPr lang="en-GB" dirty="0"/>
              <a:t> over twee regels </a:t>
            </a:r>
            <a:r>
              <a:rPr lang="en-GB" dirty="0" err="1"/>
              <a:t>lopen</a:t>
            </a:r>
            <a:endParaRPr lang="en-GB" dirty="0"/>
          </a:p>
        </p:txBody>
      </p:sp>
      <p:sp>
        <p:nvSpPr>
          <p:cNvPr id="4" name="Title Placeholder 1">
            <a:extLst>
              <a:ext uri="{FF2B5EF4-FFF2-40B4-BE49-F238E27FC236}">
                <a16:creationId xmlns:a16="http://schemas.microsoft.com/office/drawing/2014/main" id="{975E3B05-59BB-15A6-21A6-4D376E319403}"/>
              </a:ext>
            </a:extLst>
          </p:cNvPr>
          <p:cNvSpPr>
            <a:spLocks noGrp="1"/>
          </p:cNvSpPr>
          <p:nvPr>
            <p:ph type="title" hasCustomPrompt="1"/>
          </p:nvPr>
        </p:nvSpPr>
        <p:spPr>
          <a:xfrm>
            <a:off x="497237" y="243206"/>
            <a:ext cx="11197525" cy="910030"/>
          </a:xfrm>
          <a:prstGeom prst="rect">
            <a:avLst/>
          </a:prstGeom>
        </p:spPr>
        <p:txBody>
          <a:bodyPr vert="horz" lIns="91440" tIns="45720" rIns="91440" bIns="45720" rtlCol="0" anchor="t" anchorCtr="0">
            <a:normAutofit/>
          </a:bodyPr>
          <a:lstStyle/>
          <a:p>
            <a:r>
              <a:rPr lang="en-GB" dirty="0" err="1"/>
              <a:t>Schrijf</a:t>
            </a:r>
            <a:r>
              <a:rPr lang="en-GB" dirty="0"/>
              <a:t> </a:t>
            </a:r>
            <a:r>
              <a:rPr lang="en-GB" dirty="0" err="1"/>
              <a:t>hier</a:t>
            </a:r>
            <a:r>
              <a:rPr lang="en-GB" dirty="0"/>
              <a:t> </a:t>
            </a:r>
            <a:r>
              <a:rPr lang="en-GB" dirty="0" err="1"/>
              <a:t>een</a:t>
            </a:r>
            <a:r>
              <a:rPr lang="en-GB" dirty="0"/>
              <a:t> </a:t>
            </a:r>
            <a:r>
              <a:rPr lang="en-GB" dirty="0" err="1"/>
              <a:t>bondige</a:t>
            </a:r>
            <a:r>
              <a:rPr lang="en-GB" dirty="0"/>
              <a:t>, </a:t>
            </a:r>
            <a:r>
              <a:rPr lang="en-GB" dirty="0" err="1"/>
              <a:t>pakkende</a:t>
            </a:r>
            <a:r>
              <a:rPr lang="en-GB" dirty="0"/>
              <a:t> </a:t>
            </a:r>
            <a:r>
              <a:rPr lang="en-GB" dirty="0" err="1"/>
              <a:t>titel</a:t>
            </a:r>
            <a:endParaRPr lang="en-NL" dirty="0"/>
          </a:p>
        </p:txBody>
      </p:sp>
      <p:sp>
        <p:nvSpPr>
          <p:cNvPr id="10" name="Text Placeholder 15">
            <a:extLst>
              <a:ext uri="{FF2B5EF4-FFF2-40B4-BE49-F238E27FC236}">
                <a16:creationId xmlns:a16="http://schemas.microsoft.com/office/drawing/2014/main" id="{E9B50377-8D71-571F-BDD6-DCD51EE39263}"/>
              </a:ext>
            </a:extLst>
          </p:cNvPr>
          <p:cNvSpPr>
            <a:spLocks noGrp="1"/>
          </p:cNvSpPr>
          <p:nvPr>
            <p:ph type="body" sz="quarter" idx="15"/>
          </p:nvPr>
        </p:nvSpPr>
        <p:spPr>
          <a:xfrm>
            <a:off x="497238" y="3346806"/>
            <a:ext cx="5268687" cy="3261997"/>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cxnSp>
        <p:nvCxnSpPr>
          <p:cNvPr id="11" name="Straight Connector 10">
            <a:extLst>
              <a:ext uri="{FF2B5EF4-FFF2-40B4-BE49-F238E27FC236}">
                <a16:creationId xmlns:a16="http://schemas.microsoft.com/office/drawing/2014/main" id="{A47D6598-E216-B11F-8837-1A8A3E5B05A5}"/>
              </a:ext>
            </a:extLst>
          </p:cNvPr>
          <p:cNvCxnSpPr>
            <a:cxnSpLocks/>
          </p:cNvCxnSpPr>
          <p:nvPr userDrawn="1"/>
        </p:nvCxnSpPr>
        <p:spPr>
          <a:xfrm>
            <a:off x="6096000" y="2589292"/>
            <a:ext cx="0" cy="38869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99BD2143-A5A7-12FE-FC4D-C2321F786B06}"/>
              </a:ext>
            </a:extLst>
          </p:cNvPr>
          <p:cNvSpPr>
            <a:spLocks noGrp="1"/>
          </p:cNvSpPr>
          <p:nvPr>
            <p:ph type="body" sz="quarter" idx="16" hasCustomPrompt="1"/>
          </p:nvPr>
        </p:nvSpPr>
        <p:spPr>
          <a:xfrm>
            <a:off x="497238" y="2561614"/>
            <a:ext cx="5268678" cy="497522"/>
          </a:xfrm>
        </p:spPr>
        <p:txBody>
          <a:bodyPr>
            <a:noAutofit/>
          </a:bodyPr>
          <a:lstStyle>
            <a:lvl1pPr marL="0" indent="0">
              <a:buNone/>
              <a:defRPr sz="2400">
                <a:latin typeface="TheMix C5s SemiLight" panose="020B0402050302020203" pitchFamily="34" charset="0"/>
              </a:defRPr>
            </a:lvl1pPr>
          </a:lstStyle>
          <a:p>
            <a:r>
              <a:rPr lang="en-NL" dirty="0"/>
              <a:t>Optie A</a:t>
            </a:r>
          </a:p>
        </p:txBody>
      </p:sp>
      <p:sp>
        <p:nvSpPr>
          <p:cNvPr id="13" name="Text Placeholder 15">
            <a:extLst>
              <a:ext uri="{FF2B5EF4-FFF2-40B4-BE49-F238E27FC236}">
                <a16:creationId xmlns:a16="http://schemas.microsoft.com/office/drawing/2014/main" id="{B8C96CA1-C629-3B1B-6824-35845EE8B006}"/>
              </a:ext>
            </a:extLst>
          </p:cNvPr>
          <p:cNvSpPr>
            <a:spLocks noGrp="1"/>
          </p:cNvSpPr>
          <p:nvPr>
            <p:ph type="body" sz="quarter" idx="17"/>
          </p:nvPr>
        </p:nvSpPr>
        <p:spPr>
          <a:xfrm>
            <a:off x="6426075" y="3352797"/>
            <a:ext cx="5268687" cy="3261997"/>
          </a:xfrm>
        </p:spPr>
        <p:txBody>
          <a:bodyPr>
            <a:normAutofit/>
          </a:bodyPr>
          <a:lstStyle>
            <a:lvl1pPr>
              <a:defRPr sz="1800">
                <a:latin typeface="+mn-lt"/>
              </a:defRPr>
            </a:lvl1pPr>
            <a:lvl2pPr>
              <a:defRPr sz="1800">
                <a:latin typeface="+mn-lt"/>
              </a:defRPr>
            </a:lvl2pPr>
            <a:lvl3pPr>
              <a:defRPr sz="1800">
                <a:latin typeface="+mn-lt"/>
              </a:defRPr>
            </a:lvl3pPr>
            <a:lvl4pPr>
              <a:defRPr sz="1800">
                <a:latin typeface="+mn-lt"/>
              </a:defRPr>
            </a:lvl4pPr>
            <a:lvl5pPr>
              <a:defRPr sz="1800">
                <a:latin typeface="+mn-l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
        <p:nvSpPr>
          <p:cNvPr id="14" name="Text Placeholder 15">
            <a:extLst>
              <a:ext uri="{FF2B5EF4-FFF2-40B4-BE49-F238E27FC236}">
                <a16:creationId xmlns:a16="http://schemas.microsoft.com/office/drawing/2014/main" id="{C91645F4-DBD5-A80B-8E0D-40813B3473CC}"/>
              </a:ext>
            </a:extLst>
          </p:cNvPr>
          <p:cNvSpPr>
            <a:spLocks noGrp="1"/>
          </p:cNvSpPr>
          <p:nvPr>
            <p:ph type="body" sz="quarter" idx="18" hasCustomPrompt="1"/>
          </p:nvPr>
        </p:nvSpPr>
        <p:spPr>
          <a:xfrm>
            <a:off x="6426075" y="2567605"/>
            <a:ext cx="5268678" cy="497522"/>
          </a:xfrm>
        </p:spPr>
        <p:txBody>
          <a:bodyPr>
            <a:noAutofit/>
          </a:bodyPr>
          <a:lstStyle>
            <a:lvl1pPr marL="0" indent="0">
              <a:buNone/>
              <a:defRPr sz="2400">
                <a:latin typeface="TheMix C5s SemiLight" panose="020B0402050302020203" pitchFamily="34" charset="0"/>
              </a:defRPr>
            </a:lvl1pPr>
          </a:lstStyle>
          <a:p>
            <a:r>
              <a:rPr lang="en-NL" dirty="0"/>
              <a:t>Optie B</a:t>
            </a:r>
          </a:p>
        </p:txBody>
      </p:sp>
    </p:spTree>
    <p:extLst>
      <p:ext uri="{BB962C8B-B14F-4D97-AF65-F5344CB8AC3E}">
        <p14:creationId xmlns:p14="http://schemas.microsoft.com/office/powerpoint/2010/main" val="205241630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45251D-F274-0840-CAE6-F8F4D1E1663E}"/>
              </a:ext>
            </a:extLst>
          </p:cNvPr>
          <p:cNvSpPr>
            <a:spLocks noGrp="1"/>
          </p:cNvSpPr>
          <p:nvPr>
            <p:ph type="title"/>
          </p:nvPr>
        </p:nvSpPr>
        <p:spPr>
          <a:xfrm>
            <a:off x="497237" y="243206"/>
            <a:ext cx="11197525" cy="959062"/>
          </a:xfrm>
          <a:prstGeom prst="rect">
            <a:avLst/>
          </a:prstGeom>
        </p:spPr>
        <p:txBody>
          <a:bodyPr vert="horz" lIns="91440" tIns="45720" rIns="91440" bIns="45720" rtlCol="0" anchor="t" anchorCtr="0">
            <a:normAutofit/>
          </a:bodyPr>
          <a:lstStyle/>
          <a:p>
            <a:r>
              <a:rPr lang="nl-NL"/>
              <a:t>Klik om stijl te bewerken</a:t>
            </a:r>
            <a:endParaRPr lang="en-NL" dirty="0"/>
          </a:p>
        </p:txBody>
      </p:sp>
      <p:sp>
        <p:nvSpPr>
          <p:cNvPr id="3" name="Text Placeholder 2">
            <a:extLst>
              <a:ext uri="{FF2B5EF4-FFF2-40B4-BE49-F238E27FC236}">
                <a16:creationId xmlns:a16="http://schemas.microsoft.com/office/drawing/2014/main" id="{7D698176-A602-6248-FD30-00DD57684033}"/>
              </a:ext>
            </a:extLst>
          </p:cNvPr>
          <p:cNvSpPr>
            <a:spLocks noGrp="1"/>
          </p:cNvSpPr>
          <p:nvPr>
            <p:ph type="body" idx="1"/>
          </p:nvPr>
        </p:nvSpPr>
        <p:spPr>
          <a:xfrm>
            <a:off x="497238" y="1803351"/>
            <a:ext cx="11197524"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Tree>
    <p:extLst>
      <p:ext uri="{BB962C8B-B14F-4D97-AF65-F5344CB8AC3E}">
        <p14:creationId xmlns:p14="http://schemas.microsoft.com/office/powerpoint/2010/main" val="175779465"/>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67" r:id="rId3"/>
    <p:sldLayoutId id="2147483768" r:id="rId4"/>
    <p:sldLayoutId id="2147483770" r:id="rId5"/>
    <p:sldLayoutId id="2147483771" r:id="rId6"/>
    <p:sldLayoutId id="2147483772" r:id="rId7"/>
    <p:sldLayoutId id="2147483773" r:id="rId8"/>
    <p:sldLayoutId id="2147483774" r:id="rId9"/>
    <p:sldLayoutId id="2147483775" r:id="rId10"/>
    <p:sldLayoutId id="2147483777" r:id="rId11"/>
    <p:sldLayoutId id="2147483778" r:id="rId12"/>
    <p:sldLayoutId id="2147483779" r:id="rId13"/>
    <p:sldLayoutId id="2147483780" r:id="rId14"/>
    <p:sldLayoutId id="2147483781" r:id="rId15"/>
  </p:sldLayoutIdLst>
  <p:hf sldNum="0" hdr="0" ftr="0" dt="0"/>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45251D-F274-0840-CAE6-F8F4D1E1663E}"/>
              </a:ext>
            </a:extLst>
          </p:cNvPr>
          <p:cNvSpPr>
            <a:spLocks noGrp="1"/>
          </p:cNvSpPr>
          <p:nvPr>
            <p:ph type="title"/>
          </p:nvPr>
        </p:nvSpPr>
        <p:spPr>
          <a:xfrm>
            <a:off x="497237" y="243206"/>
            <a:ext cx="11197525" cy="959062"/>
          </a:xfrm>
          <a:prstGeom prst="rect">
            <a:avLst/>
          </a:prstGeom>
        </p:spPr>
        <p:txBody>
          <a:bodyPr vert="horz" lIns="91440" tIns="45720" rIns="91440" bIns="45720" rtlCol="0" anchor="t" anchorCtr="0">
            <a:normAutofit/>
          </a:bodyPr>
          <a:lstStyle/>
          <a:p>
            <a:r>
              <a:rPr lang="nl-NL"/>
              <a:t>Klik om stijl te bewerken</a:t>
            </a:r>
            <a:endParaRPr lang="en-NL" dirty="0"/>
          </a:p>
        </p:txBody>
      </p:sp>
      <p:sp>
        <p:nvSpPr>
          <p:cNvPr id="3" name="Text Placeholder 2">
            <a:extLst>
              <a:ext uri="{FF2B5EF4-FFF2-40B4-BE49-F238E27FC236}">
                <a16:creationId xmlns:a16="http://schemas.microsoft.com/office/drawing/2014/main" id="{7D698176-A602-6248-FD30-00DD57684033}"/>
              </a:ext>
            </a:extLst>
          </p:cNvPr>
          <p:cNvSpPr>
            <a:spLocks noGrp="1"/>
          </p:cNvSpPr>
          <p:nvPr>
            <p:ph type="body" idx="1"/>
          </p:nvPr>
        </p:nvSpPr>
        <p:spPr>
          <a:xfrm>
            <a:off x="497238" y="1803351"/>
            <a:ext cx="11197524"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dirty="0"/>
          </a:p>
        </p:txBody>
      </p:sp>
    </p:spTree>
    <p:extLst>
      <p:ext uri="{BB962C8B-B14F-4D97-AF65-F5344CB8AC3E}">
        <p14:creationId xmlns:p14="http://schemas.microsoft.com/office/powerpoint/2010/main" val="162769490"/>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Lst>
  <p:hf sldNum="0" hdr="0" ftr="0" dt="0"/>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R.Bierens@bibliotheekoosterschelde.nl"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8.jp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52.png"/><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F0BD1-34E3-8F40-3941-CA573B48DED6}"/>
              </a:ext>
            </a:extLst>
          </p:cNvPr>
          <p:cNvSpPr>
            <a:spLocks noGrp="1"/>
          </p:cNvSpPr>
          <p:nvPr>
            <p:ph type="title"/>
          </p:nvPr>
        </p:nvSpPr>
        <p:spPr/>
        <p:txBody>
          <a:bodyPr>
            <a:normAutofit/>
          </a:bodyPr>
          <a:lstStyle/>
          <a:p>
            <a:r>
              <a:rPr lang="en-GB" dirty="0"/>
              <a:t>De Bibliotheek Oosterschelde</a:t>
            </a:r>
            <a:endParaRPr lang="en-NL" dirty="0"/>
          </a:p>
        </p:txBody>
      </p:sp>
      <p:sp>
        <p:nvSpPr>
          <p:cNvPr id="3" name="Text Placeholder 2">
            <a:extLst>
              <a:ext uri="{FF2B5EF4-FFF2-40B4-BE49-F238E27FC236}">
                <a16:creationId xmlns:a16="http://schemas.microsoft.com/office/drawing/2014/main" id="{4FC2336E-E08B-EEF6-3F88-0F18132EAF8A}"/>
              </a:ext>
            </a:extLst>
          </p:cNvPr>
          <p:cNvSpPr>
            <a:spLocks noGrp="1"/>
          </p:cNvSpPr>
          <p:nvPr>
            <p:ph type="body" sz="quarter" idx="15"/>
          </p:nvPr>
        </p:nvSpPr>
        <p:spPr/>
        <p:txBody>
          <a:bodyPr/>
          <a:lstStyle/>
          <a:p>
            <a:r>
              <a:rPr lang="nl-NL" dirty="0"/>
              <a:t>Een introductie</a:t>
            </a:r>
            <a:endParaRPr lang="en-NL" dirty="0"/>
          </a:p>
        </p:txBody>
      </p:sp>
      <p:sp>
        <p:nvSpPr>
          <p:cNvPr id="66" name="Picture Placeholder 65">
            <a:extLst>
              <a:ext uri="{FF2B5EF4-FFF2-40B4-BE49-F238E27FC236}">
                <a16:creationId xmlns:a16="http://schemas.microsoft.com/office/drawing/2014/main" id="{0FB518B9-F454-ED2E-47A6-3FDAABD978A7}"/>
              </a:ext>
            </a:extLst>
          </p:cNvPr>
          <p:cNvSpPr>
            <a:spLocks noGrp="1"/>
          </p:cNvSpPr>
          <p:nvPr>
            <p:ph type="pic" sz="quarter" idx="24"/>
          </p:nvPr>
        </p:nvSpPr>
        <p:spPr/>
        <p:txBody>
          <a:bodyPr/>
          <a:lstStyle/>
          <a:p>
            <a:endParaRPr lang="nl-NL"/>
          </a:p>
        </p:txBody>
      </p:sp>
      <p:sp>
        <p:nvSpPr>
          <p:cNvPr id="61" name="Picture Placeholder 60">
            <a:extLst>
              <a:ext uri="{FF2B5EF4-FFF2-40B4-BE49-F238E27FC236}">
                <a16:creationId xmlns:a16="http://schemas.microsoft.com/office/drawing/2014/main" id="{0125196D-3AF2-BB48-4DC3-80BFE3EA69A0}"/>
              </a:ext>
            </a:extLst>
          </p:cNvPr>
          <p:cNvSpPr>
            <a:spLocks noGrp="1"/>
          </p:cNvSpPr>
          <p:nvPr>
            <p:ph type="pic" sz="quarter" idx="18"/>
          </p:nvPr>
        </p:nvSpPr>
        <p:spPr/>
        <p:txBody>
          <a:bodyPr/>
          <a:lstStyle/>
          <a:p>
            <a:endParaRPr lang="nl-NL"/>
          </a:p>
        </p:txBody>
      </p:sp>
      <p:sp>
        <p:nvSpPr>
          <p:cNvPr id="62" name="Picture Placeholder 61">
            <a:extLst>
              <a:ext uri="{FF2B5EF4-FFF2-40B4-BE49-F238E27FC236}">
                <a16:creationId xmlns:a16="http://schemas.microsoft.com/office/drawing/2014/main" id="{9E75D42A-0612-D8FD-3395-46DDD17BB549}"/>
              </a:ext>
            </a:extLst>
          </p:cNvPr>
          <p:cNvSpPr>
            <a:spLocks noGrp="1"/>
          </p:cNvSpPr>
          <p:nvPr>
            <p:ph type="pic" sz="quarter" idx="19"/>
          </p:nvPr>
        </p:nvSpPr>
        <p:spPr/>
        <p:txBody>
          <a:bodyPr/>
          <a:lstStyle/>
          <a:p>
            <a:endParaRPr lang="nl-NL"/>
          </a:p>
        </p:txBody>
      </p:sp>
      <p:sp>
        <p:nvSpPr>
          <p:cNvPr id="63" name="Picture Placeholder 62">
            <a:extLst>
              <a:ext uri="{FF2B5EF4-FFF2-40B4-BE49-F238E27FC236}">
                <a16:creationId xmlns:a16="http://schemas.microsoft.com/office/drawing/2014/main" id="{025C218D-1758-AE8E-0077-FE0DCA45BCC0}"/>
              </a:ext>
            </a:extLst>
          </p:cNvPr>
          <p:cNvSpPr>
            <a:spLocks noGrp="1"/>
          </p:cNvSpPr>
          <p:nvPr>
            <p:ph type="pic" sz="quarter" idx="21"/>
          </p:nvPr>
        </p:nvSpPr>
        <p:spPr/>
        <p:txBody>
          <a:bodyPr/>
          <a:lstStyle/>
          <a:p>
            <a:endParaRPr lang="nl-NL"/>
          </a:p>
        </p:txBody>
      </p:sp>
      <p:sp>
        <p:nvSpPr>
          <p:cNvPr id="64" name="Picture Placeholder 63">
            <a:extLst>
              <a:ext uri="{FF2B5EF4-FFF2-40B4-BE49-F238E27FC236}">
                <a16:creationId xmlns:a16="http://schemas.microsoft.com/office/drawing/2014/main" id="{A108A26A-957C-AD8E-B79D-FBAC1D9B40E1}"/>
              </a:ext>
            </a:extLst>
          </p:cNvPr>
          <p:cNvSpPr>
            <a:spLocks noGrp="1"/>
          </p:cNvSpPr>
          <p:nvPr>
            <p:ph type="pic" sz="quarter" idx="22"/>
          </p:nvPr>
        </p:nvSpPr>
        <p:spPr/>
        <p:txBody>
          <a:bodyPr/>
          <a:lstStyle/>
          <a:p>
            <a:endParaRPr lang="nl-NL"/>
          </a:p>
        </p:txBody>
      </p:sp>
      <p:sp>
        <p:nvSpPr>
          <p:cNvPr id="65" name="Picture Placeholder 64">
            <a:extLst>
              <a:ext uri="{FF2B5EF4-FFF2-40B4-BE49-F238E27FC236}">
                <a16:creationId xmlns:a16="http://schemas.microsoft.com/office/drawing/2014/main" id="{21CFAA6E-14EE-A558-3E68-1117711EE600}"/>
              </a:ext>
            </a:extLst>
          </p:cNvPr>
          <p:cNvSpPr>
            <a:spLocks noGrp="1"/>
          </p:cNvSpPr>
          <p:nvPr>
            <p:ph type="pic" sz="quarter" idx="23"/>
          </p:nvPr>
        </p:nvSpPr>
        <p:spPr/>
        <p:txBody>
          <a:bodyPr/>
          <a:lstStyle/>
          <a:p>
            <a:endParaRPr lang="nl-NL"/>
          </a:p>
        </p:txBody>
      </p:sp>
      <p:sp>
        <p:nvSpPr>
          <p:cNvPr id="67" name="Picture Placeholder 66">
            <a:extLst>
              <a:ext uri="{FF2B5EF4-FFF2-40B4-BE49-F238E27FC236}">
                <a16:creationId xmlns:a16="http://schemas.microsoft.com/office/drawing/2014/main" id="{388BA40D-BD81-1ECE-8037-DEA4A83EEDCA}"/>
              </a:ext>
            </a:extLst>
          </p:cNvPr>
          <p:cNvSpPr>
            <a:spLocks noGrp="1"/>
          </p:cNvSpPr>
          <p:nvPr>
            <p:ph type="pic" sz="quarter" idx="26"/>
          </p:nvPr>
        </p:nvSpPr>
        <p:spPr/>
        <p:txBody>
          <a:bodyPr/>
          <a:lstStyle/>
          <a:p>
            <a:endParaRPr lang="nl-NL"/>
          </a:p>
        </p:txBody>
      </p:sp>
    </p:spTree>
    <p:extLst>
      <p:ext uri="{BB962C8B-B14F-4D97-AF65-F5344CB8AC3E}">
        <p14:creationId xmlns:p14="http://schemas.microsoft.com/office/powerpoint/2010/main" val="2840173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5B8B18E6-2299-4EF3-94C7-2B915CA8807B}"/>
              </a:ext>
            </a:extLst>
          </p:cNvPr>
          <p:cNvSpPr/>
          <p:nvPr/>
        </p:nvSpPr>
        <p:spPr>
          <a:xfrm>
            <a:off x="813901" y="1539434"/>
            <a:ext cx="5586977" cy="4763712"/>
          </a:xfrm>
          <a:prstGeom prst="roundRect">
            <a:avLst/>
          </a:prstGeom>
          <a:solidFill>
            <a:srgbClr val="CE9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a:xfrm>
            <a:off x="289367" y="0"/>
            <a:ext cx="11405395" cy="1701478"/>
          </a:xfrm>
        </p:spPr>
        <p:txBody>
          <a:bodyPr>
            <a:normAutofit fontScale="90000"/>
          </a:bodyPr>
          <a:lstStyle/>
          <a:p>
            <a:r>
              <a:rPr lang="en-GB" dirty="0"/>
              <a:t>De </a:t>
            </a:r>
            <a:r>
              <a:rPr lang="en-GB" dirty="0" err="1"/>
              <a:t>publieke</a:t>
            </a:r>
            <a:r>
              <a:rPr lang="en-GB" dirty="0"/>
              <a:t> </a:t>
            </a:r>
            <a:r>
              <a:rPr lang="en-GB" dirty="0" err="1"/>
              <a:t>dienstverlening</a:t>
            </a:r>
            <a:br>
              <a:rPr lang="en-GB" dirty="0"/>
            </a:br>
            <a:r>
              <a:rPr lang="en-GB" sz="3100" dirty="0"/>
              <a:t>De </a:t>
            </a:r>
            <a:r>
              <a:rPr lang="en-GB" sz="3100" dirty="0" err="1"/>
              <a:t>veranderende</a:t>
            </a:r>
            <a:r>
              <a:rPr lang="en-GB" sz="3100" dirty="0"/>
              <a:t> </a:t>
            </a:r>
            <a:r>
              <a:rPr lang="en-GB" sz="3100" dirty="0" err="1"/>
              <a:t>rol</a:t>
            </a:r>
            <a:r>
              <a:rPr lang="en-GB" sz="3100" dirty="0"/>
              <a:t> van de </a:t>
            </a:r>
            <a:r>
              <a:rPr lang="en-GB" sz="3100" dirty="0" err="1"/>
              <a:t>bibliotheek</a:t>
            </a:r>
            <a:br>
              <a:rPr lang="en-GB" dirty="0"/>
            </a:br>
            <a:br>
              <a:rPr lang="en-GB" dirty="0"/>
            </a:br>
            <a:br>
              <a:rPr lang="en-GB" dirty="0"/>
            </a:b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967615" y="1696641"/>
            <a:ext cx="9647015" cy="4763514"/>
          </a:xfrm>
        </p:spPr>
        <p:txBody>
          <a:bodyPr>
            <a:normAutofit fontScale="77500" lnSpcReduction="20000"/>
          </a:bodyPr>
          <a:lstStyle/>
          <a:p>
            <a:pPr marL="0" indent="0">
              <a:buNone/>
            </a:pPr>
            <a:br>
              <a:rPr lang="nl-NL" sz="2000" dirty="0">
                <a:latin typeface="+mj-lt"/>
              </a:rPr>
            </a:br>
            <a:br>
              <a:rPr lang="nl-NL" sz="2000" b="1" dirty="0">
                <a:latin typeface="+mj-lt"/>
              </a:rPr>
            </a:br>
            <a:r>
              <a:rPr lang="nl-NL" sz="2800" b="1" dirty="0">
                <a:latin typeface="+mj-lt"/>
              </a:rPr>
              <a:t>Maatschappelijke</a:t>
            </a:r>
            <a:r>
              <a:rPr lang="en-GB" sz="2800" b="1" dirty="0">
                <a:latin typeface="+mj-lt"/>
              </a:rPr>
              <a:t> </a:t>
            </a:r>
            <a:r>
              <a:rPr lang="nl-NL" sz="2800" b="1" dirty="0">
                <a:latin typeface="+mj-lt"/>
              </a:rPr>
              <a:t>functie</a:t>
            </a:r>
          </a:p>
          <a:p>
            <a:r>
              <a:rPr lang="nl-NL" sz="2800" dirty="0">
                <a:latin typeface="+mj-lt"/>
              </a:rPr>
              <a:t>Landelijke opgave ‘Van 4 miljoen leden </a:t>
            </a:r>
            <a:br>
              <a:rPr lang="nl-NL" sz="2800" dirty="0">
                <a:latin typeface="+mj-lt"/>
              </a:rPr>
            </a:br>
            <a:r>
              <a:rPr lang="nl-NL" sz="2800" dirty="0">
                <a:latin typeface="+mj-lt"/>
              </a:rPr>
              <a:t>naar 8 miljoen gebruikers’</a:t>
            </a:r>
          </a:p>
          <a:p>
            <a:r>
              <a:rPr lang="nl-NL" sz="2800" dirty="0">
                <a:latin typeface="+mj-lt"/>
              </a:rPr>
              <a:t>Laagdrempelige, fijne ontmoetingsplek</a:t>
            </a:r>
          </a:p>
          <a:p>
            <a:r>
              <a:rPr lang="nl-NL" sz="2800" dirty="0">
                <a:latin typeface="+mj-lt"/>
              </a:rPr>
              <a:t>Meer dan boeken alleen</a:t>
            </a:r>
          </a:p>
          <a:p>
            <a:r>
              <a:rPr lang="nl-NL" sz="2800" dirty="0">
                <a:latin typeface="+mj-lt"/>
              </a:rPr>
              <a:t>Leven lang leren</a:t>
            </a:r>
          </a:p>
          <a:p>
            <a:pPr marL="0" indent="0">
              <a:buNone/>
            </a:pPr>
            <a:endParaRPr lang="nl-NL" sz="2000" dirty="0">
              <a:latin typeface="+mj-lt"/>
            </a:endParaRPr>
          </a:p>
          <a:p>
            <a:pPr marL="0" indent="0">
              <a:buNone/>
            </a:pPr>
            <a:endParaRPr lang="nl-NL" sz="2000" b="1" dirty="0">
              <a:latin typeface="+mj-lt"/>
            </a:endParaRPr>
          </a:p>
          <a:p>
            <a:pPr marL="0" indent="0">
              <a:buNone/>
            </a:pPr>
            <a:br>
              <a:rPr lang="en-GB" dirty="0">
                <a:latin typeface="+mj-lt"/>
              </a:rPr>
            </a:br>
            <a:br>
              <a:rPr lang="en-GB" dirty="0">
                <a:latin typeface="+mj-lt"/>
              </a:rPr>
            </a:br>
            <a:endParaRPr lang="en-GB" dirty="0">
              <a:solidFill>
                <a:srgbClr val="FF0000"/>
              </a:solidFill>
              <a:latin typeface="+mj-lt"/>
            </a:endParaRPr>
          </a:p>
        </p:txBody>
      </p:sp>
      <p:pic>
        <p:nvPicPr>
          <p:cNvPr id="4100" name="Picture 4">
            <a:extLst>
              <a:ext uri="{FF2B5EF4-FFF2-40B4-BE49-F238E27FC236}">
                <a16:creationId xmlns:a16="http://schemas.microsoft.com/office/drawing/2014/main" id="{2E4105BC-FE2B-44CD-923D-D10BA69BCC28}"/>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22093" b="22093"/>
          <a:stretch>
            <a:fillRect/>
          </a:stretch>
        </p:blipFill>
        <p:spPr bwMode="auto">
          <a:xfrm>
            <a:off x="6736778" y="3416654"/>
            <a:ext cx="5202237" cy="2903538"/>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441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7BEEE4DD-8CFA-4219-9D2B-9D8A542ABEB3}"/>
              </a:ext>
            </a:extLst>
          </p:cNvPr>
          <p:cNvSpPr/>
          <p:nvPr/>
        </p:nvSpPr>
        <p:spPr>
          <a:xfrm>
            <a:off x="152619" y="2660649"/>
            <a:ext cx="4895242" cy="3954145"/>
          </a:xfrm>
          <a:prstGeom prst="roundRect">
            <a:avLst/>
          </a:prstGeom>
          <a:solidFill>
            <a:srgbClr val="CE9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ext Placeholder 2">
            <a:extLst>
              <a:ext uri="{FF2B5EF4-FFF2-40B4-BE49-F238E27FC236}">
                <a16:creationId xmlns:a16="http://schemas.microsoft.com/office/drawing/2014/main" id="{7B0A74E1-3DE6-5151-4534-B94D35DE59E4}"/>
              </a:ext>
            </a:extLst>
          </p:cNvPr>
          <p:cNvSpPr>
            <a:spLocks noGrp="1"/>
          </p:cNvSpPr>
          <p:nvPr>
            <p:ph type="body" sz="quarter" idx="12"/>
          </p:nvPr>
        </p:nvSpPr>
        <p:spPr>
          <a:xfrm>
            <a:off x="497236" y="1899763"/>
            <a:ext cx="3701540" cy="4892923"/>
          </a:xfrm>
        </p:spPr>
        <p:txBody>
          <a:bodyPr>
            <a:normAutofit/>
          </a:bodyPr>
          <a:lstStyle/>
          <a:p>
            <a:pPr marL="0" indent="0">
              <a:buNone/>
            </a:pPr>
            <a:endParaRPr lang="en-GB" dirty="0"/>
          </a:p>
          <a:p>
            <a:pPr marL="0" indent="0">
              <a:buNone/>
            </a:pPr>
            <a:endParaRPr lang="en-GB" dirty="0">
              <a:latin typeface="+mj-lt"/>
            </a:endParaRPr>
          </a:p>
          <a:p>
            <a:pPr marL="0" indent="0">
              <a:buNone/>
            </a:pPr>
            <a:r>
              <a:rPr lang="en-GB" sz="2400" b="1" dirty="0" err="1">
                <a:latin typeface="+mj-lt"/>
              </a:rPr>
              <a:t>Digitale</a:t>
            </a:r>
            <a:r>
              <a:rPr lang="en-GB" sz="2400" b="1" dirty="0">
                <a:latin typeface="+mj-lt"/>
              </a:rPr>
              <a:t> </a:t>
            </a:r>
            <a:r>
              <a:rPr lang="en-GB" sz="2400" b="1" dirty="0" err="1">
                <a:latin typeface="+mj-lt"/>
              </a:rPr>
              <a:t>basisvaardigheden</a:t>
            </a:r>
            <a:endParaRPr lang="en-GB" sz="2400" b="1" dirty="0">
              <a:latin typeface="+mj-lt"/>
            </a:endParaRPr>
          </a:p>
          <a:p>
            <a:pPr marL="0" indent="0">
              <a:buNone/>
            </a:pPr>
            <a:r>
              <a:rPr lang="en-GB" sz="2400" dirty="0">
                <a:latin typeface="+mj-lt"/>
              </a:rPr>
              <a:t>IDO (</a:t>
            </a:r>
            <a:r>
              <a:rPr lang="en-GB" sz="2400" dirty="0" err="1">
                <a:latin typeface="+mj-lt"/>
              </a:rPr>
              <a:t>Digitale</a:t>
            </a:r>
            <a:r>
              <a:rPr lang="en-GB" sz="2400" dirty="0">
                <a:latin typeface="+mj-lt"/>
              </a:rPr>
              <a:t> </a:t>
            </a:r>
            <a:r>
              <a:rPr lang="en-GB" sz="2400" dirty="0" err="1">
                <a:latin typeface="+mj-lt"/>
              </a:rPr>
              <a:t>Inclusie</a:t>
            </a:r>
            <a:r>
              <a:rPr lang="en-GB" sz="2400" dirty="0">
                <a:latin typeface="+mj-lt"/>
              </a:rPr>
              <a:t>)</a:t>
            </a:r>
          </a:p>
          <a:p>
            <a:pPr marL="0" indent="0">
              <a:buNone/>
            </a:pPr>
            <a:r>
              <a:rPr lang="en-GB" sz="2400" dirty="0" err="1">
                <a:latin typeface="+mj-lt"/>
              </a:rPr>
              <a:t>Cursusaanbod</a:t>
            </a:r>
            <a:r>
              <a:rPr lang="en-GB" sz="2400" dirty="0">
                <a:latin typeface="+mj-lt"/>
              </a:rPr>
              <a:t> </a:t>
            </a:r>
            <a:r>
              <a:rPr lang="en-GB" sz="2400" dirty="0" err="1">
                <a:latin typeface="+mj-lt"/>
              </a:rPr>
              <a:t>digitale</a:t>
            </a:r>
            <a:r>
              <a:rPr lang="en-GB" sz="2400" dirty="0">
                <a:latin typeface="+mj-lt"/>
              </a:rPr>
              <a:t> </a:t>
            </a:r>
            <a:r>
              <a:rPr lang="en-GB" sz="2400" dirty="0" err="1">
                <a:latin typeface="+mj-lt"/>
              </a:rPr>
              <a:t>vaardigheden</a:t>
            </a:r>
            <a:endParaRPr lang="en-GB" sz="2400" dirty="0">
              <a:latin typeface="+mj-lt"/>
            </a:endParaRPr>
          </a:p>
          <a:p>
            <a:pPr marL="0" indent="0">
              <a:buNone/>
            </a:pPr>
            <a:r>
              <a:rPr lang="en-GB" sz="2400" b="1" dirty="0" err="1">
                <a:latin typeface="+mj-lt"/>
              </a:rPr>
              <a:t>Digitaal</a:t>
            </a:r>
            <a:r>
              <a:rPr lang="en-GB" sz="2400" b="1" dirty="0">
                <a:latin typeface="+mj-lt"/>
              </a:rPr>
              <a:t> </a:t>
            </a:r>
            <a:r>
              <a:rPr lang="en-GB" sz="2400" b="1" dirty="0" err="1">
                <a:latin typeface="+mj-lt"/>
              </a:rPr>
              <a:t>Burgerschap</a:t>
            </a:r>
            <a:endParaRPr lang="en-GB" sz="2400" b="1" dirty="0">
              <a:latin typeface="+mj-lt"/>
            </a:endParaRPr>
          </a:p>
          <a:p>
            <a:pPr marL="342900" indent="-342900">
              <a:buAutoNum type="arabicPlain"/>
            </a:pPr>
            <a:endParaRPr lang="en-GB" sz="2000" dirty="0">
              <a:latin typeface="+mj-lt"/>
            </a:endParaRPr>
          </a:p>
          <a:p>
            <a:pPr marL="0" indent="0">
              <a:buNone/>
            </a:pPr>
            <a:endParaRPr lang="en-GB" dirty="0"/>
          </a:p>
        </p:txBody>
      </p:sp>
      <p:sp>
        <p:nvSpPr>
          <p:cNvPr id="4" name="Title 3">
            <a:extLst>
              <a:ext uri="{FF2B5EF4-FFF2-40B4-BE49-F238E27FC236}">
                <a16:creationId xmlns:a16="http://schemas.microsoft.com/office/drawing/2014/main" id="{AA5B1462-8BE3-57F1-DB5F-59A9D8B98DD3}"/>
              </a:ext>
            </a:extLst>
          </p:cNvPr>
          <p:cNvSpPr>
            <a:spLocks noGrp="1"/>
          </p:cNvSpPr>
          <p:nvPr>
            <p:ph type="title"/>
          </p:nvPr>
        </p:nvSpPr>
        <p:spPr/>
        <p:txBody>
          <a:bodyPr/>
          <a:lstStyle/>
          <a:p>
            <a:r>
              <a:rPr lang="nl-NL" dirty="0"/>
              <a:t>Maatschappelijke Bibliotheek</a:t>
            </a:r>
            <a:endParaRPr lang="en-NL" dirty="0"/>
          </a:p>
        </p:txBody>
      </p:sp>
      <p:sp>
        <p:nvSpPr>
          <p:cNvPr id="2" name="Text Placeholder 1">
            <a:extLst>
              <a:ext uri="{FF2B5EF4-FFF2-40B4-BE49-F238E27FC236}">
                <a16:creationId xmlns:a16="http://schemas.microsoft.com/office/drawing/2014/main" id="{E57B5CCC-3194-52F6-89E0-A8FFA791A8D9}"/>
              </a:ext>
            </a:extLst>
          </p:cNvPr>
          <p:cNvSpPr>
            <a:spLocks noGrp="1"/>
          </p:cNvSpPr>
          <p:nvPr>
            <p:ph type="body" sz="quarter" idx="14"/>
          </p:nvPr>
        </p:nvSpPr>
        <p:spPr/>
        <p:txBody>
          <a:bodyPr>
            <a:normAutofit/>
          </a:bodyPr>
          <a:lstStyle/>
          <a:p>
            <a:r>
              <a:rPr lang="en-GB" sz="3200" dirty="0"/>
              <a:t>Wat </a:t>
            </a:r>
            <a:r>
              <a:rPr lang="en-GB" sz="3200" dirty="0" err="1"/>
              <a:t>doen</a:t>
            </a:r>
            <a:r>
              <a:rPr lang="en-GB" sz="3200" dirty="0"/>
              <a:t> we?</a:t>
            </a:r>
          </a:p>
        </p:txBody>
      </p:sp>
      <p:pic>
        <p:nvPicPr>
          <p:cNvPr id="8" name="Tijdelijke aanduiding voor afbeelding 7">
            <a:extLst>
              <a:ext uri="{FF2B5EF4-FFF2-40B4-BE49-F238E27FC236}">
                <a16:creationId xmlns:a16="http://schemas.microsoft.com/office/drawing/2014/main" id="{6129C97F-42DA-4496-B3F1-92361B290F74}"/>
              </a:ext>
            </a:extLst>
          </p:cNvPr>
          <p:cNvPicPr>
            <a:picLocks noGrp="1" noChangeAspect="1"/>
          </p:cNvPicPr>
          <p:nvPr>
            <p:ph type="pic" sz="quarter" idx="13"/>
          </p:nvPr>
        </p:nvPicPr>
        <p:blipFill>
          <a:blip r:embed="rId3"/>
          <a:srcRect l="1574" r="1574"/>
          <a:stretch>
            <a:fillRect/>
          </a:stretch>
        </p:blipFill>
        <p:spPr>
          <a:xfrm>
            <a:off x="6493122" y="2549679"/>
            <a:ext cx="5201640" cy="34364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73248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afgeronde hoeken 10">
            <a:extLst>
              <a:ext uri="{FF2B5EF4-FFF2-40B4-BE49-F238E27FC236}">
                <a16:creationId xmlns:a16="http://schemas.microsoft.com/office/drawing/2014/main" id="{8B18D5F1-DBCD-4699-90A4-35F0E0472901}"/>
              </a:ext>
            </a:extLst>
          </p:cNvPr>
          <p:cNvSpPr/>
          <p:nvPr/>
        </p:nvSpPr>
        <p:spPr>
          <a:xfrm>
            <a:off x="1239953" y="3024678"/>
            <a:ext cx="10619255" cy="2449571"/>
          </a:xfrm>
          <a:prstGeom prst="roundRect">
            <a:avLst/>
          </a:prstGeom>
          <a:solidFill>
            <a:srgbClr val="CE9D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ext Placeholder 2">
            <a:extLst>
              <a:ext uri="{FF2B5EF4-FFF2-40B4-BE49-F238E27FC236}">
                <a16:creationId xmlns:a16="http://schemas.microsoft.com/office/drawing/2014/main" id="{7B0A74E1-3DE6-5151-4534-B94D35DE59E4}"/>
              </a:ext>
            </a:extLst>
          </p:cNvPr>
          <p:cNvSpPr>
            <a:spLocks noGrp="1"/>
          </p:cNvSpPr>
          <p:nvPr>
            <p:ph type="body" sz="quarter" idx="12"/>
          </p:nvPr>
        </p:nvSpPr>
        <p:spPr>
          <a:xfrm>
            <a:off x="497236" y="1899763"/>
            <a:ext cx="5995885" cy="4892923"/>
          </a:xfrm>
        </p:spPr>
        <p:txBody>
          <a:bodyPr/>
          <a:lstStyle/>
          <a:p>
            <a:pPr marL="0" indent="0">
              <a:buNone/>
            </a:pPr>
            <a:endParaRPr lang="en-GB" dirty="0"/>
          </a:p>
          <a:p>
            <a:pPr marL="342900" indent="-342900">
              <a:buAutoNum type="arabicPlain"/>
            </a:pPr>
            <a:endParaRPr lang="en-GB" dirty="0"/>
          </a:p>
          <a:p>
            <a:pPr marL="0" indent="0">
              <a:buNone/>
            </a:pPr>
            <a:endParaRPr lang="en-GB" dirty="0"/>
          </a:p>
        </p:txBody>
      </p:sp>
      <p:sp>
        <p:nvSpPr>
          <p:cNvPr id="4" name="Title 3">
            <a:extLst>
              <a:ext uri="{FF2B5EF4-FFF2-40B4-BE49-F238E27FC236}">
                <a16:creationId xmlns:a16="http://schemas.microsoft.com/office/drawing/2014/main" id="{AA5B1462-8BE3-57F1-DB5F-59A9D8B98DD3}"/>
              </a:ext>
            </a:extLst>
          </p:cNvPr>
          <p:cNvSpPr>
            <a:spLocks noGrp="1"/>
          </p:cNvSpPr>
          <p:nvPr>
            <p:ph type="title"/>
          </p:nvPr>
        </p:nvSpPr>
        <p:spPr/>
        <p:txBody>
          <a:bodyPr/>
          <a:lstStyle/>
          <a:p>
            <a:r>
              <a:rPr lang="nl-NL" dirty="0"/>
              <a:t>Maatschappelijke Bibliotheek</a:t>
            </a:r>
            <a:endParaRPr lang="en-NL" dirty="0"/>
          </a:p>
        </p:txBody>
      </p:sp>
      <p:sp>
        <p:nvSpPr>
          <p:cNvPr id="2" name="Text Placeholder 1">
            <a:extLst>
              <a:ext uri="{FF2B5EF4-FFF2-40B4-BE49-F238E27FC236}">
                <a16:creationId xmlns:a16="http://schemas.microsoft.com/office/drawing/2014/main" id="{E57B5CCC-3194-52F6-89E0-A8FFA791A8D9}"/>
              </a:ext>
            </a:extLst>
          </p:cNvPr>
          <p:cNvSpPr>
            <a:spLocks noGrp="1"/>
          </p:cNvSpPr>
          <p:nvPr>
            <p:ph type="body" sz="quarter" idx="14"/>
          </p:nvPr>
        </p:nvSpPr>
        <p:spPr/>
        <p:txBody>
          <a:bodyPr>
            <a:normAutofit/>
          </a:bodyPr>
          <a:lstStyle/>
          <a:p>
            <a:r>
              <a:rPr lang="en-GB" sz="3200" dirty="0" err="1"/>
              <a:t>Digitaal</a:t>
            </a:r>
            <a:r>
              <a:rPr lang="en-GB" sz="3200" dirty="0"/>
              <a:t> </a:t>
            </a:r>
            <a:r>
              <a:rPr lang="en-GB" sz="3200" dirty="0" err="1"/>
              <a:t>burgerschap</a:t>
            </a:r>
            <a:r>
              <a:rPr lang="en-GB" sz="3200" dirty="0"/>
              <a:t>, </a:t>
            </a:r>
            <a:r>
              <a:rPr lang="en-GB" sz="3200" dirty="0" err="1"/>
              <a:t>bevorderen</a:t>
            </a:r>
            <a:r>
              <a:rPr lang="en-GB" sz="3200" dirty="0"/>
              <a:t> </a:t>
            </a:r>
            <a:r>
              <a:rPr lang="en-GB" sz="3200" dirty="0" err="1"/>
              <a:t>democratisch</a:t>
            </a:r>
            <a:r>
              <a:rPr lang="en-GB" sz="3200" dirty="0"/>
              <a:t> </a:t>
            </a:r>
            <a:r>
              <a:rPr lang="en-GB" sz="3200" dirty="0" err="1"/>
              <a:t>burgerschap</a:t>
            </a:r>
            <a:endParaRPr lang="en-GB" sz="3200" dirty="0"/>
          </a:p>
        </p:txBody>
      </p:sp>
      <p:sp>
        <p:nvSpPr>
          <p:cNvPr id="5" name="Tekstvak 4">
            <a:extLst>
              <a:ext uri="{FF2B5EF4-FFF2-40B4-BE49-F238E27FC236}">
                <a16:creationId xmlns:a16="http://schemas.microsoft.com/office/drawing/2014/main" id="{5C656E81-978A-4430-8F41-B34991D4291A}"/>
              </a:ext>
            </a:extLst>
          </p:cNvPr>
          <p:cNvSpPr txBox="1"/>
          <p:nvPr/>
        </p:nvSpPr>
        <p:spPr>
          <a:xfrm flipH="1">
            <a:off x="1395609" y="3822992"/>
            <a:ext cx="4199137" cy="1200329"/>
          </a:xfrm>
          <a:prstGeom prst="rect">
            <a:avLst/>
          </a:prstGeom>
          <a:noFill/>
        </p:spPr>
        <p:txBody>
          <a:bodyPr wrap="square" rtlCol="0">
            <a:spAutoFit/>
          </a:bodyPr>
          <a:lstStyle/>
          <a:p>
            <a:r>
              <a:rPr lang="nl-NL" sz="2400" dirty="0">
                <a:latin typeface="+mj-lt"/>
              </a:rPr>
              <a:t>Weerbaar</a:t>
            </a:r>
          </a:p>
          <a:p>
            <a:r>
              <a:rPr lang="nl-NL" sz="2400" dirty="0">
                <a:latin typeface="+mj-lt"/>
              </a:rPr>
              <a:t>Vaardiger</a:t>
            </a:r>
          </a:p>
          <a:p>
            <a:r>
              <a:rPr lang="nl-NL" sz="2400" dirty="0">
                <a:latin typeface="+mj-lt"/>
              </a:rPr>
              <a:t>Actief</a:t>
            </a:r>
          </a:p>
        </p:txBody>
      </p:sp>
      <p:pic>
        <p:nvPicPr>
          <p:cNvPr id="2050" name="Picture 2">
            <a:extLst>
              <a:ext uri="{FF2B5EF4-FFF2-40B4-BE49-F238E27FC236}">
                <a16:creationId xmlns:a16="http://schemas.microsoft.com/office/drawing/2014/main" id="{C5F94E78-8EFC-430A-9220-C29C5311E477}"/>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22093" b="22093"/>
          <a:stretch>
            <a:fillRect/>
          </a:stretch>
        </p:blipFill>
        <p:spPr bwMode="auto">
          <a:xfrm>
            <a:off x="6439259" y="3822992"/>
            <a:ext cx="5201640" cy="2903945"/>
          </a:xfrm>
          <a:prstGeom prst="roundRect">
            <a:avLst/>
          </a:prstGeom>
          <a:noFill/>
          <a:extLst>
            <a:ext uri="{909E8E84-426E-40DD-AFC4-6F175D3DCCD1}">
              <a14:hiddenFill xmlns:a14="http://schemas.microsoft.com/office/drawing/2010/main">
                <a:solidFill>
                  <a:srgbClr val="FFFFFF"/>
                </a:solidFill>
              </a14:hiddenFill>
            </a:ext>
          </a:extLst>
        </p:spPr>
      </p:pic>
      <p:sp>
        <p:nvSpPr>
          <p:cNvPr id="9" name="Tekstvak 8">
            <a:extLst>
              <a:ext uri="{FF2B5EF4-FFF2-40B4-BE49-F238E27FC236}">
                <a16:creationId xmlns:a16="http://schemas.microsoft.com/office/drawing/2014/main" id="{EEC588CA-6F5A-4959-9A5C-B1164CD2F7F7}"/>
              </a:ext>
            </a:extLst>
          </p:cNvPr>
          <p:cNvSpPr txBox="1"/>
          <p:nvPr/>
        </p:nvSpPr>
        <p:spPr>
          <a:xfrm>
            <a:off x="1710516" y="3221284"/>
            <a:ext cx="9876521" cy="830997"/>
          </a:xfrm>
          <a:prstGeom prst="rect">
            <a:avLst/>
          </a:prstGeom>
          <a:noFill/>
        </p:spPr>
        <p:txBody>
          <a:bodyPr wrap="square">
            <a:spAutoFit/>
          </a:bodyPr>
          <a:lstStyle/>
          <a:p>
            <a:r>
              <a:rPr lang="nl-NL" sz="2400" b="1" i="1" dirty="0">
                <a:effectLst/>
                <a:latin typeface="Calibri" panose="020F0502020204030204" pitchFamily="34" charset="0"/>
                <a:ea typeface="Calibri" panose="020F0502020204030204" pitchFamily="34" charset="0"/>
                <a:cs typeface="Times New Roman" panose="02020603050405020304" pitchFamily="18" charset="0"/>
              </a:rPr>
              <a:t>Onze visie: Iedereen doet met vertrouwen mee in de digitale samenleving</a:t>
            </a:r>
            <a:br>
              <a:rPr lang="nl-NL" sz="2400" b="1" i="1" dirty="0">
                <a:effectLst/>
                <a:latin typeface="Calibri" panose="020F0502020204030204" pitchFamily="34" charset="0"/>
                <a:ea typeface="Calibri" panose="020F0502020204030204" pitchFamily="34" charset="0"/>
                <a:cs typeface="Times New Roman" panose="02020603050405020304" pitchFamily="18" charset="0"/>
              </a:rPr>
            </a:br>
            <a:endParaRPr lang="nl-NL" sz="2400" i="1" dirty="0"/>
          </a:p>
        </p:txBody>
      </p:sp>
    </p:spTree>
    <p:extLst>
      <p:ext uri="{BB962C8B-B14F-4D97-AF65-F5344CB8AC3E}">
        <p14:creationId xmlns:p14="http://schemas.microsoft.com/office/powerpoint/2010/main" val="3530136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7138B-1640-38BC-613A-DDAAA387FAE6}"/>
              </a:ext>
            </a:extLst>
          </p:cNvPr>
          <p:cNvSpPr>
            <a:spLocks noGrp="1"/>
          </p:cNvSpPr>
          <p:nvPr>
            <p:ph type="title"/>
          </p:nvPr>
        </p:nvSpPr>
        <p:spPr/>
        <p:txBody>
          <a:bodyPr rIns="288000">
            <a:normAutofit/>
          </a:bodyPr>
          <a:lstStyle/>
          <a:p>
            <a:r>
              <a:rPr lang="en-GB" sz="3600" dirty="0" err="1"/>
              <a:t>Educatieve</a:t>
            </a:r>
            <a:r>
              <a:rPr lang="en-GB" sz="3600" dirty="0"/>
              <a:t> Bibliotheek</a:t>
            </a:r>
            <a:br>
              <a:rPr lang="en-GB" sz="3600" dirty="0"/>
            </a:br>
            <a:endParaRPr lang="en-GB" sz="2400" i="1" dirty="0">
              <a:solidFill>
                <a:schemeClr val="tx2">
                  <a:lumMod val="60000"/>
                  <a:lumOff val="40000"/>
                </a:schemeClr>
              </a:solidFill>
            </a:endParaRPr>
          </a:p>
        </p:txBody>
      </p:sp>
      <p:sp>
        <p:nvSpPr>
          <p:cNvPr id="41" name="Picture Placeholder 40">
            <a:extLst>
              <a:ext uri="{FF2B5EF4-FFF2-40B4-BE49-F238E27FC236}">
                <a16:creationId xmlns:a16="http://schemas.microsoft.com/office/drawing/2014/main" id="{448A7D34-DED3-99CC-09AC-B9BC3E25DAB6}"/>
              </a:ext>
            </a:extLst>
          </p:cNvPr>
          <p:cNvSpPr>
            <a:spLocks noGrp="1"/>
          </p:cNvSpPr>
          <p:nvPr>
            <p:ph type="pic" sz="quarter" idx="24"/>
          </p:nvPr>
        </p:nvSpPr>
        <p:spPr/>
        <p:txBody>
          <a:bodyPr/>
          <a:lstStyle/>
          <a:p>
            <a:endParaRPr lang="nl-NL"/>
          </a:p>
        </p:txBody>
      </p:sp>
      <p:sp>
        <p:nvSpPr>
          <p:cNvPr id="36" name="Picture Placeholder 35">
            <a:extLst>
              <a:ext uri="{FF2B5EF4-FFF2-40B4-BE49-F238E27FC236}">
                <a16:creationId xmlns:a16="http://schemas.microsoft.com/office/drawing/2014/main" id="{5C50D6AF-F725-D8CE-ACFB-0C36EF1FB315}"/>
              </a:ext>
            </a:extLst>
          </p:cNvPr>
          <p:cNvSpPr>
            <a:spLocks noGrp="1"/>
          </p:cNvSpPr>
          <p:nvPr>
            <p:ph type="pic" sz="quarter" idx="18"/>
          </p:nvPr>
        </p:nvSpPr>
        <p:spPr/>
        <p:txBody>
          <a:bodyPr/>
          <a:lstStyle/>
          <a:p>
            <a:endParaRPr lang="nl-NL"/>
          </a:p>
        </p:txBody>
      </p:sp>
      <p:sp>
        <p:nvSpPr>
          <p:cNvPr id="37" name="Picture Placeholder 36">
            <a:extLst>
              <a:ext uri="{FF2B5EF4-FFF2-40B4-BE49-F238E27FC236}">
                <a16:creationId xmlns:a16="http://schemas.microsoft.com/office/drawing/2014/main" id="{49752E9E-ABBD-83B9-35C1-A0A2C302A3DA}"/>
              </a:ext>
            </a:extLst>
          </p:cNvPr>
          <p:cNvSpPr>
            <a:spLocks noGrp="1"/>
          </p:cNvSpPr>
          <p:nvPr>
            <p:ph type="pic" sz="quarter" idx="19"/>
          </p:nvPr>
        </p:nvSpPr>
        <p:spPr/>
        <p:txBody>
          <a:bodyPr/>
          <a:lstStyle/>
          <a:p>
            <a:endParaRPr lang="nl-NL"/>
          </a:p>
        </p:txBody>
      </p:sp>
      <p:sp>
        <p:nvSpPr>
          <p:cNvPr id="38" name="Picture Placeholder 37">
            <a:extLst>
              <a:ext uri="{FF2B5EF4-FFF2-40B4-BE49-F238E27FC236}">
                <a16:creationId xmlns:a16="http://schemas.microsoft.com/office/drawing/2014/main" id="{F182F92A-1663-3EB1-BA6B-237E8CF76877}"/>
              </a:ext>
            </a:extLst>
          </p:cNvPr>
          <p:cNvSpPr>
            <a:spLocks noGrp="1"/>
          </p:cNvSpPr>
          <p:nvPr>
            <p:ph type="pic" sz="quarter" idx="21"/>
          </p:nvPr>
        </p:nvSpPr>
        <p:spPr/>
        <p:txBody>
          <a:bodyPr/>
          <a:lstStyle/>
          <a:p>
            <a:endParaRPr lang="nl-NL"/>
          </a:p>
        </p:txBody>
      </p:sp>
      <p:sp>
        <p:nvSpPr>
          <p:cNvPr id="39" name="Picture Placeholder 38">
            <a:extLst>
              <a:ext uri="{FF2B5EF4-FFF2-40B4-BE49-F238E27FC236}">
                <a16:creationId xmlns:a16="http://schemas.microsoft.com/office/drawing/2014/main" id="{44B2D11B-22E5-57FA-90A8-E6E3864679FF}"/>
              </a:ext>
            </a:extLst>
          </p:cNvPr>
          <p:cNvSpPr>
            <a:spLocks noGrp="1"/>
          </p:cNvSpPr>
          <p:nvPr>
            <p:ph type="pic" sz="quarter" idx="22"/>
          </p:nvPr>
        </p:nvSpPr>
        <p:spPr/>
        <p:txBody>
          <a:bodyPr/>
          <a:lstStyle/>
          <a:p>
            <a:endParaRPr lang="nl-NL"/>
          </a:p>
        </p:txBody>
      </p:sp>
      <p:sp>
        <p:nvSpPr>
          <p:cNvPr id="40" name="Picture Placeholder 39">
            <a:extLst>
              <a:ext uri="{FF2B5EF4-FFF2-40B4-BE49-F238E27FC236}">
                <a16:creationId xmlns:a16="http://schemas.microsoft.com/office/drawing/2014/main" id="{795C21CC-D0F7-B926-7B86-4123724B8818}"/>
              </a:ext>
            </a:extLst>
          </p:cNvPr>
          <p:cNvSpPr>
            <a:spLocks noGrp="1"/>
          </p:cNvSpPr>
          <p:nvPr>
            <p:ph type="pic" sz="quarter" idx="23"/>
          </p:nvPr>
        </p:nvSpPr>
        <p:spPr/>
        <p:txBody>
          <a:bodyPr/>
          <a:lstStyle/>
          <a:p>
            <a:endParaRPr lang="nl-NL"/>
          </a:p>
        </p:txBody>
      </p:sp>
      <p:sp>
        <p:nvSpPr>
          <p:cNvPr id="42" name="Picture Placeholder 41">
            <a:extLst>
              <a:ext uri="{FF2B5EF4-FFF2-40B4-BE49-F238E27FC236}">
                <a16:creationId xmlns:a16="http://schemas.microsoft.com/office/drawing/2014/main" id="{06084BAB-54DE-197F-F4D4-652869B35302}"/>
              </a:ext>
            </a:extLst>
          </p:cNvPr>
          <p:cNvSpPr>
            <a:spLocks noGrp="1"/>
          </p:cNvSpPr>
          <p:nvPr>
            <p:ph type="pic" sz="quarter" idx="26"/>
          </p:nvPr>
        </p:nvSpPr>
        <p:spPr/>
        <p:txBody>
          <a:bodyPr/>
          <a:lstStyle/>
          <a:p>
            <a:endParaRPr lang="nl-NL"/>
          </a:p>
        </p:txBody>
      </p:sp>
    </p:spTree>
    <p:extLst>
      <p:ext uri="{BB962C8B-B14F-4D97-AF65-F5344CB8AC3E}">
        <p14:creationId xmlns:p14="http://schemas.microsoft.com/office/powerpoint/2010/main" val="4077548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93D016D9-2C04-4BBF-A35B-2FCB2B90AE5E}"/>
              </a:ext>
            </a:extLst>
          </p:cNvPr>
          <p:cNvSpPr/>
          <p:nvPr/>
        </p:nvSpPr>
        <p:spPr>
          <a:xfrm>
            <a:off x="310624" y="1553835"/>
            <a:ext cx="6388756" cy="3997879"/>
          </a:xfrm>
          <a:prstGeom prst="roundRect">
            <a:avLst/>
          </a:prstGeom>
          <a:solidFill>
            <a:srgbClr val="CC99FF"/>
          </a:solidFill>
          <a:ln>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4800" dirty="0">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a:t>QUIZ</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310624" y="611707"/>
            <a:ext cx="6929929" cy="5056130"/>
          </a:xfrm>
        </p:spPr>
        <p:txBody>
          <a:bodyPr>
            <a:normAutofit/>
          </a:bodyPr>
          <a:lstStyle/>
          <a:p>
            <a:pPr marL="0" indent="0">
              <a:buNone/>
            </a:pPr>
            <a:br>
              <a:rPr lang="en-GB" sz="2400" dirty="0">
                <a:latin typeface="+mj-lt"/>
              </a:rPr>
            </a:br>
            <a:br>
              <a:rPr lang="en-GB" sz="2400" dirty="0">
                <a:latin typeface="+mj-lt"/>
              </a:rPr>
            </a:br>
            <a:br>
              <a:rPr lang="en-GB" sz="2400" b="1" dirty="0">
                <a:latin typeface="+mj-lt"/>
              </a:rPr>
            </a:br>
            <a:r>
              <a:rPr lang="en-GB" sz="2800" dirty="0" err="1">
                <a:latin typeface="+mj-lt"/>
              </a:rPr>
              <a:t>Hoeveel</a:t>
            </a:r>
            <a:r>
              <a:rPr lang="en-GB" sz="2800" dirty="0">
                <a:latin typeface="+mj-lt"/>
              </a:rPr>
              <a:t> –</a:t>
            </a:r>
            <a:r>
              <a:rPr lang="en-GB" sz="2800" dirty="0" err="1">
                <a:latin typeface="+mj-lt"/>
              </a:rPr>
              <a:t>veelgebruikte</a:t>
            </a:r>
            <a:r>
              <a:rPr lang="en-GB" sz="2800" dirty="0">
                <a:latin typeface="+mj-lt"/>
              </a:rPr>
              <a:t>- </a:t>
            </a:r>
            <a:r>
              <a:rPr lang="en-GB" sz="2800" dirty="0" err="1">
                <a:latin typeface="+mj-lt"/>
              </a:rPr>
              <a:t>woorden</a:t>
            </a:r>
            <a:r>
              <a:rPr lang="en-GB" sz="2800" dirty="0">
                <a:latin typeface="+mj-lt"/>
              </a:rPr>
              <a:t> </a:t>
            </a:r>
            <a:r>
              <a:rPr lang="en-GB" sz="2800" dirty="0" err="1">
                <a:latin typeface="+mj-lt"/>
              </a:rPr>
              <a:t>kent</a:t>
            </a:r>
            <a:r>
              <a:rPr lang="en-GB" sz="2800" dirty="0">
                <a:latin typeface="+mj-lt"/>
              </a:rPr>
              <a:t> de </a:t>
            </a:r>
            <a:br>
              <a:rPr lang="en-GB" sz="2800" dirty="0">
                <a:latin typeface="+mj-lt"/>
              </a:rPr>
            </a:br>
            <a:r>
              <a:rPr lang="en-GB" sz="2800" dirty="0" err="1">
                <a:latin typeface="+mj-lt"/>
              </a:rPr>
              <a:t>Nederlandse</a:t>
            </a:r>
            <a:r>
              <a:rPr lang="en-GB" sz="2800" dirty="0">
                <a:latin typeface="+mj-lt"/>
              </a:rPr>
              <a:t> taal?</a:t>
            </a:r>
            <a:br>
              <a:rPr lang="en-GB" sz="2800" dirty="0">
                <a:latin typeface="+mj-lt"/>
              </a:rPr>
            </a:br>
            <a:br>
              <a:rPr lang="en-GB" sz="2800" dirty="0">
                <a:latin typeface="+mj-lt"/>
              </a:rPr>
            </a:br>
            <a:r>
              <a:rPr lang="en-GB" sz="2800" dirty="0" err="1">
                <a:latin typeface="+mj-lt"/>
              </a:rPr>
              <a:t>Hoeveel</a:t>
            </a:r>
            <a:r>
              <a:rPr lang="en-GB" sz="2800" dirty="0">
                <a:latin typeface="+mj-lt"/>
              </a:rPr>
              <a:t> </a:t>
            </a:r>
            <a:r>
              <a:rPr lang="en-GB" sz="2800" dirty="0" err="1">
                <a:latin typeface="+mj-lt"/>
              </a:rPr>
              <a:t>woorden</a:t>
            </a:r>
            <a:r>
              <a:rPr lang="en-GB" sz="2800" dirty="0">
                <a:latin typeface="+mj-lt"/>
              </a:rPr>
              <a:t> </a:t>
            </a:r>
            <a:r>
              <a:rPr lang="en-GB" sz="2800" dirty="0" err="1">
                <a:latin typeface="+mj-lt"/>
              </a:rPr>
              <a:t>heeft</a:t>
            </a:r>
            <a:r>
              <a:rPr lang="en-GB" sz="2800" dirty="0">
                <a:latin typeface="+mj-lt"/>
              </a:rPr>
              <a:t> </a:t>
            </a:r>
            <a:r>
              <a:rPr lang="en-GB" sz="2800" dirty="0" err="1">
                <a:latin typeface="+mj-lt"/>
              </a:rPr>
              <a:t>een</a:t>
            </a:r>
            <a:br>
              <a:rPr lang="en-GB" sz="2800" dirty="0">
                <a:latin typeface="+mj-lt"/>
              </a:rPr>
            </a:br>
            <a:r>
              <a:rPr lang="en-GB" sz="2800" dirty="0" err="1">
                <a:latin typeface="+mj-lt"/>
              </a:rPr>
              <a:t>taalvaardige</a:t>
            </a:r>
            <a:r>
              <a:rPr lang="en-GB" sz="2800" dirty="0">
                <a:latin typeface="+mj-lt"/>
              </a:rPr>
              <a:t> </a:t>
            </a:r>
            <a:r>
              <a:rPr lang="en-GB" sz="2800" dirty="0" err="1">
                <a:latin typeface="+mj-lt"/>
              </a:rPr>
              <a:t>kleuter</a:t>
            </a:r>
            <a:r>
              <a:rPr lang="en-GB" sz="2800" dirty="0">
                <a:latin typeface="+mj-lt"/>
              </a:rPr>
              <a:t> in </a:t>
            </a:r>
            <a:r>
              <a:rPr lang="en-GB" sz="2800" dirty="0" err="1">
                <a:latin typeface="+mj-lt"/>
              </a:rPr>
              <a:t>zijn</a:t>
            </a:r>
            <a:r>
              <a:rPr lang="en-GB" sz="2800" dirty="0">
                <a:latin typeface="+mj-lt"/>
              </a:rPr>
              <a:t> of </a:t>
            </a:r>
            <a:r>
              <a:rPr lang="en-GB" sz="2800" dirty="0" err="1">
                <a:latin typeface="+mj-lt"/>
              </a:rPr>
              <a:t>haar</a:t>
            </a:r>
            <a:r>
              <a:rPr lang="en-GB" sz="2800" dirty="0">
                <a:latin typeface="+mj-lt"/>
              </a:rPr>
              <a:t> </a:t>
            </a:r>
            <a:r>
              <a:rPr lang="en-GB" sz="2800" dirty="0" err="1">
                <a:latin typeface="+mj-lt"/>
              </a:rPr>
              <a:t>woordenschat</a:t>
            </a:r>
            <a:r>
              <a:rPr lang="en-GB" sz="2800" dirty="0">
                <a:latin typeface="+mj-lt"/>
              </a:rPr>
              <a:t>?</a:t>
            </a:r>
            <a:endParaRPr lang="en-GB" dirty="0">
              <a:latin typeface="+mj-lt"/>
            </a:endParaRPr>
          </a:p>
        </p:txBody>
      </p:sp>
      <p:pic>
        <p:nvPicPr>
          <p:cNvPr id="2" name="Afbeelding 1">
            <a:extLst>
              <a:ext uri="{FF2B5EF4-FFF2-40B4-BE49-F238E27FC236}">
                <a16:creationId xmlns:a16="http://schemas.microsoft.com/office/drawing/2014/main" id="{DAB1FAC6-0A62-4469-9C97-5485B37FB61F}"/>
              </a:ext>
            </a:extLst>
          </p:cNvPr>
          <p:cNvPicPr>
            <a:picLocks noChangeAspect="1"/>
          </p:cNvPicPr>
          <p:nvPr/>
        </p:nvPicPr>
        <p:blipFill>
          <a:blip r:embed="rId3"/>
          <a:stretch>
            <a:fillRect/>
          </a:stretch>
        </p:blipFill>
        <p:spPr>
          <a:xfrm>
            <a:off x="7059723" y="3675697"/>
            <a:ext cx="4815870" cy="2939097"/>
          </a:xfrm>
          <a:prstGeom prst="rect">
            <a:avLst/>
          </a:prstGeom>
        </p:spPr>
      </p:pic>
    </p:spTree>
    <p:extLst>
      <p:ext uri="{BB962C8B-B14F-4D97-AF65-F5344CB8AC3E}">
        <p14:creationId xmlns:p14="http://schemas.microsoft.com/office/powerpoint/2010/main" val="68456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8" y="1801870"/>
            <a:ext cx="6162354" cy="4812923"/>
          </a:xfrm>
        </p:spPr>
        <p:txBody>
          <a:bodyPr>
            <a:normAutofit/>
          </a:bodyPr>
          <a:lstStyle/>
          <a:p>
            <a:pPr marL="0" indent="0">
              <a:buNone/>
            </a:pPr>
            <a:br>
              <a:rPr lang="en-GB" sz="2400" dirty="0">
                <a:latin typeface="+mj-lt"/>
              </a:rPr>
            </a:br>
            <a:br>
              <a:rPr lang="en-GB" sz="2400" dirty="0">
                <a:latin typeface="+mj-lt"/>
              </a:rPr>
            </a:br>
            <a:br>
              <a:rPr lang="en-GB" sz="2400" b="1" dirty="0">
                <a:latin typeface="+mj-lt"/>
              </a:rPr>
            </a:br>
            <a:endParaRPr lang="en-GB" dirty="0">
              <a:latin typeface="+mj-lt"/>
            </a:endParaRPr>
          </a:p>
        </p:txBody>
      </p:sp>
      <p:sp>
        <p:nvSpPr>
          <p:cNvPr id="4" name="Titel 3">
            <a:extLst>
              <a:ext uri="{FF2B5EF4-FFF2-40B4-BE49-F238E27FC236}">
                <a16:creationId xmlns:a16="http://schemas.microsoft.com/office/drawing/2014/main" id="{543794DA-D687-4A8D-BCE5-C437183143F4}"/>
              </a:ext>
            </a:extLst>
          </p:cNvPr>
          <p:cNvSpPr>
            <a:spLocks noGrp="1"/>
          </p:cNvSpPr>
          <p:nvPr>
            <p:ph type="title"/>
          </p:nvPr>
        </p:nvSpPr>
        <p:spPr/>
        <p:txBody>
          <a:bodyPr/>
          <a:lstStyle/>
          <a:p>
            <a:r>
              <a:rPr lang="nl-NL" dirty="0"/>
              <a:t>Jong gedaan is oud geleerd</a:t>
            </a:r>
          </a:p>
        </p:txBody>
      </p:sp>
      <p:pic>
        <p:nvPicPr>
          <p:cNvPr id="5" name="Afbeelding 4">
            <a:extLst>
              <a:ext uri="{FF2B5EF4-FFF2-40B4-BE49-F238E27FC236}">
                <a16:creationId xmlns:a16="http://schemas.microsoft.com/office/drawing/2014/main" id="{A6906372-43DE-4733-91A5-08294DA88C16}"/>
              </a:ext>
            </a:extLst>
          </p:cNvPr>
          <p:cNvPicPr>
            <a:picLocks noChangeAspect="1"/>
          </p:cNvPicPr>
          <p:nvPr/>
        </p:nvPicPr>
        <p:blipFill rotWithShape="1">
          <a:blip r:embed="rId3"/>
          <a:srcRect r="41977"/>
          <a:stretch/>
        </p:blipFill>
        <p:spPr>
          <a:xfrm>
            <a:off x="5901085" y="3107709"/>
            <a:ext cx="4427903" cy="3569837"/>
          </a:xfrm>
          <a:prstGeom prst="rect">
            <a:avLst/>
          </a:prstGeom>
          <a:ln>
            <a:noFill/>
          </a:ln>
          <a:effectLst>
            <a:outerShdw blurRad="292100" dist="139700" dir="2700000" algn="tl" rotWithShape="0">
              <a:srgbClr val="333333">
                <a:alpha val="65000"/>
              </a:srgbClr>
            </a:outerShdw>
          </a:effectLst>
        </p:spPr>
      </p:pic>
      <p:pic>
        <p:nvPicPr>
          <p:cNvPr id="8" name="Afbeelding 7">
            <a:extLst>
              <a:ext uri="{FF2B5EF4-FFF2-40B4-BE49-F238E27FC236}">
                <a16:creationId xmlns:a16="http://schemas.microsoft.com/office/drawing/2014/main" id="{25D0AE27-E62B-4521-8A0F-CF7CD32F8C9A}"/>
              </a:ext>
            </a:extLst>
          </p:cNvPr>
          <p:cNvPicPr>
            <a:picLocks noChangeAspect="1"/>
          </p:cNvPicPr>
          <p:nvPr/>
        </p:nvPicPr>
        <p:blipFill>
          <a:blip r:embed="rId4"/>
          <a:stretch>
            <a:fillRect/>
          </a:stretch>
        </p:blipFill>
        <p:spPr>
          <a:xfrm>
            <a:off x="133344" y="1349112"/>
            <a:ext cx="5595652" cy="5329457"/>
          </a:xfrm>
          <a:prstGeom prst="rect">
            <a:avLst/>
          </a:prstGeom>
          <a:ln>
            <a:noFill/>
          </a:ln>
          <a:effectLst>
            <a:outerShdw blurRad="292100" dist="139700" dir="2700000" algn="tl" rotWithShape="0">
              <a:srgbClr val="333333">
                <a:alpha val="65000"/>
              </a:srgbClr>
            </a:outerShdw>
          </a:effectLst>
        </p:spPr>
      </p:pic>
      <p:pic>
        <p:nvPicPr>
          <p:cNvPr id="9" name="Tijdelijke aanduiding voor afbeelding 6">
            <a:extLst>
              <a:ext uri="{FF2B5EF4-FFF2-40B4-BE49-F238E27FC236}">
                <a16:creationId xmlns:a16="http://schemas.microsoft.com/office/drawing/2014/main" id="{3C8DE2C6-5F7B-455B-A55A-C821530091C9}"/>
              </a:ext>
            </a:extLst>
          </p:cNvPr>
          <p:cNvPicPr>
            <a:picLocks noGrp="1" noChangeAspect="1"/>
          </p:cNvPicPr>
          <p:nvPr>
            <p:ph type="pic" sz="quarter" idx="13"/>
          </p:nvPr>
        </p:nvPicPr>
        <p:blipFill rotWithShape="1">
          <a:blip r:embed="rId5"/>
          <a:srcRect t="16852" b="22093"/>
          <a:stretch/>
        </p:blipFill>
        <p:spPr>
          <a:xfrm>
            <a:off x="7624151" y="398234"/>
            <a:ext cx="4070612" cy="2485298"/>
          </a:xfrm>
          <a:prstGeom prst="rect">
            <a:avLst/>
          </a:prstGeom>
        </p:spPr>
      </p:pic>
    </p:spTree>
    <p:extLst>
      <p:ext uri="{BB962C8B-B14F-4D97-AF65-F5344CB8AC3E}">
        <p14:creationId xmlns:p14="http://schemas.microsoft.com/office/powerpoint/2010/main" val="2511761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nl-NL" dirty="0"/>
              <a:t>QUIZ</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7" y="1801870"/>
            <a:ext cx="6929929" cy="5056130"/>
          </a:xfrm>
        </p:spPr>
        <p:txBody>
          <a:bodyPr>
            <a:normAutofit/>
          </a:bodyPr>
          <a:lstStyle/>
          <a:p>
            <a:pPr marL="0" indent="0">
              <a:buNone/>
            </a:pPr>
            <a:br>
              <a:rPr lang="en-GB" sz="2400" dirty="0">
                <a:latin typeface="+mj-lt"/>
              </a:rPr>
            </a:br>
            <a:br>
              <a:rPr lang="en-GB" sz="2400" dirty="0">
                <a:latin typeface="+mj-lt"/>
              </a:rPr>
            </a:br>
            <a:br>
              <a:rPr lang="en-GB" sz="2400" b="1" dirty="0">
                <a:latin typeface="+mj-lt"/>
              </a:rPr>
            </a:br>
            <a:endParaRPr lang="en-GB" dirty="0">
              <a:latin typeface="+mj-lt"/>
            </a:endParaRPr>
          </a:p>
        </p:txBody>
      </p:sp>
      <p:sp>
        <p:nvSpPr>
          <p:cNvPr id="6" name="Rechthoek: afgeronde hoeken 5">
            <a:extLst>
              <a:ext uri="{FF2B5EF4-FFF2-40B4-BE49-F238E27FC236}">
                <a16:creationId xmlns:a16="http://schemas.microsoft.com/office/drawing/2014/main" id="{26104B18-41A9-47B0-862A-A3D18B09BF08}"/>
              </a:ext>
            </a:extLst>
          </p:cNvPr>
          <p:cNvSpPr/>
          <p:nvPr/>
        </p:nvSpPr>
        <p:spPr>
          <a:xfrm>
            <a:off x="1991297" y="2024742"/>
            <a:ext cx="4670760" cy="4394719"/>
          </a:xfrm>
          <a:prstGeom prst="roundRect">
            <a:avLst/>
          </a:prstGeom>
          <a:solidFill>
            <a:srgbClr val="CC99FF"/>
          </a:solidFill>
          <a:ln>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latin typeface="Calibri" panose="020F0502020204030204" pitchFamily="34" charset="0"/>
                <a:cs typeface="Calibri" panose="020F0502020204030204" pitchFamily="34" charset="0"/>
              </a:rPr>
              <a:t>Hoeveel</a:t>
            </a:r>
            <a:r>
              <a:rPr lang="en-US" sz="4000" dirty="0">
                <a:latin typeface="Calibri" panose="020F0502020204030204" pitchFamily="34" charset="0"/>
                <a:cs typeface="Calibri" panose="020F0502020204030204" pitchFamily="34" charset="0"/>
              </a:rPr>
              <a:t> </a:t>
            </a:r>
            <a:r>
              <a:rPr lang="en-US" sz="4000" dirty="0" err="1">
                <a:latin typeface="Calibri" panose="020F0502020204030204" pitchFamily="34" charset="0"/>
                <a:cs typeface="Calibri" panose="020F0502020204030204" pitchFamily="34" charset="0"/>
              </a:rPr>
              <a:t>procent</a:t>
            </a:r>
            <a:r>
              <a:rPr lang="en-US" sz="4000" dirty="0">
                <a:latin typeface="Calibri" panose="020F0502020204030204" pitchFamily="34" charset="0"/>
                <a:cs typeface="Calibri" panose="020F0502020204030204" pitchFamily="34" charset="0"/>
              </a:rPr>
              <a:t> van de 15-jarigen </a:t>
            </a:r>
            <a:r>
              <a:rPr lang="en-US" sz="4000" dirty="0" err="1">
                <a:latin typeface="Calibri" panose="020F0502020204030204" pitchFamily="34" charset="0"/>
                <a:cs typeface="Calibri" panose="020F0502020204030204" pitchFamily="34" charset="0"/>
              </a:rPr>
              <a:t>loopt</a:t>
            </a:r>
            <a:r>
              <a:rPr lang="en-US" sz="4000" dirty="0">
                <a:latin typeface="Calibri" panose="020F0502020204030204" pitchFamily="34" charset="0"/>
                <a:cs typeface="Calibri" panose="020F0502020204030204" pitchFamily="34" charset="0"/>
              </a:rPr>
              <a:t> het </a:t>
            </a:r>
            <a:r>
              <a:rPr lang="en-US" sz="4000" dirty="0" err="1">
                <a:latin typeface="Calibri" panose="020F0502020204030204" pitchFamily="34" charset="0"/>
                <a:cs typeface="Calibri" panose="020F0502020204030204" pitchFamily="34" charset="0"/>
              </a:rPr>
              <a:t>risico</a:t>
            </a:r>
            <a:r>
              <a:rPr lang="en-US" sz="4000" dirty="0">
                <a:latin typeface="Calibri" panose="020F0502020204030204" pitchFamily="34" charset="0"/>
                <a:cs typeface="Calibri" panose="020F0502020204030204" pitchFamily="34" charset="0"/>
              </a:rPr>
              <a:t> op </a:t>
            </a:r>
            <a:r>
              <a:rPr lang="en-US" sz="4000" dirty="0" err="1">
                <a:latin typeface="Calibri" panose="020F0502020204030204" pitchFamily="34" charset="0"/>
                <a:cs typeface="Calibri" panose="020F0502020204030204" pitchFamily="34" charset="0"/>
              </a:rPr>
              <a:t>laaggeletterdheid</a:t>
            </a:r>
            <a:r>
              <a:rPr lang="en-US" sz="4000" dirty="0">
                <a:latin typeface="Calibri" panose="020F0502020204030204" pitchFamily="34" charset="0"/>
                <a:cs typeface="Calibri" panose="020F0502020204030204" pitchFamily="34" charset="0"/>
              </a:rPr>
              <a:t> later?</a:t>
            </a:r>
            <a:endParaRPr lang="nl-NL" sz="4000" dirty="0">
              <a:latin typeface="Calibri" panose="020F0502020204030204" pitchFamily="34" charset="0"/>
              <a:cs typeface="Calibri" panose="020F0502020204030204" pitchFamily="34" charset="0"/>
            </a:endParaRPr>
          </a:p>
        </p:txBody>
      </p:sp>
      <p:sp>
        <p:nvSpPr>
          <p:cNvPr id="8" name="Rechthoek: afgeronde hoeken 7">
            <a:extLst>
              <a:ext uri="{FF2B5EF4-FFF2-40B4-BE49-F238E27FC236}">
                <a16:creationId xmlns:a16="http://schemas.microsoft.com/office/drawing/2014/main" id="{62A4B271-6E11-4C1F-A87D-0677F83C4C36}"/>
              </a:ext>
            </a:extLst>
          </p:cNvPr>
          <p:cNvSpPr/>
          <p:nvPr/>
        </p:nvSpPr>
        <p:spPr>
          <a:xfrm>
            <a:off x="1991297" y="2024741"/>
            <a:ext cx="4670760" cy="4394719"/>
          </a:xfrm>
          <a:prstGeom prst="roundRect">
            <a:avLst/>
          </a:prstGeom>
          <a:solidFill>
            <a:srgbClr val="CC99FF"/>
          </a:solidFill>
          <a:ln>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Calibri" panose="020F0502020204030204" pitchFamily="34" charset="0"/>
                <a:cs typeface="Calibri" panose="020F0502020204030204" pitchFamily="34" charset="0"/>
              </a:rPr>
              <a:t>33%</a:t>
            </a:r>
            <a:endParaRPr lang="nl-NL" sz="4800" dirty="0">
              <a:latin typeface="Calibri" panose="020F0502020204030204" pitchFamily="34" charset="0"/>
              <a:cs typeface="Calibri" panose="020F0502020204030204" pitchFamily="34" charset="0"/>
            </a:endParaRPr>
          </a:p>
        </p:txBody>
      </p:sp>
      <p:pic>
        <p:nvPicPr>
          <p:cNvPr id="2" name="Afbeelding 1">
            <a:extLst>
              <a:ext uri="{FF2B5EF4-FFF2-40B4-BE49-F238E27FC236}">
                <a16:creationId xmlns:a16="http://schemas.microsoft.com/office/drawing/2014/main" id="{885717E3-7BB8-4490-9B6E-160C02327A7D}"/>
              </a:ext>
            </a:extLst>
          </p:cNvPr>
          <p:cNvPicPr>
            <a:picLocks noChangeAspect="1"/>
          </p:cNvPicPr>
          <p:nvPr/>
        </p:nvPicPr>
        <p:blipFill>
          <a:blip r:embed="rId3"/>
          <a:stretch>
            <a:fillRect/>
          </a:stretch>
        </p:blipFill>
        <p:spPr>
          <a:xfrm>
            <a:off x="6943531" y="2024741"/>
            <a:ext cx="3810000" cy="2533650"/>
          </a:xfrm>
          <a:prstGeom prst="rect">
            <a:avLst/>
          </a:prstGeom>
        </p:spPr>
      </p:pic>
    </p:spTree>
    <p:extLst>
      <p:ext uri="{BB962C8B-B14F-4D97-AF65-F5344CB8AC3E}">
        <p14:creationId xmlns:p14="http://schemas.microsoft.com/office/powerpoint/2010/main" val="239180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nl-NL" dirty="0"/>
              <a:t>QUIZ</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7" y="1801870"/>
            <a:ext cx="6929929" cy="5056130"/>
          </a:xfrm>
        </p:spPr>
        <p:txBody>
          <a:bodyPr>
            <a:normAutofit/>
          </a:bodyPr>
          <a:lstStyle/>
          <a:p>
            <a:pPr marL="0" indent="0">
              <a:buNone/>
            </a:pPr>
            <a:br>
              <a:rPr lang="en-GB" sz="2400" dirty="0">
                <a:latin typeface="+mj-lt"/>
              </a:rPr>
            </a:br>
            <a:br>
              <a:rPr lang="en-GB" sz="2400" dirty="0">
                <a:latin typeface="+mj-lt"/>
              </a:rPr>
            </a:br>
            <a:br>
              <a:rPr lang="en-GB" sz="2400" b="1" dirty="0">
                <a:latin typeface="+mj-lt"/>
              </a:rPr>
            </a:br>
            <a:endParaRPr lang="en-GB" dirty="0">
              <a:latin typeface="+mj-lt"/>
            </a:endParaRPr>
          </a:p>
        </p:txBody>
      </p:sp>
      <p:pic>
        <p:nvPicPr>
          <p:cNvPr id="2" name="Afbeelding 1">
            <a:extLst>
              <a:ext uri="{FF2B5EF4-FFF2-40B4-BE49-F238E27FC236}">
                <a16:creationId xmlns:a16="http://schemas.microsoft.com/office/drawing/2014/main" id="{885717E3-7BB8-4490-9B6E-160C02327A7D}"/>
              </a:ext>
            </a:extLst>
          </p:cNvPr>
          <p:cNvPicPr>
            <a:picLocks noChangeAspect="1"/>
          </p:cNvPicPr>
          <p:nvPr/>
        </p:nvPicPr>
        <p:blipFill>
          <a:blip r:embed="rId3"/>
          <a:stretch>
            <a:fillRect/>
          </a:stretch>
        </p:blipFill>
        <p:spPr>
          <a:xfrm>
            <a:off x="7615335" y="1874052"/>
            <a:ext cx="3292151" cy="2189280"/>
          </a:xfrm>
          <a:prstGeom prst="rect">
            <a:avLst/>
          </a:prstGeom>
        </p:spPr>
      </p:pic>
      <p:grpSp>
        <p:nvGrpSpPr>
          <p:cNvPr id="9" name="Groep 8">
            <a:extLst>
              <a:ext uri="{FF2B5EF4-FFF2-40B4-BE49-F238E27FC236}">
                <a16:creationId xmlns:a16="http://schemas.microsoft.com/office/drawing/2014/main" id="{6C6B0B10-0B56-4CD0-A7A5-3C365B76562D}"/>
              </a:ext>
            </a:extLst>
          </p:cNvPr>
          <p:cNvGrpSpPr/>
          <p:nvPr/>
        </p:nvGrpSpPr>
        <p:grpSpPr>
          <a:xfrm>
            <a:off x="497236" y="1874052"/>
            <a:ext cx="6463401" cy="4368127"/>
            <a:chOff x="759656" y="733823"/>
            <a:chExt cx="5675760" cy="5389808"/>
          </a:xfrm>
          <a:solidFill>
            <a:srgbClr val="CC66FF"/>
          </a:solidFill>
        </p:grpSpPr>
        <p:sp>
          <p:nvSpPr>
            <p:cNvPr id="10" name="Rechthoek: afgeronde hoeken 9">
              <a:extLst>
                <a:ext uri="{FF2B5EF4-FFF2-40B4-BE49-F238E27FC236}">
                  <a16:creationId xmlns:a16="http://schemas.microsoft.com/office/drawing/2014/main" id="{5A13B8B2-D05D-44D8-B8BB-7415D9433687}"/>
                </a:ext>
              </a:extLst>
            </p:cNvPr>
            <p:cNvSpPr/>
            <p:nvPr/>
          </p:nvSpPr>
          <p:spPr>
            <a:xfrm>
              <a:off x="759656" y="733823"/>
              <a:ext cx="5675760" cy="538980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l-NL" dirty="0">
                <a:latin typeface="Calibri" panose="020F0502020204030204" pitchFamily="34" charset="0"/>
                <a:cs typeface="Calibri" panose="020F0502020204030204" pitchFamily="34" charset="0"/>
              </a:endParaRPr>
            </a:p>
          </p:txBody>
        </p:sp>
        <p:sp>
          <p:nvSpPr>
            <p:cNvPr id="11" name="Tekstvak 10">
              <a:extLst>
                <a:ext uri="{FF2B5EF4-FFF2-40B4-BE49-F238E27FC236}">
                  <a16:creationId xmlns:a16="http://schemas.microsoft.com/office/drawing/2014/main" id="{C2EE4B0F-AA29-4710-80F6-D5EE8D930194}"/>
                </a:ext>
              </a:extLst>
            </p:cNvPr>
            <p:cNvSpPr txBox="1"/>
            <p:nvPr/>
          </p:nvSpPr>
          <p:spPr>
            <a:xfrm>
              <a:off x="2134989" y="1139683"/>
              <a:ext cx="3043450" cy="2985433"/>
            </a:xfrm>
            <a:prstGeom prst="rect">
              <a:avLst/>
            </a:prstGeom>
            <a:grpFill/>
            <a:ln>
              <a:noFill/>
            </a:ln>
          </p:spPr>
          <p:txBody>
            <a:bodyPr wrap="square" rtlCol="0">
              <a:spAutoFit/>
            </a:bodyPr>
            <a:lstStyle/>
            <a:p>
              <a:pPr algn="ctr"/>
              <a:r>
                <a:rPr lang="nl-NL" sz="2800" dirty="0">
                  <a:solidFill>
                    <a:schemeClr val="bg1"/>
                  </a:solidFill>
                  <a:latin typeface="Calibri" panose="020F0502020204030204" pitchFamily="34" charset="0"/>
                  <a:cs typeface="Calibri" panose="020F0502020204030204" pitchFamily="34" charset="0"/>
                </a:rPr>
                <a:t>In welk land zijn middelbare scholieren het minst gemotiveerd om te lezen?</a:t>
              </a:r>
            </a:p>
            <a:p>
              <a:pPr algn="ctr"/>
              <a:endParaRPr lang="en-US" sz="2400" dirty="0">
                <a:solidFill>
                  <a:schemeClr val="bg1"/>
                </a:solidFill>
                <a:latin typeface="Calibri" panose="020F0502020204030204" pitchFamily="34" charset="0"/>
                <a:cs typeface="Calibri" panose="020F0502020204030204" pitchFamily="34" charset="0"/>
              </a:endParaRPr>
            </a:p>
            <a:p>
              <a:pPr algn="ctr"/>
              <a:endParaRPr lang="nl-NL" sz="2400" dirty="0">
                <a:solidFill>
                  <a:schemeClr val="bg1"/>
                </a:solidFill>
                <a:latin typeface="Calibri" panose="020F0502020204030204" pitchFamily="34" charset="0"/>
                <a:cs typeface="Calibri" panose="020F0502020204030204" pitchFamily="34" charset="0"/>
              </a:endParaRPr>
            </a:p>
          </p:txBody>
        </p:sp>
        <p:sp>
          <p:nvSpPr>
            <p:cNvPr id="12" name="Tekstvak 11">
              <a:extLst>
                <a:ext uri="{FF2B5EF4-FFF2-40B4-BE49-F238E27FC236}">
                  <a16:creationId xmlns:a16="http://schemas.microsoft.com/office/drawing/2014/main" id="{A3476FE2-07D5-492E-B1AE-97D93E0FD10A}"/>
                </a:ext>
              </a:extLst>
            </p:cNvPr>
            <p:cNvSpPr txBox="1"/>
            <p:nvPr/>
          </p:nvSpPr>
          <p:spPr>
            <a:xfrm>
              <a:off x="2376829" y="3493168"/>
              <a:ext cx="2490593" cy="1938992"/>
            </a:xfrm>
            <a:prstGeom prst="rect">
              <a:avLst/>
            </a:prstGeom>
            <a:grpFill/>
            <a:ln>
              <a:noFill/>
            </a:ln>
          </p:spPr>
          <p:txBody>
            <a:bodyPr wrap="square" rtlCol="0">
              <a:spAutoFit/>
            </a:bodyPr>
            <a:lstStyle/>
            <a:p>
              <a:pPr marL="342900" indent="-342900">
                <a:buAutoNum type="alphaLcPeriod"/>
              </a:pPr>
              <a:r>
                <a:rPr lang="en-US" sz="2400" dirty="0">
                  <a:solidFill>
                    <a:schemeClr val="bg1"/>
                  </a:solidFill>
                </a:rPr>
                <a:t>China</a:t>
              </a:r>
            </a:p>
            <a:p>
              <a:pPr marL="342900" indent="-342900">
                <a:buAutoNum type="alphaLcPeriod"/>
              </a:pPr>
              <a:r>
                <a:rPr lang="en-US" sz="2400" dirty="0" err="1">
                  <a:solidFill>
                    <a:schemeClr val="bg1"/>
                  </a:solidFill>
                </a:rPr>
                <a:t>Turkije</a:t>
              </a:r>
              <a:endParaRPr lang="en-US" sz="2400" dirty="0">
                <a:solidFill>
                  <a:schemeClr val="bg1"/>
                </a:solidFill>
              </a:endParaRPr>
            </a:p>
            <a:p>
              <a:pPr marL="342900" indent="-342900">
                <a:buAutoNum type="alphaLcPeriod"/>
              </a:pPr>
              <a:r>
                <a:rPr lang="en-US" sz="2400" dirty="0">
                  <a:solidFill>
                    <a:schemeClr val="bg1"/>
                  </a:solidFill>
                </a:rPr>
                <a:t>Peru</a:t>
              </a:r>
            </a:p>
            <a:p>
              <a:pPr marL="342900" indent="-342900">
                <a:buAutoNum type="alphaLcPeriod"/>
              </a:pPr>
              <a:r>
                <a:rPr lang="en-US" sz="2400" dirty="0">
                  <a:solidFill>
                    <a:schemeClr val="bg1"/>
                  </a:solidFill>
                </a:rPr>
                <a:t>Nederland</a:t>
              </a:r>
            </a:p>
            <a:p>
              <a:pPr marL="342900" indent="-342900">
                <a:buAutoNum type="alphaLcPeriod"/>
              </a:pPr>
              <a:r>
                <a:rPr lang="en-US" sz="2400" dirty="0" err="1">
                  <a:solidFill>
                    <a:schemeClr val="bg1"/>
                  </a:solidFill>
                </a:rPr>
                <a:t>Kazachstan</a:t>
              </a:r>
              <a:endParaRPr lang="en-US" sz="2400" dirty="0">
                <a:solidFill>
                  <a:schemeClr val="bg1"/>
                </a:solidFill>
              </a:endParaRPr>
            </a:p>
          </p:txBody>
        </p:sp>
      </p:grpSp>
    </p:spTree>
    <p:extLst>
      <p:ext uri="{BB962C8B-B14F-4D97-AF65-F5344CB8AC3E}">
        <p14:creationId xmlns:p14="http://schemas.microsoft.com/office/powerpoint/2010/main" val="2423251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a:t>De </a:t>
            </a:r>
            <a:r>
              <a:rPr lang="en-GB" dirty="0" err="1"/>
              <a:t>Educatieve</a:t>
            </a:r>
            <a:r>
              <a:rPr lang="en-GB" dirty="0"/>
              <a:t> Bibliotheek</a:t>
            </a:r>
            <a:endParaRPr lang="en-NL" dirty="0"/>
          </a:p>
        </p:txBody>
      </p:sp>
      <p:pic>
        <p:nvPicPr>
          <p:cNvPr id="9" name="Afbeelding 8">
            <a:extLst>
              <a:ext uri="{FF2B5EF4-FFF2-40B4-BE49-F238E27FC236}">
                <a16:creationId xmlns:a16="http://schemas.microsoft.com/office/drawing/2014/main" id="{4D1F857B-254B-41BF-AFA8-4AA9DC4CE137}"/>
              </a:ext>
            </a:extLst>
          </p:cNvPr>
          <p:cNvPicPr>
            <a:picLocks noChangeAspect="1"/>
          </p:cNvPicPr>
          <p:nvPr/>
        </p:nvPicPr>
        <p:blipFill>
          <a:blip r:embed="rId3"/>
          <a:stretch>
            <a:fillRect/>
          </a:stretch>
        </p:blipFill>
        <p:spPr>
          <a:xfrm>
            <a:off x="352983" y="1964250"/>
            <a:ext cx="6977292" cy="1057165"/>
          </a:xfrm>
          <a:prstGeom prst="rect">
            <a:avLst/>
          </a:prstGeom>
        </p:spPr>
      </p:pic>
      <p:pic>
        <p:nvPicPr>
          <p:cNvPr id="4" name="Afbeelding 3">
            <a:extLst>
              <a:ext uri="{FF2B5EF4-FFF2-40B4-BE49-F238E27FC236}">
                <a16:creationId xmlns:a16="http://schemas.microsoft.com/office/drawing/2014/main" id="{21D8962B-D1F4-4C07-91BD-D4F86C16C69C}"/>
              </a:ext>
            </a:extLst>
          </p:cNvPr>
          <p:cNvPicPr>
            <a:picLocks noChangeAspect="1"/>
          </p:cNvPicPr>
          <p:nvPr/>
        </p:nvPicPr>
        <p:blipFill>
          <a:blip r:embed="rId4"/>
          <a:stretch>
            <a:fillRect/>
          </a:stretch>
        </p:blipFill>
        <p:spPr>
          <a:xfrm rot="243945">
            <a:off x="-33861" y="3206426"/>
            <a:ext cx="6303810" cy="2182557"/>
          </a:xfrm>
          <a:prstGeom prst="rect">
            <a:avLst/>
          </a:prstGeom>
        </p:spPr>
      </p:pic>
      <p:pic>
        <p:nvPicPr>
          <p:cNvPr id="6" name="Afbeelding 5">
            <a:extLst>
              <a:ext uri="{FF2B5EF4-FFF2-40B4-BE49-F238E27FC236}">
                <a16:creationId xmlns:a16="http://schemas.microsoft.com/office/drawing/2014/main" id="{2D1C3463-7035-4B18-BD82-C0B09E853741}"/>
              </a:ext>
            </a:extLst>
          </p:cNvPr>
          <p:cNvPicPr>
            <a:picLocks noChangeAspect="1"/>
          </p:cNvPicPr>
          <p:nvPr/>
        </p:nvPicPr>
        <p:blipFill>
          <a:blip r:embed="rId5"/>
          <a:stretch>
            <a:fillRect/>
          </a:stretch>
        </p:blipFill>
        <p:spPr>
          <a:xfrm rot="21248909">
            <a:off x="159967" y="5260028"/>
            <a:ext cx="6651312" cy="1737511"/>
          </a:xfrm>
          <a:prstGeom prst="rect">
            <a:avLst/>
          </a:prstGeom>
        </p:spPr>
      </p:pic>
      <p:pic>
        <p:nvPicPr>
          <p:cNvPr id="10" name="Afbeelding 9">
            <a:extLst>
              <a:ext uri="{FF2B5EF4-FFF2-40B4-BE49-F238E27FC236}">
                <a16:creationId xmlns:a16="http://schemas.microsoft.com/office/drawing/2014/main" id="{B4966133-4E70-448D-81AF-C9A820907124}"/>
              </a:ext>
            </a:extLst>
          </p:cNvPr>
          <p:cNvPicPr>
            <a:picLocks noChangeAspect="1"/>
          </p:cNvPicPr>
          <p:nvPr/>
        </p:nvPicPr>
        <p:blipFill>
          <a:blip r:embed="rId6"/>
          <a:stretch>
            <a:fillRect/>
          </a:stretch>
        </p:blipFill>
        <p:spPr>
          <a:xfrm>
            <a:off x="8298352" y="0"/>
            <a:ext cx="3891449" cy="3822641"/>
          </a:xfrm>
          <a:prstGeom prst="rect">
            <a:avLst/>
          </a:prstGeom>
        </p:spPr>
      </p:pic>
      <p:sp>
        <p:nvSpPr>
          <p:cNvPr id="2" name="Tekstvak 1">
            <a:extLst>
              <a:ext uri="{FF2B5EF4-FFF2-40B4-BE49-F238E27FC236}">
                <a16:creationId xmlns:a16="http://schemas.microsoft.com/office/drawing/2014/main" id="{4A518717-AC86-40EC-9082-7F656DCF89D6}"/>
              </a:ext>
            </a:extLst>
          </p:cNvPr>
          <p:cNvSpPr txBox="1"/>
          <p:nvPr/>
        </p:nvSpPr>
        <p:spPr>
          <a:xfrm>
            <a:off x="8430799" y="4502745"/>
            <a:ext cx="3377681" cy="2308324"/>
          </a:xfrm>
          <a:prstGeom prst="rect">
            <a:avLst/>
          </a:prstGeom>
          <a:noFill/>
        </p:spPr>
        <p:txBody>
          <a:bodyPr wrap="square" rtlCol="0">
            <a:spAutoFit/>
          </a:bodyPr>
          <a:lstStyle/>
          <a:p>
            <a:r>
              <a:rPr lang="nl-NL" b="1" dirty="0">
                <a:latin typeface="+mj-lt"/>
              </a:rPr>
              <a:t>PISA 2023</a:t>
            </a:r>
            <a:br>
              <a:rPr lang="nl-NL" dirty="0">
                <a:latin typeface="+mj-lt"/>
              </a:rPr>
            </a:br>
            <a:r>
              <a:rPr lang="nl-NL" dirty="0">
                <a:latin typeface="+mj-lt"/>
              </a:rPr>
              <a:t>33% NL jongeren niet voldoende leesvaardig</a:t>
            </a:r>
            <a:br>
              <a:rPr lang="nl-NL" dirty="0">
                <a:latin typeface="+mj-lt"/>
              </a:rPr>
            </a:br>
            <a:br>
              <a:rPr lang="nl-NL" dirty="0">
                <a:latin typeface="+mj-lt"/>
              </a:rPr>
            </a:br>
            <a:r>
              <a:rPr lang="nl-NL" b="1" dirty="0">
                <a:latin typeface="+mj-lt"/>
              </a:rPr>
              <a:t>PIRLS 2021</a:t>
            </a:r>
            <a:br>
              <a:rPr lang="nl-NL" dirty="0">
                <a:latin typeface="+mj-lt"/>
              </a:rPr>
            </a:br>
            <a:r>
              <a:rPr lang="nl-NL" dirty="0">
                <a:latin typeface="+mj-lt"/>
              </a:rPr>
              <a:t>37% leerlingen groep 6 ervaart weinig of geen leesplezier</a:t>
            </a:r>
            <a:br>
              <a:rPr lang="nl-NL" dirty="0"/>
            </a:br>
            <a:endParaRPr lang="nl-NL" dirty="0"/>
          </a:p>
        </p:txBody>
      </p:sp>
      <p:pic>
        <p:nvPicPr>
          <p:cNvPr id="3" name="Afbeelding 2">
            <a:extLst>
              <a:ext uri="{FF2B5EF4-FFF2-40B4-BE49-F238E27FC236}">
                <a16:creationId xmlns:a16="http://schemas.microsoft.com/office/drawing/2014/main" id="{D15386BB-8680-4367-A93B-FA679A7C70B3}"/>
              </a:ext>
            </a:extLst>
          </p:cNvPr>
          <p:cNvPicPr>
            <a:picLocks noChangeAspect="1"/>
          </p:cNvPicPr>
          <p:nvPr/>
        </p:nvPicPr>
        <p:blipFill>
          <a:blip r:embed="rId7"/>
          <a:stretch>
            <a:fillRect/>
          </a:stretch>
        </p:blipFill>
        <p:spPr>
          <a:xfrm rot="21413469">
            <a:off x="6540875" y="3046497"/>
            <a:ext cx="3779848" cy="1664352"/>
          </a:xfrm>
          <a:prstGeom prst="rect">
            <a:avLst/>
          </a:prstGeom>
        </p:spPr>
      </p:pic>
    </p:spTree>
    <p:extLst>
      <p:ext uri="{BB962C8B-B14F-4D97-AF65-F5344CB8AC3E}">
        <p14:creationId xmlns:p14="http://schemas.microsoft.com/office/powerpoint/2010/main" val="3817558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icture Placeholder 48">
            <a:extLst>
              <a:ext uri="{FF2B5EF4-FFF2-40B4-BE49-F238E27FC236}">
                <a16:creationId xmlns:a16="http://schemas.microsoft.com/office/drawing/2014/main" id="{972117A9-47F1-8DCF-A752-ADE204118CB0}"/>
              </a:ext>
            </a:extLst>
          </p:cNvPr>
          <p:cNvSpPr>
            <a:spLocks noGrp="1"/>
          </p:cNvSpPr>
          <p:nvPr>
            <p:ph type="pic" sz="quarter" idx="24"/>
          </p:nvPr>
        </p:nvSpPr>
        <p:spPr/>
        <p:txBody>
          <a:bodyPr/>
          <a:lstStyle/>
          <a:p>
            <a:endParaRPr lang="nl-NL"/>
          </a:p>
        </p:txBody>
      </p:sp>
      <p:sp>
        <p:nvSpPr>
          <p:cNvPr id="44" name="Picture Placeholder 43">
            <a:extLst>
              <a:ext uri="{FF2B5EF4-FFF2-40B4-BE49-F238E27FC236}">
                <a16:creationId xmlns:a16="http://schemas.microsoft.com/office/drawing/2014/main" id="{DC8DF99B-BA08-3621-82DB-B8565CDD0C51}"/>
              </a:ext>
            </a:extLst>
          </p:cNvPr>
          <p:cNvSpPr>
            <a:spLocks noGrp="1"/>
          </p:cNvSpPr>
          <p:nvPr>
            <p:ph type="pic" sz="quarter" idx="18"/>
          </p:nvPr>
        </p:nvSpPr>
        <p:spPr/>
        <p:txBody>
          <a:bodyPr/>
          <a:lstStyle/>
          <a:p>
            <a:endParaRPr lang="nl-NL"/>
          </a:p>
        </p:txBody>
      </p:sp>
      <p:sp>
        <p:nvSpPr>
          <p:cNvPr id="45" name="Picture Placeholder 44">
            <a:extLst>
              <a:ext uri="{FF2B5EF4-FFF2-40B4-BE49-F238E27FC236}">
                <a16:creationId xmlns:a16="http://schemas.microsoft.com/office/drawing/2014/main" id="{62E54280-9302-B6D5-7319-01F5F10083CA}"/>
              </a:ext>
            </a:extLst>
          </p:cNvPr>
          <p:cNvSpPr>
            <a:spLocks noGrp="1"/>
          </p:cNvSpPr>
          <p:nvPr>
            <p:ph type="pic" sz="quarter" idx="19"/>
          </p:nvPr>
        </p:nvSpPr>
        <p:spPr/>
        <p:txBody>
          <a:bodyPr/>
          <a:lstStyle/>
          <a:p>
            <a:endParaRPr lang="nl-NL"/>
          </a:p>
        </p:txBody>
      </p:sp>
      <p:sp>
        <p:nvSpPr>
          <p:cNvPr id="46" name="Picture Placeholder 45">
            <a:extLst>
              <a:ext uri="{FF2B5EF4-FFF2-40B4-BE49-F238E27FC236}">
                <a16:creationId xmlns:a16="http://schemas.microsoft.com/office/drawing/2014/main" id="{53FE0558-A479-F230-4369-ACF36F0DF6BC}"/>
              </a:ext>
            </a:extLst>
          </p:cNvPr>
          <p:cNvSpPr>
            <a:spLocks noGrp="1"/>
          </p:cNvSpPr>
          <p:nvPr>
            <p:ph type="pic" sz="quarter" idx="21"/>
          </p:nvPr>
        </p:nvSpPr>
        <p:spPr/>
        <p:txBody>
          <a:bodyPr/>
          <a:lstStyle/>
          <a:p>
            <a:endParaRPr lang="nl-NL"/>
          </a:p>
        </p:txBody>
      </p:sp>
      <p:sp>
        <p:nvSpPr>
          <p:cNvPr id="47" name="Picture Placeholder 46">
            <a:extLst>
              <a:ext uri="{FF2B5EF4-FFF2-40B4-BE49-F238E27FC236}">
                <a16:creationId xmlns:a16="http://schemas.microsoft.com/office/drawing/2014/main" id="{1E22E9EE-AED2-14A3-5E09-A2AA5647ECCB}"/>
              </a:ext>
            </a:extLst>
          </p:cNvPr>
          <p:cNvSpPr>
            <a:spLocks noGrp="1"/>
          </p:cNvSpPr>
          <p:nvPr>
            <p:ph type="pic" sz="quarter" idx="22"/>
          </p:nvPr>
        </p:nvSpPr>
        <p:spPr/>
        <p:txBody>
          <a:bodyPr/>
          <a:lstStyle/>
          <a:p>
            <a:endParaRPr lang="nl-NL"/>
          </a:p>
        </p:txBody>
      </p:sp>
      <p:sp>
        <p:nvSpPr>
          <p:cNvPr id="48" name="Picture Placeholder 47">
            <a:extLst>
              <a:ext uri="{FF2B5EF4-FFF2-40B4-BE49-F238E27FC236}">
                <a16:creationId xmlns:a16="http://schemas.microsoft.com/office/drawing/2014/main" id="{F7A79DF1-D405-5024-BFE5-D533B39DCE3B}"/>
              </a:ext>
            </a:extLst>
          </p:cNvPr>
          <p:cNvSpPr>
            <a:spLocks noGrp="1"/>
          </p:cNvSpPr>
          <p:nvPr>
            <p:ph type="pic" sz="quarter" idx="23"/>
          </p:nvPr>
        </p:nvSpPr>
        <p:spPr/>
        <p:txBody>
          <a:bodyPr/>
          <a:lstStyle/>
          <a:p>
            <a:endParaRPr lang="nl-NL"/>
          </a:p>
        </p:txBody>
      </p:sp>
      <p:sp>
        <p:nvSpPr>
          <p:cNvPr id="50" name="Picture Placeholder 49">
            <a:extLst>
              <a:ext uri="{FF2B5EF4-FFF2-40B4-BE49-F238E27FC236}">
                <a16:creationId xmlns:a16="http://schemas.microsoft.com/office/drawing/2014/main" id="{1BA5F5F2-254E-31E5-B50E-1D9B098A347A}"/>
              </a:ext>
            </a:extLst>
          </p:cNvPr>
          <p:cNvSpPr>
            <a:spLocks noGrp="1"/>
          </p:cNvSpPr>
          <p:nvPr>
            <p:ph type="pic" sz="quarter" idx="26"/>
          </p:nvPr>
        </p:nvSpPr>
        <p:spPr/>
        <p:txBody>
          <a:bodyPr/>
          <a:lstStyle/>
          <a:p>
            <a:endParaRPr lang="nl-NL"/>
          </a:p>
        </p:txBody>
      </p:sp>
      <p:sp>
        <p:nvSpPr>
          <p:cNvPr id="4" name="Rechthoek: afgeronde hoeken 3">
            <a:extLst>
              <a:ext uri="{FF2B5EF4-FFF2-40B4-BE49-F238E27FC236}">
                <a16:creationId xmlns:a16="http://schemas.microsoft.com/office/drawing/2014/main" id="{10A622CF-6914-4440-BA66-81232CA38B5F}"/>
              </a:ext>
            </a:extLst>
          </p:cNvPr>
          <p:cNvSpPr/>
          <p:nvPr/>
        </p:nvSpPr>
        <p:spPr>
          <a:xfrm>
            <a:off x="332957" y="845390"/>
            <a:ext cx="5727940" cy="49019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rgbClr val="FFFFFF"/>
              </a:solidFill>
              <a:effectLst/>
              <a:uLnTx/>
              <a:uFillTx/>
              <a:latin typeface="Arial"/>
              <a:ea typeface="+mn-ea"/>
              <a:cs typeface="+mn-cs"/>
            </a:endParaRPr>
          </a:p>
        </p:txBody>
      </p:sp>
      <p:sp>
        <p:nvSpPr>
          <p:cNvPr id="16" name="Title 1">
            <a:extLst>
              <a:ext uri="{FF2B5EF4-FFF2-40B4-BE49-F238E27FC236}">
                <a16:creationId xmlns:a16="http://schemas.microsoft.com/office/drawing/2014/main" id="{B80FABDE-733C-47CE-B0C5-CA5DC94C7DA4}"/>
              </a:ext>
            </a:extLst>
          </p:cNvPr>
          <p:cNvSpPr txBox="1">
            <a:spLocks/>
          </p:cNvSpPr>
          <p:nvPr/>
        </p:nvSpPr>
        <p:spPr>
          <a:xfrm>
            <a:off x="543525" y="1686465"/>
            <a:ext cx="5796890" cy="3219837"/>
          </a:xfrm>
          <a:prstGeom prst="rect">
            <a:avLst/>
          </a:prstGeom>
        </p:spPr>
        <p:txBody>
          <a:bodyPr vert="horz" wrap="square" lIns="288000" tIns="0" rIns="288000" bIns="108000" rtlCol="0" anchor="ctr" anchorCtr="0">
            <a:noAutofit/>
          </a:bodyPr>
          <a:lstStyle>
            <a:lvl1pPr marL="0" indent="0" algn="l" defTabSz="914400" rtl="0" eaLnBrk="1" latinLnBrk="0" hangingPunct="1">
              <a:lnSpc>
                <a:spcPct val="120000"/>
              </a:lnSpc>
              <a:spcBef>
                <a:spcPct val="0"/>
              </a:spcBef>
              <a:buFont typeface="+mj-lt"/>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20000"/>
              </a:lnSpc>
              <a:spcBef>
                <a:spcPct val="0"/>
              </a:spcBef>
              <a:spcAft>
                <a:spcPts val="0"/>
              </a:spcAft>
              <a:buClrTx/>
              <a:buSzTx/>
              <a:buFont typeface="+mj-lt"/>
              <a:buNone/>
              <a:tabLst/>
              <a:defRPr/>
            </a:pPr>
            <a:br>
              <a:rPr kumimoji="0" lang="nl-NL" sz="2400" b="0" i="0" u="none" strike="noStrike" kern="1200" cap="none" spc="0" normalizeH="0" baseline="0" noProof="0" dirty="0">
                <a:ln>
                  <a:noFill/>
                </a:ln>
                <a:solidFill>
                  <a:srgbClr val="38373A"/>
                </a:solidFill>
                <a:effectLst/>
                <a:uLnTx/>
                <a:uFillTx/>
                <a:latin typeface="TheMix C5s SemiLight"/>
                <a:ea typeface="+mj-ea"/>
                <a:cs typeface="+mj-cs"/>
              </a:rPr>
            </a:br>
            <a:r>
              <a:rPr kumimoji="0" lang="nl-NL" sz="2400" b="0" i="0" u="none" strike="noStrike" kern="1200" cap="none" spc="0" normalizeH="0" baseline="0" noProof="0" dirty="0">
                <a:ln>
                  <a:noFill/>
                </a:ln>
                <a:solidFill>
                  <a:srgbClr val="38373A"/>
                </a:solidFill>
                <a:effectLst/>
                <a:uLnTx/>
                <a:uFillTx/>
                <a:latin typeface="TheMix C5s SemiLight"/>
                <a:ea typeface="+mj-ea"/>
                <a:cs typeface="+mj-cs"/>
              </a:rPr>
              <a:t>Binnen de Educatieve bibliotheek bereiken we kinderen, jongeren én hun omgeving om ervoor te zorgen dat kinderen en jongeren van 0 tot 23 jaar voldoende vaardigheden hebben om goed mee te kunnen doen in deze maatschappij en zoveel mogelijk kansen krijgen. </a:t>
            </a:r>
            <a:br>
              <a:rPr kumimoji="0" lang="nl-NL" sz="2400" b="0" i="0" u="none" strike="noStrike" kern="1200" cap="none" spc="0" normalizeH="0" baseline="0" noProof="0" dirty="0">
                <a:ln>
                  <a:noFill/>
                </a:ln>
                <a:solidFill>
                  <a:srgbClr val="38373A"/>
                </a:solidFill>
                <a:effectLst/>
                <a:uLnTx/>
                <a:uFillTx/>
                <a:latin typeface="TheMix C5s SemiLight"/>
                <a:ea typeface="+mj-ea"/>
                <a:cs typeface="+mj-cs"/>
              </a:rPr>
            </a:br>
            <a:r>
              <a:rPr kumimoji="0" lang="nl-NL" sz="2400" b="0" i="0" u="none" strike="noStrike" kern="1200" cap="none" spc="0" normalizeH="0" baseline="0" noProof="0" dirty="0">
                <a:ln>
                  <a:noFill/>
                </a:ln>
                <a:solidFill>
                  <a:srgbClr val="38373A"/>
                </a:solidFill>
                <a:effectLst/>
                <a:uLnTx/>
                <a:uFillTx/>
                <a:latin typeface="TheMix C5s SemiLight"/>
                <a:ea typeface="+mj-ea"/>
                <a:cs typeface="+mj-cs"/>
              </a:rPr>
              <a:t>Hiermee helpen we laaggeletterdheid te voorkomen en wordt kansengelijkheid bevorderd. </a:t>
            </a:r>
            <a:br>
              <a:rPr kumimoji="0" lang="nl-NL" sz="2000" b="0" i="0" u="none" strike="noStrike" kern="1200" cap="none" spc="0" normalizeH="0" baseline="0" noProof="0" dirty="0">
                <a:ln>
                  <a:noFill/>
                </a:ln>
                <a:solidFill>
                  <a:srgbClr val="38373A"/>
                </a:solidFill>
                <a:effectLst/>
                <a:uLnTx/>
                <a:uFillTx/>
                <a:latin typeface="TheMix C5s SemiLight"/>
                <a:ea typeface="+mj-ea"/>
                <a:cs typeface="+mj-cs"/>
              </a:rPr>
            </a:br>
            <a:endParaRPr kumimoji="0" lang="en-GB" sz="2000" b="0" i="0" u="none" strike="noStrike" kern="1200" cap="none" spc="0" normalizeH="0" baseline="0" noProof="0" dirty="0">
              <a:ln>
                <a:noFill/>
              </a:ln>
              <a:solidFill>
                <a:srgbClr val="38373A"/>
              </a:solidFill>
              <a:effectLst/>
              <a:uLnTx/>
              <a:uFillTx/>
              <a:latin typeface="TheMix C5s SemiLight"/>
              <a:ea typeface="+mj-ea"/>
              <a:cs typeface="+mj-cs"/>
            </a:endParaRPr>
          </a:p>
        </p:txBody>
      </p:sp>
    </p:spTree>
    <p:extLst>
      <p:ext uri="{BB962C8B-B14F-4D97-AF65-F5344CB8AC3E}">
        <p14:creationId xmlns:p14="http://schemas.microsoft.com/office/powerpoint/2010/main" val="4127256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a:t>Even </a:t>
            </a:r>
            <a:r>
              <a:rPr lang="en-GB" dirty="0" err="1"/>
              <a:t>voorstellen</a:t>
            </a:r>
            <a:r>
              <a:rPr lang="en-GB" dirty="0"/>
              <a:t> </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7" y="1801870"/>
            <a:ext cx="5832541" cy="4812923"/>
          </a:xfrm>
        </p:spPr>
        <p:txBody>
          <a:bodyPr>
            <a:normAutofit fontScale="92500" lnSpcReduction="10000"/>
          </a:bodyPr>
          <a:lstStyle/>
          <a:p>
            <a:pPr marL="0" indent="0">
              <a:buNone/>
            </a:pPr>
            <a:r>
              <a:rPr lang="en-GB" sz="2400" b="1" dirty="0">
                <a:latin typeface="+mj-lt"/>
              </a:rPr>
              <a:t>Robin Bierens</a:t>
            </a:r>
            <a:br>
              <a:rPr lang="en-GB" sz="2400" b="1" dirty="0">
                <a:latin typeface="+mj-lt"/>
              </a:rPr>
            </a:br>
            <a:r>
              <a:rPr lang="en-GB" sz="2400" dirty="0">
                <a:latin typeface="+mj-lt"/>
              </a:rPr>
              <a:t>Directeur-</a:t>
            </a:r>
            <a:r>
              <a:rPr lang="en-GB" sz="2400" dirty="0" err="1">
                <a:latin typeface="+mj-lt"/>
              </a:rPr>
              <a:t>Bestuurder</a:t>
            </a:r>
            <a:br>
              <a:rPr lang="en-GB" sz="2400" dirty="0">
                <a:latin typeface="+mj-lt"/>
              </a:rPr>
            </a:br>
            <a:r>
              <a:rPr lang="en-GB" sz="2400" dirty="0">
                <a:latin typeface="+mj-lt"/>
                <a:hlinkClick r:id="rId3"/>
              </a:rPr>
              <a:t>R.Bierens@bibliotheekoosterschelde.nl</a:t>
            </a:r>
            <a:br>
              <a:rPr lang="en-GB" sz="2400" dirty="0">
                <a:latin typeface="+mj-lt"/>
              </a:rPr>
            </a:br>
            <a:br>
              <a:rPr lang="en-GB" sz="2400" dirty="0">
                <a:latin typeface="+mj-lt"/>
              </a:rPr>
            </a:br>
            <a:r>
              <a:rPr lang="en-GB" sz="2400" b="1" dirty="0">
                <a:latin typeface="+mj-lt"/>
              </a:rPr>
              <a:t>Erica Ringelberg</a:t>
            </a:r>
            <a:br>
              <a:rPr lang="en-GB" sz="2400" b="1" dirty="0">
                <a:latin typeface="+mj-lt"/>
              </a:rPr>
            </a:br>
            <a:r>
              <a:rPr lang="en-GB" sz="2400" dirty="0">
                <a:latin typeface="+mj-lt"/>
              </a:rPr>
              <a:t>Manager </a:t>
            </a:r>
            <a:r>
              <a:rPr lang="en-GB" sz="2400" dirty="0" err="1">
                <a:latin typeface="+mj-lt"/>
              </a:rPr>
              <a:t>Educatieve</a:t>
            </a:r>
            <a:r>
              <a:rPr lang="en-GB" sz="2400" dirty="0">
                <a:latin typeface="+mj-lt"/>
              </a:rPr>
              <a:t> Bibliotheek</a:t>
            </a:r>
            <a:br>
              <a:rPr lang="en-GB" sz="2400" b="1" dirty="0">
                <a:latin typeface="+mj-lt"/>
              </a:rPr>
            </a:br>
            <a:r>
              <a:rPr lang="en-GB" sz="2400" u="sng" dirty="0">
                <a:latin typeface="+mj-lt"/>
              </a:rPr>
              <a:t>E.Ringelberg@bibliotheekoosterschelde.nl</a:t>
            </a:r>
            <a:br>
              <a:rPr lang="en-GB" sz="2400" dirty="0">
                <a:latin typeface="+mj-lt"/>
              </a:rPr>
            </a:br>
            <a:br>
              <a:rPr lang="en-GB" sz="2400" dirty="0">
                <a:latin typeface="+mj-lt"/>
              </a:rPr>
            </a:br>
            <a:r>
              <a:rPr lang="en-GB" sz="2400" b="1" dirty="0">
                <a:latin typeface="+mj-lt"/>
              </a:rPr>
              <a:t>Monique van Kol</a:t>
            </a:r>
            <a:br>
              <a:rPr lang="en-GB" sz="2400" dirty="0">
                <a:latin typeface="+mj-lt"/>
              </a:rPr>
            </a:br>
            <a:r>
              <a:rPr lang="en-GB" sz="2400" dirty="0">
                <a:latin typeface="+mj-lt"/>
              </a:rPr>
              <a:t>Manager </a:t>
            </a:r>
            <a:r>
              <a:rPr lang="en-GB" sz="2400" dirty="0" err="1">
                <a:latin typeface="+mj-lt"/>
              </a:rPr>
              <a:t>Maatschappelijke</a:t>
            </a:r>
            <a:r>
              <a:rPr lang="en-GB" sz="2400" dirty="0">
                <a:latin typeface="+mj-lt"/>
              </a:rPr>
              <a:t> Bibliotheek en </a:t>
            </a:r>
            <a:r>
              <a:rPr lang="en-GB" sz="2400" dirty="0" err="1">
                <a:latin typeface="+mj-lt"/>
              </a:rPr>
              <a:t>publieke</a:t>
            </a:r>
            <a:r>
              <a:rPr lang="en-GB" sz="2400" dirty="0">
                <a:latin typeface="+mj-lt"/>
              </a:rPr>
              <a:t> </a:t>
            </a:r>
            <a:r>
              <a:rPr lang="en-GB" sz="2400" dirty="0" err="1">
                <a:latin typeface="+mj-lt"/>
              </a:rPr>
              <a:t>dienstverlening</a:t>
            </a:r>
            <a:br>
              <a:rPr lang="en-GB" sz="2400" dirty="0">
                <a:latin typeface="+mj-lt"/>
              </a:rPr>
            </a:br>
            <a:r>
              <a:rPr lang="en-GB" sz="2400" u="sng" dirty="0">
                <a:latin typeface="+mj-lt"/>
              </a:rPr>
              <a:t>M.vankol@bibliotheekoosterschelde.nl</a:t>
            </a:r>
          </a:p>
          <a:p>
            <a:pPr marL="0" indent="0">
              <a:buNone/>
            </a:pPr>
            <a:endParaRPr lang="en-GB" dirty="0"/>
          </a:p>
        </p:txBody>
      </p:sp>
      <p:pic>
        <p:nvPicPr>
          <p:cNvPr id="8" name="Tijdelijke aanduiding voor afbeelding 3">
            <a:extLst>
              <a:ext uri="{FF2B5EF4-FFF2-40B4-BE49-F238E27FC236}">
                <a16:creationId xmlns:a16="http://schemas.microsoft.com/office/drawing/2014/main" id="{E3B0AA07-A70D-4426-8E80-BFFE2EC0D1B8}"/>
              </a:ext>
            </a:extLst>
          </p:cNvPr>
          <p:cNvPicPr>
            <a:picLocks noGrp="1" noChangeAspect="1"/>
          </p:cNvPicPr>
          <p:nvPr>
            <p:ph type="pic" sz="quarter" idx="13"/>
          </p:nvPr>
        </p:nvPicPr>
        <p:blipFill>
          <a:blip r:embed="rId4"/>
          <a:srcRect t="8163" b="8163"/>
          <a:stretch>
            <a:fillRect/>
          </a:stretch>
        </p:blipFill>
        <p:spPr>
          <a:xfrm>
            <a:off x="6362396" y="2668555"/>
            <a:ext cx="5252817" cy="2931767"/>
          </a:xfrm>
          <a:custGeom>
            <a:avLst/>
            <a:gdLst>
              <a:gd name="connsiteX0" fmla="*/ 341272 w 5201640"/>
              <a:gd name="connsiteY0" fmla="*/ 0 h 2903945"/>
              <a:gd name="connsiteX1" fmla="*/ 4860368 w 5201640"/>
              <a:gd name="connsiteY1" fmla="*/ 0 h 2903945"/>
              <a:gd name="connsiteX2" fmla="*/ 5201640 w 5201640"/>
              <a:gd name="connsiteY2" fmla="*/ 341272 h 2903945"/>
              <a:gd name="connsiteX3" fmla="*/ 5201640 w 5201640"/>
              <a:gd name="connsiteY3" fmla="*/ 2562673 h 2903945"/>
              <a:gd name="connsiteX4" fmla="*/ 4860368 w 5201640"/>
              <a:gd name="connsiteY4" fmla="*/ 2903945 h 2903945"/>
              <a:gd name="connsiteX5" fmla="*/ 341272 w 5201640"/>
              <a:gd name="connsiteY5" fmla="*/ 2903945 h 2903945"/>
              <a:gd name="connsiteX6" fmla="*/ 0 w 5201640"/>
              <a:gd name="connsiteY6" fmla="*/ 2562673 h 2903945"/>
              <a:gd name="connsiteX7" fmla="*/ 0 w 5201640"/>
              <a:gd name="connsiteY7" fmla="*/ 341272 h 2903945"/>
              <a:gd name="connsiteX8" fmla="*/ 341272 w 5201640"/>
              <a:gd name="connsiteY8" fmla="*/ 0 h 290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1640" h="2903945">
                <a:moveTo>
                  <a:pt x="341272" y="0"/>
                </a:moveTo>
                <a:lnTo>
                  <a:pt x="4860368" y="0"/>
                </a:lnTo>
                <a:cubicBezTo>
                  <a:pt x="5048847" y="0"/>
                  <a:pt x="5201640" y="152793"/>
                  <a:pt x="5201640" y="341272"/>
                </a:cubicBezTo>
                <a:lnTo>
                  <a:pt x="5201640" y="2562673"/>
                </a:lnTo>
                <a:cubicBezTo>
                  <a:pt x="5201640" y="2751152"/>
                  <a:pt x="5048847" y="2903945"/>
                  <a:pt x="4860368" y="2903945"/>
                </a:cubicBezTo>
                <a:lnTo>
                  <a:pt x="341272" y="2903945"/>
                </a:lnTo>
                <a:cubicBezTo>
                  <a:pt x="152793" y="2903945"/>
                  <a:pt x="0" y="2751152"/>
                  <a:pt x="0" y="2562673"/>
                </a:cubicBezTo>
                <a:lnTo>
                  <a:pt x="0" y="341272"/>
                </a:lnTo>
                <a:cubicBezTo>
                  <a:pt x="0" y="152793"/>
                  <a:pt x="152793" y="0"/>
                  <a:pt x="341272" y="0"/>
                </a:cubicBezTo>
                <a:close/>
              </a:path>
            </a:pathLst>
          </a:custGeom>
          <a:solidFill>
            <a:schemeClr val="accent3"/>
          </a:solidFill>
        </p:spPr>
      </p:pic>
    </p:spTree>
    <p:extLst>
      <p:ext uri="{BB962C8B-B14F-4D97-AF65-F5344CB8AC3E}">
        <p14:creationId xmlns:p14="http://schemas.microsoft.com/office/powerpoint/2010/main" val="63691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err="1"/>
              <a:t>Programma’s</a:t>
            </a:r>
            <a:r>
              <a:rPr lang="en-GB" dirty="0"/>
              <a:t> </a:t>
            </a:r>
            <a:r>
              <a:rPr lang="en-GB" dirty="0" err="1"/>
              <a:t>Educatieve</a:t>
            </a:r>
            <a:r>
              <a:rPr lang="en-GB" dirty="0"/>
              <a:t> Bibliotheek</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7" y="1801870"/>
            <a:ext cx="6929929" cy="5056130"/>
          </a:xfrm>
        </p:spPr>
        <p:txBody>
          <a:bodyPr>
            <a:normAutofit fontScale="92500" lnSpcReduction="20000"/>
          </a:bodyPr>
          <a:lstStyle/>
          <a:p>
            <a:pPr marL="0" indent="0">
              <a:buNone/>
            </a:pPr>
            <a:r>
              <a:rPr lang="en-GB" sz="2600" b="1" dirty="0">
                <a:solidFill>
                  <a:schemeClr val="accent5">
                    <a:lumMod val="50000"/>
                  </a:schemeClr>
                </a:solidFill>
                <a:latin typeface="+mj-lt"/>
              </a:rPr>
              <a:t>VoorleesExpress </a:t>
            </a:r>
            <a:r>
              <a:rPr lang="en-GB" sz="2600" b="1" dirty="0">
                <a:solidFill>
                  <a:srgbClr val="FF3399"/>
                </a:solidFill>
                <a:latin typeface="+mj-lt"/>
              </a:rPr>
              <a:t>NIEUW</a:t>
            </a:r>
            <a:br>
              <a:rPr lang="en-GB" sz="2600" b="1" dirty="0">
                <a:solidFill>
                  <a:schemeClr val="accent5">
                    <a:lumMod val="50000"/>
                  </a:schemeClr>
                </a:solidFill>
                <a:latin typeface="+mj-lt"/>
              </a:rPr>
            </a:br>
            <a:r>
              <a:rPr lang="en-GB" sz="2600" b="1" dirty="0">
                <a:solidFill>
                  <a:schemeClr val="accent5">
                    <a:lumMod val="50000"/>
                  </a:schemeClr>
                </a:solidFill>
                <a:latin typeface="+mj-lt"/>
              </a:rPr>
              <a:t>BoekStart in de Bibliotheek </a:t>
            </a:r>
            <a:br>
              <a:rPr lang="en-GB" sz="2600" b="1" dirty="0">
                <a:solidFill>
                  <a:schemeClr val="accent5">
                    <a:lumMod val="50000"/>
                  </a:schemeClr>
                </a:solidFill>
                <a:latin typeface="+mj-lt"/>
              </a:rPr>
            </a:br>
            <a:r>
              <a:rPr lang="en-GB" sz="2600" b="1" dirty="0">
                <a:solidFill>
                  <a:schemeClr val="accent5">
                    <a:lumMod val="50000"/>
                  </a:schemeClr>
                </a:solidFill>
                <a:latin typeface="+mj-lt"/>
              </a:rPr>
              <a:t>BoekStart in de </a:t>
            </a:r>
            <a:r>
              <a:rPr lang="en-GB" sz="2600" b="1" dirty="0" err="1">
                <a:solidFill>
                  <a:schemeClr val="accent5">
                    <a:lumMod val="50000"/>
                  </a:schemeClr>
                </a:solidFill>
                <a:latin typeface="+mj-lt"/>
              </a:rPr>
              <a:t>Kinderopvang</a:t>
            </a:r>
            <a:r>
              <a:rPr lang="en-GB" sz="2600" b="1" dirty="0">
                <a:solidFill>
                  <a:schemeClr val="accent5">
                    <a:lumMod val="50000"/>
                  </a:schemeClr>
                </a:solidFill>
                <a:latin typeface="+mj-lt"/>
              </a:rPr>
              <a:t> </a:t>
            </a:r>
            <a:r>
              <a:rPr lang="en-GB" sz="2600" b="1" dirty="0">
                <a:solidFill>
                  <a:srgbClr val="FF3399"/>
                </a:solidFill>
                <a:latin typeface="+mj-lt"/>
              </a:rPr>
              <a:t>NIEUW</a:t>
            </a:r>
            <a:br>
              <a:rPr lang="en-GB" sz="2600" dirty="0">
                <a:solidFill>
                  <a:schemeClr val="accent5">
                    <a:lumMod val="50000"/>
                  </a:schemeClr>
                </a:solidFill>
                <a:latin typeface="+mj-lt"/>
              </a:rPr>
            </a:br>
            <a:r>
              <a:rPr lang="en-GB" sz="2600" b="1" dirty="0">
                <a:solidFill>
                  <a:schemeClr val="accent5">
                    <a:lumMod val="50000"/>
                  </a:schemeClr>
                </a:solidFill>
                <a:latin typeface="+mj-lt"/>
              </a:rPr>
              <a:t>Bibliotheek </a:t>
            </a:r>
            <a:r>
              <a:rPr lang="en-GB" sz="2600" b="1" i="1" dirty="0">
                <a:solidFill>
                  <a:schemeClr val="accent5">
                    <a:lumMod val="50000"/>
                  </a:schemeClr>
                </a:solidFill>
                <a:latin typeface="+mj-lt"/>
              </a:rPr>
              <a:t>op school </a:t>
            </a:r>
            <a:r>
              <a:rPr lang="en-GB" sz="2600" b="1" dirty="0">
                <a:solidFill>
                  <a:schemeClr val="accent5">
                    <a:lumMod val="50000"/>
                  </a:schemeClr>
                </a:solidFill>
                <a:latin typeface="+mj-lt"/>
              </a:rPr>
              <a:t>PO </a:t>
            </a:r>
            <a:br>
              <a:rPr lang="en-GB" sz="2600" dirty="0">
                <a:solidFill>
                  <a:schemeClr val="accent5">
                    <a:lumMod val="50000"/>
                  </a:schemeClr>
                </a:solidFill>
                <a:latin typeface="+mj-lt"/>
              </a:rPr>
            </a:br>
            <a:r>
              <a:rPr lang="en-GB" sz="2600" dirty="0">
                <a:solidFill>
                  <a:schemeClr val="accent5">
                    <a:lumMod val="50000"/>
                  </a:schemeClr>
                </a:solidFill>
                <a:latin typeface="+mj-lt"/>
              </a:rPr>
              <a:t> </a:t>
            </a:r>
            <a:br>
              <a:rPr lang="en-GB" sz="2600" dirty="0">
                <a:solidFill>
                  <a:schemeClr val="accent5">
                    <a:lumMod val="50000"/>
                  </a:schemeClr>
                </a:solidFill>
                <a:latin typeface="+mj-lt"/>
              </a:rPr>
            </a:br>
            <a:br>
              <a:rPr lang="en-GB" sz="2600" dirty="0">
                <a:solidFill>
                  <a:schemeClr val="accent5">
                    <a:lumMod val="50000"/>
                  </a:schemeClr>
                </a:solidFill>
                <a:latin typeface="+mj-lt"/>
              </a:rPr>
            </a:br>
            <a:r>
              <a:rPr lang="en-GB" sz="2600" b="1" dirty="0">
                <a:solidFill>
                  <a:schemeClr val="accent5">
                    <a:lumMod val="50000"/>
                  </a:schemeClr>
                </a:solidFill>
                <a:latin typeface="+mj-lt"/>
              </a:rPr>
              <a:t>Programmering </a:t>
            </a:r>
            <a:r>
              <a:rPr lang="en-GB" sz="2600" b="1" dirty="0" err="1">
                <a:solidFill>
                  <a:schemeClr val="accent5">
                    <a:lumMod val="50000"/>
                  </a:schemeClr>
                </a:solidFill>
                <a:latin typeface="+mj-lt"/>
              </a:rPr>
              <a:t>jeugd</a:t>
            </a:r>
            <a:br>
              <a:rPr lang="en-GB" sz="2600" b="1" dirty="0">
                <a:solidFill>
                  <a:schemeClr val="accent5">
                    <a:lumMod val="50000"/>
                  </a:schemeClr>
                </a:solidFill>
                <a:latin typeface="+mj-lt"/>
              </a:rPr>
            </a:br>
            <a:r>
              <a:rPr lang="en-GB" sz="2600" b="1" dirty="0">
                <a:solidFill>
                  <a:schemeClr val="accent5">
                    <a:lumMod val="50000"/>
                  </a:schemeClr>
                </a:solidFill>
                <a:latin typeface="+mj-lt"/>
              </a:rPr>
              <a:t>- </a:t>
            </a:r>
            <a:r>
              <a:rPr lang="en-GB" sz="2600" dirty="0" err="1">
                <a:solidFill>
                  <a:schemeClr val="accent5">
                    <a:lumMod val="50000"/>
                  </a:schemeClr>
                </a:solidFill>
                <a:latin typeface="+mj-lt"/>
              </a:rPr>
              <a:t>Auteursbezoeken</a:t>
            </a:r>
            <a:br>
              <a:rPr lang="en-GB" sz="2600" dirty="0">
                <a:solidFill>
                  <a:schemeClr val="accent5">
                    <a:lumMod val="50000"/>
                  </a:schemeClr>
                </a:solidFill>
                <a:latin typeface="+mj-lt"/>
              </a:rPr>
            </a:br>
            <a:r>
              <a:rPr lang="en-GB" sz="2600" dirty="0">
                <a:solidFill>
                  <a:schemeClr val="accent5">
                    <a:lumMod val="50000"/>
                  </a:schemeClr>
                </a:solidFill>
                <a:latin typeface="+mj-lt"/>
              </a:rPr>
              <a:t>- </a:t>
            </a:r>
            <a:r>
              <a:rPr lang="en-GB" sz="2600" dirty="0" err="1">
                <a:solidFill>
                  <a:schemeClr val="accent5">
                    <a:lumMod val="50000"/>
                  </a:schemeClr>
                </a:solidFill>
                <a:latin typeface="+mj-lt"/>
              </a:rPr>
              <a:t>BoekStartbijeenkomsten</a:t>
            </a:r>
            <a:br>
              <a:rPr lang="en-GB" sz="2600" dirty="0">
                <a:solidFill>
                  <a:schemeClr val="accent5">
                    <a:lumMod val="50000"/>
                  </a:schemeClr>
                </a:solidFill>
                <a:latin typeface="+mj-lt"/>
              </a:rPr>
            </a:br>
            <a:r>
              <a:rPr lang="en-GB" sz="2600" dirty="0">
                <a:solidFill>
                  <a:schemeClr val="accent5">
                    <a:lumMod val="50000"/>
                  </a:schemeClr>
                </a:solidFill>
                <a:latin typeface="+mj-lt"/>
              </a:rPr>
              <a:t>- </a:t>
            </a:r>
            <a:r>
              <a:rPr lang="en-GB" sz="2600" dirty="0" err="1">
                <a:solidFill>
                  <a:schemeClr val="accent5">
                    <a:lumMod val="50000"/>
                  </a:schemeClr>
                </a:solidFill>
                <a:latin typeface="+mj-lt"/>
              </a:rPr>
              <a:t>Vakantieprogrammering</a:t>
            </a:r>
            <a:br>
              <a:rPr lang="en-GB" sz="2600" dirty="0">
                <a:solidFill>
                  <a:schemeClr val="accent5">
                    <a:lumMod val="50000"/>
                  </a:schemeClr>
                </a:solidFill>
                <a:latin typeface="+mj-lt"/>
              </a:rPr>
            </a:br>
            <a:r>
              <a:rPr lang="en-GB" sz="2600" dirty="0">
                <a:solidFill>
                  <a:schemeClr val="accent5">
                    <a:lumMod val="50000"/>
                  </a:schemeClr>
                </a:solidFill>
                <a:latin typeface="+mj-lt"/>
              </a:rPr>
              <a:t>- </a:t>
            </a:r>
            <a:r>
              <a:rPr lang="en-GB" sz="2600" dirty="0" err="1">
                <a:solidFill>
                  <a:schemeClr val="accent5">
                    <a:lumMod val="50000"/>
                  </a:schemeClr>
                </a:solidFill>
                <a:latin typeface="+mj-lt"/>
              </a:rPr>
              <a:t>Medialabs</a:t>
            </a:r>
            <a:br>
              <a:rPr lang="en-GB" sz="2600" dirty="0">
                <a:latin typeface="+mj-lt"/>
              </a:rPr>
            </a:br>
            <a:br>
              <a:rPr lang="en-GB" sz="2400" dirty="0">
                <a:latin typeface="+mj-lt"/>
              </a:rPr>
            </a:br>
            <a:br>
              <a:rPr lang="en-GB" sz="2400" b="1" dirty="0">
                <a:latin typeface="+mj-lt"/>
              </a:rPr>
            </a:br>
            <a:endParaRPr lang="en-GB" dirty="0">
              <a:latin typeface="+mj-lt"/>
            </a:endParaRPr>
          </a:p>
        </p:txBody>
      </p:sp>
      <p:pic>
        <p:nvPicPr>
          <p:cNvPr id="3" name="Afbeelding 2">
            <a:extLst>
              <a:ext uri="{FF2B5EF4-FFF2-40B4-BE49-F238E27FC236}">
                <a16:creationId xmlns:a16="http://schemas.microsoft.com/office/drawing/2014/main" id="{E518B4C3-B252-41D9-958B-057EB582172A}"/>
              </a:ext>
            </a:extLst>
          </p:cNvPr>
          <p:cNvPicPr>
            <a:picLocks noChangeAspect="1"/>
          </p:cNvPicPr>
          <p:nvPr/>
        </p:nvPicPr>
        <p:blipFill>
          <a:blip r:embed="rId3"/>
          <a:stretch>
            <a:fillRect/>
          </a:stretch>
        </p:blipFill>
        <p:spPr>
          <a:xfrm>
            <a:off x="6095999" y="1694715"/>
            <a:ext cx="5096936" cy="2548468"/>
          </a:xfrm>
          <a:prstGeom prst="flowChartAlternateProcess">
            <a:avLst/>
          </a:prstGeom>
        </p:spPr>
      </p:pic>
    </p:spTree>
    <p:extLst>
      <p:ext uri="{BB962C8B-B14F-4D97-AF65-F5344CB8AC3E}">
        <p14:creationId xmlns:p14="http://schemas.microsoft.com/office/powerpoint/2010/main" val="522161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err="1"/>
              <a:t>Programma’s</a:t>
            </a:r>
            <a:r>
              <a:rPr lang="en-GB" dirty="0"/>
              <a:t> </a:t>
            </a:r>
            <a:r>
              <a:rPr lang="en-GB" dirty="0" err="1"/>
              <a:t>Educatieve</a:t>
            </a:r>
            <a:r>
              <a:rPr lang="en-GB" dirty="0"/>
              <a:t> Bibliotheek</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6" y="1759701"/>
            <a:ext cx="12127081" cy="5797118"/>
          </a:xfrm>
        </p:spPr>
        <p:txBody>
          <a:bodyPr>
            <a:normAutofit fontScale="32500" lnSpcReduction="20000"/>
          </a:bodyPr>
          <a:lstStyle/>
          <a:p>
            <a:pPr marL="0" indent="0">
              <a:buNone/>
            </a:pPr>
            <a:r>
              <a:rPr lang="en-GB" sz="8600" b="1" dirty="0">
                <a:latin typeface="+mj-lt"/>
              </a:rPr>
              <a:t>De Bibliotheek </a:t>
            </a:r>
            <a:r>
              <a:rPr lang="en-GB" sz="8600" b="1" i="1" dirty="0">
                <a:latin typeface="+mj-lt"/>
              </a:rPr>
              <a:t>op school</a:t>
            </a:r>
            <a:br>
              <a:rPr lang="en-GB" sz="8600" b="1" i="1" dirty="0">
                <a:latin typeface="+mj-lt"/>
              </a:rPr>
            </a:br>
            <a:r>
              <a:rPr lang="en-GB" sz="8600" dirty="0" err="1">
                <a:latin typeface="+mj-lt"/>
              </a:rPr>
              <a:t>Samenwerking</a:t>
            </a:r>
            <a:r>
              <a:rPr lang="en-GB" sz="8600" dirty="0">
                <a:latin typeface="+mj-lt"/>
              </a:rPr>
              <a:t> met alle 8 </a:t>
            </a:r>
            <a:r>
              <a:rPr lang="en-GB" sz="8600" dirty="0" err="1">
                <a:latin typeface="+mj-lt"/>
              </a:rPr>
              <a:t>scholen</a:t>
            </a:r>
            <a:r>
              <a:rPr lang="en-GB" sz="8600" dirty="0">
                <a:latin typeface="+mj-lt"/>
              </a:rPr>
              <a:t> in de </a:t>
            </a:r>
            <a:r>
              <a:rPr lang="en-GB" sz="8600" dirty="0" err="1">
                <a:latin typeface="+mj-lt"/>
              </a:rPr>
              <a:t>gemeente</a:t>
            </a:r>
            <a:br>
              <a:rPr lang="en-GB" sz="8600" dirty="0">
                <a:latin typeface="+mj-lt"/>
              </a:rPr>
            </a:br>
            <a:r>
              <a:rPr lang="en-GB" sz="8600" dirty="0">
                <a:latin typeface="+mj-lt"/>
              </a:rPr>
              <a:t>Ook </a:t>
            </a:r>
            <a:r>
              <a:rPr lang="en-GB" sz="8600" dirty="0" err="1">
                <a:latin typeface="+mj-lt"/>
              </a:rPr>
              <a:t>speciaal</a:t>
            </a:r>
            <a:r>
              <a:rPr lang="en-GB" sz="8600" dirty="0">
                <a:latin typeface="+mj-lt"/>
              </a:rPr>
              <a:t> </a:t>
            </a:r>
            <a:r>
              <a:rPr lang="en-GB" sz="8600" dirty="0" err="1">
                <a:latin typeface="+mj-lt"/>
              </a:rPr>
              <a:t>onderwijs</a:t>
            </a:r>
            <a:br>
              <a:rPr lang="en-GB" sz="8600" dirty="0">
                <a:latin typeface="+mj-lt"/>
              </a:rPr>
            </a:br>
            <a:br>
              <a:rPr lang="en-GB" sz="8600" dirty="0">
                <a:latin typeface="+mj-lt"/>
              </a:rPr>
            </a:br>
            <a:r>
              <a:rPr lang="en-GB" sz="8600" dirty="0" err="1">
                <a:latin typeface="+mj-lt"/>
              </a:rPr>
              <a:t>Bereik</a:t>
            </a:r>
            <a:r>
              <a:rPr lang="en-GB" sz="8600" dirty="0">
                <a:latin typeface="+mj-lt"/>
              </a:rPr>
              <a:t> 1220 </a:t>
            </a:r>
            <a:r>
              <a:rPr lang="en-GB" sz="8600" dirty="0" err="1">
                <a:latin typeface="+mj-lt"/>
              </a:rPr>
              <a:t>leerlingen</a:t>
            </a:r>
            <a:r>
              <a:rPr lang="en-GB" sz="8600" dirty="0">
                <a:latin typeface="+mj-lt"/>
              </a:rPr>
              <a:t> in Kapelle en </a:t>
            </a:r>
            <a:r>
              <a:rPr lang="en-GB" sz="8600" dirty="0" err="1">
                <a:latin typeface="+mj-lt"/>
              </a:rPr>
              <a:t>Wemeldinge</a:t>
            </a:r>
            <a:br>
              <a:rPr lang="en-GB" sz="8600" dirty="0">
                <a:latin typeface="+mj-lt"/>
              </a:rPr>
            </a:br>
            <a:br>
              <a:rPr lang="en-GB" sz="8600" dirty="0">
                <a:latin typeface="+mj-lt"/>
              </a:rPr>
            </a:br>
            <a:r>
              <a:rPr lang="en-GB" sz="8600" dirty="0" err="1">
                <a:latin typeface="+mj-lt"/>
              </a:rPr>
              <a:t>Totaal</a:t>
            </a:r>
            <a:r>
              <a:rPr lang="en-GB" sz="8600" dirty="0">
                <a:latin typeface="+mj-lt"/>
              </a:rPr>
              <a:t> </a:t>
            </a:r>
            <a:r>
              <a:rPr lang="en-GB" sz="8600" dirty="0" err="1">
                <a:latin typeface="+mj-lt"/>
              </a:rPr>
              <a:t>uren</a:t>
            </a:r>
            <a:r>
              <a:rPr lang="en-GB" sz="8600" dirty="0">
                <a:latin typeface="+mj-lt"/>
              </a:rPr>
              <a:t> </a:t>
            </a:r>
            <a:r>
              <a:rPr lang="en-GB" sz="8600" dirty="0" err="1">
                <a:latin typeface="+mj-lt"/>
              </a:rPr>
              <a:t>leesconsulent</a:t>
            </a:r>
            <a:r>
              <a:rPr lang="en-GB" sz="8600" dirty="0">
                <a:latin typeface="+mj-lt"/>
              </a:rPr>
              <a:t> 894 </a:t>
            </a:r>
            <a:r>
              <a:rPr lang="en-GB" sz="8600" dirty="0" err="1">
                <a:latin typeface="+mj-lt"/>
              </a:rPr>
              <a:t>jaarlijks</a:t>
            </a:r>
            <a:br>
              <a:rPr lang="en-GB" sz="8600" dirty="0">
                <a:latin typeface="+mj-lt"/>
              </a:rPr>
            </a:br>
            <a:r>
              <a:rPr lang="en-GB" sz="8600" dirty="0" err="1">
                <a:latin typeface="+mj-lt"/>
              </a:rPr>
              <a:t>gemiddeld</a:t>
            </a:r>
            <a:r>
              <a:rPr lang="en-GB" sz="8600" dirty="0">
                <a:latin typeface="+mj-lt"/>
              </a:rPr>
              <a:t> 112 </a:t>
            </a:r>
            <a:r>
              <a:rPr lang="en-GB" sz="8600" dirty="0" err="1">
                <a:latin typeface="+mj-lt"/>
              </a:rPr>
              <a:t>uur</a:t>
            </a:r>
            <a:r>
              <a:rPr lang="en-GB" sz="8600" dirty="0">
                <a:latin typeface="+mj-lt"/>
              </a:rPr>
              <a:t> per school </a:t>
            </a:r>
            <a:br>
              <a:rPr lang="en-GB" sz="8600" dirty="0">
                <a:latin typeface="+mj-lt"/>
              </a:rPr>
            </a:br>
            <a:r>
              <a:rPr lang="en-GB" sz="8600" dirty="0">
                <a:latin typeface="+mj-lt"/>
              </a:rPr>
              <a:t>= </a:t>
            </a:r>
            <a:r>
              <a:rPr lang="en-GB" sz="8600" dirty="0" err="1">
                <a:latin typeface="+mj-lt"/>
              </a:rPr>
              <a:t>bijna</a:t>
            </a:r>
            <a:r>
              <a:rPr lang="en-GB" sz="8600" dirty="0">
                <a:latin typeface="+mj-lt"/>
              </a:rPr>
              <a:t> 3 </a:t>
            </a:r>
            <a:r>
              <a:rPr lang="en-GB" sz="8600" dirty="0" err="1">
                <a:latin typeface="+mj-lt"/>
              </a:rPr>
              <a:t>uur</a:t>
            </a:r>
            <a:r>
              <a:rPr lang="en-GB" sz="8600" dirty="0">
                <a:latin typeface="+mj-lt"/>
              </a:rPr>
              <a:t> per week</a:t>
            </a:r>
            <a:br>
              <a:rPr lang="en-GB" sz="8600" dirty="0">
                <a:latin typeface="+mj-lt"/>
              </a:rPr>
            </a:br>
            <a:br>
              <a:rPr lang="en-GB" sz="8600" dirty="0">
                <a:latin typeface="+mj-lt"/>
              </a:rPr>
            </a:br>
            <a:br>
              <a:rPr lang="en-GB" sz="5500" dirty="0">
                <a:latin typeface="+mj-lt"/>
              </a:rPr>
            </a:br>
            <a:br>
              <a:rPr lang="en-GB" sz="6200" dirty="0">
                <a:latin typeface="+mj-lt"/>
              </a:rPr>
            </a:br>
            <a:br>
              <a:rPr lang="en-GB" sz="2400" dirty="0">
                <a:latin typeface="+mj-lt"/>
              </a:rPr>
            </a:br>
            <a:br>
              <a:rPr lang="en-GB" sz="2400" dirty="0">
                <a:latin typeface="+mj-lt"/>
              </a:rPr>
            </a:br>
            <a:br>
              <a:rPr lang="en-GB" sz="2400" dirty="0">
                <a:latin typeface="+mj-lt"/>
              </a:rPr>
            </a:br>
            <a:br>
              <a:rPr lang="en-GB" sz="2400" dirty="0">
                <a:latin typeface="+mj-lt"/>
              </a:rPr>
            </a:br>
            <a:br>
              <a:rPr lang="en-GB" sz="2400" dirty="0">
                <a:latin typeface="+mj-lt"/>
              </a:rPr>
            </a:br>
            <a:br>
              <a:rPr lang="en-GB" sz="2400" b="1" dirty="0">
                <a:latin typeface="+mj-lt"/>
              </a:rPr>
            </a:br>
            <a:endParaRPr lang="en-GB" dirty="0">
              <a:latin typeface="+mj-lt"/>
            </a:endParaRPr>
          </a:p>
        </p:txBody>
      </p:sp>
      <p:pic>
        <p:nvPicPr>
          <p:cNvPr id="7170" name="Picture 2">
            <a:extLst>
              <a:ext uri="{FF2B5EF4-FFF2-40B4-BE49-F238E27FC236}">
                <a16:creationId xmlns:a16="http://schemas.microsoft.com/office/drawing/2014/main" id="{827EFC41-ACB4-4BB4-A619-9B2024C5CC7A}"/>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22093" b="22093"/>
          <a:stretch>
            <a:fillRect/>
          </a:stretch>
        </p:blipFill>
        <p:spPr bwMode="auto">
          <a:xfrm>
            <a:off x="8358274" y="1632857"/>
            <a:ext cx="3600600" cy="2010124"/>
          </a:xfrm>
          <a:prstGeom prst="roundRect">
            <a:avLst/>
          </a:prstGeom>
          <a:noFill/>
          <a:extLst>
            <a:ext uri="{909E8E84-426E-40DD-AFC4-6F175D3DCCD1}">
              <a14:hiddenFill xmlns:a14="http://schemas.microsoft.com/office/drawing/2010/main">
                <a:solidFill>
                  <a:srgbClr val="FFFFFF"/>
                </a:solidFill>
              </a14:hiddenFill>
            </a:ext>
          </a:extLst>
        </p:spPr>
      </p:pic>
      <p:sp>
        <p:nvSpPr>
          <p:cNvPr id="2" name="Tekstvak 1">
            <a:extLst>
              <a:ext uri="{FF2B5EF4-FFF2-40B4-BE49-F238E27FC236}">
                <a16:creationId xmlns:a16="http://schemas.microsoft.com/office/drawing/2014/main" id="{9E989B0F-B5F2-4022-8C9F-CDA5AC479C6D}"/>
              </a:ext>
            </a:extLst>
          </p:cNvPr>
          <p:cNvSpPr txBox="1"/>
          <p:nvPr/>
        </p:nvSpPr>
        <p:spPr>
          <a:xfrm>
            <a:off x="6867329" y="4368025"/>
            <a:ext cx="3816221" cy="2246769"/>
          </a:xfrm>
          <a:prstGeom prst="rect">
            <a:avLst/>
          </a:prstGeom>
          <a:noFill/>
        </p:spPr>
        <p:txBody>
          <a:bodyPr wrap="square" rtlCol="0">
            <a:spAutoFit/>
          </a:bodyPr>
          <a:lstStyle/>
          <a:p>
            <a:pPr algn="ctr"/>
            <a:r>
              <a:rPr lang="nl-NL" sz="2000" i="1" dirty="0">
                <a:effectLst/>
                <a:latin typeface="Aptos"/>
                <a:ea typeface="Calibri" panose="020F0502020204030204" pitchFamily="34" charset="0"/>
              </a:rPr>
              <a:t> ..mooi om de betrokkenheid van de leesconsulenten bij de school te zien en ervaren. Er wordt goed gebruik van gemaakt en de start met de collectie is gemaakt. Ik hoor alleen positieve geluiden tot nu toe. </a:t>
            </a:r>
            <a:endParaRPr lang="nl-NL" sz="2000" i="1"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945586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err="1"/>
              <a:t>Programma’s</a:t>
            </a:r>
            <a:r>
              <a:rPr lang="en-GB" dirty="0"/>
              <a:t> </a:t>
            </a:r>
            <a:r>
              <a:rPr lang="en-GB" dirty="0" err="1"/>
              <a:t>Educatieve</a:t>
            </a:r>
            <a:r>
              <a:rPr lang="en-GB" dirty="0"/>
              <a:t> Bibliotheek</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282633" y="1512620"/>
            <a:ext cx="11315318" cy="5774587"/>
          </a:xfrm>
        </p:spPr>
        <p:txBody>
          <a:bodyPr>
            <a:normAutofit fontScale="32500" lnSpcReduction="20000"/>
          </a:bodyPr>
          <a:lstStyle/>
          <a:p>
            <a:pPr marL="0" indent="0">
              <a:buNone/>
            </a:pPr>
            <a:r>
              <a:rPr lang="en-GB" sz="9800" b="1" dirty="0">
                <a:solidFill>
                  <a:schemeClr val="accent5">
                    <a:lumMod val="50000"/>
                  </a:schemeClr>
                </a:solidFill>
                <a:latin typeface="+mj-lt"/>
              </a:rPr>
              <a:t>VoorleesExpress Kapelle</a:t>
            </a:r>
            <a:br>
              <a:rPr lang="en-GB" sz="8000" b="1" dirty="0">
                <a:solidFill>
                  <a:schemeClr val="accent5">
                    <a:lumMod val="50000"/>
                  </a:schemeClr>
                </a:solidFill>
                <a:latin typeface="+mj-lt"/>
              </a:rPr>
            </a:br>
            <a:br>
              <a:rPr lang="en-GB" sz="8000" b="1" dirty="0">
                <a:solidFill>
                  <a:schemeClr val="accent5">
                    <a:lumMod val="50000"/>
                  </a:schemeClr>
                </a:solidFill>
                <a:latin typeface="+mj-lt"/>
              </a:rPr>
            </a:br>
            <a:r>
              <a:rPr lang="en-GB" sz="8000" b="1" dirty="0">
                <a:solidFill>
                  <a:schemeClr val="accent5">
                    <a:lumMod val="50000"/>
                  </a:schemeClr>
                </a:solidFill>
                <a:latin typeface="+mj-lt"/>
              </a:rPr>
              <a:t>- </a:t>
            </a:r>
            <a:r>
              <a:rPr lang="en-GB" sz="8000" dirty="0" err="1">
                <a:solidFill>
                  <a:schemeClr val="accent5">
                    <a:lumMod val="50000"/>
                  </a:schemeClr>
                </a:solidFill>
                <a:latin typeface="+mj-lt"/>
              </a:rPr>
              <a:t>Verrijken</a:t>
            </a:r>
            <a:r>
              <a:rPr lang="en-GB" sz="8000" dirty="0">
                <a:solidFill>
                  <a:schemeClr val="accent5">
                    <a:lumMod val="50000"/>
                  </a:schemeClr>
                </a:solidFill>
                <a:latin typeface="+mj-lt"/>
              </a:rPr>
              <a:t> </a:t>
            </a:r>
            <a:r>
              <a:rPr lang="en-GB" sz="8000" dirty="0" err="1">
                <a:solidFill>
                  <a:schemeClr val="accent5">
                    <a:lumMod val="50000"/>
                  </a:schemeClr>
                </a:solidFill>
                <a:latin typeface="+mj-lt"/>
              </a:rPr>
              <a:t>taalomgeving</a:t>
            </a:r>
            <a:r>
              <a:rPr lang="en-GB" sz="8000" dirty="0">
                <a:solidFill>
                  <a:schemeClr val="accent5">
                    <a:lumMod val="50000"/>
                  </a:schemeClr>
                </a:solidFill>
                <a:latin typeface="+mj-lt"/>
              </a:rPr>
              <a:t> </a:t>
            </a:r>
            <a:br>
              <a:rPr lang="en-GB" sz="8000" dirty="0">
                <a:solidFill>
                  <a:schemeClr val="accent5">
                    <a:lumMod val="50000"/>
                  </a:schemeClr>
                </a:solidFill>
                <a:latin typeface="+mj-lt"/>
              </a:rPr>
            </a:br>
            <a:r>
              <a:rPr lang="en-GB" sz="8000" dirty="0">
                <a:solidFill>
                  <a:schemeClr val="accent5">
                    <a:lumMod val="50000"/>
                  </a:schemeClr>
                </a:solidFill>
                <a:latin typeface="+mj-lt"/>
              </a:rPr>
              <a:t>- 20 x </a:t>
            </a:r>
            <a:r>
              <a:rPr lang="en-GB" sz="8000" dirty="0" err="1">
                <a:solidFill>
                  <a:schemeClr val="accent5">
                    <a:lumMod val="50000"/>
                  </a:schemeClr>
                </a:solidFill>
                <a:latin typeface="+mj-lt"/>
              </a:rPr>
              <a:t>wekelijks</a:t>
            </a:r>
            <a:r>
              <a:rPr lang="en-GB" sz="8000" dirty="0">
                <a:solidFill>
                  <a:schemeClr val="accent5">
                    <a:lumMod val="50000"/>
                  </a:schemeClr>
                </a:solidFill>
                <a:latin typeface="+mj-lt"/>
              </a:rPr>
              <a:t> </a:t>
            </a:r>
            <a:r>
              <a:rPr lang="en-GB" sz="8000" dirty="0" err="1">
                <a:solidFill>
                  <a:schemeClr val="accent5">
                    <a:lumMod val="50000"/>
                  </a:schemeClr>
                </a:solidFill>
                <a:latin typeface="+mj-lt"/>
              </a:rPr>
              <a:t>voorlezen</a:t>
            </a:r>
            <a:br>
              <a:rPr lang="en-GB" sz="8000" dirty="0">
                <a:solidFill>
                  <a:schemeClr val="accent5">
                    <a:lumMod val="50000"/>
                  </a:schemeClr>
                </a:solidFill>
                <a:latin typeface="+mj-lt"/>
              </a:rPr>
            </a:br>
            <a:r>
              <a:rPr lang="en-GB" sz="8000" dirty="0">
                <a:solidFill>
                  <a:schemeClr val="accent5">
                    <a:lumMod val="50000"/>
                  </a:schemeClr>
                </a:solidFill>
                <a:latin typeface="+mj-lt"/>
              </a:rPr>
              <a:t>- </a:t>
            </a:r>
            <a:r>
              <a:rPr lang="en-GB" sz="8000" dirty="0" err="1">
                <a:solidFill>
                  <a:schemeClr val="accent5">
                    <a:lumMod val="50000"/>
                  </a:schemeClr>
                </a:solidFill>
                <a:latin typeface="+mj-lt"/>
              </a:rPr>
              <a:t>Laagtaalvaardig</a:t>
            </a:r>
            <a:r>
              <a:rPr lang="en-GB" sz="8000" dirty="0">
                <a:solidFill>
                  <a:schemeClr val="accent5">
                    <a:lumMod val="50000"/>
                  </a:schemeClr>
                </a:solidFill>
                <a:latin typeface="+mj-lt"/>
              </a:rPr>
              <a:t> of </a:t>
            </a:r>
            <a:r>
              <a:rPr lang="en-GB" sz="8000" dirty="0" err="1">
                <a:solidFill>
                  <a:schemeClr val="accent5">
                    <a:lumMod val="50000"/>
                  </a:schemeClr>
                </a:solidFill>
                <a:latin typeface="+mj-lt"/>
              </a:rPr>
              <a:t>andere</a:t>
            </a:r>
            <a:r>
              <a:rPr lang="en-GB" sz="8000" dirty="0">
                <a:solidFill>
                  <a:schemeClr val="accent5">
                    <a:lumMod val="50000"/>
                  </a:schemeClr>
                </a:solidFill>
                <a:latin typeface="+mj-lt"/>
              </a:rPr>
              <a:t> </a:t>
            </a:r>
            <a:r>
              <a:rPr lang="en-GB" sz="8000" dirty="0" err="1">
                <a:solidFill>
                  <a:schemeClr val="accent5">
                    <a:lumMod val="50000"/>
                  </a:schemeClr>
                </a:solidFill>
                <a:latin typeface="+mj-lt"/>
              </a:rPr>
              <a:t>thuistaal</a:t>
            </a:r>
            <a:br>
              <a:rPr lang="en-GB" sz="8000" dirty="0">
                <a:solidFill>
                  <a:schemeClr val="accent5">
                    <a:lumMod val="50000"/>
                  </a:schemeClr>
                </a:solidFill>
                <a:latin typeface="+mj-lt"/>
              </a:rPr>
            </a:br>
            <a:br>
              <a:rPr lang="en-GB" sz="8000" dirty="0">
                <a:solidFill>
                  <a:schemeClr val="accent5">
                    <a:lumMod val="50000"/>
                  </a:schemeClr>
                </a:solidFill>
                <a:latin typeface="+mj-lt"/>
              </a:rPr>
            </a:br>
            <a:r>
              <a:rPr lang="en-GB" sz="7400" i="1" dirty="0" err="1">
                <a:solidFill>
                  <a:schemeClr val="accent5">
                    <a:lumMod val="50000"/>
                  </a:schemeClr>
                </a:solidFill>
                <a:latin typeface="+mj-lt"/>
              </a:rPr>
              <a:t>Gezinnen</a:t>
            </a:r>
            <a:r>
              <a:rPr lang="en-GB" sz="7400" i="1" dirty="0">
                <a:solidFill>
                  <a:schemeClr val="accent5">
                    <a:lumMod val="50000"/>
                  </a:schemeClr>
                </a:solidFill>
                <a:latin typeface="+mj-lt"/>
              </a:rPr>
              <a:t> die </a:t>
            </a:r>
            <a:r>
              <a:rPr lang="en-GB" sz="7400" i="1" dirty="0" err="1">
                <a:solidFill>
                  <a:schemeClr val="accent5">
                    <a:lumMod val="50000"/>
                  </a:schemeClr>
                </a:solidFill>
                <a:latin typeface="+mj-lt"/>
              </a:rPr>
              <a:t>momenteel</a:t>
            </a:r>
            <a:r>
              <a:rPr lang="en-GB" sz="7400" i="1" dirty="0">
                <a:solidFill>
                  <a:schemeClr val="accent5">
                    <a:lumMod val="50000"/>
                  </a:schemeClr>
                </a:solidFill>
                <a:latin typeface="+mj-lt"/>
              </a:rPr>
              <a:t> </a:t>
            </a:r>
            <a:r>
              <a:rPr lang="en-GB" sz="7400" i="1" dirty="0" err="1">
                <a:solidFill>
                  <a:schemeClr val="accent5">
                    <a:lumMod val="50000"/>
                  </a:schemeClr>
                </a:solidFill>
                <a:latin typeface="+mj-lt"/>
              </a:rPr>
              <a:t>deelnemen</a:t>
            </a:r>
            <a:r>
              <a:rPr lang="en-GB" sz="7400" i="1" dirty="0">
                <a:solidFill>
                  <a:schemeClr val="accent5">
                    <a:lumMod val="50000"/>
                  </a:schemeClr>
                </a:solidFill>
                <a:latin typeface="+mj-lt"/>
              </a:rPr>
              <a:t> </a:t>
            </a:r>
            <a:r>
              <a:rPr lang="en-GB" sz="7400" i="1" dirty="0" err="1">
                <a:solidFill>
                  <a:schemeClr val="accent5">
                    <a:lumMod val="50000"/>
                  </a:schemeClr>
                </a:solidFill>
                <a:latin typeface="+mj-lt"/>
              </a:rPr>
              <a:t>spreken</a:t>
            </a:r>
            <a:r>
              <a:rPr lang="en-GB" sz="7400" i="1" dirty="0">
                <a:solidFill>
                  <a:schemeClr val="accent5">
                    <a:lumMod val="50000"/>
                  </a:schemeClr>
                </a:solidFill>
                <a:latin typeface="+mj-lt"/>
              </a:rPr>
              <a:t> </a:t>
            </a:r>
            <a:br>
              <a:rPr lang="en-GB" sz="7400" i="1" dirty="0">
                <a:solidFill>
                  <a:schemeClr val="accent5">
                    <a:lumMod val="50000"/>
                  </a:schemeClr>
                </a:solidFill>
                <a:latin typeface="+mj-lt"/>
              </a:rPr>
            </a:br>
            <a:r>
              <a:rPr lang="en-GB" sz="7400" i="1" dirty="0" err="1">
                <a:solidFill>
                  <a:schemeClr val="accent5">
                    <a:lumMod val="50000"/>
                  </a:schemeClr>
                </a:solidFill>
                <a:latin typeface="+mj-lt"/>
              </a:rPr>
              <a:t>thuis</a:t>
            </a:r>
            <a:r>
              <a:rPr lang="en-GB" sz="7400" i="1" dirty="0">
                <a:solidFill>
                  <a:schemeClr val="accent5">
                    <a:lumMod val="50000"/>
                  </a:schemeClr>
                </a:solidFill>
                <a:latin typeface="+mj-lt"/>
              </a:rPr>
              <a:t> Turks, </a:t>
            </a:r>
            <a:r>
              <a:rPr lang="en-GB" sz="7400" i="1" dirty="0" err="1">
                <a:solidFill>
                  <a:schemeClr val="accent5">
                    <a:lumMod val="50000"/>
                  </a:schemeClr>
                </a:solidFill>
                <a:latin typeface="+mj-lt"/>
              </a:rPr>
              <a:t>Arabisch</a:t>
            </a:r>
            <a:r>
              <a:rPr lang="en-GB" sz="7400" i="1" dirty="0">
                <a:solidFill>
                  <a:schemeClr val="accent5">
                    <a:lumMod val="50000"/>
                  </a:schemeClr>
                </a:solidFill>
                <a:latin typeface="+mj-lt"/>
              </a:rPr>
              <a:t>, </a:t>
            </a:r>
            <a:r>
              <a:rPr lang="en-GB" sz="7400" i="1" dirty="0" err="1">
                <a:solidFill>
                  <a:schemeClr val="accent5">
                    <a:lumMod val="50000"/>
                  </a:schemeClr>
                </a:solidFill>
                <a:latin typeface="+mj-lt"/>
              </a:rPr>
              <a:t>Portugees</a:t>
            </a:r>
            <a:r>
              <a:rPr lang="en-GB" sz="7400" i="1" dirty="0">
                <a:solidFill>
                  <a:schemeClr val="accent5">
                    <a:lumMod val="50000"/>
                  </a:schemeClr>
                </a:solidFill>
                <a:latin typeface="+mj-lt"/>
              </a:rPr>
              <a:t> of Pools</a:t>
            </a:r>
            <a:br>
              <a:rPr lang="en-GB" sz="7400" i="1" dirty="0">
                <a:solidFill>
                  <a:schemeClr val="accent5">
                    <a:lumMod val="50000"/>
                  </a:schemeClr>
                </a:solidFill>
                <a:latin typeface="+mj-lt"/>
              </a:rPr>
            </a:br>
            <a:r>
              <a:rPr lang="en-GB" sz="7400" i="1" dirty="0" err="1">
                <a:solidFill>
                  <a:schemeClr val="accent5">
                    <a:lumMod val="50000"/>
                  </a:schemeClr>
                </a:solidFill>
                <a:latin typeface="+mj-lt"/>
              </a:rPr>
              <a:t>Toeleiding</a:t>
            </a:r>
            <a:r>
              <a:rPr lang="en-GB" sz="7400" i="1" dirty="0">
                <a:solidFill>
                  <a:schemeClr val="accent5">
                    <a:lumMod val="50000"/>
                  </a:schemeClr>
                </a:solidFill>
                <a:latin typeface="+mj-lt"/>
              </a:rPr>
              <a:t> via </a:t>
            </a:r>
            <a:r>
              <a:rPr lang="en-GB" sz="7400" i="1" dirty="0" err="1">
                <a:solidFill>
                  <a:schemeClr val="accent5">
                    <a:lumMod val="50000"/>
                  </a:schemeClr>
                </a:solidFill>
                <a:latin typeface="+mj-lt"/>
              </a:rPr>
              <a:t>basisscholen</a:t>
            </a:r>
            <a:r>
              <a:rPr lang="en-GB" sz="7400" i="1" dirty="0">
                <a:solidFill>
                  <a:schemeClr val="accent5">
                    <a:lumMod val="50000"/>
                  </a:schemeClr>
                </a:solidFill>
                <a:latin typeface="+mj-lt"/>
              </a:rPr>
              <a:t> en GGD </a:t>
            </a:r>
          </a:p>
          <a:p>
            <a:pPr marL="0" indent="0">
              <a:buNone/>
            </a:pPr>
            <a:r>
              <a:rPr lang="en-GB" sz="8000" dirty="0">
                <a:solidFill>
                  <a:schemeClr val="accent5">
                    <a:lumMod val="50000"/>
                  </a:schemeClr>
                </a:solidFill>
                <a:latin typeface="+mj-lt"/>
              </a:rPr>
              <a:t>ABC </a:t>
            </a:r>
            <a:r>
              <a:rPr lang="en-GB" sz="8000" dirty="0" err="1">
                <a:solidFill>
                  <a:schemeClr val="accent5">
                    <a:lumMod val="50000"/>
                  </a:schemeClr>
                </a:solidFill>
                <a:latin typeface="+mj-lt"/>
              </a:rPr>
              <a:t>collectie</a:t>
            </a:r>
            <a:r>
              <a:rPr lang="en-GB" sz="8000" dirty="0">
                <a:solidFill>
                  <a:schemeClr val="accent5">
                    <a:lumMod val="50000"/>
                  </a:schemeClr>
                </a:solidFill>
                <a:latin typeface="+mj-lt"/>
              </a:rPr>
              <a:t> in Kapelle en </a:t>
            </a:r>
            <a:r>
              <a:rPr lang="en-GB" sz="8000" dirty="0" err="1">
                <a:solidFill>
                  <a:schemeClr val="accent5">
                    <a:lumMod val="50000"/>
                  </a:schemeClr>
                </a:solidFill>
                <a:latin typeface="+mj-lt"/>
              </a:rPr>
              <a:t>Wemeldinge</a:t>
            </a:r>
            <a:br>
              <a:rPr lang="en-GB" sz="8000" dirty="0">
                <a:solidFill>
                  <a:schemeClr val="accent5">
                    <a:lumMod val="50000"/>
                  </a:schemeClr>
                </a:solidFill>
                <a:latin typeface="+mj-lt"/>
              </a:rPr>
            </a:br>
            <a:br>
              <a:rPr lang="en-GB" sz="8000" dirty="0">
                <a:solidFill>
                  <a:schemeClr val="accent5">
                    <a:lumMod val="50000"/>
                  </a:schemeClr>
                </a:solidFill>
                <a:latin typeface="+mj-lt"/>
              </a:rPr>
            </a:br>
            <a:br>
              <a:rPr lang="en-GB" sz="5600" dirty="0">
                <a:latin typeface="+mj-lt"/>
              </a:rPr>
            </a:br>
            <a:br>
              <a:rPr lang="en-GB" sz="2400" dirty="0">
                <a:latin typeface="+mj-lt"/>
              </a:rPr>
            </a:br>
            <a:br>
              <a:rPr lang="en-GB" sz="2400" dirty="0">
                <a:latin typeface="+mj-lt"/>
              </a:rPr>
            </a:br>
            <a:br>
              <a:rPr lang="en-GB" sz="2400" dirty="0">
                <a:latin typeface="+mj-lt"/>
              </a:rPr>
            </a:br>
            <a:br>
              <a:rPr lang="en-GB" sz="2400" b="1" dirty="0">
                <a:latin typeface="+mj-lt"/>
              </a:rPr>
            </a:br>
            <a:endParaRPr lang="en-GB" dirty="0">
              <a:latin typeface="+mj-lt"/>
            </a:endParaRPr>
          </a:p>
        </p:txBody>
      </p:sp>
      <p:pic>
        <p:nvPicPr>
          <p:cNvPr id="12" name="Tijdelijke aanduiding voor afbeelding 11">
            <a:extLst>
              <a:ext uri="{FF2B5EF4-FFF2-40B4-BE49-F238E27FC236}">
                <a16:creationId xmlns:a16="http://schemas.microsoft.com/office/drawing/2014/main" id="{A475D9FF-1BC4-4217-A14B-D3CDAC8A4964}"/>
              </a:ext>
            </a:extLst>
          </p:cNvPr>
          <p:cNvPicPr>
            <a:picLocks noGrp="1" noChangeAspect="1"/>
          </p:cNvPicPr>
          <p:nvPr>
            <p:ph type="pic" sz="quarter" idx="13"/>
          </p:nvPr>
        </p:nvPicPr>
        <p:blipFill>
          <a:blip r:embed="rId3"/>
          <a:srcRect t="388" b="388"/>
          <a:stretch>
            <a:fillRect/>
          </a:stretch>
        </p:blipFill>
        <p:spPr>
          <a:xfrm>
            <a:off x="6577097" y="1796489"/>
            <a:ext cx="5201640" cy="2903945"/>
          </a:xfrm>
          <a:prstGeom prst="rect">
            <a:avLst/>
          </a:prstGeom>
        </p:spPr>
      </p:pic>
    </p:spTree>
    <p:extLst>
      <p:ext uri="{BB962C8B-B14F-4D97-AF65-F5344CB8AC3E}">
        <p14:creationId xmlns:p14="http://schemas.microsoft.com/office/powerpoint/2010/main" val="482707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err="1"/>
              <a:t>Programma’s</a:t>
            </a:r>
            <a:r>
              <a:rPr lang="en-GB" dirty="0"/>
              <a:t> </a:t>
            </a:r>
            <a:r>
              <a:rPr lang="en-GB" dirty="0" err="1"/>
              <a:t>Educatieve</a:t>
            </a:r>
            <a:r>
              <a:rPr lang="en-GB" dirty="0"/>
              <a:t> Bibliotheek</a:t>
            </a:r>
            <a:endParaRPr lang="en-NL" dirty="0"/>
          </a:p>
        </p:txBody>
      </p:sp>
      <p:sp>
        <p:nvSpPr>
          <p:cNvPr id="6" name="Text Placeholder 6">
            <a:extLst>
              <a:ext uri="{FF2B5EF4-FFF2-40B4-BE49-F238E27FC236}">
                <a16:creationId xmlns:a16="http://schemas.microsoft.com/office/drawing/2014/main" id="{09EC5FCE-4474-4295-B5B0-9C717728BC42}"/>
              </a:ext>
            </a:extLst>
          </p:cNvPr>
          <p:cNvSpPr txBox="1">
            <a:spLocks/>
          </p:cNvSpPr>
          <p:nvPr/>
        </p:nvSpPr>
        <p:spPr>
          <a:xfrm>
            <a:off x="676271" y="1549101"/>
            <a:ext cx="6778778" cy="5497157"/>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800" b="1" dirty="0">
                <a:latin typeface="+mj-lt"/>
              </a:rPr>
              <a:t>BoekStart in de </a:t>
            </a:r>
            <a:r>
              <a:rPr lang="en-GB" sz="2800" b="1" dirty="0" err="1">
                <a:latin typeface="+mj-lt"/>
              </a:rPr>
              <a:t>Kinderopvang</a:t>
            </a:r>
            <a:r>
              <a:rPr lang="en-GB" sz="2800" b="1" dirty="0">
                <a:latin typeface="+mj-lt"/>
              </a:rPr>
              <a:t> </a:t>
            </a:r>
            <a:br>
              <a:rPr lang="en-GB" sz="2400" dirty="0">
                <a:latin typeface="+mj-lt"/>
              </a:rPr>
            </a:br>
            <a:br>
              <a:rPr lang="en-GB" sz="2800" dirty="0">
                <a:latin typeface="+mj-lt"/>
              </a:rPr>
            </a:br>
            <a:r>
              <a:rPr lang="en-GB" sz="2800" dirty="0" err="1">
                <a:latin typeface="+mj-lt"/>
              </a:rPr>
              <a:t>gestart</a:t>
            </a:r>
            <a:r>
              <a:rPr lang="en-GB" sz="2800" dirty="0">
                <a:latin typeface="+mj-lt"/>
              </a:rPr>
              <a:t> per </a:t>
            </a:r>
            <a:r>
              <a:rPr lang="en-GB" sz="2800" dirty="0" err="1">
                <a:latin typeface="+mj-lt"/>
              </a:rPr>
              <a:t>september</a:t>
            </a:r>
            <a:r>
              <a:rPr lang="en-GB" sz="2800" dirty="0">
                <a:latin typeface="+mj-lt"/>
              </a:rPr>
              <a:t> 2024</a:t>
            </a:r>
            <a:br>
              <a:rPr lang="en-GB" sz="2800" dirty="0">
                <a:latin typeface="+mj-lt"/>
              </a:rPr>
            </a:br>
            <a:r>
              <a:rPr lang="en-GB" sz="2800" dirty="0">
                <a:latin typeface="+mj-lt"/>
              </a:rPr>
              <a:t>3 </a:t>
            </a:r>
            <a:r>
              <a:rPr lang="en-GB" sz="2800" dirty="0" err="1">
                <a:latin typeface="+mj-lt"/>
              </a:rPr>
              <a:t>locaties</a:t>
            </a:r>
            <a:r>
              <a:rPr lang="en-GB" sz="2800" dirty="0">
                <a:latin typeface="+mj-lt"/>
              </a:rPr>
              <a:t> Kibeo en Elorah</a:t>
            </a:r>
            <a:br>
              <a:rPr lang="en-GB" sz="2800" dirty="0">
                <a:latin typeface="+mj-lt"/>
              </a:rPr>
            </a:br>
            <a:endParaRPr lang="en-GB" sz="2800" dirty="0">
              <a:latin typeface="+mj-lt"/>
            </a:endParaRPr>
          </a:p>
          <a:p>
            <a:pPr>
              <a:lnSpc>
                <a:spcPct val="107000"/>
              </a:lnSpc>
              <a:spcAft>
                <a:spcPts val="800"/>
              </a:spcAft>
            </a:pPr>
            <a:r>
              <a:rPr lang="en-GB" sz="2800" dirty="0" err="1">
                <a:latin typeface="+mj-lt"/>
              </a:rPr>
              <a:t>Rijksmiddelen</a:t>
            </a:r>
            <a:r>
              <a:rPr lang="en-GB" sz="2800" dirty="0">
                <a:latin typeface="+mj-lt"/>
              </a:rPr>
              <a:t> </a:t>
            </a:r>
            <a:r>
              <a:rPr lang="en-GB" sz="2800" dirty="0" err="1">
                <a:latin typeface="+mj-lt"/>
              </a:rPr>
              <a:t>voor</a:t>
            </a:r>
            <a:r>
              <a:rPr lang="en-GB" sz="2800" dirty="0">
                <a:latin typeface="+mj-lt"/>
              </a:rPr>
              <a:t> Kapelle in 24-25</a:t>
            </a:r>
            <a:br>
              <a:rPr lang="en-GB" sz="2800" dirty="0">
                <a:latin typeface="+mj-lt"/>
              </a:rPr>
            </a:br>
            <a:r>
              <a:rPr lang="en-GB" sz="2800" dirty="0">
                <a:latin typeface="+mj-lt"/>
              </a:rPr>
              <a:t>31.500 Euro </a:t>
            </a:r>
            <a:br>
              <a:rPr lang="en-GB" sz="2800" dirty="0">
                <a:latin typeface="+mj-lt"/>
              </a:rPr>
            </a:br>
            <a:br>
              <a:rPr lang="en-GB" sz="2400" dirty="0">
                <a:latin typeface="+mj-lt"/>
              </a:rPr>
            </a:br>
            <a:br>
              <a:rPr lang="en-GB" sz="2400" b="1" dirty="0">
                <a:latin typeface="+mj-lt"/>
              </a:rPr>
            </a:br>
            <a:endParaRPr lang="en-GB" dirty="0">
              <a:latin typeface="+mj-lt"/>
            </a:endParaRPr>
          </a:p>
        </p:txBody>
      </p:sp>
      <p:pic>
        <p:nvPicPr>
          <p:cNvPr id="11" name="Tijdelijke aanduiding voor afbeelding 10">
            <a:extLst>
              <a:ext uri="{FF2B5EF4-FFF2-40B4-BE49-F238E27FC236}">
                <a16:creationId xmlns:a16="http://schemas.microsoft.com/office/drawing/2014/main" id="{84D10DF8-EC3F-43C2-9585-FE04A545685D}"/>
              </a:ext>
            </a:extLst>
          </p:cNvPr>
          <p:cNvPicPr>
            <a:picLocks noGrp="1" noChangeAspect="1"/>
          </p:cNvPicPr>
          <p:nvPr>
            <p:ph type="pic" sz="quarter" idx="13"/>
          </p:nvPr>
        </p:nvPicPr>
        <p:blipFill>
          <a:blip r:embed="rId3"/>
          <a:srcRect t="8128" b="8128"/>
          <a:stretch>
            <a:fillRect/>
          </a:stretch>
        </p:blipFill>
        <p:spPr>
          <a:xfrm>
            <a:off x="6960638" y="1717695"/>
            <a:ext cx="4555092" cy="2542994"/>
          </a:xfrm>
        </p:spPr>
      </p:pic>
      <p:pic>
        <p:nvPicPr>
          <p:cNvPr id="12" name="Afbeelding 11">
            <a:extLst>
              <a:ext uri="{FF2B5EF4-FFF2-40B4-BE49-F238E27FC236}">
                <a16:creationId xmlns:a16="http://schemas.microsoft.com/office/drawing/2014/main" id="{A090E64B-A6B9-41E9-BF6D-F65D21EDCE9F}"/>
              </a:ext>
            </a:extLst>
          </p:cNvPr>
          <p:cNvPicPr>
            <a:picLocks noChangeAspect="1"/>
          </p:cNvPicPr>
          <p:nvPr/>
        </p:nvPicPr>
        <p:blipFill rotWithShape="1">
          <a:blip r:embed="rId4"/>
          <a:srcRect l="55074"/>
          <a:stretch/>
        </p:blipFill>
        <p:spPr>
          <a:xfrm>
            <a:off x="0" y="5703527"/>
            <a:ext cx="1136966" cy="1173135"/>
          </a:xfrm>
          <a:prstGeom prst="rect">
            <a:avLst/>
          </a:prstGeom>
        </p:spPr>
      </p:pic>
      <p:pic>
        <p:nvPicPr>
          <p:cNvPr id="8196" name="Picture 4" descr="Elorah - Christelijk reformatorische opvang &amp; kindontwikkeling - Jobfish">
            <a:extLst>
              <a:ext uri="{FF2B5EF4-FFF2-40B4-BE49-F238E27FC236}">
                <a16:creationId xmlns:a16="http://schemas.microsoft.com/office/drawing/2014/main" id="{5D8759B4-CAF2-461B-BDC4-D9924730AA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6966" y="5694196"/>
            <a:ext cx="2716213" cy="1173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6885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071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sz="4000" dirty="0"/>
              <a:t>De 5 </a:t>
            </a:r>
            <a:r>
              <a:rPr lang="en-GB" sz="4000" dirty="0" err="1"/>
              <a:t>functies</a:t>
            </a:r>
            <a:r>
              <a:rPr lang="en-GB" sz="4000" dirty="0"/>
              <a:t> van de Bibliotheek, WSOB </a:t>
            </a:r>
            <a:r>
              <a:rPr lang="en-GB" sz="3200" dirty="0"/>
              <a:t>2015</a:t>
            </a:r>
            <a:endParaRPr lang="en-NL" sz="4000" dirty="0"/>
          </a:p>
        </p:txBody>
      </p:sp>
      <p:sp>
        <p:nvSpPr>
          <p:cNvPr id="3" name="Rechthoek: afgeronde hoeken 2">
            <a:extLst>
              <a:ext uri="{FF2B5EF4-FFF2-40B4-BE49-F238E27FC236}">
                <a16:creationId xmlns:a16="http://schemas.microsoft.com/office/drawing/2014/main" id="{5A9FA0AD-9C80-4824-AED9-CB12AA6150F3}"/>
              </a:ext>
            </a:extLst>
          </p:cNvPr>
          <p:cNvSpPr/>
          <p:nvPr/>
        </p:nvSpPr>
        <p:spPr>
          <a:xfrm>
            <a:off x="497237" y="1438292"/>
            <a:ext cx="9579824" cy="5007341"/>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xt Placeholder 6">
            <a:extLst>
              <a:ext uri="{FF2B5EF4-FFF2-40B4-BE49-F238E27FC236}">
                <a16:creationId xmlns:a16="http://schemas.microsoft.com/office/drawing/2014/main" id="{4080FB2A-D801-4480-BBC6-41BCE4FBD46E}"/>
              </a:ext>
            </a:extLst>
          </p:cNvPr>
          <p:cNvSpPr txBox="1">
            <a:spLocks/>
          </p:cNvSpPr>
          <p:nvPr/>
        </p:nvSpPr>
        <p:spPr>
          <a:xfrm>
            <a:off x="3094339" y="1634123"/>
            <a:ext cx="5387969" cy="244244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1600" dirty="0"/>
          </a:p>
          <a:p>
            <a:pPr marL="0" indent="0">
              <a:buFont typeface="Arial" panose="020B0604020202020204" pitchFamily="34" charset="0"/>
              <a:buNone/>
            </a:pPr>
            <a:endParaRPr lang="en-GB" sz="1600" dirty="0"/>
          </a:p>
        </p:txBody>
      </p:sp>
      <p:sp>
        <p:nvSpPr>
          <p:cNvPr id="6" name="Text Placeholder 6">
            <a:extLst>
              <a:ext uri="{FF2B5EF4-FFF2-40B4-BE49-F238E27FC236}">
                <a16:creationId xmlns:a16="http://schemas.microsoft.com/office/drawing/2014/main" id="{DFFCB7CC-20AE-481B-8BD8-507506FF41E8}"/>
              </a:ext>
            </a:extLst>
          </p:cNvPr>
          <p:cNvSpPr>
            <a:spLocks noGrp="1"/>
          </p:cNvSpPr>
          <p:nvPr>
            <p:ph type="body" sz="quarter" idx="12"/>
          </p:nvPr>
        </p:nvSpPr>
        <p:spPr>
          <a:xfrm>
            <a:off x="648026" y="1185334"/>
            <a:ext cx="9579824" cy="4812923"/>
          </a:xfrm>
        </p:spPr>
        <p:txBody>
          <a:bodyPr>
            <a:normAutofit/>
          </a:bodyPr>
          <a:lstStyle/>
          <a:p>
            <a:pPr marL="0" indent="0">
              <a:buNone/>
            </a:pPr>
            <a:br>
              <a:rPr lang="nl-NL" sz="2400" b="0" dirty="0">
                <a:solidFill>
                  <a:srgbClr val="39373A"/>
                </a:solidFill>
                <a:latin typeface="+mj-lt"/>
              </a:rPr>
            </a:br>
            <a:r>
              <a:rPr lang="nl-NL" sz="2400" b="1" dirty="0">
                <a:solidFill>
                  <a:srgbClr val="39373A"/>
                </a:solidFill>
                <a:latin typeface="+mj-lt"/>
              </a:rPr>
              <a:t>De vijf wettelijke opgaven:</a:t>
            </a:r>
            <a:br>
              <a:rPr lang="nl-NL" sz="2400" b="0" dirty="0">
                <a:solidFill>
                  <a:srgbClr val="39373A"/>
                </a:solidFill>
                <a:latin typeface="+mj-lt"/>
              </a:rPr>
            </a:br>
            <a:r>
              <a:rPr lang="nl-NL" sz="2400" b="0" dirty="0">
                <a:solidFill>
                  <a:srgbClr val="39373A"/>
                </a:solidFill>
                <a:latin typeface="+mj-lt"/>
              </a:rPr>
              <a:t>*</a:t>
            </a:r>
            <a:r>
              <a:rPr lang="nl-NL" sz="2800" b="0" dirty="0">
                <a:solidFill>
                  <a:srgbClr val="39373A"/>
                </a:solidFill>
                <a:latin typeface="+mj-lt"/>
              </a:rPr>
              <a:t>Kennis en informatie ter beschikking stellen</a:t>
            </a:r>
            <a:br>
              <a:rPr lang="nl-NL" sz="2800" b="0" dirty="0">
                <a:solidFill>
                  <a:srgbClr val="39373A"/>
                </a:solidFill>
                <a:latin typeface="+mj-lt"/>
              </a:rPr>
            </a:br>
            <a:r>
              <a:rPr lang="nl-NL" sz="2800" b="0" dirty="0">
                <a:solidFill>
                  <a:srgbClr val="39373A"/>
                </a:solidFill>
                <a:latin typeface="+mj-lt"/>
              </a:rPr>
              <a:t>*Ontwikkeling en educatie bieden</a:t>
            </a:r>
            <a:br>
              <a:rPr lang="nl-NL" sz="2800" b="0" dirty="0">
                <a:solidFill>
                  <a:srgbClr val="39373A"/>
                </a:solidFill>
                <a:latin typeface="+mj-lt"/>
              </a:rPr>
            </a:br>
            <a:r>
              <a:rPr lang="nl-NL" sz="2800" b="0" dirty="0">
                <a:solidFill>
                  <a:srgbClr val="39373A"/>
                </a:solidFill>
                <a:latin typeface="+mj-lt"/>
              </a:rPr>
              <a:t>*Lezen bevorderen en het laten kennismaken met literatuur</a:t>
            </a:r>
            <a:br>
              <a:rPr lang="nl-NL" sz="2800" b="0" dirty="0">
                <a:solidFill>
                  <a:srgbClr val="39373A"/>
                </a:solidFill>
                <a:latin typeface="+mj-lt"/>
              </a:rPr>
            </a:br>
            <a:r>
              <a:rPr lang="nl-NL" sz="2800" b="0" dirty="0">
                <a:solidFill>
                  <a:srgbClr val="39373A"/>
                </a:solidFill>
                <a:latin typeface="+mj-lt"/>
              </a:rPr>
              <a:t>*Ontmoeting en debat organiseren</a:t>
            </a:r>
            <a:br>
              <a:rPr lang="nl-NL" sz="2800" b="0" dirty="0">
                <a:solidFill>
                  <a:srgbClr val="39373A"/>
                </a:solidFill>
                <a:latin typeface="+mj-lt"/>
              </a:rPr>
            </a:br>
            <a:r>
              <a:rPr lang="nl-NL" sz="2800" b="0" dirty="0">
                <a:solidFill>
                  <a:srgbClr val="39373A"/>
                </a:solidFill>
                <a:latin typeface="+mj-lt"/>
              </a:rPr>
              <a:t>*Kennis laten maken met kunst en cultuur</a:t>
            </a:r>
            <a:endParaRPr lang="en-GB" sz="2400" dirty="0">
              <a:latin typeface="+mj-lt"/>
            </a:endParaRPr>
          </a:p>
        </p:txBody>
      </p:sp>
      <p:pic>
        <p:nvPicPr>
          <p:cNvPr id="7" name="Tijdelijke aanduiding voor afbeelding 6">
            <a:extLst>
              <a:ext uri="{FF2B5EF4-FFF2-40B4-BE49-F238E27FC236}">
                <a16:creationId xmlns:a16="http://schemas.microsoft.com/office/drawing/2014/main" id="{BB6FDAC6-6D9B-45DA-8D8C-BD0BE9BD5C3C}"/>
              </a:ext>
            </a:extLst>
          </p:cNvPr>
          <p:cNvPicPr>
            <a:picLocks noChangeAspect="1"/>
          </p:cNvPicPr>
          <p:nvPr/>
        </p:nvPicPr>
        <p:blipFill>
          <a:blip r:embed="rId3"/>
          <a:srcRect t="14349" b="14349"/>
          <a:stretch>
            <a:fillRect/>
          </a:stretch>
        </p:blipFill>
        <p:spPr>
          <a:xfrm>
            <a:off x="6965245" y="3941962"/>
            <a:ext cx="4729517" cy="2641140"/>
          </a:xfrm>
          <a:custGeom>
            <a:avLst/>
            <a:gdLst>
              <a:gd name="connsiteX0" fmla="*/ 341272 w 5201640"/>
              <a:gd name="connsiteY0" fmla="*/ 0 h 2903945"/>
              <a:gd name="connsiteX1" fmla="*/ 4860368 w 5201640"/>
              <a:gd name="connsiteY1" fmla="*/ 0 h 2903945"/>
              <a:gd name="connsiteX2" fmla="*/ 5201640 w 5201640"/>
              <a:gd name="connsiteY2" fmla="*/ 341272 h 2903945"/>
              <a:gd name="connsiteX3" fmla="*/ 5201640 w 5201640"/>
              <a:gd name="connsiteY3" fmla="*/ 2562673 h 2903945"/>
              <a:gd name="connsiteX4" fmla="*/ 4860368 w 5201640"/>
              <a:gd name="connsiteY4" fmla="*/ 2903945 h 2903945"/>
              <a:gd name="connsiteX5" fmla="*/ 341272 w 5201640"/>
              <a:gd name="connsiteY5" fmla="*/ 2903945 h 2903945"/>
              <a:gd name="connsiteX6" fmla="*/ 0 w 5201640"/>
              <a:gd name="connsiteY6" fmla="*/ 2562673 h 2903945"/>
              <a:gd name="connsiteX7" fmla="*/ 0 w 5201640"/>
              <a:gd name="connsiteY7" fmla="*/ 341272 h 2903945"/>
              <a:gd name="connsiteX8" fmla="*/ 341272 w 5201640"/>
              <a:gd name="connsiteY8" fmla="*/ 0 h 290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01640" h="2903945">
                <a:moveTo>
                  <a:pt x="341272" y="0"/>
                </a:moveTo>
                <a:lnTo>
                  <a:pt x="4860368" y="0"/>
                </a:lnTo>
                <a:cubicBezTo>
                  <a:pt x="5048847" y="0"/>
                  <a:pt x="5201640" y="152793"/>
                  <a:pt x="5201640" y="341272"/>
                </a:cubicBezTo>
                <a:lnTo>
                  <a:pt x="5201640" y="2562673"/>
                </a:lnTo>
                <a:cubicBezTo>
                  <a:pt x="5201640" y="2751152"/>
                  <a:pt x="5048847" y="2903945"/>
                  <a:pt x="4860368" y="2903945"/>
                </a:cubicBezTo>
                <a:lnTo>
                  <a:pt x="341272" y="2903945"/>
                </a:lnTo>
                <a:cubicBezTo>
                  <a:pt x="152793" y="2903945"/>
                  <a:pt x="0" y="2751152"/>
                  <a:pt x="0" y="2562673"/>
                </a:cubicBezTo>
                <a:lnTo>
                  <a:pt x="0" y="341272"/>
                </a:lnTo>
                <a:cubicBezTo>
                  <a:pt x="0" y="152793"/>
                  <a:pt x="152793" y="0"/>
                  <a:pt x="341272" y="0"/>
                </a:cubicBezTo>
                <a:close/>
              </a:path>
            </a:pathLst>
          </a:custGeom>
          <a:solidFill>
            <a:schemeClr val="accent3"/>
          </a:solidFill>
        </p:spPr>
      </p:pic>
    </p:spTree>
    <p:extLst>
      <p:ext uri="{BB962C8B-B14F-4D97-AF65-F5344CB8AC3E}">
        <p14:creationId xmlns:p14="http://schemas.microsoft.com/office/powerpoint/2010/main" val="593265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err="1"/>
              <a:t>Bibliotheekconvenant</a:t>
            </a:r>
            <a:r>
              <a:rPr lang="en-GB" dirty="0"/>
              <a:t> 2024-2027</a:t>
            </a:r>
            <a:endParaRPr lang="en-NL" dirty="0"/>
          </a:p>
        </p:txBody>
      </p:sp>
      <p:sp>
        <p:nvSpPr>
          <p:cNvPr id="3" name="Rechthoek: afgeronde hoeken 2">
            <a:extLst>
              <a:ext uri="{FF2B5EF4-FFF2-40B4-BE49-F238E27FC236}">
                <a16:creationId xmlns:a16="http://schemas.microsoft.com/office/drawing/2014/main" id="{5A9FA0AD-9C80-4824-AED9-CB12AA6150F3}"/>
              </a:ext>
            </a:extLst>
          </p:cNvPr>
          <p:cNvSpPr/>
          <p:nvPr/>
        </p:nvSpPr>
        <p:spPr>
          <a:xfrm>
            <a:off x="145023" y="1702549"/>
            <a:ext cx="8574984" cy="451227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2400" b="1" dirty="0">
                <a:solidFill>
                  <a:schemeClr val="accent5">
                    <a:lumMod val="50000"/>
                  </a:schemeClr>
                </a:solidFill>
                <a:latin typeface="+mj-lt"/>
              </a:rPr>
              <a:t>3 grote maatschappelijke opgaven</a:t>
            </a:r>
            <a:br>
              <a:rPr lang="nl-NL" sz="2000" dirty="0">
                <a:solidFill>
                  <a:schemeClr val="accent5">
                    <a:lumMod val="50000"/>
                  </a:schemeClr>
                </a:solidFill>
                <a:latin typeface="+mj-lt"/>
              </a:rPr>
            </a:br>
            <a:br>
              <a:rPr lang="nl-NL" sz="2000" dirty="0">
                <a:solidFill>
                  <a:schemeClr val="accent5">
                    <a:lumMod val="50000"/>
                  </a:schemeClr>
                </a:solidFill>
                <a:latin typeface="+mj-lt"/>
              </a:rPr>
            </a:br>
            <a:r>
              <a:rPr lang="nl-NL" sz="2000" dirty="0">
                <a:solidFill>
                  <a:schemeClr val="accent5">
                    <a:lumMod val="50000"/>
                  </a:schemeClr>
                </a:solidFill>
                <a:latin typeface="+mj-lt"/>
              </a:rPr>
              <a:t>1. Bevorderen van geletterde samenleving</a:t>
            </a:r>
            <a:br>
              <a:rPr lang="nl-NL" sz="2000" dirty="0">
                <a:solidFill>
                  <a:schemeClr val="accent5">
                    <a:lumMod val="50000"/>
                  </a:schemeClr>
                </a:solidFill>
                <a:latin typeface="+mj-lt"/>
              </a:rPr>
            </a:br>
            <a:r>
              <a:rPr lang="nl-NL" sz="2000" dirty="0">
                <a:solidFill>
                  <a:schemeClr val="accent5">
                    <a:lumMod val="50000"/>
                  </a:schemeClr>
                </a:solidFill>
                <a:latin typeface="+mj-lt"/>
              </a:rPr>
              <a:t>2. Bevorderen participatie in de (informatie)samenleving</a:t>
            </a:r>
            <a:br>
              <a:rPr lang="nl-NL" sz="2000" dirty="0">
                <a:solidFill>
                  <a:schemeClr val="accent5">
                    <a:lumMod val="50000"/>
                  </a:schemeClr>
                </a:solidFill>
                <a:latin typeface="+mj-lt"/>
              </a:rPr>
            </a:br>
            <a:r>
              <a:rPr lang="nl-NL" sz="2000" dirty="0">
                <a:solidFill>
                  <a:schemeClr val="accent5">
                    <a:lumMod val="50000"/>
                  </a:schemeClr>
                </a:solidFill>
                <a:latin typeface="+mj-lt"/>
              </a:rPr>
              <a:t>3. Het bevorderen van een leven lang ontwikkelen</a:t>
            </a:r>
            <a:br>
              <a:rPr lang="nl-NL" sz="1600" dirty="0">
                <a:solidFill>
                  <a:schemeClr val="accent5">
                    <a:lumMod val="50000"/>
                  </a:schemeClr>
                </a:solidFill>
                <a:latin typeface="+mj-lt"/>
              </a:rPr>
            </a:br>
            <a:br>
              <a:rPr lang="nl-NL" sz="1600" dirty="0">
                <a:solidFill>
                  <a:schemeClr val="accent5">
                    <a:lumMod val="50000"/>
                  </a:schemeClr>
                </a:solidFill>
                <a:latin typeface="+mj-lt"/>
              </a:rPr>
            </a:br>
            <a:r>
              <a:rPr lang="nl-NL" sz="2000" b="0" i="0" dirty="0">
                <a:solidFill>
                  <a:schemeClr val="accent5">
                    <a:lumMod val="50000"/>
                  </a:schemeClr>
                </a:solidFill>
                <a:effectLst/>
                <a:latin typeface="+mj-lt"/>
              </a:rPr>
              <a:t>De afspraken zijn getekend door het ministerie van OCW, </a:t>
            </a:r>
            <a:br>
              <a:rPr lang="nl-NL" sz="2000" b="0" i="0" dirty="0">
                <a:solidFill>
                  <a:schemeClr val="accent5">
                    <a:lumMod val="50000"/>
                  </a:schemeClr>
                </a:solidFill>
                <a:effectLst/>
                <a:latin typeface="+mj-lt"/>
              </a:rPr>
            </a:br>
            <a:r>
              <a:rPr lang="nl-NL" sz="2000" b="0" i="0" dirty="0">
                <a:solidFill>
                  <a:schemeClr val="accent5">
                    <a:lumMod val="50000"/>
                  </a:schemeClr>
                </a:solidFill>
                <a:effectLst/>
                <a:latin typeface="+mj-lt"/>
              </a:rPr>
              <a:t>het Interprovinciaal Overleg, de Vereniging van Nederlandse Gemeenten, de Koninklijke Bibliotheek, de Stichting Samenwerkende </a:t>
            </a:r>
            <a:r>
              <a:rPr lang="nl-NL" sz="2000" b="0" i="0" dirty="0" err="1">
                <a:solidFill>
                  <a:schemeClr val="accent5">
                    <a:lumMod val="50000"/>
                  </a:schemeClr>
                </a:solidFill>
                <a:effectLst/>
                <a:latin typeface="+mj-lt"/>
              </a:rPr>
              <a:t>POI’s</a:t>
            </a:r>
            <a:r>
              <a:rPr lang="nl-NL" sz="2000" b="0" i="0" dirty="0">
                <a:solidFill>
                  <a:schemeClr val="accent5">
                    <a:lumMod val="50000"/>
                  </a:schemeClr>
                </a:solidFill>
                <a:effectLst/>
                <a:latin typeface="+mj-lt"/>
              </a:rPr>
              <a:t> Nederland en de Vereniging van Openbare Bibliotheken (VOB).</a:t>
            </a:r>
            <a:br>
              <a:rPr lang="nl-NL" dirty="0"/>
            </a:br>
            <a:endParaRPr lang="nl-NL" dirty="0"/>
          </a:p>
        </p:txBody>
      </p:sp>
      <p:sp>
        <p:nvSpPr>
          <p:cNvPr id="8" name="Text Placeholder 6">
            <a:extLst>
              <a:ext uri="{FF2B5EF4-FFF2-40B4-BE49-F238E27FC236}">
                <a16:creationId xmlns:a16="http://schemas.microsoft.com/office/drawing/2014/main" id="{4080FB2A-D801-4480-BBC6-41BCE4FBD46E}"/>
              </a:ext>
            </a:extLst>
          </p:cNvPr>
          <p:cNvSpPr txBox="1">
            <a:spLocks/>
          </p:cNvSpPr>
          <p:nvPr/>
        </p:nvSpPr>
        <p:spPr>
          <a:xfrm>
            <a:off x="3094339" y="1634123"/>
            <a:ext cx="5387969" cy="244244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1600" dirty="0"/>
          </a:p>
          <a:p>
            <a:pPr marL="0" indent="0">
              <a:buFont typeface="Arial" panose="020B0604020202020204" pitchFamily="34" charset="0"/>
              <a:buNone/>
            </a:pPr>
            <a:endParaRPr lang="en-GB" sz="1600" dirty="0"/>
          </a:p>
        </p:txBody>
      </p:sp>
      <p:pic>
        <p:nvPicPr>
          <p:cNvPr id="1026" name="Picture 2">
            <a:extLst>
              <a:ext uri="{FF2B5EF4-FFF2-40B4-BE49-F238E27FC236}">
                <a16:creationId xmlns:a16="http://schemas.microsoft.com/office/drawing/2014/main" id="{D1577E24-DB1A-475C-8317-0B827B145D8C}"/>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22093" b="22093"/>
          <a:stretch>
            <a:fillRect/>
          </a:stretch>
        </p:blipFill>
        <p:spPr bwMode="auto">
          <a:xfrm>
            <a:off x="7886916" y="1916044"/>
            <a:ext cx="3992558" cy="222894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137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err="1"/>
              <a:t>Zorgplicht</a:t>
            </a:r>
            <a:endParaRPr lang="en-NL" dirty="0"/>
          </a:p>
        </p:txBody>
      </p:sp>
      <p:sp>
        <p:nvSpPr>
          <p:cNvPr id="3" name="Rechthoek: afgeronde hoeken 2">
            <a:extLst>
              <a:ext uri="{FF2B5EF4-FFF2-40B4-BE49-F238E27FC236}">
                <a16:creationId xmlns:a16="http://schemas.microsoft.com/office/drawing/2014/main" id="{5A9FA0AD-9C80-4824-AED9-CB12AA6150F3}"/>
              </a:ext>
            </a:extLst>
          </p:cNvPr>
          <p:cNvSpPr/>
          <p:nvPr/>
        </p:nvSpPr>
        <p:spPr>
          <a:xfrm>
            <a:off x="406902" y="1596200"/>
            <a:ext cx="11378193" cy="5133257"/>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nl-NL" sz="2000" b="1" dirty="0">
                <a:solidFill>
                  <a:schemeClr val="accent5">
                    <a:lumMod val="50000"/>
                  </a:schemeClr>
                </a:solidFill>
                <a:effectLst/>
                <a:latin typeface="+mj-lt"/>
                <a:ea typeface="Times New Roman" panose="02020603050405020304" pitchFamily="18" charset="0"/>
                <a:cs typeface="Calibri" panose="020F0502020204030204" pitchFamily="34" charset="0"/>
              </a:rPr>
              <a:t>Maatregelen voor meer volwaardige bibliotheken in de buurt</a:t>
            </a:r>
            <a:br>
              <a:rPr lang="nl-NL" sz="2000" b="1" dirty="0">
                <a:solidFill>
                  <a:schemeClr val="accent5">
                    <a:lumMod val="50000"/>
                  </a:schemeClr>
                </a:solidFill>
                <a:latin typeface="+mj-lt"/>
                <a:ea typeface="Times New Roman" panose="02020603050405020304" pitchFamily="18" charset="0"/>
                <a:cs typeface="Times New Roman" panose="02020603050405020304" pitchFamily="18" charset="0"/>
              </a:rPr>
            </a:br>
            <a: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t>Om te zorgen dat iedereen een volwaardige bibliotheek op redelijke afstand krijgt, neemt het kabinet onder andere de volgende maatregelen: </a:t>
            </a:r>
            <a:endParaRPr lang="nl-NL" sz="2000" dirty="0">
              <a:solidFill>
                <a:schemeClr val="accent5">
                  <a:lumMod val="50000"/>
                </a:schemeClr>
              </a:solidFill>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NL" sz="2000" b="1" dirty="0">
                <a:solidFill>
                  <a:schemeClr val="accent5">
                    <a:lumMod val="50000"/>
                  </a:schemeClr>
                </a:solidFill>
                <a:effectLst/>
                <a:latin typeface="+mj-lt"/>
                <a:ea typeface="Times New Roman" panose="02020603050405020304" pitchFamily="18" charset="0"/>
                <a:cs typeface="Calibri" panose="020F0502020204030204" pitchFamily="34" charset="0"/>
              </a:rPr>
              <a:t>Wettelijke zorgplicht gemeenten voor genoeg volwaardige bibliotheken</a:t>
            </a:r>
            <a:b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t>Gemeenten en provincies moeten vanaf 2026 zorgen voor voldoende en volwaardige bibliotheken. </a:t>
            </a:r>
            <a:r>
              <a:rPr lang="nl-NL" sz="2000" b="1" dirty="0">
                <a:solidFill>
                  <a:schemeClr val="accent5">
                    <a:lumMod val="50000"/>
                  </a:schemeClr>
                </a:solidFill>
                <a:effectLst/>
                <a:latin typeface="+mj-lt"/>
                <a:ea typeface="Times New Roman" panose="02020603050405020304" pitchFamily="18" charset="0"/>
                <a:cs typeface="Calibri" panose="020F0502020204030204" pitchFamily="34" charset="0"/>
              </a:rPr>
              <a:t>Meer boeken online</a:t>
            </a:r>
            <a:b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t>De komende jaren wil de Rijksoverheid ook de online bibliotheek uitbreiden. </a:t>
            </a:r>
            <a:endParaRPr lang="nl-NL" sz="2000" dirty="0">
              <a:solidFill>
                <a:schemeClr val="accent5">
                  <a:lumMod val="50000"/>
                </a:schemeClr>
              </a:solidFill>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nl-NL" sz="2000" b="1" dirty="0">
                <a:solidFill>
                  <a:schemeClr val="accent5">
                    <a:lumMod val="50000"/>
                  </a:schemeClr>
                </a:solidFill>
                <a:effectLst/>
                <a:latin typeface="+mj-lt"/>
                <a:ea typeface="Times New Roman" panose="02020603050405020304" pitchFamily="18" charset="0"/>
                <a:cs typeface="Calibri" panose="020F0502020204030204" pitchFamily="34" charset="0"/>
              </a:rPr>
              <a:t>Meer geld om lezen op scholen te bevorderen</a:t>
            </a:r>
            <a:b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t>Om te zorgen dat meer leerlingen gaan lezen gaat er meer geld naar de Bibliotheek </a:t>
            </a:r>
            <a:r>
              <a:rPr lang="nl-NL" sz="2000" i="1" dirty="0">
                <a:solidFill>
                  <a:schemeClr val="accent5">
                    <a:lumMod val="50000"/>
                  </a:schemeClr>
                </a:solidFill>
                <a:effectLst/>
                <a:latin typeface="+mj-lt"/>
                <a:ea typeface="Times New Roman" panose="02020603050405020304" pitchFamily="18" charset="0"/>
                <a:cs typeface="Calibri" panose="020F0502020204030204" pitchFamily="34" charset="0"/>
              </a:rPr>
              <a:t>op school. </a:t>
            </a:r>
            <a:b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br>
            <a:br>
              <a:rPr lang="nl-NL" sz="2000" dirty="0">
                <a:solidFill>
                  <a:schemeClr val="accent5">
                    <a:lumMod val="50000"/>
                  </a:schemeClr>
                </a:solidFill>
                <a:effectLst/>
                <a:latin typeface="+mj-lt"/>
                <a:ea typeface="Times New Roman" panose="02020603050405020304" pitchFamily="18" charset="0"/>
                <a:cs typeface="Calibri" panose="020F0502020204030204" pitchFamily="34" charset="0"/>
              </a:rPr>
            </a:br>
            <a:r>
              <a:rPr lang="nl-NL" sz="1600" dirty="0">
                <a:solidFill>
                  <a:schemeClr val="accent5">
                    <a:lumMod val="50000"/>
                  </a:schemeClr>
                </a:solidFill>
                <a:effectLst/>
                <a:latin typeface="+mj-lt"/>
                <a:ea typeface="Times New Roman" panose="02020603050405020304" pitchFamily="18" charset="0"/>
                <a:cs typeface="Calibri" panose="020F0502020204030204" pitchFamily="34" charset="0"/>
              </a:rPr>
              <a:t>BRON: Rijksoverheid.nl </a:t>
            </a:r>
            <a:endParaRPr lang="nl-NL" sz="2000" dirty="0">
              <a:solidFill>
                <a:schemeClr val="accent5">
                  <a:lumMod val="50000"/>
                </a:schemeClr>
              </a:solidFill>
              <a:effectLst/>
              <a:latin typeface="+mj-lt"/>
              <a:ea typeface="Calibri" panose="020F0502020204030204" pitchFamily="34" charset="0"/>
              <a:cs typeface="Times New Roman" panose="02020603050405020304" pitchFamily="18" charset="0"/>
            </a:endParaRPr>
          </a:p>
        </p:txBody>
      </p:sp>
      <p:sp>
        <p:nvSpPr>
          <p:cNvPr id="8" name="Text Placeholder 6">
            <a:extLst>
              <a:ext uri="{FF2B5EF4-FFF2-40B4-BE49-F238E27FC236}">
                <a16:creationId xmlns:a16="http://schemas.microsoft.com/office/drawing/2014/main" id="{4080FB2A-D801-4480-BBC6-41BCE4FBD46E}"/>
              </a:ext>
            </a:extLst>
          </p:cNvPr>
          <p:cNvSpPr txBox="1">
            <a:spLocks/>
          </p:cNvSpPr>
          <p:nvPr/>
        </p:nvSpPr>
        <p:spPr>
          <a:xfrm>
            <a:off x="3094339" y="1634123"/>
            <a:ext cx="5387969" cy="244244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1600" dirty="0"/>
          </a:p>
          <a:p>
            <a:pPr marL="0" indent="0">
              <a:buFont typeface="Arial" panose="020B0604020202020204" pitchFamily="34" charset="0"/>
              <a:buNone/>
            </a:pPr>
            <a:endParaRPr lang="en-GB" sz="1600" dirty="0"/>
          </a:p>
        </p:txBody>
      </p:sp>
    </p:spTree>
    <p:extLst>
      <p:ext uri="{BB962C8B-B14F-4D97-AF65-F5344CB8AC3E}">
        <p14:creationId xmlns:p14="http://schemas.microsoft.com/office/powerpoint/2010/main" val="277742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0AC12B0F-3D1D-4E5D-9594-EBC0616E4CA4}"/>
              </a:ext>
            </a:extLst>
          </p:cNvPr>
          <p:cNvSpPr/>
          <p:nvPr/>
        </p:nvSpPr>
        <p:spPr>
          <a:xfrm>
            <a:off x="413261" y="1580314"/>
            <a:ext cx="10009208" cy="2817343"/>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fontScale="90000"/>
          </a:bodyPr>
          <a:lstStyle/>
          <a:p>
            <a:br>
              <a:rPr lang="en-GB" dirty="0"/>
            </a:b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606291" y="1451392"/>
            <a:ext cx="10587529" cy="4812923"/>
          </a:xfrm>
        </p:spPr>
        <p:txBody>
          <a:bodyPr>
            <a:normAutofit/>
          </a:bodyPr>
          <a:lstStyle/>
          <a:p>
            <a:pPr marL="0" indent="0">
              <a:buNone/>
            </a:pPr>
            <a:br>
              <a:rPr lang="en-GB" sz="2400" dirty="0">
                <a:latin typeface="+mj-lt"/>
              </a:rPr>
            </a:br>
            <a:r>
              <a:rPr lang="en-GB" sz="2400" dirty="0">
                <a:latin typeface="+mj-lt"/>
              </a:rPr>
              <a:t>- </a:t>
            </a:r>
            <a:r>
              <a:rPr lang="en-GB" sz="2400" dirty="0" err="1">
                <a:latin typeface="+mj-lt"/>
              </a:rPr>
              <a:t>Inkomsten</a:t>
            </a:r>
            <a:r>
              <a:rPr lang="en-GB" sz="2400" dirty="0">
                <a:latin typeface="+mj-lt"/>
              </a:rPr>
              <a:t> </a:t>
            </a:r>
            <a:r>
              <a:rPr lang="en-GB" sz="2400" dirty="0" err="1">
                <a:latin typeface="+mj-lt"/>
              </a:rPr>
              <a:t>stijgen</a:t>
            </a:r>
            <a:r>
              <a:rPr lang="en-GB" sz="2400" dirty="0">
                <a:latin typeface="+mj-lt"/>
              </a:rPr>
              <a:t>, maar de </a:t>
            </a:r>
            <a:r>
              <a:rPr lang="en-GB" sz="2400" dirty="0" err="1">
                <a:latin typeface="+mj-lt"/>
              </a:rPr>
              <a:t>kosten</a:t>
            </a:r>
            <a:r>
              <a:rPr lang="en-GB" sz="2400" dirty="0">
                <a:latin typeface="+mj-lt"/>
              </a:rPr>
              <a:t> </a:t>
            </a:r>
            <a:r>
              <a:rPr lang="en-GB" sz="2400" dirty="0" err="1">
                <a:latin typeface="+mj-lt"/>
              </a:rPr>
              <a:t>stijgen</a:t>
            </a:r>
            <a:r>
              <a:rPr lang="en-GB" sz="2400" dirty="0">
                <a:latin typeface="+mj-lt"/>
              </a:rPr>
              <a:t> </a:t>
            </a:r>
            <a:r>
              <a:rPr lang="en-GB" sz="2400" dirty="0" err="1">
                <a:latin typeface="+mj-lt"/>
              </a:rPr>
              <a:t>ook</a:t>
            </a:r>
            <a:r>
              <a:rPr lang="en-GB" sz="2400" dirty="0">
                <a:latin typeface="+mj-lt"/>
              </a:rPr>
              <a:t> </a:t>
            </a:r>
            <a:r>
              <a:rPr lang="en-GB" sz="2400" dirty="0" err="1">
                <a:latin typeface="+mj-lt"/>
              </a:rPr>
              <a:t>fors</a:t>
            </a:r>
            <a:r>
              <a:rPr lang="en-GB" sz="2400" dirty="0">
                <a:latin typeface="+mj-lt"/>
              </a:rPr>
              <a:t> door CAO </a:t>
            </a:r>
            <a:r>
              <a:rPr lang="en-GB" sz="2400" dirty="0" err="1">
                <a:latin typeface="+mj-lt"/>
              </a:rPr>
              <a:t>lonen</a:t>
            </a:r>
            <a:r>
              <a:rPr lang="en-GB" sz="2400" dirty="0">
                <a:latin typeface="+mj-lt"/>
              </a:rPr>
              <a:t>, </a:t>
            </a:r>
            <a:r>
              <a:rPr lang="en-GB" sz="2400" dirty="0" err="1">
                <a:latin typeface="+mj-lt"/>
              </a:rPr>
              <a:t>energie</a:t>
            </a:r>
            <a:r>
              <a:rPr lang="en-GB" sz="2400" dirty="0">
                <a:latin typeface="+mj-lt"/>
              </a:rPr>
              <a:t>, </a:t>
            </a:r>
            <a:r>
              <a:rPr lang="en-GB" sz="2400" dirty="0" err="1">
                <a:latin typeface="+mj-lt"/>
              </a:rPr>
              <a:t>huurtarieven</a:t>
            </a:r>
            <a:r>
              <a:rPr lang="en-GB" sz="2400" dirty="0">
                <a:latin typeface="+mj-lt"/>
              </a:rPr>
              <a:t> en </a:t>
            </a:r>
            <a:r>
              <a:rPr lang="en-GB" sz="2400" dirty="0" err="1">
                <a:latin typeface="+mj-lt"/>
              </a:rPr>
              <a:t>verplichte</a:t>
            </a:r>
            <a:r>
              <a:rPr lang="en-GB" sz="2400" dirty="0">
                <a:latin typeface="+mj-lt"/>
              </a:rPr>
              <a:t> </a:t>
            </a:r>
            <a:r>
              <a:rPr lang="en-GB" sz="2400" dirty="0" err="1">
                <a:latin typeface="+mj-lt"/>
              </a:rPr>
              <a:t>administratieve</a:t>
            </a:r>
            <a:r>
              <a:rPr lang="en-GB" sz="2400" dirty="0">
                <a:latin typeface="+mj-lt"/>
              </a:rPr>
              <a:t> </a:t>
            </a:r>
            <a:r>
              <a:rPr lang="en-GB" sz="2400" dirty="0" err="1">
                <a:latin typeface="+mj-lt"/>
              </a:rPr>
              <a:t>lasten</a:t>
            </a:r>
            <a:endParaRPr lang="en-GB" sz="2400" dirty="0">
              <a:latin typeface="+mj-lt"/>
            </a:endParaRPr>
          </a:p>
          <a:p>
            <a:pPr marL="0" indent="0">
              <a:buNone/>
            </a:pPr>
            <a:r>
              <a:rPr lang="en-GB" sz="2400" dirty="0">
                <a:latin typeface="+mj-lt"/>
              </a:rPr>
              <a:t>- </a:t>
            </a:r>
            <a:r>
              <a:rPr lang="en-GB" sz="2400" dirty="0" err="1">
                <a:latin typeface="+mj-lt"/>
              </a:rPr>
              <a:t>Anticiperen</a:t>
            </a:r>
            <a:r>
              <a:rPr lang="en-GB" sz="2400" dirty="0">
                <a:latin typeface="+mj-lt"/>
              </a:rPr>
              <a:t> op constant </a:t>
            </a:r>
            <a:r>
              <a:rPr lang="en-GB" sz="2400" dirty="0" err="1">
                <a:latin typeface="+mj-lt"/>
              </a:rPr>
              <a:t>veranderende</a:t>
            </a:r>
            <a:r>
              <a:rPr lang="en-GB" sz="2400" dirty="0">
                <a:latin typeface="+mj-lt"/>
              </a:rPr>
              <a:t> </a:t>
            </a:r>
            <a:r>
              <a:rPr lang="en-GB" sz="2400" dirty="0" err="1">
                <a:latin typeface="+mj-lt"/>
              </a:rPr>
              <a:t>vraag</a:t>
            </a:r>
            <a:endParaRPr lang="en-GB" sz="2400" dirty="0">
              <a:latin typeface="+mj-lt"/>
            </a:endParaRPr>
          </a:p>
          <a:p>
            <a:pPr marL="0" indent="0">
              <a:buNone/>
            </a:pPr>
            <a:r>
              <a:rPr lang="en-GB" sz="2400" dirty="0">
                <a:latin typeface="+mj-lt"/>
              </a:rPr>
              <a:t>- </a:t>
            </a:r>
            <a:r>
              <a:rPr lang="en-GB" sz="2400" dirty="0" err="1">
                <a:latin typeface="+mj-lt"/>
              </a:rPr>
              <a:t>Voorsorteren</a:t>
            </a:r>
            <a:r>
              <a:rPr lang="en-GB" sz="2400" dirty="0">
                <a:latin typeface="+mj-lt"/>
              </a:rPr>
              <a:t> en </a:t>
            </a:r>
            <a:r>
              <a:rPr lang="en-GB" sz="2400" dirty="0" err="1">
                <a:latin typeface="+mj-lt"/>
              </a:rPr>
              <a:t>aanpassen</a:t>
            </a:r>
            <a:r>
              <a:rPr lang="en-GB" sz="2400" dirty="0">
                <a:latin typeface="+mj-lt"/>
              </a:rPr>
              <a:t> </a:t>
            </a:r>
            <a:r>
              <a:rPr lang="en-GB" sz="2400" dirty="0" err="1">
                <a:latin typeface="+mj-lt"/>
              </a:rPr>
              <a:t>aan</a:t>
            </a:r>
            <a:r>
              <a:rPr lang="en-GB" sz="2400" dirty="0">
                <a:latin typeface="+mj-lt"/>
              </a:rPr>
              <a:t> </a:t>
            </a:r>
            <a:r>
              <a:rPr lang="en-GB" sz="2400" dirty="0" err="1">
                <a:latin typeface="+mj-lt"/>
              </a:rPr>
              <a:t>politieke</a:t>
            </a:r>
            <a:r>
              <a:rPr lang="en-GB" sz="2400" dirty="0">
                <a:latin typeface="+mj-lt"/>
              </a:rPr>
              <a:t> en </a:t>
            </a:r>
            <a:r>
              <a:rPr lang="en-GB" sz="2400" dirty="0" err="1">
                <a:latin typeface="+mj-lt"/>
              </a:rPr>
              <a:t>financiele</a:t>
            </a:r>
            <a:r>
              <a:rPr lang="en-GB" sz="2400" dirty="0">
                <a:latin typeface="+mj-lt"/>
              </a:rPr>
              <a:t> </a:t>
            </a:r>
            <a:r>
              <a:rPr lang="en-GB" sz="2400" dirty="0" err="1">
                <a:latin typeface="+mj-lt"/>
              </a:rPr>
              <a:t>ontwikkelingen</a:t>
            </a:r>
            <a:endParaRPr lang="en-GB" sz="2400" dirty="0">
              <a:latin typeface="+mj-lt"/>
            </a:endParaRP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6" name="Tekstvak 5">
            <a:extLst>
              <a:ext uri="{FF2B5EF4-FFF2-40B4-BE49-F238E27FC236}">
                <a16:creationId xmlns:a16="http://schemas.microsoft.com/office/drawing/2014/main" id="{5C9C88BB-C003-4ADB-A185-BEF998A20603}"/>
              </a:ext>
            </a:extLst>
          </p:cNvPr>
          <p:cNvSpPr txBox="1"/>
          <p:nvPr/>
        </p:nvSpPr>
        <p:spPr>
          <a:xfrm>
            <a:off x="497237" y="286971"/>
            <a:ext cx="10009208" cy="769441"/>
          </a:xfrm>
          <a:prstGeom prst="rect">
            <a:avLst/>
          </a:prstGeom>
          <a:noFill/>
        </p:spPr>
        <p:txBody>
          <a:bodyPr wrap="square">
            <a:spAutoFit/>
          </a:bodyPr>
          <a:lstStyle/>
          <a:p>
            <a:r>
              <a:rPr lang="nl-NL" sz="4400" dirty="0">
                <a:latin typeface="+mj-lt"/>
              </a:rPr>
              <a:t>Actuele ontwikkelingen</a:t>
            </a:r>
          </a:p>
        </p:txBody>
      </p:sp>
      <p:pic>
        <p:nvPicPr>
          <p:cNvPr id="10" name="Picture 4">
            <a:extLst>
              <a:ext uri="{FF2B5EF4-FFF2-40B4-BE49-F238E27FC236}">
                <a16:creationId xmlns:a16="http://schemas.microsoft.com/office/drawing/2014/main" id="{0FB46A29-9F9D-4013-B655-FDF71E9DCF76}"/>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22093" b="22093"/>
          <a:stretch>
            <a:fillRect/>
          </a:stretch>
        </p:blipFill>
        <p:spPr bwMode="auto">
          <a:xfrm>
            <a:off x="7024550" y="4081948"/>
            <a:ext cx="4458523" cy="2489081"/>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644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B7C9C28D-8918-4F15-A073-AE77138433CF}"/>
              </a:ext>
            </a:extLst>
          </p:cNvPr>
          <p:cNvSpPr/>
          <p:nvPr/>
        </p:nvSpPr>
        <p:spPr>
          <a:xfrm>
            <a:off x="174805" y="1607453"/>
            <a:ext cx="11197525" cy="5007341"/>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en-GB" dirty="0"/>
              <a:t>De Bibliotheek Oosterschelde</a:t>
            </a:r>
            <a:endParaRPr lang="en-NL" dirty="0"/>
          </a:p>
        </p:txBody>
      </p:sp>
      <p:sp>
        <p:nvSpPr>
          <p:cNvPr id="7" name="Text Placeholder 6">
            <a:extLst>
              <a:ext uri="{FF2B5EF4-FFF2-40B4-BE49-F238E27FC236}">
                <a16:creationId xmlns:a16="http://schemas.microsoft.com/office/drawing/2014/main" id="{2BC1F2E0-480A-5A11-FEAA-9135124D2FC2}"/>
              </a:ext>
            </a:extLst>
          </p:cNvPr>
          <p:cNvSpPr>
            <a:spLocks noGrp="1"/>
          </p:cNvSpPr>
          <p:nvPr>
            <p:ph type="body" sz="quarter" idx="12"/>
          </p:nvPr>
        </p:nvSpPr>
        <p:spPr>
          <a:xfrm>
            <a:off x="497236" y="1658983"/>
            <a:ext cx="11212682" cy="4955811"/>
          </a:xfrm>
        </p:spPr>
        <p:txBody>
          <a:bodyPr>
            <a:normAutofit/>
          </a:bodyPr>
          <a:lstStyle/>
          <a:p>
            <a:pPr marL="0" indent="0">
              <a:buNone/>
            </a:pPr>
            <a:r>
              <a:rPr lang="nl-NL" sz="2600" b="1" dirty="0">
                <a:latin typeface="+mj-lt"/>
              </a:rPr>
              <a:t>Werkgebied</a:t>
            </a:r>
            <a:br>
              <a:rPr lang="nl-NL" sz="2600" dirty="0">
                <a:latin typeface="+mj-lt"/>
              </a:rPr>
            </a:br>
            <a:r>
              <a:rPr lang="nl-NL" sz="2400" dirty="0">
                <a:latin typeface="+mj-lt"/>
              </a:rPr>
              <a:t>Borsele, Goes, Kapelle, Reimerswaal, Schouwen-Duiveland en Tholen</a:t>
            </a:r>
            <a:br>
              <a:rPr lang="nl-NL" sz="2400" dirty="0">
                <a:latin typeface="+mj-lt"/>
              </a:rPr>
            </a:br>
            <a:r>
              <a:rPr lang="nl-NL" sz="2400" dirty="0">
                <a:latin typeface="+mj-lt"/>
              </a:rPr>
              <a:t>13 Bibliotheekvestigingen, 9 leespunten, 5 Bieb in de buurtpunten en 7 afhaalbibliotheken. De Bibliobus (</a:t>
            </a:r>
            <a:r>
              <a:rPr lang="nl-NL" sz="2400" dirty="0" err="1">
                <a:latin typeface="+mj-lt"/>
              </a:rPr>
              <a:t>DeZB</a:t>
            </a:r>
            <a:r>
              <a:rPr lang="nl-NL" sz="2400" dirty="0">
                <a:latin typeface="+mj-lt"/>
              </a:rPr>
              <a:t>) in gemeente Schouwen-Duiveland, Borsele en Zuid-Beveland.</a:t>
            </a:r>
          </a:p>
          <a:p>
            <a:pPr marL="0" indent="0">
              <a:buNone/>
            </a:pPr>
            <a:r>
              <a:rPr lang="nl-NL" sz="2400" b="1" dirty="0">
                <a:latin typeface="+mj-lt"/>
              </a:rPr>
              <a:t>Aantal FTE</a:t>
            </a:r>
            <a:r>
              <a:rPr lang="nl-NL" sz="2400" dirty="0">
                <a:latin typeface="+mj-lt"/>
              </a:rPr>
              <a:t>: 54 (103 medewerkers)</a:t>
            </a:r>
            <a:br>
              <a:rPr lang="nl-NL" sz="2400" dirty="0">
                <a:latin typeface="+mj-lt"/>
              </a:rPr>
            </a:br>
            <a:r>
              <a:rPr lang="nl-NL" sz="2400" dirty="0">
                <a:latin typeface="+mj-lt"/>
              </a:rPr>
              <a:t>220 vrijwillige medewerkers</a:t>
            </a:r>
          </a:p>
          <a:p>
            <a:pPr marL="0" indent="0">
              <a:buNone/>
            </a:pPr>
            <a:r>
              <a:rPr lang="nl-NL" sz="2400" b="1" dirty="0">
                <a:latin typeface="+mj-lt"/>
              </a:rPr>
              <a:t>Kapelle</a:t>
            </a:r>
            <a:br>
              <a:rPr lang="nl-NL" sz="2400" dirty="0">
                <a:latin typeface="+mj-lt"/>
              </a:rPr>
            </a:br>
            <a:r>
              <a:rPr lang="nl-NL" sz="2400" dirty="0">
                <a:latin typeface="+mj-lt"/>
              </a:rPr>
              <a:t>2 vestigingen: Kapelle en Wemeldinge</a:t>
            </a:r>
            <a:br>
              <a:rPr lang="nl-NL" sz="2400" dirty="0">
                <a:latin typeface="+mj-lt"/>
              </a:rPr>
            </a:br>
            <a:r>
              <a:rPr lang="nl-NL" sz="2400" dirty="0">
                <a:latin typeface="+mj-lt"/>
              </a:rPr>
              <a:t> </a:t>
            </a:r>
          </a:p>
          <a:p>
            <a:pPr marL="0" indent="0">
              <a:buNone/>
            </a:pPr>
            <a:endParaRPr lang="en-GB" dirty="0"/>
          </a:p>
        </p:txBody>
      </p:sp>
    </p:spTree>
    <p:extLst>
      <p:ext uri="{BB962C8B-B14F-4D97-AF65-F5344CB8AC3E}">
        <p14:creationId xmlns:p14="http://schemas.microsoft.com/office/powerpoint/2010/main" val="542817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BD04FB-6FC6-D800-6294-918F1290149D}"/>
              </a:ext>
            </a:extLst>
          </p:cNvPr>
          <p:cNvSpPr>
            <a:spLocks noGrp="1"/>
          </p:cNvSpPr>
          <p:nvPr>
            <p:ph type="title"/>
          </p:nvPr>
        </p:nvSpPr>
        <p:spPr/>
        <p:txBody>
          <a:bodyPr>
            <a:normAutofit/>
          </a:bodyPr>
          <a:lstStyle/>
          <a:p>
            <a:r>
              <a:rPr lang="nl-NL" dirty="0"/>
              <a:t>De Bibliotheek Oosterschelde</a:t>
            </a:r>
            <a:endParaRPr lang="en-NL" dirty="0"/>
          </a:p>
        </p:txBody>
      </p:sp>
      <p:sp>
        <p:nvSpPr>
          <p:cNvPr id="3" name="Rechthoek: afgeronde hoeken 2">
            <a:extLst>
              <a:ext uri="{FF2B5EF4-FFF2-40B4-BE49-F238E27FC236}">
                <a16:creationId xmlns:a16="http://schemas.microsoft.com/office/drawing/2014/main" id="{5A9FA0AD-9C80-4824-AED9-CB12AA6150F3}"/>
              </a:ext>
            </a:extLst>
          </p:cNvPr>
          <p:cNvSpPr/>
          <p:nvPr/>
        </p:nvSpPr>
        <p:spPr>
          <a:xfrm>
            <a:off x="256054" y="1064955"/>
            <a:ext cx="9373761" cy="5045920"/>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xt Placeholder 6">
            <a:extLst>
              <a:ext uri="{FF2B5EF4-FFF2-40B4-BE49-F238E27FC236}">
                <a16:creationId xmlns:a16="http://schemas.microsoft.com/office/drawing/2014/main" id="{4080FB2A-D801-4480-BBC6-41BCE4FBD46E}"/>
              </a:ext>
            </a:extLst>
          </p:cNvPr>
          <p:cNvSpPr txBox="1">
            <a:spLocks/>
          </p:cNvSpPr>
          <p:nvPr/>
        </p:nvSpPr>
        <p:spPr>
          <a:xfrm>
            <a:off x="3094339" y="1634123"/>
            <a:ext cx="5387969" cy="2442440"/>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mn-ea"/>
                <a:cs typeface="Arial" panose="020B0604020202020204" pitchFamily="34" charset="0"/>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1600" dirty="0"/>
          </a:p>
          <a:p>
            <a:pPr marL="0" indent="0">
              <a:buFont typeface="Arial" panose="020B0604020202020204" pitchFamily="34" charset="0"/>
              <a:buNone/>
            </a:pPr>
            <a:endParaRPr lang="en-GB" sz="1600" dirty="0"/>
          </a:p>
        </p:txBody>
      </p:sp>
      <p:sp>
        <p:nvSpPr>
          <p:cNvPr id="6" name="Text Placeholder 2">
            <a:extLst>
              <a:ext uri="{FF2B5EF4-FFF2-40B4-BE49-F238E27FC236}">
                <a16:creationId xmlns:a16="http://schemas.microsoft.com/office/drawing/2014/main" id="{83EB1693-41C1-41EC-869E-F0BB2053313F}"/>
              </a:ext>
            </a:extLst>
          </p:cNvPr>
          <p:cNvSpPr>
            <a:spLocks noGrp="1"/>
          </p:cNvSpPr>
          <p:nvPr>
            <p:ph type="body" sz="quarter" idx="12"/>
          </p:nvPr>
        </p:nvSpPr>
        <p:spPr>
          <a:xfrm>
            <a:off x="594892" y="1307278"/>
            <a:ext cx="8522982" cy="4681652"/>
          </a:xfrm>
        </p:spPr>
        <p:txBody>
          <a:bodyPr>
            <a:normAutofit lnSpcReduction="10000"/>
          </a:bodyPr>
          <a:lstStyle/>
          <a:p>
            <a:pPr marL="0" indent="0">
              <a:buNone/>
            </a:pPr>
            <a:r>
              <a:rPr lang="nl-NL" sz="2400" b="1" dirty="0">
                <a:solidFill>
                  <a:srgbClr val="39373A"/>
                </a:solidFill>
                <a:latin typeface="+mj-lt"/>
              </a:rPr>
              <a:t>Geletterdheid in NL</a:t>
            </a:r>
            <a:br>
              <a:rPr lang="nl-NL" sz="2400" b="0" dirty="0">
                <a:solidFill>
                  <a:srgbClr val="39373A"/>
                </a:solidFill>
                <a:latin typeface="+mj-lt"/>
              </a:rPr>
            </a:br>
            <a:r>
              <a:rPr lang="nl-NL" sz="2400" b="0" dirty="0">
                <a:solidFill>
                  <a:schemeClr val="accent5">
                    <a:lumMod val="50000"/>
                  </a:schemeClr>
                </a:solidFill>
                <a:latin typeface="+mj-lt"/>
              </a:rPr>
              <a:t>2,5 miljoen mensen van 16 jaar en ouder in Nederland hebben moeite met lezen en schrijven.</a:t>
            </a:r>
            <a:br>
              <a:rPr lang="nl-NL" sz="2400" b="0" dirty="0">
                <a:solidFill>
                  <a:schemeClr val="accent5">
                    <a:lumMod val="50000"/>
                  </a:schemeClr>
                </a:solidFill>
                <a:latin typeface="+mj-lt"/>
              </a:rPr>
            </a:br>
            <a:br>
              <a:rPr lang="nl-NL" sz="2400" b="0" dirty="0">
                <a:solidFill>
                  <a:schemeClr val="accent5">
                    <a:lumMod val="50000"/>
                  </a:schemeClr>
                </a:solidFill>
                <a:latin typeface="+mj-lt"/>
              </a:rPr>
            </a:br>
            <a:r>
              <a:rPr lang="nl-NL" sz="2400" b="0" dirty="0">
                <a:solidFill>
                  <a:schemeClr val="accent5">
                    <a:lumMod val="50000"/>
                  </a:schemeClr>
                </a:solidFill>
                <a:latin typeface="+mj-lt"/>
              </a:rPr>
              <a:t>In de gemeente </a:t>
            </a:r>
            <a:r>
              <a:rPr lang="nl-NL" sz="2400" dirty="0">
                <a:solidFill>
                  <a:schemeClr val="accent5">
                    <a:lumMod val="50000"/>
                  </a:schemeClr>
                </a:solidFill>
                <a:latin typeface="+mj-lt"/>
              </a:rPr>
              <a:t>Kapelle</a:t>
            </a:r>
            <a:r>
              <a:rPr lang="nl-NL" sz="2400" b="0" dirty="0">
                <a:solidFill>
                  <a:schemeClr val="accent5">
                    <a:lumMod val="50000"/>
                  </a:schemeClr>
                </a:solidFill>
                <a:latin typeface="+mj-lt"/>
              </a:rPr>
              <a:t> is 15% van de inwoners laaggeletterd.</a:t>
            </a:r>
            <a:br>
              <a:rPr lang="nl-NL" sz="2400" b="0" dirty="0">
                <a:solidFill>
                  <a:schemeClr val="accent5">
                    <a:lumMod val="50000"/>
                  </a:schemeClr>
                </a:solidFill>
                <a:latin typeface="+mj-lt"/>
              </a:rPr>
            </a:br>
            <a:r>
              <a:rPr lang="nl-NL" sz="2400" b="0" dirty="0">
                <a:solidFill>
                  <a:schemeClr val="accent5">
                    <a:lumMod val="50000"/>
                  </a:schemeClr>
                </a:solidFill>
                <a:latin typeface="+mj-lt"/>
              </a:rPr>
              <a:t>59 </a:t>
            </a:r>
            <a:r>
              <a:rPr lang="nl-NL" sz="2400" dirty="0">
                <a:solidFill>
                  <a:schemeClr val="accent5">
                    <a:lumMod val="50000"/>
                  </a:schemeClr>
                </a:solidFill>
                <a:latin typeface="+mj-lt"/>
              </a:rPr>
              <a:t>% is van Nederlandse afkomst.</a:t>
            </a:r>
            <a:br>
              <a:rPr lang="nl-NL" sz="2400" dirty="0">
                <a:solidFill>
                  <a:schemeClr val="accent5">
                    <a:lumMod val="50000"/>
                  </a:schemeClr>
                </a:solidFill>
                <a:latin typeface="+mj-lt"/>
              </a:rPr>
            </a:br>
            <a:r>
              <a:rPr lang="nl-NL" sz="2400" dirty="0">
                <a:solidFill>
                  <a:schemeClr val="accent5">
                    <a:lumMod val="50000"/>
                  </a:schemeClr>
                </a:solidFill>
                <a:latin typeface="+mj-lt"/>
              </a:rPr>
              <a:t>12%  is jonger dan 30 jaar.</a:t>
            </a:r>
            <a:br>
              <a:rPr lang="nl-NL" sz="2400" b="0" dirty="0">
                <a:solidFill>
                  <a:schemeClr val="accent5">
                    <a:lumMod val="50000"/>
                  </a:schemeClr>
                </a:solidFill>
                <a:latin typeface="+mj-lt"/>
              </a:rPr>
            </a:br>
            <a:endParaRPr lang="nl-NL" sz="2400" kern="0" dirty="0">
              <a:solidFill>
                <a:schemeClr val="accent5">
                  <a:lumMod val="50000"/>
                </a:schemeClr>
              </a:solidFill>
              <a:latin typeface="+mj-lt"/>
              <a:cs typeface="Times New Roman" panose="02020603050405020304" pitchFamily="18" charset="0"/>
              <a:sym typeface="Arial"/>
            </a:endParaRPr>
          </a:p>
          <a:p>
            <a:pPr marL="0" indent="0">
              <a:buNone/>
            </a:pPr>
            <a:r>
              <a:rPr lang="nl-NL" sz="2400" kern="0" dirty="0">
                <a:solidFill>
                  <a:schemeClr val="accent5">
                    <a:lumMod val="50000"/>
                  </a:schemeClr>
                </a:solidFill>
                <a:latin typeface="+mj-lt"/>
                <a:ea typeface="Calibri" panose="020F0502020204030204" pitchFamily="34" charset="0"/>
                <a:cs typeface="Times New Roman" panose="02020603050405020304" pitchFamily="18" charset="0"/>
                <a:sym typeface="Arial"/>
              </a:rPr>
              <a:t>Het p</a:t>
            </a:r>
            <a:r>
              <a:rPr kumimoji="0" lang="nl-NL" sz="2400" b="0" i="0" u="none" strike="noStrike" kern="0" cap="none" spc="0" normalizeH="0" baseline="0" noProof="0" dirty="0" err="1">
                <a:ln>
                  <a:noFill/>
                </a:ln>
                <a:solidFill>
                  <a:schemeClr val="accent5">
                    <a:lumMod val="50000"/>
                  </a:schemeClr>
                </a:solidFill>
                <a:effectLst/>
                <a:uLnTx/>
                <a:uFillTx/>
                <a:latin typeface="+mj-lt"/>
                <a:ea typeface="Calibri" panose="020F0502020204030204" pitchFamily="34" charset="0"/>
                <a:cs typeface="Times New Roman" panose="02020603050405020304" pitchFamily="18" charset="0"/>
                <a:sym typeface="Arial"/>
              </a:rPr>
              <a:t>ercentage</a:t>
            </a:r>
            <a:r>
              <a:rPr kumimoji="0" lang="nl-NL" sz="2400" b="0" i="0" u="none" strike="noStrike" kern="0" cap="none" spc="0" normalizeH="0" baseline="0" noProof="0" dirty="0">
                <a:ln>
                  <a:noFill/>
                </a:ln>
                <a:solidFill>
                  <a:schemeClr val="accent5">
                    <a:lumMod val="50000"/>
                  </a:schemeClr>
                </a:solidFill>
                <a:effectLst/>
                <a:uLnTx/>
                <a:uFillTx/>
                <a:latin typeface="+mj-lt"/>
                <a:ea typeface="Calibri" panose="020F0502020204030204" pitchFamily="34" charset="0"/>
                <a:cs typeface="Times New Roman" panose="02020603050405020304" pitchFamily="18" charset="0"/>
                <a:sym typeface="Arial"/>
              </a:rPr>
              <a:t> kinderen dat het hoogste risico loopt op onderwijsachterstanden is </a:t>
            </a:r>
            <a:r>
              <a:rPr lang="nl-NL" sz="2400" kern="0" dirty="0">
                <a:solidFill>
                  <a:schemeClr val="accent5">
                    <a:lumMod val="50000"/>
                  </a:schemeClr>
                </a:solidFill>
                <a:latin typeface="+mj-lt"/>
                <a:ea typeface="Calibri" panose="020F0502020204030204" pitchFamily="34" charset="0"/>
                <a:cs typeface="Times New Roman" panose="02020603050405020304" pitchFamily="18" charset="0"/>
                <a:sym typeface="Arial"/>
              </a:rPr>
              <a:t>9 </a:t>
            </a:r>
            <a:r>
              <a:rPr kumimoji="0" lang="nl-NL" sz="2400" b="0" i="0" u="none" strike="noStrike" kern="0" cap="none" spc="0" normalizeH="0" baseline="0" noProof="0" dirty="0">
                <a:ln>
                  <a:noFill/>
                </a:ln>
                <a:solidFill>
                  <a:schemeClr val="accent5">
                    <a:lumMod val="50000"/>
                  </a:schemeClr>
                </a:solidFill>
                <a:effectLst/>
                <a:uLnTx/>
                <a:uFillTx/>
                <a:latin typeface="+mj-lt"/>
                <a:ea typeface="Calibri" panose="020F0502020204030204" pitchFamily="34" charset="0"/>
                <a:cs typeface="Times New Roman" panose="02020603050405020304" pitchFamily="18" charset="0"/>
                <a:sym typeface="Arial"/>
              </a:rPr>
              <a:t>% in </a:t>
            </a:r>
            <a:r>
              <a:rPr lang="nl-NL" sz="2400" kern="0" dirty="0">
                <a:solidFill>
                  <a:schemeClr val="accent5">
                    <a:lumMod val="50000"/>
                  </a:schemeClr>
                </a:solidFill>
                <a:latin typeface="+mj-lt"/>
                <a:ea typeface="Calibri" panose="020F0502020204030204" pitchFamily="34" charset="0"/>
                <a:cs typeface="Times New Roman" panose="02020603050405020304" pitchFamily="18" charset="0"/>
                <a:sym typeface="Arial"/>
              </a:rPr>
              <a:t>Kapelle</a:t>
            </a:r>
            <a:r>
              <a:rPr kumimoji="0" lang="nl-NL" sz="2400" b="0" i="0" u="none" strike="noStrike" kern="0" cap="none" spc="0" normalizeH="0" baseline="0" noProof="0" dirty="0">
                <a:ln>
                  <a:noFill/>
                </a:ln>
                <a:solidFill>
                  <a:schemeClr val="accent5">
                    <a:lumMod val="50000"/>
                  </a:schemeClr>
                </a:solidFill>
                <a:effectLst/>
                <a:uLnTx/>
                <a:uFillTx/>
                <a:latin typeface="+mj-lt"/>
                <a:ea typeface="Calibri" panose="020F0502020204030204" pitchFamily="34" charset="0"/>
                <a:cs typeface="Times New Roman" panose="02020603050405020304" pitchFamily="18" charset="0"/>
                <a:sym typeface="Arial"/>
              </a:rPr>
              <a:t>.</a:t>
            </a:r>
            <a:br>
              <a:rPr kumimoji="0" lang="nl-NL" sz="2400" b="0" i="0" u="none" strike="noStrike" kern="0" cap="none" spc="0" normalizeH="0" baseline="0" noProof="0" dirty="0">
                <a:ln>
                  <a:noFill/>
                </a:ln>
                <a:solidFill>
                  <a:schemeClr val="accent5">
                    <a:lumMod val="50000"/>
                  </a:schemeClr>
                </a:solidFill>
                <a:effectLst/>
                <a:uLnTx/>
                <a:uFillTx/>
                <a:latin typeface="+mj-lt"/>
                <a:ea typeface="Calibri" panose="020F0502020204030204" pitchFamily="34" charset="0"/>
                <a:cs typeface="Times New Roman" panose="02020603050405020304" pitchFamily="18" charset="0"/>
                <a:sym typeface="Arial"/>
              </a:rPr>
            </a:br>
            <a:r>
              <a:rPr kumimoji="0" lang="nl-NL" sz="2400" b="0" i="0" u="none" strike="noStrike" kern="0" cap="none" spc="0" normalizeH="0" baseline="0" noProof="0" dirty="0">
                <a:ln>
                  <a:noFill/>
                </a:ln>
                <a:solidFill>
                  <a:schemeClr val="accent5">
                    <a:lumMod val="50000"/>
                  </a:schemeClr>
                </a:solidFill>
                <a:effectLst/>
                <a:uLnTx/>
                <a:uFillTx/>
                <a:latin typeface="+mj-lt"/>
                <a:ea typeface="Calibri" panose="020F0502020204030204" pitchFamily="34" charset="0"/>
                <a:cs typeface="Times New Roman" panose="02020603050405020304" pitchFamily="18" charset="0"/>
                <a:sym typeface="Arial"/>
              </a:rPr>
              <a:t>Uitschieters naar </a:t>
            </a:r>
            <a:r>
              <a:rPr lang="nl-NL" sz="2400" kern="0" dirty="0">
                <a:solidFill>
                  <a:schemeClr val="accent5">
                    <a:lumMod val="50000"/>
                  </a:schemeClr>
                </a:solidFill>
                <a:latin typeface="+mj-lt"/>
                <a:ea typeface="Calibri" panose="020F0502020204030204" pitchFamily="34" charset="0"/>
                <a:cs typeface="Times New Roman" panose="02020603050405020304" pitchFamily="18" charset="0"/>
                <a:sym typeface="Arial"/>
              </a:rPr>
              <a:t>15% in Schore.</a:t>
            </a:r>
            <a:endParaRPr lang="nl-NL" sz="2400" b="0" dirty="0">
              <a:solidFill>
                <a:schemeClr val="accent5">
                  <a:lumMod val="50000"/>
                </a:schemeClr>
              </a:solidFill>
              <a:latin typeface="+mj-lt"/>
            </a:endParaRPr>
          </a:p>
        </p:txBody>
      </p:sp>
      <p:pic>
        <p:nvPicPr>
          <p:cNvPr id="7" name="Afbeelding 6">
            <a:extLst>
              <a:ext uri="{FF2B5EF4-FFF2-40B4-BE49-F238E27FC236}">
                <a16:creationId xmlns:a16="http://schemas.microsoft.com/office/drawing/2014/main" id="{822A8234-B23D-4C8A-8E32-9E3B557F18C6}"/>
              </a:ext>
            </a:extLst>
          </p:cNvPr>
          <p:cNvPicPr>
            <a:picLocks noChangeAspect="1"/>
          </p:cNvPicPr>
          <p:nvPr/>
        </p:nvPicPr>
        <p:blipFill>
          <a:blip r:embed="rId3"/>
          <a:stretch>
            <a:fillRect/>
          </a:stretch>
        </p:blipFill>
        <p:spPr>
          <a:xfrm>
            <a:off x="8716409" y="-83976"/>
            <a:ext cx="3520853" cy="7369421"/>
          </a:xfrm>
          <a:prstGeom prst="rect">
            <a:avLst/>
          </a:prstGeom>
        </p:spPr>
      </p:pic>
    </p:spTree>
    <p:extLst>
      <p:ext uri="{BB962C8B-B14F-4D97-AF65-F5344CB8AC3E}">
        <p14:creationId xmlns:p14="http://schemas.microsoft.com/office/powerpoint/2010/main" val="703731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afgeronde hoeken 4">
            <a:extLst>
              <a:ext uri="{FF2B5EF4-FFF2-40B4-BE49-F238E27FC236}">
                <a16:creationId xmlns:a16="http://schemas.microsoft.com/office/drawing/2014/main" id="{9EC0F24A-2043-476F-A646-851D7139B158}"/>
              </a:ext>
            </a:extLst>
          </p:cNvPr>
          <p:cNvSpPr/>
          <p:nvPr/>
        </p:nvSpPr>
        <p:spPr>
          <a:xfrm>
            <a:off x="276267" y="1623527"/>
            <a:ext cx="5599112" cy="4282751"/>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Tijdelijke aanduiding voor afbeelding 9">
            <a:extLst>
              <a:ext uri="{FF2B5EF4-FFF2-40B4-BE49-F238E27FC236}">
                <a16:creationId xmlns:a16="http://schemas.microsoft.com/office/drawing/2014/main" id="{DEAAE064-E530-4C8D-A454-CEE200D0D645}"/>
              </a:ext>
            </a:extLst>
          </p:cNvPr>
          <p:cNvPicPr>
            <a:picLocks noGrp="1" noChangeAspect="1"/>
          </p:cNvPicPr>
          <p:nvPr>
            <p:ph type="pic" sz="quarter" idx="13"/>
          </p:nvPr>
        </p:nvPicPr>
        <p:blipFill>
          <a:blip r:embed="rId3"/>
          <a:srcRect t="22093" b="22093"/>
          <a:stretch>
            <a:fillRect/>
          </a:stretch>
        </p:blipFill>
        <p:spPr>
          <a:xfrm>
            <a:off x="6713495" y="1703197"/>
            <a:ext cx="5202238" cy="2903537"/>
          </a:xfrm>
          <a:prstGeom prst="roundRect">
            <a:avLst/>
          </a:prstGeom>
        </p:spPr>
      </p:pic>
      <p:sp>
        <p:nvSpPr>
          <p:cNvPr id="8" name="Tijdelijke aanduiding voor tekst 7">
            <a:extLst>
              <a:ext uri="{FF2B5EF4-FFF2-40B4-BE49-F238E27FC236}">
                <a16:creationId xmlns:a16="http://schemas.microsoft.com/office/drawing/2014/main" id="{E3B7EB8B-B076-4618-BA88-80AB5A551222}"/>
              </a:ext>
            </a:extLst>
          </p:cNvPr>
          <p:cNvSpPr txBox="1">
            <a:spLocks noGrp="1"/>
          </p:cNvSpPr>
          <p:nvPr>
            <p:ph type="body" sz="quarter" idx="12"/>
          </p:nvPr>
        </p:nvSpPr>
        <p:spPr>
          <a:xfrm>
            <a:off x="496888" y="1801813"/>
            <a:ext cx="5599112" cy="5243743"/>
          </a:xfrm>
          <a:prstGeom prst="rect">
            <a:avLst/>
          </a:prstGeom>
          <a:noFill/>
        </p:spPr>
        <p:txBody>
          <a:bodyPr wrap="square">
            <a:spAutoFit/>
          </a:bodyPr>
          <a:lstStyle/>
          <a:p>
            <a:pPr marL="0" indent="0">
              <a:buNone/>
            </a:pPr>
            <a:r>
              <a:rPr lang="nl-NL" sz="2000" b="1" dirty="0">
                <a:solidFill>
                  <a:schemeClr val="tx1"/>
                </a:solidFill>
                <a:latin typeface="+mj-lt"/>
              </a:rPr>
              <a:t>Aantal leden 		Aantal uitleningen</a:t>
            </a:r>
            <a:br>
              <a:rPr lang="nl-NL" sz="2000" dirty="0">
                <a:solidFill>
                  <a:schemeClr val="tx1"/>
                </a:solidFill>
                <a:latin typeface="+mj-lt"/>
              </a:rPr>
            </a:br>
            <a:r>
              <a:rPr lang="nl-NL" sz="2000" dirty="0">
                <a:latin typeface="+mj-lt"/>
              </a:rPr>
              <a:t>3.683</a:t>
            </a:r>
            <a:r>
              <a:rPr lang="nl-NL" sz="2000" dirty="0">
                <a:solidFill>
                  <a:schemeClr val="tx1"/>
                </a:solidFill>
                <a:latin typeface="+mj-lt"/>
              </a:rPr>
              <a:t>		</a:t>
            </a:r>
            <a:r>
              <a:rPr lang="nl-NL" sz="2000" dirty="0">
                <a:latin typeface="+mj-lt"/>
              </a:rPr>
              <a:t>	76.303</a:t>
            </a:r>
            <a:endParaRPr lang="nl-NL" sz="2000" dirty="0">
              <a:solidFill>
                <a:schemeClr val="tx1"/>
              </a:solidFill>
              <a:latin typeface="+mj-lt"/>
            </a:endParaRPr>
          </a:p>
          <a:p>
            <a:pPr marL="0" indent="0">
              <a:buNone/>
            </a:pPr>
            <a:endParaRPr lang="nl-NL" sz="2000" dirty="0">
              <a:latin typeface="+mj-lt"/>
            </a:endParaRPr>
          </a:p>
          <a:p>
            <a:pPr marL="0" indent="0">
              <a:buNone/>
            </a:pPr>
            <a:r>
              <a:rPr lang="nl-NL" sz="2000" b="1" dirty="0">
                <a:solidFill>
                  <a:schemeClr val="tx1"/>
                </a:solidFill>
                <a:latin typeface="+mj-lt"/>
              </a:rPr>
              <a:t>Aantal deelnemers activiteiten </a:t>
            </a:r>
            <a:br>
              <a:rPr lang="nl-NL" sz="2000" dirty="0">
                <a:solidFill>
                  <a:schemeClr val="tx1"/>
                </a:solidFill>
                <a:latin typeface="+mj-lt"/>
              </a:rPr>
            </a:br>
            <a:r>
              <a:rPr lang="nl-NL" sz="2000" dirty="0">
                <a:solidFill>
                  <a:schemeClr val="tx1"/>
                </a:solidFill>
                <a:latin typeface="+mj-lt"/>
              </a:rPr>
              <a:t>745</a:t>
            </a:r>
          </a:p>
          <a:p>
            <a:pPr marL="0" indent="0">
              <a:buNone/>
            </a:pPr>
            <a:endParaRPr lang="nl-NL" sz="2000" dirty="0">
              <a:latin typeface="+mj-lt"/>
            </a:endParaRPr>
          </a:p>
          <a:p>
            <a:pPr marL="0" indent="0">
              <a:buNone/>
            </a:pPr>
            <a:r>
              <a:rPr lang="nl-NL" sz="2000" b="1" dirty="0">
                <a:solidFill>
                  <a:schemeClr val="tx1"/>
                </a:solidFill>
                <a:latin typeface="+mj-lt"/>
              </a:rPr>
              <a:t>Aantal bezoekers vestigingen</a:t>
            </a:r>
            <a:br>
              <a:rPr lang="nl-NL" sz="2000" dirty="0">
                <a:solidFill>
                  <a:schemeClr val="tx1"/>
                </a:solidFill>
                <a:latin typeface="+mj-lt"/>
              </a:rPr>
            </a:br>
            <a:r>
              <a:rPr lang="nl-NL" sz="2000" dirty="0">
                <a:latin typeface="+mj-lt"/>
              </a:rPr>
              <a:t>53.003</a:t>
            </a:r>
            <a:endParaRPr lang="nl-NL" sz="2000" dirty="0">
              <a:solidFill>
                <a:schemeClr val="tx1"/>
              </a:solidFill>
              <a:latin typeface="+mj-lt"/>
            </a:endParaRPr>
          </a:p>
          <a:p>
            <a:pPr marL="0" indent="0">
              <a:buNone/>
            </a:pPr>
            <a:endParaRPr lang="nl-NL" dirty="0"/>
          </a:p>
          <a:p>
            <a:pPr marL="0" indent="0">
              <a:buNone/>
            </a:pPr>
            <a:br>
              <a:rPr lang="nl-NL" dirty="0">
                <a:solidFill>
                  <a:schemeClr val="tx1"/>
                </a:solidFill>
              </a:rPr>
            </a:br>
            <a:r>
              <a:rPr lang="nl-NL" dirty="0">
                <a:solidFill>
                  <a:schemeClr val="tx1"/>
                </a:solidFill>
              </a:rPr>
              <a:t>		</a:t>
            </a:r>
          </a:p>
          <a:p>
            <a:pPr marL="0" indent="0">
              <a:buNone/>
            </a:pPr>
            <a:endParaRPr lang="nl-NL" dirty="0">
              <a:solidFill>
                <a:schemeClr val="tx1"/>
              </a:solidFill>
            </a:endParaRPr>
          </a:p>
        </p:txBody>
      </p:sp>
      <p:sp>
        <p:nvSpPr>
          <p:cNvPr id="9" name="Title 3">
            <a:extLst>
              <a:ext uri="{FF2B5EF4-FFF2-40B4-BE49-F238E27FC236}">
                <a16:creationId xmlns:a16="http://schemas.microsoft.com/office/drawing/2014/main" id="{D3917D23-8A3A-42BC-823F-8D050C85122B}"/>
              </a:ext>
            </a:extLst>
          </p:cNvPr>
          <p:cNvSpPr txBox="1">
            <a:spLocks/>
          </p:cNvSpPr>
          <p:nvPr/>
        </p:nvSpPr>
        <p:spPr>
          <a:xfrm>
            <a:off x="497237" y="299478"/>
            <a:ext cx="11197525" cy="942128"/>
          </a:xfrm>
          <a:prstGeom prst="rect">
            <a:avLst/>
          </a:prstGeom>
        </p:spPr>
        <p:txBody>
          <a:bodyPr vert="horz" lIns="91440" tIns="45720" rIns="91440" bIns="45720" rtlCol="0" anchor="t" anchorCtr="0">
            <a:normAutofit fontScale="75000" lnSpcReduction="20000"/>
          </a:bodyPr>
          <a:lst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a:lstStyle>
          <a:p>
            <a:r>
              <a:rPr lang="nl-NL" sz="4800" dirty="0">
                <a:solidFill>
                  <a:srgbClr val="39373A"/>
                </a:solidFill>
              </a:rPr>
              <a:t>Cijfers gemeente Kapelle 2024</a:t>
            </a:r>
            <a:br>
              <a:rPr lang="nl-NL" sz="2400" dirty="0"/>
            </a:br>
            <a:endParaRPr lang="en-NL" sz="2400" dirty="0"/>
          </a:p>
        </p:txBody>
      </p:sp>
    </p:spTree>
    <p:extLst>
      <p:ext uri="{BB962C8B-B14F-4D97-AF65-F5344CB8AC3E}">
        <p14:creationId xmlns:p14="http://schemas.microsoft.com/office/powerpoint/2010/main" val="706294694"/>
      </p:ext>
    </p:extLst>
  </p:cSld>
  <p:clrMapOvr>
    <a:masterClrMapping/>
  </p:clrMapOvr>
</p:sld>
</file>

<file path=ppt/theme/theme1.xml><?xml version="1.0" encoding="utf-8"?>
<a:theme xmlns:a="http://schemas.openxmlformats.org/drawingml/2006/main" name="de Bibliotheek">
  <a:themeElements>
    <a:clrScheme name="Custom 4">
      <a:dk1>
        <a:srgbClr val="38373A"/>
      </a:dk1>
      <a:lt1>
        <a:srgbClr val="FFFFFF"/>
      </a:lt1>
      <a:dk2>
        <a:srgbClr val="38373A"/>
      </a:dk2>
      <a:lt2>
        <a:srgbClr val="FDE5D0"/>
      </a:lt2>
      <a:accent1>
        <a:srgbClr val="38373A"/>
      </a:accent1>
      <a:accent2>
        <a:srgbClr val="EC7404"/>
      </a:accent2>
      <a:accent3>
        <a:srgbClr val="F8BB8E"/>
      </a:accent3>
      <a:accent4>
        <a:srgbClr val="C2C1C2"/>
      </a:accent4>
      <a:accent5>
        <a:srgbClr val="787779"/>
      </a:accent5>
      <a:accent6>
        <a:srgbClr val="713000"/>
      </a:accent6>
      <a:hlink>
        <a:srgbClr val="38373A"/>
      </a:hlink>
      <a:folHlink>
        <a:srgbClr val="EC7404"/>
      </a:folHlink>
    </a:clrScheme>
    <a:fontScheme name="de Bibliotheek">
      <a:majorFont>
        <a:latin typeface="TheMix C5s Semi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 Bibliotheek_Sjablonen" id="{96771A29-2A4D-A14B-9BD8-9E2E81ACB92E}" vid="{DC063804-7904-274F-8D47-675DA7E877B9}"/>
    </a:ext>
  </a:extLst>
</a:theme>
</file>

<file path=ppt/theme/theme2.xml><?xml version="1.0" encoding="utf-8"?>
<a:theme xmlns:a="http://schemas.openxmlformats.org/drawingml/2006/main" name="1_de Bibliotheek">
  <a:themeElements>
    <a:clrScheme name="Custom 4">
      <a:dk1>
        <a:srgbClr val="38373A"/>
      </a:dk1>
      <a:lt1>
        <a:srgbClr val="FFFFFF"/>
      </a:lt1>
      <a:dk2>
        <a:srgbClr val="38373A"/>
      </a:dk2>
      <a:lt2>
        <a:srgbClr val="FDE5D0"/>
      </a:lt2>
      <a:accent1>
        <a:srgbClr val="38373A"/>
      </a:accent1>
      <a:accent2>
        <a:srgbClr val="EC7404"/>
      </a:accent2>
      <a:accent3>
        <a:srgbClr val="F8BB8E"/>
      </a:accent3>
      <a:accent4>
        <a:srgbClr val="C2C1C2"/>
      </a:accent4>
      <a:accent5>
        <a:srgbClr val="787779"/>
      </a:accent5>
      <a:accent6>
        <a:srgbClr val="713000"/>
      </a:accent6>
      <a:hlink>
        <a:srgbClr val="38373A"/>
      </a:hlink>
      <a:folHlink>
        <a:srgbClr val="EC7404"/>
      </a:folHlink>
    </a:clrScheme>
    <a:fontScheme name="de Bibliotheek">
      <a:majorFont>
        <a:latin typeface="TheMix C5s SemiLigh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 Bibliotheek_Sjablonen" id="{96771A29-2A4D-A14B-9BD8-9E2E81ACB92E}" vid="{DC063804-7904-274F-8D47-675DA7E877B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F5BEE613DD11345A250517236D257B9" ma:contentTypeVersion="15" ma:contentTypeDescription="Create a new document." ma:contentTypeScope="" ma:versionID="7d77545ad72c27c3ef392eafe371eb9c">
  <xsd:schema xmlns:xsd="http://www.w3.org/2001/XMLSchema" xmlns:xs="http://www.w3.org/2001/XMLSchema" xmlns:p="http://schemas.microsoft.com/office/2006/metadata/properties" xmlns:ns2="7f663a4a-f720-46e2-96bc-580ccf11a9c0" xmlns:ns3="9c1d0d95-5c5a-4a00-9aa4-5d147aaa4653" targetNamespace="http://schemas.microsoft.com/office/2006/metadata/properties" ma:root="true" ma:fieldsID="70c5258af30ecbacbffa50d4361e7e88" ns2:_="" ns3:_="">
    <xsd:import namespace="7f663a4a-f720-46e2-96bc-580ccf11a9c0"/>
    <xsd:import namespace="9c1d0d95-5c5a-4a00-9aa4-5d147aaa4653"/>
    <xsd:element name="properties">
      <xsd:complexType>
        <xsd:sequence>
          <xsd:element name="documentManagement">
            <xsd:complexType>
              <xsd:all>
                <xsd:element ref="ns2:MediaServiceMetadata" minOccurs="0"/>
                <xsd:element ref="ns2:MediaServiceFastMetadata" minOccurs="0"/>
                <xsd:element ref="ns3:TaxCatchAll" minOccurs="0"/>
                <xsd:element ref="ns2:MediaServiceDateTaken" minOccurs="0"/>
                <xsd:element ref="ns2:MediaServiceOCR" minOccurs="0"/>
                <xsd:element ref="ns2:MediaServiceGenerationTime" minOccurs="0"/>
                <xsd:element ref="ns2:MediaServiceEventHashCode" minOccurs="0"/>
                <xsd:element ref="ns2:lcf76f155ced4ddcb4097134ff3c332f" minOccurs="0"/>
                <xsd:element ref="ns2:MediaLengthInSecond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663a4a-f720-46e2-96bc-580ccf11a9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1ef1730-599d-499b-9980-3d8b564bba1e" ma:termSetId="09814cd3-568e-fe90-9814-8d621ff8fb84" ma:anchorId="fba54fb3-c3e1-fe81-a776-ca4b69148c4d" ma:open="true" ma:isKeyword="false">
      <xsd:complexType>
        <xsd:sequence>
          <xsd:element ref="pc:Terms" minOccurs="0" maxOccurs="1"/>
        </xsd:sequence>
      </xsd:complex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1d0d95-5c5a-4a00-9aa4-5d147aaa4653"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ff41be6c-61c1-4158-b917-8fa6dcecce12}" ma:internalName="TaxCatchAll" ma:showField="CatchAllData" ma:web="9c1d0d95-5c5a-4a00-9aa4-5d147aaa4653">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c1d0d95-5c5a-4a00-9aa4-5d147aaa4653" xsi:nil="true"/>
    <lcf76f155ced4ddcb4097134ff3c332f xmlns="7f663a4a-f720-46e2-96bc-580ccf11a9c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6BBA117-DD39-483E-8C18-C4408481D948}">
  <ds:schemaRefs>
    <ds:schemaRef ds:uri="http://schemas.microsoft.com/sharepoint/v3/contenttype/forms"/>
  </ds:schemaRefs>
</ds:datastoreItem>
</file>

<file path=customXml/itemProps2.xml><?xml version="1.0" encoding="utf-8"?>
<ds:datastoreItem xmlns:ds="http://schemas.openxmlformats.org/officeDocument/2006/customXml" ds:itemID="{D3A37CDF-60E4-47E7-9D2B-C3D74D1787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663a4a-f720-46e2-96bc-580ccf11a9c0"/>
    <ds:schemaRef ds:uri="9c1d0d95-5c5a-4a00-9aa4-5d147aaa46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26BC58-2706-4818-B711-288AB913ACC6}">
  <ds:schemaRef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c1d0d95-5c5a-4a00-9aa4-5d147aaa4653"/>
    <ds:schemaRef ds:uri="7f663a4a-f720-46e2-96bc-580ccf11a9c0"/>
  </ds:schemaRefs>
</ds:datastoreItem>
</file>

<file path=docProps/app.xml><?xml version="1.0" encoding="utf-8"?>
<Properties xmlns="http://schemas.openxmlformats.org/officeDocument/2006/extended-properties" xmlns:vt="http://schemas.openxmlformats.org/officeDocument/2006/docPropsVTypes">
  <Template>Powerpoint-sjabloon 2023 Nieuwe huisstijl</Template>
  <TotalTime>1954</TotalTime>
  <Words>1794</Words>
  <Application>Microsoft Office PowerPoint</Application>
  <PresentationFormat>Breedbeeld</PresentationFormat>
  <Paragraphs>146</Paragraphs>
  <Slides>24</Slides>
  <Notes>23</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24</vt:i4>
      </vt:variant>
    </vt:vector>
  </HeadingPairs>
  <TitlesOfParts>
    <vt:vector size="33" baseType="lpstr">
      <vt:lpstr>Aptos</vt:lpstr>
      <vt:lpstr>Arial</vt:lpstr>
      <vt:lpstr>Calibri</vt:lpstr>
      <vt:lpstr>Symbol</vt:lpstr>
      <vt:lpstr>TheMix 4-SemiLight</vt:lpstr>
      <vt:lpstr>TheMix C5s SemiLight</vt:lpstr>
      <vt:lpstr>TTNormsPro-Regular</vt:lpstr>
      <vt:lpstr>de Bibliotheek</vt:lpstr>
      <vt:lpstr>1_de Bibliotheek</vt:lpstr>
      <vt:lpstr>De Bibliotheek Oosterschelde</vt:lpstr>
      <vt:lpstr>Even voorstellen </vt:lpstr>
      <vt:lpstr>De 5 functies van de Bibliotheek, WSOB 2015</vt:lpstr>
      <vt:lpstr>Bibliotheekconvenant 2024-2027</vt:lpstr>
      <vt:lpstr>Zorgplicht</vt:lpstr>
      <vt:lpstr> </vt:lpstr>
      <vt:lpstr>De Bibliotheek Oosterschelde</vt:lpstr>
      <vt:lpstr>De Bibliotheek Oosterschelde</vt:lpstr>
      <vt:lpstr>PowerPoint-presentatie</vt:lpstr>
      <vt:lpstr>De publieke dienstverlening De veranderende rol van de bibliotheek   </vt:lpstr>
      <vt:lpstr>Maatschappelijke Bibliotheek</vt:lpstr>
      <vt:lpstr>Maatschappelijke Bibliotheek</vt:lpstr>
      <vt:lpstr>Educatieve Bibliotheek </vt:lpstr>
      <vt:lpstr>QUIZ</vt:lpstr>
      <vt:lpstr>Jong gedaan is oud geleerd</vt:lpstr>
      <vt:lpstr>QUIZ</vt:lpstr>
      <vt:lpstr>QUIZ</vt:lpstr>
      <vt:lpstr>De Educatieve Bibliotheek</vt:lpstr>
      <vt:lpstr>PowerPoint-presentatie</vt:lpstr>
      <vt:lpstr>Programma’s Educatieve Bibliotheek</vt:lpstr>
      <vt:lpstr>Programma’s Educatieve Bibliotheek</vt:lpstr>
      <vt:lpstr>Programma’s Educatieve Bibliotheek</vt:lpstr>
      <vt:lpstr>Programma’s Educatieve Bibliotheek</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 Ringelberg</dc:creator>
  <cp:lastModifiedBy>Rieuwert Haak</cp:lastModifiedBy>
  <cp:revision>150</cp:revision>
  <dcterms:created xsi:type="dcterms:W3CDTF">2024-10-17T07:10:14Z</dcterms:created>
  <dcterms:modified xsi:type="dcterms:W3CDTF">2025-04-10T08:18:05Z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0x010100DF5BEE613DD11345A250517236D257B9</vt:lpwstr>
  </property>
  <property fmtid="{D5CDD505-2E9C-101B-9397-08002B2CF9AE}" pid="3" name="MediaServiceImageTags">
    <vt:lpwstr/>
  </property>
</Properties>
</file>