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85" r:id="rId5"/>
    <p:sldId id="299" r:id="rId6"/>
    <p:sldId id="278" r:id="rId7"/>
    <p:sldId id="290" r:id="rId8"/>
    <p:sldId id="300" r:id="rId9"/>
    <p:sldId id="288" r:id="rId10"/>
    <p:sldId id="280" r:id="rId11"/>
    <p:sldId id="294" r:id="rId12"/>
    <p:sldId id="295" r:id="rId13"/>
    <p:sldId id="283" r:id="rId14"/>
    <p:sldId id="301" r:id="rId15"/>
    <p:sldId id="302" r:id="rId16"/>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A86DB6-D42C-4D4A-AE1F-2114D57780C8}" name="Andrea Mekking" initials="AM" userId="S::a.mekking@derondevenen.nl::7ec8a791-7892-467c-b8b2-0a0748f83187" providerId="AD"/>
  <p188:author id="{635571C8-644A-A279-10D3-14F3D47918F3}" name="Anouk Romers" initials="AR" userId="S::a.romers@derondevenen.nl::dd35e6dc-15c8-47e9-b50e-e2ceda25c5a3" providerId="AD"/>
  <p188:author id="{3D59C7C8-B051-8760-963F-7AB721733E1C}" name="Rick Nederend" initials="RN" userId="S::r.nederend@derondevenen.nl::b64f11fc-7fd6-4f2b-b804-31188c128dcd" providerId="AD"/>
  <p188:author id="{2528EBFF-1E20-AE33-C376-BEFFF34654C2}" name="Michiel Vredeveldt" initials="MV" userId="5d143d3cc3848d1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C8B"/>
    <a:srgbClr val="9AC6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2919C5-6925-2671-1E1D-E57D95365545}" v="20" dt="2025-05-26T12:42:39.965"/>
    <p1510:client id="{707FC2C0-A756-43ED-8A12-797082E931C7}" v="2" dt="2025-05-26T09:16:46.916"/>
    <p1510:client id="{DD6E737E-624B-9D9C-7B8D-1C91E5FE0E03}" v="190" dt="2025-05-26T10:48:58.571"/>
    <p1510:client id="{F8AEBBDA-EB50-244A-3DBD-0D28418CA21C}" v="109" dt="2025-05-26T12:28:49.40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66"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4EEEA9-77B6-49D6-9183-2AB630701FD8}" type="datetimeFigureOut">
              <a:t>26-5-2025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DBC8CC-D809-413D-BE37-601EE02B76CE}" type="slidenum">
              <a:t>‹nr.›</a:t>
            </a:fld>
            <a:endParaRPr lang="en-US"/>
          </a:p>
        </p:txBody>
      </p:sp>
    </p:spTree>
    <p:extLst>
      <p:ext uri="{BB962C8B-B14F-4D97-AF65-F5344CB8AC3E}">
        <p14:creationId xmlns:p14="http://schemas.microsoft.com/office/powerpoint/2010/main" val="464072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13DBC8CC-D809-413D-BE37-601EE02B76CE}" type="slidenum">
              <a:t>1</a:t>
            </a:fld>
            <a:endParaRPr lang="en-US"/>
          </a:p>
        </p:txBody>
      </p:sp>
    </p:spTree>
    <p:extLst>
      <p:ext uri="{BB962C8B-B14F-4D97-AF65-F5344CB8AC3E}">
        <p14:creationId xmlns:p14="http://schemas.microsoft.com/office/powerpoint/2010/main" val="1519605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3DBC8CC-D809-413D-BE37-601EE02B76CE}" type="slidenum">
              <a:rPr lang="nl-NL" smtClean="0"/>
              <a:t>2</a:t>
            </a:fld>
            <a:endParaRPr lang="nl-NL"/>
          </a:p>
        </p:txBody>
      </p:sp>
    </p:spTree>
    <p:extLst>
      <p:ext uri="{BB962C8B-B14F-4D97-AF65-F5344CB8AC3E}">
        <p14:creationId xmlns:p14="http://schemas.microsoft.com/office/powerpoint/2010/main" val="4141047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13DBC8CC-D809-413D-BE37-601EE02B76CE}" type="slidenum">
              <a:rPr lang="en-US"/>
              <a:t>3</a:t>
            </a:fld>
            <a:endParaRPr lang="en-US"/>
          </a:p>
        </p:txBody>
      </p:sp>
    </p:spTree>
    <p:extLst>
      <p:ext uri="{BB962C8B-B14F-4D97-AF65-F5344CB8AC3E}">
        <p14:creationId xmlns:p14="http://schemas.microsoft.com/office/powerpoint/2010/main" val="1554764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698FE-FE55-6E91-3DDA-A10F1155B0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911439-636E-F237-AAA8-D77843330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41EB80-68F2-CFA9-5799-08E9667A35AE}"/>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2025E134-8343-5BD8-7FC5-3CBE266AD8D7}"/>
              </a:ext>
            </a:extLst>
          </p:cNvPr>
          <p:cNvSpPr>
            <a:spLocks noGrp="1"/>
          </p:cNvSpPr>
          <p:nvPr>
            <p:ph type="sldNum" sz="quarter" idx="5"/>
          </p:nvPr>
        </p:nvSpPr>
        <p:spPr/>
        <p:txBody>
          <a:bodyPr/>
          <a:lstStyle/>
          <a:p>
            <a:fld id="{13DBC8CC-D809-413D-BE37-601EE02B76CE}" type="slidenum">
              <a:rPr lang="en-US"/>
              <a:t>5</a:t>
            </a:fld>
            <a:endParaRPr lang="en-US"/>
          </a:p>
        </p:txBody>
      </p:sp>
    </p:spTree>
    <p:extLst>
      <p:ext uri="{BB962C8B-B14F-4D97-AF65-F5344CB8AC3E}">
        <p14:creationId xmlns:p14="http://schemas.microsoft.com/office/powerpoint/2010/main" val="4091412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13DBC8CC-D809-413D-BE37-601EE02B76CE}" type="slidenum">
              <a:rPr lang="en-US"/>
              <a:t>6</a:t>
            </a:fld>
            <a:endParaRPr lang="en-US"/>
          </a:p>
        </p:txBody>
      </p:sp>
    </p:spTree>
    <p:extLst>
      <p:ext uri="{BB962C8B-B14F-4D97-AF65-F5344CB8AC3E}">
        <p14:creationId xmlns:p14="http://schemas.microsoft.com/office/powerpoint/2010/main" val="3177084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13DBC8CC-D809-413D-BE37-601EE02B76CE}" type="slidenum">
              <a:rPr lang="en-US"/>
              <a:t>7</a:t>
            </a:fld>
            <a:endParaRPr lang="en-US"/>
          </a:p>
        </p:txBody>
      </p:sp>
    </p:spTree>
    <p:extLst>
      <p:ext uri="{BB962C8B-B14F-4D97-AF65-F5344CB8AC3E}">
        <p14:creationId xmlns:p14="http://schemas.microsoft.com/office/powerpoint/2010/main" val="1965807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0" y="0"/>
            <a:ext cx="12192000" cy="6858000"/>
          </a:xfrm>
          <a:prstGeom prst="rect">
            <a:avLst/>
          </a:prstGeom>
          <a:blipFill dpi="0" rotWithShape="0">
            <a:blip r:embed="rId2">
              <a:alphaModFix amt="56000"/>
            </a:blip>
            <a:srcRect/>
            <a:tile tx="0" ty="0" sx="100000" sy="100000" flip="none" algn="tl"/>
          </a:blipFill>
        </p:spPr>
        <p:txBody>
          <a:bodyPr/>
          <a:lstStyle>
            <a:lvl1pPr marL="0" indent="0">
              <a:buNone/>
              <a:defRPr>
                <a:latin typeface="Seaford" panose="00000500000000000000" pitchFamily="2" charset="0"/>
              </a:defRPr>
            </a:lvl1pPr>
          </a:lstStyle>
          <a:p>
            <a:r>
              <a:rPr lang="nl-NL"/>
              <a:t>Klik op het pictogram om een afbeelding toe te voegen</a:t>
            </a:r>
            <a:endParaRPr lang="en-NL"/>
          </a:p>
        </p:txBody>
      </p:sp>
      <p:sp>
        <p:nvSpPr>
          <p:cNvPr id="2" name="Titel 1">
            <a:extLst>
              <a:ext uri="{FF2B5EF4-FFF2-40B4-BE49-F238E27FC236}">
                <a16:creationId xmlns:a16="http://schemas.microsoft.com/office/drawing/2014/main" id="{BF46AF70-80B8-A067-1007-97D4C969BA67}"/>
              </a:ext>
            </a:extLst>
          </p:cNvPr>
          <p:cNvSpPr>
            <a:spLocks noGrp="1"/>
          </p:cNvSpPr>
          <p:nvPr>
            <p:ph type="ctrTitle" hasCustomPrompt="1"/>
          </p:nvPr>
        </p:nvSpPr>
        <p:spPr>
          <a:xfrm>
            <a:off x="784925" y="3090203"/>
            <a:ext cx="5176488" cy="1919724"/>
          </a:xfrm>
          <a:gradFill flip="none" rotWithShape="1">
            <a:gsLst>
              <a:gs pos="0">
                <a:srgbClr val="009C8B">
                  <a:shade val="30000"/>
                  <a:satMod val="115000"/>
                </a:srgbClr>
              </a:gs>
              <a:gs pos="80000">
                <a:srgbClr val="009C8B">
                  <a:shade val="67500"/>
                  <a:satMod val="115000"/>
                </a:srgbClr>
              </a:gs>
              <a:gs pos="100000">
                <a:srgbClr val="9AC61E"/>
              </a:gs>
            </a:gsLst>
            <a:lin ang="2400000" scaled="0"/>
            <a:tileRect/>
          </a:gradFill>
        </p:spPr>
        <p:txBody>
          <a:bodyPr wrap="square" lIns="180000" tIns="180000" rIns="180000" bIns="180000" anchor="t"/>
          <a:lstStyle>
            <a:lvl1pPr algn="l">
              <a:defRPr sz="4000">
                <a:solidFill>
                  <a:schemeClr val="bg1"/>
                </a:solidFill>
                <a:latin typeface="Seaford" panose="00000500000000000000" pitchFamily="2" charset="0"/>
              </a:defRPr>
            </a:lvl1pPr>
          </a:lstStyle>
          <a:p>
            <a:r>
              <a:rPr lang="nl-NL"/>
              <a:t>Titel van presentatie (max 3 regels)</a:t>
            </a:r>
            <a:endParaRPr lang="en-NL"/>
          </a:p>
        </p:txBody>
      </p:sp>
      <p:sp>
        <p:nvSpPr>
          <p:cNvPr id="9" name="Tijdelijke aanduiding voor tekst 8">
            <a:extLst>
              <a:ext uri="{FF2B5EF4-FFF2-40B4-BE49-F238E27FC236}">
                <a16:creationId xmlns:a16="http://schemas.microsoft.com/office/drawing/2014/main" id="{449471C7-5AF2-0A38-C7ED-0F9ABDA866E1}"/>
              </a:ext>
            </a:extLst>
          </p:cNvPr>
          <p:cNvSpPr>
            <a:spLocks noGrp="1"/>
          </p:cNvSpPr>
          <p:nvPr>
            <p:ph type="body" sz="quarter" idx="13" hasCustomPrompt="1"/>
          </p:nvPr>
        </p:nvSpPr>
        <p:spPr>
          <a:xfrm>
            <a:off x="784925" y="5009928"/>
            <a:ext cx="5176488" cy="781976"/>
          </a:xfrm>
          <a:solidFill>
            <a:schemeClr val="bg1"/>
          </a:solidFill>
        </p:spPr>
        <p:txBody>
          <a:bodyPr>
            <a:normAutofit/>
          </a:bodyPr>
          <a:lstStyle>
            <a:lvl1pPr marL="0" indent="0">
              <a:buNone/>
              <a:defRPr sz="800"/>
            </a:lvl1pPr>
          </a:lstStyle>
          <a:p>
            <a:pPr lvl="0"/>
            <a:r>
              <a:rPr lang="nl-NL"/>
              <a:t> </a:t>
            </a:r>
            <a:endParaRPr lang="en-NL"/>
          </a:p>
        </p:txBody>
      </p:sp>
      <p:sp>
        <p:nvSpPr>
          <p:cNvPr id="16" name="Tijdelijke aanduiding voor tekst 15">
            <a:extLst>
              <a:ext uri="{FF2B5EF4-FFF2-40B4-BE49-F238E27FC236}">
                <a16:creationId xmlns:a16="http://schemas.microsoft.com/office/drawing/2014/main" id="{BE227746-1148-3529-51FA-C16734D1683C}"/>
              </a:ext>
            </a:extLst>
          </p:cNvPr>
          <p:cNvSpPr>
            <a:spLocks noGrp="1"/>
          </p:cNvSpPr>
          <p:nvPr>
            <p:ph type="body" sz="quarter" idx="11" hasCustomPrompt="1"/>
          </p:nvPr>
        </p:nvSpPr>
        <p:spPr>
          <a:xfrm>
            <a:off x="784925" y="5009928"/>
            <a:ext cx="3021091" cy="781976"/>
          </a:xfrm>
          <a:prstGeom prst="rect">
            <a:avLst/>
          </a:prstGeom>
        </p:spPr>
        <p:txBody>
          <a:bodyPr anchor="ctr">
            <a:noAutofit/>
          </a:bodyPr>
          <a:lstStyle>
            <a:lvl1pPr marL="0" indent="0">
              <a:lnSpc>
                <a:spcPct val="100000"/>
              </a:lnSpc>
              <a:spcBef>
                <a:spcPts val="0"/>
              </a:spcBef>
              <a:buNone/>
              <a:defRPr sz="800">
                <a:solidFill>
                  <a:schemeClr val="tx1"/>
                </a:solidFill>
                <a:latin typeface="Seaford" panose="00000500000000000000" pitchFamily="2" charset="0"/>
              </a:defRPr>
            </a:lvl1pPr>
            <a:lvl2pPr>
              <a:defRPr sz="1600">
                <a:latin typeface="Seaford" panose="00000500000000000000" pitchFamily="2" charset="0"/>
              </a:defRPr>
            </a:lvl2pPr>
            <a:lvl3pPr>
              <a:defRPr sz="1600">
                <a:latin typeface="Seaford" panose="00000500000000000000" pitchFamily="2" charset="0"/>
              </a:defRPr>
            </a:lvl3pPr>
            <a:lvl4pPr>
              <a:defRPr sz="1600">
                <a:latin typeface="Seaford" panose="00000500000000000000" pitchFamily="2" charset="0"/>
              </a:defRPr>
            </a:lvl4pPr>
            <a:lvl5pPr>
              <a:defRPr sz="1600">
                <a:latin typeface="Seaford" panose="00000500000000000000" pitchFamily="2" charset="0"/>
              </a:defRPr>
            </a:lvl5pPr>
          </a:lstStyle>
          <a:p>
            <a:pPr lvl="0"/>
            <a:r>
              <a:rPr lang="nl-NL"/>
              <a:t>Klikken om de tekst te bewerken</a:t>
            </a:r>
            <a:endParaRPr lang="en-NL"/>
          </a:p>
        </p:txBody>
      </p:sp>
      <p:sp>
        <p:nvSpPr>
          <p:cNvPr id="15" name="Tijdelijke aanduiding voor tekst 14">
            <a:extLst>
              <a:ext uri="{FF2B5EF4-FFF2-40B4-BE49-F238E27FC236}">
                <a16:creationId xmlns:a16="http://schemas.microsoft.com/office/drawing/2014/main" id="{E48317D5-9724-1C04-5DDD-5157981D7C02}"/>
              </a:ext>
            </a:extLst>
          </p:cNvPr>
          <p:cNvSpPr>
            <a:spLocks noGrp="1"/>
          </p:cNvSpPr>
          <p:nvPr>
            <p:ph type="body" sz="quarter" idx="14" hasCustomPrompt="1"/>
          </p:nvPr>
        </p:nvSpPr>
        <p:spPr>
          <a:xfrm>
            <a:off x="4089559" y="5140664"/>
            <a:ext cx="1764000" cy="520504"/>
          </a:xfrm>
          <a:blipFill dpi="0" rotWithShape="1">
            <a:blip r:embed="rId3">
              <a:extLst>
                <a:ext uri="{28A0092B-C50C-407E-A947-70E740481C1C}">
                  <a14:useLocalDpi xmlns:a14="http://schemas.microsoft.com/office/drawing/2010/main" val="0"/>
                </a:ext>
              </a:extLst>
            </a:blip>
            <a:srcRect/>
            <a:stretch>
              <a:fillRect/>
            </a:stretch>
          </a:blipFill>
        </p:spPr>
        <p:txBody>
          <a:bodyPr/>
          <a:lstStyle>
            <a:lvl1pPr marL="0" indent="0">
              <a:buNone/>
              <a:defRPr/>
            </a:lvl1pPr>
          </a:lstStyle>
          <a:p>
            <a:pPr lvl="0"/>
            <a:r>
              <a:rPr lang="nl-NL"/>
              <a:t> </a:t>
            </a:r>
            <a:endParaRPr lang="en-NL"/>
          </a:p>
        </p:txBody>
      </p:sp>
    </p:spTree>
    <p:extLst>
      <p:ext uri="{BB962C8B-B14F-4D97-AF65-F5344CB8AC3E}">
        <p14:creationId xmlns:p14="http://schemas.microsoft.com/office/powerpoint/2010/main" val="882965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Eindslide">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7481454" y="0"/>
            <a:ext cx="4710545" cy="5770179"/>
          </a:xfrm>
          <a:prstGeom prst="rect">
            <a:avLst/>
          </a:prstGeom>
          <a:blipFill>
            <a:blip r:embed="rId2"/>
            <a:stretch>
              <a:fillRect/>
            </a:stretch>
          </a:blipFill>
        </p:spPr>
        <p:txBody>
          <a:bodyPr/>
          <a:lstStyle>
            <a:lvl1pPr marL="0" indent="0">
              <a:buNone/>
              <a:defRPr>
                <a:latin typeface="Seaford" panose="00000500000000000000" pitchFamily="2" charset="0"/>
              </a:defRPr>
            </a:lvl1pPr>
          </a:lstStyle>
          <a:p>
            <a:r>
              <a:rPr lang="nl-NL"/>
              <a:t>Klik op het pictogram om een afbeelding toe te voegen</a:t>
            </a:r>
            <a:endParaRPr lang="en-NL"/>
          </a:p>
        </p:txBody>
      </p:sp>
      <p:sp>
        <p:nvSpPr>
          <p:cNvPr id="3" name="Rechthoek 2">
            <a:extLst>
              <a:ext uri="{FF2B5EF4-FFF2-40B4-BE49-F238E27FC236}">
                <a16:creationId xmlns:a16="http://schemas.microsoft.com/office/drawing/2014/main" id="{8B05BDC9-1ECC-6331-C6E2-E7A9016F62DE}"/>
              </a:ext>
            </a:extLst>
          </p:cNvPr>
          <p:cNvSpPr>
            <a:spLocks noGrp="1" noRot="1" noMove="1" noResize="1" noEditPoints="1" noAdjustHandles="1" noChangeArrowheads="1" noChangeShapeType="1"/>
          </p:cNvSpPr>
          <p:nvPr userDrawn="1"/>
        </p:nvSpPr>
        <p:spPr>
          <a:xfrm>
            <a:off x="0" y="0"/>
            <a:ext cx="7481454" cy="6858000"/>
          </a:xfrm>
          <a:prstGeom prst="rect">
            <a:avLst/>
          </a:prstGeom>
          <a:gradFill flip="none" rotWithShape="1">
            <a:gsLst>
              <a:gs pos="0">
                <a:srgbClr val="009C8B">
                  <a:shade val="30000"/>
                  <a:satMod val="115000"/>
                </a:srgbClr>
              </a:gs>
              <a:gs pos="80000">
                <a:srgbClr val="009C8B">
                  <a:shade val="67500"/>
                  <a:satMod val="115000"/>
                </a:srgbClr>
              </a:gs>
              <a:gs pos="100000">
                <a:srgbClr val="9AC61E"/>
              </a:gs>
            </a:gsLst>
            <a:lin ang="189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Titel 1">
            <a:extLst>
              <a:ext uri="{FF2B5EF4-FFF2-40B4-BE49-F238E27FC236}">
                <a16:creationId xmlns:a16="http://schemas.microsoft.com/office/drawing/2014/main" id="{F0D1815F-2CA0-DE2E-3202-C3E3C7D084A7}"/>
              </a:ext>
            </a:extLst>
          </p:cNvPr>
          <p:cNvSpPr>
            <a:spLocks noGrp="1"/>
          </p:cNvSpPr>
          <p:nvPr>
            <p:ph type="title" hasCustomPrompt="1"/>
          </p:nvPr>
        </p:nvSpPr>
        <p:spPr>
          <a:xfrm>
            <a:off x="540000" y="540000"/>
            <a:ext cx="6525169" cy="1116000"/>
          </a:xfrm>
        </p:spPr>
        <p:txBody>
          <a:bodyPr wrap="square"/>
          <a:lstStyle>
            <a:lvl1pPr>
              <a:defRPr>
                <a:solidFill>
                  <a:schemeClr val="bg1"/>
                </a:solidFill>
              </a:defRPr>
            </a:lvl1pPr>
          </a:lstStyle>
          <a:p>
            <a:r>
              <a:rPr lang="nl-NL"/>
              <a:t>Titel</a:t>
            </a:r>
            <a:endParaRPr lang="en-NL"/>
          </a:p>
        </p:txBody>
      </p:sp>
      <p:sp>
        <p:nvSpPr>
          <p:cNvPr id="6" name="Tijdelijke aanduiding voor tekst 8">
            <a:extLst>
              <a:ext uri="{FF2B5EF4-FFF2-40B4-BE49-F238E27FC236}">
                <a16:creationId xmlns:a16="http://schemas.microsoft.com/office/drawing/2014/main" id="{69A5EE8C-64F2-1D93-0799-03CB1F82AE82}"/>
              </a:ext>
            </a:extLst>
          </p:cNvPr>
          <p:cNvSpPr>
            <a:spLocks noGrp="1"/>
          </p:cNvSpPr>
          <p:nvPr>
            <p:ph type="body" sz="quarter" idx="12" hasCustomPrompt="1"/>
          </p:nvPr>
        </p:nvSpPr>
        <p:spPr>
          <a:xfrm>
            <a:off x="539482" y="1788404"/>
            <a:ext cx="6525169" cy="964174"/>
          </a:xfrm>
        </p:spPr>
        <p:txBody>
          <a:bodyPr lIns="0" tIns="0" rIns="0" bIns="0"/>
          <a:lstStyle>
            <a:lvl1pPr marL="0" indent="0">
              <a:buNone/>
              <a:defRPr sz="2400">
                <a:solidFill>
                  <a:schemeClr val="bg1"/>
                </a:solidFill>
              </a:defRPr>
            </a:lvl1pPr>
          </a:lstStyle>
          <a:p>
            <a:pPr lvl="0"/>
            <a:r>
              <a:rPr lang="nl-NL"/>
              <a:t>Tekst</a:t>
            </a:r>
            <a:endParaRPr lang="en-NL"/>
          </a:p>
        </p:txBody>
      </p:sp>
      <p:sp>
        <p:nvSpPr>
          <p:cNvPr id="7" name="Tijdelijke aanduiding voor afbeelding 6">
            <a:extLst>
              <a:ext uri="{FF2B5EF4-FFF2-40B4-BE49-F238E27FC236}">
                <a16:creationId xmlns:a16="http://schemas.microsoft.com/office/drawing/2014/main" id="{C62E7CA5-2CC6-A928-7C3D-33A4497EE7F2}"/>
              </a:ext>
            </a:extLst>
          </p:cNvPr>
          <p:cNvSpPr>
            <a:spLocks noGrp="1"/>
          </p:cNvSpPr>
          <p:nvPr>
            <p:ph type="pic" sz="quarter" idx="13" hasCustomPrompt="1"/>
          </p:nvPr>
        </p:nvSpPr>
        <p:spPr>
          <a:xfrm>
            <a:off x="539750" y="3050466"/>
            <a:ext cx="2016000" cy="1116000"/>
          </a:xfrm>
        </p:spPr>
        <p:txBody>
          <a:bodyPr/>
          <a:lstStyle>
            <a:lvl1pPr marL="0" indent="0">
              <a:buNone/>
              <a:defRPr>
                <a:solidFill>
                  <a:schemeClr val="bg1"/>
                </a:solidFill>
              </a:defRPr>
            </a:lvl1pPr>
          </a:lstStyle>
          <a:p>
            <a:r>
              <a:rPr lang="nl-NL"/>
              <a:t>Logo</a:t>
            </a:r>
            <a:endParaRPr lang="en-NL"/>
          </a:p>
        </p:txBody>
      </p:sp>
      <p:sp>
        <p:nvSpPr>
          <p:cNvPr id="9" name="Tijdelijke aanduiding voor afbeelding 6">
            <a:extLst>
              <a:ext uri="{FF2B5EF4-FFF2-40B4-BE49-F238E27FC236}">
                <a16:creationId xmlns:a16="http://schemas.microsoft.com/office/drawing/2014/main" id="{FCFF87ED-D63B-012D-DA9D-CF2F2BE57CA4}"/>
              </a:ext>
            </a:extLst>
          </p:cNvPr>
          <p:cNvSpPr>
            <a:spLocks noGrp="1"/>
          </p:cNvSpPr>
          <p:nvPr>
            <p:ph type="pic" sz="quarter" idx="15" hasCustomPrompt="1"/>
          </p:nvPr>
        </p:nvSpPr>
        <p:spPr>
          <a:xfrm>
            <a:off x="2794066" y="3050466"/>
            <a:ext cx="2016000" cy="1116000"/>
          </a:xfrm>
        </p:spPr>
        <p:txBody>
          <a:bodyPr/>
          <a:lstStyle>
            <a:lvl1pPr marL="0" indent="0">
              <a:buNone/>
              <a:defRPr>
                <a:solidFill>
                  <a:schemeClr val="bg1"/>
                </a:solidFill>
              </a:defRPr>
            </a:lvl1pPr>
          </a:lstStyle>
          <a:p>
            <a:r>
              <a:rPr lang="nl-NL"/>
              <a:t>Logo</a:t>
            </a:r>
            <a:endParaRPr lang="en-NL"/>
          </a:p>
        </p:txBody>
      </p:sp>
      <p:sp>
        <p:nvSpPr>
          <p:cNvPr id="10" name="Tijdelijke aanduiding voor afbeelding 6">
            <a:extLst>
              <a:ext uri="{FF2B5EF4-FFF2-40B4-BE49-F238E27FC236}">
                <a16:creationId xmlns:a16="http://schemas.microsoft.com/office/drawing/2014/main" id="{06A37FAE-578D-AA49-D88C-EFB53C0DF4EB}"/>
              </a:ext>
            </a:extLst>
          </p:cNvPr>
          <p:cNvSpPr>
            <a:spLocks noGrp="1"/>
          </p:cNvSpPr>
          <p:nvPr>
            <p:ph type="pic" sz="quarter" idx="16" hasCustomPrompt="1"/>
          </p:nvPr>
        </p:nvSpPr>
        <p:spPr>
          <a:xfrm>
            <a:off x="5048651" y="3050466"/>
            <a:ext cx="2016000" cy="1116000"/>
          </a:xfrm>
        </p:spPr>
        <p:txBody>
          <a:bodyPr/>
          <a:lstStyle>
            <a:lvl1pPr marL="0" indent="0">
              <a:buNone/>
              <a:defRPr>
                <a:solidFill>
                  <a:schemeClr val="bg1"/>
                </a:solidFill>
              </a:defRPr>
            </a:lvl1pPr>
          </a:lstStyle>
          <a:p>
            <a:r>
              <a:rPr lang="nl-NL"/>
              <a:t>Logo</a:t>
            </a:r>
            <a:endParaRPr lang="en-NL"/>
          </a:p>
        </p:txBody>
      </p:sp>
      <p:sp>
        <p:nvSpPr>
          <p:cNvPr id="18" name="Tijdelijke aanduiding voor tekst 17">
            <a:extLst>
              <a:ext uri="{FF2B5EF4-FFF2-40B4-BE49-F238E27FC236}">
                <a16:creationId xmlns:a16="http://schemas.microsoft.com/office/drawing/2014/main" id="{905599C0-713D-CC9B-6CB8-88139CE0B415}"/>
              </a:ext>
            </a:extLst>
          </p:cNvPr>
          <p:cNvSpPr>
            <a:spLocks noGrp="1"/>
          </p:cNvSpPr>
          <p:nvPr>
            <p:ph type="body" sz="quarter" idx="17" hasCustomPrompt="1"/>
          </p:nvPr>
        </p:nvSpPr>
        <p:spPr>
          <a:xfrm>
            <a:off x="5048526" y="4571801"/>
            <a:ext cx="2016125" cy="1571625"/>
          </a:xfrm>
        </p:spPr>
        <p:txBody>
          <a:bodyPr>
            <a:normAutofit/>
          </a:bodyPr>
          <a:lstStyle>
            <a:lvl1pPr marL="0" indent="0">
              <a:buNone/>
              <a:defRPr sz="1400">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nl-NL"/>
              <a:t>Ruimte in te vullen voor auteur en/of datum.</a:t>
            </a:r>
            <a:endParaRPr lang="en-NL"/>
          </a:p>
        </p:txBody>
      </p:sp>
      <p:pic>
        <p:nvPicPr>
          <p:cNvPr id="21" name="Afbeelding 20" descr="Afbeelding met Lettertype, logo, Graphics&#10;&#10;Automatisch gegenereerde beschrijving">
            <a:extLst>
              <a:ext uri="{FF2B5EF4-FFF2-40B4-BE49-F238E27FC236}">
                <a16:creationId xmlns:a16="http://schemas.microsoft.com/office/drawing/2014/main" id="{05727BE5-A7F3-8E6E-B653-C2606F37EB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45107" y="6007710"/>
            <a:ext cx="1744714" cy="616218"/>
          </a:xfrm>
          <a:prstGeom prst="rect">
            <a:avLst/>
          </a:prstGeom>
        </p:spPr>
      </p:pic>
      <p:sp>
        <p:nvSpPr>
          <p:cNvPr id="2" name="Tekstvak 1">
            <a:extLst>
              <a:ext uri="{FF2B5EF4-FFF2-40B4-BE49-F238E27FC236}">
                <a16:creationId xmlns:a16="http://schemas.microsoft.com/office/drawing/2014/main" id="{29860828-6D51-BB0D-D52F-4E914778E43D}"/>
              </a:ext>
            </a:extLst>
          </p:cNvPr>
          <p:cNvSpPr txBox="1"/>
          <p:nvPr userDrawn="1"/>
        </p:nvSpPr>
        <p:spPr>
          <a:xfrm>
            <a:off x="539750" y="4571801"/>
            <a:ext cx="2016000" cy="1572162"/>
          </a:xfrm>
          <a:prstGeom prst="rect">
            <a:avLst/>
          </a:prstGeom>
          <a:noFill/>
        </p:spPr>
        <p:txBody>
          <a:bodyPr wrap="square" lIns="0" tIns="0" rIns="0" bIns="0" rtlCol="0">
            <a:spAutoFit/>
          </a:bodyPr>
          <a:lstStyle/>
          <a:p>
            <a:pPr>
              <a:lnSpc>
                <a:spcPct val="150000"/>
              </a:lnSpc>
            </a:pPr>
            <a:r>
              <a:rPr lang="nl-NL" sz="1400" b="1">
                <a:solidFill>
                  <a:schemeClr val="bg1"/>
                </a:solidFill>
              </a:rPr>
              <a:t>Contactgegevens</a:t>
            </a:r>
          </a:p>
          <a:p>
            <a:pPr>
              <a:lnSpc>
                <a:spcPct val="150000"/>
              </a:lnSpc>
            </a:pPr>
            <a:r>
              <a:rPr lang="nl-NL" sz="1400">
                <a:solidFill>
                  <a:schemeClr val="bg1"/>
                </a:solidFill>
              </a:rPr>
              <a:t>De Ronde Venen</a:t>
            </a:r>
          </a:p>
          <a:p>
            <a:pPr>
              <a:lnSpc>
                <a:spcPct val="150000"/>
              </a:lnSpc>
            </a:pPr>
            <a:r>
              <a:rPr lang="nl-NL" sz="1400">
                <a:solidFill>
                  <a:schemeClr val="bg1"/>
                </a:solidFill>
              </a:rPr>
              <a:t>Croonstadtlaan 111</a:t>
            </a:r>
          </a:p>
          <a:p>
            <a:pPr>
              <a:lnSpc>
                <a:spcPct val="150000"/>
              </a:lnSpc>
            </a:pPr>
            <a:r>
              <a:rPr lang="nl-NL" sz="1400">
                <a:solidFill>
                  <a:schemeClr val="bg1"/>
                </a:solidFill>
              </a:rPr>
              <a:t>3641 AL Mijdrecht</a:t>
            </a:r>
          </a:p>
          <a:p>
            <a:pPr>
              <a:lnSpc>
                <a:spcPct val="150000"/>
              </a:lnSpc>
            </a:pPr>
            <a:r>
              <a:rPr lang="nl-NL" sz="1400">
                <a:solidFill>
                  <a:schemeClr val="bg1"/>
                </a:solidFill>
              </a:rPr>
              <a:t>Telefoon: 0297 29 16 16</a:t>
            </a:r>
            <a:endParaRPr lang="en-NL" sz="1400">
              <a:solidFill>
                <a:schemeClr val="bg1"/>
              </a:solidFill>
            </a:endParaRPr>
          </a:p>
        </p:txBody>
      </p:sp>
      <p:sp>
        <p:nvSpPr>
          <p:cNvPr id="5" name="Tekstvak 4">
            <a:extLst>
              <a:ext uri="{FF2B5EF4-FFF2-40B4-BE49-F238E27FC236}">
                <a16:creationId xmlns:a16="http://schemas.microsoft.com/office/drawing/2014/main" id="{D88BC127-5951-2D88-B55C-491440040F09}"/>
              </a:ext>
            </a:extLst>
          </p:cNvPr>
          <p:cNvSpPr txBox="1"/>
          <p:nvPr userDrawn="1"/>
        </p:nvSpPr>
        <p:spPr>
          <a:xfrm>
            <a:off x="2794066" y="4571065"/>
            <a:ext cx="2016000" cy="1572162"/>
          </a:xfrm>
          <a:prstGeom prst="rect">
            <a:avLst/>
          </a:prstGeom>
          <a:noFill/>
        </p:spPr>
        <p:txBody>
          <a:bodyPr wrap="square" lIns="0" tIns="0" rIns="0" bIns="0" rtlCol="0">
            <a:spAutoFit/>
          </a:bodyPr>
          <a:lstStyle/>
          <a:p>
            <a:pPr>
              <a:lnSpc>
                <a:spcPct val="150000"/>
              </a:lnSpc>
            </a:pPr>
            <a:r>
              <a:rPr lang="nl-NL" sz="1400" b="0">
                <a:solidFill>
                  <a:schemeClr val="bg1"/>
                </a:solidFill>
              </a:rPr>
              <a:t>Postbus 250</a:t>
            </a:r>
          </a:p>
          <a:p>
            <a:pPr>
              <a:lnSpc>
                <a:spcPct val="150000"/>
              </a:lnSpc>
            </a:pPr>
            <a:r>
              <a:rPr lang="nl-NL" sz="1400" b="0">
                <a:solidFill>
                  <a:schemeClr val="bg1"/>
                </a:solidFill>
              </a:rPr>
              <a:t>3640 AG Mijdrecht</a:t>
            </a:r>
          </a:p>
          <a:p>
            <a:pPr>
              <a:lnSpc>
                <a:spcPct val="150000"/>
              </a:lnSpc>
            </a:pPr>
            <a:endParaRPr lang="nl-NL" sz="1400" b="0">
              <a:solidFill>
                <a:schemeClr val="bg1"/>
              </a:solidFill>
            </a:endParaRPr>
          </a:p>
          <a:p>
            <a:pPr>
              <a:lnSpc>
                <a:spcPct val="150000"/>
              </a:lnSpc>
            </a:pPr>
            <a:r>
              <a:rPr lang="nl-NL" sz="1400" b="0">
                <a:solidFill>
                  <a:schemeClr val="bg1"/>
                </a:solidFill>
              </a:rPr>
              <a:t>Kijk voor meer informatie op onze website</a:t>
            </a:r>
            <a:r>
              <a:rPr lang="nl-NL" sz="1400">
                <a:solidFill>
                  <a:schemeClr val="bg1"/>
                </a:solidFill>
              </a:rPr>
              <a:t>.</a:t>
            </a:r>
            <a:endParaRPr lang="nl-NL" sz="1400" b="0">
              <a:solidFill>
                <a:schemeClr val="bg1"/>
              </a:solidFill>
            </a:endParaRPr>
          </a:p>
        </p:txBody>
      </p:sp>
      <p:sp>
        <p:nvSpPr>
          <p:cNvPr id="8" name="Tekstvak 7">
            <a:extLst>
              <a:ext uri="{FF2B5EF4-FFF2-40B4-BE49-F238E27FC236}">
                <a16:creationId xmlns:a16="http://schemas.microsoft.com/office/drawing/2014/main" id="{BB9DC9A9-0DDA-4C2C-1DAF-720754355FE5}"/>
              </a:ext>
            </a:extLst>
          </p:cNvPr>
          <p:cNvSpPr txBox="1"/>
          <p:nvPr userDrawn="1"/>
        </p:nvSpPr>
        <p:spPr>
          <a:xfrm>
            <a:off x="7694986" y="6141873"/>
            <a:ext cx="2387057" cy="307777"/>
          </a:xfrm>
          <a:prstGeom prst="rect">
            <a:avLst/>
          </a:prstGeom>
          <a:noFill/>
        </p:spPr>
        <p:txBody>
          <a:bodyPr wrap="square" rtlCol="0" anchor="ctr">
            <a:spAutoFit/>
          </a:bodyPr>
          <a:lstStyle/>
          <a:p>
            <a:pPr algn="ctr"/>
            <a:r>
              <a:rPr lang="nl-NL" sz="1400">
                <a:solidFill>
                  <a:srgbClr val="009C8B"/>
                </a:solidFill>
              </a:rPr>
              <a:t>derondevenen.nl</a:t>
            </a:r>
            <a:endParaRPr lang="en-NL" sz="1400">
              <a:solidFill>
                <a:srgbClr val="009C8B"/>
              </a:solidFill>
            </a:endParaRPr>
          </a:p>
        </p:txBody>
      </p:sp>
    </p:spTree>
    <p:extLst>
      <p:ext uri="{BB962C8B-B14F-4D97-AF65-F5344CB8AC3E}">
        <p14:creationId xmlns:p14="http://schemas.microsoft.com/office/powerpoint/2010/main" val="1805647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s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a:t>Titel</a:t>
            </a:r>
            <a:endParaRPr lang="en-NL"/>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a:p>
        </p:txBody>
      </p:sp>
      <p:sp>
        <p:nvSpPr>
          <p:cNvPr id="6" name="Tijdelijke aanduiding voor tekst 5">
            <a:extLst>
              <a:ext uri="{FF2B5EF4-FFF2-40B4-BE49-F238E27FC236}">
                <a16:creationId xmlns:a16="http://schemas.microsoft.com/office/drawing/2014/main" id="{643D420F-C8A1-FDEF-C1FF-FDE730DD73D8}"/>
              </a:ext>
            </a:extLst>
          </p:cNvPr>
          <p:cNvSpPr>
            <a:spLocks noGrp="1"/>
          </p:cNvSpPr>
          <p:nvPr>
            <p:ph type="body" sz="quarter" idx="11" hasCustomPrompt="1"/>
          </p:nvPr>
        </p:nvSpPr>
        <p:spPr>
          <a:xfrm>
            <a:off x="539750" y="1782415"/>
            <a:ext cx="10814050" cy="4351338"/>
          </a:xfrm>
        </p:spPr>
        <p:txBody>
          <a:bodyPr lIns="0" tIns="0" rIns="0" bIns="0"/>
          <a:lstStyle>
            <a:lvl1pPr marL="285750" indent="-285750">
              <a:buFont typeface="Arial" panose="020B0604020202020204" pitchFamily="34" charset="0"/>
              <a:buChar char="•"/>
              <a:defRPr/>
            </a:lvl1pPr>
          </a:lstStyle>
          <a:p>
            <a:pPr marL="0" indent="0">
              <a:buNone/>
            </a:pPr>
            <a:r>
              <a:rPr lang="nl-NL"/>
              <a:t>Maak een lijst met opsomtekens of nummers</a:t>
            </a:r>
          </a:p>
          <a:p>
            <a:r>
              <a:rPr lang="nl-NL"/>
              <a:t>Opsomming eerste niveau</a:t>
            </a:r>
          </a:p>
          <a:p>
            <a:pPr lvl="1"/>
            <a:r>
              <a:rPr lang="nl-NL"/>
              <a:t>Opsomming tweede niveau</a:t>
            </a:r>
          </a:p>
          <a:p>
            <a:pPr lvl="2"/>
            <a:r>
              <a:rPr lang="nl-NL"/>
              <a:t>Opsomming derde niveau</a:t>
            </a:r>
          </a:p>
          <a:p>
            <a:pPr marL="0" indent="0">
              <a:buNone/>
            </a:pPr>
            <a:endParaRPr lang="nl-NL"/>
          </a:p>
          <a:p>
            <a:pPr marL="0" indent="0">
              <a:buNone/>
            </a:pPr>
            <a:r>
              <a:rPr lang="nl-NL"/>
              <a:t>Druk op Enter om meer opsomtekens toe te voegen.</a:t>
            </a:r>
          </a:p>
          <a:p>
            <a:pPr marL="0" indent="0">
              <a:buNone/>
            </a:pPr>
            <a:r>
              <a:rPr lang="nl-NL"/>
              <a:t>Druk op Tab of Lijstniveau verhogen voor een lijst met niveaus.</a:t>
            </a:r>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a:t>Ondertitel</a:t>
            </a:r>
            <a:endParaRPr lang="en-NL"/>
          </a:p>
        </p:txBody>
      </p:sp>
    </p:spTree>
    <p:extLst>
      <p:ext uri="{BB962C8B-B14F-4D97-AF65-F5344CB8AC3E}">
        <p14:creationId xmlns:p14="http://schemas.microsoft.com/office/powerpoint/2010/main" val="2746961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of 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B9FB9C-5DAE-C286-F554-E36833DD8D39}"/>
              </a:ext>
            </a:extLst>
          </p:cNvPr>
          <p:cNvSpPr>
            <a:spLocks noGrp="1"/>
          </p:cNvSpPr>
          <p:nvPr>
            <p:ph type="title" hasCustomPrompt="1"/>
          </p:nvPr>
        </p:nvSpPr>
        <p:spPr>
          <a:xfrm>
            <a:off x="540000" y="540000"/>
            <a:ext cx="6710464" cy="625253"/>
          </a:xfrm>
        </p:spPr>
        <p:txBody>
          <a:bodyPr/>
          <a:lstStyle>
            <a:lvl1pPr>
              <a:defRPr/>
            </a:lvl1pPr>
          </a:lstStyle>
          <a:p>
            <a:r>
              <a:rPr lang="nl-NL"/>
              <a:t>Agenda of inhoudsopgave</a:t>
            </a:r>
            <a:endParaRPr lang="en-NL"/>
          </a:p>
        </p:txBody>
      </p:sp>
      <p:sp>
        <p:nvSpPr>
          <p:cNvPr id="5" name="Tijdelijke aanduiding voor afbeelding 4">
            <a:extLst>
              <a:ext uri="{FF2B5EF4-FFF2-40B4-BE49-F238E27FC236}">
                <a16:creationId xmlns:a16="http://schemas.microsoft.com/office/drawing/2014/main" id="{B41EB683-8767-48BB-D02F-A317B2015AB4}"/>
              </a:ext>
            </a:extLst>
          </p:cNvPr>
          <p:cNvSpPr>
            <a:spLocks noGrp="1"/>
          </p:cNvSpPr>
          <p:nvPr>
            <p:ph type="pic" sz="quarter" idx="11" hasCustomPrompt="1"/>
          </p:nvPr>
        </p:nvSpPr>
        <p:spPr>
          <a:xfrm>
            <a:off x="7639050" y="0"/>
            <a:ext cx="4552950" cy="6858000"/>
          </a:xfrm>
          <a:prstGeom prst="rect">
            <a:avLst/>
          </a:prstGeom>
          <a:blipFill>
            <a:blip r:embed="rId2"/>
            <a:stretch>
              <a:fillRect/>
            </a:stretch>
          </a:blipFill>
        </p:spPr>
        <p:txBody>
          <a:bodyPr/>
          <a:lstStyle>
            <a:lvl1pPr marL="0" indent="0">
              <a:buNone/>
              <a:defRPr/>
            </a:lvl1pPr>
          </a:lstStyle>
          <a:p>
            <a:r>
              <a:rPr lang="nl-NL"/>
              <a:t>Klik op het pictogram om een afbeelding toe te voegen</a:t>
            </a:r>
            <a:endParaRPr lang="en-NL"/>
          </a:p>
        </p:txBody>
      </p:sp>
      <p:sp>
        <p:nvSpPr>
          <p:cNvPr id="7" name="Tijdelijke aanduiding voor tekst 6">
            <a:extLst>
              <a:ext uri="{FF2B5EF4-FFF2-40B4-BE49-F238E27FC236}">
                <a16:creationId xmlns:a16="http://schemas.microsoft.com/office/drawing/2014/main" id="{0D32FE0A-335E-2A25-6FEE-0829113F7723}"/>
              </a:ext>
            </a:extLst>
          </p:cNvPr>
          <p:cNvSpPr>
            <a:spLocks noGrp="1"/>
          </p:cNvSpPr>
          <p:nvPr>
            <p:ph type="body" sz="quarter" idx="12" hasCustomPrompt="1"/>
          </p:nvPr>
        </p:nvSpPr>
        <p:spPr>
          <a:xfrm>
            <a:off x="540000" y="1423988"/>
            <a:ext cx="6710463" cy="534987"/>
          </a:xfrm>
          <a:prstGeom prst="rect">
            <a:avLst/>
          </a:prstGeom>
          <a:solidFill>
            <a:schemeClr val="bg1"/>
          </a:solidFill>
          <a:ln w="22225">
            <a:noFill/>
          </a:ln>
          <a:effectLst>
            <a:outerShdw dist="25400" dir="5400000" algn="tl"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a:t>1. Hoofdstuk of agendapunt 1</a:t>
            </a:r>
            <a:endParaRPr lang="en-NL"/>
          </a:p>
        </p:txBody>
      </p:sp>
      <p:sp>
        <p:nvSpPr>
          <p:cNvPr id="9" name="Tijdelijke aanduiding voor tekst 6">
            <a:extLst>
              <a:ext uri="{FF2B5EF4-FFF2-40B4-BE49-F238E27FC236}">
                <a16:creationId xmlns:a16="http://schemas.microsoft.com/office/drawing/2014/main" id="{F45F52C9-0871-2389-1606-B3B31E048EEF}"/>
              </a:ext>
            </a:extLst>
          </p:cNvPr>
          <p:cNvSpPr>
            <a:spLocks noGrp="1"/>
          </p:cNvSpPr>
          <p:nvPr>
            <p:ph type="body" sz="quarter" idx="13" hasCustomPrompt="1"/>
          </p:nvPr>
        </p:nvSpPr>
        <p:spPr>
          <a:xfrm>
            <a:off x="540000" y="2118552"/>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a:t>2. Hoofdstuk of agendapunt 2</a:t>
            </a:r>
            <a:endParaRPr lang="en-NL"/>
          </a:p>
        </p:txBody>
      </p:sp>
      <p:sp>
        <p:nvSpPr>
          <p:cNvPr id="11" name="Tijdelijke aanduiding voor tekst 6">
            <a:extLst>
              <a:ext uri="{FF2B5EF4-FFF2-40B4-BE49-F238E27FC236}">
                <a16:creationId xmlns:a16="http://schemas.microsoft.com/office/drawing/2014/main" id="{4EC0CEC7-DBCE-FCCF-04A6-57731FEF6261}"/>
              </a:ext>
            </a:extLst>
          </p:cNvPr>
          <p:cNvSpPr>
            <a:spLocks noGrp="1"/>
          </p:cNvSpPr>
          <p:nvPr>
            <p:ph type="body" sz="quarter" idx="14" hasCustomPrompt="1"/>
          </p:nvPr>
        </p:nvSpPr>
        <p:spPr>
          <a:xfrm>
            <a:off x="540000" y="2806372"/>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a:t>3. Hoofdstuk of agendapunt 3</a:t>
            </a:r>
            <a:endParaRPr lang="en-NL"/>
          </a:p>
        </p:txBody>
      </p:sp>
      <p:sp>
        <p:nvSpPr>
          <p:cNvPr id="13" name="Tijdelijke aanduiding voor tekst 6">
            <a:extLst>
              <a:ext uri="{FF2B5EF4-FFF2-40B4-BE49-F238E27FC236}">
                <a16:creationId xmlns:a16="http://schemas.microsoft.com/office/drawing/2014/main" id="{5E42B11A-829F-2E59-FBE3-54A259F63837}"/>
              </a:ext>
            </a:extLst>
          </p:cNvPr>
          <p:cNvSpPr>
            <a:spLocks noGrp="1"/>
          </p:cNvSpPr>
          <p:nvPr>
            <p:ph type="body" sz="quarter" idx="15" hasCustomPrompt="1"/>
          </p:nvPr>
        </p:nvSpPr>
        <p:spPr>
          <a:xfrm>
            <a:off x="540000" y="3500936"/>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a:t>4. Hoofdstuk of agendapunt 4</a:t>
            </a:r>
            <a:endParaRPr lang="en-NL"/>
          </a:p>
        </p:txBody>
      </p:sp>
      <p:sp>
        <p:nvSpPr>
          <p:cNvPr id="15" name="Tijdelijke aanduiding voor tekst 6">
            <a:extLst>
              <a:ext uri="{FF2B5EF4-FFF2-40B4-BE49-F238E27FC236}">
                <a16:creationId xmlns:a16="http://schemas.microsoft.com/office/drawing/2014/main" id="{61D5C958-FF78-728A-ED7C-B0BDFD24A84E}"/>
              </a:ext>
            </a:extLst>
          </p:cNvPr>
          <p:cNvSpPr>
            <a:spLocks noGrp="1"/>
          </p:cNvSpPr>
          <p:nvPr>
            <p:ph type="body" sz="quarter" idx="16" hasCustomPrompt="1"/>
          </p:nvPr>
        </p:nvSpPr>
        <p:spPr>
          <a:xfrm>
            <a:off x="540000" y="4198196"/>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a:t>5. Hoofdstuk of agendapunt 5</a:t>
            </a:r>
            <a:endParaRPr lang="en-NL"/>
          </a:p>
        </p:txBody>
      </p:sp>
      <p:sp>
        <p:nvSpPr>
          <p:cNvPr id="17" name="Tijdelijke aanduiding voor tekst 6">
            <a:extLst>
              <a:ext uri="{FF2B5EF4-FFF2-40B4-BE49-F238E27FC236}">
                <a16:creationId xmlns:a16="http://schemas.microsoft.com/office/drawing/2014/main" id="{BA78C3B7-EE28-E335-8A8B-06907D7A9729}"/>
              </a:ext>
            </a:extLst>
          </p:cNvPr>
          <p:cNvSpPr>
            <a:spLocks noGrp="1"/>
          </p:cNvSpPr>
          <p:nvPr>
            <p:ph type="body" sz="quarter" idx="17" hasCustomPrompt="1"/>
          </p:nvPr>
        </p:nvSpPr>
        <p:spPr>
          <a:xfrm>
            <a:off x="540000" y="4892760"/>
            <a:ext cx="6710463" cy="534987"/>
          </a:xfrm>
          <a:prstGeom prst="rect">
            <a:avLst/>
          </a:prstGeom>
          <a:solidFill>
            <a:schemeClr val="bg1"/>
          </a:solidFill>
          <a:effectLst>
            <a:outerShdw dist="25400" dir="5400000" algn="ctr" rotWithShape="0">
              <a:srgbClr val="009C8B"/>
            </a:outerShdw>
          </a:effectLst>
        </p:spPr>
        <p:txBody>
          <a:bodyPr wrap="none" lIns="0" tIns="0" rIns="0" bIns="0" anchor="ctr">
            <a:norm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r>
              <a:rPr lang="nl-NL"/>
              <a:t>Minder hoofdstukken of agendapunten?  Verwijder de velden handmatig.</a:t>
            </a:r>
            <a:endParaRPr lang="en-NL"/>
          </a:p>
        </p:txBody>
      </p:sp>
    </p:spTree>
    <p:extLst>
      <p:ext uri="{BB962C8B-B14F-4D97-AF65-F5344CB8AC3E}">
        <p14:creationId xmlns:p14="http://schemas.microsoft.com/office/powerpoint/2010/main" val="98752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Quote of uitgelicht">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0" y="0"/>
            <a:ext cx="12192000" cy="6858000"/>
          </a:xfrm>
          <a:prstGeom prst="rect">
            <a:avLst/>
          </a:prstGeom>
          <a:blipFill>
            <a:blip r:embed="rId2"/>
            <a:stretch>
              <a:fillRect/>
            </a:stretch>
          </a:blipFill>
        </p:spPr>
        <p:txBody>
          <a:bodyPr/>
          <a:lstStyle>
            <a:lvl1pPr marL="0" indent="0">
              <a:buNone/>
              <a:defRPr>
                <a:latin typeface="Seaford" panose="00000500000000000000" pitchFamily="2" charset="0"/>
              </a:defRPr>
            </a:lvl1pPr>
          </a:lstStyle>
          <a:p>
            <a:r>
              <a:rPr lang="nl-NL"/>
              <a:t>Klik op het pictogram om een afbeelding toe te voegen</a:t>
            </a:r>
            <a:endParaRPr lang="en-NL"/>
          </a:p>
        </p:txBody>
      </p:sp>
      <p:sp>
        <p:nvSpPr>
          <p:cNvPr id="2" name="Titel 1">
            <a:extLst>
              <a:ext uri="{FF2B5EF4-FFF2-40B4-BE49-F238E27FC236}">
                <a16:creationId xmlns:a16="http://schemas.microsoft.com/office/drawing/2014/main" id="{BF46AF70-80B8-A067-1007-97D4C969BA67}"/>
              </a:ext>
            </a:extLst>
          </p:cNvPr>
          <p:cNvSpPr>
            <a:spLocks noGrp="1"/>
          </p:cNvSpPr>
          <p:nvPr>
            <p:ph type="ctrTitle" hasCustomPrompt="1"/>
          </p:nvPr>
        </p:nvSpPr>
        <p:spPr>
          <a:xfrm>
            <a:off x="0" y="1224535"/>
            <a:ext cx="6096000" cy="1468660"/>
          </a:xfrm>
          <a:gradFill flip="none" rotWithShape="1">
            <a:gsLst>
              <a:gs pos="0">
                <a:srgbClr val="009C8B">
                  <a:shade val="30000"/>
                  <a:satMod val="115000"/>
                </a:srgbClr>
              </a:gs>
              <a:gs pos="81000">
                <a:srgbClr val="009C8B">
                  <a:shade val="67500"/>
                  <a:satMod val="115000"/>
                </a:srgbClr>
              </a:gs>
              <a:gs pos="100000">
                <a:srgbClr val="9AC61E"/>
              </a:gs>
            </a:gsLst>
            <a:lin ang="2400000" scaled="0"/>
            <a:tileRect/>
          </a:gradFill>
        </p:spPr>
        <p:txBody>
          <a:bodyPr wrap="square" lIns="432000" tIns="180000" rIns="720000" bIns="180000" anchor="t">
            <a:normAutofit/>
          </a:bodyPr>
          <a:lstStyle>
            <a:lvl1pPr algn="l">
              <a:defRPr sz="3600">
                <a:solidFill>
                  <a:schemeClr val="bg1"/>
                </a:solidFill>
                <a:latin typeface="Seaford" panose="00000500000000000000" pitchFamily="2" charset="0"/>
              </a:defRPr>
            </a:lvl1pPr>
          </a:lstStyle>
          <a:p>
            <a:r>
              <a:rPr lang="nl-NL"/>
              <a:t>“Uitgelicht stuk tekst of quote”</a:t>
            </a:r>
            <a:endParaRPr lang="en-NL"/>
          </a:p>
        </p:txBody>
      </p:sp>
    </p:spTree>
    <p:extLst>
      <p:ext uri="{BB962C8B-B14F-4D97-AF65-F5344CB8AC3E}">
        <p14:creationId xmlns:p14="http://schemas.microsoft.com/office/powerpoint/2010/main" val="336160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en afbeeld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a:t>Titel</a:t>
            </a:r>
            <a:endParaRPr lang="en-NL"/>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a:t>Ondertitel</a:t>
            </a:r>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782415"/>
            <a:ext cx="5040000" cy="4308475"/>
          </a:xfrm>
        </p:spPr>
        <p:txBody>
          <a:bodyPr lIns="0" tIns="0" rIns="0" bIns="0"/>
          <a:lstStyle>
            <a:lvl1pPr>
              <a:defRPr/>
            </a:lvl1pPr>
          </a:lstStyle>
          <a:p>
            <a:pPr marL="0" indent="0">
              <a:buNone/>
            </a:pPr>
            <a:r>
              <a:rPr lang="nl-NL"/>
              <a:t>Plaats links de tekst en rechts een foto.</a:t>
            </a:r>
            <a:endParaRPr lang="en-NL"/>
          </a:p>
        </p:txBody>
      </p:sp>
      <p:sp>
        <p:nvSpPr>
          <p:cNvPr id="6" name="Tijdelijke aanduiding voor afbeelding 5">
            <a:extLst>
              <a:ext uri="{FF2B5EF4-FFF2-40B4-BE49-F238E27FC236}">
                <a16:creationId xmlns:a16="http://schemas.microsoft.com/office/drawing/2014/main" id="{0507FEE3-0CD9-426E-D735-87C00D2463E0}"/>
              </a:ext>
            </a:extLst>
          </p:cNvPr>
          <p:cNvSpPr>
            <a:spLocks noGrp="1"/>
          </p:cNvSpPr>
          <p:nvPr>
            <p:ph type="pic" sz="quarter" idx="15" hasCustomPrompt="1"/>
          </p:nvPr>
        </p:nvSpPr>
        <p:spPr>
          <a:xfrm>
            <a:off x="5956300" y="1782763"/>
            <a:ext cx="5040313" cy="4308475"/>
          </a:xfrm>
          <a:blipFill>
            <a:blip r:embed="rId2"/>
            <a:stretch>
              <a:fillRect/>
            </a:stretch>
          </a:blipFill>
        </p:spPr>
        <p:txBody>
          <a:bodyPr/>
          <a:lstStyle>
            <a:lvl1pPr marL="0" indent="0">
              <a:buNone/>
              <a:defRPr>
                <a:solidFill>
                  <a:schemeClr val="bg1"/>
                </a:solidFill>
              </a:defRPr>
            </a:lvl1pPr>
          </a:lstStyle>
          <a:p>
            <a:pPr marL="0" marR="0" lvl="0" indent="0" algn="l" defTabSz="914400" rtl="0" eaLnBrk="1" fontAlgn="auto" latinLnBrk="0" hangingPunct="1">
              <a:lnSpc>
                <a:spcPct val="90000"/>
              </a:lnSpc>
              <a:spcBef>
                <a:spcPts val="1000"/>
              </a:spcBef>
              <a:spcAft>
                <a:spcPts val="0"/>
              </a:spcAft>
              <a:buClr>
                <a:srgbClr val="009C8B"/>
              </a:buClr>
              <a:buSzTx/>
              <a:buFont typeface="Arial" panose="020B0604020202020204" pitchFamily="34" charset="0"/>
              <a:buNone/>
              <a:tabLst/>
              <a:defRPr/>
            </a:pPr>
            <a:r>
              <a:rPr lang="nl-NL"/>
              <a:t>Klik op het pictogram om een afbeelding toe te voegen</a:t>
            </a:r>
            <a:endParaRPr lang="en-NL"/>
          </a:p>
        </p:txBody>
      </p:sp>
    </p:spTree>
    <p:extLst>
      <p:ext uri="{BB962C8B-B14F-4D97-AF65-F5344CB8AC3E}">
        <p14:creationId xmlns:p14="http://schemas.microsoft.com/office/powerpoint/2010/main" val="3926878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lvl1pPr>
              <a:defRPr/>
            </a:lvl1pPr>
          </a:lstStyle>
          <a:p>
            <a:r>
              <a:rPr lang="nl-NL"/>
              <a:t>Titel</a:t>
            </a:r>
            <a:endParaRPr lang="en-NL"/>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pPr lvl="0"/>
            <a:r>
              <a:rPr lang="nl-NL"/>
              <a:t>Ondertitel</a:t>
            </a:r>
            <a:endParaRPr lang="en-NL"/>
          </a:p>
        </p:txBody>
      </p:sp>
      <p:sp>
        <p:nvSpPr>
          <p:cNvPr id="5" name="Tijdelijke aanduiding voor inhoud 4">
            <a:extLst>
              <a:ext uri="{FF2B5EF4-FFF2-40B4-BE49-F238E27FC236}">
                <a16:creationId xmlns:a16="http://schemas.microsoft.com/office/drawing/2014/main" id="{DCFC101E-392D-B1D1-64CE-CC84C6DEB353}"/>
              </a:ext>
            </a:extLst>
          </p:cNvPr>
          <p:cNvSpPr>
            <a:spLocks noGrp="1"/>
          </p:cNvSpPr>
          <p:nvPr>
            <p:ph sz="quarter" idx="13" hasCustomPrompt="1"/>
          </p:nvPr>
        </p:nvSpPr>
        <p:spPr>
          <a:xfrm>
            <a:off x="6096000" y="1782415"/>
            <a:ext cx="5040000" cy="4308475"/>
          </a:xfrm>
        </p:spPr>
        <p:txBody>
          <a:bodyPr lIns="0" tIns="0" rIns="0" bIns="0"/>
          <a:lstStyle/>
          <a:p>
            <a:pPr marL="0" indent="0">
              <a:buNone/>
            </a:pPr>
            <a:r>
              <a:rPr lang="nl-NL"/>
              <a:t>Schrijf een tekst of een opsomming:</a:t>
            </a:r>
          </a:p>
          <a:p>
            <a:pPr marL="342900" indent="-342900">
              <a:buFont typeface="+mj-lt"/>
              <a:buAutoNum type="arabicPeriod"/>
            </a:pPr>
            <a:r>
              <a:rPr lang="nl-NL"/>
              <a:t>Nummer 1</a:t>
            </a:r>
          </a:p>
          <a:p>
            <a:pPr marL="342900" indent="-342900">
              <a:buFont typeface="+mj-lt"/>
              <a:buAutoNum type="arabicPeriod"/>
            </a:pPr>
            <a:r>
              <a:rPr lang="nl-NL"/>
              <a:t>Nummer 2</a:t>
            </a:r>
          </a:p>
          <a:p>
            <a:pPr marL="800100" lvl="1" indent="-342900">
              <a:buFont typeface="+mj-lt"/>
              <a:buAutoNum type="arabicPeriod"/>
            </a:pPr>
            <a:r>
              <a:rPr lang="nl-NL"/>
              <a:t>Nummer 1 op het niveau eronder</a:t>
            </a:r>
          </a:p>
          <a:p>
            <a:pPr marL="800100" lvl="1" indent="-342900">
              <a:buFont typeface="+mj-lt"/>
              <a:buAutoNum type="arabicPeriod"/>
            </a:pPr>
            <a:r>
              <a:rPr lang="en-GB"/>
              <a:t>Nummer 2 op het </a:t>
            </a:r>
            <a:r>
              <a:rPr lang="nl-NL" noProof="0"/>
              <a:t>niveau eronder</a:t>
            </a:r>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782415"/>
            <a:ext cx="5040000" cy="4308475"/>
          </a:xfrm>
        </p:spPr>
        <p:txBody>
          <a:bodyPr lIns="0" tIns="0" rIns="0" bIns="0"/>
          <a:lstStyle>
            <a:lvl1pPr>
              <a:defRPr/>
            </a:lvl1pPr>
          </a:lstStyle>
          <a:p>
            <a:pPr marL="0" indent="0">
              <a:buNone/>
            </a:pPr>
            <a:r>
              <a:rPr lang="nl-NL"/>
              <a:t>Twee tekstblokken naast elkaar.</a:t>
            </a:r>
            <a:endParaRPr lang="en-NL"/>
          </a:p>
        </p:txBody>
      </p:sp>
    </p:spTree>
    <p:extLst>
      <p:ext uri="{BB962C8B-B14F-4D97-AF65-F5344CB8AC3E}">
        <p14:creationId xmlns:p14="http://schemas.microsoft.com/office/powerpoint/2010/main" val="343841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Grafiek">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a:xfrm>
            <a:off x="540000" y="540000"/>
            <a:ext cx="6660380" cy="553998"/>
          </a:xfrm>
        </p:spPr>
        <p:txBody>
          <a:bodyPr>
            <a:normAutofit/>
          </a:bodyPr>
          <a:lstStyle>
            <a:lvl1pPr>
              <a:defRPr/>
            </a:lvl1pPr>
          </a:lstStyle>
          <a:p>
            <a:r>
              <a:rPr lang="nl-NL"/>
              <a:t>Grafiek</a:t>
            </a:r>
            <a:endParaRPr lang="en-NL"/>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a:xfrm>
            <a:off x="4690768" y="6338093"/>
            <a:ext cx="2810464" cy="401638"/>
          </a:xfrm>
        </p:spPr>
        <p:txBody>
          <a:bodyPr/>
          <a:lstStyle/>
          <a:p>
            <a:r>
              <a:rPr lang="nl-NL"/>
              <a:t>Slide </a:t>
            </a:r>
            <a:fld id="{2468FC25-159C-4E7C-B830-A646E5FDEBC9}" type="slidenum">
              <a:rPr lang="nl-NL" smtClean="0"/>
              <a:pPr/>
              <a:t>‹nr.›</a:t>
            </a:fld>
            <a:endParaRPr lang="en-NL"/>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6660901" cy="331093"/>
          </a:xfrm>
        </p:spPr>
        <p:txBody>
          <a:bodyPr lIns="0" tIns="0" rIns="0" bIns="0"/>
          <a:lstStyle>
            <a:lvl1pPr marL="0" indent="0">
              <a:buNone/>
              <a:defRPr sz="2400"/>
            </a:lvl1pPr>
          </a:lstStyle>
          <a:p>
            <a:pPr marL="0" marR="0" lvl="0" indent="0" algn="l" defTabSz="914400" rtl="0" eaLnBrk="1" fontAlgn="auto" latinLnBrk="0" hangingPunct="1">
              <a:lnSpc>
                <a:spcPct val="90000"/>
              </a:lnSpc>
              <a:spcBef>
                <a:spcPts val="1000"/>
              </a:spcBef>
              <a:spcAft>
                <a:spcPts val="0"/>
              </a:spcAft>
              <a:buClr>
                <a:srgbClr val="009C8B"/>
              </a:buClr>
              <a:buSzTx/>
              <a:buFont typeface="Arial" panose="020B0604020202020204" pitchFamily="34" charset="0"/>
              <a:buNone/>
              <a:tabLst/>
              <a:defRPr/>
            </a:pPr>
            <a:r>
              <a:rPr lang="nl-NL"/>
              <a:t>De 6 kleuren worden automatisch goed gezet.</a:t>
            </a:r>
            <a:endParaRPr lang="en-NL"/>
          </a:p>
        </p:txBody>
      </p:sp>
      <p:sp>
        <p:nvSpPr>
          <p:cNvPr id="4" name="Tijdelijke aanduiding voor afbeelding 4">
            <a:extLst>
              <a:ext uri="{FF2B5EF4-FFF2-40B4-BE49-F238E27FC236}">
                <a16:creationId xmlns:a16="http://schemas.microsoft.com/office/drawing/2014/main" id="{1A252827-E215-29CC-7872-DC2F851BAE56}"/>
              </a:ext>
            </a:extLst>
          </p:cNvPr>
          <p:cNvSpPr>
            <a:spLocks noGrp="1"/>
          </p:cNvSpPr>
          <p:nvPr>
            <p:ph type="pic" sz="quarter" idx="11" hasCustomPrompt="1"/>
          </p:nvPr>
        </p:nvSpPr>
        <p:spPr>
          <a:xfrm>
            <a:off x="7639050" y="0"/>
            <a:ext cx="4552950" cy="6858000"/>
          </a:xfrm>
          <a:prstGeom prst="rect">
            <a:avLst/>
          </a:prstGeom>
          <a:blipFill>
            <a:blip r:embed="rId2"/>
            <a:stretch>
              <a:fillRect/>
            </a:stretch>
          </a:blipFill>
        </p:spPr>
        <p:txBody>
          <a:bodyPr/>
          <a:lstStyle>
            <a:lvl1pPr marL="0" indent="0">
              <a:buNone/>
              <a:defRPr/>
            </a:lvl1pPr>
          </a:lstStyle>
          <a:p>
            <a:r>
              <a:rPr lang="nl-NL"/>
              <a:t>Klik op het pictogram om een afbeelding toe te voegen</a:t>
            </a:r>
            <a:endParaRPr lang="en-NL"/>
          </a:p>
        </p:txBody>
      </p:sp>
      <p:sp>
        <p:nvSpPr>
          <p:cNvPr id="6" name="Tijdelijke aanduiding voor grafiek 5">
            <a:extLst>
              <a:ext uri="{FF2B5EF4-FFF2-40B4-BE49-F238E27FC236}">
                <a16:creationId xmlns:a16="http://schemas.microsoft.com/office/drawing/2014/main" id="{0940A98B-4674-6A55-E2BB-C2D1049E0E1B}"/>
              </a:ext>
            </a:extLst>
          </p:cNvPr>
          <p:cNvSpPr>
            <a:spLocks noGrp="1"/>
          </p:cNvSpPr>
          <p:nvPr>
            <p:ph type="chart" sz="quarter" idx="15" hasCustomPrompt="1"/>
          </p:nvPr>
        </p:nvSpPr>
        <p:spPr>
          <a:xfrm>
            <a:off x="539750" y="1782763"/>
            <a:ext cx="6659563" cy="4308475"/>
          </a:xfrm>
        </p:spPr>
        <p:txBody>
          <a:bodyPr/>
          <a:lstStyle>
            <a:lvl1pPr marL="0" indent="0">
              <a:buNone/>
              <a:defRPr/>
            </a:lvl1pPr>
          </a:lstStyle>
          <a:p>
            <a:r>
              <a:rPr lang="nl-NL"/>
              <a:t>Klik op het icoon hieronder om een grafiek of diagram in te voegen</a:t>
            </a:r>
          </a:p>
        </p:txBody>
      </p:sp>
    </p:spTree>
    <p:extLst>
      <p:ext uri="{BB962C8B-B14F-4D97-AF65-F5344CB8AC3E}">
        <p14:creationId xmlns:p14="http://schemas.microsoft.com/office/powerpoint/2010/main" val="4271238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el media opti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2862BE-0F1C-5C87-815A-5960C72D88EE}"/>
              </a:ext>
            </a:extLst>
          </p:cNvPr>
          <p:cNvSpPr>
            <a:spLocks noGrp="1"/>
          </p:cNvSpPr>
          <p:nvPr>
            <p:ph type="title" hasCustomPrompt="1"/>
          </p:nvPr>
        </p:nvSpPr>
        <p:spPr/>
        <p:txBody>
          <a:bodyPr/>
          <a:lstStyle/>
          <a:p>
            <a:r>
              <a:rPr lang="nl-NL"/>
              <a:t>Slide met meer opties</a:t>
            </a:r>
            <a:endParaRPr lang="en-NL"/>
          </a:p>
        </p:txBody>
      </p:sp>
      <p:sp>
        <p:nvSpPr>
          <p:cNvPr id="3" name="Tijdelijke aanduiding voor voettekst 2">
            <a:extLst>
              <a:ext uri="{FF2B5EF4-FFF2-40B4-BE49-F238E27FC236}">
                <a16:creationId xmlns:a16="http://schemas.microsoft.com/office/drawing/2014/main" id="{92C75E4C-CE63-4157-D046-360027BA4592}"/>
              </a:ext>
            </a:extLst>
          </p:cNvPr>
          <p:cNvSpPr>
            <a:spLocks noGrp="1"/>
          </p:cNvSpPr>
          <p:nvPr>
            <p:ph type="ftr" sz="quarter" idx="10"/>
          </p:nvPr>
        </p:nvSpPr>
        <p:spPr/>
        <p:txBody>
          <a:bodyPr/>
          <a:lstStyle/>
          <a:p>
            <a:r>
              <a:rPr lang="nl-NL"/>
              <a:t>Slide </a:t>
            </a:r>
            <a:fld id="{2468FC25-159C-4E7C-B830-A646E5FDEBC9}" type="slidenum">
              <a:rPr lang="nl-NL" smtClean="0"/>
              <a:pPr/>
              <a:t>‹nr.›</a:t>
            </a:fld>
            <a:endParaRPr lang="en-NL"/>
          </a:p>
        </p:txBody>
      </p:sp>
      <p:sp>
        <p:nvSpPr>
          <p:cNvPr id="9" name="Tijdelijke aanduiding voor tekst 8">
            <a:extLst>
              <a:ext uri="{FF2B5EF4-FFF2-40B4-BE49-F238E27FC236}">
                <a16:creationId xmlns:a16="http://schemas.microsoft.com/office/drawing/2014/main" id="{20422DF4-1EB5-2EC4-1AF4-5C63BF680027}"/>
              </a:ext>
            </a:extLst>
          </p:cNvPr>
          <p:cNvSpPr>
            <a:spLocks noGrp="1"/>
          </p:cNvSpPr>
          <p:nvPr>
            <p:ph type="body" sz="quarter" idx="12" hasCustomPrompt="1"/>
          </p:nvPr>
        </p:nvSpPr>
        <p:spPr>
          <a:xfrm>
            <a:off x="539482" y="1228725"/>
            <a:ext cx="10044381" cy="331093"/>
          </a:xfrm>
        </p:spPr>
        <p:txBody>
          <a:bodyPr lIns="0" tIns="0" rIns="0" bIns="0"/>
          <a:lstStyle>
            <a:lvl1pPr marL="0" indent="0">
              <a:buNone/>
              <a:defRPr sz="2400"/>
            </a:lvl1pPr>
          </a:lstStyle>
          <a:p>
            <a:r>
              <a:rPr lang="nl-NL" sz="2400">
                <a:effectLst/>
                <a:latin typeface="+mj-lt"/>
              </a:rPr>
              <a:t>Tekst met gekleurd vlak en afbeelding.</a:t>
            </a:r>
            <a:endParaRPr lang="en-NL">
              <a:latin typeface="+mj-lt"/>
            </a:endParaRPr>
          </a:p>
        </p:txBody>
      </p:sp>
      <p:sp>
        <p:nvSpPr>
          <p:cNvPr id="5" name="Tijdelijke aanduiding voor inhoud 4">
            <a:extLst>
              <a:ext uri="{FF2B5EF4-FFF2-40B4-BE49-F238E27FC236}">
                <a16:creationId xmlns:a16="http://schemas.microsoft.com/office/drawing/2014/main" id="{DCFC101E-392D-B1D1-64CE-CC84C6DEB353}"/>
              </a:ext>
            </a:extLst>
          </p:cNvPr>
          <p:cNvSpPr>
            <a:spLocks noGrp="1"/>
          </p:cNvSpPr>
          <p:nvPr>
            <p:ph sz="quarter" idx="13" hasCustomPrompt="1"/>
          </p:nvPr>
        </p:nvSpPr>
        <p:spPr>
          <a:xfrm>
            <a:off x="6096000" y="1969476"/>
            <a:ext cx="5040000" cy="1459523"/>
          </a:xfrm>
        </p:spPr>
        <p:txBody>
          <a:bodyPr lIns="0" tIns="0" rIns="0" bIns="0"/>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nl-NL"/>
              <a:t>Tekst met een afbeelding</a:t>
            </a:r>
            <a:endParaRPr lang="en-NL"/>
          </a:p>
        </p:txBody>
      </p:sp>
      <p:sp>
        <p:nvSpPr>
          <p:cNvPr id="7" name="Tijdelijke aanduiding voor inhoud 4">
            <a:extLst>
              <a:ext uri="{FF2B5EF4-FFF2-40B4-BE49-F238E27FC236}">
                <a16:creationId xmlns:a16="http://schemas.microsoft.com/office/drawing/2014/main" id="{A1BD90D3-3B97-37FD-6DBE-CA1CD1C9BF2C}"/>
              </a:ext>
            </a:extLst>
          </p:cNvPr>
          <p:cNvSpPr>
            <a:spLocks noGrp="1"/>
          </p:cNvSpPr>
          <p:nvPr>
            <p:ph sz="quarter" idx="14" hasCustomPrompt="1"/>
          </p:nvPr>
        </p:nvSpPr>
        <p:spPr>
          <a:xfrm>
            <a:off x="539482" y="1969477"/>
            <a:ext cx="5040000" cy="2273911"/>
          </a:xfrm>
        </p:spPr>
        <p:txBody>
          <a:bodyPr lIns="0" tIns="0" rIns="0" bIns="0"/>
          <a:lstStyle>
            <a:lvl1pPr marL="0" indent="0">
              <a:buNone/>
              <a:defRPr/>
            </a:lvl1pPr>
          </a:lstStyle>
          <a:p>
            <a:pPr lvl="0"/>
            <a:r>
              <a:rPr lang="nl-NL"/>
              <a:t>Tekst</a:t>
            </a:r>
            <a:endParaRPr lang="en-NL"/>
          </a:p>
        </p:txBody>
      </p:sp>
      <p:sp>
        <p:nvSpPr>
          <p:cNvPr id="6" name="Tijdelijke aanduiding voor afbeelding 5">
            <a:extLst>
              <a:ext uri="{FF2B5EF4-FFF2-40B4-BE49-F238E27FC236}">
                <a16:creationId xmlns:a16="http://schemas.microsoft.com/office/drawing/2014/main" id="{5BA34876-5220-2F46-BD8A-EABAB005DEC4}"/>
              </a:ext>
            </a:extLst>
          </p:cNvPr>
          <p:cNvSpPr>
            <a:spLocks noGrp="1"/>
          </p:cNvSpPr>
          <p:nvPr>
            <p:ph type="pic" sz="quarter" idx="15" hasCustomPrompt="1"/>
          </p:nvPr>
        </p:nvSpPr>
        <p:spPr>
          <a:xfrm>
            <a:off x="6096000" y="3672780"/>
            <a:ext cx="5126038" cy="2527995"/>
          </a:xfrm>
          <a:blipFill>
            <a:blip r:embed="rId2"/>
            <a:stretch>
              <a:fillRect/>
            </a:stretch>
          </a:blipFill>
        </p:spPr>
        <p:txBody>
          <a:bodyPr lIns="0" tIns="0" rIns="0" bIns="0"/>
          <a:lstStyle>
            <a:lvl1pPr marL="0" indent="0">
              <a:buNone/>
              <a:defRPr>
                <a:solidFill>
                  <a:schemeClr val="bg1"/>
                </a:solidFill>
                <a:highlight>
                  <a:srgbClr val="009C8B"/>
                </a:highlight>
              </a:defRPr>
            </a:lvl1pPr>
          </a:lstStyle>
          <a:p>
            <a:r>
              <a:rPr lang="nl-NL"/>
              <a:t>Klik op het pictogram om een afbeelding toe te voegen</a:t>
            </a:r>
            <a:endParaRPr lang="en-NL"/>
          </a:p>
        </p:txBody>
      </p:sp>
      <p:sp>
        <p:nvSpPr>
          <p:cNvPr id="10" name="Tijdelijke aanduiding voor inhoud 4">
            <a:extLst>
              <a:ext uri="{FF2B5EF4-FFF2-40B4-BE49-F238E27FC236}">
                <a16:creationId xmlns:a16="http://schemas.microsoft.com/office/drawing/2014/main" id="{3E8800CC-1914-799A-D1B4-F32084AA7D97}"/>
              </a:ext>
            </a:extLst>
          </p:cNvPr>
          <p:cNvSpPr>
            <a:spLocks noGrp="1"/>
          </p:cNvSpPr>
          <p:nvPr>
            <p:ph sz="quarter" idx="16" hasCustomPrompt="1"/>
          </p:nvPr>
        </p:nvSpPr>
        <p:spPr>
          <a:xfrm>
            <a:off x="539482" y="4465986"/>
            <a:ext cx="5040000" cy="1734790"/>
          </a:xfrm>
          <a:solidFill>
            <a:srgbClr val="009C8B"/>
          </a:solidFill>
        </p:spPr>
        <p:txBody>
          <a:bodyPr lIns="180000" tIns="180000" rIns="180000" bIns="180000"/>
          <a:lstStyle>
            <a:lvl1pPr marL="0" indent="0">
              <a:buNone/>
              <a:defRPr>
                <a:solidFill>
                  <a:schemeClr val="bg1"/>
                </a:solidFill>
              </a:defRPr>
            </a:lvl1pPr>
          </a:lstStyle>
          <a:p>
            <a:pPr lvl="0"/>
            <a:r>
              <a:rPr lang="nl-NL"/>
              <a:t>Tekst</a:t>
            </a:r>
            <a:endParaRPr lang="en-NL"/>
          </a:p>
        </p:txBody>
      </p:sp>
    </p:spTree>
    <p:extLst>
      <p:ext uri="{BB962C8B-B14F-4D97-AF65-F5344CB8AC3E}">
        <p14:creationId xmlns:p14="http://schemas.microsoft.com/office/powerpoint/2010/main" val="3232099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onkere achtergrond met afbeelding">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4CDF03EC-B849-95C9-3E31-75F61C7FE780}"/>
              </a:ext>
            </a:extLst>
          </p:cNvPr>
          <p:cNvSpPr>
            <a:spLocks noGrp="1"/>
          </p:cNvSpPr>
          <p:nvPr>
            <p:ph type="pic" sz="quarter" idx="10" hasCustomPrompt="1"/>
          </p:nvPr>
        </p:nvSpPr>
        <p:spPr>
          <a:xfrm>
            <a:off x="7481454" y="0"/>
            <a:ext cx="4710545" cy="6858000"/>
          </a:xfrm>
          <a:prstGeom prst="rect">
            <a:avLst/>
          </a:prstGeom>
          <a:blipFill>
            <a:blip r:embed="rId2"/>
            <a:stretch>
              <a:fillRect/>
            </a:stretch>
          </a:blipFill>
        </p:spPr>
        <p:txBody>
          <a:bodyPr/>
          <a:lstStyle>
            <a:lvl1pPr marL="0" indent="0">
              <a:buNone/>
              <a:defRPr>
                <a:solidFill>
                  <a:schemeClr val="bg1"/>
                </a:solidFill>
                <a:highlight>
                  <a:srgbClr val="009C8B"/>
                </a:highlight>
                <a:latin typeface="Seaford" panose="00000500000000000000" pitchFamily="2" charset="0"/>
              </a:defRPr>
            </a:lvl1pPr>
          </a:lstStyle>
          <a:p>
            <a:r>
              <a:rPr lang="nl-NL"/>
              <a:t>Klik op het pictogram om een afbeelding toe te voegen</a:t>
            </a:r>
            <a:endParaRPr lang="en-NL"/>
          </a:p>
        </p:txBody>
      </p:sp>
      <p:sp>
        <p:nvSpPr>
          <p:cNvPr id="3" name="Rechthoek 2">
            <a:extLst>
              <a:ext uri="{FF2B5EF4-FFF2-40B4-BE49-F238E27FC236}">
                <a16:creationId xmlns:a16="http://schemas.microsoft.com/office/drawing/2014/main" id="{8B05BDC9-1ECC-6331-C6E2-E7A9016F62DE}"/>
              </a:ext>
            </a:extLst>
          </p:cNvPr>
          <p:cNvSpPr/>
          <p:nvPr userDrawn="1"/>
        </p:nvSpPr>
        <p:spPr>
          <a:xfrm>
            <a:off x="0" y="0"/>
            <a:ext cx="7481454" cy="6858000"/>
          </a:xfrm>
          <a:prstGeom prst="rect">
            <a:avLst/>
          </a:prstGeom>
          <a:gradFill>
            <a:gsLst>
              <a:gs pos="0">
                <a:srgbClr val="009C8B">
                  <a:shade val="30000"/>
                  <a:satMod val="115000"/>
                </a:srgbClr>
              </a:gs>
              <a:gs pos="80000">
                <a:srgbClr val="009C8B">
                  <a:shade val="67500"/>
                  <a:satMod val="115000"/>
                </a:srgbClr>
              </a:gs>
              <a:gs pos="100000">
                <a:srgbClr val="9AC61E"/>
              </a:gs>
            </a:gsLst>
            <a:lin ang="2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 name="Titel 1">
            <a:extLst>
              <a:ext uri="{FF2B5EF4-FFF2-40B4-BE49-F238E27FC236}">
                <a16:creationId xmlns:a16="http://schemas.microsoft.com/office/drawing/2014/main" id="{F0D1815F-2CA0-DE2E-3202-C3E3C7D084A7}"/>
              </a:ext>
            </a:extLst>
          </p:cNvPr>
          <p:cNvSpPr>
            <a:spLocks noGrp="1"/>
          </p:cNvSpPr>
          <p:nvPr>
            <p:ph type="title" hasCustomPrompt="1"/>
          </p:nvPr>
        </p:nvSpPr>
        <p:spPr>
          <a:xfrm>
            <a:off x="540000" y="540000"/>
            <a:ext cx="6525169" cy="632233"/>
          </a:xfrm>
        </p:spPr>
        <p:txBody>
          <a:bodyPr/>
          <a:lstStyle>
            <a:lvl1pPr>
              <a:defRPr>
                <a:solidFill>
                  <a:schemeClr val="bg1"/>
                </a:solidFill>
              </a:defRPr>
            </a:lvl1pPr>
          </a:lstStyle>
          <a:p>
            <a:r>
              <a:rPr lang="nl-NL"/>
              <a:t>Titel</a:t>
            </a:r>
            <a:endParaRPr lang="en-NL"/>
          </a:p>
        </p:txBody>
      </p:sp>
      <p:sp>
        <p:nvSpPr>
          <p:cNvPr id="5" name="Tijdelijke aanduiding voor tekst 5">
            <a:extLst>
              <a:ext uri="{FF2B5EF4-FFF2-40B4-BE49-F238E27FC236}">
                <a16:creationId xmlns:a16="http://schemas.microsoft.com/office/drawing/2014/main" id="{C4EDA55A-4B3F-5ED5-D9B8-39ADAB4B1796}"/>
              </a:ext>
            </a:extLst>
          </p:cNvPr>
          <p:cNvSpPr>
            <a:spLocks noGrp="1"/>
          </p:cNvSpPr>
          <p:nvPr>
            <p:ph type="body" sz="quarter" idx="11" hasCustomPrompt="1"/>
          </p:nvPr>
        </p:nvSpPr>
        <p:spPr>
          <a:xfrm>
            <a:off x="539750" y="1782415"/>
            <a:ext cx="6524901" cy="4351338"/>
          </a:xfrm>
        </p:spPr>
        <p:txBody>
          <a:bodyPr lIns="0" tIns="0" rIns="0" bIns="0"/>
          <a:lstStyle>
            <a:lvl1pPr marL="285750" indent="-285750">
              <a:buClr>
                <a:schemeClr val="bg1"/>
              </a:buClr>
              <a:buFont typeface="Arial" panose="020B0604020202020204" pitchFamily="34" charset="0"/>
              <a:buChar char="•"/>
              <a:defRPr>
                <a:solidFill>
                  <a:schemeClr val="bg1"/>
                </a:solidFill>
              </a:defRPr>
            </a:lvl1pPr>
            <a:lvl2pPr marL="742950" indent="-285750">
              <a:buClr>
                <a:schemeClr val="bg1"/>
              </a:buClr>
              <a:buFont typeface="Arial" panose="020B0604020202020204" pitchFamily="34" charset="0"/>
              <a:buChar char="•"/>
              <a:defRPr>
                <a:solidFill>
                  <a:schemeClr val="bg1"/>
                </a:solidFill>
              </a:defRPr>
            </a:lvl2pPr>
            <a:lvl3pPr marL="1200150" indent="-285750">
              <a:buClr>
                <a:schemeClr val="bg1"/>
              </a:buClr>
              <a:buFont typeface="Arial" panose="020B0604020202020204" pitchFamily="34" charset="0"/>
              <a:buChar char="•"/>
              <a:defRPr>
                <a:solidFill>
                  <a:schemeClr val="bg1"/>
                </a:solidFill>
              </a:defRPr>
            </a:lvl3pPr>
            <a:lvl4pPr marL="1543050" indent="-171450">
              <a:buClr>
                <a:schemeClr val="bg1"/>
              </a:buClr>
              <a:buFont typeface="Arial" panose="020B0604020202020204" pitchFamily="34" charset="0"/>
              <a:buChar char="•"/>
              <a:defRPr>
                <a:solidFill>
                  <a:schemeClr val="bg1"/>
                </a:solidFill>
              </a:defRPr>
            </a:lvl4pPr>
            <a:lvl5pPr marL="2000250" indent="-171450">
              <a:buClr>
                <a:schemeClr val="bg1"/>
              </a:buClr>
              <a:buFont typeface="Arial" panose="020B0604020202020204" pitchFamily="34" charset="0"/>
              <a:buChar char="•"/>
              <a:defRPr>
                <a:solidFill>
                  <a:schemeClr val="bg1"/>
                </a:solidFill>
              </a:defRPr>
            </a:lvl5pPr>
          </a:lstStyle>
          <a:p>
            <a:pPr marL="0" indent="0">
              <a:buNone/>
            </a:pPr>
            <a:r>
              <a:rPr lang="nl-NL"/>
              <a:t>Schrijf een tekst. </a:t>
            </a:r>
          </a:p>
        </p:txBody>
      </p:sp>
      <p:sp>
        <p:nvSpPr>
          <p:cNvPr id="6" name="Tijdelijke aanduiding voor tekst 8">
            <a:extLst>
              <a:ext uri="{FF2B5EF4-FFF2-40B4-BE49-F238E27FC236}">
                <a16:creationId xmlns:a16="http://schemas.microsoft.com/office/drawing/2014/main" id="{69A5EE8C-64F2-1D93-0799-03CB1F82AE82}"/>
              </a:ext>
            </a:extLst>
          </p:cNvPr>
          <p:cNvSpPr>
            <a:spLocks noGrp="1"/>
          </p:cNvSpPr>
          <p:nvPr>
            <p:ph type="body" sz="quarter" idx="12" hasCustomPrompt="1"/>
          </p:nvPr>
        </p:nvSpPr>
        <p:spPr>
          <a:xfrm>
            <a:off x="539482" y="1228725"/>
            <a:ext cx="6525169" cy="331093"/>
          </a:xfrm>
        </p:spPr>
        <p:txBody>
          <a:bodyPr lIns="0" tIns="0" rIns="0" bIns="0"/>
          <a:lstStyle>
            <a:lvl1pPr marL="0" indent="0">
              <a:buNone/>
              <a:defRPr sz="2400">
                <a:solidFill>
                  <a:schemeClr val="bg1"/>
                </a:solidFill>
              </a:defRPr>
            </a:lvl1pPr>
          </a:lstStyle>
          <a:p>
            <a:pPr lvl="0"/>
            <a:r>
              <a:rPr lang="nl-NL"/>
              <a:t>Introtekst</a:t>
            </a:r>
            <a:endParaRPr lang="en-NL"/>
          </a:p>
        </p:txBody>
      </p:sp>
    </p:spTree>
    <p:extLst>
      <p:ext uri="{BB962C8B-B14F-4D97-AF65-F5344CB8AC3E}">
        <p14:creationId xmlns:p14="http://schemas.microsoft.com/office/powerpoint/2010/main" val="3485850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3A1833C-6A39-4FF5-3EA0-FCAE65491BE8}"/>
              </a:ext>
            </a:extLst>
          </p:cNvPr>
          <p:cNvSpPr>
            <a:spLocks noGrp="1"/>
          </p:cNvSpPr>
          <p:nvPr>
            <p:ph type="title"/>
          </p:nvPr>
        </p:nvSpPr>
        <p:spPr>
          <a:xfrm>
            <a:off x="540000" y="540000"/>
            <a:ext cx="10044382" cy="632233"/>
          </a:xfrm>
          <a:prstGeom prst="rect">
            <a:avLst/>
          </a:prstGeom>
        </p:spPr>
        <p:txBody>
          <a:bodyPr vert="horz" wrap="none" lIns="0" tIns="0" rIns="0" bIns="0" rtlCol="0" anchor="t" anchorCtr="0">
            <a:normAutofit/>
          </a:bodyPr>
          <a:lstStyle/>
          <a:p>
            <a:r>
              <a:rPr lang="nl-NL"/>
              <a:t>Titel</a:t>
            </a:r>
            <a:endParaRPr lang="en-NL"/>
          </a:p>
        </p:txBody>
      </p:sp>
      <p:sp>
        <p:nvSpPr>
          <p:cNvPr id="5" name="Tijdelijke aanduiding voor voettekst 4">
            <a:extLst>
              <a:ext uri="{FF2B5EF4-FFF2-40B4-BE49-F238E27FC236}">
                <a16:creationId xmlns:a16="http://schemas.microsoft.com/office/drawing/2014/main" id="{46716E54-8390-AF01-DB24-29D3FBE2BB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a:t>Slide </a:t>
            </a:r>
            <a:fld id="{2468FC25-159C-4E7C-B830-A646E5FDEBC9}" type="slidenum">
              <a:rPr lang="nl-NL" smtClean="0"/>
              <a:pPr/>
              <a:t>‹nr.›</a:t>
            </a:fld>
            <a:endParaRPr lang="en-NL"/>
          </a:p>
        </p:txBody>
      </p:sp>
      <p:pic>
        <p:nvPicPr>
          <p:cNvPr id="8" name="Afbeelding 7" descr="Logo De Ronde Venen zonder tekst">
            <a:extLst>
              <a:ext uri="{FF2B5EF4-FFF2-40B4-BE49-F238E27FC236}">
                <a16:creationId xmlns:a16="http://schemas.microsoft.com/office/drawing/2014/main" id="{EC5F2D67-0648-7D8C-76CC-E14B7113A969}"/>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1016000" y="252000"/>
            <a:ext cx="900000" cy="632233"/>
          </a:xfrm>
          <a:prstGeom prst="rect">
            <a:avLst/>
          </a:prstGeom>
        </p:spPr>
      </p:pic>
      <p:sp>
        <p:nvSpPr>
          <p:cNvPr id="6" name="Tijdelijke aanduiding voor tekst 2">
            <a:extLst>
              <a:ext uri="{FF2B5EF4-FFF2-40B4-BE49-F238E27FC236}">
                <a16:creationId xmlns:a16="http://schemas.microsoft.com/office/drawing/2014/main" id="{E0DA651D-9E41-4629-0C15-33ED97D1EFF7}"/>
              </a:ext>
            </a:extLst>
          </p:cNvPr>
          <p:cNvSpPr>
            <a:spLocks noGrp="1"/>
          </p:cNvSpPr>
          <p:nvPr>
            <p:ph type="body" idx="1"/>
          </p:nvPr>
        </p:nvSpPr>
        <p:spPr>
          <a:xfrm>
            <a:off x="547253"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NL"/>
          </a:p>
        </p:txBody>
      </p:sp>
    </p:spTree>
    <p:extLst>
      <p:ext uri="{BB962C8B-B14F-4D97-AF65-F5344CB8AC3E}">
        <p14:creationId xmlns:p14="http://schemas.microsoft.com/office/powerpoint/2010/main" val="404391138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 id="2147483663" r:id="rId5"/>
    <p:sldLayoutId id="2147483668" r:id="rId6"/>
    <p:sldLayoutId id="2147483664" r:id="rId7"/>
    <p:sldLayoutId id="2147483665" r:id="rId8"/>
    <p:sldLayoutId id="2147483666" r:id="rId9"/>
    <p:sldLayoutId id="2147483667" r:id="rId10"/>
  </p:sldLayoutIdLst>
  <p:txStyles>
    <p:titleStyle>
      <a:lvl1pPr algn="l" defTabSz="914400" rtl="0" eaLnBrk="1" latinLnBrk="0" hangingPunct="1">
        <a:lnSpc>
          <a:spcPct val="90000"/>
        </a:lnSpc>
        <a:spcBef>
          <a:spcPct val="0"/>
        </a:spcBef>
        <a:buNone/>
        <a:defRPr sz="4000" b="1" kern="1200">
          <a:solidFill>
            <a:srgbClr val="009C8B"/>
          </a:solidFill>
          <a:latin typeface="+mj-lt"/>
          <a:ea typeface="+mj-ea"/>
          <a:cs typeface="+mj-cs"/>
        </a:defRPr>
      </a:lvl1pPr>
    </p:titleStyle>
    <p:body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B88EAF65-9A88-502F-8A42-5EC19497BBAC}"/>
              </a:ext>
            </a:extLst>
          </p:cNvPr>
          <p:cNvSpPr>
            <a:spLocks noGrp="1"/>
          </p:cNvSpPr>
          <p:nvPr>
            <p:ph type="pic" sz="quarter" idx="10"/>
          </p:nvPr>
        </p:nvSpPr>
        <p:spPr>
          <a:xfrm>
            <a:off x="0" y="0"/>
            <a:ext cx="12192000" cy="6858000"/>
          </a:xfrm>
        </p:spPr>
        <p:txBody>
          <a:bodyPr/>
          <a:lstStyle/>
          <a:p>
            <a:endParaRPr lang="nl-NL"/>
          </a:p>
        </p:txBody>
      </p:sp>
      <p:sp>
        <p:nvSpPr>
          <p:cNvPr id="3" name="Titel 2">
            <a:extLst>
              <a:ext uri="{FF2B5EF4-FFF2-40B4-BE49-F238E27FC236}">
                <a16:creationId xmlns:a16="http://schemas.microsoft.com/office/drawing/2014/main" id="{3E22CB44-7B2B-0217-5C83-425FDFBFE847}"/>
              </a:ext>
            </a:extLst>
          </p:cNvPr>
          <p:cNvSpPr>
            <a:spLocks noGrp="1"/>
          </p:cNvSpPr>
          <p:nvPr>
            <p:ph type="ctrTitle"/>
          </p:nvPr>
        </p:nvSpPr>
        <p:spPr/>
        <p:txBody>
          <a:bodyPr>
            <a:normAutofit/>
          </a:bodyPr>
          <a:lstStyle/>
          <a:p>
            <a:r>
              <a:rPr lang="nl-NL" sz="4800"/>
              <a:t>Kadernotamarkt</a:t>
            </a:r>
            <a:br>
              <a:rPr lang="nl-NL"/>
            </a:br>
            <a:r>
              <a:rPr lang="nl-NL" sz="3600" b="0" i="1"/>
              <a:t>Kadernota 2026</a:t>
            </a:r>
            <a:endParaRPr lang="nl-NL" sz="3600"/>
          </a:p>
        </p:txBody>
      </p:sp>
      <p:sp>
        <p:nvSpPr>
          <p:cNvPr id="4" name="Tijdelijke aanduiding voor tekst 3">
            <a:extLst>
              <a:ext uri="{FF2B5EF4-FFF2-40B4-BE49-F238E27FC236}">
                <a16:creationId xmlns:a16="http://schemas.microsoft.com/office/drawing/2014/main" id="{6990A224-92AB-F72F-2855-2C2BFFF8CCEE}"/>
              </a:ext>
            </a:extLst>
          </p:cNvPr>
          <p:cNvSpPr>
            <a:spLocks noGrp="1"/>
          </p:cNvSpPr>
          <p:nvPr>
            <p:ph type="body" sz="quarter" idx="13"/>
          </p:nvPr>
        </p:nvSpPr>
        <p:spPr/>
        <p:txBody>
          <a:bodyPr/>
          <a:lstStyle/>
          <a:p>
            <a:endParaRPr lang="nl-NL"/>
          </a:p>
        </p:txBody>
      </p:sp>
      <p:sp>
        <p:nvSpPr>
          <p:cNvPr id="5" name="Tijdelijke aanduiding voor tekst 4">
            <a:extLst>
              <a:ext uri="{FF2B5EF4-FFF2-40B4-BE49-F238E27FC236}">
                <a16:creationId xmlns:a16="http://schemas.microsoft.com/office/drawing/2014/main" id="{FB691806-4185-61DD-56B5-2B62128DA416}"/>
              </a:ext>
            </a:extLst>
          </p:cNvPr>
          <p:cNvSpPr>
            <a:spLocks noGrp="1"/>
          </p:cNvSpPr>
          <p:nvPr>
            <p:ph type="body" sz="quarter" idx="11"/>
          </p:nvPr>
        </p:nvSpPr>
        <p:spPr/>
        <p:txBody>
          <a:bodyPr/>
          <a:lstStyle/>
          <a:p>
            <a:r>
              <a:rPr lang="nl-NL" sz="2000"/>
              <a:t>26 mei 2025</a:t>
            </a:r>
          </a:p>
        </p:txBody>
      </p:sp>
      <p:sp>
        <p:nvSpPr>
          <p:cNvPr id="6" name="Tijdelijke aanduiding voor tekst 5">
            <a:extLst>
              <a:ext uri="{FF2B5EF4-FFF2-40B4-BE49-F238E27FC236}">
                <a16:creationId xmlns:a16="http://schemas.microsoft.com/office/drawing/2014/main" id="{E2781188-BA7D-E129-558F-37CDB63267F0}"/>
              </a:ext>
            </a:extLst>
          </p:cNvPr>
          <p:cNvSpPr>
            <a:spLocks noGrp="1"/>
          </p:cNvSpPr>
          <p:nvPr>
            <p:ph type="body" sz="quarter" idx="14"/>
          </p:nvPr>
        </p:nvSpPr>
        <p:spPr/>
        <p:txBody>
          <a:bodyPr/>
          <a:lstStyle/>
          <a:p>
            <a:endParaRPr lang="nl-NL"/>
          </a:p>
        </p:txBody>
      </p:sp>
    </p:spTree>
    <p:extLst>
      <p:ext uri="{BB962C8B-B14F-4D97-AF65-F5344CB8AC3E}">
        <p14:creationId xmlns:p14="http://schemas.microsoft.com/office/powerpoint/2010/main" val="585647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1A55673E-F0D8-07C9-F18E-893FC6797103}"/>
              </a:ext>
            </a:extLst>
          </p:cNvPr>
          <p:cNvSpPr>
            <a:spLocks noGrp="1"/>
          </p:cNvSpPr>
          <p:nvPr>
            <p:ph type="pic" sz="quarter" idx="10"/>
          </p:nvPr>
        </p:nvSpPr>
        <p:spPr/>
        <p:txBody>
          <a:bodyPr/>
          <a:lstStyle/>
          <a:p>
            <a:endParaRPr lang="nl-NL"/>
          </a:p>
        </p:txBody>
      </p:sp>
      <p:sp>
        <p:nvSpPr>
          <p:cNvPr id="3" name="Titel 2">
            <a:extLst>
              <a:ext uri="{FF2B5EF4-FFF2-40B4-BE49-F238E27FC236}">
                <a16:creationId xmlns:a16="http://schemas.microsoft.com/office/drawing/2014/main" id="{1E73EB7F-EA0A-6CB8-9331-6EF4DC5CA311}"/>
              </a:ext>
            </a:extLst>
          </p:cNvPr>
          <p:cNvSpPr>
            <a:spLocks noGrp="1"/>
          </p:cNvSpPr>
          <p:nvPr>
            <p:ph type="title"/>
          </p:nvPr>
        </p:nvSpPr>
        <p:spPr/>
        <p:txBody>
          <a:bodyPr/>
          <a:lstStyle/>
          <a:p>
            <a:r>
              <a:rPr lang="nl-NL"/>
              <a:t>Vervolgproces Kadernota</a:t>
            </a:r>
          </a:p>
        </p:txBody>
      </p:sp>
      <p:sp>
        <p:nvSpPr>
          <p:cNvPr id="4" name="Tijdelijke aanduiding voor tekst 3">
            <a:extLst>
              <a:ext uri="{FF2B5EF4-FFF2-40B4-BE49-F238E27FC236}">
                <a16:creationId xmlns:a16="http://schemas.microsoft.com/office/drawing/2014/main" id="{820CD399-595A-3EF4-7648-F36125E239F1}"/>
              </a:ext>
            </a:extLst>
          </p:cNvPr>
          <p:cNvSpPr>
            <a:spLocks noGrp="1"/>
          </p:cNvSpPr>
          <p:nvPr>
            <p:ph type="body" sz="quarter" idx="11"/>
          </p:nvPr>
        </p:nvSpPr>
        <p:spPr>
          <a:xfrm>
            <a:off x="545523" y="1251324"/>
            <a:ext cx="6524901" cy="4351338"/>
          </a:xfrm>
        </p:spPr>
        <p:txBody>
          <a:bodyPr vert="horz" lIns="0" tIns="0" rIns="0" bIns="0" rtlCol="0" anchor="t">
            <a:normAutofit/>
          </a:bodyPr>
          <a:lstStyle/>
          <a:p>
            <a:r>
              <a:rPr lang="nl-NL" sz="2000" dirty="0"/>
              <a:t>Maandag 26 mei: Kadernotamarkt</a:t>
            </a:r>
          </a:p>
          <a:p>
            <a:pPr>
              <a:buClr>
                <a:srgbClr val="FFFFFF"/>
              </a:buClr>
            </a:pPr>
            <a:r>
              <a:rPr lang="nl-NL" sz="2000" dirty="0"/>
              <a:t>Maandag 16 juni: Deadline indienen technische vragen</a:t>
            </a:r>
          </a:p>
          <a:p>
            <a:pPr>
              <a:buClr>
                <a:srgbClr val="FFFFFF"/>
              </a:buClr>
            </a:pPr>
            <a:r>
              <a:rPr lang="nl-NL" sz="2000" dirty="0"/>
              <a:t>Vrijdag 20 juni: Beantwoording technische vragen</a:t>
            </a:r>
          </a:p>
          <a:p>
            <a:r>
              <a:rPr lang="nl-NL" sz="2000" dirty="0"/>
              <a:t>Donderdag 26 juni: Politieke commissie</a:t>
            </a:r>
          </a:p>
          <a:p>
            <a:r>
              <a:rPr lang="nl-NL" sz="2000" dirty="0"/>
              <a:t>Woensdag 9 juli: Raadsvergadering</a:t>
            </a:r>
          </a:p>
        </p:txBody>
      </p:sp>
    </p:spTree>
    <p:extLst>
      <p:ext uri="{BB962C8B-B14F-4D97-AF65-F5344CB8AC3E}">
        <p14:creationId xmlns:p14="http://schemas.microsoft.com/office/powerpoint/2010/main" val="3263301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E1323-0F82-0B4B-B4C7-1B522073716D}"/>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FED1838B-FA52-CD9B-11CF-CC550476DDF2}"/>
              </a:ext>
            </a:extLst>
          </p:cNvPr>
          <p:cNvSpPr>
            <a:spLocks noGrp="1"/>
          </p:cNvSpPr>
          <p:nvPr>
            <p:ph type="pic" sz="quarter" idx="10"/>
          </p:nvPr>
        </p:nvSpPr>
        <p:spPr/>
        <p:txBody>
          <a:bodyPr/>
          <a:lstStyle/>
          <a:p>
            <a:endParaRPr lang="nl-NL"/>
          </a:p>
        </p:txBody>
      </p:sp>
      <p:sp>
        <p:nvSpPr>
          <p:cNvPr id="3" name="Titel 2">
            <a:extLst>
              <a:ext uri="{FF2B5EF4-FFF2-40B4-BE49-F238E27FC236}">
                <a16:creationId xmlns:a16="http://schemas.microsoft.com/office/drawing/2014/main" id="{FA7546AE-E987-3D46-72D2-FB5392465978}"/>
              </a:ext>
            </a:extLst>
          </p:cNvPr>
          <p:cNvSpPr>
            <a:spLocks noGrp="1"/>
          </p:cNvSpPr>
          <p:nvPr>
            <p:ph type="title"/>
          </p:nvPr>
        </p:nvSpPr>
        <p:spPr>
          <a:xfrm>
            <a:off x="540000" y="540000"/>
            <a:ext cx="6525169" cy="1146005"/>
          </a:xfrm>
        </p:spPr>
        <p:txBody>
          <a:bodyPr>
            <a:normAutofit/>
          </a:bodyPr>
          <a:lstStyle/>
          <a:p>
            <a:r>
              <a:rPr lang="nl-NL" dirty="0"/>
              <a:t>Vervolgproces</a:t>
            </a:r>
            <a:br>
              <a:rPr lang="nl-NL" dirty="0"/>
            </a:br>
            <a:r>
              <a:rPr lang="nl-NL" dirty="0"/>
              <a:t> programmarekening</a:t>
            </a:r>
          </a:p>
        </p:txBody>
      </p:sp>
      <p:sp>
        <p:nvSpPr>
          <p:cNvPr id="4" name="Tijdelijke aanduiding voor tekst 3">
            <a:extLst>
              <a:ext uri="{FF2B5EF4-FFF2-40B4-BE49-F238E27FC236}">
                <a16:creationId xmlns:a16="http://schemas.microsoft.com/office/drawing/2014/main" id="{296439F5-01A0-9E4D-80B3-D4A8AC3B5D1E}"/>
              </a:ext>
            </a:extLst>
          </p:cNvPr>
          <p:cNvSpPr>
            <a:spLocks noGrp="1"/>
          </p:cNvSpPr>
          <p:nvPr>
            <p:ph type="body" sz="quarter" idx="11"/>
          </p:nvPr>
        </p:nvSpPr>
        <p:spPr>
          <a:xfrm>
            <a:off x="535878" y="1863495"/>
            <a:ext cx="6524901" cy="2849746"/>
          </a:xfrm>
        </p:spPr>
        <p:txBody>
          <a:bodyPr vert="horz" lIns="0" tIns="0" rIns="0" bIns="0" rtlCol="0" anchor="t">
            <a:normAutofit/>
          </a:bodyPr>
          <a:lstStyle/>
          <a:p>
            <a:r>
              <a:rPr lang="nl-NL" sz="2000" dirty="0"/>
              <a:t>Woensdag 14 mei: Auditcommissie</a:t>
            </a:r>
          </a:p>
          <a:p>
            <a:r>
              <a:rPr lang="nl-NL" sz="2000" dirty="0"/>
              <a:t>Woensdag 11 juni: Auditcommissie</a:t>
            </a:r>
          </a:p>
          <a:p>
            <a:pPr>
              <a:buClr>
                <a:srgbClr val="FFFFFF"/>
              </a:buClr>
            </a:pPr>
            <a:r>
              <a:rPr lang="nl-NL" sz="2000"/>
              <a:t>Maandag 16 juni: Deadline indienen technische vragen</a:t>
            </a:r>
            <a:endParaRPr lang="en-US" sz="2000" dirty="0">
              <a:solidFill>
                <a:srgbClr val="000000"/>
              </a:solidFill>
            </a:endParaRPr>
          </a:p>
          <a:p>
            <a:pPr>
              <a:buClr>
                <a:srgbClr val="FFFFFF"/>
              </a:buClr>
            </a:pPr>
            <a:r>
              <a:rPr lang="nl-NL" sz="2000" dirty="0"/>
              <a:t>Vrijdag 20 juni: Beantwoording technische vragen</a:t>
            </a:r>
            <a:endParaRPr lang="nl-NL" dirty="0"/>
          </a:p>
          <a:p>
            <a:pPr>
              <a:buClr>
                <a:srgbClr val="FFFFFF"/>
              </a:buClr>
            </a:pPr>
            <a:r>
              <a:rPr lang="nl-NL" sz="2000" dirty="0"/>
              <a:t>Donderdag 26 juni: Politieke commissie</a:t>
            </a:r>
          </a:p>
          <a:p>
            <a:r>
              <a:rPr lang="nl-NL" sz="2000" dirty="0"/>
              <a:t>Woensdag 9 juli: Raadsvergadering</a:t>
            </a:r>
          </a:p>
        </p:txBody>
      </p:sp>
    </p:spTree>
    <p:extLst>
      <p:ext uri="{BB962C8B-B14F-4D97-AF65-F5344CB8AC3E}">
        <p14:creationId xmlns:p14="http://schemas.microsoft.com/office/powerpoint/2010/main" val="1633235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78DE0-B05D-E22B-BD6B-2F52473ACFA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E3D45C9E-FF7B-CA29-1D46-7F7DDE2E855F}"/>
              </a:ext>
            </a:extLst>
          </p:cNvPr>
          <p:cNvSpPr>
            <a:spLocks noGrp="1"/>
          </p:cNvSpPr>
          <p:nvPr>
            <p:ph type="pic" sz="quarter" idx="10"/>
          </p:nvPr>
        </p:nvSpPr>
        <p:spPr>
          <a:xfrm>
            <a:off x="7481454" y="0"/>
            <a:ext cx="4710545" cy="6858000"/>
          </a:xfrm>
        </p:spPr>
        <p:txBody>
          <a:bodyPr/>
          <a:lstStyle/>
          <a:p>
            <a:endParaRPr lang="nl-NL"/>
          </a:p>
        </p:txBody>
      </p:sp>
      <p:sp>
        <p:nvSpPr>
          <p:cNvPr id="3" name="Titel 2">
            <a:extLst>
              <a:ext uri="{FF2B5EF4-FFF2-40B4-BE49-F238E27FC236}">
                <a16:creationId xmlns:a16="http://schemas.microsoft.com/office/drawing/2014/main" id="{106645A8-B359-04D5-851B-7CA7915405E7}"/>
              </a:ext>
            </a:extLst>
          </p:cNvPr>
          <p:cNvSpPr>
            <a:spLocks noGrp="1"/>
          </p:cNvSpPr>
          <p:nvPr>
            <p:ph type="title"/>
          </p:nvPr>
        </p:nvSpPr>
        <p:spPr>
          <a:xfrm>
            <a:off x="540000" y="540000"/>
            <a:ext cx="6525169" cy="1330733"/>
          </a:xfrm>
        </p:spPr>
        <p:txBody>
          <a:bodyPr>
            <a:normAutofit fontScale="90000"/>
          </a:bodyPr>
          <a:lstStyle/>
          <a:p>
            <a:r>
              <a:rPr lang="nl-NL" dirty="0"/>
              <a:t>Vervolgproces </a:t>
            </a:r>
            <a:br>
              <a:rPr lang="nl-NL" dirty="0"/>
            </a:br>
            <a:r>
              <a:rPr lang="nl-NL" dirty="0"/>
              <a:t>1e </a:t>
            </a:r>
            <a:r>
              <a:rPr lang="nl-NL" dirty="0" err="1"/>
              <a:t>bestuursrapportage</a:t>
            </a:r>
            <a:br>
              <a:rPr lang="nl-NL" dirty="0"/>
            </a:br>
            <a:endParaRPr lang="nl-NL" dirty="0"/>
          </a:p>
        </p:txBody>
      </p:sp>
      <p:sp>
        <p:nvSpPr>
          <p:cNvPr id="4" name="Tijdelijke aanduiding voor tekst 3">
            <a:extLst>
              <a:ext uri="{FF2B5EF4-FFF2-40B4-BE49-F238E27FC236}">
                <a16:creationId xmlns:a16="http://schemas.microsoft.com/office/drawing/2014/main" id="{BA6A1A27-44AF-4BC4-E1D5-A267FBF4FFF2}"/>
              </a:ext>
            </a:extLst>
          </p:cNvPr>
          <p:cNvSpPr>
            <a:spLocks noGrp="1"/>
          </p:cNvSpPr>
          <p:nvPr>
            <p:ph type="body" sz="quarter" idx="11"/>
          </p:nvPr>
        </p:nvSpPr>
        <p:spPr>
          <a:xfrm>
            <a:off x="535878" y="1869267"/>
            <a:ext cx="6524901" cy="2280658"/>
          </a:xfrm>
        </p:spPr>
        <p:txBody>
          <a:bodyPr vert="horz" lIns="0" tIns="0" rIns="0" bIns="0" rtlCol="0" anchor="t">
            <a:normAutofit/>
          </a:bodyPr>
          <a:lstStyle/>
          <a:p>
            <a:pPr>
              <a:buClr>
                <a:srgbClr val="FFFFFF"/>
              </a:buClr>
            </a:pPr>
            <a:r>
              <a:rPr lang="nl-NL" sz="2000"/>
              <a:t>Maandag 16 juni: Deadline indienen technische vragen</a:t>
            </a:r>
            <a:endParaRPr lang="en-US" sz="2000">
              <a:solidFill>
                <a:srgbClr val="000000"/>
              </a:solidFill>
            </a:endParaRPr>
          </a:p>
          <a:p>
            <a:pPr>
              <a:buClr>
                <a:srgbClr val="FFFFFF"/>
              </a:buClr>
            </a:pPr>
            <a:r>
              <a:rPr lang="nl-NL" sz="2000" dirty="0"/>
              <a:t>Vrijdag 20 juni: Beantwoording technische vragen</a:t>
            </a:r>
            <a:endParaRPr lang="nl-NL" dirty="0"/>
          </a:p>
          <a:p>
            <a:pPr>
              <a:buClr>
                <a:srgbClr val="FFFFFF"/>
              </a:buClr>
            </a:pPr>
            <a:r>
              <a:rPr lang="nl-NL" sz="2000" dirty="0"/>
              <a:t>Donderdag 26 juni: Politieke commissie</a:t>
            </a:r>
            <a:endParaRPr lang="en-US" dirty="0"/>
          </a:p>
          <a:p>
            <a:r>
              <a:rPr lang="nl-NL" sz="2000" dirty="0"/>
              <a:t>Woensdag 9 juli: Raadsvergadering</a:t>
            </a:r>
          </a:p>
        </p:txBody>
      </p:sp>
    </p:spTree>
    <p:extLst>
      <p:ext uri="{BB962C8B-B14F-4D97-AF65-F5344CB8AC3E}">
        <p14:creationId xmlns:p14="http://schemas.microsoft.com/office/powerpoint/2010/main" val="2969776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8489E2-5912-3A1C-8202-94B053C33E51}"/>
              </a:ext>
            </a:extLst>
          </p:cNvPr>
          <p:cNvSpPr>
            <a:spLocks noGrp="1"/>
          </p:cNvSpPr>
          <p:nvPr>
            <p:ph type="title"/>
          </p:nvPr>
        </p:nvSpPr>
        <p:spPr/>
        <p:txBody>
          <a:bodyPr/>
          <a:lstStyle/>
          <a:p>
            <a:r>
              <a:rPr lang="nl-NL"/>
              <a:t>Opbouw van de Kadernota</a:t>
            </a:r>
          </a:p>
        </p:txBody>
      </p:sp>
      <p:sp>
        <p:nvSpPr>
          <p:cNvPr id="3" name="Tijdelijke aanduiding voor tekst 2">
            <a:extLst>
              <a:ext uri="{FF2B5EF4-FFF2-40B4-BE49-F238E27FC236}">
                <a16:creationId xmlns:a16="http://schemas.microsoft.com/office/drawing/2014/main" id="{D1CD9024-F9A4-D4BC-5586-799DCF7A9296}"/>
              </a:ext>
            </a:extLst>
          </p:cNvPr>
          <p:cNvSpPr>
            <a:spLocks noGrp="1"/>
          </p:cNvSpPr>
          <p:nvPr>
            <p:ph type="body" sz="quarter" idx="12"/>
          </p:nvPr>
        </p:nvSpPr>
        <p:spPr/>
        <p:txBody>
          <a:bodyPr/>
          <a:lstStyle/>
          <a:p>
            <a:r>
              <a:rPr lang="nl-NL"/>
              <a:t>Inhoudsopgave van de Kadernota</a:t>
            </a:r>
          </a:p>
        </p:txBody>
      </p:sp>
      <p:cxnSp>
        <p:nvCxnSpPr>
          <p:cNvPr id="9" name="Rechte verbindingslijn 8">
            <a:extLst>
              <a:ext uri="{FF2B5EF4-FFF2-40B4-BE49-F238E27FC236}">
                <a16:creationId xmlns:a16="http://schemas.microsoft.com/office/drawing/2014/main" id="{A5B902E8-0146-FCDC-0A29-F170FC0E8AF1}"/>
              </a:ext>
            </a:extLst>
          </p:cNvPr>
          <p:cNvCxnSpPr>
            <a:cxnSpLocks/>
          </p:cNvCxnSpPr>
          <p:nvPr/>
        </p:nvCxnSpPr>
        <p:spPr>
          <a:xfrm>
            <a:off x="7362567" y="-5475"/>
            <a:ext cx="0" cy="686347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Tijdelijke aanduiding voor inhoud 7">
            <a:extLst>
              <a:ext uri="{FF2B5EF4-FFF2-40B4-BE49-F238E27FC236}">
                <a16:creationId xmlns:a16="http://schemas.microsoft.com/office/drawing/2014/main" id="{53B4E243-A324-0B21-D745-516A1A93C913}"/>
              </a:ext>
            </a:extLst>
          </p:cNvPr>
          <p:cNvSpPr txBox="1">
            <a:spLocks/>
          </p:cNvSpPr>
          <p:nvPr/>
        </p:nvSpPr>
        <p:spPr>
          <a:xfrm>
            <a:off x="539481" y="1782416"/>
            <a:ext cx="6600505" cy="4689566"/>
          </a:xfrm>
          <a:prstGeom prst="rect">
            <a:avLst/>
          </a:prstGeom>
        </p:spPr>
        <p:txBody>
          <a:bodyPr>
            <a:normAutofit/>
          </a:bodyPr>
          <a:lst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000" kern="100">
                <a:latin typeface="Seaford" panose="00000500000000000000" pitchFamily="2" charset="0"/>
                <a:ea typeface="Seaford" panose="00000500000000000000" pitchFamily="2" charset="0"/>
                <a:cs typeface="Times New Roman" panose="02020603050405020304" pitchFamily="18" charset="0"/>
              </a:rPr>
              <a:t>Inleiding</a:t>
            </a:r>
          </a:p>
          <a:p>
            <a:r>
              <a:rPr lang="nl-NL" sz="2000" kern="100">
                <a:latin typeface="Seaford" panose="00000500000000000000" pitchFamily="2" charset="0"/>
                <a:ea typeface="Seaford" panose="00000500000000000000" pitchFamily="2" charset="0"/>
                <a:cs typeface="Times New Roman" panose="02020603050405020304" pitchFamily="18" charset="0"/>
              </a:rPr>
              <a:t>Bestuurlijke hoofdlijnen</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Inleiding</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Aandachtspunten voor de begroting 2026-2029</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Prognose financieel meerjarenperspectief</a:t>
            </a:r>
          </a:p>
          <a:p>
            <a:r>
              <a:rPr lang="nl-NL" sz="2000" kern="100">
                <a:latin typeface="Seaford" panose="00000500000000000000" pitchFamily="2" charset="0"/>
                <a:ea typeface="Seaford" panose="00000500000000000000" pitchFamily="2" charset="0"/>
                <a:cs typeface="Times New Roman" panose="02020603050405020304" pitchFamily="18" charset="0"/>
              </a:rPr>
              <a:t>Programma 1 t/m 5</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Wat willen we bereiken?</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Raadsbesluiten (genomen en onderweg)</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Beleidsontwikkelingen</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Autonome ontwikkelingen</a:t>
            </a:r>
          </a:p>
          <a:p>
            <a:pPr lvl="1">
              <a:buFont typeface="Courier New" panose="02070309020205020404" pitchFamily="49" charset="0"/>
              <a:buChar char="o"/>
            </a:pPr>
            <a:r>
              <a:rPr lang="nl-NL" sz="1800" kern="100">
                <a:latin typeface="Seaford" panose="00000500000000000000" pitchFamily="2" charset="0"/>
                <a:ea typeface="Seaford" panose="00000500000000000000" pitchFamily="2" charset="0"/>
                <a:cs typeface="Times New Roman" panose="02020603050405020304" pitchFamily="18" charset="0"/>
              </a:rPr>
              <a:t>Ombuigingen</a:t>
            </a:r>
          </a:p>
          <a:p>
            <a:r>
              <a:rPr lang="nl-NL" sz="2000" kern="100">
                <a:latin typeface="Seaford" panose="00000500000000000000" pitchFamily="2" charset="0"/>
                <a:ea typeface="Seaford" panose="00000500000000000000" pitchFamily="2" charset="0"/>
                <a:cs typeface="Times New Roman" panose="02020603050405020304" pitchFamily="18" charset="0"/>
              </a:rPr>
              <a:t>Bijlagen</a:t>
            </a:r>
          </a:p>
        </p:txBody>
      </p:sp>
      <p:pic>
        <p:nvPicPr>
          <p:cNvPr id="5" name="Afbeelding 4">
            <a:extLst>
              <a:ext uri="{FF2B5EF4-FFF2-40B4-BE49-F238E27FC236}">
                <a16:creationId xmlns:a16="http://schemas.microsoft.com/office/drawing/2014/main" id="{88F8615F-C4BC-5A90-FD15-1639625049C4}"/>
              </a:ext>
            </a:extLst>
          </p:cNvPr>
          <p:cNvPicPr>
            <a:picLocks noChangeAspect="1"/>
          </p:cNvPicPr>
          <p:nvPr/>
        </p:nvPicPr>
        <p:blipFill>
          <a:blip r:embed="rId3"/>
          <a:stretch>
            <a:fillRect/>
          </a:stretch>
        </p:blipFill>
        <p:spPr>
          <a:xfrm>
            <a:off x="7368041" y="0"/>
            <a:ext cx="4822371" cy="6858000"/>
          </a:xfrm>
          <a:prstGeom prst="rect">
            <a:avLst/>
          </a:prstGeom>
        </p:spPr>
      </p:pic>
    </p:spTree>
    <p:extLst>
      <p:ext uri="{BB962C8B-B14F-4D97-AF65-F5344CB8AC3E}">
        <p14:creationId xmlns:p14="http://schemas.microsoft.com/office/powerpoint/2010/main" val="3130059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3ACF65-6AD6-875F-410B-358FF496475A}"/>
              </a:ext>
            </a:extLst>
          </p:cNvPr>
          <p:cNvSpPr>
            <a:spLocks noGrp="1"/>
          </p:cNvSpPr>
          <p:nvPr>
            <p:ph type="title"/>
          </p:nvPr>
        </p:nvSpPr>
        <p:spPr>
          <a:xfrm>
            <a:off x="540000" y="540000"/>
            <a:ext cx="10044382" cy="632233"/>
          </a:xfrm>
        </p:spPr>
        <p:txBody>
          <a:bodyPr wrap="none" anchor="t">
            <a:normAutofit/>
          </a:bodyPr>
          <a:lstStyle/>
          <a:p>
            <a:r>
              <a:rPr lang="nl-NL"/>
              <a:t>Uitgangspunten Kadernota</a:t>
            </a:r>
          </a:p>
        </p:txBody>
      </p:sp>
      <p:sp>
        <p:nvSpPr>
          <p:cNvPr id="4" name="Tijdelijke aanduiding voor tekst 3">
            <a:extLst>
              <a:ext uri="{FF2B5EF4-FFF2-40B4-BE49-F238E27FC236}">
                <a16:creationId xmlns:a16="http://schemas.microsoft.com/office/drawing/2014/main" id="{624C5416-6EFB-C91F-A801-D6D2201CDCDD}"/>
              </a:ext>
            </a:extLst>
          </p:cNvPr>
          <p:cNvSpPr>
            <a:spLocks noGrp="1"/>
          </p:cNvSpPr>
          <p:nvPr>
            <p:ph type="body" sz="quarter" idx="12"/>
          </p:nvPr>
        </p:nvSpPr>
        <p:spPr>
          <a:xfrm>
            <a:off x="539482" y="1228725"/>
            <a:ext cx="10044381" cy="331093"/>
          </a:xfrm>
        </p:spPr>
        <p:txBody>
          <a:bodyPr>
            <a:normAutofit/>
          </a:bodyPr>
          <a:lstStyle/>
          <a:p>
            <a:r>
              <a:rPr lang="nl-NL"/>
              <a:t>Stappenplan coalitieakkoord ‘In het hart’</a:t>
            </a:r>
          </a:p>
        </p:txBody>
      </p:sp>
      <p:pic>
        <p:nvPicPr>
          <p:cNvPr id="6" name="Afbeelding 5">
            <a:extLst>
              <a:ext uri="{FF2B5EF4-FFF2-40B4-BE49-F238E27FC236}">
                <a16:creationId xmlns:a16="http://schemas.microsoft.com/office/drawing/2014/main" id="{1725E49D-049F-4343-9533-F4F4A5BCF7E9}"/>
              </a:ext>
            </a:extLst>
          </p:cNvPr>
          <p:cNvPicPr>
            <a:picLocks noChangeAspect="1"/>
          </p:cNvPicPr>
          <p:nvPr/>
        </p:nvPicPr>
        <p:blipFill>
          <a:blip r:embed="rId3"/>
          <a:srcRect t="13457" r="-1" b="26062"/>
          <a:stretch/>
        </p:blipFill>
        <p:spPr>
          <a:xfrm>
            <a:off x="6096000" y="1782415"/>
            <a:ext cx="5040000" cy="4308475"/>
          </a:xfrm>
          <a:prstGeom prst="rect">
            <a:avLst/>
          </a:prstGeom>
          <a:noFill/>
        </p:spPr>
      </p:pic>
      <p:sp>
        <p:nvSpPr>
          <p:cNvPr id="3" name="Tijdelijke aanduiding voor tekst 2">
            <a:extLst>
              <a:ext uri="{FF2B5EF4-FFF2-40B4-BE49-F238E27FC236}">
                <a16:creationId xmlns:a16="http://schemas.microsoft.com/office/drawing/2014/main" id="{C5135172-4B27-4AE0-A225-146F654FB1CE}"/>
              </a:ext>
            </a:extLst>
          </p:cNvPr>
          <p:cNvSpPr>
            <a:spLocks noGrp="1"/>
          </p:cNvSpPr>
          <p:nvPr>
            <p:ph sz="quarter" idx="14"/>
          </p:nvPr>
        </p:nvSpPr>
        <p:spPr>
          <a:xfrm>
            <a:off x="539482" y="1782415"/>
            <a:ext cx="5040000" cy="4308475"/>
          </a:xfrm>
        </p:spPr>
        <p:txBody>
          <a:bodyPr>
            <a:normAutofit/>
          </a:bodyPr>
          <a:lstStyle/>
          <a:p>
            <a:pPr marL="457200" indent="-457200">
              <a:buAutoNum type="arabicPeriod"/>
            </a:pPr>
            <a:r>
              <a:rPr lang="nl-NL" sz="2000"/>
              <a:t>Mogelijkheden bekijken binnen bestaande budgetten.</a:t>
            </a:r>
          </a:p>
          <a:p>
            <a:pPr marL="457200" indent="-457200">
              <a:buAutoNum type="arabicPeriod"/>
            </a:pPr>
            <a:r>
              <a:rPr lang="nl-NL" sz="2000"/>
              <a:t>Opnieuw prioriteren/oud beleid schrappen voor het nieuw voorgestelde beleid.</a:t>
            </a:r>
          </a:p>
          <a:p>
            <a:pPr marL="457200" indent="-457200">
              <a:buAutoNum type="arabicPeriod"/>
            </a:pPr>
            <a:r>
              <a:rPr lang="nl-NL" sz="2000"/>
              <a:t>Aanpassingen in het voorzieningenniveau.</a:t>
            </a:r>
          </a:p>
          <a:p>
            <a:pPr marL="457200" indent="-457200">
              <a:buAutoNum type="arabicPeriod"/>
            </a:pPr>
            <a:r>
              <a:rPr lang="nl-NL" sz="2000"/>
              <a:t>Vanuit begrotingsoverschot (structureel) vanuit algemene reserve (incidenteel).</a:t>
            </a:r>
          </a:p>
          <a:p>
            <a:pPr marL="457200" indent="-457200">
              <a:buAutoNum type="arabicPeriod"/>
            </a:pPr>
            <a:r>
              <a:rPr lang="nl-NL" sz="2000"/>
              <a:t>Verhogen van de OZB. </a:t>
            </a:r>
            <a:endParaRPr lang="nl-NL" sz="1700"/>
          </a:p>
        </p:txBody>
      </p:sp>
    </p:spTree>
    <p:extLst>
      <p:ext uri="{BB962C8B-B14F-4D97-AF65-F5344CB8AC3E}">
        <p14:creationId xmlns:p14="http://schemas.microsoft.com/office/powerpoint/2010/main" val="3930317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B3807-DFD9-1DFA-DBD4-FAAF2E6FF8D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3A06328-6776-35AA-7688-C981CA4B672C}"/>
              </a:ext>
            </a:extLst>
          </p:cNvPr>
          <p:cNvSpPr>
            <a:spLocks noGrp="1"/>
          </p:cNvSpPr>
          <p:nvPr>
            <p:ph type="title"/>
          </p:nvPr>
        </p:nvSpPr>
        <p:spPr>
          <a:xfrm>
            <a:off x="540000" y="540000"/>
            <a:ext cx="10044382" cy="632233"/>
          </a:xfrm>
        </p:spPr>
        <p:txBody>
          <a:bodyPr wrap="none" anchor="t">
            <a:normAutofit/>
          </a:bodyPr>
          <a:lstStyle/>
          <a:p>
            <a:r>
              <a:rPr lang="nl-NL"/>
              <a:t>Uitgangspunten Kadernota</a:t>
            </a:r>
          </a:p>
        </p:txBody>
      </p:sp>
      <p:sp>
        <p:nvSpPr>
          <p:cNvPr id="4" name="Tijdelijke aanduiding voor tekst 3">
            <a:extLst>
              <a:ext uri="{FF2B5EF4-FFF2-40B4-BE49-F238E27FC236}">
                <a16:creationId xmlns:a16="http://schemas.microsoft.com/office/drawing/2014/main" id="{AC38FA22-98F0-A5D7-5C26-B8B9224D5082}"/>
              </a:ext>
            </a:extLst>
          </p:cNvPr>
          <p:cNvSpPr>
            <a:spLocks noGrp="1"/>
          </p:cNvSpPr>
          <p:nvPr>
            <p:ph type="body" sz="quarter" idx="12"/>
          </p:nvPr>
        </p:nvSpPr>
        <p:spPr>
          <a:xfrm>
            <a:off x="539482" y="1228725"/>
            <a:ext cx="10044381" cy="331093"/>
          </a:xfrm>
        </p:spPr>
        <p:txBody>
          <a:bodyPr>
            <a:normAutofit/>
          </a:bodyPr>
          <a:lstStyle/>
          <a:p>
            <a:r>
              <a:rPr lang="nl-NL"/>
              <a:t>Stappenplan coalitieakkoord ‘In het hart’</a:t>
            </a:r>
          </a:p>
        </p:txBody>
      </p:sp>
      <p:sp>
        <p:nvSpPr>
          <p:cNvPr id="3" name="Tijdelijke aanduiding voor tekst 2">
            <a:extLst>
              <a:ext uri="{FF2B5EF4-FFF2-40B4-BE49-F238E27FC236}">
                <a16:creationId xmlns:a16="http://schemas.microsoft.com/office/drawing/2014/main" id="{84B64B7C-12CD-5E7B-D88C-805A14A1865E}"/>
              </a:ext>
            </a:extLst>
          </p:cNvPr>
          <p:cNvSpPr>
            <a:spLocks noGrp="1"/>
          </p:cNvSpPr>
          <p:nvPr>
            <p:ph sz="quarter" idx="14"/>
          </p:nvPr>
        </p:nvSpPr>
        <p:spPr>
          <a:xfrm>
            <a:off x="539482" y="1782415"/>
            <a:ext cx="5040000" cy="4308475"/>
          </a:xfrm>
        </p:spPr>
        <p:txBody>
          <a:bodyPr>
            <a:normAutofit/>
          </a:bodyPr>
          <a:lstStyle/>
          <a:p>
            <a:pPr marL="457200" indent="-457200">
              <a:buAutoNum type="arabicPeriod"/>
            </a:pPr>
            <a:r>
              <a:rPr lang="nl-NL" sz="2000"/>
              <a:t>Mogelijkheden bekijken binnen bestaande budgetten.</a:t>
            </a:r>
          </a:p>
          <a:p>
            <a:pPr marL="457200" indent="-457200">
              <a:buAutoNum type="arabicPeriod"/>
            </a:pPr>
            <a:r>
              <a:rPr lang="nl-NL" sz="2000"/>
              <a:t>Opnieuw prioriteren/ oud beleid schrappen voor het nieuw voorgestelde beleid.</a:t>
            </a:r>
          </a:p>
          <a:p>
            <a:pPr marL="457200" indent="-457200">
              <a:buAutoNum type="arabicPeriod"/>
            </a:pPr>
            <a:r>
              <a:rPr lang="nl-NL" sz="2000"/>
              <a:t>Aanpassingen in het voorzieningenniveau.</a:t>
            </a:r>
          </a:p>
          <a:p>
            <a:pPr marL="457200" indent="-457200">
              <a:buAutoNum type="arabicPeriod"/>
            </a:pPr>
            <a:r>
              <a:rPr lang="nl-NL" sz="2000"/>
              <a:t>Vanuit begrotingsoverschot (structureel) vanuit algemene reserve (incidenteel).</a:t>
            </a:r>
          </a:p>
          <a:p>
            <a:pPr marL="457200" indent="-457200">
              <a:buAutoNum type="arabicPeriod"/>
            </a:pPr>
            <a:r>
              <a:rPr lang="nl-NL" sz="2000"/>
              <a:t>Verhogen van de OZB. </a:t>
            </a:r>
            <a:endParaRPr lang="nl-NL" sz="1700"/>
          </a:p>
        </p:txBody>
      </p:sp>
      <p:sp>
        <p:nvSpPr>
          <p:cNvPr id="5" name="Rechthoek 4">
            <a:extLst>
              <a:ext uri="{FF2B5EF4-FFF2-40B4-BE49-F238E27FC236}">
                <a16:creationId xmlns:a16="http://schemas.microsoft.com/office/drawing/2014/main" id="{048C10AF-9BBE-90C7-EDB3-522778AC4309}"/>
              </a:ext>
            </a:extLst>
          </p:cNvPr>
          <p:cNvSpPr/>
          <p:nvPr/>
        </p:nvSpPr>
        <p:spPr>
          <a:xfrm>
            <a:off x="366855" y="1686438"/>
            <a:ext cx="5398793" cy="2321591"/>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a:extLst>
              <a:ext uri="{FF2B5EF4-FFF2-40B4-BE49-F238E27FC236}">
                <a16:creationId xmlns:a16="http://schemas.microsoft.com/office/drawing/2014/main" id="{D825E1AC-772A-BD00-75E9-30028330B555}"/>
              </a:ext>
            </a:extLst>
          </p:cNvPr>
          <p:cNvSpPr/>
          <p:nvPr/>
        </p:nvSpPr>
        <p:spPr>
          <a:xfrm>
            <a:off x="365055" y="4008029"/>
            <a:ext cx="5398793" cy="641540"/>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867A4F09-752F-90B8-DEFE-360AE01975FA}"/>
              </a:ext>
            </a:extLst>
          </p:cNvPr>
          <p:cNvSpPr/>
          <p:nvPr/>
        </p:nvSpPr>
        <p:spPr>
          <a:xfrm>
            <a:off x="366855" y="4649569"/>
            <a:ext cx="5398793" cy="521993"/>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Bijschrift: pijl-rechts 8">
            <a:extLst>
              <a:ext uri="{FF2B5EF4-FFF2-40B4-BE49-F238E27FC236}">
                <a16:creationId xmlns:a16="http://schemas.microsoft.com/office/drawing/2014/main" id="{F454AC37-7817-909D-4CA3-602682A31968}"/>
              </a:ext>
            </a:extLst>
          </p:cNvPr>
          <p:cNvSpPr/>
          <p:nvPr/>
        </p:nvSpPr>
        <p:spPr>
          <a:xfrm>
            <a:off x="6096000" y="1686437"/>
            <a:ext cx="969155" cy="2321591"/>
          </a:xfrm>
          <a:prstGeom prst="rightArrowCallout">
            <a:avLst>
              <a:gd name="adj1" fmla="val 14831"/>
              <a:gd name="adj2" fmla="val 25000"/>
              <a:gd name="adj3" fmla="val 25000"/>
              <a:gd name="adj4" fmla="val 11870"/>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kstvak 10">
            <a:extLst>
              <a:ext uri="{FF2B5EF4-FFF2-40B4-BE49-F238E27FC236}">
                <a16:creationId xmlns:a16="http://schemas.microsoft.com/office/drawing/2014/main" id="{9C181B73-1BA9-5EA1-A011-F28E179FF4CA}"/>
              </a:ext>
            </a:extLst>
          </p:cNvPr>
          <p:cNvSpPr txBox="1"/>
          <p:nvPr/>
        </p:nvSpPr>
        <p:spPr>
          <a:xfrm>
            <a:off x="7187895" y="2477900"/>
            <a:ext cx="3040243" cy="738664"/>
          </a:xfrm>
          <a:prstGeom prst="rect">
            <a:avLst/>
          </a:prstGeom>
          <a:noFill/>
        </p:spPr>
        <p:txBody>
          <a:bodyPr wrap="square" lIns="91440" tIns="45720" rIns="91440" bIns="45720" anchor="t">
            <a:spAutoFit/>
          </a:bodyPr>
          <a:lstStyle/>
          <a:p>
            <a:r>
              <a:rPr lang="nl-NL" sz="1400" b="1"/>
              <a:t>Terugbrengen uitgaven</a:t>
            </a:r>
          </a:p>
          <a:p>
            <a:r>
              <a:rPr lang="nl-NL" sz="1400" b="1"/>
              <a:t>2025: 3,6 miljoen euro</a:t>
            </a:r>
          </a:p>
          <a:p>
            <a:r>
              <a:rPr lang="nl-NL" sz="1400" b="1"/>
              <a:t>2026: 1,1 miljoen euro</a:t>
            </a:r>
          </a:p>
        </p:txBody>
      </p:sp>
      <p:sp>
        <p:nvSpPr>
          <p:cNvPr id="12" name="Bijschrift: pijl-rechts 11">
            <a:extLst>
              <a:ext uri="{FF2B5EF4-FFF2-40B4-BE49-F238E27FC236}">
                <a16:creationId xmlns:a16="http://schemas.microsoft.com/office/drawing/2014/main" id="{58DBDBB7-3548-C368-73D2-26CCEFC0DD48}"/>
              </a:ext>
            </a:extLst>
          </p:cNvPr>
          <p:cNvSpPr/>
          <p:nvPr/>
        </p:nvSpPr>
        <p:spPr>
          <a:xfrm>
            <a:off x="6095999" y="4074647"/>
            <a:ext cx="969155" cy="508303"/>
          </a:xfrm>
          <a:prstGeom prst="rightArrowCallout">
            <a:avLst>
              <a:gd name="adj1" fmla="val 14831"/>
              <a:gd name="adj2" fmla="val 25000"/>
              <a:gd name="adj3" fmla="val 25000"/>
              <a:gd name="adj4" fmla="val 11870"/>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Bijschrift: pijl-rechts 12">
            <a:extLst>
              <a:ext uri="{FF2B5EF4-FFF2-40B4-BE49-F238E27FC236}">
                <a16:creationId xmlns:a16="http://schemas.microsoft.com/office/drawing/2014/main" id="{3344FE79-24F7-2303-80CE-9B7D8FD0CFBB}"/>
              </a:ext>
            </a:extLst>
          </p:cNvPr>
          <p:cNvSpPr/>
          <p:nvPr/>
        </p:nvSpPr>
        <p:spPr>
          <a:xfrm>
            <a:off x="6095998" y="4663259"/>
            <a:ext cx="969155" cy="508303"/>
          </a:xfrm>
          <a:prstGeom prst="rightArrowCallout">
            <a:avLst>
              <a:gd name="adj1" fmla="val 14831"/>
              <a:gd name="adj2" fmla="val 25000"/>
              <a:gd name="adj3" fmla="val 25000"/>
              <a:gd name="adj4" fmla="val 11870"/>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a:extLst>
              <a:ext uri="{FF2B5EF4-FFF2-40B4-BE49-F238E27FC236}">
                <a16:creationId xmlns:a16="http://schemas.microsoft.com/office/drawing/2014/main" id="{6D119EB4-0CCC-D007-D060-F47DED625C29}"/>
              </a:ext>
            </a:extLst>
          </p:cNvPr>
          <p:cNvSpPr txBox="1"/>
          <p:nvPr/>
        </p:nvSpPr>
        <p:spPr>
          <a:xfrm>
            <a:off x="7187895" y="4649569"/>
            <a:ext cx="3040243" cy="738664"/>
          </a:xfrm>
          <a:prstGeom prst="rect">
            <a:avLst/>
          </a:prstGeom>
          <a:noFill/>
        </p:spPr>
        <p:txBody>
          <a:bodyPr wrap="square" lIns="91440" tIns="45720" rIns="91440" bIns="45720" anchor="t">
            <a:spAutoFit/>
          </a:bodyPr>
          <a:lstStyle/>
          <a:p>
            <a:r>
              <a:rPr lang="nl-NL" sz="1400" b="1"/>
              <a:t>Verhogen inkomsten</a:t>
            </a:r>
          </a:p>
          <a:p>
            <a:r>
              <a:rPr lang="nl-NL" sz="1400" b="1"/>
              <a:t>2025: 1,5 miljoen euro</a:t>
            </a:r>
          </a:p>
          <a:p>
            <a:r>
              <a:rPr lang="nl-NL" sz="1400" b="1"/>
              <a:t>2026: 1,2 miljoen euro</a:t>
            </a:r>
          </a:p>
        </p:txBody>
      </p:sp>
      <p:sp>
        <p:nvSpPr>
          <p:cNvPr id="15" name="Tekstvak 14">
            <a:extLst>
              <a:ext uri="{FF2B5EF4-FFF2-40B4-BE49-F238E27FC236}">
                <a16:creationId xmlns:a16="http://schemas.microsoft.com/office/drawing/2014/main" id="{961D30DE-F917-B63F-1939-0C275A559123}"/>
              </a:ext>
            </a:extLst>
          </p:cNvPr>
          <p:cNvSpPr txBox="1"/>
          <p:nvPr/>
        </p:nvSpPr>
        <p:spPr>
          <a:xfrm>
            <a:off x="7187895" y="3936652"/>
            <a:ext cx="3484334" cy="1292662"/>
          </a:xfrm>
          <a:prstGeom prst="rect">
            <a:avLst/>
          </a:prstGeom>
          <a:noFill/>
        </p:spPr>
        <p:txBody>
          <a:bodyPr wrap="square" lIns="91440" tIns="45720" rIns="91440" bIns="45720" anchor="t">
            <a:spAutoFit/>
          </a:bodyPr>
          <a:lstStyle/>
          <a:p>
            <a:r>
              <a:rPr lang="nl-NL" sz="1400" b="1"/>
              <a:t>Bekostigen (nieuwe) ambities</a:t>
            </a:r>
          </a:p>
          <a:p>
            <a:r>
              <a:rPr lang="nl-NL" sz="1400" b="1"/>
              <a:t>2025: 1,4 miljoen euro</a:t>
            </a:r>
          </a:p>
          <a:p>
            <a:r>
              <a:rPr lang="nl-NL" sz="1400" b="1"/>
              <a:t>2026: 0,4 miljoen euro</a:t>
            </a:r>
          </a:p>
          <a:p>
            <a:endParaRPr lang="nl-NL" b="1"/>
          </a:p>
          <a:p>
            <a:endParaRPr lang="nl-NL" b="1"/>
          </a:p>
        </p:txBody>
      </p:sp>
    </p:spTree>
    <p:extLst>
      <p:ext uri="{BB962C8B-B14F-4D97-AF65-F5344CB8AC3E}">
        <p14:creationId xmlns:p14="http://schemas.microsoft.com/office/powerpoint/2010/main" val="77846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471CF-4956-551B-2B1E-327F318922C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7CE542A-D6C7-7B66-87C1-9ACC86BF90FF}"/>
              </a:ext>
            </a:extLst>
          </p:cNvPr>
          <p:cNvSpPr>
            <a:spLocks noGrp="1"/>
          </p:cNvSpPr>
          <p:nvPr>
            <p:ph type="title"/>
          </p:nvPr>
        </p:nvSpPr>
        <p:spPr/>
        <p:txBody>
          <a:bodyPr/>
          <a:lstStyle/>
          <a:p>
            <a:r>
              <a:rPr lang="nl-NL"/>
              <a:t>Financieel meerjarenperspectief</a:t>
            </a:r>
          </a:p>
        </p:txBody>
      </p:sp>
      <p:graphicFrame>
        <p:nvGraphicFramePr>
          <p:cNvPr id="8" name="Tabel 7">
            <a:extLst>
              <a:ext uri="{FF2B5EF4-FFF2-40B4-BE49-F238E27FC236}">
                <a16:creationId xmlns:a16="http://schemas.microsoft.com/office/drawing/2014/main" id="{B8B4F386-D4CE-C981-BCB2-890D511ED28E}"/>
              </a:ext>
            </a:extLst>
          </p:cNvPr>
          <p:cNvGraphicFramePr>
            <a:graphicFrameLocks noGrp="1"/>
          </p:cNvGraphicFramePr>
          <p:nvPr>
            <p:extLst>
              <p:ext uri="{D42A27DB-BD31-4B8C-83A1-F6EECF244321}">
                <p14:modId xmlns:p14="http://schemas.microsoft.com/office/powerpoint/2010/main" val="2422992095"/>
              </p:ext>
            </p:extLst>
          </p:nvPr>
        </p:nvGraphicFramePr>
        <p:xfrm>
          <a:off x="540000" y="1172233"/>
          <a:ext cx="11250122" cy="5562599"/>
        </p:xfrm>
        <a:graphic>
          <a:graphicData uri="http://schemas.openxmlformats.org/drawingml/2006/table">
            <a:tbl>
              <a:tblPr firstRow="1" bandRow="1">
                <a:tableStyleId>{5C22544A-7EE6-4342-B048-85BDC9FD1C3A}</a:tableStyleId>
              </a:tblPr>
              <a:tblGrid>
                <a:gridCol w="7724383">
                  <a:extLst>
                    <a:ext uri="{9D8B030D-6E8A-4147-A177-3AD203B41FA5}">
                      <a16:colId xmlns:a16="http://schemas.microsoft.com/office/drawing/2014/main" val="1216963759"/>
                    </a:ext>
                  </a:extLst>
                </a:gridCol>
                <a:gridCol w="816490">
                  <a:extLst>
                    <a:ext uri="{9D8B030D-6E8A-4147-A177-3AD203B41FA5}">
                      <a16:colId xmlns:a16="http://schemas.microsoft.com/office/drawing/2014/main" val="563836368"/>
                    </a:ext>
                  </a:extLst>
                </a:gridCol>
                <a:gridCol w="923576">
                  <a:extLst>
                    <a:ext uri="{9D8B030D-6E8A-4147-A177-3AD203B41FA5}">
                      <a16:colId xmlns:a16="http://schemas.microsoft.com/office/drawing/2014/main" val="3566806914"/>
                    </a:ext>
                  </a:extLst>
                </a:gridCol>
                <a:gridCol w="897697">
                  <a:extLst>
                    <a:ext uri="{9D8B030D-6E8A-4147-A177-3AD203B41FA5}">
                      <a16:colId xmlns:a16="http://schemas.microsoft.com/office/drawing/2014/main" val="4143502616"/>
                    </a:ext>
                  </a:extLst>
                </a:gridCol>
                <a:gridCol w="887976">
                  <a:extLst>
                    <a:ext uri="{9D8B030D-6E8A-4147-A177-3AD203B41FA5}">
                      <a16:colId xmlns:a16="http://schemas.microsoft.com/office/drawing/2014/main" val="175056343"/>
                    </a:ext>
                  </a:extLst>
                </a:gridCol>
              </a:tblGrid>
              <a:tr h="370840">
                <a:tc>
                  <a:txBody>
                    <a:bodyPr/>
                    <a:lstStyle/>
                    <a:p>
                      <a:r>
                        <a:rPr lang="nl-NL"/>
                        <a:t>Onderwerp</a:t>
                      </a:r>
                    </a:p>
                  </a:txBody>
                  <a:tcPr/>
                </a:tc>
                <a:tc>
                  <a:txBody>
                    <a:bodyPr/>
                    <a:lstStyle/>
                    <a:p>
                      <a:r>
                        <a:rPr lang="nl-NL"/>
                        <a:t>2026</a:t>
                      </a:r>
                    </a:p>
                  </a:txBody>
                  <a:tcPr/>
                </a:tc>
                <a:tc>
                  <a:txBody>
                    <a:bodyPr/>
                    <a:lstStyle/>
                    <a:p>
                      <a:r>
                        <a:rPr lang="nl-NL"/>
                        <a:t>2027</a:t>
                      </a:r>
                    </a:p>
                  </a:txBody>
                  <a:tcPr/>
                </a:tc>
                <a:tc>
                  <a:txBody>
                    <a:bodyPr/>
                    <a:lstStyle/>
                    <a:p>
                      <a:r>
                        <a:rPr lang="nl-NL"/>
                        <a:t>2028</a:t>
                      </a:r>
                    </a:p>
                  </a:txBody>
                  <a:tcPr/>
                </a:tc>
                <a:tc>
                  <a:txBody>
                    <a:bodyPr/>
                    <a:lstStyle/>
                    <a:p>
                      <a:r>
                        <a:rPr lang="nl-NL"/>
                        <a:t>2029</a:t>
                      </a:r>
                    </a:p>
                  </a:txBody>
                  <a:tcPr/>
                </a:tc>
                <a:extLst>
                  <a:ext uri="{0D108BD9-81ED-4DB2-BD59-A6C34878D82A}">
                    <a16:rowId xmlns:a16="http://schemas.microsoft.com/office/drawing/2014/main" val="4276542190"/>
                  </a:ext>
                </a:extLst>
              </a:tr>
              <a:tr h="370840">
                <a:tc>
                  <a:txBody>
                    <a:bodyPr/>
                    <a:lstStyle/>
                    <a:p>
                      <a:r>
                        <a:rPr lang="nl-NL" b="1"/>
                        <a:t>Startpositie begroting 2026-2029</a:t>
                      </a:r>
                    </a:p>
                  </a:txBody>
                  <a:tcPr/>
                </a:tc>
                <a:tc>
                  <a:txBody>
                    <a:bodyPr/>
                    <a:lstStyle/>
                    <a:p>
                      <a:pPr algn="r"/>
                      <a:r>
                        <a:rPr lang="nl-NL" b="1"/>
                        <a:t>-3.431</a:t>
                      </a:r>
                    </a:p>
                  </a:txBody>
                  <a:tcPr/>
                </a:tc>
                <a:tc>
                  <a:txBody>
                    <a:bodyPr/>
                    <a:lstStyle/>
                    <a:p>
                      <a:pPr algn="r"/>
                      <a:r>
                        <a:rPr lang="nl-NL" b="1"/>
                        <a:t>-1.935</a:t>
                      </a:r>
                    </a:p>
                  </a:txBody>
                  <a:tcPr/>
                </a:tc>
                <a:tc>
                  <a:txBody>
                    <a:bodyPr/>
                    <a:lstStyle/>
                    <a:p>
                      <a:pPr algn="r"/>
                      <a:r>
                        <a:rPr lang="nl-NL" b="1"/>
                        <a:t>-2.605</a:t>
                      </a:r>
                    </a:p>
                  </a:txBody>
                  <a:tcPr/>
                </a:tc>
                <a:tc>
                  <a:txBody>
                    <a:bodyPr/>
                    <a:lstStyle/>
                    <a:p>
                      <a:pPr algn="r"/>
                      <a:r>
                        <a:rPr lang="nl-NL" b="1"/>
                        <a:t>2.604</a:t>
                      </a:r>
                    </a:p>
                  </a:txBody>
                  <a:tcPr/>
                </a:tc>
                <a:extLst>
                  <a:ext uri="{0D108BD9-81ED-4DB2-BD59-A6C34878D82A}">
                    <a16:rowId xmlns:a16="http://schemas.microsoft.com/office/drawing/2014/main" val="1970376683"/>
                  </a:ext>
                </a:extLst>
              </a:tr>
              <a:tr h="370840">
                <a:tc>
                  <a:txBody>
                    <a:bodyPr/>
                    <a:lstStyle/>
                    <a:p>
                      <a:r>
                        <a:rPr lang="nl-NL"/>
                        <a:t>A. Raadsbesluiten (genomen en onderweg)</a:t>
                      </a:r>
                    </a:p>
                  </a:txBody>
                  <a:tcPr/>
                </a:tc>
                <a:tc>
                  <a:txBody>
                    <a:bodyPr/>
                    <a:lstStyle/>
                    <a:p>
                      <a:pPr algn="r"/>
                      <a:r>
                        <a:rPr lang="nl-NL"/>
                        <a:t>63</a:t>
                      </a:r>
                    </a:p>
                  </a:txBody>
                  <a:tcPr/>
                </a:tc>
                <a:tc>
                  <a:txBody>
                    <a:bodyPr/>
                    <a:lstStyle/>
                    <a:p>
                      <a:pPr algn="r"/>
                      <a:r>
                        <a:rPr lang="nl-NL"/>
                        <a:t>36</a:t>
                      </a:r>
                    </a:p>
                  </a:txBody>
                  <a:tcPr/>
                </a:tc>
                <a:tc>
                  <a:txBody>
                    <a:bodyPr/>
                    <a:lstStyle/>
                    <a:p>
                      <a:pPr algn="r"/>
                      <a:r>
                        <a:rPr lang="nl-NL"/>
                        <a:t>-52</a:t>
                      </a:r>
                    </a:p>
                  </a:txBody>
                  <a:tcPr/>
                </a:tc>
                <a:tc>
                  <a:txBody>
                    <a:bodyPr/>
                    <a:lstStyle/>
                    <a:p>
                      <a:pPr algn="r"/>
                      <a:r>
                        <a:rPr lang="nl-NL"/>
                        <a:t>-505</a:t>
                      </a:r>
                    </a:p>
                  </a:txBody>
                  <a:tcPr/>
                </a:tc>
                <a:extLst>
                  <a:ext uri="{0D108BD9-81ED-4DB2-BD59-A6C34878D82A}">
                    <a16:rowId xmlns:a16="http://schemas.microsoft.com/office/drawing/2014/main" val="225153667"/>
                  </a:ext>
                </a:extLst>
              </a:tr>
              <a:tr h="370840">
                <a:tc>
                  <a:txBody>
                    <a:bodyPr/>
                    <a:lstStyle/>
                    <a:p>
                      <a:r>
                        <a:rPr lang="nl-NL" b="1"/>
                        <a:t>Startpositie na raadsbesluiten</a:t>
                      </a:r>
                    </a:p>
                  </a:txBody>
                  <a:tcPr/>
                </a:tc>
                <a:tc>
                  <a:txBody>
                    <a:bodyPr/>
                    <a:lstStyle/>
                    <a:p>
                      <a:pPr algn="r"/>
                      <a:r>
                        <a:rPr lang="nl-NL" b="1"/>
                        <a:t>-3.368</a:t>
                      </a:r>
                    </a:p>
                  </a:txBody>
                  <a:tcPr/>
                </a:tc>
                <a:tc>
                  <a:txBody>
                    <a:bodyPr/>
                    <a:lstStyle/>
                    <a:p>
                      <a:pPr algn="r"/>
                      <a:r>
                        <a:rPr lang="nl-NL" b="1"/>
                        <a:t>-1.899</a:t>
                      </a:r>
                    </a:p>
                  </a:txBody>
                  <a:tcPr/>
                </a:tc>
                <a:tc>
                  <a:txBody>
                    <a:bodyPr/>
                    <a:lstStyle/>
                    <a:p>
                      <a:pPr algn="r"/>
                      <a:r>
                        <a:rPr lang="nl-NL" b="1"/>
                        <a:t>-2.657</a:t>
                      </a:r>
                    </a:p>
                  </a:txBody>
                  <a:tcPr/>
                </a:tc>
                <a:tc>
                  <a:txBody>
                    <a:bodyPr/>
                    <a:lstStyle/>
                    <a:p>
                      <a:pPr algn="r"/>
                      <a:r>
                        <a:rPr lang="nl-NL" b="1"/>
                        <a:t>-3.109</a:t>
                      </a:r>
                    </a:p>
                  </a:txBody>
                  <a:tcPr/>
                </a:tc>
                <a:extLst>
                  <a:ext uri="{0D108BD9-81ED-4DB2-BD59-A6C34878D82A}">
                    <a16:rowId xmlns:a16="http://schemas.microsoft.com/office/drawing/2014/main" val="4094956791"/>
                  </a:ext>
                </a:extLst>
              </a:tr>
              <a:tr h="370840">
                <a:tc>
                  <a:txBody>
                    <a:bodyPr/>
                    <a:lstStyle/>
                    <a:p>
                      <a:r>
                        <a:rPr lang="nl-NL"/>
                        <a:t>B1. Autonome ontwikkelingen (structureel)</a:t>
                      </a:r>
                    </a:p>
                  </a:txBody>
                  <a:tcPr/>
                </a:tc>
                <a:tc>
                  <a:txBody>
                    <a:bodyPr/>
                    <a:lstStyle/>
                    <a:p>
                      <a:pPr algn="r"/>
                      <a:r>
                        <a:rPr lang="nl-NL"/>
                        <a:t>-458</a:t>
                      </a:r>
                    </a:p>
                  </a:txBody>
                  <a:tcPr/>
                </a:tc>
                <a:tc>
                  <a:txBody>
                    <a:bodyPr/>
                    <a:lstStyle/>
                    <a:p>
                      <a:pPr algn="r"/>
                      <a:r>
                        <a:rPr lang="nl-NL"/>
                        <a:t>-812</a:t>
                      </a:r>
                    </a:p>
                  </a:txBody>
                  <a:tcPr/>
                </a:tc>
                <a:tc>
                  <a:txBody>
                    <a:bodyPr/>
                    <a:lstStyle/>
                    <a:p>
                      <a:pPr algn="r"/>
                      <a:r>
                        <a:rPr lang="nl-NL"/>
                        <a:t>-1.045</a:t>
                      </a:r>
                    </a:p>
                  </a:txBody>
                  <a:tcPr/>
                </a:tc>
                <a:tc>
                  <a:txBody>
                    <a:bodyPr/>
                    <a:lstStyle/>
                    <a:p>
                      <a:pPr algn="r"/>
                      <a:r>
                        <a:rPr lang="nl-NL"/>
                        <a:t>166</a:t>
                      </a:r>
                    </a:p>
                  </a:txBody>
                  <a:tcPr/>
                </a:tc>
                <a:extLst>
                  <a:ext uri="{0D108BD9-81ED-4DB2-BD59-A6C34878D82A}">
                    <a16:rowId xmlns:a16="http://schemas.microsoft.com/office/drawing/2014/main" val="2199202712"/>
                  </a:ext>
                </a:extLst>
              </a:tr>
              <a:tr h="370840">
                <a:tc>
                  <a:txBody>
                    <a:bodyPr/>
                    <a:lstStyle/>
                    <a:p>
                      <a:r>
                        <a:rPr lang="nl-NL"/>
                        <a:t>B2. Autonome ontwikkelingen (incidenteel)</a:t>
                      </a:r>
                    </a:p>
                  </a:txBody>
                  <a:tcPr/>
                </a:tc>
                <a:tc>
                  <a:txBody>
                    <a:bodyPr/>
                    <a:lstStyle/>
                    <a:p>
                      <a:pPr algn="r"/>
                      <a:r>
                        <a:rPr lang="nl-NL"/>
                        <a:t>9.466</a:t>
                      </a:r>
                    </a:p>
                  </a:txBody>
                  <a:tcPr/>
                </a:tc>
                <a:tc>
                  <a:txBody>
                    <a:bodyPr/>
                    <a:lstStyle/>
                    <a:p>
                      <a:pPr algn="r"/>
                      <a:r>
                        <a:rPr lang="nl-NL"/>
                        <a:t>-3.093</a:t>
                      </a:r>
                    </a:p>
                  </a:txBody>
                  <a:tcPr/>
                </a:tc>
                <a:tc>
                  <a:txBody>
                    <a:bodyPr/>
                    <a:lstStyle/>
                    <a:p>
                      <a:pPr algn="r"/>
                      <a:r>
                        <a:rPr lang="nl-NL"/>
                        <a:t>-1.000</a:t>
                      </a:r>
                    </a:p>
                  </a:txBody>
                  <a:tcPr/>
                </a:tc>
                <a:tc>
                  <a:txBody>
                    <a:bodyPr/>
                    <a:lstStyle/>
                    <a:p>
                      <a:pPr algn="r"/>
                      <a:r>
                        <a:rPr lang="nl-NL"/>
                        <a:t>0</a:t>
                      </a:r>
                    </a:p>
                  </a:txBody>
                  <a:tcPr/>
                </a:tc>
                <a:extLst>
                  <a:ext uri="{0D108BD9-81ED-4DB2-BD59-A6C34878D82A}">
                    <a16:rowId xmlns:a16="http://schemas.microsoft.com/office/drawing/2014/main" val="2011063438"/>
                  </a:ext>
                </a:extLst>
              </a:tr>
              <a:tr h="370840">
                <a:tc>
                  <a:txBody>
                    <a:bodyPr/>
                    <a:lstStyle/>
                    <a:p>
                      <a:r>
                        <a:rPr lang="nl-NL"/>
                        <a:t>C. Beleidsontwikkelingen</a:t>
                      </a:r>
                    </a:p>
                  </a:txBody>
                  <a:tcPr/>
                </a:tc>
                <a:tc>
                  <a:txBody>
                    <a:bodyPr/>
                    <a:lstStyle/>
                    <a:p>
                      <a:pPr algn="r"/>
                      <a:r>
                        <a:rPr lang="nl-NL"/>
                        <a:t>-415</a:t>
                      </a:r>
                    </a:p>
                  </a:txBody>
                  <a:tcPr/>
                </a:tc>
                <a:tc>
                  <a:txBody>
                    <a:bodyPr/>
                    <a:lstStyle/>
                    <a:p>
                      <a:pPr algn="r"/>
                      <a:r>
                        <a:rPr lang="nl-NL"/>
                        <a:t>-415</a:t>
                      </a:r>
                    </a:p>
                  </a:txBody>
                  <a:tcPr/>
                </a:tc>
                <a:tc>
                  <a:txBody>
                    <a:bodyPr/>
                    <a:lstStyle/>
                    <a:p>
                      <a:pPr algn="r"/>
                      <a:r>
                        <a:rPr lang="nl-NL"/>
                        <a:t>-415</a:t>
                      </a:r>
                    </a:p>
                  </a:txBody>
                  <a:tcPr/>
                </a:tc>
                <a:tc>
                  <a:txBody>
                    <a:bodyPr/>
                    <a:lstStyle/>
                    <a:p>
                      <a:pPr algn="r"/>
                      <a:r>
                        <a:rPr lang="nl-NL"/>
                        <a:t>-415</a:t>
                      </a:r>
                    </a:p>
                  </a:txBody>
                  <a:tcPr/>
                </a:tc>
                <a:extLst>
                  <a:ext uri="{0D108BD9-81ED-4DB2-BD59-A6C34878D82A}">
                    <a16:rowId xmlns:a16="http://schemas.microsoft.com/office/drawing/2014/main" val="2400867533"/>
                  </a:ext>
                </a:extLst>
              </a:tr>
              <a:tr h="370840">
                <a:tc>
                  <a:txBody>
                    <a:bodyPr/>
                    <a:lstStyle/>
                    <a:p>
                      <a:r>
                        <a:rPr lang="nl-NL"/>
                        <a:t>D. Afschrijving- en rentelasten investeringen</a:t>
                      </a:r>
                    </a:p>
                  </a:txBody>
                  <a:tcPr/>
                </a:tc>
                <a:tc>
                  <a:txBody>
                    <a:bodyPr/>
                    <a:lstStyle/>
                    <a:p>
                      <a:pPr algn="r"/>
                      <a:r>
                        <a:rPr lang="nl-NL"/>
                        <a:t>0</a:t>
                      </a:r>
                    </a:p>
                  </a:txBody>
                  <a:tcPr/>
                </a:tc>
                <a:tc>
                  <a:txBody>
                    <a:bodyPr/>
                    <a:lstStyle/>
                    <a:p>
                      <a:pPr algn="r"/>
                      <a:r>
                        <a:rPr lang="nl-NL"/>
                        <a:t>-259</a:t>
                      </a:r>
                    </a:p>
                  </a:txBody>
                  <a:tcPr/>
                </a:tc>
                <a:tc>
                  <a:txBody>
                    <a:bodyPr/>
                    <a:lstStyle/>
                    <a:p>
                      <a:pPr algn="r"/>
                      <a:r>
                        <a:rPr lang="nl-NL"/>
                        <a:t>-222</a:t>
                      </a:r>
                    </a:p>
                  </a:txBody>
                  <a:tcPr/>
                </a:tc>
                <a:tc>
                  <a:txBody>
                    <a:bodyPr/>
                    <a:lstStyle/>
                    <a:p>
                      <a:pPr algn="r"/>
                      <a:r>
                        <a:rPr lang="nl-NL"/>
                        <a:t>-325</a:t>
                      </a:r>
                    </a:p>
                  </a:txBody>
                  <a:tcPr/>
                </a:tc>
                <a:extLst>
                  <a:ext uri="{0D108BD9-81ED-4DB2-BD59-A6C34878D82A}">
                    <a16:rowId xmlns:a16="http://schemas.microsoft.com/office/drawing/2014/main" val="4067767472"/>
                  </a:ext>
                </a:extLst>
              </a:tr>
              <a:tr h="370840">
                <a:tc>
                  <a:txBody>
                    <a:bodyPr/>
                    <a:lstStyle/>
                    <a:p>
                      <a:r>
                        <a:rPr lang="nl-NL"/>
                        <a:t>E. Inzet reserves voor incidentele lasten</a:t>
                      </a:r>
                    </a:p>
                  </a:txBody>
                  <a:tcPr/>
                </a:tc>
                <a:tc>
                  <a:txBody>
                    <a:bodyPr/>
                    <a:lstStyle/>
                    <a:p>
                      <a:pPr algn="r"/>
                      <a:r>
                        <a:rPr lang="nl-NL"/>
                        <a:t>-9.466</a:t>
                      </a:r>
                    </a:p>
                  </a:txBody>
                  <a:tcPr/>
                </a:tc>
                <a:tc>
                  <a:txBody>
                    <a:bodyPr/>
                    <a:lstStyle/>
                    <a:p>
                      <a:pPr algn="r"/>
                      <a:r>
                        <a:rPr lang="nl-NL"/>
                        <a:t>3.093</a:t>
                      </a:r>
                    </a:p>
                  </a:txBody>
                  <a:tcPr/>
                </a:tc>
                <a:tc>
                  <a:txBody>
                    <a:bodyPr/>
                    <a:lstStyle/>
                    <a:p>
                      <a:pPr algn="r"/>
                      <a:r>
                        <a:rPr lang="nl-NL"/>
                        <a:t>1.000</a:t>
                      </a:r>
                    </a:p>
                  </a:txBody>
                  <a:tcPr/>
                </a:tc>
                <a:tc>
                  <a:txBody>
                    <a:bodyPr/>
                    <a:lstStyle/>
                    <a:p>
                      <a:pPr algn="r"/>
                      <a:r>
                        <a:rPr lang="nl-NL"/>
                        <a:t>0</a:t>
                      </a:r>
                    </a:p>
                  </a:txBody>
                  <a:tcPr/>
                </a:tc>
                <a:extLst>
                  <a:ext uri="{0D108BD9-81ED-4DB2-BD59-A6C34878D82A}">
                    <a16:rowId xmlns:a16="http://schemas.microsoft.com/office/drawing/2014/main" val="885353264"/>
                  </a:ext>
                </a:extLst>
              </a:tr>
              <a:tr h="370839">
                <a:tc>
                  <a:txBody>
                    <a:bodyPr/>
                    <a:lstStyle/>
                    <a:p>
                      <a:pPr lvl="0" algn="l">
                        <a:lnSpc>
                          <a:spcPct val="100000"/>
                        </a:lnSpc>
                        <a:spcBef>
                          <a:spcPts val="0"/>
                        </a:spcBef>
                        <a:spcAft>
                          <a:spcPts val="0"/>
                        </a:spcAft>
                        <a:buNone/>
                      </a:pPr>
                      <a:r>
                        <a:rPr lang="nl-NL" sz="1800" b="1" i="0" u="none" strike="noStrike" noProof="0">
                          <a:solidFill>
                            <a:srgbClr val="000000"/>
                          </a:solidFill>
                          <a:latin typeface="Seaford"/>
                        </a:rPr>
                        <a:t>Subtotaal – te maken keuzes</a:t>
                      </a:r>
                      <a:endParaRPr lang="nl-NL" sz="1800" b="0" i="0" u="none" strike="noStrike" noProof="0">
                        <a:solidFill>
                          <a:srgbClr val="000000"/>
                        </a:solidFill>
                        <a:latin typeface="Seaford"/>
                      </a:endParaRPr>
                    </a:p>
                  </a:txBody>
                  <a:tcPr/>
                </a:tc>
                <a:tc>
                  <a:txBody>
                    <a:bodyPr/>
                    <a:lstStyle/>
                    <a:p>
                      <a:pPr lvl="0" algn="r">
                        <a:buNone/>
                      </a:pPr>
                      <a:r>
                        <a:rPr lang="nl-NL" sz="1800" b="1" i="0" u="none" strike="noStrike" noProof="0">
                          <a:solidFill>
                            <a:srgbClr val="000000"/>
                          </a:solidFill>
                          <a:latin typeface="Seaford"/>
                        </a:rPr>
                        <a:t>-4.241</a:t>
                      </a:r>
                      <a:endParaRPr lang="en-US"/>
                    </a:p>
                  </a:txBody>
                  <a:tcPr/>
                </a:tc>
                <a:tc>
                  <a:txBody>
                    <a:bodyPr/>
                    <a:lstStyle/>
                    <a:p>
                      <a:pPr lvl="0" algn="r">
                        <a:buNone/>
                      </a:pPr>
                      <a:r>
                        <a:rPr lang="nl-NL" b="1"/>
                        <a:t>n.v.t.</a:t>
                      </a:r>
                    </a:p>
                  </a:txBody>
                  <a:tcPr/>
                </a:tc>
                <a:tc>
                  <a:txBody>
                    <a:bodyPr/>
                    <a:lstStyle/>
                    <a:p>
                      <a:pPr lvl="0" algn="r">
                        <a:buNone/>
                      </a:pPr>
                      <a:r>
                        <a:rPr lang="nl-NL" sz="1800" b="1" i="0" u="none" strike="noStrike" noProof="0">
                          <a:solidFill>
                            <a:srgbClr val="000000"/>
                          </a:solidFill>
                          <a:latin typeface="Seaford"/>
                        </a:rPr>
                        <a:t>n.v.t.</a:t>
                      </a:r>
                      <a:endParaRPr lang="en-US" b="1"/>
                    </a:p>
                  </a:txBody>
                  <a:tcPr/>
                </a:tc>
                <a:tc>
                  <a:txBody>
                    <a:bodyPr/>
                    <a:lstStyle/>
                    <a:p>
                      <a:pPr lvl="0" algn="r">
                        <a:buNone/>
                      </a:pPr>
                      <a:r>
                        <a:rPr lang="nl-NL" sz="1800" b="1" i="0" u="none" strike="noStrike" noProof="0">
                          <a:solidFill>
                            <a:srgbClr val="000000"/>
                          </a:solidFill>
                          <a:latin typeface="Seaford"/>
                        </a:rPr>
                        <a:t>n.v.t.</a:t>
                      </a:r>
                      <a:endParaRPr lang="en-US" b="1"/>
                    </a:p>
                  </a:txBody>
                  <a:tcPr/>
                </a:tc>
                <a:extLst>
                  <a:ext uri="{0D108BD9-81ED-4DB2-BD59-A6C34878D82A}">
                    <a16:rowId xmlns:a16="http://schemas.microsoft.com/office/drawing/2014/main" val="1862344344"/>
                  </a:ext>
                </a:extLst>
              </a:tr>
              <a:tr h="370840">
                <a:tc>
                  <a:txBody>
                    <a:bodyPr/>
                    <a:lstStyle/>
                    <a:p>
                      <a:r>
                        <a:rPr lang="nl-NL"/>
                        <a:t>F. Ombuigingen</a:t>
                      </a:r>
                    </a:p>
                  </a:txBody>
                  <a:tcPr/>
                </a:tc>
                <a:tc>
                  <a:txBody>
                    <a:bodyPr/>
                    <a:lstStyle/>
                    <a:p>
                      <a:pPr algn="r"/>
                      <a:r>
                        <a:rPr lang="nl-NL"/>
                        <a:t>1.181</a:t>
                      </a:r>
                    </a:p>
                  </a:txBody>
                  <a:tcPr/>
                </a:tc>
                <a:tc>
                  <a:txBody>
                    <a:bodyPr/>
                    <a:lstStyle/>
                    <a:p>
                      <a:pPr algn="r"/>
                      <a:r>
                        <a:rPr lang="nl-NL"/>
                        <a:t>1.079</a:t>
                      </a:r>
                    </a:p>
                  </a:txBody>
                  <a:tcPr/>
                </a:tc>
                <a:tc>
                  <a:txBody>
                    <a:bodyPr/>
                    <a:lstStyle/>
                    <a:p>
                      <a:pPr algn="r"/>
                      <a:r>
                        <a:rPr lang="nl-NL"/>
                        <a:t>1.120</a:t>
                      </a:r>
                    </a:p>
                  </a:txBody>
                  <a:tcPr/>
                </a:tc>
                <a:tc>
                  <a:txBody>
                    <a:bodyPr/>
                    <a:lstStyle/>
                    <a:p>
                      <a:pPr algn="r"/>
                      <a:r>
                        <a:rPr lang="nl-NL"/>
                        <a:t>1.120</a:t>
                      </a:r>
                    </a:p>
                  </a:txBody>
                  <a:tcPr/>
                </a:tc>
                <a:extLst>
                  <a:ext uri="{0D108BD9-81ED-4DB2-BD59-A6C34878D82A}">
                    <a16:rowId xmlns:a16="http://schemas.microsoft.com/office/drawing/2014/main" val="3701145416"/>
                  </a:ext>
                </a:extLst>
              </a:tr>
              <a:tr h="370840">
                <a:tc>
                  <a:txBody>
                    <a:bodyPr/>
                    <a:lstStyle/>
                    <a:p>
                      <a:r>
                        <a:rPr lang="nl-NL"/>
                        <a:t>G. Verhogen inkomsten</a:t>
                      </a:r>
                    </a:p>
                  </a:txBody>
                  <a:tcPr/>
                </a:tc>
                <a:tc>
                  <a:txBody>
                    <a:bodyPr/>
                    <a:lstStyle/>
                    <a:p>
                      <a:pPr algn="r"/>
                      <a:r>
                        <a:rPr lang="nl-NL"/>
                        <a:t>1.180</a:t>
                      </a:r>
                    </a:p>
                  </a:txBody>
                  <a:tcPr/>
                </a:tc>
                <a:tc>
                  <a:txBody>
                    <a:bodyPr/>
                    <a:lstStyle/>
                    <a:p>
                      <a:pPr algn="r"/>
                      <a:r>
                        <a:rPr lang="nl-NL"/>
                        <a:t>1.180</a:t>
                      </a:r>
                    </a:p>
                  </a:txBody>
                  <a:tcPr/>
                </a:tc>
                <a:tc>
                  <a:txBody>
                    <a:bodyPr/>
                    <a:lstStyle/>
                    <a:p>
                      <a:pPr algn="r"/>
                      <a:r>
                        <a:rPr lang="nl-NL"/>
                        <a:t>1.180</a:t>
                      </a:r>
                    </a:p>
                  </a:txBody>
                  <a:tcPr/>
                </a:tc>
                <a:tc>
                  <a:txBody>
                    <a:bodyPr/>
                    <a:lstStyle/>
                    <a:p>
                      <a:pPr algn="r"/>
                      <a:r>
                        <a:rPr lang="nl-NL"/>
                        <a:t>1.180</a:t>
                      </a:r>
                    </a:p>
                  </a:txBody>
                  <a:tcPr/>
                </a:tc>
                <a:extLst>
                  <a:ext uri="{0D108BD9-81ED-4DB2-BD59-A6C34878D82A}">
                    <a16:rowId xmlns:a16="http://schemas.microsoft.com/office/drawing/2014/main" val="1491714509"/>
                  </a:ext>
                </a:extLst>
              </a:tr>
              <a:tr h="370840">
                <a:tc>
                  <a:txBody>
                    <a:bodyPr/>
                    <a:lstStyle/>
                    <a:p>
                      <a:r>
                        <a:rPr lang="nl-NL"/>
                        <a:t>H. Voorjaarsnota Rijk</a:t>
                      </a:r>
                    </a:p>
                  </a:txBody>
                  <a:tcPr/>
                </a:tc>
                <a:tc>
                  <a:txBody>
                    <a:bodyPr/>
                    <a:lstStyle/>
                    <a:p>
                      <a:pPr algn="r"/>
                      <a:r>
                        <a:rPr lang="nl-NL"/>
                        <a:t>1.500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a:t>1.500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a:t>1.500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a:t>1.500</a:t>
                      </a:r>
                    </a:p>
                  </a:txBody>
                  <a:tcPr/>
                </a:tc>
                <a:extLst>
                  <a:ext uri="{0D108BD9-81ED-4DB2-BD59-A6C34878D82A}">
                    <a16:rowId xmlns:a16="http://schemas.microsoft.com/office/drawing/2014/main" val="3277661716"/>
                  </a:ext>
                </a:extLst>
              </a:tr>
              <a:tr h="370840">
                <a:tc>
                  <a:txBody>
                    <a:bodyPr/>
                    <a:lstStyle/>
                    <a:p>
                      <a:r>
                        <a:rPr lang="nl-NL"/>
                        <a:t>I. Incidenteel tekort 2026 t.l.v. algemene reserve</a:t>
                      </a:r>
                    </a:p>
                  </a:txBody>
                  <a:tcPr/>
                </a:tc>
                <a:tc>
                  <a:txBody>
                    <a:bodyPr/>
                    <a:lstStyle/>
                    <a:p>
                      <a:pPr algn="r"/>
                      <a:r>
                        <a:rPr lang="nl-NL"/>
                        <a:t>380</a:t>
                      </a:r>
                    </a:p>
                  </a:txBody>
                  <a:tcPr/>
                </a:tc>
                <a:tc>
                  <a:txBody>
                    <a:bodyPr/>
                    <a:lstStyle/>
                    <a:p>
                      <a:pPr algn="r"/>
                      <a:r>
                        <a:rPr lang="nl-NL"/>
                        <a:t>0</a:t>
                      </a:r>
                    </a:p>
                  </a:txBody>
                  <a:tcPr/>
                </a:tc>
                <a:tc>
                  <a:txBody>
                    <a:bodyPr/>
                    <a:lstStyle/>
                    <a:p>
                      <a:pPr algn="r"/>
                      <a:r>
                        <a:rPr lang="nl-NL"/>
                        <a:t>0</a:t>
                      </a:r>
                    </a:p>
                  </a:txBody>
                  <a:tcPr/>
                </a:tc>
                <a:tc>
                  <a:txBody>
                    <a:bodyPr/>
                    <a:lstStyle/>
                    <a:p>
                      <a:pPr algn="r"/>
                      <a:r>
                        <a:rPr lang="nl-NL"/>
                        <a:t>0</a:t>
                      </a:r>
                    </a:p>
                  </a:txBody>
                  <a:tcPr/>
                </a:tc>
                <a:extLst>
                  <a:ext uri="{0D108BD9-81ED-4DB2-BD59-A6C34878D82A}">
                    <a16:rowId xmlns:a16="http://schemas.microsoft.com/office/drawing/2014/main" val="198430247"/>
                  </a:ext>
                </a:extLst>
              </a:tr>
              <a:tr h="370840">
                <a:tc>
                  <a:txBody>
                    <a:bodyPr/>
                    <a:lstStyle/>
                    <a:p>
                      <a:r>
                        <a:rPr lang="nl-NL" b="1"/>
                        <a:t>J. Begrotingsresultaat inclusief verwachte compensatie Rijk</a:t>
                      </a:r>
                    </a:p>
                  </a:txBody>
                  <a:tcPr/>
                </a:tc>
                <a:tc>
                  <a:txBody>
                    <a:bodyPr/>
                    <a:lstStyle/>
                    <a:p>
                      <a:pPr algn="r"/>
                      <a:r>
                        <a:rPr lang="nl-NL" b="1"/>
                        <a:t>0</a:t>
                      </a:r>
                    </a:p>
                  </a:txBody>
                  <a:tcPr/>
                </a:tc>
                <a:tc>
                  <a:txBody>
                    <a:bodyPr/>
                    <a:lstStyle/>
                    <a:p>
                      <a:pPr algn="r"/>
                      <a:r>
                        <a:rPr lang="nl-NL" b="1"/>
                        <a:t>374</a:t>
                      </a:r>
                    </a:p>
                  </a:txBody>
                  <a:tcPr/>
                </a:tc>
                <a:tc>
                  <a:txBody>
                    <a:bodyPr/>
                    <a:lstStyle/>
                    <a:p>
                      <a:pPr algn="r"/>
                      <a:r>
                        <a:rPr lang="nl-NL" b="1"/>
                        <a:t>-539</a:t>
                      </a:r>
                    </a:p>
                  </a:txBody>
                  <a:tcPr/>
                </a:tc>
                <a:tc>
                  <a:txBody>
                    <a:bodyPr/>
                    <a:lstStyle/>
                    <a:p>
                      <a:pPr algn="r"/>
                      <a:r>
                        <a:rPr lang="nl-NL" b="1"/>
                        <a:t>117</a:t>
                      </a:r>
                    </a:p>
                  </a:txBody>
                  <a:tcPr/>
                </a:tc>
                <a:extLst>
                  <a:ext uri="{0D108BD9-81ED-4DB2-BD59-A6C34878D82A}">
                    <a16:rowId xmlns:a16="http://schemas.microsoft.com/office/drawing/2014/main" val="1633391946"/>
                  </a:ext>
                </a:extLst>
              </a:tr>
            </a:tbl>
          </a:graphicData>
        </a:graphic>
      </p:graphicFrame>
      <p:sp>
        <p:nvSpPr>
          <p:cNvPr id="9" name="Rechthoek 8">
            <a:extLst>
              <a:ext uri="{FF2B5EF4-FFF2-40B4-BE49-F238E27FC236}">
                <a16:creationId xmlns:a16="http://schemas.microsoft.com/office/drawing/2014/main" id="{C0A1E440-FE75-C591-9622-C9D328D8C206}"/>
              </a:ext>
            </a:extLst>
          </p:cNvPr>
          <p:cNvSpPr/>
          <p:nvPr/>
        </p:nvSpPr>
        <p:spPr>
          <a:xfrm>
            <a:off x="540000" y="3427025"/>
            <a:ext cx="11249622" cy="363481"/>
          </a:xfrm>
          <a:prstGeom prst="rect">
            <a:avLst/>
          </a:prstGeom>
          <a:noFill/>
          <a:ln w="38100">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nl-NL"/>
          </a:p>
        </p:txBody>
      </p:sp>
      <p:sp>
        <p:nvSpPr>
          <p:cNvPr id="11" name="Rechthoek 10">
            <a:extLst>
              <a:ext uri="{FF2B5EF4-FFF2-40B4-BE49-F238E27FC236}">
                <a16:creationId xmlns:a16="http://schemas.microsoft.com/office/drawing/2014/main" id="{A3CA42B8-7737-8C54-C04A-D154EB613D62}"/>
              </a:ext>
            </a:extLst>
          </p:cNvPr>
          <p:cNvSpPr/>
          <p:nvPr/>
        </p:nvSpPr>
        <p:spPr>
          <a:xfrm>
            <a:off x="540000" y="4892254"/>
            <a:ext cx="11249622" cy="382772"/>
          </a:xfrm>
          <a:prstGeom prst="rect">
            <a:avLst/>
          </a:prstGeom>
          <a:noFill/>
          <a:ln w="38100">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nl-NL"/>
          </a:p>
        </p:txBody>
      </p:sp>
      <p:sp>
        <p:nvSpPr>
          <p:cNvPr id="12" name="Rechthoek 11">
            <a:extLst>
              <a:ext uri="{FF2B5EF4-FFF2-40B4-BE49-F238E27FC236}">
                <a16:creationId xmlns:a16="http://schemas.microsoft.com/office/drawing/2014/main" id="{BE0F1042-DE75-E376-9E4C-6E5BE5A02A3C}"/>
              </a:ext>
            </a:extLst>
          </p:cNvPr>
          <p:cNvSpPr/>
          <p:nvPr/>
        </p:nvSpPr>
        <p:spPr>
          <a:xfrm>
            <a:off x="540000" y="5275026"/>
            <a:ext cx="11249622" cy="382772"/>
          </a:xfrm>
          <a:prstGeom prst="rect">
            <a:avLst/>
          </a:prstGeom>
          <a:noFill/>
          <a:ln w="38100">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nl-NL"/>
          </a:p>
        </p:txBody>
      </p:sp>
      <p:sp>
        <p:nvSpPr>
          <p:cNvPr id="13" name="Rechthoek 12">
            <a:extLst>
              <a:ext uri="{FF2B5EF4-FFF2-40B4-BE49-F238E27FC236}">
                <a16:creationId xmlns:a16="http://schemas.microsoft.com/office/drawing/2014/main" id="{A13E40E1-D457-F5EB-D0A3-43D3FEE9D2B0}"/>
              </a:ext>
            </a:extLst>
          </p:cNvPr>
          <p:cNvSpPr/>
          <p:nvPr/>
        </p:nvSpPr>
        <p:spPr>
          <a:xfrm>
            <a:off x="9240977" y="1191725"/>
            <a:ext cx="2837609" cy="382772"/>
          </a:xfrm>
          <a:prstGeom prst="rect">
            <a:avLst/>
          </a:prstGeom>
          <a:ln w="38100"/>
        </p:spPr>
        <p:style>
          <a:lnRef idx="2">
            <a:schemeClr val="accent4"/>
          </a:lnRef>
          <a:fillRef idx="1">
            <a:schemeClr val="lt1"/>
          </a:fillRef>
          <a:effectRef idx="0">
            <a:schemeClr val="accent4"/>
          </a:effectRef>
          <a:fontRef idx="minor">
            <a:schemeClr val="dk1"/>
          </a:fontRef>
        </p:style>
        <p:txBody>
          <a:bodyPr rtlCol="0" anchor="ctr"/>
          <a:lstStyle/>
          <a:p>
            <a:pPr algn="ctr"/>
            <a:r>
              <a:rPr lang="nl-NL"/>
              <a:t>Sturingsmogelijkheden</a:t>
            </a:r>
          </a:p>
        </p:txBody>
      </p:sp>
      <p:sp>
        <p:nvSpPr>
          <p:cNvPr id="14" name="Rechthoek 13">
            <a:extLst>
              <a:ext uri="{FF2B5EF4-FFF2-40B4-BE49-F238E27FC236}">
                <a16:creationId xmlns:a16="http://schemas.microsoft.com/office/drawing/2014/main" id="{C04F8904-79C5-752D-E6C5-826497E1B23C}"/>
              </a:ext>
            </a:extLst>
          </p:cNvPr>
          <p:cNvSpPr/>
          <p:nvPr/>
        </p:nvSpPr>
        <p:spPr>
          <a:xfrm>
            <a:off x="540000" y="5990951"/>
            <a:ext cx="11249622" cy="382772"/>
          </a:xfrm>
          <a:prstGeom prst="rect">
            <a:avLst/>
          </a:prstGeom>
          <a:noFill/>
          <a:ln w="38100">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nl-NL"/>
          </a:p>
        </p:txBody>
      </p:sp>
      <p:sp>
        <p:nvSpPr>
          <p:cNvPr id="15" name="Rechthoek 14">
            <a:extLst>
              <a:ext uri="{FF2B5EF4-FFF2-40B4-BE49-F238E27FC236}">
                <a16:creationId xmlns:a16="http://schemas.microsoft.com/office/drawing/2014/main" id="{A309C215-3DED-3B98-C164-74535A153D03}"/>
              </a:ext>
            </a:extLst>
          </p:cNvPr>
          <p:cNvSpPr/>
          <p:nvPr/>
        </p:nvSpPr>
        <p:spPr>
          <a:xfrm>
            <a:off x="540000" y="1888158"/>
            <a:ext cx="11249622" cy="382772"/>
          </a:xfrm>
          <a:prstGeom prst="rect">
            <a:avLst/>
          </a:prstGeom>
          <a:noFill/>
          <a:ln w="38100">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nl-NL"/>
          </a:p>
        </p:txBody>
      </p:sp>
    </p:spTree>
    <p:extLst>
      <p:ext uri="{BB962C8B-B14F-4D97-AF65-F5344CB8AC3E}">
        <p14:creationId xmlns:p14="http://schemas.microsoft.com/office/powerpoint/2010/main" val="155364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13BC9-98E5-D109-22CF-C4D77F3DD97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3408783-6990-526B-C4EE-2A78E7BC1C1E}"/>
              </a:ext>
            </a:extLst>
          </p:cNvPr>
          <p:cNvSpPr>
            <a:spLocks noGrp="1"/>
          </p:cNvSpPr>
          <p:nvPr>
            <p:ph type="title"/>
          </p:nvPr>
        </p:nvSpPr>
        <p:spPr/>
        <p:txBody>
          <a:bodyPr/>
          <a:lstStyle/>
          <a:p>
            <a:r>
              <a:rPr lang="nl-NL"/>
              <a:t>Keuzes in de Kadernota</a:t>
            </a:r>
          </a:p>
        </p:txBody>
      </p:sp>
      <p:graphicFrame>
        <p:nvGraphicFramePr>
          <p:cNvPr id="11" name="Tabel 10">
            <a:extLst>
              <a:ext uri="{FF2B5EF4-FFF2-40B4-BE49-F238E27FC236}">
                <a16:creationId xmlns:a16="http://schemas.microsoft.com/office/drawing/2014/main" id="{B1B9CDA7-6AC9-28BF-1858-6E56EF0DF2CC}"/>
              </a:ext>
            </a:extLst>
          </p:cNvPr>
          <p:cNvGraphicFramePr>
            <a:graphicFrameLocks noGrp="1"/>
          </p:cNvGraphicFramePr>
          <p:nvPr>
            <p:extLst>
              <p:ext uri="{D42A27DB-BD31-4B8C-83A1-F6EECF244321}">
                <p14:modId xmlns:p14="http://schemas.microsoft.com/office/powerpoint/2010/main" val="2501640014"/>
              </p:ext>
            </p:extLst>
          </p:nvPr>
        </p:nvGraphicFramePr>
        <p:xfrm>
          <a:off x="539999" y="1172232"/>
          <a:ext cx="10411536" cy="3335973"/>
        </p:xfrm>
        <a:graphic>
          <a:graphicData uri="http://schemas.openxmlformats.org/drawingml/2006/table">
            <a:tbl>
              <a:tblPr firstRow="1" bandRow="1">
                <a:tableStyleId>{5C22544A-7EE6-4342-B048-85BDC9FD1C3A}</a:tableStyleId>
              </a:tblPr>
              <a:tblGrid>
                <a:gridCol w="8829927">
                  <a:extLst>
                    <a:ext uri="{9D8B030D-6E8A-4147-A177-3AD203B41FA5}">
                      <a16:colId xmlns:a16="http://schemas.microsoft.com/office/drawing/2014/main" val="2782959512"/>
                    </a:ext>
                  </a:extLst>
                </a:gridCol>
                <a:gridCol w="1581609">
                  <a:extLst>
                    <a:ext uri="{9D8B030D-6E8A-4147-A177-3AD203B41FA5}">
                      <a16:colId xmlns:a16="http://schemas.microsoft.com/office/drawing/2014/main" val="3274405742"/>
                    </a:ext>
                  </a:extLst>
                </a:gridCol>
              </a:tblGrid>
              <a:tr h="363060">
                <a:tc>
                  <a:txBody>
                    <a:bodyPr/>
                    <a:lstStyle/>
                    <a:p>
                      <a:r>
                        <a:rPr lang="nl-NL" b="1"/>
                        <a:t>Startpositie na raadsbesluiten</a:t>
                      </a:r>
                    </a:p>
                  </a:txBody>
                  <a:tcPr/>
                </a:tc>
                <a:tc>
                  <a:txBody>
                    <a:bodyPr/>
                    <a:lstStyle/>
                    <a:p>
                      <a:pPr algn="r"/>
                      <a:r>
                        <a:rPr lang="nl-NL" b="1"/>
                        <a:t>-3.368</a:t>
                      </a:r>
                    </a:p>
                  </a:txBody>
                  <a:tcPr/>
                </a:tc>
                <a:extLst>
                  <a:ext uri="{0D108BD9-81ED-4DB2-BD59-A6C34878D82A}">
                    <a16:rowId xmlns:a16="http://schemas.microsoft.com/office/drawing/2014/main" val="2268195888"/>
                  </a:ext>
                </a:extLst>
              </a:tr>
              <a:tr h="363060">
                <a:tc>
                  <a:txBody>
                    <a:bodyPr/>
                    <a:lstStyle/>
                    <a:p>
                      <a:r>
                        <a:rPr lang="nl-NL"/>
                        <a:t>Autonome ontwikkelingen (structureel)</a:t>
                      </a:r>
                    </a:p>
                  </a:txBody>
                  <a:tcPr/>
                </a:tc>
                <a:tc>
                  <a:txBody>
                    <a:bodyPr/>
                    <a:lstStyle/>
                    <a:p>
                      <a:pPr algn="r"/>
                      <a:r>
                        <a:rPr lang="nl-NL"/>
                        <a:t>-458</a:t>
                      </a:r>
                    </a:p>
                  </a:txBody>
                  <a:tcPr/>
                </a:tc>
                <a:extLst>
                  <a:ext uri="{0D108BD9-81ED-4DB2-BD59-A6C34878D82A}">
                    <a16:rowId xmlns:a16="http://schemas.microsoft.com/office/drawing/2014/main" val="1391531997"/>
                  </a:ext>
                </a:extLst>
              </a:tr>
              <a:tr h="363060">
                <a:tc>
                  <a:txBody>
                    <a:bodyPr/>
                    <a:lstStyle/>
                    <a:p>
                      <a:r>
                        <a:rPr lang="nl-NL"/>
                        <a:t>Beleidsontwikkelingen</a:t>
                      </a:r>
                    </a:p>
                  </a:txBody>
                  <a:tcPr/>
                </a:tc>
                <a:tc>
                  <a:txBody>
                    <a:bodyPr/>
                    <a:lstStyle/>
                    <a:p>
                      <a:pPr algn="r"/>
                      <a:r>
                        <a:rPr lang="nl-NL"/>
                        <a:t>-415</a:t>
                      </a:r>
                    </a:p>
                  </a:txBody>
                  <a:tcPr/>
                </a:tc>
                <a:extLst>
                  <a:ext uri="{0D108BD9-81ED-4DB2-BD59-A6C34878D82A}">
                    <a16:rowId xmlns:a16="http://schemas.microsoft.com/office/drawing/2014/main" val="899017785"/>
                  </a:ext>
                </a:extLst>
              </a:tr>
              <a:tr h="409893">
                <a:tc>
                  <a:txBody>
                    <a:bodyPr/>
                    <a:lstStyle/>
                    <a:p>
                      <a:r>
                        <a:rPr lang="nl-NL" b="1"/>
                        <a:t>Startpositie voor keuzes op basis van het stappenplan coalitieakkoord ‘In het hart’</a:t>
                      </a:r>
                    </a:p>
                  </a:txBody>
                  <a:tcPr/>
                </a:tc>
                <a:tc>
                  <a:txBody>
                    <a:bodyPr/>
                    <a:lstStyle/>
                    <a:p>
                      <a:pPr algn="r"/>
                      <a:r>
                        <a:rPr lang="nl-NL" b="1"/>
                        <a:t>-4.241</a:t>
                      </a:r>
                    </a:p>
                  </a:txBody>
                  <a:tcPr/>
                </a:tc>
                <a:extLst>
                  <a:ext uri="{0D108BD9-81ED-4DB2-BD59-A6C34878D82A}">
                    <a16:rowId xmlns:a16="http://schemas.microsoft.com/office/drawing/2014/main" val="2508608316"/>
                  </a:ext>
                </a:extLst>
              </a:tr>
              <a:tr h="363060">
                <a:tc>
                  <a:txBody>
                    <a:bodyPr/>
                    <a:lstStyle/>
                    <a:p>
                      <a:r>
                        <a:rPr lang="nl-NL" b="0"/>
                        <a:t>Terugbrengen uitgaven</a:t>
                      </a:r>
                    </a:p>
                  </a:txBody>
                  <a:tcPr/>
                </a:tc>
                <a:tc>
                  <a:txBody>
                    <a:bodyPr/>
                    <a:lstStyle/>
                    <a:p>
                      <a:pPr algn="r"/>
                      <a:r>
                        <a:rPr lang="nl-NL" b="0"/>
                        <a:t>1.181</a:t>
                      </a:r>
                    </a:p>
                  </a:txBody>
                  <a:tcPr/>
                </a:tc>
                <a:extLst>
                  <a:ext uri="{0D108BD9-81ED-4DB2-BD59-A6C34878D82A}">
                    <a16:rowId xmlns:a16="http://schemas.microsoft.com/office/drawing/2014/main" val="350699456"/>
                  </a:ext>
                </a:extLst>
              </a:tr>
              <a:tr h="346621">
                <a:tc>
                  <a:txBody>
                    <a:bodyPr/>
                    <a:lstStyle/>
                    <a:p>
                      <a:r>
                        <a:rPr lang="nl-NL" b="0"/>
                        <a:t>Bekostigen (nieuwe) ambities (algemene reserve)</a:t>
                      </a:r>
                    </a:p>
                  </a:txBody>
                  <a:tcPr/>
                </a:tc>
                <a:tc>
                  <a:txBody>
                    <a:bodyPr/>
                    <a:lstStyle/>
                    <a:p>
                      <a:pPr algn="r"/>
                      <a:r>
                        <a:rPr lang="nl-NL" b="0"/>
                        <a:t>380</a:t>
                      </a:r>
                    </a:p>
                  </a:txBody>
                  <a:tcPr/>
                </a:tc>
                <a:extLst>
                  <a:ext uri="{0D108BD9-81ED-4DB2-BD59-A6C34878D82A}">
                    <a16:rowId xmlns:a16="http://schemas.microsoft.com/office/drawing/2014/main" val="256288110"/>
                  </a:ext>
                </a:extLst>
              </a:tr>
              <a:tr h="363060">
                <a:tc>
                  <a:txBody>
                    <a:bodyPr/>
                    <a:lstStyle/>
                    <a:p>
                      <a:r>
                        <a:rPr lang="nl-NL" b="0"/>
                        <a:t>Verhogen inkomsten</a:t>
                      </a:r>
                    </a:p>
                  </a:txBody>
                  <a:tcPr/>
                </a:tc>
                <a:tc>
                  <a:txBody>
                    <a:bodyPr/>
                    <a:lstStyle/>
                    <a:p>
                      <a:pPr algn="r"/>
                      <a:r>
                        <a:rPr lang="nl-NL" b="0"/>
                        <a:t>1.180</a:t>
                      </a:r>
                    </a:p>
                  </a:txBody>
                  <a:tcPr/>
                </a:tc>
                <a:extLst>
                  <a:ext uri="{0D108BD9-81ED-4DB2-BD59-A6C34878D82A}">
                    <a16:rowId xmlns:a16="http://schemas.microsoft.com/office/drawing/2014/main" val="4236321221"/>
                  </a:ext>
                </a:extLst>
              </a:tr>
              <a:tr h="363060">
                <a:tc>
                  <a:txBody>
                    <a:bodyPr/>
                    <a:lstStyle/>
                    <a:p>
                      <a:r>
                        <a:rPr lang="nl-NL" b="0"/>
                        <a:t>Verwachte inkomsten Rijk</a:t>
                      </a:r>
                    </a:p>
                  </a:txBody>
                  <a:tcPr/>
                </a:tc>
                <a:tc>
                  <a:txBody>
                    <a:bodyPr/>
                    <a:lstStyle/>
                    <a:p>
                      <a:pPr algn="r"/>
                      <a:r>
                        <a:rPr lang="nl-NL" b="0"/>
                        <a:t>1.500</a:t>
                      </a:r>
                    </a:p>
                  </a:txBody>
                  <a:tcPr/>
                </a:tc>
                <a:extLst>
                  <a:ext uri="{0D108BD9-81ED-4DB2-BD59-A6C34878D82A}">
                    <a16:rowId xmlns:a16="http://schemas.microsoft.com/office/drawing/2014/main" val="1994694286"/>
                  </a:ext>
                </a:extLst>
              </a:tr>
              <a:tr h="3630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a:t>Begrotingsresultaat</a:t>
                      </a:r>
                    </a:p>
                  </a:txBody>
                  <a:tcPr/>
                </a:tc>
                <a:tc>
                  <a:txBody>
                    <a:bodyPr/>
                    <a:lstStyle/>
                    <a:p>
                      <a:pPr algn="r"/>
                      <a:r>
                        <a:rPr lang="nl-NL" b="1"/>
                        <a:t>0</a:t>
                      </a:r>
                    </a:p>
                  </a:txBody>
                  <a:tcPr/>
                </a:tc>
                <a:extLst>
                  <a:ext uri="{0D108BD9-81ED-4DB2-BD59-A6C34878D82A}">
                    <a16:rowId xmlns:a16="http://schemas.microsoft.com/office/drawing/2014/main" val="422955858"/>
                  </a:ext>
                </a:extLst>
              </a:tr>
            </a:tbl>
          </a:graphicData>
        </a:graphic>
      </p:graphicFrame>
      <p:sp>
        <p:nvSpPr>
          <p:cNvPr id="23" name="Tekstvak 22">
            <a:extLst>
              <a:ext uri="{FF2B5EF4-FFF2-40B4-BE49-F238E27FC236}">
                <a16:creationId xmlns:a16="http://schemas.microsoft.com/office/drawing/2014/main" id="{970C2E90-FB0C-7EA2-B346-961F828EDA07}"/>
              </a:ext>
            </a:extLst>
          </p:cNvPr>
          <p:cNvSpPr txBox="1"/>
          <p:nvPr/>
        </p:nvSpPr>
        <p:spPr>
          <a:xfrm>
            <a:off x="539999" y="4774018"/>
            <a:ext cx="10781414" cy="1785104"/>
          </a:xfrm>
          <a:prstGeom prst="rect">
            <a:avLst/>
          </a:prstGeom>
          <a:noFill/>
        </p:spPr>
        <p:txBody>
          <a:bodyPr wrap="square" rtlCol="0">
            <a:spAutoFit/>
          </a:bodyPr>
          <a:lstStyle/>
          <a:p>
            <a:r>
              <a:rPr lang="nl-NL" sz="2000" b="1">
                <a:solidFill>
                  <a:schemeClr val="accent2"/>
                </a:solidFill>
              </a:rPr>
              <a:t>Meer informatie</a:t>
            </a:r>
          </a:p>
          <a:p>
            <a:pPr marL="285750" indent="-285750">
              <a:buFont typeface="Arial" panose="020B0604020202020204" pitchFamily="34" charset="0"/>
              <a:buChar char="•"/>
            </a:pPr>
            <a:r>
              <a:rPr lang="nl-NL"/>
              <a:t>Terugbrengen uitgaven &gt; Bijlage 3 (in Kadernota) + Bijlage 1 Rapport ‘Financiële sturingsmaatregelen’.</a:t>
            </a:r>
          </a:p>
          <a:p>
            <a:pPr marL="285750" indent="-285750">
              <a:buFont typeface="Arial" panose="020B0604020202020204" pitchFamily="34" charset="0"/>
              <a:buChar char="•"/>
            </a:pPr>
            <a:r>
              <a:rPr lang="nl-NL"/>
              <a:t>Bekostigen (nieuwe) ambities (algemene reserve) &gt; Prognose financieel meerjarenperspectief.</a:t>
            </a:r>
          </a:p>
          <a:p>
            <a:pPr marL="285750" indent="-285750">
              <a:buFont typeface="Arial" panose="020B0604020202020204" pitchFamily="34" charset="0"/>
              <a:buChar char="•"/>
            </a:pPr>
            <a:r>
              <a:rPr lang="nl-NL"/>
              <a:t>Verhogen inkomsten &gt; Prognose financieel meerjarenperspectief + Bijlage 1 Rapport financiële sturingsmaatregelen’.</a:t>
            </a:r>
          </a:p>
          <a:p>
            <a:pPr marL="285750" indent="-285750">
              <a:buFont typeface="Arial" panose="020B0604020202020204" pitchFamily="34" charset="0"/>
              <a:buChar char="•"/>
            </a:pPr>
            <a:r>
              <a:rPr lang="nl-NL"/>
              <a:t>Inkomsten Rijk &gt; Prognose financieel meerjarenperspectief.</a:t>
            </a:r>
          </a:p>
        </p:txBody>
      </p:sp>
    </p:spTree>
    <p:extLst>
      <p:ext uri="{BB962C8B-B14F-4D97-AF65-F5344CB8AC3E}">
        <p14:creationId xmlns:p14="http://schemas.microsoft.com/office/powerpoint/2010/main" val="2568353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B7DEA7-33AA-E684-9E9B-A6CE5DFE963B}"/>
              </a:ext>
            </a:extLst>
          </p:cNvPr>
          <p:cNvSpPr>
            <a:spLocks noGrp="1"/>
          </p:cNvSpPr>
          <p:nvPr>
            <p:ph type="title"/>
          </p:nvPr>
        </p:nvSpPr>
        <p:spPr>
          <a:xfrm>
            <a:off x="540000" y="540000"/>
            <a:ext cx="10044382" cy="632233"/>
          </a:xfrm>
        </p:spPr>
        <p:txBody>
          <a:bodyPr wrap="none" anchor="t">
            <a:normAutofit/>
          </a:bodyPr>
          <a:lstStyle/>
          <a:p>
            <a:r>
              <a:rPr lang="nl-NL"/>
              <a:t>Rapport Financiële sturingsmogelijkheden</a:t>
            </a:r>
          </a:p>
        </p:txBody>
      </p:sp>
      <p:sp>
        <p:nvSpPr>
          <p:cNvPr id="7" name="Tijdelijke aanduiding voor tekst 6">
            <a:extLst>
              <a:ext uri="{FF2B5EF4-FFF2-40B4-BE49-F238E27FC236}">
                <a16:creationId xmlns:a16="http://schemas.microsoft.com/office/drawing/2014/main" id="{C5DE0854-E429-8C46-C499-C10EAA279D98}"/>
              </a:ext>
            </a:extLst>
          </p:cNvPr>
          <p:cNvSpPr>
            <a:spLocks noGrp="1"/>
          </p:cNvSpPr>
          <p:nvPr>
            <p:ph type="body" sz="quarter" idx="12"/>
          </p:nvPr>
        </p:nvSpPr>
        <p:spPr>
          <a:xfrm>
            <a:off x="539482" y="1228725"/>
            <a:ext cx="10044381" cy="331093"/>
          </a:xfrm>
        </p:spPr>
        <p:txBody>
          <a:bodyPr>
            <a:normAutofit/>
          </a:bodyPr>
          <a:lstStyle/>
          <a:p>
            <a:r>
              <a:rPr lang="nl-NL"/>
              <a:t>Inzicht in de ombuigingen en technisch mogelijke bezuinigingen</a:t>
            </a:r>
          </a:p>
        </p:txBody>
      </p:sp>
      <p:pic>
        <p:nvPicPr>
          <p:cNvPr id="3" name="Afbeelding 2">
            <a:extLst>
              <a:ext uri="{FF2B5EF4-FFF2-40B4-BE49-F238E27FC236}">
                <a16:creationId xmlns:a16="http://schemas.microsoft.com/office/drawing/2014/main" id="{BF59A3E5-C103-4E58-4C1B-06C9F40AA789}"/>
              </a:ext>
            </a:extLst>
          </p:cNvPr>
          <p:cNvPicPr>
            <a:picLocks noChangeAspect="1"/>
          </p:cNvPicPr>
          <p:nvPr/>
        </p:nvPicPr>
        <p:blipFill>
          <a:blip r:embed="rId3"/>
          <a:stretch>
            <a:fillRect/>
          </a:stretch>
        </p:blipFill>
        <p:spPr>
          <a:xfrm>
            <a:off x="8034147" y="1782415"/>
            <a:ext cx="3486601" cy="4945533"/>
          </a:xfrm>
          <a:prstGeom prst="rect">
            <a:avLst/>
          </a:prstGeom>
          <a:noFill/>
        </p:spPr>
      </p:pic>
      <p:sp>
        <p:nvSpPr>
          <p:cNvPr id="8" name="Tijdelijke aanduiding voor inhoud 7">
            <a:extLst>
              <a:ext uri="{FF2B5EF4-FFF2-40B4-BE49-F238E27FC236}">
                <a16:creationId xmlns:a16="http://schemas.microsoft.com/office/drawing/2014/main" id="{466ABF02-BA81-BEB2-398A-C64422178365}"/>
              </a:ext>
            </a:extLst>
          </p:cNvPr>
          <p:cNvSpPr>
            <a:spLocks noGrp="1"/>
          </p:cNvSpPr>
          <p:nvPr>
            <p:ph sz="quarter" idx="14"/>
          </p:nvPr>
        </p:nvSpPr>
        <p:spPr>
          <a:xfrm>
            <a:off x="539481" y="1782415"/>
            <a:ext cx="7189375" cy="4761260"/>
          </a:xfrm>
        </p:spPr>
        <p:txBody>
          <a:bodyPr>
            <a:normAutofit/>
          </a:bodyPr>
          <a:lstStyle/>
          <a:p>
            <a:pPr marL="0" indent="0">
              <a:buNone/>
            </a:pPr>
            <a:r>
              <a:rPr lang="nl-NL" sz="2000" b="1"/>
              <a:t>Ombuigingen</a:t>
            </a:r>
          </a:p>
          <a:p>
            <a:pPr marL="0" indent="0">
              <a:buNone/>
            </a:pPr>
            <a:r>
              <a:rPr lang="nl-NL" sz="1800">
                <a:effectLst/>
                <a:latin typeface="Seaford" panose="00000500000000000000" pitchFamily="2" charset="0"/>
                <a:ea typeface="Seaford" panose="00000500000000000000" pitchFamily="2" charset="0"/>
                <a:cs typeface="Times New Roman" panose="02020603050405020304" pitchFamily="18" charset="0"/>
              </a:rPr>
              <a:t>De ombuigingen zijn in het Rapport ‘Financiële sturingsmogelijkheden’ inzichtelijk gemaakt in de verschillende tabellen onder ieder taakveld. Deze ombuigingen zijn verwerkt in het ‘Financieel meerjarenperspectief’ in de Kadernota en inzichtelijk gemaakt per programma.</a:t>
            </a:r>
            <a:endParaRPr lang="nl-NL">
              <a:latin typeface="Seaford" panose="00000500000000000000" pitchFamily="2" charset="0"/>
              <a:ea typeface="Seaford" panose="00000500000000000000" pitchFamily="2" charset="0"/>
              <a:cs typeface="Times New Roman" panose="02020603050405020304" pitchFamily="18" charset="0"/>
            </a:endParaRPr>
          </a:p>
          <a:p>
            <a:pPr marL="0" indent="0">
              <a:buNone/>
            </a:pPr>
            <a:r>
              <a:rPr lang="nl-NL" sz="1800" b="1">
                <a:effectLst/>
                <a:latin typeface="Seaford" panose="00000500000000000000" pitchFamily="2" charset="0"/>
                <a:ea typeface="Seaford" panose="00000500000000000000" pitchFamily="2" charset="0"/>
                <a:cs typeface="Times New Roman" panose="02020603050405020304" pitchFamily="18" charset="0"/>
              </a:rPr>
              <a:t>Technisch mogelijke bezuinigingen</a:t>
            </a:r>
          </a:p>
          <a:p>
            <a:pPr marL="0" indent="0">
              <a:buNone/>
            </a:pPr>
            <a:r>
              <a:rPr lang="nl-NL">
                <a:latin typeface="Seaford" panose="00000500000000000000" pitchFamily="2" charset="0"/>
                <a:ea typeface="Seaford" panose="00000500000000000000" pitchFamily="2" charset="0"/>
                <a:cs typeface="Times New Roman" panose="02020603050405020304" pitchFamily="18" charset="0"/>
              </a:rPr>
              <a:t>Naast de ombuigingen zijn ook de technisch mogelijke bezuinigingen in kaart gebracht, conform eerder gepresenteerd voorbeeld tijdens de voorbereidende bijeenkomst. De technisch mogelijke bezuinigingen zijn de budgetten in kolom A en B.</a:t>
            </a:r>
            <a:endParaRPr lang="nl-NL" sz="1800">
              <a:effectLst/>
              <a:latin typeface="Seaford" panose="00000500000000000000" pitchFamily="2" charset="0"/>
              <a:ea typeface="Seaford" panose="00000500000000000000" pitchFamily="2" charset="0"/>
              <a:cs typeface="Times New Roman" panose="02020603050405020304" pitchFamily="18" charset="0"/>
            </a:endParaRPr>
          </a:p>
        </p:txBody>
      </p:sp>
    </p:spTree>
    <p:extLst>
      <p:ext uri="{BB962C8B-B14F-4D97-AF65-F5344CB8AC3E}">
        <p14:creationId xmlns:p14="http://schemas.microsoft.com/office/powerpoint/2010/main" val="623805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F6C49-33AF-D8B8-C934-11A57DC40B8B}"/>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8B349409-7BA8-1DD5-B3FB-556CD73DDAAD}"/>
              </a:ext>
            </a:extLst>
          </p:cNvPr>
          <p:cNvSpPr>
            <a:spLocks noGrp="1"/>
          </p:cNvSpPr>
          <p:nvPr>
            <p:ph type="title"/>
          </p:nvPr>
        </p:nvSpPr>
        <p:spPr>
          <a:xfrm>
            <a:off x="540000" y="540000"/>
            <a:ext cx="10044382" cy="632233"/>
          </a:xfrm>
        </p:spPr>
        <p:txBody>
          <a:bodyPr wrap="none" anchor="t">
            <a:normAutofit/>
          </a:bodyPr>
          <a:lstStyle/>
          <a:p>
            <a:r>
              <a:rPr lang="nl-NL"/>
              <a:t>Opbouw programma’s</a:t>
            </a:r>
          </a:p>
        </p:txBody>
      </p:sp>
      <p:sp>
        <p:nvSpPr>
          <p:cNvPr id="7" name="Tijdelijke aanduiding voor tekst 6">
            <a:extLst>
              <a:ext uri="{FF2B5EF4-FFF2-40B4-BE49-F238E27FC236}">
                <a16:creationId xmlns:a16="http://schemas.microsoft.com/office/drawing/2014/main" id="{BC78C451-CD75-BE3B-EB88-F56C6ACC33E9}"/>
              </a:ext>
            </a:extLst>
          </p:cNvPr>
          <p:cNvSpPr>
            <a:spLocks noGrp="1"/>
          </p:cNvSpPr>
          <p:nvPr>
            <p:ph type="body" sz="quarter" idx="12"/>
          </p:nvPr>
        </p:nvSpPr>
        <p:spPr>
          <a:xfrm>
            <a:off x="539482" y="1228725"/>
            <a:ext cx="10044381" cy="331093"/>
          </a:xfrm>
        </p:spPr>
        <p:txBody>
          <a:bodyPr>
            <a:normAutofit/>
          </a:bodyPr>
          <a:lstStyle/>
          <a:p>
            <a:r>
              <a:rPr lang="nl-NL"/>
              <a:t>Ieder programma heeft een herkenbare opbouw</a:t>
            </a:r>
          </a:p>
        </p:txBody>
      </p:sp>
      <p:sp>
        <p:nvSpPr>
          <p:cNvPr id="8" name="Tijdelijke aanduiding voor inhoud 7">
            <a:extLst>
              <a:ext uri="{FF2B5EF4-FFF2-40B4-BE49-F238E27FC236}">
                <a16:creationId xmlns:a16="http://schemas.microsoft.com/office/drawing/2014/main" id="{A40DE4B5-D2CF-2304-CFFA-3C5042F063FB}"/>
              </a:ext>
            </a:extLst>
          </p:cNvPr>
          <p:cNvSpPr>
            <a:spLocks noGrp="1"/>
          </p:cNvSpPr>
          <p:nvPr>
            <p:ph sz="quarter" idx="14"/>
          </p:nvPr>
        </p:nvSpPr>
        <p:spPr>
          <a:xfrm>
            <a:off x="541081" y="1782415"/>
            <a:ext cx="9672707" cy="4865273"/>
          </a:xfrm>
        </p:spPr>
        <p:txBody>
          <a:bodyPr>
            <a:normAutofit fontScale="85000" lnSpcReduction="20000"/>
          </a:bodyPr>
          <a:lstStyle/>
          <a:p>
            <a:pPr marL="457200" indent="-457200">
              <a:lnSpc>
                <a:spcPct val="100000"/>
              </a:lnSpc>
              <a:buFont typeface="+mj-lt"/>
              <a:buAutoNum type="arabicPeriod"/>
            </a:pPr>
            <a:r>
              <a:rPr lang="nl-NL" sz="2100" b="1">
                <a:solidFill>
                  <a:schemeClr val="accent1"/>
                </a:solidFill>
                <a:latin typeface="+mj-lt"/>
              </a:rPr>
              <a:t>Doelstelling en acties</a:t>
            </a:r>
          </a:p>
          <a:p>
            <a:pPr marL="0" indent="0">
              <a:lnSpc>
                <a:spcPct val="100000"/>
              </a:lnSpc>
              <a:buNone/>
            </a:pPr>
            <a:r>
              <a:rPr lang="nl-NL" sz="2100">
                <a:effectLst/>
                <a:latin typeface="+mj-lt"/>
                <a:ea typeface="Seaford" panose="00000500000000000000" pitchFamily="2" charset="0"/>
                <a:cs typeface="Times New Roman" panose="02020603050405020304" pitchFamily="18" charset="0"/>
              </a:rPr>
              <a:t>De doelstellingen blijven, zoals ieder jaar, hetzelfde op basis van het coalitieakkoord ‘In het hart’. De acties worden specifiek benoemd voor 2026. Uitgangspunt voor 2026 is dat de acties benoemd worden op basis van bestaand beleid.</a:t>
            </a:r>
            <a:endParaRPr lang="nl-NL" sz="2100" b="1">
              <a:solidFill>
                <a:schemeClr val="accent1"/>
              </a:solidFill>
              <a:latin typeface="+mj-lt"/>
            </a:endParaRPr>
          </a:p>
          <a:p>
            <a:pPr marL="457200" indent="-457200">
              <a:lnSpc>
                <a:spcPct val="100000"/>
              </a:lnSpc>
              <a:buFont typeface="+mj-lt"/>
              <a:buAutoNum type="arabicPeriod" startAt="2"/>
            </a:pPr>
            <a:r>
              <a:rPr lang="nl-NL" sz="2100" b="1">
                <a:solidFill>
                  <a:schemeClr val="accent1"/>
                </a:solidFill>
                <a:latin typeface="+mj-lt"/>
              </a:rPr>
              <a:t>Financiële ontwikkelingen</a:t>
            </a:r>
          </a:p>
          <a:p>
            <a:pPr marL="0" indent="0">
              <a:lnSpc>
                <a:spcPct val="100000"/>
              </a:lnSpc>
              <a:buNone/>
            </a:pPr>
            <a:r>
              <a:rPr lang="nl-NL" sz="2100">
                <a:latin typeface="+mj-lt"/>
              </a:rPr>
              <a:t>Financieel overzicht van ombuigingen, autonome ontwikkelingen en beleidsontwikkeling.</a:t>
            </a:r>
          </a:p>
          <a:p>
            <a:pPr marL="457200" indent="-457200">
              <a:lnSpc>
                <a:spcPct val="100000"/>
              </a:lnSpc>
              <a:buFont typeface="+mj-lt"/>
              <a:buAutoNum type="arabicPeriod" startAt="3"/>
            </a:pPr>
            <a:r>
              <a:rPr lang="nl-NL" sz="2100" b="1">
                <a:solidFill>
                  <a:schemeClr val="accent1"/>
                </a:solidFill>
                <a:latin typeface="+mj-lt"/>
              </a:rPr>
              <a:t>Raadsbesluiten</a:t>
            </a:r>
          </a:p>
          <a:p>
            <a:pPr marL="0" indent="0">
              <a:lnSpc>
                <a:spcPct val="100000"/>
              </a:lnSpc>
              <a:buNone/>
            </a:pPr>
            <a:r>
              <a:rPr lang="nl-NL" sz="2100">
                <a:latin typeface="+mj-lt"/>
              </a:rPr>
              <a:t>De genomen raadsbesluiten en raadsbesluiten onderweg die van invloed zijn op het programma.</a:t>
            </a:r>
          </a:p>
          <a:p>
            <a:pPr marL="457200" indent="-457200">
              <a:lnSpc>
                <a:spcPct val="100000"/>
              </a:lnSpc>
              <a:buFont typeface="+mj-lt"/>
              <a:buAutoNum type="arabicPeriod" startAt="3"/>
            </a:pPr>
            <a:r>
              <a:rPr lang="nl-NL" sz="2100" b="1">
                <a:solidFill>
                  <a:schemeClr val="accent1"/>
                </a:solidFill>
                <a:latin typeface="+mj-lt"/>
              </a:rPr>
              <a:t>Autonome ontwikkelingen</a:t>
            </a:r>
          </a:p>
          <a:p>
            <a:pPr marL="0" indent="0">
              <a:lnSpc>
                <a:spcPct val="100000"/>
              </a:lnSpc>
              <a:buNone/>
            </a:pPr>
            <a:r>
              <a:rPr lang="nl-NL" sz="2100">
                <a:latin typeface="+mj-lt"/>
              </a:rPr>
              <a:t>Ontwikkelingen die niet beïnvloedbaar zijn. Deze ontwikkelingen worden toegelicht.</a:t>
            </a:r>
          </a:p>
          <a:p>
            <a:pPr marL="457200" indent="-457200">
              <a:lnSpc>
                <a:spcPct val="100000"/>
              </a:lnSpc>
              <a:buFont typeface="+mj-lt"/>
              <a:buAutoNum type="arabicPeriod" startAt="4"/>
            </a:pPr>
            <a:r>
              <a:rPr lang="nl-NL" sz="2100" b="1">
                <a:solidFill>
                  <a:schemeClr val="accent1"/>
                </a:solidFill>
                <a:latin typeface="+mj-lt"/>
              </a:rPr>
              <a:t>Beleidsontwikkelingen</a:t>
            </a:r>
          </a:p>
          <a:p>
            <a:pPr marL="0" indent="0">
              <a:lnSpc>
                <a:spcPct val="100000"/>
              </a:lnSpc>
              <a:buNone/>
            </a:pPr>
            <a:r>
              <a:rPr lang="nl-NL" sz="2100">
                <a:latin typeface="+mj-lt"/>
              </a:rPr>
              <a:t>Ontwikkelingen op basis van (nieuw) voorgesteld of vastgesteld beleid. Deze ontwikkelingen worden toegelicht en worden (indien mogelijk) gekoppeld aan een geformuleerde actie.</a:t>
            </a:r>
          </a:p>
          <a:p>
            <a:pPr marL="457200" indent="-457200">
              <a:lnSpc>
                <a:spcPct val="100000"/>
              </a:lnSpc>
              <a:buFont typeface="+mj-lt"/>
              <a:buAutoNum type="arabicPeriod" startAt="5"/>
            </a:pPr>
            <a:r>
              <a:rPr lang="nl-NL" sz="2100" b="1">
                <a:solidFill>
                  <a:schemeClr val="accent1"/>
                </a:solidFill>
                <a:latin typeface="+mj-lt"/>
              </a:rPr>
              <a:t>Ombuigingen</a:t>
            </a:r>
          </a:p>
          <a:p>
            <a:pPr marL="0" indent="0">
              <a:lnSpc>
                <a:spcPct val="100000"/>
              </a:lnSpc>
              <a:buNone/>
            </a:pPr>
            <a:r>
              <a:rPr lang="nl-NL" sz="2100">
                <a:latin typeface="+mj-lt"/>
              </a:rPr>
              <a:t>Ombuigingen op basis van de voorgestelde keuzes door het college.</a:t>
            </a:r>
          </a:p>
          <a:p>
            <a:pPr marL="0" indent="0">
              <a:lnSpc>
                <a:spcPct val="100000"/>
              </a:lnSpc>
              <a:buNone/>
            </a:pPr>
            <a:endParaRPr lang="nl-NL"/>
          </a:p>
          <a:p>
            <a:pPr marL="0" indent="0">
              <a:lnSpc>
                <a:spcPct val="100000"/>
              </a:lnSpc>
              <a:buNone/>
            </a:pPr>
            <a:endParaRPr lang="nl-NL" sz="1800"/>
          </a:p>
        </p:txBody>
      </p:sp>
    </p:spTree>
    <p:extLst>
      <p:ext uri="{BB962C8B-B14F-4D97-AF65-F5344CB8AC3E}">
        <p14:creationId xmlns:p14="http://schemas.microsoft.com/office/powerpoint/2010/main" val="870590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2EC6C-C75E-8F81-3367-0E423623992D}"/>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D363901D-9EA1-AAF0-E03B-A3AAF3B084F3}"/>
              </a:ext>
            </a:extLst>
          </p:cNvPr>
          <p:cNvSpPr>
            <a:spLocks noGrp="1"/>
          </p:cNvSpPr>
          <p:nvPr>
            <p:ph type="title"/>
          </p:nvPr>
        </p:nvSpPr>
        <p:spPr>
          <a:xfrm>
            <a:off x="540000" y="540000"/>
            <a:ext cx="10044382" cy="632233"/>
          </a:xfrm>
        </p:spPr>
        <p:txBody>
          <a:bodyPr wrap="none" anchor="t">
            <a:normAutofit/>
          </a:bodyPr>
          <a:lstStyle/>
          <a:p>
            <a:r>
              <a:rPr lang="nl-NL"/>
              <a:t>Bijlagen</a:t>
            </a:r>
          </a:p>
        </p:txBody>
      </p:sp>
      <p:sp>
        <p:nvSpPr>
          <p:cNvPr id="7" name="Tijdelijke aanduiding voor tekst 6">
            <a:extLst>
              <a:ext uri="{FF2B5EF4-FFF2-40B4-BE49-F238E27FC236}">
                <a16:creationId xmlns:a16="http://schemas.microsoft.com/office/drawing/2014/main" id="{CECDD807-92CA-73C9-4BEE-857BF73F59A2}"/>
              </a:ext>
            </a:extLst>
          </p:cNvPr>
          <p:cNvSpPr>
            <a:spLocks noGrp="1"/>
          </p:cNvSpPr>
          <p:nvPr>
            <p:ph type="body" sz="quarter" idx="12"/>
          </p:nvPr>
        </p:nvSpPr>
        <p:spPr>
          <a:xfrm>
            <a:off x="539482" y="1228725"/>
            <a:ext cx="10044381" cy="331093"/>
          </a:xfrm>
        </p:spPr>
        <p:txBody>
          <a:bodyPr>
            <a:normAutofit/>
          </a:bodyPr>
          <a:lstStyle/>
          <a:p>
            <a:r>
              <a:rPr lang="nl-NL"/>
              <a:t>De Kadernota bevat verschillende bijlagen</a:t>
            </a:r>
          </a:p>
        </p:txBody>
      </p:sp>
      <p:sp>
        <p:nvSpPr>
          <p:cNvPr id="2" name="Tijdelijke aanduiding voor inhoud 7">
            <a:extLst>
              <a:ext uri="{FF2B5EF4-FFF2-40B4-BE49-F238E27FC236}">
                <a16:creationId xmlns:a16="http://schemas.microsoft.com/office/drawing/2014/main" id="{AEA9B550-3CAC-27A1-06B5-BE859F5D46CE}"/>
              </a:ext>
            </a:extLst>
          </p:cNvPr>
          <p:cNvSpPr txBox="1">
            <a:spLocks/>
          </p:cNvSpPr>
          <p:nvPr/>
        </p:nvSpPr>
        <p:spPr>
          <a:xfrm>
            <a:off x="539482" y="1968581"/>
            <a:ext cx="9199941" cy="4689566"/>
          </a:xfrm>
          <a:prstGeom prst="rect">
            <a:avLst/>
          </a:prstGeom>
        </p:spPr>
        <p:txBody>
          <a:bodyPr lIns="91440" tIns="45720" rIns="91440" bIns="45720" anchor="t">
            <a:normAutofit/>
          </a:bodyPr>
          <a:lstStyle>
            <a:lvl1pPr marL="285750" indent="-285750" algn="l" defTabSz="914400" rtl="0" eaLnBrk="1" latinLnBrk="0" hangingPunct="1">
              <a:lnSpc>
                <a:spcPct val="90000"/>
              </a:lnSpc>
              <a:spcBef>
                <a:spcPts val="1000"/>
              </a:spcBef>
              <a:buClr>
                <a:srgbClr val="009C8B"/>
              </a:buClr>
              <a:buFont typeface="Arial" panose="020B0604020202020204" pitchFamily="34" charset="0"/>
              <a:buChar char="•"/>
              <a:defRPr sz="18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rgbClr val="009C8B"/>
              </a:buClr>
              <a:buFont typeface="Arial" panose="020B0604020202020204" pitchFamily="34" charset="0"/>
              <a:buChar char="•"/>
              <a:defRPr sz="160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
                <a:srgbClr val="009C8B"/>
              </a:buClr>
              <a:buFont typeface="Arial" panose="020B0604020202020204" pitchFamily="34" charset="0"/>
              <a:buChar char="•"/>
              <a:defRPr sz="1400" kern="1200">
                <a:solidFill>
                  <a:schemeClr val="tx1"/>
                </a:solidFill>
                <a:latin typeface="+mn-lt"/>
                <a:ea typeface="+mn-ea"/>
                <a:cs typeface="+mn-cs"/>
              </a:defRPr>
            </a:lvl3pPr>
            <a:lvl4pPr marL="15430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4pPr>
            <a:lvl5pPr marL="2000250" indent="-171450" algn="l" defTabSz="914400" rtl="0" eaLnBrk="1" latinLnBrk="0" hangingPunct="1">
              <a:lnSpc>
                <a:spcPct val="90000"/>
              </a:lnSpc>
              <a:spcBef>
                <a:spcPts val="500"/>
              </a:spcBef>
              <a:buClr>
                <a:srgbClr val="009C8B"/>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000" b="1" kern="100">
                <a:latin typeface="Seaford"/>
                <a:ea typeface="Seaford" panose="00000500000000000000" pitchFamily="2" charset="0"/>
                <a:cs typeface="Times New Roman"/>
              </a:rPr>
              <a:t>In de Kadernota</a:t>
            </a:r>
          </a:p>
          <a:p>
            <a:r>
              <a:rPr lang="nl-NL" sz="2000" kern="100">
                <a:latin typeface="Seaford"/>
                <a:ea typeface="Seaford" panose="00000500000000000000" pitchFamily="2" charset="0"/>
                <a:cs typeface="Times New Roman"/>
              </a:rPr>
              <a:t>Bijlage 1. Meerjareninvesteringsprogramma 2026-2029</a:t>
            </a:r>
            <a:endParaRPr lang="nl-NL" sz="2000" kern="100">
              <a:latin typeface="Seaford" panose="00000500000000000000" pitchFamily="2" charset="0"/>
              <a:ea typeface="Seaford" panose="00000500000000000000" pitchFamily="2" charset="0"/>
              <a:cs typeface="Times New Roman" panose="02020603050405020304" pitchFamily="18" charset="0"/>
            </a:endParaRPr>
          </a:p>
          <a:p>
            <a:r>
              <a:rPr lang="nl-NL" sz="2000" kern="100">
                <a:latin typeface="Seaford"/>
                <a:ea typeface="Seaford" panose="00000500000000000000" pitchFamily="2" charset="0"/>
                <a:cs typeface="Times New Roman"/>
              </a:rPr>
              <a:t>Bijlage 2. Incidentele baten en lasten die worden verrekend met de algemene reserve</a:t>
            </a:r>
          </a:p>
          <a:p>
            <a:r>
              <a:rPr lang="nl-NL" sz="2000" kern="100">
                <a:latin typeface="Seaford" panose="00000500000000000000" pitchFamily="2" charset="0"/>
                <a:ea typeface="Seaford" panose="00000500000000000000" pitchFamily="2" charset="0"/>
                <a:cs typeface="Times New Roman" panose="02020603050405020304" pitchFamily="18" charset="0"/>
              </a:rPr>
              <a:t>Bijlage 3. Overzicht terugbrengen uitgaven Kadernota 2026</a:t>
            </a:r>
          </a:p>
          <a:p>
            <a:r>
              <a:rPr lang="nl-NL" sz="2000" kern="100">
                <a:latin typeface="Seaford" panose="00000500000000000000" pitchFamily="2" charset="0"/>
                <a:ea typeface="Seaford" panose="00000500000000000000" pitchFamily="2" charset="0"/>
                <a:cs typeface="Times New Roman" panose="02020603050405020304" pitchFamily="18" charset="0"/>
              </a:rPr>
              <a:t>Bijlage 4. Financieel totaaloverzicht</a:t>
            </a:r>
          </a:p>
          <a:p>
            <a:endParaRPr lang="nl-NL" sz="2000" kern="100">
              <a:latin typeface="Seaford" panose="00000500000000000000" pitchFamily="2" charset="0"/>
              <a:ea typeface="Seaford" panose="00000500000000000000" pitchFamily="2" charset="0"/>
              <a:cs typeface="Times New Roman" panose="02020603050405020304" pitchFamily="18" charset="0"/>
            </a:endParaRPr>
          </a:p>
          <a:p>
            <a:pPr marL="0" indent="0">
              <a:buNone/>
            </a:pPr>
            <a:r>
              <a:rPr lang="nl-NL" sz="2000" b="1" kern="100">
                <a:latin typeface="Seaford" panose="00000500000000000000" pitchFamily="2" charset="0"/>
                <a:ea typeface="Seaford" panose="00000500000000000000" pitchFamily="2" charset="0"/>
                <a:cs typeface="Times New Roman" panose="02020603050405020304" pitchFamily="18" charset="0"/>
              </a:rPr>
              <a:t>Toegevoegd bij de Kadernota</a:t>
            </a:r>
            <a:endParaRPr lang="nl-NL" sz="2000" kern="100">
              <a:latin typeface="Seaford" panose="00000500000000000000" pitchFamily="2" charset="0"/>
              <a:ea typeface="Seaford" panose="00000500000000000000" pitchFamily="2" charset="0"/>
              <a:cs typeface="Times New Roman" panose="02020603050405020304" pitchFamily="18" charset="0"/>
            </a:endParaRPr>
          </a:p>
          <a:p>
            <a:pPr algn="l">
              <a:buFont typeface="Arial" panose="020B0604020202020204" pitchFamily="34" charset="0"/>
              <a:buChar char="•"/>
            </a:pPr>
            <a:r>
              <a:rPr lang="nl-NL" sz="2000" b="0" i="0">
                <a:effectLst/>
                <a:latin typeface="+mj-lt"/>
              </a:rPr>
              <a:t>Bijlage 1. Rapport Financiële sturingsmogelijkheden</a:t>
            </a:r>
          </a:p>
          <a:p>
            <a:pPr algn="l">
              <a:buFont typeface="Arial" panose="020B0604020202020204" pitchFamily="34" charset="0"/>
              <a:buChar char="•"/>
            </a:pPr>
            <a:r>
              <a:rPr lang="nl-NL" sz="2000">
                <a:latin typeface="+mj-lt"/>
              </a:rPr>
              <a:t>Bijlage 2. Totaaloverzicht budgetten (    )</a:t>
            </a:r>
            <a:endParaRPr lang="nl-NL" sz="2000" b="0" i="0">
              <a:effectLst/>
              <a:latin typeface="+mj-lt"/>
            </a:endParaRPr>
          </a:p>
          <a:p>
            <a:pPr algn="l">
              <a:buFont typeface="Arial" panose="020B0604020202020204" pitchFamily="34" charset="0"/>
              <a:buChar char="•"/>
            </a:pPr>
            <a:r>
              <a:rPr lang="nl-NL" sz="2000" b="0" i="0">
                <a:effectLst/>
                <a:latin typeface="+mj-lt"/>
              </a:rPr>
              <a:t>Bijlage 3. Subsidiejaarplan 2026</a:t>
            </a:r>
            <a:endParaRPr lang="nl-NL" sz="2000">
              <a:latin typeface="+mj-lt"/>
            </a:endParaRPr>
          </a:p>
          <a:p>
            <a:pPr algn="l">
              <a:buFont typeface="Arial" panose="020B0604020202020204" pitchFamily="34" charset="0"/>
              <a:buChar char="•"/>
            </a:pPr>
            <a:r>
              <a:rPr lang="nl-NL" sz="2000" b="0" i="0">
                <a:effectLst/>
                <a:latin typeface="+mj-lt"/>
              </a:rPr>
              <a:t>Bijlage 4. Ontwikkeling OZB Woning</a:t>
            </a:r>
          </a:p>
          <a:p>
            <a:pPr marL="0" indent="0">
              <a:buNone/>
            </a:pPr>
            <a:endParaRPr lang="nl-NL" sz="2000" b="1" kern="100">
              <a:latin typeface="Seaford" panose="00000500000000000000" pitchFamily="2" charset="0"/>
              <a:ea typeface="Seaford" panose="00000500000000000000" pitchFamily="2" charset="0"/>
              <a:cs typeface="Times New Roman" panose="02020603050405020304" pitchFamily="18" charset="0"/>
            </a:endParaRPr>
          </a:p>
        </p:txBody>
      </p:sp>
      <p:pic>
        <p:nvPicPr>
          <p:cNvPr id="4" name="Graphic 3" descr="Vergrendelen met effen opvulling">
            <a:extLst>
              <a:ext uri="{FF2B5EF4-FFF2-40B4-BE49-F238E27FC236}">
                <a16:creationId xmlns:a16="http://schemas.microsoft.com/office/drawing/2014/main" id="{501A29B1-8E04-BA4E-F103-51C89BD8AF1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73761" y="5452952"/>
            <a:ext cx="352646" cy="352646"/>
          </a:xfrm>
          <a:prstGeom prst="rect">
            <a:avLst/>
          </a:prstGeom>
        </p:spPr>
      </p:pic>
    </p:spTree>
    <p:extLst>
      <p:ext uri="{BB962C8B-B14F-4D97-AF65-F5344CB8AC3E}">
        <p14:creationId xmlns:p14="http://schemas.microsoft.com/office/powerpoint/2010/main" val="2120756436"/>
      </p:ext>
    </p:extLst>
  </p:cSld>
  <p:clrMapOvr>
    <a:masterClrMapping/>
  </p:clrMapOvr>
</p:sld>
</file>

<file path=ppt/theme/theme1.xml><?xml version="1.0" encoding="utf-8"?>
<a:theme xmlns:a="http://schemas.openxmlformats.org/drawingml/2006/main" name="Kantoorthema">
  <a:themeElements>
    <a:clrScheme name="De Ronde Venen">
      <a:dk1>
        <a:sysClr val="windowText" lastClr="000000"/>
      </a:dk1>
      <a:lt1>
        <a:sysClr val="window" lastClr="FFFFFF"/>
      </a:lt1>
      <a:dk2>
        <a:srgbClr val="44546A"/>
      </a:dk2>
      <a:lt2>
        <a:srgbClr val="E7E6E6"/>
      </a:lt2>
      <a:accent1>
        <a:srgbClr val="009C8B"/>
      </a:accent1>
      <a:accent2>
        <a:srgbClr val="205C52"/>
      </a:accent2>
      <a:accent3>
        <a:srgbClr val="B36100"/>
      </a:accent3>
      <a:accent4>
        <a:srgbClr val="E12F12"/>
      </a:accent4>
      <a:accent5>
        <a:srgbClr val="9D1DAC"/>
      </a:accent5>
      <a:accent6>
        <a:srgbClr val="007BBC"/>
      </a:accent6>
      <a:hlink>
        <a:srgbClr val="9D1DAC"/>
      </a:hlink>
      <a:folHlink>
        <a:srgbClr val="F48E03"/>
      </a:folHlink>
    </a:clrScheme>
    <a:fontScheme name="De Ronde Venen 2024">
      <a:majorFont>
        <a:latin typeface="Seaford"/>
        <a:ea typeface=""/>
        <a:cs typeface=""/>
      </a:majorFont>
      <a:minorFont>
        <a:latin typeface="Seafor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sjabloon De Ronde Venen" id="{E51E3141-AC34-40D7-9E16-8873541F99B8}" vid="{D15E472B-C03C-41F3-83D4-E178C61D108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c035619f-bc39-404f-ba24-5c856add935a" xsi:nil="true"/>
    <lcf76f155ced4ddcb4097134ff3c332f xmlns="f9d09fab-8f0b-48c1-8135-92bd74b9653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8CD3D138E59849970E680BBD41D3E5" ma:contentTypeVersion="17" ma:contentTypeDescription="Een nieuw document maken." ma:contentTypeScope="" ma:versionID="ff0d69f329e97097c0eb1c8793170e5b">
  <xsd:schema xmlns:xsd="http://www.w3.org/2001/XMLSchema" xmlns:xs="http://www.w3.org/2001/XMLSchema" xmlns:p="http://schemas.microsoft.com/office/2006/metadata/properties" xmlns:ns1="http://schemas.microsoft.com/sharepoint/v3" xmlns:ns2="f9d09fab-8f0b-48c1-8135-92bd74b96537" xmlns:ns3="c035619f-bc39-404f-ba24-5c856add935a" targetNamespace="http://schemas.microsoft.com/office/2006/metadata/properties" ma:root="true" ma:fieldsID="ff8a499c650ee90c3e3ba9d4b6bd5273" ns1:_="" ns2:_="" ns3:_="">
    <xsd:import namespace="http://schemas.microsoft.com/sharepoint/v3"/>
    <xsd:import namespace="f9d09fab-8f0b-48c1-8135-92bd74b96537"/>
    <xsd:import namespace="c035619f-bc39-404f-ba24-5c856add935a"/>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Eigenschappen van het geïntegreerd beleid voor naleving" ma:hidden="true" ma:internalName="_ip_UnifiedCompliancePolicyProperties">
      <xsd:simpleType>
        <xsd:restriction base="dms:Note"/>
      </xsd:simpleType>
    </xsd:element>
    <xsd:element name="_ip_UnifiedCompliancePolicyUIAction" ma:index="9" nillable="true" ma:displayName="Actie van de gebruikersinterface van het geïntegreerd beleid voor naleving"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d09fab-8f0b-48c1-8135-92bd74b96537"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12554b14-011f-4864-8a2b-03e19820562f"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35619f-bc39-404f-ba24-5c856add935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5ec2c19-0d46-4e30-80e5-eff22b1de4a3}" ma:internalName="TaxCatchAll" ma:showField="CatchAllData" ma:web="c035619f-bc39-404f-ba24-5c856add935a">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C15E69-C93B-4EA0-9B8B-5A814D68A597}">
  <ds:schemaRefs>
    <ds:schemaRef ds:uri="http://schemas.microsoft.com/sharepoint/v3/contenttype/forms"/>
  </ds:schemaRefs>
</ds:datastoreItem>
</file>

<file path=customXml/itemProps2.xml><?xml version="1.0" encoding="utf-8"?>
<ds:datastoreItem xmlns:ds="http://schemas.openxmlformats.org/officeDocument/2006/customXml" ds:itemID="{EC60EA53-8ECF-4880-B012-4D3E1F9A941D}">
  <ds:schemaRefs>
    <ds:schemaRef ds:uri="5b7a678e-8fdf-466b-bd68-462c93d4bbaf"/>
    <ds:schemaRef ds:uri="c035619f-bc39-404f-ba24-5c856add935a"/>
    <ds:schemaRef ds:uri="d075696d-fceb-49db-b945-5d2d89ec5561"/>
    <ds:schemaRef ds:uri="fa03bef0-8ddd-4ea9-8a49-596cd135526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C951845-F750-4616-B7F6-5A2BB6B4B311}"/>
</file>

<file path=docProps/app.xml><?xml version="1.0" encoding="utf-8"?>
<Properties xmlns="http://schemas.openxmlformats.org/officeDocument/2006/extended-properties" xmlns:vt="http://schemas.openxmlformats.org/officeDocument/2006/docPropsVTypes">
  <Template>PowerPoint-sjabloon De Ronde Venen</Template>
  <TotalTime>0</TotalTime>
  <Words>879</Words>
  <Application>Microsoft Office PowerPoint</Application>
  <PresentationFormat>Breedbeeld</PresentationFormat>
  <Paragraphs>197</Paragraphs>
  <Slides>12</Slides>
  <Notes>6</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12</vt:i4>
      </vt:variant>
    </vt:vector>
  </HeadingPairs>
  <TitlesOfParts>
    <vt:vector size="17" baseType="lpstr">
      <vt:lpstr>Arial</vt:lpstr>
      <vt:lpstr>Calibri</vt:lpstr>
      <vt:lpstr>Courier New</vt:lpstr>
      <vt:lpstr>Seaford</vt:lpstr>
      <vt:lpstr>Kantoorthema</vt:lpstr>
      <vt:lpstr>Kadernotamarkt Kadernota 2026</vt:lpstr>
      <vt:lpstr>Opbouw van de Kadernota</vt:lpstr>
      <vt:lpstr>Uitgangspunten Kadernota</vt:lpstr>
      <vt:lpstr>Uitgangspunten Kadernota</vt:lpstr>
      <vt:lpstr>Financieel meerjarenperspectief</vt:lpstr>
      <vt:lpstr>Keuzes in de Kadernota</vt:lpstr>
      <vt:lpstr>Rapport Financiële sturingsmogelijkheden</vt:lpstr>
      <vt:lpstr>Opbouw programma’s</vt:lpstr>
      <vt:lpstr>Bijlagen</vt:lpstr>
      <vt:lpstr>Vervolgproces Kadernota</vt:lpstr>
      <vt:lpstr>Vervolgproces  programmarekening</vt:lpstr>
      <vt:lpstr>Vervolgproces  1e bestuursrapportage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Rick Nederend</dc:creator>
  <cp:lastModifiedBy>Monique Treur</cp:lastModifiedBy>
  <cp:revision>29</cp:revision>
  <dcterms:created xsi:type="dcterms:W3CDTF">2025-03-09T14:44:51Z</dcterms:created>
  <dcterms:modified xsi:type="dcterms:W3CDTF">2025-05-26T18:47:44Z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_dlc_DocIdItemGuid">
    <vt:lpwstr>212f3617-db3b-4f0f-83e3-6b3ff6a49ace</vt:lpwstr>
  </property>
  <property fmtid="{D5CDD505-2E9C-101B-9397-08002B2CF9AE}" pid="4" name="ContentTypeId">
    <vt:lpwstr>0x010100E38CD3D138E59849970E680BBD41D3E5</vt:lpwstr>
  </property>
</Properties>
</file>