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26"/>
  </p:notesMasterIdLst>
  <p:sldIdLst>
    <p:sldId id="285" r:id="rId6"/>
    <p:sldId id="276" r:id="rId7"/>
    <p:sldId id="278" r:id="rId8"/>
    <p:sldId id="286" r:id="rId9"/>
    <p:sldId id="287" r:id="rId10"/>
    <p:sldId id="294" r:id="rId11"/>
    <p:sldId id="305" r:id="rId12"/>
    <p:sldId id="288" r:id="rId13"/>
    <p:sldId id="295" r:id="rId14"/>
    <p:sldId id="296" r:id="rId15"/>
    <p:sldId id="280" r:id="rId16"/>
    <p:sldId id="289" r:id="rId17"/>
    <p:sldId id="304" r:id="rId18"/>
    <p:sldId id="297" r:id="rId19"/>
    <p:sldId id="298" r:id="rId20"/>
    <p:sldId id="299" r:id="rId21"/>
    <p:sldId id="301" r:id="rId22"/>
    <p:sldId id="302" r:id="rId23"/>
    <p:sldId id="303" r:id="rId24"/>
    <p:sldId id="283" r:id="rId25"/>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A86DB6-D42C-4D4A-AE1F-2114D57780C8}" name="Andrea Mekking" initials="AM" userId="S::a.mekking@derondevenen.nl::7ec8a791-7892-467c-b8b2-0a0748f83187" providerId="AD"/>
  <p188:author id="{635571C8-644A-A279-10D3-14F3D47918F3}" name="Anouk Romers" initials="AR" userId="S::a.romers@derondevenen.nl::dd35e6dc-15c8-47e9-b50e-e2ceda25c5a3" providerId="AD"/>
  <p188:author id="{2528EBFF-1E20-AE33-C376-BEFFF34654C2}" name="Michiel Vredeveldt" initials="MV" userId="5d143d3cc3848d1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C8B"/>
    <a:srgbClr val="9AC6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974770-FF7F-455D-9A8A-DC273CD0119C}" v="11" dt="2024-11-06T13:27:04.3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80070"/>
  </p:normalViewPr>
  <p:slideViewPr>
    <p:cSldViewPr snapToGrid="0">
      <p:cViewPr varScale="1">
        <p:scale>
          <a:sx n="77" d="100"/>
          <a:sy n="77" d="100"/>
        </p:scale>
        <p:origin x="459"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30" Type="http://schemas.openxmlformats.org/officeDocument/2006/relationships/tableStyles" Target="tableStyles.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van Hasselt" userId="bad14263-9a76-48d5-9f93-6b449170b6d7" providerId="ADAL" clId="{62974770-FF7F-455D-9A8A-DC273CD0119C}"/>
    <pc:docChg chg="undo custSel addSld delSld modSld">
      <pc:chgData name="Lisa van Hasselt" userId="bad14263-9a76-48d5-9f93-6b449170b6d7" providerId="ADAL" clId="{62974770-FF7F-455D-9A8A-DC273CD0119C}" dt="2024-11-06T18:02:11.051" v="1038" actId="14100"/>
      <pc:docMkLst>
        <pc:docMk/>
      </pc:docMkLst>
      <pc:sldChg chg="del">
        <pc:chgData name="Lisa van Hasselt" userId="bad14263-9a76-48d5-9f93-6b449170b6d7" providerId="ADAL" clId="{62974770-FF7F-455D-9A8A-DC273CD0119C}" dt="2024-11-06T09:51:47.446" v="40" actId="47"/>
        <pc:sldMkLst>
          <pc:docMk/>
          <pc:sldMk cId="1844624446" sldId="269"/>
        </pc:sldMkLst>
      </pc:sldChg>
      <pc:sldChg chg="modSp mod">
        <pc:chgData name="Lisa van Hasselt" userId="bad14263-9a76-48d5-9f93-6b449170b6d7" providerId="ADAL" clId="{62974770-FF7F-455D-9A8A-DC273CD0119C}" dt="2024-11-06T10:29:00.169" v="442" actId="20577"/>
        <pc:sldMkLst>
          <pc:docMk/>
          <pc:sldMk cId="3930317021" sldId="278"/>
        </pc:sldMkLst>
        <pc:spChg chg="mod">
          <ac:chgData name="Lisa van Hasselt" userId="bad14263-9a76-48d5-9f93-6b449170b6d7" providerId="ADAL" clId="{62974770-FF7F-455D-9A8A-DC273CD0119C}" dt="2024-11-06T10:29:00.169" v="442" actId="20577"/>
          <ac:spMkLst>
            <pc:docMk/>
            <pc:sldMk cId="3930317021" sldId="278"/>
            <ac:spMk id="3" creationId="{C5135172-4B27-4AE0-A225-146F654FB1CE}"/>
          </ac:spMkLst>
        </pc:spChg>
      </pc:sldChg>
      <pc:sldChg chg="modNotesTx">
        <pc:chgData name="Lisa van Hasselt" userId="bad14263-9a76-48d5-9f93-6b449170b6d7" providerId="ADAL" clId="{62974770-FF7F-455D-9A8A-DC273CD0119C}" dt="2024-11-06T11:56:39.097" v="940" actId="20577"/>
        <pc:sldMkLst>
          <pc:docMk/>
          <pc:sldMk cId="623805373" sldId="280"/>
        </pc:sldMkLst>
      </pc:sldChg>
      <pc:sldChg chg="delSp modSp mod">
        <pc:chgData name="Lisa van Hasselt" userId="bad14263-9a76-48d5-9f93-6b449170b6d7" providerId="ADAL" clId="{62974770-FF7F-455D-9A8A-DC273CD0119C}" dt="2024-11-06T16:38:36.137" v="1017" actId="20577"/>
        <pc:sldMkLst>
          <pc:docMk/>
          <pc:sldMk cId="3263301024" sldId="283"/>
        </pc:sldMkLst>
        <pc:spChg chg="mod">
          <ac:chgData name="Lisa van Hasselt" userId="bad14263-9a76-48d5-9f93-6b449170b6d7" providerId="ADAL" clId="{62974770-FF7F-455D-9A8A-DC273CD0119C}" dt="2024-11-06T16:38:36.137" v="1017" actId="20577"/>
          <ac:spMkLst>
            <pc:docMk/>
            <pc:sldMk cId="3263301024" sldId="283"/>
            <ac:spMk id="3" creationId="{1E73EB7F-EA0A-6CB8-9331-6EF4DC5CA311}"/>
          </ac:spMkLst>
        </pc:spChg>
        <pc:spChg chg="del topLvl">
          <ac:chgData name="Lisa van Hasselt" userId="bad14263-9a76-48d5-9f93-6b449170b6d7" providerId="ADAL" clId="{62974770-FF7F-455D-9A8A-DC273CD0119C}" dt="2024-11-06T13:25:43.637" v="952" actId="21"/>
          <ac:spMkLst>
            <pc:docMk/>
            <pc:sldMk cId="3263301024" sldId="283"/>
            <ac:spMk id="6" creationId="{D0601AA2-1F38-4426-A5D9-579AD2D776E5}"/>
          </ac:spMkLst>
        </pc:spChg>
        <pc:grpChg chg="del">
          <ac:chgData name="Lisa van Hasselt" userId="bad14263-9a76-48d5-9f93-6b449170b6d7" providerId="ADAL" clId="{62974770-FF7F-455D-9A8A-DC273CD0119C}" dt="2024-11-06T13:25:43.637" v="952" actId="21"/>
          <ac:grpSpMkLst>
            <pc:docMk/>
            <pc:sldMk cId="3263301024" sldId="283"/>
            <ac:grpSpMk id="8" creationId="{1121B155-63D6-A08D-80C3-8448DB9D5D19}"/>
          </ac:grpSpMkLst>
        </pc:grpChg>
        <pc:cxnChg chg="del topLvl">
          <ac:chgData name="Lisa van Hasselt" userId="bad14263-9a76-48d5-9f93-6b449170b6d7" providerId="ADAL" clId="{62974770-FF7F-455D-9A8A-DC273CD0119C}" dt="2024-11-06T13:25:50.163" v="953" actId="21"/>
          <ac:cxnSpMkLst>
            <pc:docMk/>
            <pc:sldMk cId="3263301024" sldId="283"/>
            <ac:cxnSpMk id="7" creationId="{7D597A65-146B-1DC6-6D77-4DE64104EFD7}"/>
          </ac:cxnSpMkLst>
        </pc:cxnChg>
      </pc:sldChg>
      <pc:sldChg chg="modSp mod">
        <pc:chgData name="Lisa van Hasselt" userId="bad14263-9a76-48d5-9f93-6b449170b6d7" providerId="ADAL" clId="{62974770-FF7F-455D-9A8A-DC273CD0119C}" dt="2024-11-06T09:59:28.867" v="41" actId="20577"/>
        <pc:sldMkLst>
          <pc:docMk/>
          <pc:sldMk cId="585647855" sldId="285"/>
        </pc:sldMkLst>
        <pc:spChg chg="mod">
          <ac:chgData name="Lisa van Hasselt" userId="bad14263-9a76-48d5-9f93-6b449170b6d7" providerId="ADAL" clId="{62974770-FF7F-455D-9A8A-DC273CD0119C}" dt="2024-11-06T09:59:28.867" v="41" actId="20577"/>
          <ac:spMkLst>
            <pc:docMk/>
            <pc:sldMk cId="585647855" sldId="285"/>
            <ac:spMk id="3" creationId="{3E22CB44-7B2B-0217-5C83-425FDFBFE847}"/>
          </ac:spMkLst>
        </pc:spChg>
        <pc:spChg chg="mod">
          <ac:chgData name="Lisa van Hasselt" userId="bad14263-9a76-48d5-9f93-6b449170b6d7" providerId="ADAL" clId="{62974770-FF7F-455D-9A8A-DC273CD0119C}" dt="2024-11-06T09:49:49.259" v="33" actId="20577"/>
          <ac:spMkLst>
            <pc:docMk/>
            <pc:sldMk cId="585647855" sldId="285"/>
            <ac:spMk id="5" creationId="{FB691806-4185-61DD-56B5-2B62128DA416}"/>
          </ac:spMkLst>
        </pc:spChg>
      </pc:sldChg>
      <pc:sldChg chg="modSp mod">
        <pc:chgData name="Lisa van Hasselt" userId="bad14263-9a76-48d5-9f93-6b449170b6d7" providerId="ADAL" clId="{62974770-FF7F-455D-9A8A-DC273CD0119C}" dt="2024-11-06T13:29:34.341" v="1008" actId="20577"/>
        <pc:sldMkLst>
          <pc:docMk/>
          <pc:sldMk cId="96747009" sldId="287"/>
        </pc:sldMkLst>
        <pc:spChg chg="mod">
          <ac:chgData name="Lisa van Hasselt" userId="bad14263-9a76-48d5-9f93-6b449170b6d7" providerId="ADAL" clId="{62974770-FF7F-455D-9A8A-DC273CD0119C}" dt="2024-11-06T10:00:57.217" v="42" actId="20577"/>
          <ac:spMkLst>
            <pc:docMk/>
            <pc:sldMk cId="96747009" sldId="287"/>
            <ac:spMk id="6" creationId="{89B7DEA7-33AA-E684-9E9B-A6CE5DFE963B}"/>
          </ac:spMkLst>
        </pc:spChg>
        <pc:spChg chg="mod">
          <ac:chgData name="Lisa van Hasselt" userId="bad14263-9a76-48d5-9f93-6b449170b6d7" providerId="ADAL" clId="{62974770-FF7F-455D-9A8A-DC273CD0119C}" dt="2024-11-06T13:29:34.341" v="1008" actId="20577"/>
          <ac:spMkLst>
            <pc:docMk/>
            <pc:sldMk cId="96747009" sldId="287"/>
            <ac:spMk id="9" creationId="{890EA0EE-98DE-C716-64D7-760A2758A111}"/>
          </ac:spMkLst>
        </pc:spChg>
      </pc:sldChg>
      <pc:sldChg chg="addSp delSp modSp mod modNotesTx">
        <pc:chgData name="Lisa van Hasselt" userId="bad14263-9a76-48d5-9f93-6b449170b6d7" providerId="ADAL" clId="{62974770-FF7F-455D-9A8A-DC273CD0119C}" dt="2024-11-06T11:54:50.188" v="938" actId="20577"/>
        <pc:sldMkLst>
          <pc:docMk/>
          <pc:sldMk cId="766679771" sldId="288"/>
        </pc:sldMkLst>
        <pc:spChg chg="add mod">
          <ac:chgData name="Lisa van Hasselt" userId="bad14263-9a76-48d5-9f93-6b449170b6d7" providerId="ADAL" clId="{62974770-FF7F-455D-9A8A-DC273CD0119C}" dt="2024-11-06T10:05:59.516" v="47"/>
          <ac:spMkLst>
            <pc:docMk/>
            <pc:sldMk cId="766679771" sldId="288"/>
            <ac:spMk id="2" creationId="{CE9F293B-B509-3C81-56FD-D1D60BFB448C}"/>
          </ac:spMkLst>
        </pc:spChg>
        <pc:spChg chg="add del mod">
          <ac:chgData name="Lisa van Hasselt" userId="bad14263-9a76-48d5-9f93-6b449170b6d7" providerId="ADAL" clId="{62974770-FF7F-455D-9A8A-DC273CD0119C}" dt="2024-11-06T10:06:31.451" v="52" actId="478"/>
          <ac:spMkLst>
            <pc:docMk/>
            <pc:sldMk cId="766679771" sldId="288"/>
            <ac:spMk id="4" creationId="{9641D933-E62A-3C36-948A-1DC1F1C9AA84}"/>
          </ac:spMkLst>
        </pc:spChg>
        <pc:spChg chg="del mod">
          <ac:chgData name="Lisa van Hasselt" userId="bad14263-9a76-48d5-9f93-6b449170b6d7" providerId="ADAL" clId="{62974770-FF7F-455D-9A8A-DC273CD0119C}" dt="2024-11-06T10:06:02.465" v="48" actId="478"/>
          <ac:spMkLst>
            <pc:docMk/>
            <pc:sldMk cId="766679771" sldId="288"/>
            <ac:spMk id="6" creationId="{89B7DEA7-33AA-E684-9E9B-A6CE5DFE963B}"/>
          </ac:spMkLst>
        </pc:spChg>
      </pc:sldChg>
      <pc:sldChg chg="addSp delSp modSp mod">
        <pc:chgData name="Lisa van Hasselt" userId="bad14263-9a76-48d5-9f93-6b449170b6d7" providerId="ADAL" clId="{62974770-FF7F-455D-9A8A-DC273CD0119C}" dt="2024-11-06T10:11:27.220" v="163" actId="313"/>
        <pc:sldMkLst>
          <pc:docMk/>
          <pc:sldMk cId="1604657154" sldId="289"/>
        </pc:sldMkLst>
        <pc:spChg chg="add del">
          <ac:chgData name="Lisa van Hasselt" userId="bad14263-9a76-48d5-9f93-6b449170b6d7" providerId="ADAL" clId="{62974770-FF7F-455D-9A8A-DC273CD0119C}" dt="2024-11-06T09:43:25.433" v="1" actId="22"/>
          <ac:spMkLst>
            <pc:docMk/>
            <pc:sldMk cId="1604657154" sldId="289"/>
            <ac:spMk id="3" creationId="{04341570-1D2F-9E3F-7A77-6534F14150CD}"/>
          </ac:spMkLst>
        </pc:spChg>
        <pc:spChg chg="add del">
          <ac:chgData name="Lisa van Hasselt" userId="bad14263-9a76-48d5-9f93-6b449170b6d7" providerId="ADAL" clId="{62974770-FF7F-455D-9A8A-DC273CD0119C}" dt="2024-11-06T09:43:58.887" v="3" actId="22"/>
          <ac:spMkLst>
            <pc:docMk/>
            <pc:sldMk cId="1604657154" sldId="289"/>
            <ac:spMk id="5" creationId="{3D9E0C13-70AB-5675-4010-55963437FDEF}"/>
          </ac:spMkLst>
        </pc:spChg>
        <pc:spChg chg="mod">
          <ac:chgData name="Lisa van Hasselt" userId="bad14263-9a76-48d5-9f93-6b449170b6d7" providerId="ADAL" clId="{62974770-FF7F-455D-9A8A-DC273CD0119C}" dt="2024-11-06T10:11:27.220" v="163" actId="313"/>
          <ac:spMkLst>
            <pc:docMk/>
            <pc:sldMk cId="1604657154" sldId="289"/>
            <ac:spMk id="9" creationId="{890EA0EE-98DE-C716-64D7-760A2758A111}"/>
          </ac:spMkLst>
        </pc:spChg>
      </pc:sldChg>
      <pc:sldChg chg="del">
        <pc:chgData name="Lisa van Hasselt" userId="bad14263-9a76-48d5-9f93-6b449170b6d7" providerId="ADAL" clId="{62974770-FF7F-455D-9A8A-DC273CD0119C}" dt="2024-11-06T09:51:30.273" v="36" actId="47"/>
        <pc:sldMkLst>
          <pc:docMk/>
          <pc:sldMk cId="656200381" sldId="290"/>
        </pc:sldMkLst>
      </pc:sldChg>
      <pc:sldChg chg="del">
        <pc:chgData name="Lisa van Hasselt" userId="bad14263-9a76-48d5-9f93-6b449170b6d7" providerId="ADAL" clId="{62974770-FF7F-455D-9A8A-DC273CD0119C}" dt="2024-11-06T09:51:31.344" v="37" actId="47"/>
        <pc:sldMkLst>
          <pc:docMk/>
          <pc:sldMk cId="1422029727" sldId="291"/>
        </pc:sldMkLst>
      </pc:sldChg>
      <pc:sldChg chg="del">
        <pc:chgData name="Lisa van Hasselt" userId="bad14263-9a76-48d5-9f93-6b449170b6d7" providerId="ADAL" clId="{62974770-FF7F-455D-9A8A-DC273CD0119C}" dt="2024-11-06T09:51:32.282" v="38" actId="47"/>
        <pc:sldMkLst>
          <pc:docMk/>
          <pc:sldMk cId="3359399497" sldId="292"/>
        </pc:sldMkLst>
      </pc:sldChg>
      <pc:sldChg chg="del">
        <pc:chgData name="Lisa van Hasselt" userId="bad14263-9a76-48d5-9f93-6b449170b6d7" providerId="ADAL" clId="{62974770-FF7F-455D-9A8A-DC273CD0119C}" dt="2024-11-06T09:51:35.361" v="39" actId="47"/>
        <pc:sldMkLst>
          <pc:docMk/>
          <pc:sldMk cId="335068408" sldId="293"/>
        </pc:sldMkLst>
      </pc:sldChg>
      <pc:sldChg chg="modSp mod">
        <pc:chgData name="Lisa van Hasselt" userId="bad14263-9a76-48d5-9f93-6b449170b6d7" providerId="ADAL" clId="{62974770-FF7F-455D-9A8A-DC273CD0119C}" dt="2024-11-06T13:22:29.460" v="941" actId="13926"/>
        <pc:sldMkLst>
          <pc:docMk/>
          <pc:sldMk cId="3689330200" sldId="294"/>
        </pc:sldMkLst>
        <pc:spChg chg="mod">
          <ac:chgData name="Lisa van Hasselt" userId="bad14263-9a76-48d5-9f93-6b449170b6d7" providerId="ADAL" clId="{62974770-FF7F-455D-9A8A-DC273CD0119C}" dt="2024-11-06T13:22:29.460" v="941" actId="13926"/>
          <ac:spMkLst>
            <pc:docMk/>
            <pc:sldMk cId="3689330200" sldId="294"/>
            <ac:spMk id="8" creationId="{29F51322-76CD-9B93-7F6F-F75F7A457FA1}"/>
          </ac:spMkLst>
        </pc:spChg>
      </pc:sldChg>
      <pc:sldChg chg="modSp mod">
        <pc:chgData name="Lisa van Hasselt" userId="bad14263-9a76-48d5-9f93-6b449170b6d7" providerId="ADAL" clId="{62974770-FF7F-455D-9A8A-DC273CD0119C}" dt="2024-11-06T10:05:12.207" v="46" actId="14100"/>
        <pc:sldMkLst>
          <pc:docMk/>
          <pc:sldMk cId="2608794720" sldId="295"/>
        </pc:sldMkLst>
        <pc:spChg chg="mod">
          <ac:chgData name="Lisa van Hasselt" userId="bad14263-9a76-48d5-9f93-6b449170b6d7" providerId="ADAL" clId="{62974770-FF7F-455D-9A8A-DC273CD0119C}" dt="2024-11-06T10:05:12.207" v="46" actId="14100"/>
          <ac:spMkLst>
            <pc:docMk/>
            <pc:sldMk cId="2608794720" sldId="295"/>
            <ac:spMk id="6" creationId="{1D6DCB0D-2A30-B08B-D88D-E8117348FDB4}"/>
          </ac:spMkLst>
        </pc:spChg>
      </pc:sldChg>
      <pc:sldChg chg="addSp delSp modSp mod modNotesTx">
        <pc:chgData name="Lisa van Hasselt" userId="bad14263-9a76-48d5-9f93-6b449170b6d7" providerId="ADAL" clId="{62974770-FF7F-455D-9A8A-DC273CD0119C}" dt="2024-11-06T13:26:20.782" v="954" actId="20577"/>
        <pc:sldMkLst>
          <pc:docMk/>
          <pc:sldMk cId="1230567016" sldId="296"/>
        </pc:sldMkLst>
        <pc:spChg chg="add del mod">
          <ac:chgData name="Lisa van Hasselt" userId="bad14263-9a76-48d5-9f93-6b449170b6d7" providerId="ADAL" clId="{62974770-FF7F-455D-9A8A-DC273CD0119C}" dt="2024-11-06T10:06:24.241" v="51" actId="478"/>
          <ac:spMkLst>
            <pc:docMk/>
            <pc:sldMk cId="1230567016" sldId="296"/>
            <ac:spMk id="3" creationId="{8EEE60C6-4A20-8798-92D7-A52DD190275C}"/>
          </ac:spMkLst>
        </pc:spChg>
        <pc:spChg chg="add mod">
          <ac:chgData name="Lisa van Hasselt" userId="bad14263-9a76-48d5-9f93-6b449170b6d7" providerId="ADAL" clId="{62974770-FF7F-455D-9A8A-DC273CD0119C}" dt="2024-11-06T10:06:08.761" v="50"/>
          <ac:spMkLst>
            <pc:docMk/>
            <pc:sldMk cId="1230567016" sldId="296"/>
            <ac:spMk id="4" creationId="{548E17DD-BA91-DE46-8A7C-1FBE55AA3946}"/>
          </ac:spMkLst>
        </pc:spChg>
        <pc:spChg chg="del">
          <ac:chgData name="Lisa van Hasselt" userId="bad14263-9a76-48d5-9f93-6b449170b6d7" providerId="ADAL" clId="{62974770-FF7F-455D-9A8A-DC273CD0119C}" dt="2024-11-06T10:06:07.865" v="49" actId="478"/>
          <ac:spMkLst>
            <pc:docMk/>
            <pc:sldMk cId="1230567016" sldId="296"/>
            <ac:spMk id="6" creationId="{7C67C448-65C0-8A2B-6196-ACBD0DC56085}"/>
          </ac:spMkLst>
        </pc:spChg>
        <pc:spChg chg="mod">
          <ac:chgData name="Lisa van Hasselt" userId="bad14263-9a76-48d5-9f93-6b449170b6d7" providerId="ADAL" clId="{62974770-FF7F-455D-9A8A-DC273CD0119C}" dt="2024-11-06T13:26:20.782" v="954" actId="20577"/>
          <ac:spMkLst>
            <pc:docMk/>
            <pc:sldMk cId="1230567016" sldId="296"/>
            <ac:spMk id="9" creationId="{CA2373F9-6414-15BC-7B9A-283DA83D6DA0}"/>
          </ac:spMkLst>
        </pc:spChg>
      </pc:sldChg>
      <pc:sldChg chg="add">
        <pc:chgData name="Lisa van Hasselt" userId="bad14263-9a76-48d5-9f93-6b449170b6d7" providerId="ADAL" clId="{62974770-FF7F-455D-9A8A-DC273CD0119C}" dt="2024-11-06T09:45:26.406" v="4"/>
        <pc:sldMkLst>
          <pc:docMk/>
          <pc:sldMk cId="3795501033" sldId="297"/>
        </pc:sldMkLst>
      </pc:sldChg>
      <pc:sldChg chg="modSp add mod">
        <pc:chgData name="Lisa van Hasselt" userId="bad14263-9a76-48d5-9f93-6b449170b6d7" providerId="ADAL" clId="{62974770-FF7F-455D-9A8A-DC273CD0119C}" dt="2024-11-06T13:25:17.245" v="951" actId="20577"/>
        <pc:sldMkLst>
          <pc:docMk/>
          <pc:sldMk cId="664602984" sldId="298"/>
        </pc:sldMkLst>
        <pc:spChg chg="mod">
          <ac:chgData name="Lisa van Hasselt" userId="bad14263-9a76-48d5-9f93-6b449170b6d7" providerId="ADAL" clId="{62974770-FF7F-455D-9A8A-DC273CD0119C}" dt="2024-11-06T13:25:17.245" v="951" actId="20577"/>
          <ac:spMkLst>
            <pc:docMk/>
            <pc:sldMk cId="664602984" sldId="298"/>
            <ac:spMk id="9" creationId="{890EA0EE-98DE-C716-64D7-760A2758A111}"/>
          </ac:spMkLst>
        </pc:spChg>
      </pc:sldChg>
      <pc:sldChg chg="modSp add mod">
        <pc:chgData name="Lisa van Hasselt" userId="bad14263-9a76-48d5-9f93-6b449170b6d7" providerId="ADAL" clId="{62974770-FF7F-455D-9A8A-DC273CD0119C}" dt="2024-11-06T10:12:17.619" v="164" actId="20577"/>
        <pc:sldMkLst>
          <pc:docMk/>
          <pc:sldMk cId="776373819" sldId="299"/>
        </pc:sldMkLst>
        <pc:spChg chg="mod">
          <ac:chgData name="Lisa van Hasselt" userId="bad14263-9a76-48d5-9f93-6b449170b6d7" providerId="ADAL" clId="{62974770-FF7F-455D-9A8A-DC273CD0119C}" dt="2024-11-06T10:12:17.619" v="164" actId="20577"/>
          <ac:spMkLst>
            <pc:docMk/>
            <pc:sldMk cId="776373819" sldId="299"/>
            <ac:spMk id="9" creationId="{890EA0EE-98DE-C716-64D7-760A2758A111}"/>
          </ac:spMkLst>
        </pc:spChg>
      </pc:sldChg>
      <pc:sldChg chg="add del">
        <pc:chgData name="Lisa van Hasselt" userId="bad14263-9a76-48d5-9f93-6b449170b6d7" providerId="ADAL" clId="{62974770-FF7F-455D-9A8A-DC273CD0119C}" dt="2024-11-06T16:38:29.975" v="1011" actId="2696"/>
        <pc:sldMkLst>
          <pc:docMk/>
          <pc:sldMk cId="963721248" sldId="300"/>
        </pc:sldMkLst>
      </pc:sldChg>
      <pc:sldChg chg="add">
        <pc:chgData name="Lisa van Hasselt" userId="bad14263-9a76-48d5-9f93-6b449170b6d7" providerId="ADAL" clId="{62974770-FF7F-455D-9A8A-DC273CD0119C}" dt="2024-11-06T09:45:26.406" v="4"/>
        <pc:sldMkLst>
          <pc:docMk/>
          <pc:sldMk cId="3952950217" sldId="301"/>
        </pc:sldMkLst>
      </pc:sldChg>
      <pc:sldChg chg="delSp add mod">
        <pc:chgData name="Lisa van Hasselt" userId="bad14263-9a76-48d5-9f93-6b449170b6d7" providerId="ADAL" clId="{62974770-FF7F-455D-9A8A-DC273CD0119C}" dt="2024-11-06T10:12:30.900" v="165" actId="21"/>
        <pc:sldMkLst>
          <pc:docMk/>
          <pc:sldMk cId="1540543726" sldId="302"/>
        </pc:sldMkLst>
        <pc:spChg chg="del">
          <ac:chgData name="Lisa van Hasselt" userId="bad14263-9a76-48d5-9f93-6b449170b6d7" providerId="ADAL" clId="{62974770-FF7F-455D-9A8A-DC273CD0119C}" dt="2024-11-06T10:12:30.900" v="165" actId="21"/>
          <ac:spMkLst>
            <pc:docMk/>
            <pc:sldMk cId="1540543726" sldId="302"/>
            <ac:spMk id="4" creationId="{DBCC7865-4E81-F127-53EC-2A30AEF280CD}"/>
          </ac:spMkLst>
        </pc:spChg>
      </pc:sldChg>
      <pc:sldChg chg="delSp add mod">
        <pc:chgData name="Lisa van Hasselt" userId="bad14263-9a76-48d5-9f93-6b449170b6d7" providerId="ADAL" clId="{62974770-FF7F-455D-9A8A-DC273CD0119C}" dt="2024-11-06T10:12:43.287" v="166" actId="21"/>
        <pc:sldMkLst>
          <pc:docMk/>
          <pc:sldMk cId="1191803346" sldId="303"/>
        </pc:sldMkLst>
        <pc:spChg chg="del">
          <ac:chgData name="Lisa van Hasselt" userId="bad14263-9a76-48d5-9f93-6b449170b6d7" providerId="ADAL" clId="{62974770-FF7F-455D-9A8A-DC273CD0119C}" dt="2024-11-06T10:12:43.287" v="166" actId="21"/>
          <ac:spMkLst>
            <pc:docMk/>
            <pc:sldMk cId="1191803346" sldId="303"/>
            <ac:spMk id="4" creationId="{F4F97902-7BC0-5816-EC07-960D4D7E1447}"/>
          </ac:spMkLst>
        </pc:spChg>
      </pc:sldChg>
      <pc:sldChg chg="addSp delSp modSp new mod">
        <pc:chgData name="Lisa van Hasselt" userId="bad14263-9a76-48d5-9f93-6b449170b6d7" providerId="ADAL" clId="{62974770-FF7F-455D-9A8A-DC273CD0119C}" dt="2024-11-06T18:02:11.051" v="1038" actId="14100"/>
        <pc:sldMkLst>
          <pc:docMk/>
          <pc:sldMk cId="4265115046" sldId="304"/>
        </pc:sldMkLst>
        <pc:spChg chg="mod">
          <ac:chgData name="Lisa van Hasselt" userId="bad14263-9a76-48d5-9f93-6b449170b6d7" providerId="ADAL" clId="{62974770-FF7F-455D-9A8A-DC273CD0119C}" dt="2024-11-06T10:49:42.947" v="664" actId="20577"/>
          <ac:spMkLst>
            <pc:docMk/>
            <pc:sldMk cId="4265115046" sldId="304"/>
            <ac:spMk id="2" creationId="{D512953F-5746-D9FE-FC80-5936A5BFDD09}"/>
          </ac:spMkLst>
        </pc:spChg>
        <pc:spChg chg="del">
          <ac:chgData name="Lisa van Hasselt" userId="bad14263-9a76-48d5-9f93-6b449170b6d7" providerId="ADAL" clId="{62974770-FF7F-455D-9A8A-DC273CD0119C}" dt="2024-11-06T10:10:36.206" v="160" actId="21"/>
          <ac:spMkLst>
            <pc:docMk/>
            <pc:sldMk cId="4265115046" sldId="304"/>
            <ac:spMk id="3" creationId="{2DD2C24E-207E-21E7-6896-DB6F96C51CD0}"/>
          </ac:spMkLst>
        </pc:spChg>
        <pc:spChg chg="add del mod">
          <ac:chgData name="Lisa van Hasselt" userId="bad14263-9a76-48d5-9f93-6b449170b6d7" providerId="ADAL" clId="{62974770-FF7F-455D-9A8A-DC273CD0119C}" dt="2024-11-06T10:32:55.847" v="490"/>
          <ac:spMkLst>
            <pc:docMk/>
            <pc:sldMk cId="4265115046" sldId="304"/>
            <ac:spMk id="3" creationId="{99A916EA-FBD7-C7AD-844C-BE0CF6AD0416}"/>
          </ac:spMkLst>
        </pc:spChg>
        <pc:spChg chg="add del mod">
          <ac:chgData name="Lisa van Hasselt" userId="bad14263-9a76-48d5-9f93-6b449170b6d7" providerId="ADAL" clId="{62974770-FF7F-455D-9A8A-DC273CD0119C}" dt="2024-11-06T10:50:29.057" v="679" actId="21"/>
          <ac:spMkLst>
            <pc:docMk/>
            <pc:sldMk cId="4265115046" sldId="304"/>
            <ac:spMk id="4" creationId="{325A1C07-BD89-1018-87A0-D96951C5F095}"/>
          </ac:spMkLst>
        </pc:spChg>
        <pc:spChg chg="del">
          <ac:chgData name="Lisa van Hasselt" userId="bad14263-9a76-48d5-9f93-6b449170b6d7" providerId="ADAL" clId="{62974770-FF7F-455D-9A8A-DC273CD0119C}" dt="2024-11-06T10:10:28.215" v="159" actId="21"/>
          <ac:spMkLst>
            <pc:docMk/>
            <pc:sldMk cId="4265115046" sldId="304"/>
            <ac:spMk id="4" creationId="{A79B58A1-8C18-22A2-B906-233FD088A366}"/>
          </ac:spMkLst>
        </pc:spChg>
        <pc:spChg chg="mod">
          <ac:chgData name="Lisa van Hasselt" userId="bad14263-9a76-48d5-9f93-6b449170b6d7" providerId="ADAL" clId="{62974770-FF7F-455D-9A8A-DC273CD0119C}" dt="2024-11-06T18:02:11.051" v="1038" actId="14100"/>
          <ac:spMkLst>
            <pc:docMk/>
            <pc:sldMk cId="4265115046" sldId="304"/>
            <ac:spMk id="5" creationId="{E29BBE6E-E1F5-AF62-CFF2-9DBC1ACCD2AE}"/>
          </ac:spMkLst>
        </pc:spChg>
      </pc:sldChg>
      <pc:sldChg chg="delSp modSp new mod">
        <pc:chgData name="Lisa van Hasselt" userId="bad14263-9a76-48d5-9f93-6b449170b6d7" providerId="ADAL" clId="{62974770-FF7F-455D-9A8A-DC273CD0119C}" dt="2024-11-06T13:29:51.743" v="1010" actId="14100"/>
        <pc:sldMkLst>
          <pc:docMk/>
          <pc:sldMk cId="2770453167" sldId="305"/>
        </pc:sldMkLst>
        <pc:spChg chg="mod">
          <ac:chgData name="Lisa van Hasselt" userId="bad14263-9a76-48d5-9f93-6b449170b6d7" providerId="ADAL" clId="{62974770-FF7F-455D-9A8A-DC273CD0119C}" dt="2024-11-06T13:29:17.954" v="1005" actId="20577"/>
          <ac:spMkLst>
            <pc:docMk/>
            <pc:sldMk cId="2770453167" sldId="305"/>
            <ac:spMk id="2" creationId="{04276D4B-FFEB-F3B3-189A-555F5B781AED}"/>
          </ac:spMkLst>
        </pc:spChg>
        <pc:spChg chg="del">
          <ac:chgData name="Lisa van Hasselt" userId="bad14263-9a76-48d5-9f93-6b449170b6d7" providerId="ADAL" clId="{62974770-FF7F-455D-9A8A-DC273CD0119C}" dt="2024-11-06T13:29:25.957" v="1007" actId="21"/>
          <ac:spMkLst>
            <pc:docMk/>
            <pc:sldMk cId="2770453167" sldId="305"/>
            <ac:spMk id="3" creationId="{29B56A01-4733-531D-4CF9-93FCD1B6415A}"/>
          </ac:spMkLst>
        </pc:spChg>
        <pc:spChg chg="del">
          <ac:chgData name="Lisa van Hasselt" userId="bad14263-9a76-48d5-9f93-6b449170b6d7" providerId="ADAL" clId="{62974770-FF7F-455D-9A8A-DC273CD0119C}" dt="2024-11-06T13:29:23.025" v="1006" actId="21"/>
          <ac:spMkLst>
            <pc:docMk/>
            <pc:sldMk cId="2770453167" sldId="305"/>
            <ac:spMk id="4" creationId="{65D36E5A-F65E-066D-1CF3-A7D7E68D1C2F}"/>
          </ac:spMkLst>
        </pc:spChg>
        <pc:spChg chg="mod">
          <ac:chgData name="Lisa van Hasselt" userId="bad14263-9a76-48d5-9f93-6b449170b6d7" providerId="ADAL" clId="{62974770-FF7F-455D-9A8A-DC273CD0119C}" dt="2024-11-06T13:29:51.743" v="1010" actId="14100"/>
          <ac:spMkLst>
            <pc:docMk/>
            <pc:sldMk cId="2770453167" sldId="305"/>
            <ac:spMk id="5" creationId="{F089BF0B-195E-6C84-1DFB-AACD1F5674F1}"/>
          </ac:spMkLst>
        </pc:spChg>
      </pc:sldChg>
      <pc:sldChg chg="modSp new del mod">
        <pc:chgData name="Lisa van Hasselt" userId="bad14263-9a76-48d5-9f93-6b449170b6d7" providerId="ADAL" clId="{62974770-FF7F-455D-9A8A-DC273CD0119C}" dt="2024-11-06T10:53:47.359" v="857" actId="2696"/>
        <pc:sldMkLst>
          <pc:docMk/>
          <pc:sldMk cId="3775913334" sldId="305"/>
        </pc:sldMkLst>
        <pc:spChg chg="mod">
          <ac:chgData name="Lisa van Hasselt" userId="bad14263-9a76-48d5-9f93-6b449170b6d7" providerId="ADAL" clId="{62974770-FF7F-455D-9A8A-DC273CD0119C}" dt="2024-11-06T10:51:15.845" v="744" actId="20577"/>
          <ac:spMkLst>
            <pc:docMk/>
            <pc:sldMk cId="3775913334" sldId="305"/>
            <ac:spMk id="2" creationId="{FD84BCC7-437D-7A19-9524-2258821E2185}"/>
          </ac:spMkLst>
        </pc:spChg>
        <pc:spChg chg="mod">
          <ac:chgData name="Lisa van Hasselt" userId="bad14263-9a76-48d5-9f93-6b449170b6d7" providerId="ADAL" clId="{62974770-FF7F-455D-9A8A-DC273CD0119C}" dt="2024-11-06T10:51:19.781" v="755" actId="20577"/>
          <ac:spMkLst>
            <pc:docMk/>
            <pc:sldMk cId="3775913334" sldId="305"/>
            <ac:spMk id="3" creationId="{D27E9565-6D90-7853-8220-27B3F5A15772}"/>
          </ac:spMkLst>
        </pc:spChg>
        <pc:spChg chg="mod">
          <ac:chgData name="Lisa van Hasselt" userId="bad14263-9a76-48d5-9f93-6b449170b6d7" providerId="ADAL" clId="{62974770-FF7F-455D-9A8A-DC273CD0119C}" dt="2024-11-06T10:52:29.985" v="827" actId="5793"/>
          <ac:spMkLst>
            <pc:docMk/>
            <pc:sldMk cId="3775913334" sldId="305"/>
            <ac:spMk id="5" creationId="{21B3F06E-34F0-387C-6FA5-E32CDC37DC8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71A32D-153A-F44B-A0D7-C52A615AFFFF}" type="datetimeFigureOut">
              <a:rPr lang="nl-NL" smtClean="0"/>
              <a:t>6-11-2024</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F96E5F-A183-AA42-AC0C-FCBD2F444F14}" type="slidenum">
              <a:rPr lang="nl-NL" smtClean="0"/>
              <a:t>‹nr.›</a:t>
            </a:fld>
            <a:endParaRPr lang="nl-NL" dirty="0"/>
          </a:p>
        </p:txBody>
      </p:sp>
    </p:spTree>
    <p:extLst>
      <p:ext uri="{BB962C8B-B14F-4D97-AF65-F5344CB8AC3E}">
        <p14:creationId xmlns:p14="http://schemas.microsoft.com/office/powerpoint/2010/main" val="1253749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7F96E5F-A183-AA42-AC0C-FCBD2F444F14}" type="slidenum">
              <a:rPr lang="nl-NL" smtClean="0"/>
              <a:t>4</a:t>
            </a:fld>
            <a:endParaRPr lang="nl-NL" dirty="0"/>
          </a:p>
        </p:txBody>
      </p:sp>
    </p:spTree>
    <p:extLst>
      <p:ext uri="{BB962C8B-B14F-4D97-AF65-F5344CB8AC3E}">
        <p14:creationId xmlns:p14="http://schemas.microsoft.com/office/powerpoint/2010/main" val="969293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7F96E5F-A183-AA42-AC0C-FCBD2F444F14}" type="slidenum">
              <a:rPr lang="nl-NL" smtClean="0"/>
              <a:t>8</a:t>
            </a:fld>
            <a:endParaRPr lang="nl-NL" dirty="0"/>
          </a:p>
        </p:txBody>
      </p:sp>
    </p:spTree>
    <p:extLst>
      <p:ext uri="{BB962C8B-B14F-4D97-AF65-F5344CB8AC3E}">
        <p14:creationId xmlns:p14="http://schemas.microsoft.com/office/powerpoint/2010/main" val="2193748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7F96E5F-A183-AA42-AC0C-FCBD2F444F14}" type="slidenum">
              <a:rPr lang="nl-NL" smtClean="0"/>
              <a:t>10</a:t>
            </a:fld>
            <a:endParaRPr lang="nl-NL" dirty="0"/>
          </a:p>
        </p:txBody>
      </p:sp>
    </p:spTree>
    <p:extLst>
      <p:ext uri="{BB962C8B-B14F-4D97-AF65-F5344CB8AC3E}">
        <p14:creationId xmlns:p14="http://schemas.microsoft.com/office/powerpoint/2010/main" val="361597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7F96E5F-A183-AA42-AC0C-FCBD2F444F14}" type="slidenum">
              <a:rPr lang="nl-NL" smtClean="0"/>
              <a:t>11</a:t>
            </a:fld>
            <a:endParaRPr lang="nl-NL" dirty="0"/>
          </a:p>
        </p:txBody>
      </p:sp>
    </p:spTree>
    <p:extLst>
      <p:ext uri="{BB962C8B-B14F-4D97-AF65-F5344CB8AC3E}">
        <p14:creationId xmlns:p14="http://schemas.microsoft.com/office/powerpoint/2010/main" val="1939426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7F96E5F-A183-AA42-AC0C-FCBD2F444F14}" type="slidenum">
              <a:rPr lang="nl-NL" smtClean="0"/>
              <a:t>20</a:t>
            </a:fld>
            <a:endParaRPr lang="nl-NL" dirty="0"/>
          </a:p>
        </p:txBody>
      </p:sp>
    </p:spTree>
    <p:extLst>
      <p:ext uri="{BB962C8B-B14F-4D97-AF65-F5344CB8AC3E}">
        <p14:creationId xmlns:p14="http://schemas.microsoft.com/office/powerpoint/2010/main" val="34966755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0" y="0"/>
            <a:ext cx="12192000" cy="6858000"/>
          </a:xfrm>
          <a:prstGeom prst="rect">
            <a:avLst/>
          </a:prstGeom>
          <a:blipFill dpi="0" rotWithShape="0">
            <a:blip r:embed="rId2">
              <a:alphaModFix amt="56000"/>
            </a:blip>
            <a:srcRect/>
            <a:tile tx="0" ty="0" sx="100000" sy="100000" flip="none" algn="tl"/>
          </a:blipFill>
        </p:spPr>
        <p:txBody>
          <a:bodyPr/>
          <a:lstStyle>
            <a:lvl1pPr marL="0" indent="0">
              <a:buNone/>
              <a:defRPr>
                <a:latin typeface="Seaford" panose="00000500000000000000" pitchFamily="2" charset="0"/>
              </a:defRPr>
            </a:lvl1pPr>
          </a:lstStyle>
          <a:p>
            <a:r>
              <a:rPr lang="nl-NL" dirty="0"/>
              <a:t>Klik op het pictogram om een afbeelding toe te voegen</a:t>
            </a:r>
            <a:endParaRPr lang="en-NL" dirty="0"/>
          </a:p>
        </p:txBody>
      </p:sp>
      <p:sp>
        <p:nvSpPr>
          <p:cNvPr id="2" name="Titel 1">
            <a:extLst>
              <a:ext uri="{FF2B5EF4-FFF2-40B4-BE49-F238E27FC236}">
                <a16:creationId xmlns:a16="http://schemas.microsoft.com/office/drawing/2014/main" id="{BF46AF70-80B8-A067-1007-97D4C969BA67}"/>
              </a:ext>
            </a:extLst>
          </p:cNvPr>
          <p:cNvSpPr>
            <a:spLocks noGrp="1"/>
          </p:cNvSpPr>
          <p:nvPr>
            <p:ph type="ctrTitle" hasCustomPrompt="1"/>
          </p:nvPr>
        </p:nvSpPr>
        <p:spPr>
          <a:xfrm>
            <a:off x="784925" y="3090203"/>
            <a:ext cx="5176488" cy="1919724"/>
          </a:xfrm>
          <a:gradFill flip="none" rotWithShape="1">
            <a:gsLst>
              <a:gs pos="0">
                <a:srgbClr val="009C8B">
                  <a:shade val="30000"/>
                  <a:satMod val="115000"/>
                </a:srgbClr>
              </a:gs>
              <a:gs pos="80000">
                <a:srgbClr val="009C8B">
                  <a:shade val="67500"/>
                  <a:satMod val="115000"/>
                </a:srgbClr>
              </a:gs>
              <a:gs pos="100000">
                <a:srgbClr val="9AC61E"/>
              </a:gs>
            </a:gsLst>
            <a:lin ang="2400000" scaled="0"/>
            <a:tileRect/>
          </a:gradFill>
        </p:spPr>
        <p:txBody>
          <a:bodyPr wrap="square" lIns="180000" tIns="180000" rIns="180000" bIns="180000" anchor="t"/>
          <a:lstStyle>
            <a:lvl1pPr algn="l">
              <a:defRPr sz="4000">
                <a:solidFill>
                  <a:schemeClr val="bg1"/>
                </a:solidFill>
                <a:latin typeface="Seaford" panose="00000500000000000000" pitchFamily="2" charset="0"/>
              </a:defRPr>
            </a:lvl1pPr>
          </a:lstStyle>
          <a:p>
            <a:r>
              <a:rPr lang="nl-NL" dirty="0"/>
              <a:t>Titel van presentatie (max 3 regels)</a:t>
            </a:r>
            <a:endParaRPr lang="en-NL" dirty="0"/>
          </a:p>
        </p:txBody>
      </p:sp>
      <p:sp>
        <p:nvSpPr>
          <p:cNvPr id="9" name="Tijdelijke aanduiding voor tekst 8">
            <a:extLst>
              <a:ext uri="{FF2B5EF4-FFF2-40B4-BE49-F238E27FC236}">
                <a16:creationId xmlns:a16="http://schemas.microsoft.com/office/drawing/2014/main" id="{449471C7-5AF2-0A38-C7ED-0F9ABDA866E1}"/>
              </a:ext>
            </a:extLst>
          </p:cNvPr>
          <p:cNvSpPr>
            <a:spLocks noGrp="1"/>
          </p:cNvSpPr>
          <p:nvPr>
            <p:ph type="body" sz="quarter" idx="13" hasCustomPrompt="1"/>
          </p:nvPr>
        </p:nvSpPr>
        <p:spPr>
          <a:xfrm>
            <a:off x="784925" y="5009928"/>
            <a:ext cx="5176488" cy="781976"/>
          </a:xfrm>
          <a:solidFill>
            <a:schemeClr val="bg1"/>
          </a:solidFill>
        </p:spPr>
        <p:txBody>
          <a:bodyPr>
            <a:normAutofit/>
          </a:bodyPr>
          <a:lstStyle>
            <a:lvl1pPr marL="0" indent="0">
              <a:buNone/>
              <a:defRPr sz="800"/>
            </a:lvl1pPr>
          </a:lstStyle>
          <a:p>
            <a:pPr lvl="0"/>
            <a:r>
              <a:rPr lang="nl-NL" dirty="0"/>
              <a:t> </a:t>
            </a:r>
            <a:endParaRPr lang="en-NL" dirty="0"/>
          </a:p>
        </p:txBody>
      </p:sp>
      <p:sp>
        <p:nvSpPr>
          <p:cNvPr id="16" name="Tijdelijke aanduiding voor tekst 15">
            <a:extLst>
              <a:ext uri="{FF2B5EF4-FFF2-40B4-BE49-F238E27FC236}">
                <a16:creationId xmlns:a16="http://schemas.microsoft.com/office/drawing/2014/main" id="{BE227746-1148-3529-51FA-C16734D1683C}"/>
              </a:ext>
            </a:extLst>
          </p:cNvPr>
          <p:cNvSpPr>
            <a:spLocks noGrp="1"/>
          </p:cNvSpPr>
          <p:nvPr>
            <p:ph type="body" sz="quarter" idx="11" hasCustomPrompt="1"/>
          </p:nvPr>
        </p:nvSpPr>
        <p:spPr>
          <a:xfrm>
            <a:off x="784925" y="5009928"/>
            <a:ext cx="3021091" cy="781976"/>
          </a:xfrm>
          <a:prstGeom prst="rect">
            <a:avLst/>
          </a:prstGeom>
        </p:spPr>
        <p:txBody>
          <a:bodyPr anchor="ctr">
            <a:noAutofit/>
          </a:bodyPr>
          <a:lstStyle>
            <a:lvl1pPr marL="0" indent="0">
              <a:lnSpc>
                <a:spcPct val="100000"/>
              </a:lnSpc>
              <a:spcBef>
                <a:spcPts val="0"/>
              </a:spcBef>
              <a:buNone/>
              <a:defRPr sz="800">
                <a:solidFill>
                  <a:schemeClr val="tx1"/>
                </a:solidFill>
                <a:latin typeface="Seaford" panose="00000500000000000000" pitchFamily="2" charset="0"/>
              </a:defRPr>
            </a:lvl1pPr>
            <a:lvl2pPr>
              <a:defRPr sz="1600">
                <a:latin typeface="Seaford" panose="00000500000000000000" pitchFamily="2" charset="0"/>
              </a:defRPr>
            </a:lvl2pPr>
            <a:lvl3pPr>
              <a:defRPr sz="1600">
                <a:latin typeface="Seaford" panose="00000500000000000000" pitchFamily="2" charset="0"/>
              </a:defRPr>
            </a:lvl3pPr>
            <a:lvl4pPr>
              <a:defRPr sz="1600">
                <a:latin typeface="Seaford" panose="00000500000000000000" pitchFamily="2" charset="0"/>
              </a:defRPr>
            </a:lvl4pPr>
            <a:lvl5pPr>
              <a:defRPr sz="1600">
                <a:latin typeface="Seaford" panose="00000500000000000000" pitchFamily="2" charset="0"/>
              </a:defRPr>
            </a:lvl5pPr>
          </a:lstStyle>
          <a:p>
            <a:pPr lvl="0"/>
            <a:r>
              <a:rPr lang="nl-NL" dirty="0"/>
              <a:t>Klikken om de tekst te bewerken</a:t>
            </a:r>
            <a:endParaRPr lang="en-NL" dirty="0"/>
          </a:p>
        </p:txBody>
      </p:sp>
      <p:sp>
        <p:nvSpPr>
          <p:cNvPr id="15" name="Tijdelijke aanduiding voor tekst 14">
            <a:extLst>
              <a:ext uri="{FF2B5EF4-FFF2-40B4-BE49-F238E27FC236}">
                <a16:creationId xmlns:a16="http://schemas.microsoft.com/office/drawing/2014/main" id="{E48317D5-9724-1C04-5DDD-5157981D7C02}"/>
              </a:ext>
            </a:extLst>
          </p:cNvPr>
          <p:cNvSpPr>
            <a:spLocks noGrp="1"/>
          </p:cNvSpPr>
          <p:nvPr>
            <p:ph type="body" sz="quarter" idx="14" hasCustomPrompt="1"/>
          </p:nvPr>
        </p:nvSpPr>
        <p:spPr>
          <a:xfrm>
            <a:off x="4089559" y="5140664"/>
            <a:ext cx="1764000" cy="520504"/>
          </a:xfrm>
          <a:blipFill dpi="0" rotWithShape="1">
            <a:blip r:embed="rId3">
              <a:extLst>
                <a:ext uri="{28A0092B-C50C-407E-A947-70E740481C1C}">
                  <a14:useLocalDpi xmlns:a14="http://schemas.microsoft.com/office/drawing/2010/main" val="0"/>
                </a:ext>
              </a:extLst>
            </a:blip>
            <a:srcRect/>
            <a:stretch>
              <a:fillRect/>
            </a:stretch>
          </a:blipFill>
        </p:spPr>
        <p:txBody>
          <a:bodyPr/>
          <a:lstStyle>
            <a:lvl1pPr marL="0" indent="0">
              <a:buNone/>
              <a:defRPr/>
            </a:lvl1pPr>
          </a:lstStyle>
          <a:p>
            <a:pPr lvl="0"/>
            <a:r>
              <a:rPr lang="nl-NL" dirty="0"/>
              <a:t> </a:t>
            </a:r>
            <a:endParaRPr lang="en-NL" dirty="0"/>
          </a:p>
        </p:txBody>
      </p:sp>
    </p:spTree>
    <p:extLst>
      <p:ext uri="{BB962C8B-B14F-4D97-AF65-F5344CB8AC3E}">
        <p14:creationId xmlns:p14="http://schemas.microsoft.com/office/powerpoint/2010/main" val="882965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Eindslide">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7481454" y="0"/>
            <a:ext cx="4710545" cy="5770179"/>
          </a:xfrm>
          <a:prstGeom prst="rect">
            <a:avLst/>
          </a:prstGeom>
          <a:blipFill>
            <a:blip r:embed="rId2"/>
            <a:stretch>
              <a:fillRect/>
            </a:stretch>
          </a:blipFill>
        </p:spPr>
        <p:txBody>
          <a:bodyPr/>
          <a:lstStyle>
            <a:lvl1pPr marL="0" indent="0">
              <a:buNone/>
              <a:defRPr>
                <a:latin typeface="Seaford" panose="00000500000000000000" pitchFamily="2" charset="0"/>
              </a:defRPr>
            </a:lvl1pPr>
          </a:lstStyle>
          <a:p>
            <a:r>
              <a:rPr lang="nl-NL" dirty="0"/>
              <a:t>Klik op het pictogram om een afbeelding toe te voegen</a:t>
            </a:r>
            <a:endParaRPr lang="en-NL" dirty="0"/>
          </a:p>
        </p:txBody>
      </p:sp>
      <p:sp>
        <p:nvSpPr>
          <p:cNvPr id="3" name="Rechthoek 2">
            <a:extLst>
              <a:ext uri="{FF2B5EF4-FFF2-40B4-BE49-F238E27FC236}">
                <a16:creationId xmlns:a16="http://schemas.microsoft.com/office/drawing/2014/main" id="{8B05BDC9-1ECC-6331-C6E2-E7A9016F62DE}"/>
              </a:ext>
            </a:extLst>
          </p:cNvPr>
          <p:cNvSpPr>
            <a:spLocks noGrp="1" noRot="1" noMove="1" noResize="1" noEditPoints="1" noAdjustHandles="1" noChangeArrowheads="1" noChangeShapeType="1"/>
          </p:cNvSpPr>
          <p:nvPr userDrawn="1"/>
        </p:nvSpPr>
        <p:spPr>
          <a:xfrm>
            <a:off x="0" y="0"/>
            <a:ext cx="7481454" cy="6858000"/>
          </a:xfrm>
          <a:prstGeom prst="rect">
            <a:avLst/>
          </a:prstGeom>
          <a:gradFill flip="none" rotWithShape="1">
            <a:gsLst>
              <a:gs pos="0">
                <a:srgbClr val="009C8B">
                  <a:shade val="30000"/>
                  <a:satMod val="115000"/>
                </a:srgbClr>
              </a:gs>
              <a:gs pos="80000">
                <a:srgbClr val="009C8B">
                  <a:shade val="67500"/>
                  <a:satMod val="115000"/>
                </a:srgbClr>
              </a:gs>
              <a:gs pos="100000">
                <a:srgbClr val="9AC61E"/>
              </a:gs>
            </a:gsLst>
            <a:lin ang="189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4" name="Titel 1">
            <a:extLst>
              <a:ext uri="{FF2B5EF4-FFF2-40B4-BE49-F238E27FC236}">
                <a16:creationId xmlns:a16="http://schemas.microsoft.com/office/drawing/2014/main" id="{F0D1815F-2CA0-DE2E-3202-C3E3C7D084A7}"/>
              </a:ext>
            </a:extLst>
          </p:cNvPr>
          <p:cNvSpPr>
            <a:spLocks noGrp="1"/>
          </p:cNvSpPr>
          <p:nvPr>
            <p:ph type="title" hasCustomPrompt="1"/>
          </p:nvPr>
        </p:nvSpPr>
        <p:spPr>
          <a:xfrm>
            <a:off x="540000" y="540000"/>
            <a:ext cx="6525169" cy="1116000"/>
          </a:xfrm>
        </p:spPr>
        <p:txBody>
          <a:bodyPr wrap="square"/>
          <a:lstStyle>
            <a:lvl1pPr>
              <a:defRPr>
                <a:solidFill>
                  <a:schemeClr val="bg1"/>
                </a:solidFill>
              </a:defRPr>
            </a:lvl1pPr>
          </a:lstStyle>
          <a:p>
            <a:r>
              <a:rPr lang="nl-NL" dirty="0"/>
              <a:t>Titel</a:t>
            </a:r>
            <a:endParaRPr lang="en-NL" dirty="0"/>
          </a:p>
        </p:txBody>
      </p:sp>
      <p:sp>
        <p:nvSpPr>
          <p:cNvPr id="6" name="Tijdelijke aanduiding voor tekst 8">
            <a:extLst>
              <a:ext uri="{FF2B5EF4-FFF2-40B4-BE49-F238E27FC236}">
                <a16:creationId xmlns:a16="http://schemas.microsoft.com/office/drawing/2014/main" id="{69A5EE8C-64F2-1D93-0799-03CB1F82AE82}"/>
              </a:ext>
            </a:extLst>
          </p:cNvPr>
          <p:cNvSpPr>
            <a:spLocks noGrp="1"/>
          </p:cNvSpPr>
          <p:nvPr>
            <p:ph type="body" sz="quarter" idx="12" hasCustomPrompt="1"/>
          </p:nvPr>
        </p:nvSpPr>
        <p:spPr>
          <a:xfrm>
            <a:off x="539482" y="1788404"/>
            <a:ext cx="6525169" cy="964174"/>
          </a:xfrm>
        </p:spPr>
        <p:txBody>
          <a:bodyPr lIns="0" tIns="0" rIns="0" bIns="0"/>
          <a:lstStyle>
            <a:lvl1pPr marL="0" indent="0">
              <a:buNone/>
              <a:defRPr sz="2400">
                <a:solidFill>
                  <a:schemeClr val="bg1"/>
                </a:solidFill>
              </a:defRPr>
            </a:lvl1pPr>
          </a:lstStyle>
          <a:p>
            <a:pPr lvl="0"/>
            <a:r>
              <a:rPr lang="nl-NL" dirty="0"/>
              <a:t>Tekst</a:t>
            </a:r>
            <a:endParaRPr lang="en-NL" dirty="0"/>
          </a:p>
        </p:txBody>
      </p:sp>
      <p:sp>
        <p:nvSpPr>
          <p:cNvPr id="7" name="Tijdelijke aanduiding voor afbeelding 6">
            <a:extLst>
              <a:ext uri="{FF2B5EF4-FFF2-40B4-BE49-F238E27FC236}">
                <a16:creationId xmlns:a16="http://schemas.microsoft.com/office/drawing/2014/main" id="{C62E7CA5-2CC6-A928-7C3D-33A4497EE7F2}"/>
              </a:ext>
            </a:extLst>
          </p:cNvPr>
          <p:cNvSpPr>
            <a:spLocks noGrp="1"/>
          </p:cNvSpPr>
          <p:nvPr>
            <p:ph type="pic" sz="quarter" idx="13" hasCustomPrompt="1"/>
          </p:nvPr>
        </p:nvSpPr>
        <p:spPr>
          <a:xfrm>
            <a:off x="539750" y="3050466"/>
            <a:ext cx="2016000" cy="1116000"/>
          </a:xfrm>
        </p:spPr>
        <p:txBody>
          <a:bodyPr/>
          <a:lstStyle>
            <a:lvl1pPr marL="0" indent="0">
              <a:buNone/>
              <a:defRPr>
                <a:solidFill>
                  <a:schemeClr val="bg1"/>
                </a:solidFill>
              </a:defRPr>
            </a:lvl1pPr>
          </a:lstStyle>
          <a:p>
            <a:r>
              <a:rPr lang="nl-NL" dirty="0"/>
              <a:t>Logo</a:t>
            </a:r>
            <a:endParaRPr lang="en-NL" dirty="0"/>
          </a:p>
        </p:txBody>
      </p:sp>
      <p:sp>
        <p:nvSpPr>
          <p:cNvPr id="9" name="Tijdelijke aanduiding voor afbeelding 6">
            <a:extLst>
              <a:ext uri="{FF2B5EF4-FFF2-40B4-BE49-F238E27FC236}">
                <a16:creationId xmlns:a16="http://schemas.microsoft.com/office/drawing/2014/main" id="{FCFF87ED-D63B-012D-DA9D-CF2F2BE57CA4}"/>
              </a:ext>
            </a:extLst>
          </p:cNvPr>
          <p:cNvSpPr>
            <a:spLocks noGrp="1"/>
          </p:cNvSpPr>
          <p:nvPr>
            <p:ph type="pic" sz="quarter" idx="15" hasCustomPrompt="1"/>
          </p:nvPr>
        </p:nvSpPr>
        <p:spPr>
          <a:xfrm>
            <a:off x="2794066" y="3050466"/>
            <a:ext cx="2016000" cy="1116000"/>
          </a:xfrm>
        </p:spPr>
        <p:txBody>
          <a:bodyPr/>
          <a:lstStyle>
            <a:lvl1pPr marL="0" indent="0">
              <a:buNone/>
              <a:defRPr>
                <a:solidFill>
                  <a:schemeClr val="bg1"/>
                </a:solidFill>
              </a:defRPr>
            </a:lvl1pPr>
          </a:lstStyle>
          <a:p>
            <a:r>
              <a:rPr lang="nl-NL" dirty="0"/>
              <a:t>Logo</a:t>
            </a:r>
            <a:endParaRPr lang="en-NL" dirty="0"/>
          </a:p>
        </p:txBody>
      </p:sp>
      <p:sp>
        <p:nvSpPr>
          <p:cNvPr id="10" name="Tijdelijke aanduiding voor afbeelding 6">
            <a:extLst>
              <a:ext uri="{FF2B5EF4-FFF2-40B4-BE49-F238E27FC236}">
                <a16:creationId xmlns:a16="http://schemas.microsoft.com/office/drawing/2014/main" id="{06A37FAE-578D-AA49-D88C-EFB53C0DF4EB}"/>
              </a:ext>
            </a:extLst>
          </p:cNvPr>
          <p:cNvSpPr>
            <a:spLocks noGrp="1"/>
          </p:cNvSpPr>
          <p:nvPr>
            <p:ph type="pic" sz="quarter" idx="16" hasCustomPrompt="1"/>
          </p:nvPr>
        </p:nvSpPr>
        <p:spPr>
          <a:xfrm>
            <a:off x="5048651" y="3050466"/>
            <a:ext cx="2016000" cy="1116000"/>
          </a:xfrm>
        </p:spPr>
        <p:txBody>
          <a:bodyPr/>
          <a:lstStyle>
            <a:lvl1pPr marL="0" indent="0">
              <a:buNone/>
              <a:defRPr>
                <a:solidFill>
                  <a:schemeClr val="bg1"/>
                </a:solidFill>
              </a:defRPr>
            </a:lvl1pPr>
          </a:lstStyle>
          <a:p>
            <a:r>
              <a:rPr lang="nl-NL" dirty="0"/>
              <a:t>Logo</a:t>
            </a:r>
            <a:endParaRPr lang="en-NL" dirty="0"/>
          </a:p>
        </p:txBody>
      </p:sp>
      <p:sp>
        <p:nvSpPr>
          <p:cNvPr id="18" name="Tijdelijke aanduiding voor tekst 17">
            <a:extLst>
              <a:ext uri="{FF2B5EF4-FFF2-40B4-BE49-F238E27FC236}">
                <a16:creationId xmlns:a16="http://schemas.microsoft.com/office/drawing/2014/main" id="{905599C0-713D-CC9B-6CB8-88139CE0B415}"/>
              </a:ext>
            </a:extLst>
          </p:cNvPr>
          <p:cNvSpPr>
            <a:spLocks noGrp="1"/>
          </p:cNvSpPr>
          <p:nvPr>
            <p:ph type="body" sz="quarter" idx="17" hasCustomPrompt="1"/>
          </p:nvPr>
        </p:nvSpPr>
        <p:spPr>
          <a:xfrm>
            <a:off x="5048526" y="4571801"/>
            <a:ext cx="2016125" cy="1571625"/>
          </a:xfrm>
        </p:spPr>
        <p:txBody>
          <a:bodyPr>
            <a:normAutofit/>
          </a:bodyPr>
          <a:lstStyle>
            <a:lvl1pPr marL="0" indent="0">
              <a:buNone/>
              <a:defRPr sz="140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nl-NL" dirty="0"/>
              <a:t>Ruimte in te vullen voor auteur en/of datum.</a:t>
            </a:r>
            <a:endParaRPr lang="en-NL" dirty="0"/>
          </a:p>
        </p:txBody>
      </p:sp>
      <p:pic>
        <p:nvPicPr>
          <p:cNvPr id="21" name="Afbeelding 20" descr="Afbeelding met Lettertype, logo, Graphics&#10;&#10;Automatisch gegenereerde beschrijving">
            <a:extLst>
              <a:ext uri="{FF2B5EF4-FFF2-40B4-BE49-F238E27FC236}">
                <a16:creationId xmlns:a16="http://schemas.microsoft.com/office/drawing/2014/main" id="{05727BE5-A7F3-8E6E-B653-C2606F37EB6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45107" y="6007710"/>
            <a:ext cx="1744714" cy="616218"/>
          </a:xfrm>
          <a:prstGeom prst="rect">
            <a:avLst/>
          </a:prstGeom>
        </p:spPr>
      </p:pic>
      <p:sp>
        <p:nvSpPr>
          <p:cNvPr id="2" name="Tekstvak 1">
            <a:extLst>
              <a:ext uri="{FF2B5EF4-FFF2-40B4-BE49-F238E27FC236}">
                <a16:creationId xmlns:a16="http://schemas.microsoft.com/office/drawing/2014/main" id="{29860828-6D51-BB0D-D52F-4E914778E43D}"/>
              </a:ext>
            </a:extLst>
          </p:cNvPr>
          <p:cNvSpPr txBox="1"/>
          <p:nvPr userDrawn="1"/>
        </p:nvSpPr>
        <p:spPr>
          <a:xfrm>
            <a:off x="539750" y="4571801"/>
            <a:ext cx="2016000" cy="1572162"/>
          </a:xfrm>
          <a:prstGeom prst="rect">
            <a:avLst/>
          </a:prstGeom>
          <a:noFill/>
        </p:spPr>
        <p:txBody>
          <a:bodyPr wrap="square" lIns="0" tIns="0" rIns="0" bIns="0" rtlCol="0">
            <a:spAutoFit/>
          </a:bodyPr>
          <a:lstStyle/>
          <a:p>
            <a:pPr>
              <a:lnSpc>
                <a:spcPct val="150000"/>
              </a:lnSpc>
            </a:pPr>
            <a:r>
              <a:rPr lang="nl-NL" sz="1400" b="1" dirty="0">
                <a:solidFill>
                  <a:schemeClr val="bg1"/>
                </a:solidFill>
              </a:rPr>
              <a:t>Contactgegevens</a:t>
            </a:r>
          </a:p>
          <a:p>
            <a:pPr>
              <a:lnSpc>
                <a:spcPct val="150000"/>
              </a:lnSpc>
            </a:pPr>
            <a:r>
              <a:rPr lang="nl-NL" sz="1400" dirty="0">
                <a:solidFill>
                  <a:schemeClr val="bg1"/>
                </a:solidFill>
              </a:rPr>
              <a:t>De Ronde Venen</a:t>
            </a:r>
          </a:p>
          <a:p>
            <a:pPr>
              <a:lnSpc>
                <a:spcPct val="150000"/>
              </a:lnSpc>
            </a:pPr>
            <a:r>
              <a:rPr lang="nl-NL" sz="1400" dirty="0">
                <a:solidFill>
                  <a:schemeClr val="bg1"/>
                </a:solidFill>
              </a:rPr>
              <a:t>Croonstadtlaan 111</a:t>
            </a:r>
          </a:p>
          <a:p>
            <a:pPr>
              <a:lnSpc>
                <a:spcPct val="150000"/>
              </a:lnSpc>
            </a:pPr>
            <a:r>
              <a:rPr lang="nl-NL" sz="1400" dirty="0">
                <a:solidFill>
                  <a:schemeClr val="bg1"/>
                </a:solidFill>
              </a:rPr>
              <a:t>3641 AL Mijdrecht</a:t>
            </a:r>
          </a:p>
          <a:p>
            <a:pPr>
              <a:lnSpc>
                <a:spcPct val="150000"/>
              </a:lnSpc>
            </a:pPr>
            <a:r>
              <a:rPr lang="nl-NL" sz="1400" dirty="0">
                <a:solidFill>
                  <a:schemeClr val="bg1"/>
                </a:solidFill>
              </a:rPr>
              <a:t>Telefoon: 0297 29 16 16</a:t>
            </a:r>
            <a:endParaRPr lang="en-NL" sz="1400" dirty="0">
              <a:solidFill>
                <a:schemeClr val="bg1"/>
              </a:solidFill>
            </a:endParaRPr>
          </a:p>
        </p:txBody>
      </p:sp>
      <p:sp>
        <p:nvSpPr>
          <p:cNvPr id="5" name="Tekstvak 4">
            <a:extLst>
              <a:ext uri="{FF2B5EF4-FFF2-40B4-BE49-F238E27FC236}">
                <a16:creationId xmlns:a16="http://schemas.microsoft.com/office/drawing/2014/main" id="{D88BC127-5951-2D88-B55C-491440040F09}"/>
              </a:ext>
            </a:extLst>
          </p:cNvPr>
          <p:cNvSpPr txBox="1"/>
          <p:nvPr userDrawn="1"/>
        </p:nvSpPr>
        <p:spPr>
          <a:xfrm>
            <a:off x="2794066" y="4571065"/>
            <a:ext cx="2016000" cy="1572162"/>
          </a:xfrm>
          <a:prstGeom prst="rect">
            <a:avLst/>
          </a:prstGeom>
          <a:noFill/>
        </p:spPr>
        <p:txBody>
          <a:bodyPr wrap="square" lIns="0" tIns="0" rIns="0" bIns="0" rtlCol="0">
            <a:spAutoFit/>
          </a:bodyPr>
          <a:lstStyle/>
          <a:p>
            <a:pPr>
              <a:lnSpc>
                <a:spcPct val="150000"/>
              </a:lnSpc>
            </a:pPr>
            <a:r>
              <a:rPr lang="nl-NL" sz="1400" b="0" dirty="0">
                <a:solidFill>
                  <a:schemeClr val="bg1"/>
                </a:solidFill>
              </a:rPr>
              <a:t>Postbus 250</a:t>
            </a:r>
          </a:p>
          <a:p>
            <a:pPr>
              <a:lnSpc>
                <a:spcPct val="150000"/>
              </a:lnSpc>
            </a:pPr>
            <a:r>
              <a:rPr lang="nl-NL" sz="1400" b="0" dirty="0">
                <a:solidFill>
                  <a:schemeClr val="bg1"/>
                </a:solidFill>
              </a:rPr>
              <a:t>3640 AG Mijdrecht</a:t>
            </a:r>
          </a:p>
          <a:p>
            <a:pPr>
              <a:lnSpc>
                <a:spcPct val="150000"/>
              </a:lnSpc>
            </a:pPr>
            <a:endParaRPr lang="nl-NL" sz="1400" b="0" dirty="0">
              <a:solidFill>
                <a:schemeClr val="bg1"/>
              </a:solidFill>
            </a:endParaRPr>
          </a:p>
          <a:p>
            <a:pPr>
              <a:lnSpc>
                <a:spcPct val="150000"/>
              </a:lnSpc>
            </a:pPr>
            <a:r>
              <a:rPr lang="nl-NL" sz="1400" b="0" dirty="0">
                <a:solidFill>
                  <a:schemeClr val="bg1"/>
                </a:solidFill>
              </a:rPr>
              <a:t>Kijk voor meer informatie op onze website</a:t>
            </a:r>
            <a:r>
              <a:rPr lang="nl-NL" sz="1400" dirty="0">
                <a:solidFill>
                  <a:schemeClr val="bg1"/>
                </a:solidFill>
              </a:rPr>
              <a:t>.</a:t>
            </a:r>
            <a:endParaRPr lang="nl-NL" sz="1400" b="0" dirty="0">
              <a:solidFill>
                <a:schemeClr val="bg1"/>
              </a:solidFill>
            </a:endParaRPr>
          </a:p>
        </p:txBody>
      </p:sp>
      <p:sp>
        <p:nvSpPr>
          <p:cNvPr id="8" name="Tekstvak 7">
            <a:extLst>
              <a:ext uri="{FF2B5EF4-FFF2-40B4-BE49-F238E27FC236}">
                <a16:creationId xmlns:a16="http://schemas.microsoft.com/office/drawing/2014/main" id="{BB9DC9A9-0DDA-4C2C-1DAF-720754355FE5}"/>
              </a:ext>
            </a:extLst>
          </p:cNvPr>
          <p:cNvSpPr txBox="1"/>
          <p:nvPr userDrawn="1"/>
        </p:nvSpPr>
        <p:spPr>
          <a:xfrm>
            <a:off x="7694986" y="6141873"/>
            <a:ext cx="2387057" cy="307777"/>
          </a:xfrm>
          <a:prstGeom prst="rect">
            <a:avLst/>
          </a:prstGeom>
          <a:noFill/>
        </p:spPr>
        <p:txBody>
          <a:bodyPr wrap="square" rtlCol="0" anchor="ctr">
            <a:spAutoFit/>
          </a:bodyPr>
          <a:lstStyle/>
          <a:p>
            <a:pPr algn="ctr"/>
            <a:r>
              <a:rPr lang="nl-NL" sz="1400" dirty="0">
                <a:solidFill>
                  <a:srgbClr val="009C8B"/>
                </a:solidFill>
              </a:rPr>
              <a:t>derondevenen.nl</a:t>
            </a:r>
            <a:endParaRPr lang="en-NL" sz="1400" dirty="0">
              <a:solidFill>
                <a:srgbClr val="009C8B"/>
              </a:solidFill>
            </a:endParaRPr>
          </a:p>
        </p:txBody>
      </p:sp>
    </p:spTree>
    <p:extLst>
      <p:ext uri="{BB962C8B-B14F-4D97-AF65-F5344CB8AC3E}">
        <p14:creationId xmlns:p14="http://schemas.microsoft.com/office/powerpoint/2010/main" val="1805647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s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lvl1pPr>
              <a:defRPr/>
            </a:lvl1pPr>
          </a:lstStyle>
          <a:p>
            <a:r>
              <a:rPr lang="nl-NL" dirty="0"/>
              <a:t>Titel</a:t>
            </a:r>
            <a:endParaRPr lang="en-NL" dirty="0"/>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dirty="0"/>
              <a:t>Slide </a:t>
            </a:r>
            <a:fld id="{2468FC25-159C-4E7C-B830-A646E5FDEBC9}" type="slidenum">
              <a:rPr lang="nl-NL" smtClean="0"/>
              <a:pPr/>
              <a:t>‹nr.›</a:t>
            </a:fld>
            <a:endParaRPr lang="en-NL" dirty="0"/>
          </a:p>
        </p:txBody>
      </p:sp>
      <p:sp>
        <p:nvSpPr>
          <p:cNvPr id="6" name="Tijdelijke aanduiding voor tekst 5">
            <a:extLst>
              <a:ext uri="{FF2B5EF4-FFF2-40B4-BE49-F238E27FC236}">
                <a16:creationId xmlns:a16="http://schemas.microsoft.com/office/drawing/2014/main" id="{643D420F-C8A1-FDEF-C1FF-FDE730DD73D8}"/>
              </a:ext>
            </a:extLst>
          </p:cNvPr>
          <p:cNvSpPr>
            <a:spLocks noGrp="1"/>
          </p:cNvSpPr>
          <p:nvPr>
            <p:ph type="body" sz="quarter" idx="11" hasCustomPrompt="1"/>
          </p:nvPr>
        </p:nvSpPr>
        <p:spPr>
          <a:xfrm>
            <a:off x="539750" y="1782415"/>
            <a:ext cx="10814050" cy="4351338"/>
          </a:xfrm>
        </p:spPr>
        <p:txBody>
          <a:bodyPr lIns="0" tIns="0" rIns="0" bIns="0"/>
          <a:lstStyle>
            <a:lvl1pPr marL="285750" indent="-285750">
              <a:buFont typeface="Arial" panose="020B0604020202020204" pitchFamily="34" charset="0"/>
              <a:buChar char="•"/>
              <a:defRPr/>
            </a:lvl1pPr>
          </a:lstStyle>
          <a:p>
            <a:pPr marL="0" indent="0">
              <a:buNone/>
            </a:pPr>
            <a:r>
              <a:rPr lang="nl-NL" dirty="0"/>
              <a:t>Maak een lijst met opsomtekens of nummers</a:t>
            </a:r>
          </a:p>
          <a:p>
            <a:r>
              <a:rPr lang="nl-NL" dirty="0"/>
              <a:t>Opsomming eerste niveau</a:t>
            </a:r>
          </a:p>
          <a:p>
            <a:pPr lvl="1"/>
            <a:r>
              <a:rPr lang="nl-NL" dirty="0"/>
              <a:t>Opsomming tweede niveau</a:t>
            </a:r>
          </a:p>
          <a:p>
            <a:pPr lvl="2"/>
            <a:r>
              <a:rPr lang="nl-NL" dirty="0"/>
              <a:t>Opsomming derde niveau</a:t>
            </a:r>
          </a:p>
          <a:p>
            <a:pPr marL="0" indent="0">
              <a:buNone/>
            </a:pPr>
            <a:endParaRPr lang="nl-NL" dirty="0"/>
          </a:p>
          <a:p>
            <a:pPr marL="0" indent="0">
              <a:buNone/>
            </a:pPr>
            <a:r>
              <a:rPr lang="nl-NL" dirty="0"/>
              <a:t>Druk op Enter om meer opsomtekens toe te voegen.</a:t>
            </a:r>
          </a:p>
          <a:p>
            <a:pPr marL="0" indent="0">
              <a:buNone/>
            </a:pPr>
            <a:r>
              <a:rPr lang="nl-NL" dirty="0"/>
              <a:t>Druk op Tab of Lijstniveau verhogen voor een lijst met niveaus.</a:t>
            </a:r>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pPr lvl="0"/>
            <a:r>
              <a:rPr lang="nl-NL" dirty="0"/>
              <a:t>Ondertitel</a:t>
            </a:r>
            <a:endParaRPr lang="en-NL" dirty="0"/>
          </a:p>
        </p:txBody>
      </p:sp>
    </p:spTree>
    <p:extLst>
      <p:ext uri="{BB962C8B-B14F-4D97-AF65-F5344CB8AC3E}">
        <p14:creationId xmlns:p14="http://schemas.microsoft.com/office/powerpoint/2010/main" val="2746961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of inhou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B9FB9C-5DAE-C286-F554-E36833DD8D39}"/>
              </a:ext>
            </a:extLst>
          </p:cNvPr>
          <p:cNvSpPr>
            <a:spLocks noGrp="1"/>
          </p:cNvSpPr>
          <p:nvPr>
            <p:ph type="title" hasCustomPrompt="1"/>
          </p:nvPr>
        </p:nvSpPr>
        <p:spPr>
          <a:xfrm>
            <a:off x="540000" y="540000"/>
            <a:ext cx="6710464" cy="625253"/>
          </a:xfrm>
        </p:spPr>
        <p:txBody>
          <a:bodyPr/>
          <a:lstStyle>
            <a:lvl1pPr>
              <a:defRPr/>
            </a:lvl1pPr>
          </a:lstStyle>
          <a:p>
            <a:r>
              <a:rPr lang="nl-NL" dirty="0"/>
              <a:t>Agenda of inhoudsopgave</a:t>
            </a:r>
            <a:endParaRPr lang="en-NL" dirty="0"/>
          </a:p>
        </p:txBody>
      </p:sp>
      <p:sp>
        <p:nvSpPr>
          <p:cNvPr id="5" name="Tijdelijke aanduiding voor afbeelding 4">
            <a:extLst>
              <a:ext uri="{FF2B5EF4-FFF2-40B4-BE49-F238E27FC236}">
                <a16:creationId xmlns:a16="http://schemas.microsoft.com/office/drawing/2014/main" id="{B41EB683-8767-48BB-D02F-A317B2015AB4}"/>
              </a:ext>
            </a:extLst>
          </p:cNvPr>
          <p:cNvSpPr>
            <a:spLocks noGrp="1"/>
          </p:cNvSpPr>
          <p:nvPr>
            <p:ph type="pic" sz="quarter" idx="11" hasCustomPrompt="1"/>
          </p:nvPr>
        </p:nvSpPr>
        <p:spPr>
          <a:xfrm>
            <a:off x="7639050" y="0"/>
            <a:ext cx="4552950" cy="6858000"/>
          </a:xfrm>
          <a:prstGeom prst="rect">
            <a:avLst/>
          </a:prstGeom>
          <a:blipFill>
            <a:blip r:embed="rId2"/>
            <a:stretch>
              <a:fillRect/>
            </a:stretch>
          </a:blipFill>
        </p:spPr>
        <p:txBody>
          <a:bodyPr/>
          <a:lstStyle>
            <a:lvl1pPr marL="0" indent="0">
              <a:buNone/>
              <a:defRPr/>
            </a:lvl1pPr>
          </a:lstStyle>
          <a:p>
            <a:r>
              <a:rPr lang="nl-NL" dirty="0"/>
              <a:t>Klik op het pictogram om een afbeelding toe te voegen</a:t>
            </a:r>
            <a:endParaRPr lang="en-NL" dirty="0"/>
          </a:p>
        </p:txBody>
      </p:sp>
      <p:sp>
        <p:nvSpPr>
          <p:cNvPr id="7" name="Tijdelijke aanduiding voor tekst 6">
            <a:extLst>
              <a:ext uri="{FF2B5EF4-FFF2-40B4-BE49-F238E27FC236}">
                <a16:creationId xmlns:a16="http://schemas.microsoft.com/office/drawing/2014/main" id="{0D32FE0A-335E-2A25-6FEE-0829113F7723}"/>
              </a:ext>
            </a:extLst>
          </p:cNvPr>
          <p:cNvSpPr>
            <a:spLocks noGrp="1"/>
          </p:cNvSpPr>
          <p:nvPr>
            <p:ph type="body" sz="quarter" idx="12" hasCustomPrompt="1"/>
          </p:nvPr>
        </p:nvSpPr>
        <p:spPr>
          <a:xfrm>
            <a:off x="540000" y="1423988"/>
            <a:ext cx="6710463" cy="534987"/>
          </a:xfrm>
          <a:prstGeom prst="rect">
            <a:avLst/>
          </a:prstGeom>
          <a:solidFill>
            <a:schemeClr val="bg1"/>
          </a:solidFill>
          <a:ln w="22225">
            <a:noFill/>
          </a:ln>
          <a:effectLst>
            <a:outerShdw dist="25400" dir="5400000" algn="tl"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1. Hoofdstuk of agendapunt 1</a:t>
            </a:r>
            <a:endParaRPr lang="en-NL" dirty="0"/>
          </a:p>
        </p:txBody>
      </p:sp>
      <p:sp>
        <p:nvSpPr>
          <p:cNvPr id="9" name="Tijdelijke aanduiding voor tekst 6">
            <a:extLst>
              <a:ext uri="{FF2B5EF4-FFF2-40B4-BE49-F238E27FC236}">
                <a16:creationId xmlns:a16="http://schemas.microsoft.com/office/drawing/2014/main" id="{F45F52C9-0871-2389-1606-B3B31E048EEF}"/>
              </a:ext>
            </a:extLst>
          </p:cNvPr>
          <p:cNvSpPr>
            <a:spLocks noGrp="1"/>
          </p:cNvSpPr>
          <p:nvPr>
            <p:ph type="body" sz="quarter" idx="13" hasCustomPrompt="1"/>
          </p:nvPr>
        </p:nvSpPr>
        <p:spPr>
          <a:xfrm>
            <a:off x="540000" y="2118552"/>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2. Hoofdstuk of agendapunt 2</a:t>
            </a:r>
            <a:endParaRPr lang="en-NL" dirty="0"/>
          </a:p>
        </p:txBody>
      </p:sp>
      <p:sp>
        <p:nvSpPr>
          <p:cNvPr id="11" name="Tijdelijke aanduiding voor tekst 6">
            <a:extLst>
              <a:ext uri="{FF2B5EF4-FFF2-40B4-BE49-F238E27FC236}">
                <a16:creationId xmlns:a16="http://schemas.microsoft.com/office/drawing/2014/main" id="{4EC0CEC7-DBCE-FCCF-04A6-57731FEF6261}"/>
              </a:ext>
            </a:extLst>
          </p:cNvPr>
          <p:cNvSpPr>
            <a:spLocks noGrp="1"/>
          </p:cNvSpPr>
          <p:nvPr>
            <p:ph type="body" sz="quarter" idx="14" hasCustomPrompt="1"/>
          </p:nvPr>
        </p:nvSpPr>
        <p:spPr>
          <a:xfrm>
            <a:off x="540000" y="2806372"/>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3. Hoofdstuk of agendapunt 3</a:t>
            </a:r>
            <a:endParaRPr lang="en-NL" dirty="0"/>
          </a:p>
        </p:txBody>
      </p:sp>
      <p:sp>
        <p:nvSpPr>
          <p:cNvPr id="13" name="Tijdelijke aanduiding voor tekst 6">
            <a:extLst>
              <a:ext uri="{FF2B5EF4-FFF2-40B4-BE49-F238E27FC236}">
                <a16:creationId xmlns:a16="http://schemas.microsoft.com/office/drawing/2014/main" id="{5E42B11A-829F-2E59-FBE3-54A259F63837}"/>
              </a:ext>
            </a:extLst>
          </p:cNvPr>
          <p:cNvSpPr>
            <a:spLocks noGrp="1"/>
          </p:cNvSpPr>
          <p:nvPr>
            <p:ph type="body" sz="quarter" idx="15" hasCustomPrompt="1"/>
          </p:nvPr>
        </p:nvSpPr>
        <p:spPr>
          <a:xfrm>
            <a:off x="540000" y="3500936"/>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4. Hoofdstuk of agendapunt 4</a:t>
            </a:r>
            <a:endParaRPr lang="en-NL" dirty="0"/>
          </a:p>
        </p:txBody>
      </p:sp>
      <p:sp>
        <p:nvSpPr>
          <p:cNvPr id="15" name="Tijdelijke aanduiding voor tekst 6">
            <a:extLst>
              <a:ext uri="{FF2B5EF4-FFF2-40B4-BE49-F238E27FC236}">
                <a16:creationId xmlns:a16="http://schemas.microsoft.com/office/drawing/2014/main" id="{61D5C958-FF78-728A-ED7C-B0BDFD24A84E}"/>
              </a:ext>
            </a:extLst>
          </p:cNvPr>
          <p:cNvSpPr>
            <a:spLocks noGrp="1"/>
          </p:cNvSpPr>
          <p:nvPr>
            <p:ph type="body" sz="quarter" idx="16" hasCustomPrompt="1"/>
          </p:nvPr>
        </p:nvSpPr>
        <p:spPr>
          <a:xfrm>
            <a:off x="540000" y="4198196"/>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5. Hoofdstuk of agendapunt 5</a:t>
            </a:r>
            <a:endParaRPr lang="en-NL" dirty="0"/>
          </a:p>
        </p:txBody>
      </p:sp>
      <p:sp>
        <p:nvSpPr>
          <p:cNvPr id="17" name="Tijdelijke aanduiding voor tekst 6">
            <a:extLst>
              <a:ext uri="{FF2B5EF4-FFF2-40B4-BE49-F238E27FC236}">
                <a16:creationId xmlns:a16="http://schemas.microsoft.com/office/drawing/2014/main" id="{BA78C3B7-EE28-E335-8A8B-06907D7A9729}"/>
              </a:ext>
            </a:extLst>
          </p:cNvPr>
          <p:cNvSpPr>
            <a:spLocks noGrp="1"/>
          </p:cNvSpPr>
          <p:nvPr>
            <p:ph type="body" sz="quarter" idx="17" hasCustomPrompt="1"/>
          </p:nvPr>
        </p:nvSpPr>
        <p:spPr>
          <a:xfrm>
            <a:off x="540000" y="4892760"/>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Minder hoofdstukken of agendapunten?  Verwijder de velden handmatig.</a:t>
            </a:r>
            <a:endParaRPr lang="en-NL" dirty="0"/>
          </a:p>
        </p:txBody>
      </p:sp>
    </p:spTree>
    <p:extLst>
      <p:ext uri="{BB962C8B-B14F-4D97-AF65-F5344CB8AC3E}">
        <p14:creationId xmlns:p14="http://schemas.microsoft.com/office/powerpoint/2010/main" val="98752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Quote of uitgelicht">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0" y="0"/>
            <a:ext cx="12192000" cy="6858000"/>
          </a:xfrm>
          <a:prstGeom prst="rect">
            <a:avLst/>
          </a:prstGeom>
          <a:blipFill>
            <a:blip r:embed="rId2"/>
            <a:stretch>
              <a:fillRect/>
            </a:stretch>
          </a:blipFill>
        </p:spPr>
        <p:txBody>
          <a:bodyPr/>
          <a:lstStyle>
            <a:lvl1pPr marL="0" indent="0">
              <a:buNone/>
              <a:defRPr>
                <a:latin typeface="Seaford" panose="00000500000000000000" pitchFamily="2" charset="0"/>
              </a:defRPr>
            </a:lvl1pPr>
          </a:lstStyle>
          <a:p>
            <a:r>
              <a:rPr lang="nl-NL" dirty="0"/>
              <a:t>Klik op het pictogram om een afbeelding toe te voegen</a:t>
            </a:r>
            <a:endParaRPr lang="en-NL" dirty="0"/>
          </a:p>
        </p:txBody>
      </p:sp>
      <p:sp>
        <p:nvSpPr>
          <p:cNvPr id="2" name="Titel 1">
            <a:extLst>
              <a:ext uri="{FF2B5EF4-FFF2-40B4-BE49-F238E27FC236}">
                <a16:creationId xmlns:a16="http://schemas.microsoft.com/office/drawing/2014/main" id="{BF46AF70-80B8-A067-1007-97D4C969BA67}"/>
              </a:ext>
            </a:extLst>
          </p:cNvPr>
          <p:cNvSpPr>
            <a:spLocks noGrp="1"/>
          </p:cNvSpPr>
          <p:nvPr>
            <p:ph type="ctrTitle" hasCustomPrompt="1"/>
          </p:nvPr>
        </p:nvSpPr>
        <p:spPr>
          <a:xfrm>
            <a:off x="0" y="1224535"/>
            <a:ext cx="6096000" cy="1468660"/>
          </a:xfrm>
          <a:gradFill flip="none" rotWithShape="1">
            <a:gsLst>
              <a:gs pos="0">
                <a:srgbClr val="009C8B">
                  <a:shade val="30000"/>
                  <a:satMod val="115000"/>
                </a:srgbClr>
              </a:gs>
              <a:gs pos="81000">
                <a:srgbClr val="009C8B">
                  <a:shade val="67500"/>
                  <a:satMod val="115000"/>
                </a:srgbClr>
              </a:gs>
              <a:gs pos="100000">
                <a:srgbClr val="9AC61E"/>
              </a:gs>
            </a:gsLst>
            <a:lin ang="2400000" scaled="0"/>
            <a:tileRect/>
          </a:gradFill>
        </p:spPr>
        <p:txBody>
          <a:bodyPr wrap="square" lIns="432000" tIns="180000" rIns="720000" bIns="180000" anchor="t">
            <a:normAutofit/>
          </a:bodyPr>
          <a:lstStyle>
            <a:lvl1pPr algn="l">
              <a:defRPr sz="3600">
                <a:solidFill>
                  <a:schemeClr val="bg1"/>
                </a:solidFill>
                <a:latin typeface="Seaford" panose="00000500000000000000" pitchFamily="2" charset="0"/>
              </a:defRPr>
            </a:lvl1pPr>
          </a:lstStyle>
          <a:p>
            <a:r>
              <a:rPr lang="nl-NL" dirty="0"/>
              <a:t>“Uitgelicht stuk tekst of quote”</a:t>
            </a:r>
            <a:endParaRPr lang="en-NL" dirty="0"/>
          </a:p>
        </p:txBody>
      </p:sp>
    </p:spTree>
    <p:extLst>
      <p:ext uri="{BB962C8B-B14F-4D97-AF65-F5344CB8AC3E}">
        <p14:creationId xmlns:p14="http://schemas.microsoft.com/office/powerpoint/2010/main" val="336160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 en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lvl1pPr>
              <a:defRPr/>
            </a:lvl1pPr>
          </a:lstStyle>
          <a:p>
            <a:r>
              <a:rPr lang="nl-NL" dirty="0"/>
              <a:t>Titel</a:t>
            </a:r>
            <a:endParaRPr lang="en-NL" dirty="0"/>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dirty="0"/>
              <a:t>Slide </a:t>
            </a:r>
            <a:fld id="{2468FC25-159C-4E7C-B830-A646E5FDEBC9}" type="slidenum">
              <a:rPr lang="nl-NL" smtClean="0"/>
              <a:pPr/>
              <a:t>‹nr.›</a:t>
            </a:fld>
            <a:endParaRPr lang="en-NL" dirty="0"/>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pPr lvl="0"/>
            <a:r>
              <a:rPr lang="nl-NL" dirty="0"/>
              <a:t>Ondertitel</a:t>
            </a:r>
          </a:p>
        </p:txBody>
      </p:sp>
      <p:sp>
        <p:nvSpPr>
          <p:cNvPr id="7" name="Tijdelijke aanduiding voor inhoud 4">
            <a:extLst>
              <a:ext uri="{FF2B5EF4-FFF2-40B4-BE49-F238E27FC236}">
                <a16:creationId xmlns:a16="http://schemas.microsoft.com/office/drawing/2014/main" id="{A1BD90D3-3B97-37FD-6DBE-CA1CD1C9BF2C}"/>
              </a:ext>
            </a:extLst>
          </p:cNvPr>
          <p:cNvSpPr>
            <a:spLocks noGrp="1"/>
          </p:cNvSpPr>
          <p:nvPr>
            <p:ph sz="quarter" idx="14" hasCustomPrompt="1"/>
          </p:nvPr>
        </p:nvSpPr>
        <p:spPr>
          <a:xfrm>
            <a:off x="539482" y="1782415"/>
            <a:ext cx="5040000" cy="4308475"/>
          </a:xfrm>
        </p:spPr>
        <p:txBody>
          <a:bodyPr lIns="0" tIns="0" rIns="0" bIns="0"/>
          <a:lstStyle>
            <a:lvl1pPr>
              <a:defRPr/>
            </a:lvl1pPr>
          </a:lstStyle>
          <a:p>
            <a:pPr marL="0" indent="0">
              <a:buNone/>
            </a:pPr>
            <a:r>
              <a:rPr lang="nl-NL" dirty="0"/>
              <a:t>Plaats links de tekst en rechts een foto.</a:t>
            </a:r>
            <a:endParaRPr lang="en-NL" dirty="0"/>
          </a:p>
        </p:txBody>
      </p:sp>
      <p:sp>
        <p:nvSpPr>
          <p:cNvPr id="6" name="Tijdelijke aanduiding voor afbeelding 5">
            <a:extLst>
              <a:ext uri="{FF2B5EF4-FFF2-40B4-BE49-F238E27FC236}">
                <a16:creationId xmlns:a16="http://schemas.microsoft.com/office/drawing/2014/main" id="{0507FEE3-0CD9-426E-D735-87C00D2463E0}"/>
              </a:ext>
            </a:extLst>
          </p:cNvPr>
          <p:cNvSpPr>
            <a:spLocks noGrp="1"/>
          </p:cNvSpPr>
          <p:nvPr>
            <p:ph type="pic" sz="quarter" idx="15" hasCustomPrompt="1"/>
          </p:nvPr>
        </p:nvSpPr>
        <p:spPr>
          <a:xfrm>
            <a:off x="5956300" y="1782763"/>
            <a:ext cx="5040313" cy="4308475"/>
          </a:xfrm>
          <a:blipFill>
            <a:blip r:embed="rId2"/>
            <a:stretch>
              <a:fillRect/>
            </a:stretch>
          </a:blipFill>
        </p:spPr>
        <p:txBody>
          <a:bodyPr/>
          <a:lstStyle>
            <a:lvl1pPr marL="0" indent="0">
              <a:buNone/>
              <a:defRPr>
                <a:solidFill>
                  <a:schemeClr val="bg1"/>
                </a:solidFill>
              </a:defRPr>
            </a:lvl1pPr>
          </a:lstStyle>
          <a:p>
            <a:pPr marL="0" marR="0" lvl="0" indent="0" algn="l" defTabSz="914400" rtl="0" eaLnBrk="1" fontAlgn="auto" latinLnBrk="0" hangingPunct="1">
              <a:lnSpc>
                <a:spcPct val="90000"/>
              </a:lnSpc>
              <a:spcBef>
                <a:spcPts val="1000"/>
              </a:spcBef>
              <a:spcAft>
                <a:spcPts val="0"/>
              </a:spcAft>
              <a:buClr>
                <a:srgbClr val="009C8B"/>
              </a:buClr>
              <a:buSzTx/>
              <a:buFont typeface="Arial" panose="020B0604020202020204" pitchFamily="34" charset="0"/>
              <a:buNone/>
              <a:tabLst/>
              <a:defRPr/>
            </a:pPr>
            <a:r>
              <a:rPr lang="nl-NL" dirty="0"/>
              <a:t>Klik op het pictogram om een afbeelding toe te voegen</a:t>
            </a:r>
            <a:endParaRPr lang="en-NL" dirty="0"/>
          </a:p>
        </p:txBody>
      </p:sp>
    </p:spTree>
    <p:extLst>
      <p:ext uri="{BB962C8B-B14F-4D97-AF65-F5344CB8AC3E}">
        <p14:creationId xmlns:p14="http://schemas.microsoft.com/office/powerpoint/2010/main" val="3926878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ee kolomm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lvl1pPr>
              <a:defRPr/>
            </a:lvl1pPr>
          </a:lstStyle>
          <a:p>
            <a:r>
              <a:rPr lang="nl-NL" dirty="0"/>
              <a:t>Titel</a:t>
            </a:r>
            <a:endParaRPr lang="en-NL" dirty="0"/>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dirty="0"/>
              <a:t>Slide </a:t>
            </a:r>
            <a:fld id="{2468FC25-159C-4E7C-B830-A646E5FDEBC9}" type="slidenum">
              <a:rPr lang="nl-NL" smtClean="0"/>
              <a:pPr/>
              <a:t>‹nr.›</a:t>
            </a:fld>
            <a:endParaRPr lang="en-NL" dirty="0"/>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pPr lvl="0"/>
            <a:r>
              <a:rPr lang="nl-NL" dirty="0"/>
              <a:t>Ondertitel</a:t>
            </a:r>
            <a:endParaRPr lang="en-NL" dirty="0"/>
          </a:p>
        </p:txBody>
      </p:sp>
      <p:sp>
        <p:nvSpPr>
          <p:cNvPr id="5" name="Tijdelijke aanduiding voor inhoud 4">
            <a:extLst>
              <a:ext uri="{FF2B5EF4-FFF2-40B4-BE49-F238E27FC236}">
                <a16:creationId xmlns:a16="http://schemas.microsoft.com/office/drawing/2014/main" id="{DCFC101E-392D-B1D1-64CE-CC84C6DEB353}"/>
              </a:ext>
            </a:extLst>
          </p:cNvPr>
          <p:cNvSpPr>
            <a:spLocks noGrp="1"/>
          </p:cNvSpPr>
          <p:nvPr>
            <p:ph sz="quarter" idx="13" hasCustomPrompt="1"/>
          </p:nvPr>
        </p:nvSpPr>
        <p:spPr>
          <a:xfrm>
            <a:off x="6096000" y="1782415"/>
            <a:ext cx="5040000" cy="4308475"/>
          </a:xfrm>
        </p:spPr>
        <p:txBody>
          <a:bodyPr lIns="0" tIns="0" rIns="0" bIns="0"/>
          <a:lstStyle/>
          <a:p>
            <a:pPr marL="0" indent="0">
              <a:buNone/>
            </a:pPr>
            <a:r>
              <a:rPr lang="nl-NL" dirty="0"/>
              <a:t>Schrijf een tekst of een opsomming:</a:t>
            </a:r>
          </a:p>
          <a:p>
            <a:pPr marL="342900" indent="-342900">
              <a:buFont typeface="+mj-lt"/>
              <a:buAutoNum type="arabicPeriod"/>
            </a:pPr>
            <a:r>
              <a:rPr lang="nl-NL" dirty="0"/>
              <a:t>Nummer 1</a:t>
            </a:r>
          </a:p>
          <a:p>
            <a:pPr marL="342900" indent="-342900">
              <a:buFont typeface="+mj-lt"/>
              <a:buAutoNum type="arabicPeriod"/>
            </a:pPr>
            <a:r>
              <a:rPr lang="nl-NL" dirty="0"/>
              <a:t>Nummer 2</a:t>
            </a:r>
          </a:p>
          <a:p>
            <a:pPr marL="800100" lvl="1" indent="-342900">
              <a:buFont typeface="+mj-lt"/>
              <a:buAutoNum type="arabicPeriod"/>
            </a:pPr>
            <a:r>
              <a:rPr lang="nl-NL" dirty="0"/>
              <a:t>Nummer 1 op het niveau eronder</a:t>
            </a:r>
          </a:p>
          <a:p>
            <a:pPr marL="800100" lvl="1" indent="-342900">
              <a:buFont typeface="+mj-lt"/>
              <a:buAutoNum type="arabicPeriod"/>
            </a:pPr>
            <a:r>
              <a:rPr lang="en-GB" dirty="0"/>
              <a:t>Nummer 2 op het </a:t>
            </a:r>
            <a:r>
              <a:rPr lang="nl-NL" noProof="0" dirty="0"/>
              <a:t>niveau eronder</a:t>
            </a:r>
          </a:p>
        </p:txBody>
      </p:sp>
      <p:sp>
        <p:nvSpPr>
          <p:cNvPr id="7" name="Tijdelijke aanduiding voor inhoud 4">
            <a:extLst>
              <a:ext uri="{FF2B5EF4-FFF2-40B4-BE49-F238E27FC236}">
                <a16:creationId xmlns:a16="http://schemas.microsoft.com/office/drawing/2014/main" id="{A1BD90D3-3B97-37FD-6DBE-CA1CD1C9BF2C}"/>
              </a:ext>
            </a:extLst>
          </p:cNvPr>
          <p:cNvSpPr>
            <a:spLocks noGrp="1"/>
          </p:cNvSpPr>
          <p:nvPr>
            <p:ph sz="quarter" idx="14" hasCustomPrompt="1"/>
          </p:nvPr>
        </p:nvSpPr>
        <p:spPr>
          <a:xfrm>
            <a:off x="539482" y="1782415"/>
            <a:ext cx="5040000" cy="4308475"/>
          </a:xfrm>
        </p:spPr>
        <p:txBody>
          <a:bodyPr lIns="0" tIns="0" rIns="0" bIns="0"/>
          <a:lstStyle>
            <a:lvl1pPr>
              <a:defRPr/>
            </a:lvl1pPr>
          </a:lstStyle>
          <a:p>
            <a:pPr marL="0" indent="0">
              <a:buNone/>
            </a:pPr>
            <a:r>
              <a:rPr lang="nl-NL" dirty="0"/>
              <a:t>Twee tekstblokken naast elkaar.</a:t>
            </a:r>
            <a:endParaRPr lang="en-NL" dirty="0"/>
          </a:p>
        </p:txBody>
      </p:sp>
    </p:spTree>
    <p:extLst>
      <p:ext uri="{BB962C8B-B14F-4D97-AF65-F5344CB8AC3E}">
        <p14:creationId xmlns:p14="http://schemas.microsoft.com/office/powerpoint/2010/main" val="3438419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Grafiek">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a:xfrm>
            <a:off x="540000" y="540000"/>
            <a:ext cx="6660380" cy="553998"/>
          </a:xfrm>
        </p:spPr>
        <p:txBody>
          <a:bodyPr>
            <a:normAutofit/>
          </a:bodyPr>
          <a:lstStyle>
            <a:lvl1pPr>
              <a:defRPr/>
            </a:lvl1pPr>
          </a:lstStyle>
          <a:p>
            <a:r>
              <a:rPr lang="nl-NL" dirty="0"/>
              <a:t>Grafiek</a:t>
            </a:r>
            <a:endParaRPr lang="en-NL" dirty="0"/>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a:xfrm>
            <a:off x="4690768" y="6338093"/>
            <a:ext cx="2810464" cy="401638"/>
          </a:xfrm>
        </p:spPr>
        <p:txBody>
          <a:bodyPr/>
          <a:lstStyle/>
          <a:p>
            <a:r>
              <a:rPr lang="nl-NL" dirty="0"/>
              <a:t>Slide </a:t>
            </a:r>
            <a:fld id="{2468FC25-159C-4E7C-B830-A646E5FDEBC9}" type="slidenum">
              <a:rPr lang="nl-NL" smtClean="0"/>
              <a:pPr/>
              <a:t>‹nr.›</a:t>
            </a:fld>
            <a:endParaRPr lang="en-NL" dirty="0"/>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6660901" cy="331093"/>
          </a:xfrm>
        </p:spPr>
        <p:txBody>
          <a:bodyPr lIns="0" tIns="0" rIns="0" bIns="0"/>
          <a:lstStyle>
            <a:lvl1pPr marL="0" indent="0">
              <a:buNone/>
              <a:defRPr sz="2400"/>
            </a:lvl1pPr>
          </a:lstStyle>
          <a:p>
            <a:pPr marL="0" marR="0" lvl="0" indent="0" algn="l" defTabSz="914400" rtl="0" eaLnBrk="1" fontAlgn="auto" latinLnBrk="0" hangingPunct="1">
              <a:lnSpc>
                <a:spcPct val="90000"/>
              </a:lnSpc>
              <a:spcBef>
                <a:spcPts val="1000"/>
              </a:spcBef>
              <a:spcAft>
                <a:spcPts val="0"/>
              </a:spcAft>
              <a:buClr>
                <a:srgbClr val="009C8B"/>
              </a:buClr>
              <a:buSzTx/>
              <a:buFont typeface="Arial" panose="020B0604020202020204" pitchFamily="34" charset="0"/>
              <a:buNone/>
              <a:tabLst/>
              <a:defRPr/>
            </a:pPr>
            <a:r>
              <a:rPr lang="nl-NL" dirty="0"/>
              <a:t>De 6 kleuren worden automatisch goed gezet.</a:t>
            </a:r>
            <a:endParaRPr lang="en-NL" dirty="0"/>
          </a:p>
        </p:txBody>
      </p:sp>
      <p:sp>
        <p:nvSpPr>
          <p:cNvPr id="4" name="Tijdelijke aanduiding voor afbeelding 4">
            <a:extLst>
              <a:ext uri="{FF2B5EF4-FFF2-40B4-BE49-F238E27FC236}">
                <a16:creationId xmlns:a16="http://schemas.microsoft.com/office/drawing/2014/main" id="{1A252827-E215-29CC-7872-DC2F851BAE56}"/>
              </a:ext>
            </a:extLst>
          </p:cNvPr>
          <p:cNvSpPr>
            <a:spLocks noGrp="1"/>
          </p:cNvSpPr>
          <p:nvPr>
            <p:ph type="pic" sz="quarter" idx="11" hasCustomPrompt="1"/>
          </p:nvPr>
        </p:nvSpPr>
        <p:spPr>
          <a:xfrm>
            <a:off x="7639050" y="0"/>
            <a:ext cx="4552950" cy="6858000"/>
          </a:xfrm>
          <a:prstGeom prst="rect">
            <a:avLst/>
          </a:prstGeom>
          <a:blipFill>
            <a:blip r:embed="rId2"/>
            <a:stretch>
              <a:fillRect/>
            </a:stretch>
          </a:blipFill>
        </p:spPr>
        <p:txBody>
          <a:bodyPr/>
          <a:lstStyle>
            <a:lvl1pPr marL="0" indent="0">
              <a:buNone/>
              <a:defRPr/>
            </a:lvl1pPr>
          </a:lstStyle>
          <a:p>
            <a:r>
              <a:rPr lang="nl-NL" dirty="0"/>
              <a:t>Klik op het pictogram om een afbeelding toe te voegen</a:t>
            </a:r>
            <a:endParaRPr lang="en-NL" dirty="0"/>
          </a:p>
        </p:txBody>
      </p:sp>
      <p:sp>
        <p:nvSpPr>
          <p:cNvPr id="6" name="Tijdelijke aanduiding voor grafiek 5">
            <a:extLst>
              <a:ext uri="{FF2B5EF4-FFF2-40B4-BE49-F238E27FC236}">
                <a16:creationId xmlns:a16="http://schemas.microsoft.com/office/drawing/2014/main" id="{0940A98B-4674-6A55-E2BB-C2D1049E0E1B}"/>
              </a:ext>
            </a:extLst>
          </p:cNvPr>
          <p:cNvSpPr>
            <a:spLocks noGrp="1"/>
          </p:cNvSpPr>
          <p:nvPr>
            <p:ph type="chart" sz="quarter" idx="15" hasCustomPrompt="1"/>
          </p:nvPr>
        </p:nvSpPr>
        <p:spPr>
          <a:xfrm>
            <a:off x="539750" y="1782763"/>
            <a:ext cx="6659563" cy="4308475"/>
          </a:xfrm>
        </p:spPr>
        <p:txBody>
          <a:bodyPr/>
          <a:lstStyle>
            <a:lvl1pPr marL="0" indent="0">
              <a:buNone/>
              <a:defRPr/>
            </a:lvl1pPr>
          </a:lstStyle>
          <a:p>
            <a:r>
              <a:rPr lang="nl-NL" dirty="0"/>
              <a:t>Klik op het icoon hieronder om een grafiek of diagram in te voegen</a:t>
            </a:r>
          </a:p>
        </p:txBody>
      </p:sp>
    </p:spTree>
    <p:extLst>
      <p:ext uri="{BB962C8B-B14F-4D97-AF65-F5344CB8AC3E}">
        <p14:creationId xmlns:p14="http://schemas.microsoft.com/office/powerpoint/2010/main" val="4271238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el media optie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p>
            <a:r>
              <a:rPr lang="nl-NL" dirty="0"/>
              <a:t>Slide met meer opties</a:t>
            </a:r>
            <a:endParaRPr lang="en-NL" dirty="0"/>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dirty="0"/>
              <a:t>Slide </a:t>
            </a:r>
            <a:fld id="{2468FC25-159C-4E7C-B830-A646E5FDEBC9}" type="slidenum">
              <a:rPr lang="nl-NL" smtClean="0"/>
              <a:pPr/>
              <a:t>‹nr.›</a:t>
            </a:fld>
            <a:endParaRPr lang="en-NL" dirty="0"/>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r>
              <a:rPr lang="nl-NL" sz="2400" dirty="0">
                <a:effectLst/>
                <a:latin typeface="+mj-lt"/>
              </a:rPr>
              <a:t>Tekst met gekleurd vlak en afbeelding.</a:t>
            </a:r>
            <a:endParaRPr lang="en-NL" dirty="0">
              <a:latin typeface="+mj-lt"/>
            </a:endParaRPr>
          </a:p>
        </p:txBody>
      </p:sp>
      <p:sp>
        <p:nvSpPr>
          <p:cNvPr id="5" name="Tijdelijke aanduiding voor inhoud 4">
            <a:extLst>
              <a:ext uri="{FF2B5EF4-FFF2-40B4-BE49-F238E27FC236}">
                <a16:creationId xmlns:a16="http://schemas.microsoft.com/office/drawing/2014/main" id="{DCFC101E-392D-B1D1-64CE-CC84C6DEB353}"/>
              </a:ext>
            </a:extLst>
          </p:cNvPr>
          <p:cNvSpPr>
            <a:spLocks noGrp="1"/>
          </p:cNvSpPr>
          <p:nvPr>
            <p:ph sz="quarter" idx="13" hasCustomPrompt="1"/>
          </p:nvPr>
        </p:nvSpPr>
        <p:spPr>
          <a:xfrm>
            <a:off x="6096000" y="1969476"/>
            <a:ext cx="5040000" cy="1459523"/>
          </a:xfrm>
        </p:spPr>
        <p:txBody>
          <a:bodyPr lIns="0" tIns="0" rIns="0" bIns="0"/>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nl-NL" dirty="0"/>
              <a:t>Tekst met een afbeelding</a:t>
            </a:r>
            <a:endParaRPr lang="en-NL" dirty="0"/>
          </a:p>
        </p:txBody>
      </p:sp>
      <p:sp>
        <p:nvSpPr>
          <p:cNvPr id="7" name="Tijdelijke aanduiding voor inhoud 4">
            <a:extLst>
              <a:ext uri="{FF2B5EF4-FFF2-40B4-BE49-F238E27FC236}">
                <a16:creationId xmlns:a16="http://schemas.microsoft.com/office/drawing/2014/main" id="{A1BD90D3-3B97-37FD-6DBE-CA1CD1C9BF2C}"/>
              </a:ext>
            </a:extLst>
          </p:cNvPr>
          <p:cNvSpPr>
            <a:spLocks noGrp="1"/>
          </p:cNvSpPr>
          <p:nvPr>
            <p:ph sz="quarter" idx="14" hasCustomPrompt="1"/>
          </p:nvPr>
        </p:nvSpPr>
        <p:spPr>
          <a:xfrm>
            <a:off x="539482" y="1969477"/>
            <a:ext cx="5040000" cy="2273911"/>
          </a:xfrm>
        </p:spPr>
        <p:txBody>
          <a:bodyPr lIns="0" tIns="0" rIns="0" bIns="0"/>
          <a:lstStyle>
            <a:lvl1pPr marL="0" indent="0">
              <a:buNone/>
              <a:defRPr/>
            </a:lvl1pPr>
          </a:lstStyle>
          <a:p>
            <a:pPr lvl="0"/>
            <a:r>
              <a:rPr lang="nl-NL" dirty="0"/>
              <a:t>Tekst</a:t>
            </a:r>
            <a:endParaRPr lang="en-NL" dirty="0"/>
          </a:p>
        </p:txBody>
      </p:sp>
      <p:sp>
        <p:nvSpPr>
          <p:cNvPr id="6" name="Tijdelijke aanduiding voor afbeelding 5">
            <a:extLst>
              <a:ext uri="{FF2B5EF4-FFF2-40B4-BE49-F238E27FC236}">
                <a16:creationId xmlns:a16="http://schemas.microsoft.com/office/drawing/2014/main" id="{5BA34876-5220-2F46-BD8A-EABAB005DEC4}"/>
              </a:ext>
            </a:extLst>
          </p:cNvPr>
          <p:cNvSpPr>
            <a:spLocks noGrp="1"/>
          </p:cNvSpPr>
          <p:nvPr>
            <p:ph type="pic" sz="quarter" idx="15" hasCustomPrompt="1"/>
          </p:nvPr>
        </p:nvSpPr>
        <p:spPr>
          <a:xfrm>
            <a:off x="6096000" y="3672780"/>
            <a:ext cx="5126038" cy="2527995"/>
          </a:xfrm>
          <a:blipFill>
            <a:blip r:embed="rId2"/>
            <a:stretch>
              <a:fillRect/>
            </a:stretch>
          </a:blipFill>
        </p:spPr>
        <p:txBody>
          <a:bodyPr lIns="0" tIns="0" rIns="0" bIns="0"/>
          <a:lstStyle>
            <a:lvl1pPr marL="0" indent="0">
              <a:buNone/>
              <a:defRPr>
                <a:solidFill>
                  <a:schemeClr val="bg1"/>
                </a:solidFill>
                <a:highlight>
                  <a:srgbClr val="009C8B"/>
                </a:highlight>
              </a:defRPr>
            </a:lvl1pPr>
          </a:lstStyle>
          <a:p>
            <a:r>
              <a:rPr lang="nl-NL" dirty="0"/>
              <a:t>Klik op het pictogram om een afbeelding toe te voegen</a:t>
            </a:r>
            <a:endParaRPr lang="en-NL" dirty="0"/>
          </a:p>
        </p:txBody>
      </p:sp>
      <p:sp>
        <p:nvSpPr>
          <p:cNvPr id="10" name="Tijdelijke aanduiding voor inhoud 4">
            <a:extLst>
              <a:ext uri="{FF2B5EF4-FFF2-40B4-BE49-F238E27FC236}">
                <a16:creationId xmlns:a16="http://schemas.microsoft.com/office/drawing/2014/main" id="{3E8800CC-1914-799A-D1B4-F32084AA7D97}"/>
              </a:ext>
            </a:extLst>
          </p:cNvPr>
          <p:cNvSpPr>
            <a:spLocks noGrp="1"/>
          </p:cNvSpPr>
          <p:nvPr>
            <p:ph sz="quarter" idx="16" hasCustomPrompt="1"/>
          </p:nvPr>
        </p:nvSpPr>
        <p:spPr>
          <a:xfrm>
            <a:off x="539482" y="4465986"/>
            <a:ext cx="5040000" cy="1734790"/>
          </a:xfrm>
          <a:solidFill>
            <a:srgbClr val="009C8B"/>
          </a:solidFill>
        </p:spPr>
        <p:txBody>
          <a:bodyPr lIns="180000" tIns="180000" rIns="180000" bIns="180000"/>
          <a:lstStyle>
            <a:lvl1pPr marL="0" indent="0">
              <a:buNone/>
              <a:defRPr>
                <a:solidFill>
                  <a:schemeClr val="bg1"/>
                </a:solidFill>
              </a:defRPr>
            </a:lvl1pPr>
          </a:lstStyle>
          <a:p>
            <a:pPr lvl="0"/>
            <a:r>
              <a:rPr lang="nl-NL" dirty="0"/>
              <a:t>Tekst</a:t>
            </a:r>
            <a:endParaRPr lang="en-NL" dirty="0"/>
          </a:p>
        </p:txBody>
      </p:sp>
    </p:spTree>
    <p:extLst>
      <p:ext uri="{BB962C8B-B14F-4D97-AF65-F5344CB8AC3E}">
        <p14:creationId xmlns:p14="http://schemas.microsoft.com/office/powerpoint/2010/main" val="3232099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onkere achtergrond met afbeelding">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7481454" y="0"/>
            <a:ext cx="4710545" cy="6858000"/>
          </a:xfrm>
          <a:prstGeom prst="rect">
            <a:avLst/>
          </a:prstGeom>
          <a:blipFill>
            <a:blip r:embed="rId2"/>
            <a:stretch>
              <a:fillRect/>
            </a:stretch>
          </a:blipFill>
        </p:spPr>
        <p:txBody>
          <a:bodyPr/>
          <a:lstStyle>
            <a:lvl1pPr marL="0" indent="0">
              <a:buNone/>
              <a:defRPr>
                <a:solidFill>
                  <a:schemeClr val="bg1"/>
                </a:solidFill>
                <a:highlight>
                  <a:srgbClr val="009C8B"/>
                </a:highlight>
                <a:latin typeface="Seaford" panose="00000500000000000000" pitchFamily="2" charset="0"/>
              </a:defRPr>
            </a:lvl1pPr>
          </a:lstStyle>
          <a:p>
            <a:r>
              <a:rPr lang="nl-NL" dirty="0"/>
              <a:t>Klik op het pictogram om een afbeelding toe te voegen</a:t>
            </a:r>
            <a:endParaRPr lang="en-NL" dirty="0"/>
          </a:p>
        </p:txBody>
      </p:sp>
      <p:sp>
        <p:nvSpPr>
          <p:cNvPr id="3" name="Rechthoek 2">
            <a:extLst>
              <a:ext uri="{FF2B5EF4-FFF2-40B4-BE49-F238E27FC236}">
                <a16:creationId xmlns:a16="http://schemas.microsoft.com/office/drawing/2014/main" id="{8B05BDC9-1ECC-6331-C6E2-E7A9016F62DE}"/>
              </a:ext>
            </a:extLst>
          </p:cNvPr>
          <p:cNvSpPr/>
          <p:nvPr userDrawn="1"/>
        </p:nvSpPr>
        <p:spPr>
          <a:xfrm>
            <a:off x="0" y="0"/>
            <a:ext cx="7481454" cy="6858000"/>
          </a:xfrm>
          <a:prstGeom prst="rect">
            <a:avLst/>
          </a:prstGeom>
          <a:gradFill>
            <a:gsLst>
              <a:gs pos="0">
                <a:srgbClr val="009C8B">
                  <a:shade val="30000"/>
                  <a:satMod val="115000"/>
                </a:srgbClr>
              </a:gs>
              <a:gs pos="80000">
                <a:srgbClr val="009C8B">
                  <a:shade val="67500"/>
                  <a:satMod val="115000"/>
                </a:srgbClr>
              </a:gs>
              <a:gs pos="100000">
                <a:srgbClr val="9AC61E"/>
              </a:gs>
            </a:gsLst>
            <a:lin ang="2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 name="Titel 1">
            <a:extLst>
              <a:ext uri="{FF2B5EF4-FFF2-40B4-BE49-F238E27FC236}">
                <a16:creationId xmlns:a16="http://schemas.microsoft.com/office/drawing/2014/main" id="{F0D1815F-2CA0-DE2E-3202-C3E3C7D084A7}"/>
              </a:ext>
            </a:extLst>
          </p:cNvPr>
          <p:cNvSpPr>
            <a:spLocks noGrp="1"/>
          </p:cNvSpPr>
          <p:nvPr>
            <p:ph type="title" hasCustomPrompt="1"/>
          </p:nvPr>
        </p:nvSpPr>
        <p:spPr>
          <a:xfrm>
            <a:off x="540000" y="540000"/>
            <a:ext cx="6525169" cy="632233"/>
          </a:xfrm>
        </p:spPr>
        <p:txBody>
          <a:bodyPr/>
          <a:lstStyle>
            <a:lvl1pPr>
              <a:defRPr>
                <a:solidFill>
                  <a:schemeClr val="bg1"/>
                </a:solidFill>
              </a:defRPr>
            </a:lvl1pPr>
          </a:lstStyle>
          <a:p>
            <a:r>
              <a:rPr lang="nl-NL" dirty="0"/>
              <a:t>Titel</a:t>
            </a:r>
            <a:endParaRPr lang="en-NL" dirty="0"/>
          </a:p>
        </p:txBody>
      </p:sp>
      <p:sp>
        <p:nvSpPr>
          <p:cNvPr id="5" name="Tijdelijke aanduiding voor tekst 5">
            <a:extLst>
              <a:ext uri="{FF2B5EF4-FFF2-40B4-BE49-F238E27FC236}">
                <a16:creationId xmlns:a16="http://schemas.microsoft.com/office/drawing/2014/main" id="{C4EDA55A-4B3F-5ED5-D9B8-39ADAB4B1796}"/>
              </a:ext>
            </a:extLst>
          </p:cNvPr>
          <p:cNvSpPr>
            <a:spLocks noGrp="1"/>
          </p:cNvSpPr>
          <p:nvPr>
            <p:ph type="body" sz="quarter" idx="11" hasCustomPrompt="1"/>
          </p:nvPr>
        </p:nvSpPr>
        <p:spPr>
          <a:xfrm>
            <a:off x="539750" y="1782415"/>
            <a:ext cx="6524901" cy="4351338"/>
          </a:xfrm>
        </p:spPr>
        <p:txBody>
          <a:bodyPr lIns="0" tIns="0" rIns="0" bIns="0"/>
          <a:lstStyle>
            <a:lvl1pPr marL="285750" indent="-285750">
              <a:buClr>
                <a:schemeClr val="bg1"/>
              </a:buClr>
              <a:buFont typeface="Arial" panose="020B0604020202020204" pitchFamily="34" charset="0"/>
              <a:buChar char="•"/>
              <a:defRPr>
                <a:solidFill>
                  <a:schemeClr val="bg1"/>
                </a:solidFill>
              </a:defRPr>
            </a:lvl1pPr>
            <a:lvl2pPr marL="742950" indent="-285750">
              <a:buClr>
                <a:schemeClr val="bg1"/>
              </a:buClr>
              <a:buFont typeface="Arial" panose="020B0604020202020204" pitchFamily="34" charset="0"/>
              <a:buChar char="•"/>
              <a:defRPr>
                <a:solidFill>
                  <a:schemeClr val="bg1"/>
                </a:solidFill>
              </a:defRPr>
            </a:lvl2pPr>
            <a:lvl3pPr marL="1200150" indent="-285750">
              <a:buClr>
                <a:schemeClr val="bg1"/>
              </a:buClr>
              <a:buFont typeface="Arial" panose="020B0604020202020204" pitchFamily="34" charset="0"/>
              <a:buChar char="•"/>
              <a:defRPr>
                <a:solidFill>
                  <a:schemeClr val="bg1"/>
                </a:solidFill>
              </a:defRPr>
            </a:lvl3pPr>
            <a:lvl4pPr marL="1543050" indent="-171450">
              <a:buClr>
                <a:schemeClr val="bg1"/>
              </a:buClr>
              <a:buFont typeface="Arial" panose="020B0604020202020204" pitchFamily="34" charset="0"/>
              <a:buChar char="•"/>
              <a:defRPr>
                <a:solidFill>
                  <a:schemeClr val="bg1"/>
                </a:solidFill>
              </a:defRPr>
            </a:lvl4pPr>
            <a:lvl5pPr marL="2000250" indent="-171450">
              <a:buClr>
                <a:schemeClr val="bg1"/>
              </a:buClr>
              <a:buFont typeface="Arial" panose="020B0604020202020204" pitchFamily="34" charset="0"/>
              <a:buChar char="•"/>
              <a:defRPr>
                <a:solidFill>
                  <a:schemeClr val="bg1"/>
                </a:solidFill>
              </a:defRPr>
            </a:lvl5pPr>
          </a:lstStyle>
          <a:p>
            <a:pPr marL="0" indent="0">
              <a:buNone/>
            </a:pPr>
            <a:r>
              <a:rPr lang="nl-NL" dirty="0"/>
              <a:t>Schrijf een tekst. </a:t>
            </a:r>
          </a:p>
        </p:txBody>
      </p:sp>
      <p:sp>
        <p:nvSpPr>
          <p:cNvPr id="6" name="Tijdelijke aanduiding voor tekst 8">
            <a:extLst>
              <a:ext uri="{FF2B5EF4-FFF2-40B4-BE49-F238E27FC236}">
                <a16:creationId xmlns:a16="http://schemas.microsoft.com/office/drawing/2014/main" id="{69A5EE8C-64F2-1D93-0799-03CB1F82AE82}"/>
              </a:ext>
            </a:extLst>
          </p:cNvPr>
          <p:cNvSpPr>
            <a:spLocks noGrp="1"/>
          </p:cNvSpPr>
          <p:nvPr>
            <p:ph type="body" sz="quarter" idx="12" hasCustomPrompt="1"/>
          </p:nvPr>
        </p:nvSpPr>
        <p:spPr>
          <a:xfrm>
            <a:off x="539482" y="1228725"/>
            <a:ext cx="6525169" cy="331093"/>
          </a:xfrm>
        </p:spPr>
        <p:txBody>
          <a:bodyPr lIns="0" tIns="0" rIns="0" bIns="0"/>
          <a:lstStyle>
            <a:lvl1pPr marL="0" indent="0">
              <a:buNone/>
              <a:defRPr sz="2400">
                <a:solidFill>
                  <a:schemeClr val="bg1"/>
                </a:solidFill>
              </a:defRPr>
            </a:lvl1pPr>
          </a:lstStyle>
          <a:p>
            <a:pPr lvl="0"/>
            <a:r>
              <a:rPr lang="nl-NL" dirty="0"/>
              <a:t>Introtekst</a:t>
            </a:r>
            <a:endParaRPr lang="en-NL" dirty="0"/>
          </a:p>
        </p:txBody>
      </p:sp>
    </p:spTree>
    <p:extLst>
      <p:ext uri="{BB962C8B-B14F-4D97-AF65-F5344CB8AC3E}">
        <p14:creationId xmlns:p14="http://schemas.microsoft.com/office/powerpoint/2010/main" val="3485850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3A1833C-6A39-4FF5-3EA0-FCAE65491BE8}"/>
              </a:ext>
            </a:extLst>
          </p:cNvPr>
          <p:cNvSpPr>
            <a:spLocks noGrp="1"/>
          </p:cNvSpPr>
          <p:nvPr>
            <p:ph type="title"/>
          </p:nvPr>
        </p:nvSpPr>
        <p:spPr>
          <a:xfrm>
            <a:off x="540000" y="540000"/>
            <a:ext cx="10044382" cy="632233"/>
          </a:xfrm>
          <a:prstGeom prst="rect">
            <a:avLst/>
          </a:prstGeom>
        </p:spPr>
        <p:txBody>
          <a:bodyPr vert="horz" wrap="none" lIns="0" tIns="0" rIns="0" bIns="0" rtlCol="0" anchor="t" anchorCtr="0">
            <a:normAutofit/>
          </a:bodyPr>
          <a:lstStyle/>
          <a:p>
            <a:r>
              <a:rPr lang="nl-NL" dirty="0"/>
              <a:t>Titel</a:t>
            </a:r>
            <a:endParaRPr lang="en-NL" dirty="0"/>
          </a:p>
        </p:txBody>
      </p:sp>
      <p:sp>
        <p:nvSpPr>
          <p:cNvPr id="5" name="Tijdelijke aanduiding voor voettekst 4">
            <a:extLst>
              <a:ext uri="{FF2B5EF4-FFF2-40B4-BE49-F238E27FC236}">
                <a16:creationId xmlns:a16="http://schemas.microsoft.com/office/drawing/2014/main" id="{46716E54-8390-AF01-DB24-29D3FBE2BB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nl-NL" dirty="0"/>
              <a:t>Slide </a:t>
            </a:r>
            <a:fld id="{2468FC25-159C-4E7C-B830-A646E5FDEBC9}" type="slidenum">
              <a:rPr lang="nl-NL" smtClean="0"/>
              <a:pPr/>
              <a:t>‹nr.›</a:t>
            </a:fld>
            <a:endParaRPr lang="en-NL" dirty="0"/>
          </a:p>
        </p:txBody>
      </p:sp>
      <p:pic>
        <p:nvPicPr>
          <p:cNvPr id="8" name="Afbeelding 7" descr="Logo De Ronde Venen zonder tekst">
            <a:extLst>
              <a:ext uri="{FF2B5EF4-FFF2-40B4-BE49-F238E27FC236}">
                <a16:creationId xmlns:a16="http://schemas.microsoft.com/office/drawing/2014/main" id="{EC5F2D67-0648-7D8C-76CC-E14B7113A969}"/>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1016000" y="252000"/>
            <a:ext cx="900000" cy="632233"/>
          </a:xfrm>
          <a:prstGeom prst="rect">
            <a:avLst/>
          </a:prstGeom>
        </p:spPr>
      </p:pic>
      <p:sp>
        <p:nvSpPr>
          <p:cNvPr id="6" name="Tijdelijke aanduiding voor tekst 2">
            <a:extLst>
              <a:ext uri="{FF2B5EF4-FFF2-40B4-BE49-F238E27FC236}">
                <a16:creationId xmlns:a16="http://schemas.microsoft.com/office/drawing/2014/main" id="{E0DA651D-9E41-4629-0C15-33ED97D1EFF7}"/>
              </a:ext>
            </a:extLst>
          </p:cNvPr>
          <p:cNvSpPr>
            <a:spLocks noGrp="1"/>
          </p:cNvSpPr>
          <p:nvPr>
            <p:ph type="body" idx="1"/>
          </p:nvPr>
        </p:nvSpPr>
        <p:spPr>
          <a:xfrm>
            <a:off x="547253"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NL" dirty="0"/>
          </a:p>
        </p:txBody>
      </p:sp>
    </p:spTree>
    <p:extLst>
      <p:ext uri="{BB962C8B-B14F-4D97-AF65-F5344CB8AC3E}">
        <p14:creationId xmlns:p14="http://schemas.microsoft.com/office/powerpoint/2010/main" val="404391138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62" r:id="rId4"/>
    <p:sldLayoutId id="2147483663" r:id="rId5"/>
    <p:sldLayoutId id="2147483668" r:id="rId6"/>
    <p:sldLayoutId id="2147483664" r:id="rId7"/>
    <p:sldLayoutId id="2147483665" r:id="rId8"/>
    <p:sldLayoutId id="2147483666" r:id="rId9"/>
    <p:sldLayoutId id="2147483667" r:id="rId10"/>
  </p:sldLayoutIdLst>
  <p:txStyles>
    <p:titleStyle>
      <a:lvl1pPr algn="l" defTabSz="914400" rtl="0" eaLnBrk="1" latinLnBrk="0" hangingPunct="1">
        <a:lnSpc>
          <a:spcPct val="90000"/>
        </a:lnSpc>
        <a:spcBef>
          <a:spcPct val="0"/>
        </a:spcBef>
        <a:buNone/>
        <a:defRPr sz="4000" b="1" kern="1200">
          <a:solidFill>
            <a:srgbClr val="009C8B"/>
          </a:solidFill>
          <a:latin typeface="+mj-lt"/>
          <a:ea typeface="+mj-ea"/>
          <a:cs typeface="+mj-cs"/>
        </a:defRPr>
      </a:lvl1pPr>
    </p:titleStyle>
    <p:bodyStyle>
      <a:lvl1pPr marL="285750" indent="-285750" algn="l" defTabSz="914400" rtl="0" eaLnBrk="1" latinLnBrk="0" hangingPunct="1">
        <a:lnSpc>
          <a:spcPct val="90000"/>
        </a:lnSpc>
        <a:spcBef>
          <a:spcPts val="1000"/>
        </a:spcBef>
        <a:buClr>
          <a:srgbClr val="009C8B"/>
        </a:buClr>
        <a:buFont typeface="Arial" panose="020B0604020202020204" pitchFamily="34" charset="0"/>
        <a:buChar char="•"/>
        <a:defRPr sz="1800" kern="1200">
          <a:solidFill>
            <a:schemeClr val="tx1"/>
          </a:solidFill>
          <a:latin typeface="+mn-lt"/>
          <a:ea typeface="+mn-ea"/>
          <a:cs typeface="+mn-cs"/>
        </a:defRPr>
      </a:lvl1pPr>
      <a:lvl2pPr marL="742950" indent="-285750" algn="l" defTabSz="914400" rtl="0" eaLnBrk="1" latinLnBrk="0" hangingPunct="1">
        <a:lnSpc>
          <a:spcPct val="90000"/>
        </a:lnSpc>
        <a:spcBef>
          <a:spcPts val="500"/>
        </a:spcBef>
        <a:buClr>
          <a:srgbClr val="009C8B"/>
        </a:buClr>
        <a:buFont typeface="Arial" panose="020B0604020202020204" pitchFamily="34" charset="0"/>
        <a:buChar char="•"/>
        <a:defRPr sz="16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Clr>
          <a:srgbClr val="009C8B"/>
        </a:buClr>
        <a:buFont typeface="Arial" panose="020B0604020202020204" pitchFamily="34" charset="0"/>
        <a:buChar char="•"/>
        <a:defRPr sz="1400" kern="1200">
          <a:solidFill>
            <a:schemeClr val="tx1"/>
          </a:solidFill>
          <a:latin typeface="+mn-lt"/>
          <a:ea typeface="+mn-ea"/>
          <a:cs typeface="+mn-cs"/>
        </a:defRPr>
      </a:lvl3pPr>
      <a:lvl4pPr marL="15430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B88EAF65-9A88-502F-8A42-5EC19497BBAC}"/>
              </a:ext>
            </a:extLst>
          </p:cNvPr>
          <p:cNvSpPr>
            <a:spLocks noGrp="1"/>
          </p:cNvSpPr>
          <p:nvPr>
            <p:ph type="pic" sz="quarter" idx="10"/>
          </p:nvPr>
        </p:nvSpPr>
        <p:spPr/>
        <p:txBody>
          <a:bodyPr/>
          <a:lstStyle/>
          <a:p>
            <a:endParaRPr lang="nl-NL" dirty="0"/>
          </a:p>
        </p:txBody>
      </p:sp>
      <p:sp>
        <p:nvSpPr>
          <p:cNvPr id="3" name="Titel 2">
            <a:extLst>
              <a:ext uri="{FF2B5EF4-FFF2-40B4-BE49-F238E27FC236}">
                <a16:creationId xmlns:a16="http://schemas.microsoft.com/office/drawing/2014/main" id="{3E22CB44-7B2B-0217-5C83-425FDFBFE847}"/>
              </a:ext>
            </a:extLst>
          </p:cNvPr>
          <p:cNvSpPr>
            <a:spLocks noGrp="1"/>
          </p:cNvSpPr>
          <p:nvPr>
            <p:ph type="ctrTitle"/>
          </p:nvPr>
        </p:nvSpPr>
        <p:spPr/>
        <p:txBody>
          <a:bodyPr>
            <a:normAutofit fontScale="90000"/>
          </a:bodyPr>
          <a:lstStyle/>
          <a:p>
            <a:r>
              <a:rPr lang="nl-NL" dirty="0">
                <a:latin typeface="Seaford"/>
              </a:rPr>
              <a:t>Juridisch kader bij ruimtelijke besluitvorming</a:t>
            </a:r>
            <a:endParaRPr lang="nl-NL" dirty="0"/>
          </a:p>
        </p:txBody>
      </p:sp>
      <p:sp>
        <p:nvSpPr>
          <p:cNvPr id="4" name="Tijdelijke aanduiding voor tekst 3">
            <a:extLst>
              <a:ext uri="{FF2B5EF4-FFF2-40B4-BE49-F238E27FC236}">
                <a16:creationId xmlns:a16="http://schemas.microsoft.com/office/drawing/2014/main" id="{6990A224-92AB-F72F-2855-2C2BFFF8CCEE}"/>
              </a:ext>
            </a:extLst>
          </p:cNvPr>
          <p:cNvSpPr>
            <a:spLocks noGrp="1"/>
          </p:cNvSpPr>
          <p:nvPr>
            <p:ph type="body" sz="quarter" idx="13"/>
          </p:nvPr>
        </p:nvSpPr>
        <p:spPr/>
        <p:txBody>
          <a:bodyPr/>
          <a:lstStyle/>
          <a:p>
            <a:endParaRPr lang="nl-NL" dirty="0"/>
          </a:p>
        </p:txBody>
      </p:sp>
      <p:sp>
        <p:nvSpPr>
          <p:cNvPr id="5" name="Tijdelijke aanduiding voor tekst 4">
            <a:extLst>
              <a:ext uri="{FF2B5EF4-FFF2-40B4-BE49-F238E27FC236}">
                <a16:creationId xmlns:a16="http://schemas.microsoft.com/office/drawing/2014/main" id="{FB691806-4185-61DD-56B5-2B62128DA416}"/>
              </a:ext>
            </a:extLst>
          </p:cNvPr>
          <p:cNvSpPr>
            <a:spLocks noGrp="1"/>
          </p:cNvSpPr>
          <p:nvPr>
            <p:ph type="body" sz="quarter" idx="11"/>
          </p:nvPr>
        </p:nvSpPr>
        <p:spPr/>
        <p:txBody>
          <a:bodyPr/>
          <a:lstStyle/>
          <a:p>
            <a:endParaRPr lang="nl-NL" dirty="0"/>
          </a:p>
        </p:txBody>
      </p:sp>
      <p:sp>
        <p:nvSpPr>
          <p:cNvPr id="6" name="Tijdelijke aanduiding voor tekst 5">
            <a:extLst>
              <a:ext uri="{FF2B5EF4-FFF2-40B4-BE49-F238E27FC236}">
                <a16:creationId xmlns:a16="http://schemas.microsoft.com/office/drawing/2014/main" id="{E2781188-BA7D-E129-558F-37CDB63267F0}"/>
              </a:ext>
            </a:extLst>
          </p:cNvPr>
          <p:cNvSpPr>
            <a:spLocks noGrp="1"/>
          </p:cNvSpPr>
          <p:nvPr>
            <p:ph type="body" sz="quarter" idx="14"/>
          </p:nvPr>
        </p:nvSpPr>
        <p:spPr/>
        <p:txBody>
          <a:bodyPr/>
          <a:lstStyle/>
          <a:p>
            <a:endParaRPr lang="nl-NL" dirty="0"/>
          </a:p>
        </p:txBody>
      </p:sp>
    </p:spTree>
    <p:extLst>
      <p:ext uri="{BB962C8B-B14F-4D97-AF65-F5344CB8AC3E}">
        <p14:creationId xmlns:p14="http://schemas.microsoft.com/office/powerpoint/2010/main" val="585647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7AE49-A41D-8B2A-B397-62E0D3EFF9BD}"/>
            </a:ext>
          </a:extLst>
        </p:cNvPr>
        <p:cNvGrpSpPr/>
        <p:nvPr/>
      </p:nvGrpSpPr>
      <p:grpSpPr>
        <a:xfrm>
          <a:off x="0" y="0"/>
          <a:ext cx="0" cy="0"/>
          <a:chOff x="0" y="0"/>
          <a:chExt cx="0" cy="0"/>
        </a:xfrm>
      </p:grpSpPr>
      <p:sp>
        <p:nvSpPr>
          <p:cNvPr id="7" name="Tijdelijke aanduiding voor tekst 6">
            <a:extLst>
              <a:ext uri="{FF2B5EF4-FFF2-40B4-BE49-F238E27FC236}">
                <a16:creationId xmlns:a16="http://schemas.microsoft.com/office/drawing/2014/main" id="{05DB799D-DF41-DD7D-DDD8-0F4F3F60C158}"/>
              </a:ext>
            </a:extLst>
          </p:cNvPr>
          <p:cNvSpPr>
            <a:spLocks noGrp="1"/>
          </p:cNvSpPr>
          <p:nvPr>
            <p:ph type="body" sz="quarter" idx="12"/>
          </p:nvPr>
        </p:nvSpPr>
        <p:spPr/>
        <p:txBody>
          <a:bodyPr vert="horz" lIns="0" tIns="0" rIns="0" bIns="0" rtlCol="0" anchor="t">
            <a:normAutofit/>
          </a:bodyPr>
          <a:lstStyle/>
          <a:p>
            <a:r>
              <a:rPr lang="nl-NL" dirty="0"/>
              <a:t>Ja of nee</a:t>
            </a:r>
          </a:p>
        </p:txBody>
      </p:sp>
      <p:sp>
        <p:nvSpPr>
          <p:cNvPr id="8" name="Tijdelijke aanduiding voor inhoud 7">
            <a:extLst>
              <a:ext uri="{FF2B5EF4-FFF2-40B4-BE49-F238E27FC236}">
                <a16:creationId xmlns:a16="http://schemas.microsoft.com/office/drawing/2014/main" id="{04B0FBDD-C49F-CC53-C49E-2EFF64F98A49}"/>
              </a:ext>
            </a:extLst>
          </p:cNvPr>
          <p:cNvSpPr>
            <a:spLocks noGrp="1"/>
          </p:cNvSpPr>
          <p:nvPr>
            <p:ph sz="quarter" idx="13"/>
          </p:nvPr>
        </p:nvSpPr>
        <p:spPr/>
        <p:txBody>
          <a:bodyPr vert="horz" lIns="0" tIns="0" rIns="0" bIns="0" rtlCol="0" anchor="t">
            <a:normAutofit fontScale="85000" lnSpcReduction="20000"/>
          </a:bodyPr>
          <a:lstStyle/>
          <a:p>
            <a:pPr marL="0" indent="0">
              <a:buNone/>
            </a:pPr>
            <a:r>
              <a:rPr lang="nl-NL" dirty="0"/>
              <a:t>Art 3,46 Algemene Wet Bestuursrecht </a:t>
            </a:r>
          </a:p>
          <a:p>
            <a:pPr marL="0" indent="0">
              <a:buNone/>
            </a:pPr>
            <a:r>
              <a:rPr lang="nl-NL" dirty="0"/>
              <a:t>Een besluit dient te berusten op een deugdelijke motivering.</a:t>
            </a:r>
          </a:p>
          <a:p>
            <a:pPr marL="0" indent="0">
              <a:buNone/>
            </a:pPr>
            <a:r>
              <a:rPr lang="nl-NL" b="1" dirty="0"/>
              <a:t>Vaste jurisprudentie</a:t>
            </a:r>
            <a:endParaRPr lang="nl-NL" dirty="0"/>
          </a:p>
          <a:p>
            <a:pPr marL="0" indent="0">
              <a:buNone/>
            </a:pPr>
            <a:r>
              <a:rPr lang="nl-NL" dirty="0"/>
              <a:t>In het verslag van de raadsvergadering van 10 februari 2015 zijn de verschillende betogen en opmerkingen van de onderscheidene raadsleden, namens hun fractie, en van de wethouder opgenomen</a:t>
            </a:r>
            <a:r>
              <a:rPr lang="nl-NL" dirty="0">
                <a:highlight>
                  <a:srgbClr val="FFFF00"/>
                </a:highlight>
              </a:rPr>
              <a:t>. Uit deze interne beraadslagingen van de raad kan in dit geval echter niet eenduidig worden afgeleid op grond van welke argumenten de raad heeft geweigerd het plan vast te stellen. Niet duidelijk is hoe de diverse door raadsleden genoemde algemene argumenten op het voorliggende concrete geval zijn toegepast, wat de afweging van argumenten van de raad is geweest en wat bij die afweging voor de raad doorslaggevend was</a:t>
            </a:r>
          </a:p>
          <a:p>
            <a:pPr marL="0" indent="0">
              <a:buNone/>
            </a:pPr>
            <a:r>
              <a:rPr lang="nl-NL" dirty="0">
                <a:highlight>
                  <a:srgbClr val="FFFF00"/>
                </a:highlight>
              </a:rPr>
              <a:t>In het bijzonder acht de Afdeling hierbij van belang dat het voorstel dat aan de raad was voorgelegd ertoe strekte dat het bestemmingsplan zou worden vastgesteld en daartoe een motivering bevatte. In de toelichting bij het bestemmingsplan is uitgebreid op diverse ruimtelijke aspecten ingegaan, </a:t>
            </a:r>
            <a:r>
              <a:rPr lang="nl-NL" dirty="0"/>
              <a:t>bijvoorbeeld op de gevolgen van het plan voor het nabijgelegen Natura-2000 gebied, en is geconcludeerd dat het plan in overeenstemming is met een goede ruimtelijke ordening. </a:t>
            </a:r>
          </a:p>
        </p:txBody>
      </p:sp>
      <p:sp>
        <p:nvSpPr>
          <p:cNvPr id="9" name="Tijdelijke aanduiding voor inhoud 8">
            <a:extLst>
              <a:ext uri="{FF2B5EF4-FFF2-40B4-BE49-F238E27FC236}">
                <a16:creationId xmlns:a16="http://schemas.microsoft.com/office/drawing/2014/main" id="{CA2373F9-6414-15BC-7B9A-283DA83D6DA0}"/>
              </a:ext>
            </a:extLst>
          </p:cNvPr>
          <p:cNvSpPr>
            <a:spLocks noGrp="1"/>
          </p:cNvSpPr>
          <p:nvPr>
            <p:ph sz="quarter" idx="14"/>
          </p:nvPr>
        </p:nvSpPr>
        <p:spPr>
          <a:xfrm>
            <a:off x="539482" y="1782415"/>
            <a:ext cx="5160674" cy="4308475"/>
          </a:xfrm>
        </p:spPr>
        <p:txBody>
          <a:bodyPr vert="horz" lIns="0" tIns="0" rIns="0" bIns="0" rtlCol="0" anchor="t">
            <a:normAutofit/>
          </a:bodyPr>
          <a:lstStyle/>
          <a:p>
            <a:r>
              <a:rPr lang="nl-NL" dirty="0">
                <a:solidFill>
                  <a:srgbClr val="1A1A1A"/>
                </a:solidFill>
                <a:ea typeface="+mn-lt"/>
                <a:cs typeface="+mn-lt"/>
              </a:rPr>
              <a:t>Deugdelijk motiveren </a:t>
            </a:r>
            <a:endParaRPr lang="nl-NL" dirty="0">
              <a:solidFill>
                <a:srgbClr val="000000"/>
              </a:solidFill>
              <a:ea typeface="+mn-lt"/>
              <a:cs typeface="+mn-lt"/>
            </a:endParaRPr>
          </a:p>
          <a:p>
            <a:r>
              <a:rPr lang="nl-NL" dirty="0">
                <a:solidFill>
                  <a:srgbClr val="1A1A1A"/>
                </a:solidFill>
                <a:ea typeface="+mn-lt"/>
                <a:cs typeface="+mn-lt"/>
              </a:rPr>
              <a:t>Ruimtelijk relevante argumenten  </a:t>
            </a:r>
          </a:p>
          <a:p>
            <a:r>
              <a:rPr lang="nl-NL" dirty="0">
                <a:solidFill>
                  <a:srgbClr val="1A1A1A"/>
                </a:solidFill>
                <a:ea typeface="+mn-lt"/>
                <a:cs typeface="+mn-lt"/>
              </a:rPr>
              <a:t>Inzichtelijk afwegen van alle belangen</a:t>
            </a:r>
          </a:p>
          <a:p>
            <a:r>
              <a:rPr lang="nl-NL" dirty="0">
                <a:solidFill>
                  <a:srgbClr val="1A1A1A"/>
                </a:solidFill>
                <a:ea typeface="+mn-lt"/>
                <a:cs typeface="+mn-lt"/>
              </a:rPr>
              <a:t>Hoe in ieder geval niet:</a:t>
            </a:r>
          </a:p>
          <a:p>
            <a:pPr lvl="1"/>
            <a:r>
              <a:rPr lang="nl-NL" sz="1800" dirty="0">
                <a:solidFill>
                  <a:srgbClr val="1A1A1A"/>
                </a:solidFill>
                <a:ea typeface="+mn-lt"/>
                <a:cs typeface="+mn-lt"/>
              </a:rPr>
              <a:t>verslag van raadsvergadering niet voldoende</a:t>
            </a:r>
          </a:p>
          <a:p>
            <a:pPr lvl="1"/>
            <a:r>
              <a:rPr lang="nl-NL" sz="1800" dirty="0">
                <a:solidFill>
                  <a:srgbClr val="1A1A1A"/>
                </a:solidFill>
                <a:ea typeface="+mn-lt"/>
                <a:cs typeface="+mn-lt"/>
              </a:rPr>
              <a:t>strijd met gemeentelijk beleid niet voldoende </a:t>
            </a:r>
          </a:p>
          <a:p>
            <a:pPr lvl="1"/>
            <a:r>
              <a:rPr lang="nl-NL" sz="1800" dirty="0">
                <a:solidFill>
                  <a:srgbClr val="1A1A1A"/>
                </a:solidFill>
                <a:ea typeface="+mn-lt"/>
                <a:cs typeface="+mn-lt"/>
              </a:rPr>
              <a:t>alleen verwijzen naar draagvlak of andere niet ruimtelijke factoren</a:t>
            </a:r>
          </a:p>
          <a:p>
            <a:pPr marL="0" indent="0">
              <a:buNone/>
            </a:pPr>
            <a:endParaRPr lang="nl-NL" sz="1400" dirty="0"/>
          </a:p>
        </p:txBody>
      </p:sp>
      <p:sp>
        <p:nvSpPr>
          <p:cNvPr id="4" name="Titel 5">
            <a:extLst>
              <a:ext uri="{FF2B5EF4-FFF2-40B4-BE49-F238E27FC236}">
                <a16:creationId xmlns:a16="http://schemas.microsoft.com/office/drawing/2014/main" id="{548E17DD-BA91-DE46-8A7C-1FBE55AA3946}"/>
              </a:ext>
            </a:extLst>
          </p:cNvPr>
          <p:cNvSpPr txBox="1">
            <a:spLocks/>
          </p:cNvSpPr>
          <p:nvPr/>
        </p:nvSpPr>
        <p:spPr>
          <a:xfrm>
            <a:off x="342900" y="540000"/>
            <a:ext cx="9677400" cy="632233"/>
          </a:xfrm>
          <a:prstGeom prst="rect">
            <a:avLst/>
          </a:prstGeom>
        </p:spPr>
        <p:txBody>
          <a:bodyPr vert="horz" wrap="none" lIns="0" tIns="0" rIns="0" bIns="0" rtlCol="0" anchor="t" anchorCtr="0">
            <a:normAutofit/>
          </a:bodyPr>
          <a:lstStyle>
            <a:lvl1pPr algn="l" defTabSz="914400" rtl="0" eaLnBrk="1" latinLnBrk="0" hangingPunct="1">
              <a:lnSpc>
                <a:spcPct val="90000"/>
              </a:lnSpc>
              <a:spcBef>
                <a:spcPct val="0"/>
              </a:spcBef>
              <a:buNone/>
              <a:defRPr sz="4000" b="1" kern="1200">
                <a:solidFill>
                  <a:srgbClr val="009C8B"/>
                </a:solidFill>
                <a:latin typeface="+mj-lt"/>
                <a:ea typeface="+mj-ea"/>
                <a:cs typeface="+mj-cs"/>
              </a:defRPr>
            </a:lvl1pPr>
          </a:lstStyle>
          <a:p>
            <a:r>
              <a:rPr lang="nl-NL" dirty="0"/>
              <a:t>Rol raad bij besluitvorming ruimtelijke plannen</a:t>
            </a:r>
          </a:p>
        </p:txBody>
      </p:sp>
    </p:spTree>
    <p:extLst>
      <p:ext uri="{BB962C8B-B14F-4D97-AF65-F5344CB8AC3E}">
        <p14:creationId xmlns:p14="http://schemas.microsoft.com/office/powerpoint/2010/main" val="1230567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9B7DEA7-33AA-E684-9E9B-A6CE5DFE963B}"/>
              </a:ext>
            </a:extLst>
          </p:cNvPr>
          <p:cNvSpPr>
            <a:spLocks noGrp="1"/>
          </p:cNvSpPr>
          <p:nvPr>
            <p:ph type="title"/>
          </p:nvPr>
        </p:nvSpPr>
        <p:spPr/>
        <p:txBody>
          <a:bodyPr/>
          <a:lstStyle/>
          <a:p>
            <a:r>
              <a:rPr lang="nl-NL" dirty="0"/>
              <a:t>De Omgevingswet</a:t>
            </a:r>
          </a:p>
        </p:txBody>
      </p:sp>
      <p:sp>
        <p:nvSpPr>
          <p:cNvPr id="7" name="Tijdelijke aanduiding voor tekst 6">
            <a:extLst>
              <a:ext uri="{FF2B5EF4-FFF2-40B4-BE49-F238E27FC236}">
                <a16:creationId xmlns:a16="http://schemas.microsoft.com/office/drawing/2014/main" id="{C5DE0854-E429-8C46-C499-C10EAA279D98}"/>
              </a:ext>
            </a:extLst>
          </p:cNvPr>
          <p:cNvSpPr>
            <a:spLocks noGrp="1"/>
          </p:cNvSpPr>
          <p:nvPr>
            <p:ph type="body" sz="quarter" idx="12"/>
          </p:nvPr>
        </p:nvSpPr>
        <p:spPr/>
        <p:txBody>
          <a:bodyPr vert="horz" lIns="0" tIns="0" rIns="0" bIns="0" rtlCol="0" anchor="t">
            <a:normAutofit/>
          </a:bodyPr>
          <a:lstStyle/>
          <a:p>
            <a:r>
              <a:rPr lang="nl-NL" dirty="0"/>
              <a:t>De rol van de raad</a:t>
            </a:r>
          </a:p>
        </p:txBody>
      </p:sp>
      <p:sp>
        <p:nvSpPr>
          <p:cNvPr id="9" name="Tijdelijke aanduiding voor inhoud 8">
            <a:extLst>
              <a:ext uri="{FF2B5EF4-FFF2-40B4-BE49-F238E27FC236}">
                <a16:creationId xmlns:a16="http://schemas.microsoft.com/office/drawing/2014/main" id="{890EA0EE-98DE-C716-64D7-760A2758A111}"/>
              </a:ext>
            </a:extLst>
          </p:cNvPr>
          <p:cNvSpPr>
            <a:spLocks noGrp="1"/>
          </p:cNvSpPr>
          <p:nvPr>
            <p:ph sz="quarter" idx="14"/>
          </p:nvPr>
        </p:nvSpPr>
        <p:spPr>
          <a:xfrm>
            <a:off x="539481" y="1782415"/>
            <a:ext cx="10255189" cy="4308475"/>
          </a:xfrm>
        </p:spPr>
        <p:txBody>
          <a:bodyPr vert="horz" lIns="0" tIns="0" rIns="0" bIns="0" rtlCol="0" anchor="t">
            <a:normAutofit/>
          </a:bodyPr>
          <a:lstStyle/>
          <a:p>
            <a:r>
              <a:rPr lang="nl-NL" dirty="0">
                <a:solidFill>
                  <a:srgbClr val="1A1A1A"/>
                </a:solidFill>
                <a:ea typeface="+mn-lt"/>
                <a:cs typeface="+mn-lt"/>
              </a:rPr>
              <a:t>Rol</a:t>
            </a:r>
            <a:r>
              <a:rPr lang="nl-NL" i="1" dirty="0">
                <a:solidFill>
                  <a:srgbClr val="1A1A1A"/>
                </a:solidFill>
                <a:ea typeface="+mn-lt"/>
                <a:cs typeface="+mn-lt"/>
              </a:rPr>
              <a:t>verdeling</a:t>
            </a:r>
            <a:r>
              <a:rPr lang="nl-NL" dirty="0">
                <a:solidFill>
                  <a:srgbClr val="1A1A1A"/>
                </a:solidFill>
                <a:ea typeface="+mn-lt"/>
                <a:cs typeface="+mn-lt"/>
              </a:rPr>
              <a:t> blijft in essentie onveranderd</a:t>
            </a:r>
          </a:p>
          <a:p>
            <a:r>
              <a:rPr lang="nl-NL" dirty="0">
                <a:solidFill>
                  <a:srgbClr val="1A1A1A"/>
                </a:solidFill>
                <a:ea typeface="+mn-lt"/>
                <a:cs typeface="+mn-lt"/>
              </a:rPr>
              <a:t>Meer bevoegdheden college van B&amp;W bij de uitvoering van het beleid,  gemeenteraad nadrukkelijker belast met het kader en het monitoren van de resultaten</a:t>
            </a:r>
          </a:p>
        </p:txBody>
      </p:sp>
    </p:spTree>
    <p:extLst>
      <p:ext uri="{BB962C8B-B14F-4D97-AF65-F5344CB8AC3E}">
        <p14:creationId xmlns:p14="http://schemas.microsoft.com/office/powerpoint/2010/main" val="623805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9B7DEA7-33AA-E684-9E9B-A6CE5DFE963B}"/>
              </a:ext>
            </a:extLst>
          </p:cNvPr>
          <p:cNvSpPr>
            <a:spLocks noGrp="1"/>
          </p:cNvSpPr>
          <p:nvPr>
            <p:ph type="title"/>
          </p:nvPr>
        </p:nvSpPr>
        <p:spPr/>
        <p:txBody>
          <a:bodyPr/>
          <a:lstStyle/>
          <a:p>
            <a:r>
              <a:rPr lang="nl-NL" dirty="0"/>
              <a:t>De Omgevingswet</a:t>
            </a:r>
          </a:p>
        </p:txBody>
      </p:sp>
      <p:sp>
        <p:nvSpPr>
          <p:cNvPr id="7" name="Tijdelijke aanduiding voor tekst 6">
            <a:extLst>
              <a:ext uri="{FF2B5EF4-FFF2-40B4-BE49-F238E27FC236}">
                <a16:creationId xmlns:a16="http://schemas.microsoft.com/office/drawing/2014/main" id="{C5DE0854-E429-8C46-C499-C10EAA279D98}"/>
              </a:ext>
            </a:extLst>
          </p:cNvPr>
          <p:cNvSpPr>
            <a:spLocks noGrp="1"/>
          </p:cNvSpPr>
          <p:nvPr>
            <p:ph type="body" sz="quarter" idx="12"/>
          </p:nvPr>
        </p:nvSpPr>
        <p:spPr/>
        <p:txBody>
          <a:bodyPr vert="horz" lIns="0" tIns="0" rIns="0" bIns="0" rtlCol="0" anchor="t">
            <a:normAutofit/>
          </a:bodyPr>
          <a:lstStyle/>
          <a:p>
            <a:r>
              <a:rPr lang="nl-NL" dirty="0"/>
              <a:t>Verhouding gemeenteraad en college</a:t>
            </a:r>
          </a:p>
        </p:txBody>
      </p:sp>
      <p:sp>
        <p:nvSpPr>
          <p:cNvPr id="9" name="Tijdelijke aanduiding voor inhoud 8">
            <a:extLst>
              <a:ext uri="{FF2B5EF4-FFF2-40B4-BE49-F238E27FC236}">
                <a16:creationId xmlns:a16="http://schemas.microsoft.com/office/drawing/2014/main" id="{890EA0EE-98DE-C716-64D7-760A2758A111}"/>
              </a:ext>
            </a:extLst>
          </p:cNvPr>
          <p:cNvSpPr>
            <a:spLocks noGrp="1"/>
          </p:cNvSpPr>
          <p:nvPr>
            <p:ph sz="quarter" idx="14"/>
          </p:nvPr>
        </p:nvSpPr>
        <p:spPr>
          <a:xfrm>
            <a:off x="539481" y="1782415"/>
            <a:ext cx="10613427" cy="4308475"/>
          </a:xfrm>
        </p:spPr>
        <p:txBody>
          <a:bodyPr vert="horz" lIns="0" tIns="0" rIns="0" bIns="0" rtlCol="0" anchor="t">
            <a:normAutofit/>
          </a:bodyPr>
          <a:lstStyle/>
          <a:p>
            <a:r>
              <a:rPr lang="nl-NL" dirty="0"/>
              <a:t>VVGB: Raad is aan zet in gevallen die niet op de door raad vastgestelde lijst staan</a:t>
            </a:r>
          </a:p>
          <a:p>
            <a:r>
              <a:rPr lang="nl-NL" dirty="0"/>
              <a:t>Lijst met categorieën van gevallen als bedoeld in artikel 6.5, lid 3, van het Besluit omgevingsrecht waarvoor geen verklaring van geen bedenkingen van de gemeenteraad vereist is</a:t>
            </a:r>
          </a:p>
          <a:p>
            <a:r>
              <a:rPr lang="nl-NL" dirty="0"/>
              <a:t>Lijst bindend advies: Raad is aan zet als geval wel op de door de raad vastgestelde lijst staat</a:t>
            </a:r>
          </a:p>
          <a:p>
            <a:r>
              <a:rPr lang="nl-NL" dirty="0"/>
              <a:t>Lijst van gevallen waarin advies van de gemeenteraad verplicht is</a:t>
            </a:r>
          </a:p>
        </p:txBody>
      </p:sp>
    </p:spTree>
    <p:extLst>
      <p:ext uri="{BB962C8B-B14F-4D97-AF65-F5344CB8AC3E}">
        <p14:creationId xmlns:p14="http://schemas.microsoft.com/office/powerpoint/2010/main" val="16046571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12953F-5746-D9FE-FC80-5936A5BFDD09}"/>
              </a:ext>
            </a:extLst>
          </p:cNvPr>
          <p:cNvSpPr>
            <a:spLocks noGrp="1"/>
          </p:cNvSpPr>
          <p:nvPr>
            <p:ph type="title"/>
          </p:nvPr>
        </p:nvSpPr>
        <p:spPr/>
        <p:txBody>
          <a:bodyPr/>
          <a:lstStyle/>
          <a:p>
            <a:r>
              <a:rPr lang="nl-NL" dirty="0"/>
              <a:t>Voorstellen en geplande rondrit</a:t>
            </a:r>
          </a:p>
        </p:txBody>
      </p:sp>
      <p:sp>
        <p:nvSpPr>
          <p:cNvPr id="5" name="Tijdelijke aanduiding voor inhoud 4">
            <a:extLst>
              <a:ext uri="{FF2B5EF4-FFF2-40B4-BE49-F238E27FC236}">
                <a16:creationId xmlns:a16="http://schemas.microsoft.com/office/drawing/2014/main" id="{E29BBE6E-E1F5-AF62-CFF2-9DBC1ACCD2AE}"/>
              </a:ext>
            </a:extLst>
          </p:cNvPr>
          <p:cNvSpPr>
            <a:spLocks noGrp="1"/>
          </p:cNvSpPr>
          <p:nvPr>
            <p:ph sz="quarter" idx="14"/>
          </p:nvPr>
        </p:nvSpPr>
        <p:spPr>
          <a:xfrm>
            <a:off x="539482" y="1172233"/>
            <a:ext cx="5898640" cy="4918657"/>
          </a:xfrm>
        </p:spPr>
        <p:txBody>
          <a:bodyPr/>
          <a:lstStyle/>
          <a:p>
            <a:pPr marL="0" indent="0">
              <a:buNone/>
            </a:pPr>
            <a:r>
              <a:rPr lang="nl-NL" dirty="0"/>
              <a:t>Voorstellen november en december</a:t>
            </a:r>
          </a:p>
          <a:p>
            <a:pPr marL="0" indent="0">
              <a:buNone/>
            </a:pPr>
            <a:endParaRPr lang="nl-NL" dirty="0"/>
          </a:p>
          <a:p>
            <a:r>
              <a:rPr lang="nl-NL" dirty="0"/>
              <a:t>De Hoef Oostzijde 119</a:t>
            </a:r>
          </a:p>
          <a:p>
            <a:r>
              <a:rPr lang="nl-NL" dirty="0"/>
              <a:t>De Baambrugse Zuwe 167</a:t>
            </a:r>
          </a:p>
          <a:p>
            <a:r>
              <a:rPr lang="nl-NL" dirty="0"/>
              <a:t>Ondernemingsweg 9, Mijdrecht (besluit nemende raad)</a:t>
            </a:r>
          </a:p>
          <a:p>
            <a:pPr marL="0" indent="0">
              <a:buNone/>
            </a:pPr>
            <a:endParaRPr lang="nl-NL" dirty="0"/>
          </a:p>
          <a:p>
            <a:pPr marL="0" indent="0">
              <a:buNone/>
            </a:pPr>
            <a:r>
              <a:rPr lang="nl-NL" dirty="0"/>
              <a:t>Rondrit</a:t>
            </a:r>
            <a:endParaRPr lang="nl-NL" sz="3200" dirty="0"/>
          </a:p>
          <a:p>
            <a:r>
              <a:rPr lang="nl-NL" dirty="0"/>
              <a:t>De Hoef Oostzijde 119</a:t>
            </a:r>
          </a:p>
          <a:p>
            <a:r>
              <a:rPr lang="nl-NL" dirty="0"/>
              <a:t>De Baambrugse Zuwe 167</a:t>
            </a:r>
          </a:p>
          <a:p>
            <a:r>
              <a:rPr lang="nl-NL" dirty="0"/>
              <a:t>Donkereind 24</a:t>
            </a:r>
          </a:p>
          <a:p>
            <a:endParaRPr lang="nl-NL" dirty="0"/>
          </a:p>
          <a:p>
            <a:r>
              <a:rPr lang="nl-NL" dirty="0"/>
              <a:t>Niet toegelicht: De </a:t>
            </a:r>
            <a:r>
              <a:rPr lang="nl-NL" dirty="0" err="1"/>
              <a:t>Meijert</a:t>
            </a:r>
            <a:r>
              <a:rPr lang="nl-NL" dirty="0"/>
              <a:t>-Oost en Herenweg 240</a:t>
            </a:r>
          </a:p>
          <a:p>
            <a:endParaRPr lang="nl-NL" dirty="0"/>
          </a:p>
        </p:txBody>
      </p:sp>
    </p:spTree>
    <p:extLst>
      <p:ext uri="{BB962C8B-B14F-4D97-AF65-F5344CB8AC3E}">
        <p14:creationId xmlns:p14="http://schemas.microsoft.com/office/powerpoint/2010/main" val="42651150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A98B2E-36C4-1B1E-D744-1D2F8FE09C91}"/>
              </a:ext>
            </a:extLst>
          </p:cNvPr>
          <p:cNvSpPr>
            <a:spLocks noGrp="1"/>
          </p:cNvSpPr>
          <p:nvPr>
            <p:ph type="title"/>
          </p:nvPr>
        </p:nvSpPr>
        <p:spPr/>
        <p:txBody>
          <a:bodyPr/>
          <a:lstStyle/>
          <a:p>
            <a:r>
              <a:rPr lang="nl-NL" dirty="0"/>
              <a:t>De Hoef Oostzijde 119</a:t>
            </a:r>
          </a:p>
        </p:txBody>
      </p:sp>
      <p:pic>
        <p:nvPicPr>
          <p:cNvPr id="9" name="Tijdelijke aanduiding voor inhoud 8">
            <a:extLst>
              <a:ext uri="{FF2B5EF4-FFF2-40B4-BE49-F238E27FC236}">
                <a16:creationId xmlns:a16="http://schemas.microsoft.com/office/drawing/2014/main" id="{5DF92495-F40D-D1CB-9FCD-44699DF0CBC6}"/>
              </a:ext>
            </a:extLst>
          </p:cNvPr>
          <p:cNvPicPr>
            <a:picLocks noGrp="1" noChangeAspect="1"/>
          </p:cNvPicPr>
          <p:nvPr>
            <p:ph sz="quarter" idx="13"/>
          </p:nvPr>
        </p:nvPicPr>
        <p:blipFill>
          <a:blip r:embed="rId2"/>
          <a:stretch>
            <a:fillRect/>
          </a:stretch>
        </p:blipFill>
        <p:spPr>
          <a:xfrm>
            <a:off x="6096000" y="2179265"/>
            <a:ext cx="5040313" cy="3515470"/>
          </a:xfrm>
        </p:spPr>
      </p:pic>
      <p:pic>
        <p:nvPicPr>
          <p:cNvPr id="7" name="Tijdelijke aanduiding voor inhoud 6">
            <a:extLst>
              <a:ext uri="{FF2B5EF4-FFF2-40B4-BE49-F238E27FC236}">
                <a16:creationId xmlns:a16="http://schemas.microsoft.com/office/drawing/2014/main" id="{D792B2C7-44DE-6223-DD1A-89D4F1092383}"/>
              </a:ext>
            </a:extLst>
          </p:cNvPr>
          <p:cNvPicPr>
            <a:picLocks noGrp="1" noChangeAspect="1"/>
          </p:cNvPicPr>
          <p:nvPr>
            <p:ph sz="quarter" idx="14"/>
          </p:nvPr>
        </p:nvPicPr>
        <p:blipFill>
          <a:blip r:embed="rId3"/>
          <a:stretch>
            <a:fillRect/>
          </a:stretch>
        </p:blipFill>
        <p:spPr>
          <a:xfrm>
            <a:off x="539750" y="1807172"/>
            <a:ext cx="5040313" cy="4259657"/>
          </a:xfrm>
        </p:spPr>
      </p:pic>
    </p:spTree>
    <p:extLst>
      <p:ext uri="{BB962C8B-B14F-4D97-AF65-F5344CB8AC3E}">
        <p14:creationId xmlns:p14="http://schemas.microsoft.com/office/powerpoint/2010/main" val="3795501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9B7DEA7-33AA-E684-9E9B-A6CE5DFE963B}"/>
              </a:ext>
            </a:extLst>
          </p:cNvPr>
          <p:cNvSpPr>
            <a:spLocks noGrp="1"/>
          </p:cNvSpPr>
          <p:nvPr>
            <p:ph type="title"/>
          </p:nvPr>
        </p:nvSpPr>
        <p:spPr/>
        <p:txBody>
          <a:bodyPr/>
          <a:lstStyle/>
          <a:p>
            <a:r>
              <a:rPr lang="nl-NL" dirty="0"/>
              <a:t>De Hoef Oostzijde 119</a:t>
            </a:r>
          </a:p>
        </p:txBody>
      </p:sp>
      <p:sp>
        <p:nvSpPr>
          <p:cNvPr id="7" name="Tijdelijke aanduiding voor tekst 6">
            <a:extLst>
              <a:ext uri="{FF2B5EF4-FFF2-40B4-BE49-F238E27FC236}">
                <a16:creationId xmlns:a16="http://schemas.microsoft.com/office/drawing/2014/main" id="{C5DE0854-E429-8C46-C499-C10EAA279D98}"/>
              </a:ext>
            </a:extLst>
          </p:cNvPr>
          <p:cNvSpPr>
            <a:spLocks noGrp="1"/>
          </p:cNvSpPr>
          <p:nvPr>
            <p:ph type="body" sz="quarter" idx="12"/>
          </p:nvPr>
        </p:nvSpPr>
        <p:spPr/>
        <p:txBody>
          <a:bodyPr vert="horz" lIns="0" tIns="0" rIns="0" bIns="0" rtlCol="0" anchor="t">
            <a:normAutofit/>
          </a:bodyPr>
          <a:lstStyle/>
          <a:p>
            <a:r>
              <a:rPr lang="nl-NL" dirty="0"/>
              <a:t>Wat maakt het bestemmingsplan mogelijk?</a:t>
            </a:r>
          </a:p>
        </p:txBody>
      </p:sp>
      <p:sp>
        <p:nvSpPr>
          <p:cNvPr id="9" name="Tijdelijke aanduiding voor inhoud 8">
            <a:extLst>
              <a:ext uri="{FF2B5EF4-FFF2-40B4-BE49-F238E27FC236}">
                <a16:creationId xmlns:a16="http://schemas.microsoft.com/office/drawing/2014/main" id="{890EA0EE-98DE-C716-64D7-760A2758A111}"/>
              </a:ext>
            </a:extLst>
          </p:cNvPr>
          <p:cNvSpPr>
            <a:spLocks noGrp="1"/>
          </p:cNvSpPr>
          <p:nvPr>
            <p:ph sz="quarter" idx="14"/>
          </p:nvPr>
        </p:nvSpPr>
        <p:spPr>
          <a:xfrm>
            <a:off x="539482" y="1782415"/>
            <a:ext cx="11053078" cy="4308475"/>
          </a:xfrm>
        </p:spPr>
        <p:txBody>
          <a:bodyPr vert="horz" lIns="0" tIns="0" rIns="0" bIns="0" rtlCol="0" anchor="t">
            <a:normAutofit/>
          </a:bodyPr>
          <a:lstStyle/>
          <a:p>
            <a:r>
              <a:rPr lang="nl-NL" sz="1400" dirty="0">
                <a:solidFill>
                  <a:srgbClr val="1A1A1A"/>
                </a:solidFill>
                <a:ea typeface="+mn-lt"/>
                <a:cs typeface="+mn-lt"/>
              </a:rPr>
              <a:t>40 kampeerplekken (alleen in hoogseizoen: 15 mrt t/m 31 okt) 18 recreatieappartementen</a:t>
            </a:r>
          </a:p>
          <a:p>
            <a:r>
              <a:rPr lang="nl-NL" sz="1400" dirty="0">
                <a:solidFill>
                  <a:srgbClr val="1A1A1A"/>
                </a:solidFill>
                <a:ea typeface="+mn-lt"/>
                <a:cs typeface="+mn-lt"/>
              </a:rPr>
              <a:t>3 trekkershutten</a:t>
            </a:r>
          </a:p>
          <a:p>
            <a:r>
              <a:rPr lang="nl-NL" sz="1400" dirty="0">
                <a:solidFill>
                  <a:srgbClr val="1A1A1A"/>
                </a:solidFill>
                <a:ea typeface="+mn-lt"/>
                <a:cs typeface="+mn-lt"/>
              </a:rPr>
              <a:t>Recreatieruimte (alleen in laagseizoen: 1 nov t/m 15 mrt)</a:t>
            </a:r>
          </a:p>
          <a:p>
            <a:r>
              <a:rPr lang="nl-NL" sz="1400" dirty="0">
                <a:solidFill>
                  <a:srgbClr val="1A1A1A"/>
                </a:solidFill>
                <a:ea typeface="+mn-lt"/>
                <a:cs typeface="+mn-lt"/>
              </a:rPr>
              <a:t>Ondergeschikte horeca</a:t>
            </a:r>
          </a:p>
          <a:p>
            <a:r>
              <a:rPr lang="nl-NL" sz="1400" dirty="0">
                <a:solidFill>
                  <a:srgbClr val="1A1A1A"/>
                </a:solidFill>
                <a:ea typeface="+mn-lt"/>
                <a:cs typeface="+mn-lt"/>
              </a:rPr>
              <a:t>Permanente bewoning niet toegestaan</a:t>
            </a:r>
          </a:p>
          <a:p>
            <a:r>
              <a:rPr lang="nl-NL" sz="1400" dirty="0">
                <a:solidFill>
                  <a:srgbClr val="1A1A1A"/>
                </a:solidFill>
                <a:ea typeface="+mn-lt"/>
                <a:cs typeface="+mn-lt"/>
              </a:rPr>
              <a:t>Landschappelijke inpassing</a:t>
            </a:r>
          </a:p>
          <a:p>
            <a:r>
              <a:rPr lang="nl-NL" sz="1400" dirty="0">
                <a:solidFill>
                  <a:srgbClr val="1A1A1A"/>
                </a:solidFill>
                <a:ea typeface="+mn-lt"/>
                <a:cs typeface="+mn-lt"/>
              </a:rPr>
              <a:t>96 parkeerplaatsen</a:t>
            </a:r>
            <a:endParaRPr lang="nl-NL" sz="1400" dirty="0"/>
          </a:p>
        </p:txBody>
      </p:sp>
    </p:spTree>
    <p:extLst>
      <p:ext uri="{BB962C8B-B14F-4D97-AF65-F5344CB8AC3E}">
        <p14:creationId xmlns:p14="http://schemas.microsoft.com/office/powerpoint/2010/main" val="664602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9B7DEA7-33AA-E684-9E9B-A6CE5DFE963B}"/>
              </a:ext>
            </a:extLst>
          </p:cNvPr>
          <p:cNvSpPr>
            <a:spLocks noGrp="1"/>
          </p:cNvSpPr>
          <p:nvPr>
            <p:ph type="title"/>
          </p:nvPr>
        </p:nvSpPr>
        <p:spPr/>
        <p:txBody>
          <a:bodyPr/>
          <a:lstStyle/>
          <a:p>
            <a:r>
              <a:rPr lang="nl-NL" dirty="0"/>
              <a:t>De Hoef Oostzijde 119</a:t>
            </a:r>
          </a:p>
        </p:txBody>
      </p:sp>
      <p:sp>
        <p:nvSpPr>
          <p:cNvPr id="7" name="Tijdelijke aanduiding voor tekst 6">
            <a:extLst>
              <a:ext uri="{FF2B5EF4-FFF2-40B4-BE49-F238E27FC236}">
                <a16:creationId xmlns:a16="http://schemas.microsoft.com/office/drawing/2014/main" id="{C5DE0854-E429-8C46-C499-C10EAA279D98}"/>
              </a:ext>
            </a:extLst>
          </p:cNvPr>
          <p:cNvSpPr>
            <a:spLocks noGrp="1"/>
          </p:cNvSpPr>
          <p:nvPr>
            <p:ph type="body" sz="quarter" idx="12"/>
          </p:nvPr>
        </p:nvSpPr>
        <p:spPr/>
        <p:txBody>
          <a:bodyPr vert="horz" lIns="0" tIns="0" rIns="0" bIns="0" rtlCol="0" anchor="t">
            <a:normAutofit/>
          </a:bodyPr>
          <a:lstStyle/>
          <a:p>
            <a:r>
              <a:rPr lang="nl-NL" dirty="0"/>
              <a:t>Wat is er sinds mei gebeurd?</a:t>
            </a:r>
          </a:p>
        </p:txBody>
      </p:sp>
      <p:sp>
        <p:nvSpPr>
          <p:cNvPr id="9" name="Tijdelijke aanduiding voor inhoud 8">
            <a:extLst>
              <a:ext uri="{FF2B5EF4-FFF2-40B4-BE49-F238E27FC236}">
                <a16:creationId xmlns:a16="http://schemas.microsoft.com/office/drawing/2014/main" id="{890EA0EE-98DE-C716-64D7-760A2758A111}"/>
              </a:ext>
            </a:extLst>
          </p:cNvPr>
          <p:cNvSpPr>
            <a:spLocks noGrp="1"/>
          </p:cNvSpPr>
          <p:nvPr>
            <p:ph sz="quarter" idx="14"/>
          </p:nvPr>
        </p:nvSpPr>
        <p:spPr>
          <a:xfrm>
            <a:off x="539482" y="1782415"/>
            <a:ext cx="10463798" cy="4308475"/>
          </a:xfrm>
        </p:spPr>
        <p:txBody>
          <a:bodyPr vert="horz" lIns="0" tIns="0" rIns="0" bIns="0" rtlCol="0" anchor="t">
            <a:normAutofit/>
          </a:bodyPr>
          <a:lstStyle/>
          <a:p>
            <a:r>
              <a:rPr lang="nl-NL" sz="1400" dirty="0">
                <a:solidFill>
                  <a:srgbClr val="1A1A1A"/>
                </a:solidFill>
                <a:ea typeface="+mn-lt"/>
                <a:cs typeface="+mn-lt"/>
              </a:rPr>
              <a:t>Participatieronde</a:t>
            </a:r>
          </a:p>
          <a:p>
            <a:r>
              <a:rPr lang="nl-NL" sz="1400" dirty="0">
                <a:solidFill>
                  <a:srgbClr val="1A1A1A"/>
                </a:solidFill>
                <a:ea typeface="+mn-lt"/>
                <a:cs typeface="+mn-lt"/>
              </a:rPr>
              <a:t>Aanvullende parkeeronderzoek</a:t>
            </a:r>
          </a:p>
          <a:p>
            <a:r>
              <a:rPr lang="nl-NL" sz="1400" dirty="0">
                <a:solidFill>
                  <a:srgbClr val="1A1A1A"/>
                </a:solidFill>
                <a:ea typeface="+mn-lt"/>
                <a:cs typeface="+mn-lt"/>
              </a:rPr>
              <a:t>Vergunningen</a:t>
            </a:r>
          </a:p>
          <a:p>
            <a:r>
              <a:rPr lang="nl-NL" sz="1400" dirty="0">
                <a:solidFill>
                  <a:srgbClr val="1A1A1A"/>
                </a:solidFill>
                <a:ea typeface="+mn-lt"/>
                <a:cs typeface="+mn-lt"/>
              </a:rPr>
              <a:t>Tijdlijn</a:t>
            </a:r>
            <a:endParaRPr lang="nl-NL" sz="1400" dirty="0"/>
          </a:p>
        </p:txBody>
      </p:sp>
    </p:spTree>
    <p:extLst>
      <p:ext uri="{BB962C8B-B14F-4D97-AF65-F5344CB8AC3E}">
        <p14:creationId xmlns:p14="http://schemas.microsoft.com/office/powerpoint/2010/main" val="7763738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9B7DEA7-33AA-E684-9E9B-A6CE5DFE963B}"/>
              </a:ext>
            </a:extLst>
          </p:cNvPr>
          <p:cNvSpPr>
            <a:spLocks noGrp="1"/>
          </p:cNvSpPr>
          <p:nvPr>
            <p:ph type="title"/>
          </p:nvPr>
        </p:nvSpPr>
        <p:spPr/>
        <p:txBody>
          <a:bodyPr/>
          <a:lstStyle/>
          <a:p>
            <a:r>
              <a:rPr lang="nl-NL" dirty="0"/>
              <a:t>Baambrugse Zuwe 167, Vinkeveen</a:t>
            </a:r>
          </a:p>
        </p:txBody>
      </p:sp>
      <p:sp>
        <p:nvSpPr>
          <p:cNvPr id="7" name="Tijdelijke aanduiding voor tekst 6">
            <a:extLst>
              <a:ext uri="{FF2B5EF4-FFF2-40B4-BE49-F238E27FC236}">
                <a16:creationId xmlns:a16="http://schemas.microsoft.com/office/drawing/2014/main" id="{C5DE0854-E429-8C46-C499-C10EAA279D98}"/>
              </a:ext>
            </a:extLst>
          </p:cNvPr>
          <p:cNvSpPr>
            <a:spLocks noGrp="1"/>
          </p:cNvSpPr>
          <p:nvPr>
            <p:ph type="body" sz="quarter" idx="12"/>
          </p:nvPr>
        </p:nvSpPr>
        <p:spPr/>
        <p:txBody>
          <a:bodyPr vert="horz" lIns="0" tIns="0" rIns="0" bIns="0" rtlCol="0" anchor="t">
            <a:normAutofit/>
          </a:bodyPr>
          <a:lstStyle/>
          <a:p>
            <a:r>
              <a:rPr lang="nl-NL" dirty="0"/>
              <a:t>Huidige situatie en beoogde situatie</a:t>
            </a:r>
          </a:p>
        </p:txBody>
      </p:sp>
      <p:pic>
        <p:nvPicPr>
          <p:cNvPr id="2" name="Tijdelijke aanduiding voor inhoud 1" descr="Afbeelding met Plan, diagram, kaart&#10;&#10;Automatisch gegenereerde beschrijving">
            <a:extLst>
              <a:ext uri="{FF2B5EF4-FFF2-40B4-BE49-F238E27FC236}">
                <a16:creationId xmlns:a16="http://schemas.microsoft.com/office/drawing/2014/main" id="{1B51710B-50F0-3FCC-082D-77AF91F2FDF9}"/>
              </a:ext>
            </a:extLst>
          </p:cNvPr>
          <p:cNvPicPr>
            <a:picLocks noGrp="1" noChangeAspect="1"/>
          </p:cNvPicPr>
          <p:nvPr>
            <p:ph sz="quarter" idx="13"/>
          </p:nvPr>
        </p:nvPicPr>
        <p:blipFill>
          <a:blip r:embed="rId2"/>
          <a:srcRect t="-73" r="192" b="2402"/>
          <a:stretch/>
        </p:blipFill>
        <p:spPr>
          <a:xfrm>
            <a:off x="6250459" y="2117701"/>
            <a:ext cx="5338634" cy="3347129"/>
          </a:xfrm>
        </p:spPr>
      </p:pic>
      <p:pic>
        <p:nvPicPr>
          <p:cNvPr id="10" name="Tijdelijke aanduiding voor inhoud 9" descr="Afbeelding met buitenshuis, Luchtfotografie, Vogelperspectief, gebouw&#10;&#10;Automatisch gegenereerde beschrijving">
            <a:extLst>
              <a:ext uri="{FF2B5EF4-FFF2-40B4-BE49-F238E27FC236}">
                <a16:creationId xmlns:a16="http://schemas.microsoft.com/office/drawing/2014/main" id="{0E34CAC5-28EB-EE88-8CC6-2CBF33D2F42C}"/>
              </a:ext>
            </a:extLst>
          </p:cNvPr>
          <p:cNvPicPr>
            <a:picLocks noGrp="1" noChangeAspect="1"/>
          </p:cNvPicPr>
          <p:nvPr>
            <p:ph sz="quarter" idx="14"/>
          </p:nvPr>
        </p:nvPicPr>
        <p:blipFill>
          <a:blip r:embed="rId3"/>
          <a:stretch>
            <a:fillRect/>
          </a:stretch>
        </p:blipFill>
        <p:spPr>
          <a:xfrm>
            <a:off x="704239" y="2106555"/>
            <a:ext cx="5101783" cy="3351276"/>
          </a:xfrm>
        </p:spPr>
      </p:pic>
    </p:spTree>
    <p:extLst>
      <p:ext uri="{BB962C8B-B14F-4D97-AF65-F5344CB8AC3E}">
        <p14:creationId xmlns:p14="http://schemas.microsoft.com/office/powerpoint/2010/main" val="39529502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B9160-F578-1024-CE51-15E3AA582827}"/>
              </a:ext>
            </a:extLst>
          </p:cNvPr>
          <p:cNvSpPr>
            <a:spLocks noGrp="1"/>
          </p:cNvSpPr>
          <p:nvPr>
            <p:ph type="title"/>
          </p:nvPr>
        </p:nvSpPr>
        <p:spPr/>
        <p:txBody>
          <a:bodyPr/>
          <a:lstStyle/>
          <a:p>
            <a:r>
              <a:rPr lang="nl-NL" dirty="0"/>
              <a:t>Baambrugse Zuwe 167, Vinkeveen</a:t>
            </a:r>
          </a:p>
        </p:txBody>
      </p:sp>
      <p:sp>
        <p:nvSpPr>
          <p:cNvPr id="3" name="Tijdelijke aanduiding voor tekst 2">
            <a:extLst>
              <a:ext uri="{FF2B5EF4-FFF2-40B4-BE49-F238E27FC236}">
                <a16:creationId xmlns:a16="http://schemas.microsoft.com/office/drawing/2014/main" id="{F39D172A-9620-7DE3-FDB4-EC65A11D72C3}"/>
              </a:ext>
            </a:extLst>
          </p:cNvPr>
          <p:cNvSpPr>
            <a:spLocks noGrp="1"/>
          </p:cNvSpPr>
          <p:nvPr>
            <p:ph type="body" sz="quarter" idx="12"/>
          </p:nvPr>
        </p:nvSpPr>
        <p:spPr/>
        <p:txBody>
          <a:bodyPr vert="horz" lIns="0" tIns="0" rIns="0" bIns="0" rtlCol="0" anchor="t">
            <a:normAutofit/>
          </a:bodyPr>
          <a:lstStyle/>
          <a:p>
            <a:r>
              <a:rPr lang="nl-NL" dirty="0"/>
              <a:t>Wat maakt het bestemmingsplan mogelijk?</a:t>
            </a:r>
          </a:p>
        </p:txBody>
      </p:sp>
      <p:sp>
        <p:nvSpPr>
          <p:cNvPr id="5" name="Tijdelijke aanduiding voor inhoud 4">
            <a:extLst>
              <a:ext uri="{FF2B5EF4-FFF2-40B4-BE49-F238E27FC236}">
                <a16:creationId xmlns:a16="http://schemas.microsoft.com/office/drawing/2014/main" id="{1E8FACA6-3C95-38A2-DF90-9AB928EF821C}"/>
              </a:ext>
            </a:extLst>
          </p:cNvPr>
          <p:cNvSpPr>
            <a:spLocks noGrp="1"/>
          </p:cNvSpPr>
          <p:nvPr>
            <p:ph sz="quarter" idx="14"/>
          </p:nvPr>
        </p:nvSpPr>
        <p:spPr/>
        <p:txBody>
          <a:bodyPr vert="horz" lIns="0" tIns="0" rIns="0" bIns="0" rtlCol="0" anchor="t">
            <a:normAutofit/>
          </a:bodyPr>
          <a:lstStyle/>
          <a:p>
            <a:r>
              <a:rPr lang="nl-NL" dirty="0"/>
              <a:t>3 woongebouwen met in totaal 18 appartementen</a:t>
            </a:r>
          </a:p>
          <a:p>
            <a:r>
              <a:rPr lang="nl-NL" dirty="0"/>
              <a:t>Verdiepte parkeergarage</a:t>
            </a:r>
          </a:p>
          <a:p>
            <a:r>
              <a:rPr lang="nl-NL" dirty="0"/>
              <a:t>153 parkeerplaatsen</a:t>
            </a:r>
          </a:p>
          <a:p>
            <a:r>
              <a:rPr lang="nl-NL" dirty="0"/>
              <a:t>Verplaatsing monument De Plashoeve</a:t>
            </a:r>
          </a:p>
          <a:p>
            <a:endParaRPr lang="nl-NL" dirty="0"/>
          </a:p>
        </p:txBody>
      </p:sp>
    </p:spTree>
    <p:extLst>
      <p:ext uri="{BB962C8B-B14F-4D97-AF65-F5344CB8AC3E}">
        <p14:creationId xmlns:p14="http://schemas.microsoft.com/office/powerpoint/2010/main" val="1540543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AD5ABF-73B6-E9E0-2676-FB49813D1FCF}"/>
              </a:ext>
            </a:extLst>
          </p:cNvPr>
          <p:cNvSpPr>
            <a:spLocks noGrp="1"/>
          </p:cNvSpPr>
          <p:nvPr>
            <p:ph type="title"/>
          </p:nvPr>
        </p:nvSpPr>
        <p:spPr/>
        <p:txBody>
          <a:bodyPr/>
          <a:lstStyle/>
          <a:p>
            <a:r>
              <a:rPr lang="nl-NL" dirty="0"/>
              <a:t>Baambrugse Zuwe 167, Vinkeveen</a:t>
            </a:r>
          </a:p>
        </p:txBody>
      </p:sp>
      <p:sp>
        <p:nvSpPr>
          <p:cNvPr id="3" name="Tijdelijke aanduiding voor tekst 2">
            <a:extLst>
              <a:ext uri="{FF2B5EF4-FFF2-40B4-BE49-F238E27FC236}">
                <a16:creationId xmlns:a16="http://schemas.microsoft.com/office/drawing/2014/main" id="{3F0D14DF-C0F4-8260-53A5-2A193609B4D7}"/>
              </a:ext>
            </a:extLst>
          </p:cNvPr>
          <p:cNvSpPr>
            <a:spLocks noGrp="1"/>
          </p:cNvSpPr>
          <p:nvPr>
            <p:ph type="body" sz="quarter" idx="12"/>
          </p:nvPr>
        </p:nvSpPr>
        <p:spPr/>
        <p:txBody>
          <a:bodyPr vert="horz" lIns="0" tIns="0" rIns="0" bIns="0" rtlCol="0" anchor="t">
            <a:normAutofit/>
          </a:bodyPr>
          <a:lstStyle/>
          <a:p>
            <a:r>
              <a:rPr lang="nl-NL" dirty="0"/>
              <a:t>Proces</a:t>
            </a:r>
          </a:p>
        </p:txBody>
      </p:sp>
      <p:sp>
        <p:nvSpPr>
          <p:cNvPr id="5" name="Tijdelijke aanduiding voor inhoud 4">
            <a:extLst>
              <a:ext uri="{FF2B5EF4-FFF2-40B4-BE49-F238E27FC236}">
                <a16:creationId xmlns:a16="http://schemas.microsoft.com/office/drawing/2014/main" id="{1E24C3FF-3C3B-2A49-CF9D-6EA300AFED3E}"/>
              </a:ext>
            </a:extLst>
          </p:cNvPr>
          <p:cNvSpPr>
            <a:spLocks noGrp="1"/>
          </p:cNvSpPr>
          <p:nvPr>
            <p:ph sz="quarter" idx="14"/>
          </p:nvPr>
        </p:nvSpPr>
        <p:spPr/>
        <p:txBody>
          <a:bodyPr vert="horz" lIns="0" tIns="0" rIns="0" bIns="0" rtlCol="0" anchor="t">
            <a:normAutofit/>
          </a:bodyPr>
          <a:lstStyle/>
          <a:p>
            <a:r>
              <a:rPr lang="nl-NL" dirty="0"/>
              <a:t>In periode 2016-2020 op deze locatie eerder een plan in procedure geweest</a:t>
            </a:r>
          </a:p>
          <a:p>
            <a:r>
              <a:rPr lang="nl-NL" dirty="0"/>
              <a:t>Toenmalige initiatiefnemer bereikte geen overeenstemming met omwonenden over het parkeren</a:t>
            </a:r>
          </a:p>
          <a:p>
            <a:r>
              <a:rPr lang="nl-NL" dirty="0"/>
              <a:t>Huidige initiatiefnemer heeft nieuw plan gemaakt met veel aandacht voor participatie en parkeren</a:t>
            </a:r>
          </a:p>
        </p:txBody>
      </p:sp>
    </p:spTree>
    <p:extLst>
      <p:ext uri="{BB962C8B-B14F-4D97-AF65-F5344CB8AC3E}">
        <p14:creationId xmlns:p14="http://schemas.microsoft.com/office/powerpoint/2010/main" val="1191803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A0B015-925A-75AC-28BC-298EFAC8D4B3}"/>
              </a:ext>
            </a:extLst>
          </p:cNvPr>
          <p:cNvSpPr>
            <a:spLocks noGrp="1"/>
          </p:cNvSpPr>
          <p:nvPr>
            <p:ph type="title"/>
          </p:nvPr>
        </p:nvSpPr>
        <p:spPr/>
        <p:txBody>
          <a:bodyPr/>
          <a:lstStyle/>
          <a:p>
            <a:r>
              <a:rPr lang="nl-NL" dirty="0"/>
              <a:t>Inhoud</a:t>
            </a:r>
          </a:p>
        </p:txBody>
      </p:sp>
      <p:sp>
        <p:nvSpPr>
          <p:cNvPr id="3" name="Tijdelijke aanduiding voor afbeelding 2">
            <a:extLst>
              <a:ext uri="{FF2B5EF4-FFF2-40B4-BE49-F238E27FC236}">
                <a16:creationId xmlns:a16="http://schemas.microsoft.com/office/drawing/2014/main" id="{0405E580-65CF-57B5-7191-C4C0C9DFA1E0}"/>
              </a:ext>
            </a:extLst>
          </p:cNvPr>
          <p:cNvSpPr>
            <a:spLocks noGrp="1"/>
          </p:cNvSpPr>
          <p:nvPr>
            <p:ph type="pic" sz="quarter" idx="11"/>
          </p:nvPr>
        </p:nvSpPr>
        <p:spPr/>
        <p:txBody>
          <a:bodyPr/>
          <a:lstStyle/>
          <a:p>
            <a:endParaRPr lang="nl-NL" dirty="0"/>
          </a:p>
        </p:txBody>
      </p:sp>
      <p:sp>
        <p:nvSpPr>
          <p:cNvPr id="4" name="Tijdelijke aanduiding voor tekst 3">
            <a:extLst>
              <a:ext uri="{FF2B5EF4-FFF2-40B4-BE49-F238E27FC236}">
                <a16:creationId xmlns:a16="http://schemas.microsoft.com/office/drawing/2014/main" id="{DBB34083-8ACF-1B14-BFBA-42BD9F273CA3}"/>
              </a:ext>
            </a:extLst>
          </p:cNvPr>
          <p:cNvSpPr>
            <a:spLocks noGrp="1"/>
          </p:cNvSpPr>
          <p:nvPr>
            <p:ph type="body" sz="quarter" idx="12"/>
          </p:nvPr>
        </p:nvSpPr>
        <p:spPr/>
        <p:txBody>
          <a:bodyPr/>
          <a:lstStyle/>
          <a:p>
            <a:r>
              <a:rPr lang="nl-NL" dirty="0"/>
              <a:t>Aanleiding </a:t>
            </a:r>
          </a:p>
        </p:txBody>
      </p:sp>
      <p:sp>
        <p:nvSpPr>
          <p:cNvPr id="6" name="Tijdelijke aanduiding voor tekst 5">
            <a:extLst>
              <a:ext uri="{FF2B5EF4-FFF2-40B4-BE49-F238E27FC236}">
                <a16:creationId xmlns:a16="http://schemas.microsoft.com/office/drawing/2014/main" id="{77F8568A-8112-4989-08E1-38206F8FFD10}"/>
              </a:ext>
            </a:extLst>
          </p:cNvPr>
          <p:cNvSpPr>
            <a:spLocks noGrp="1"/>
          </p:cNvSpPr>
          <p:nvPr>
            <p:ph type="body" sz="quarter" idx="14"/>
          </p:nvPr>
        </p:nvSpPr>
        <p:spPr>
          <a:xfrm>
            <a:off x="540000" y="2912274"/>
            <a:ext cx="6710463" cy="429085"/>
          </a:xfrm>
        </p:spPr>
        <p:txBody>
          <a:bodyPr/>
          <a:lstStyle/>
          <a:p>
            <a:r>
              <a:rPr lang="nl-NL" dirty="0"/>
              <a:t>Rol van de raad</a:t>
            </a:r>
          </a:p>
          <a:p>
            <a:endParaRPr lang="nl-NL" dirty="0"/>
          </a:p>
        </p:txBody>
      </p:sp>
      <p:sp>
        <p:nvSpPr>
          <p:cNvPr id="7" name="Tijdelijke aanduiding voor tekst 6">
            <a:extLst>
              <a:ext uri="{FF2B5EF4-FFF2-40B4-BE49-F238E27FC236}">
                <a16:creationId xmlns:a16="http://schemas.microsoft.com/office/drawing/2014/main" id="{C91137FA-2A92-8001-73B3-4667305FB50D}"/>
              </a:ext>
            </a:extLst>
          </p:cNvPr>
          <p:cNvSpPr>
            <a:spLocks noGrp="1"/>
          </p:cNvSpPr>
          <p:nvPr>
            <p:ph type="body" sz="quarter" idx="15"/>
          </p:nvPr>
        </p:nvSpPr>
        <p:spPr>
          <a:xfrm>
            <a:off x="540000" y="3500936"/>
            <a:ext cx="6710463" cy="429085"/>
          </a:xfrm>
        </p:spPr>
        <p:txBody>
          <a:bodyPr/>
          <a:lstStyle/>
          <a:p>
            <a:r>
              <a:rPr lang="nl-NL" dirty="0"/>
              <a:t>Omgevingswet</a:t>
            </a:r>
          </a:p>
        </p:txBody>
      </p:sp>
      <p:sp>
        <p:nvSpPr>
          <p:cNvPr id="8" name="Tijdelijke aanduiding voor tekst 7">
            <a:extLst>
              <a:ext uri="{FF2B5EF4-FFF2-40B4-BE49-F238E27FC236}">
                <a16:creationId xmlns:a16="http://schemas.microsoft.com/office/drawing/2014/main" id="{41204F06-60BB-9EC1-1E9B-49FEE7EBBE13}"/>
              </a:ext>
            </a:extLst>
          </p:cNvPr>
          <p:cNvSpPr>
            <a:spLocks noGrp="1"/>
          </p:cNvSpPr>
          <p:nvPr>
            <p:ph type="body" sz="quarter" idx="16"/>
          </p:nvPr>
        </p:nvSpPr>
        <p:spPr>
          <a:xfrm>
            <a:off x="465355" y="4204462"/>
            <a:ext cx="6710463" cy="534987"/>
          </a:xfrm>
        </p:spPr>
        <p:txBody>
          <a:bodyPr/>
          <a:lstStyle/>
          <a:p>
            <a:r>
              <a:rPr lang="nl-NL" dirty="0"/>
              <a:t>  Voorstellen november en december</a:t>
            </a:r>
          </a:p>
          <a:p>
            <a:endParaRPr lang="nl-NL" dirty="0"/>
          </a:p>
        </p:txBody>
      </p:sp>
      <p:sp>
        <p:nvSpPr>
          <p:cNvPr id="11" name="Tijdelijke aanduiding voor tekst 10">
            <a:extLst>
              <a:ext uri="{FF2B5EF4-FFF2-40B4-BE49-F238E27FC236}">
                <a16:creationId xmlns:a16="http://schemas.microsoft.com/office/drawing/2014/main" id="{6D37A4E7-7278-82BD-8A40-82B4A1529BC8}"/>
              </a:ext>
            </a:extLst>
          </p:cNvPr>
          <p:cNvSpPr>
            <a:spLocks noGrp="1"/>
          </p:cNvSpPr>
          <p:nvPr>
            <p:ph type="body" sz="quarter" idx="13"/>
          </p:nvPr>
        </p:nvSpPr>
        <p:spPr>
          <a:xfrm>
            <a:off x="540000" y="2217710"/>
            <a:ext cx="6710463" cy="435829"/>
          </a:xfrm>
        </p:spPr>
        <p:txBody>
          <a:bodyPr/>
          <a:lstStyle/>
          <a:p>
            <a:r>
              <a:rPr lang="nl-NL" dirty="0"/>
              <a:t>Juridisch kader in ruimtelijke procedures </a:t>
            </a:r>
          </a:p>
          <a:p>
            <a:endParaRPr lang="nl-NL" dirty="0"/>
          </a:p>
        </p:txBody>
      </p:sp>
    </p:spTree>
    <p:extLst>
      <p:ext uri="{BB962C8B-B14F-4D97-AF65-F5344CB8AC3E}">
        <p14:creationId xmlns:p14="http://schemas.microsoft.com/office/powerpoint/2010/main" val="1653135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1A55673E-F0D8-07C9-F18E-893FC6797103}"/>
              </a:ext>
            </a:extLst>
          </p:cNvPr>
          <p:cNvSpPr>
            <a:spLocks noGrp="1"/>
          </p:cNvSpPr>
          <p:nvPr>
            <p:ph type="pic" sz="quarter" idx="10"/>
          </p:nvPr>
        </p:nvSpPr>
        <p:spPr/>
        <p:txBody>
          <a:bodyPr/>
          <a:lstStyle/>
          <a:p>
            <a:endParaRPr lang="nl-NL" dirty="0"/>
          </a:p>
        </p:txBody>
      </p:sp>
      <p:sp>
        <p:nvSpPr>
          <p:cNvPr id="3" name="Titel 2">
            <a:extLst>
              <a:ext uri="{FF2B5EF4-FFF2-40B4-BE49-F238E27FC236}">
                <a16:creationId xmlns:a16="http://schemas.microsoft.com/office/drawing/2014/main" id="{1E73EB7F-EA0A-6CB8-9331-6EF4DC5CA311}"/>
              </a:ext>
            </a:extLst>
          </p:cNvPr>
          <p:cNvSpPr>
            <a:spLocks noGrp="1"/>
          </p:cNvSpPr>
          <p:nvPr>
            <p:ph type="title"/>
          </p:nvPr>
        </p:nvSpPr>
        <p:spPr>
          <a:xfrm>
            <a:off x="540001" y="2724149"/>
            <a:ext cx="6489450" cy="895350"/>
          </a:xfrm>
        </p:spPr>
        <p:txBody>
          <a:bodyPr>
            <a:normAutofit/>
          </a:bodyPr>
          <a:lstStyle/>
          <a:p>
            <a:pPr algn="ctr"/>
            <a:r>
              <a:rPr lang="nl-NL" sz="3600"/>
              <a:t>Neem een </a:t>
            </a:r>
            <a:r>
              <a:rPr lang="nl-NL" sz="3600" dirty="0"/>
              <a:t>besluit, samen vooruit!</a:t>
            </a:r>
          </a:p>
        </p:txBody>
      </p:sp>
    </p:spTree>
    <p:extLst>
      <p:ext uri="{BB962C8B-B14F-4D97-AF65-F5344CB8AC3E}">
        <p14:creationId xmlns:p14="http://schemas.microsoft.com/office/powerpoint/2010/main" val="3263301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3ACF65-6AD6-875F-410B-358FF496475A}"/>
              </a:ext>
            </a:extLst>
          </p:cNvPr>
          <p:cNvSpPr>
            <a:spLocks noGrp="1"/>
          </p:cNvSpPr>
          <p:nvPr>
            <p:ph type="title"/>
          </p:nvPr>
        </p:nvSpPr>
        <p:spPr/>
        <p:txBody>
          <a:bodyPr/>
          <a:lstStyle/>
          <a:p>
            <a:r>
              <a:rPr lang="nl-NL" dirty="0"/>
              <a:t>Aanleiding</a:t>
            </a:r>
          </a:p>
        </p:txBody>
      </p:sp>
      <p:sp>
        <p:nvSpPr>
          <p:cNvPr id="3" name="Tijdelijke aanduiding voor tekst 2">
            <a:extLst>
              <a:ext uri="{FF2B5EF4-FFF2-40B4-BE49-F238E27FC236}">
                <a16:creationId xmlns:a16="http://schemas.microsoft.com/office/drawing/2014/main" id="{C5135172-4B27-4AE0-A225-146F654FB1CE}"/>
              </a:ext>
            </a:extLst>
          </p:cNvPr>
          <p:cNvSpPr>
            <a:spLocks noGrp="1"/>
          </p:cNvSpPr>
          <p:nvPr>
            <p:ph type="body" sz="quarter" idx="11"/>
          </p:nvPr>
        </p:nvSpPr>
        <p:spPr>
          <a:xfrm>
            <a:off x="539750" y="1435175"/>
            <a:ext cx="10814050" cy="4698578"/>
          </a:xfrm>
        </p:spPr>
        <p:txBody>
          <a:bodyPr vert="horz" lIns="0" tIns="0" rIns="0" bIns="0" rtlCol="0" anchor="t">
            <a:normAutofit/>
          </a:bodyPr>
          <a:lstStyle/>
          <a:p>
            <a:pPr marL="0" indent="0">
              <a:buNone/>
            </a:pPr>
            <a:r>
              <a:rPr lang="nl-NL" b="1" dirty="0"/>
              <a:t>Recente procedures in de raad</a:t>
            </a:r>
          </a:p>
          <a:p>
            <a:r>
              <a:rPr lang="nl-NL" dirty="0"/>
              <a:t>Lange Coupure</a:t>
            </a:r>
          </a:p>
          <a:p>
            <a:r>
              <a:rPr lang="nl-NL" dirty="0"/>
              <a:t>Herenweg 54</a:t>
            </a:r>
          </a:p>
          <a:p>
            <a:pPr marL="0" indent="0">
              <a:buNone/>
            </a:pPr>
            <a:endParaRPr lang="nl-NL" dirty="0"/>
          </a:p>
          <a:p>
            <a:pPr marL="0" indent="0">
              <a:buNone/>
            </a:pPr>
            <a:r>
              <a:rPr lang="nl-NL" b="1" dirty="0"/>
              <a:t>Huidige procedures in de raad</a:t>
            </a:r>
          </a:p>
          <a:p>
            <a:r>
              <a:rPr lang="nl-NL" dirty="0"/>
              <a:t>De Hoef Oostzijde 119</a:t>
            </a:r>
          </a:p>
          <a:p>
            <a:r>
              <a:rPr lang="nl-NL" dirty="0"/>
              <a:t>Baambrugse Zuwe 167, Vinkeveen</a:t>
            </a:r>
          </a:p>
          <a:p>
            <a:r>
              <a:rPr lang="nl-NL" dirty="0"/>
              <a:t>Ondernemingsweg 9, Mijdrecht (besluitnemende raad)</a:t>
            </a:r>
          </a:p>
          <a:p>
            <a:endParaRPr lang="nl-NL" dirty="0"/>
          </a:p>
          <a:p>
            <a:endParaRPr lang="nl-NL" dirty="0"/>
          </a:p>
          <a:p>
            <a:pPr marL="0" indent="0">
              <a:buNone/>
            </a:pPr>
            <a:endParaRPr lang="nl-NL" dirty="0"/>
          </a:p>
          <a:p>
            <a:pPr marL="0" indent="0">
              <a:buNone/>
            </a:pPr>
            <a:endParaRPr lang="nl-NL" dirty="0"/>
          </a:p>
        </p:txBody>
      </p:sp>
    </p:spTree>
    <p:extLst>
      <p:ext uri="{BB962C8B-B14F-4D97-AF65-F5344CB8AC3E}">
        <p14:creationId xmlns:p14="http://schemas.microsoft.com/office/powerpoint/2010/main" val="3930317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2F6D2079-77C7-8FD4-58DF-22D4E5C43FF2}"/>
              </a:ext>
            </a:extLst>
          </p:cNvPr>
          <p:cNvSpPr>
            <a:spLocks noGrp="1"/>
          </p:cNvSpPr>
          <p:nvPr>
            <p:ph type="pic" sz="quarter" idx="10"/>
          </p:nvPr>
        </p:nvSpPr>
        <p:spPr/>
        <p:txBody>
          <a:bodyPr/>
          <a:lstStyle/>
          <a:p>
            <a:endParaRPr lang="nl-NL" dirty="0"/>
          </a:p>
        </p:txBody>
      </p:sp>
      <p:sp>
        <p:nvSpPr>
          <p:cNvPr id="3" name="Titel 2">
            <a:extLst>
              <a:ext uri="{FF2B5EF4-FFF2-40B4-BE49-F238E27FC236}">
                <a16:creationId xmlns:a16="http://schemas.microsoft.com/office/drawing/2014/main" id="{FB60AF03-1FE7-AA0C-DC3A-2FC7B0D8AB9A}"/>
              </a:ext>
            </a:extLst>
          </p:cNvPr>
          <p:cNvSpPr>
            <a:spLocks noGrp="1"/>
          </p:cNvSpPr>
          <p:nvPr>
            <p:ph type="ctrTitle"/>
          </p:nvPr>
        </p:nvSpPr>
        <p:spPr>
          <a:xfrm>
            <a:off x="0" y="1224535"/>
            <a:ext cx="6182810" cy="2201723"/>
          </a:xfrm>
        </p:spPr>
        <p:txBody>
          <a:bodyPr>
            <a:normAutofit fontScale="90000"/>
          </a:bodyPr>
          <a:lstStyle/>
          <a:p>
            <a:r>
              <a:rPr lang="nl-NL" dirty="0">
                <a:latin typeface="Seaford"/>
              </a:rPr>
              <a:t>''De dingen simpel houden is vrij moeilijk. De dingen moeilijk maken is daarentegen vrij simpel.''</a:t>
            </a:r>
            <a:endParaRPr lang="nl-NL" dirty="0"/>
          </a:p>
        </p:txBody>
      </p:sp>
    </p:spTree>
    <p:extLst>
      <p:ext uri="{BB962C8B-B14F-4D97-AF65-F5344CB8AC3E}">
        <p14:creationId xmlns:p14="http://schemas.microsoft.com/office/powerpoint/2010/main" val="3505533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9B7DEA7-33AA-E684-9E9B-A6CE5DFE963B}"/>
              </a:ext>
            </a:extLst>
          </p:cNvPr>
          <p:cNvSpPr>
            <a:spLocks noGrp="1"/>
          </p:cNvSpPr>
          <p:nvPr>
            <p:ph type="title"/>
          </p:nvPr>
        </p:nvSpPr>
        <p:spPr/>
        <p:txBody>
          <a:bodyPr/>
          <a:lstStyle/>
          <a:p>
            <a:r>
              <a:rPr lang="nl-NL" dirty="0"/>
              <a:t>Welke kaders gelden bij ruimtelijke plannen?</a:t>
            </a:r>
          </a:p>
        </p:txBody>
      </p:sp>
      <p:sp>
        <p:nvSpPr>
          <p:cNvPr id="9" name="Tijdelijke aanduiding voor inhoud 8">
            <a:extLst>
              <a:ext uri="{FF2B5EF4-FFF2-40B4-BE49-F238E27FC236}">
                <a16:creationId xmlns:a16="http://schemas.microsoft.com/office/drawing/2014/main" id="{890EA0EE-98DE-C716-64D7-760A2758A111}"/>
              </a:ext>
            </a:extLst>
          </p:cNvPr>
          <p:cNvSpPr>
            <a:spLocks noGrp="1"/>
          </p:cNvSpPr>
          <p:nvPr>
            <p:ph sz="quarter" idx="14"/>
          </p:nvPr>
        </p:nvSpPr>
        <p:spPr>
          <a:xfrm>
            <a:off x="539482" y="1782415"/>
            <a:ext cx="10326440" cy="4986520"/>
          </a:xfrm>
        </p:spPr>
        <p:txBody>
          <a:bodyPr vert="horz" lIns="0" tIns="0" rIns="0" bIns="0" rtlCol="0" anchor="t">
            <a:normAutofit/>
          </a:bodyPr>
          <a:lstStyle/>
          <a:p>
            <a:r>
              <a:rPr lang="nl-NL" dirty="0">
                <a:solidFill>
                  <a:srgbClr val="1A1A1A"/>
                </a:solidFill>
                <a:ea typeface="+mn-lt"/>
                <a:cs typeface="+mn-lt"/>
              </a:rPr>
              <a:t>Gemeentelijk beleid: Structuurvisie De Ronde Venen 2030 </a:t>
            </a:r>
            <a:endParaRPr lang="nl-NL" dirty="0">
              <a:solidFill>
                <a:srgbClr val="000000"/>
              </a:solidFill>
              <a:ea typeface="+mn-lt"/>
              <a:cs typeface="+mn-lt"/>
            </a:endParaRPr>
          </a:p>
          <a:p>
            <a:pPr marL="0" indent="0">
              <a:buNone/>
            </a:pPr>
            <a:endParaRPr lang="nl-NL" sz="1400" dirty="0"/>
          </a:p>
        </p:txBody>
      </p:sp>
    </p:spTree>
    <p:extLst>
      <p:ext uri="{BB962C8B-B14F-4D97-AF65-F5344CB8AC3E}">
        <p14:creationId xmlns:p14="http://schemas.microsoft.com/office/powerpoint/2010/main" val="96747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28F1D-DE30-0124-D6B8-D1C027879B03}"/>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B875E32B-46CE-E4FD-92E1-614B325A4F21}"/>
              </a:ext>
            </a:extLst>
          </p:cNvPr>
          <p:cNvSpPr>
            <a:spLocks noGrp="1"/>
          </p:cNvSpPr>
          <p:nvPr>
            <p:ph type="title"/>
          </p:nvPr>
        </p:nvSpPr>
        <p:spPr/>
        <p:txBody>
          <a:bodyPr/>
          <a:lstStyle/>
          <a:p>
            <a:r>
              <a:rPr lang="nl-NL" dirty="0"/>
              <a:t>Welke kaders gelden bij ruimtelijke plannen?</a:t>
            </a:r>
          </a:p>
        </p:txBody>
      </p:sp>
      <p:sp>
        <p:nvSpPr>
          <p:cNvPr id="7" name="Tijdelijke aanduiding voor tekst 6">
            <a:extLst>
              <a:ext uri="{FF2B5EF4-FFF2-40B4-BE49-F238E27FC236}">
                <a16:creationId xmlns:a16="http://schemas.microsoft.com/office/drawing/2014/main" id="{37A11827-7BD7-DB4B-D00F-F6E38469F978}"/>
              </a:ext>
            </a:extLst>
          </p:cNvPr>
          <p:cNvSpPr>
            <a:spLocks noGrp="1"/>
          </p:cNvSpPr>
          <p:nvPr>
            <p:ph type="body" sz="quarter" idx="12"/>
          </p:nvPr>
        </p:nvSpPr>
        <p:spPr/>
        <p:txBody>
          <a:bodyPr vert="horz" lIns="0" tIns="0" rIns="0" bIns="0" rtlCol="0" anchor="t">
            <a:normAutofit/>
          </a:bodyPr>
          <a:lstStyle/>
          <a:p>
            <a:r>
              <a:rPr lang="nl-NL" dirty="0"/>
              <a:t>Structuurvisie De Ronde Venen 2030</a:t>
            </a:r>
          </a:p>
          <a:p>
            <a:endParaRPr lang="nl-NL" dirty="0"/>
          </a:p>
        </p:txBody>
      </p:sp>
      <p:sp>
        <p:nvSpPr>
          <p:cNvPr id="8" name="Tijdelijke aanduiding voor inhoud 7">
            <a:extLst>
              <a:ext uri="{FF2B5EF4-FFF2-40B4-BE49-F238E27FC236}">
                <a16:creationId xmlns:a16="http://schemas.microsoft.com/office/drawing/2014/main" id="{29F51322-76CD-9B93-7F6F-F75F7A457FA1}"/>
              </a:ext>
            </a:extLst>
          </p:cNvPr>
          <p:cNvSpPr>
            <a:spLocks noGrp="1"/>
          </p:cNvSpPr>
          <p:nvPr>
            <p:ph sz="quarter" idx="13"/>
          </p:nvPr>
        </p:nvSpPr>
        <p:spPr>
          <a:xfrm>
            <a:off x="539482" y="1782415"/>
            <a:ext cx="10596518" cy="4308475"/>
          </a:xfrm>
        </p:spPr>
        <p:txBody>
          <a:bodyPr vert="horz" lIns="0" tIns="0" rIns="0" bIns="0" rtlCol="0" anchor="t">
            <a:normAutofit/>
          </a:bodyPr>
          <a:lstStyle/>
          <a:p>
            <a:pPr marL="0" indent="0">
              <a:buNone/>
            </a:pPr>
            <a:endParaRPr lang="nl-NL" dirty="0"/>
          </a:p>
          <a:p>
            <a:pPr marL="0" indent="0">
              <a:buNone/>
            </a:pPr>
            <a:r>
              <a:rPr lang="nl-NL" dirty="0"/>
              <a:t>De gemeente pakt ook in ruimtelijk beleid een meer regisserende en minder uitvoerende rol. Het beleid nodigt de samenleving uit tot (vernieuwende) initiatieven, die bijdragen aan de ruimtelijke kwaliteit in De Ronde Venen. De Structuurvisie geeft de richting aan die in dit kader wordt nagestreefd. </a:t>
            </a:r>
            <a:r>
              <a:rPr lang="nl-NL" dirty="0">
                <a:highlight>
                  <a:srgbClr val="FFFF00"/>
                </a:highlight>
              </a:rPr>
              <a:t>De gemeente biedt ruimte aan ontwikkelingen en zet zich ervoor in om initiatieven niet te laten vastlopen in regels en voorschriften.</a:t>
            </a:r>
          </a:p>
          <a:p>
            <a:pPr marL="0" indent="0">
              <a:buNone/>
            </a:pPr>
            <a:endParaRPr lang="nl-NL" dirty="0"/>
          </a:p>
          <a:p>
            <a:pPr marL="0" indent="0">
              <a:buNone/>
            </a:pPr>
            <a:r>
              <a:rPr lang="nl-NL" i="1" dirty="0"/>
              <a:t>Faciliteren</a:t>
            </a:r>
            <a:r>
              <a:rPr lang="nl-NL" dirty="0"/>
              <a:t> komt 96 keer voor</a:t>
            </a:r>
          </a:p>
          <a:p>
            <a:pPr marL="0" indent="0">
              <a:buNone/>
            </a:pPr>
            <a:r>
              <a:rPr lang="nl-NL" i="1" dirty="0"/>
              <a:t>Stimuleren</a:t>
            </a:r>
            <a:r>
              <a:rPr lang="nl-NL" dirty="0"/>
              <a:t> komt 80 keer voor</a:t>
            </a:r>
          </a:p>
        </p:txBody>
      </p:sp>
    </p:spTree>
    <p:extLst>
      <p:ext uri="{BB962C8B-B14F-4D97-AF65-F5344CB8AC3E}">
        <p14:creationId xmlns:p14="http://schemas.microsoft.com/office/powerpoint/2010/main" val="3689330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276D4B-FFEB-F3B3-189A-555F5B781AED}"/>
              </a:ext>
            </a:extLst>
          </p:cNvPr>
          <p:cNvSpPr>
            <a:spLocks noGrp="1"/>
          </p:cNvSpPr>
          <p:nvPr>
            <p:ph type="title"/>
          </p:nvPr>
        </p:nvSpPr>
        <p:spPr/>
        <p:txBody>
          <a:bodyPr/>
          <a:lstStyle/>
          <a:p>
            <a:r>
              <a:rPr lang="nl-NL" dirty="0"/>
              <a:t>Welke kaders gelden bij ruimtelijke plannen?</a:t>
            </a:r>
          </a:p>
        </p:txBody>
      </p:sp>
      <p:sp>
        <p:nvSpPr>
          <p:cNvPr id="5" name="Tijdelijke aanduiding voor inhoud 4">
            <a:extLst>
              <a:ext uri="{FF2B5EF4-FFF2-40B4-BE49-F238E27FC236}">
                <a16:creationId xmlns:a16="http://schemas.microsoft.com/office/drawing/2014/main" id="{F089BF0B-195E-6C84-1DFB-AACD1F5674F1}"/>
              </a:ext>
            </a:extLst>
          </p:cNvPr>
          <p:cNvSpPr>
            <a:spLocks noGrp="1"/>
          </p:cNvSpPr>
          <p:nvPr>
            <p:ph sz="quarter" idx="14"/>
          </p:nvPr>
        </p:nvSpPr>
        <p:spPr>
          <a:xfrm>
            <a:off x="539481" y="1567543"/>
            <a:ext cx="11154885" cy="4523347"/>
          </a:xfrm>
        </p:spPr>
        <p:txBody>
          <a:bodyPr/>
          <a:lstStyle/>
          <a:p>
            <a:r>
              <a:rPr lang="nl-NL" dirty="0">
                <a:solidFill>
                  <a:srgbClr val="1A1A1A"/>
                </a:solidFill>
                <a:ea typeface="+mn-lt"/>
                <a:cs typeface="+mn-lt"/>
              </a:rPr>
              <a:t>Gemeentelijk sectoraal beleid: mobiliteits- en verkeersveiligheidsplan, groenbeleidsplan 2017-2040, visie verblijfsrecreatie, woonvisie, ruimtelijke kaders  </a:t>
            </a:r>
          </a:p>
          <a:p>
            <a:r>
              <a:rPr lang="nl-NL" dirty="0">
                <a:solidFill>
                  <a:srgbClr val="1A1A1A"/>
                </a:solidFill>
                <a:ea typeface="+mn-lt"/>
                <a:cs typeface="+mn-lt"/>
              </a:rPr>
              <a:t> Geldende wet- en regelgeving: natuur, geluid, water</a:t>
            </a:r>
          </a:p>
          <a:p>
            <a:r>
              <a:rPr lang="nl-NL" dirty="0">
                <a:solidFill>
                  <a:srgbClr val="1A1A1A"/>
                </a:solidFill>
                <a:ea typeface="+mn-lt"/>
                <a:cs typeface="+mn-lt"/>
              </a:rPr>
              <a:t>Coalitieakkoord </a:t>
            </a:r>
            <a:endParaRPr lang="nl-NL" dirty="0">
              <a:solidFill>
                <a:srgbClr val="000000"/>
              </a:solidFill>
              <a:ea typeface="+mn-lt"/>
              <a:cs typeface="+mn-lt"/>
            </a:endParaRPr>
          </a:p>
          <a:p>
            <a:r>
              <a:rPr lang="nl-NL" dirty="0">
                <a:solidFill>
                  <a:srgbClr val="1A1A1A"/>
                </a:solidFill>
                <a:ea typeface="+mn-lt"/>
                <a:cs typeface="+mn-lt"/>
              </a:rPr>
              <a:t>Goede ruimtelijke ordening:</a:t>
            </a:r>
          </a:p>
          <a:p>
            <a:pPr marL="539750" indent="-317500"/>
            <a:r>
              <a:rPr lang="nl-NL" dirty="0">
                <a:solidFill>
                  <a:srgbClr val="1A1A1A"/>
                </a:solidFill>
                <a:ea typeface="+mn-lt"/>
                <a:cs typeface="+mn-lt"/>
              </a:rPr>
              <a:t>afweging van ruimtelijke belangen</a:t>
            </a:r>
          </a:p>
          <a:p>
            <a:pPr marL="539750" indent="-317500"/>
            <a:r>
              <a:rPr lang="nl-NL" dirty="0">
                <a:solidFill>
                  <a:srgbClr val="1A1A1A"/>
                </a:solidFill>
                <a:ea typeface="+mn-lt"/>
                <a:cs typeface="+mn-lt"/>
              </a:rPr>
              <a:t>aanvaardbaar woon- en leefklimaat</a:t>
            </a:r>
          </a:p>
          <a:p>
            <a:pPr marL="539750" indent="-317500"/>
            <a:r>
              <a:rPr lang="nl-NL" dirty="0">
                <a:solidFill>
                  <a:srgbClr val="1A1A1A"/>
                </a:solidFill>
                <a:ea typeface="+mn-lt"/>
                <a:cs typeface="+mn-lt"/>
              </a:rPr>
              <a:t>niet: maatschappelijke urgentie</a:t>
            </a:r>
          </a:p>
          <a:p>
            <a:pPr marL="539750" indent="-317500"/>
            <a:r>
              <a:rPr lang="nl-NL" dirty="0">
                <a:solidFill>
                  <a:srgbClr val="1A1A1A"/>
                </a:solidFill>
                <a:ea typeface="+mn-lt"/>
                <a:cs typeface="+mn-lt"/>
              </a:rPr>
              <a:t>niet: persoonlijke overwegingen</a:t>
            </a:r>
          </a:p>
          <a:p>
            <a:r>
              <a:rPr lang="nl-NL" dirty="0">
                <a:solidFill>
                  <a:srgbClr val="1A1A1A"/>
                </a:solidFill>
                <a:ea typeface="+mn-lt"/>
                <a:cs typeface="+mn-lt"/>
              </a:rPr>
              <a:t>Ruimtelijke kaders niet appellabel</a:t>
            </a:r>
          </a:p>
          <a:p>
            <a:endParaRPr lang="nl-NL" dirty="0"/>
          </a:p>
        </p:txBody>
      </p:sp>
    </p:spTree>
    <p:extLst>
      <p:ext uri="{BB962C8B-B14F-4D97-AF65-F5344CB8AC3E}">
        <p14:creationId xmlns:p14="http://schemas.microsoft.com/office/powerpoint/2010/main" val="2770453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jdelijke aanduiding voor tekst 6">
            <a:extLst>
              <a:ext uri="{FF2B5EF4-FFF2-40B4-BE49-F238E27FC236}">
                <a16:creationId xmlns:a16="http://schemas.microsoft.com/office/drawing/2014/main" id="{C5DE0854-E429-8C46-C499-C10EAA279D98}"/>
              </a:ext>
            </a:extLst>
          </p:cNvPr>
          <p:cNvSpPr>
            <a:spLocks noGrp="1"/>
          </p:cNvSpPr>
          <p:nvPr>
            <p:ph type="body" sz="quarter" idx="12"/>
          </p:nvPr>
        </p:nvSpPr>
        <p:spPr/>
        <p:txBody>
          <a:bodyPr vert="horz" lIns="0" tIns="0" rIns="0" bIns="0" rtlCol="0" anchor="t">
            <a:normAutofit/>
          </a:bodyPr>
          <a:lstStyle/>
          <a:p>
            <a:r>
              <a:rPr lang="nl-NL" dirty="0"/>
              <a:t>Ja of nee</a:t>
            </a:r>
          </a:p>
        </p:txBody>
      </p:sp>
      <p:sp>
        <p:nvSpPr>
          <p:cNvPr id="9" name="Tijdelijke aanduiding voor inhoud 8">
            <a:extLst>
              <a:ext uri="{FF2B5EF4-FFF2-40B4-BE49-F238E27FC236}">
                <a16:creationId xmlns:a16="http://schemas.microsoft.com/office/drawing/2014/main" id="{890EA0EE-98DE-C716-64D7-760A2758A111}"/>
              </a:ext>
            </a:extLst>
          </p:cNvPr>
          <p:cNvSpPr>
            <a:spLocks noGrp="1"/>
          </p:cNvSpPr>
          <p:nvPr>
            <p:ph sz="quarter" idx="14"/>
          </p:nvPr>
        </p:nvSpPr>
        <p:spPr/>
        <p:txBody>
          <a:bodyPr vert="horz" lIns="0" tIns="0" rIns="0" bIns="0" rtlCol="0" anchor="t">
            <a:normAutofit/>
          </a:bodyPr>
          <a:lstStyle/>
          <a:p>
            <a:r>
              <a:rPr lang="nl-NL" dirty="0">
                <a:solidFill>
                  <a:srgbClr val="1A1A1A"/>
                </a:solidFill>
                <a:ea typeface="+mn-lt"/>
                <a:cs typeface="+mn-lt"/>
              </a:rPr>
              <a:t>Deugdelijk motiveren </a:t>
            </a:r>
            <a:endParaRPr lang="nl-NL" dirty="0">
              <a:solidFill>
                <a:srgbClr val="000000"/>
              </a:solidFill>
              <a:ea typeface="+mn-lt"/>
              <a:cs typeface="+mn-lt"/>
            </a:endParaRPr>
          </a:p>
          <a:p>
            <a:pPr marL="0" indent="0">
              <a:buNone/>
            </a:pPr>
            <a:endParaRPr lang="nl-NL" sz="1400" dirty="0"/>
          </a:p>
        </p:txBody>
      </p:sp>
      <p:sp>
        <p:nvSpPr>
          <p:cNvPr id="2" name="Titel 5">
            <a:extLst>
              <a:ext uri="{FF2B5EF4-FFF2-40B4-BE49-F238E27FC236}">
                <a16:creationId xmlns:a16="http://schemas.microsoft.com/office/drawing/2014/main" id="{CE9F293B-B509-3C81-56FD-D1D60BFB448C}"/>
              </a:ext>
            </a:extLst>
          </p:cNvPr>
          <p:cNvSpPr txBox="1">
            <a:spLocks/>
          </p:cNvSpPr>
          <p:nvPr/>
        </p:nvSpPr>
        <p:spPr>
          <a:xfrm>
            <a:off x="342900" y="540000"/>
            <a:ext cx="9677400" cy="632233"/>
          </a:xfrm>
          <a:prstGeom prst="rect">
            <a:avLst/>
          </a:prstGeom>
        </p:spPr>
        <p:txBody>
          <a:bodyPr vert="horz" wrap="none" lIns="0" tIns="0" rIns="0" bIns="0" rtlCol="0" anchor="t" anchorCtr="0">
            <a:normAutofit/>
          </a:bodyPr>
          <a:lstStyle>
            <a:lvl1pPr algn="l" defTabSz="914400" rtl="0" eaLnBrk="1" latinLnBrk="0" hangingPunct="1">
              <a:lnSpc>
                <a:spcPct val="90000"/>
              </a:lnSpc>
              <a:spcBef>
                <a:spcPct val="0"/>
              </a:spcBef>
              <a:buNone/>
              <a:defRPr sz="4000" b="1" kern="1200">
                <a:solidFill>
                  <a:srgbClr val="009C8B"/>
                </a:solidFill>
                <a:latin typeface="+mj-lt"/>
                <a:ea typeface="+mj-ea"/>
                <a:cs typeface="+mj-cs"/>
              </a:defRPr>
            </a:lvl1pPr>
          </a:lstStyle>
          <a:p>
            <a:r>
              <a:rPr lang="nl-NL" dirty="0"/>
              <a:t>Rol raad bij besluitvorming ruimtelijke plannen</a:t>
            </a:r>
          </a:p>
        </p:txBody>
      </p:sp>
    </p:spTree>
    <p:extLst>
      <p:ext uri="{BB962C8B-B14F-4D97-AF65-F5344CB8AC3E}">
        <p14:creationId xmlns:p14="http://schemas.microsoft.com/office/powerpoint/2010/main" val="766679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BDC4B-C048-93B7-482F-AD30DC836484}"/>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1D6DCB0D-2A30-B08B-D88D-E8117348FDB4}"/>
              </a:ext>
            </a:extLst>
          </p:cNvPr>
          <p:cNvSpPr>
            <a:spLocks noGrp="1"/>
          </p:cNvSpPr>
          <p:nvPr>
            <p:ph type="title"/>
          </p:nvPr>
        </p:nvSpPr>
        <p:spPr>
          <a:xfrm>
            <a:off x="342900" y="540000"/>
            <a:ext cx="9677400" cy="632233"/>
          </a:xfrm>
        </p:spPr>
        <p:txBody>
          <a:bodyPr/>
          <a:lstStyle/>
          <a:p>
            <a:r>
              <a:rPr lang="nl-NL" dirty="0"/>
              <a:t>Rol raad bij besluitvorming ruimtelijke plannen</a:t>
            </a:r>
          </a:p>
        </p:txBody>
      </p:sp>
      <p:sp>
        <p:nvSpPr>
          <p:cNvPr id="7" name="Tijdelijke aanduiding voor tekst 6">
            <a:extLst>
              <a:ext uri="{FF2B5EF4-FFF2-40B4-BE49-F238E27FC236}">
                <a16:creationId xmlns:a16="http://schemas.microsoft.com/office/drawing/2014/main" id="{5C873917-3951-7CD1-CDD4-5A2F2B672FD1}"/>
              </a:ext>
            </a:extLst>
          </p:cNvPr>
          <p:cNvSpPr>
            <a:spLocks noGrp="1"/>
          </p:cNvSpPr>
          <p:nvPr>
            <p:ph type="body" sz="quarter" idx="12"/>
          </p:nvPr>
        </p:nvSpPr>
        <p:spPr/>
        <p:txBody>
          <a:bodyPr vert="horz" lIns="0" tIns="0" rIns="0" bIns="0" rtlCol="0" anchor="t">
            <a:normAutofit/>
          </a:bodyPr>
          <a:lstStyle/>
          <a:p>
            <a:r>
              <a:rPr lang="nl-NL" dirty="0"/>
              <a:t>Ja of nee</a:t>
            </a:r>
          </a:p>
        </p:txBody>
      </p:sp>
      <p:sp>
        <p:nvSpPr>
          <p:cNvPr id="8" name="Tijdelijke aanduiding voor inhoud 7">
            <a:extLst>
              <a:ext uri="{FF2B5EF4-FFF2-40B4-BE49-F238E27FC236}">
                <a16:creationId xmlns:a16="http://schemas.microsoft.com/office/drawing/2014/main" id="{00ABB04F-0090-B615-127F-93B43B16DC30}"/>
              </a:ext>
            </a:extLst>
          </p:cNvPr>
          <p:cNvSpPr>
            <a:spLocks noGrp="1"/>
          </p:cNvSpPr>
          <p:nvPr>
            <p:ph sz="quarter" idx="13"/>
          </p:nvPr>
        </p:nvSpPr>
        <p:spPr/>
        <p:txBody>
          <a:bodyPr vert="horz" lIns="0" tIns="0" rIns="0" bIns="0" rtlCol="0" anchor="t">
            <a:normAutofit fontScale="85000" lnSpcReduction="20000"/>
          </a:bodyPr>
          <a:lstStyle/>
          <a:p>
            <a:pPr marL="0" indent="0">
              <a:buNone/>
            </a:pPr>
            <a:r>
              <a:rPr lang="nl-NL" dirty="0"/>
              <a:t>Art 3,46 Algemene Wet Bestuursrecht </a:t>
            </a:r>
          </a:p>
          <a:p>
            <a:pPr marL="0" indent="0">
              <a:buNone/>
            </a:pPr>
            <a:r>
              <a:rPr lang="nl-NL" dirty="0"/>
              <a:t>Een besluit dient te berusten op een deugdelijke motivering.</a:t>
            </a:r>
          </a:p>
          <a:p>
            <a:pPr marL="0" indent="0">
              <a:buNone/>
            </a:pPr>
            <a:r>
              <a:rPr lang="nl-NL" b="1" dirty="0"/>
              <a:t>Vaste jurisprudentie</a:t>
            </a:r>
            <a:endParaRPr lang="nl-NL" dirty="0"/>
          </a:p>
          <a:p>
            <a:pPr marL="0" indent="0">
              <a:buNone/>
            </a:pPr>
            <a:r>
              <a:rPr lang="nl-NL" dirty="0"/>
              <a:t>In het verslag van de raadsvergadering van 10 februari 2015 zijn de verschillende betogen en opmerkingen van de onderscheidene raadsleden, namens hun fractie, en van de wethouder opgenomen</a:t>
            </a:r>
            <a:r>
              <a:rPr lang="nl-NL" dirty="0">
                <a:highlight>
                  <a:srgbClr val="FFFF00"/>
                </a:highlight>
              </a:rPr>
              <a:t>. Uit deze interne beraadslagingen van de raad kan in dit geval echter niet eenduidig worden afgeleid op grond van welke argumenten de raad heeft geweigerd het plan vast te stellen. Niet duidelijk is hoe de diverse door raadsleden genoemde algemene argumenten op het voorliggende concrete geval zijn toegepast, wat de afweging van argumenten van de raad is geweest en wat bij die afweging voor de raad doorslaggevend was</a:t>
            </a:r>
          </a:p>
          <a:p>
            <a:pPr marL="0" indent="0">
              <a:buNone/>
            </a:pPr>
            <a:r>
              <a:rPr lang="nl-NL" dirty="0">
                <a:highlight>
                  <a:srgbClr val="FFFF00"/>
                </a:highlight>
              </a:rPr>
              <a:t>In het bijzonder acht de Afdeling hierbij van belang dat het voorstel dat aan de raad was voorgelegd ertoe strekte dat het bestemmingsplan zou worden vastgesteld en daartoe een motivering bevatte. In de toelichting bij het bestemmingsplan is uitgebreid op diverse ruimtelijke aspecten ingegaan, </a:t>
            </a:r>
            <a:r>
              <a:rPr lang="nl-NL" dirty="0"/>
              <a:t>bijvoorbeeld op de gevolgen van het plan voor het nabijgelegen Natura-2000 gebied, en is geconcludeerd dat het plan in overeenstemming is met een goede ruimtelijke ordening. </a:t>
            </a:r>
          </a:p>
        </p:txBody>
      </p:sp>
      <p:sp>
        <p:nvSpPr>
          <p:cNvPr id="9" name="Tijdelijke aanduiding voor inhoud 8">
            <a:extLst>
              <a:ext uri="{FF2B5EF4-FFF2-40B4-BE49-F238E27FC236}">
                <a16:creationId xmlns:a16="http://schemas.microsoft.com/office/drawing/2014/main" id="{C1520EE2-D0D7-4777-D841-ECBDC7D3CEA4}"/>
              </a:ext>
            </a:extLst>
          </p:cNvPr>
          <p:cNvSpPr>
            <a:spLocks noGrp="1"/>
          </p:cNvSpPr>
          <p:nvPr>
            <p:ph sz="quarter" idx="14"/>
          </p:nvPr>
        </p:nvSpPr>
        <p:spPr/>
        <p:txBody>
          <a:bodyPr vert="horz" lIns="0" tIns="0" rIns="0" bIns="0" rtlCol="0" anchor="t">
            <a:normAutofit/>
          </a:bodyPr>
          <a:lstStyle/>
          <a:p>
            <a:r>
              <a:rPr lang="nl-NL" dirty="0">
                <a:solidFill>
                  <a:srgbClr val="1A1A1A"/>
                </a:solidFill>
                <a:ea typeface="+mn-lt"/>
                <a:cs typeface="+mn-lt"/>
              </a:rPr>
              <a:t>Deugdelijk motiveren </a:t>
            </a:r>
            <a:endParaRPr lang="nl-NL" dirty="0">
              <a:solidFill>
                <a:srgbClr val="000000"/>
              </a:solidFill>
              <a:ea typeface="+mn-lt"/>
              <a:cs typeface="+mn-lt"/>
            </a:endParaRPr>
          </a:p>
          <a:p>
            <a:pPr marL="0" indent="0">
              <a:buNone/>
            </a:pPr>
            <a:endParaRPr lang="nl-NL" sz="1400" dirty="0"/>
          </a:p>
        </p:txBody>
      </p:sp>
    </p:spTree>
    <p:extLst>
      <p:ext uri="{BB962C8B-B14F-4D97-AF65-F5344CB8AC3E}">
        <p14:creationId xmlns:p14="http://schemas.microsoft.com/office/powerpoint/2010/main" val="2608794720"/>
      </p:ext>
    </p:extLst>
  </p:cSld>
  <p:clrMapOvr>
    <a:masterClrMapping/>
  </p:clrMapOvr>
</p:sld>
</file>

<file path=ppt/theme/theme1.xml><?xml version="1.0" encoding="utf-8"?>
<a:theme xmlns:a="http://schemas.openxmlformats.org/drawingml/2006/main" name="Kantoorthema">
  <a:themeElements>
    <a:clrScheme name="De Ronde Venen">
      <a:dk1>
        <a:sysClr val="windowText" lastClr="000000"/>
      </a:dk1>
      <a:lt1>
        <a:sysClr val="window" lastClr="FFFFFF"/>
      </a:lt1>
      <a:dk2>
        <a:srgbClr val="44546A"/>
      </a:dk2>
      <a:lt2>
        <a:srgbClr val="E7E6E6"/>
      </a:lt2>
      <a:accent1>
        <a:srgbClr val="009C8B"/>
      </a:accent1>
      <a:accent2>
        <a:srgbClr val="205C52"/>
      </a:accent2>
      <a:accent3>
        <a:srgbClr val="B36100"/>
      </a:accent3>
      <a:accent4>
        <a:srgbClr val="E12F12"/>
      </a:accent4>
      <a:accent5>
        <a:srgbClr val="9D1DAC"/>
      </a:accent5>
      <a:accent6>
        <a:srgbClr val="007BBC"/>
      </a:accent6>
      <a:hlink>
        <a:srgbClr val="9D1DAC"/>
      </a:hlink>
      <a:folHlink>
        <a:srgbClr val="F48E03"/>
      </a:folHlink>
    </a:clrScheme>
    <a:fontScheme name="De Ronde Venen 2024">
      <a:majorFont>
        <a:latin typeface="Seaford"/>
        <a:ea typeface=""/>
        <a:cs typeface=""/>
      </a:majorFont>
      <a:minorFont>
        <a:latin typeface="Seafor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sjabloon De Ronde Venen" id="{E51E3141-AC34-40D7-9E16-8873541F99B8}" vid="{D15E472B-C03C-41F3-83D4-E178C61D108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f9d09fab-8f0b-48c1-8135-92bd74b96537">
      <Terms xmlns="http://schemas.microsoft.com/office/infopath/2007/PartnerControls"/>
    </lcf76f155ced4ddcb4097134ff3c332f>
    <_ip_UnifiedCompliancePolicyProperties xmlns="http://schemas.microsoft.com/sharepoint/v3" xsi:nil="true"/>
    <TaxCatchAll xmlns="c035619f-bc39-404f-ba24-5c856add935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8CD3D138E59849970E680BBD41D3E5" ma:contentTypeVersion="17" ma:contentTypeDescription="Een nieuw document maken." ma:contentTypeScope="" ma:versionID="ff0d69f329e97097c0eb1c8793170e5b">
  <xsd:schema xmlns:xsd="http://www.w3.org/2001/XMLSchema" xmlns:xs="http://www.w3.org/2001/XMLSchema" xmlns:p="http://schemas.microsoft.com/office/2006/metadata/properties" xmlns:ns1="http://schemas.microsoft.com/sharepoint/v3" xmlns:ns2="f9d09fab-8f0b-48c1-8135-92bd74b96537" xmlns:ns3="c035619f-bc39-404f-ba24-5c856add935a" targetNamespace="http://schemas.microsoft.com/office/2006/metadata/properties" ma:root="true" ma:fieldsID="ff8a499c650ee90c3e3ba9d4b6bd5273" ns1:_="" ns2:_="" ns3:_="">
    <xsd:import namespace="http://schemas.microsoft.com/sharepoint/v3"/>
    <xsd:import namespace="f9d09fab-8f0b-48c1-8135-92bd74b96537"/>
    <xsd:import namespace="c035619f-bc39-404f-ba24-5c856add935a"/>
    <xsd:element name="properties">
      <xsd:complexType>
        <xsd:sequence>
          <xsd:element name="documentManagement">
            <xsd:complexType>
              <xsd:all>
                <xsd:element ref="ns1:_ip_UnifiedCompliancePolicyProperties" minOccurs="0"/>
                <xsd:element ref="ns1:_ip_UnifiedCompliancePolicyUIAction" minOccurs="0"/>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3:SharedWithUsers" minOccurs="0"/>
                <xsd:element ref="ns3:SharedWithDetails"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8" nillable="true" ma:displayName="Eigenschappen van het geïntegreerd beleid voor naleving" ma:hidden="true" ma:internalName="_ip_UnifiedCompliancePolicyProperties">
      <xsd:simpleType>
        <xsd:restriction base="dms:Note"/>
      </xsd:simpleType>
    </xsd:element>
    <xsd:element name="_ip_UnifiedCompliancePolicyUIAction" ma:index="9" nillable="true" ma:displayName="Actie van de gebruikersinterface van het geïntegreerd beleid voor naleving"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d09fab-8f0b-48c1-8135-92bd74b96537"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12554b14-011f-4864-8a2b-03e19820562f"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Location" ma:index="23" nillable="true" ma:displayName="Location" ma:descrip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35619f-bc39-404f-ba24-5c856add935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5ec2c19-0d46-4e30-80e5-eff22b1de4a3}" ma:internalName="TaxCatchAll" ma:showField="CatchAllData" ma:web="c035619f-bc39-404f-ba24-5c856add935a">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C60EA53-8ECF-4880-B012-4D3E1F9A941D}">
  <ds:schemaRefs>
    <ds:schemaRef ds:uri="http://www.w3.org/XML/1998/namespace"/>
    <ds:schemaRef ds:uri="http://schemas.microsoft.com/office/infopath/2007/PartnerControls"/>
    <ds:schemaRef ds:uri="fa03bef0-8ddd-4ea9-8a49-596cd1355268"/>
    <ds:schemaRef ds:uri="http://schemas.microsoft.com/office/2006/documentManagement/types"/>
    <ds:schemaRef ds:uri="http://purl.org/dc/dcmitype/"/>
    <ds:schemaRef ds:uri="c035619f-bc39-404f-ba24-5c856add935a"/>
    <ds:schemaRef ds:uri="http://purl.org/dc/terms/"/>
    <ds:schemaRef ds:uri="http://purl.org/dc/elements/1.1/"/>
    <ds:schemaRef ds:uri="http://schemas.openxmlformats.org/package/2006/metadata/core-properties"/>
    <ds:schemaRef ds:uri="http://schemas.microsoft.com/office/2006/metadata/properties"/>
    <ds:schemaRef ds:uri="d075696d-fceb-49db-b945-5d2d89ec5561"/>
  </ds:schemaRefs>
</ds:datastoreItem>
</file>

<file path=customXml/itemProps2.xml><?xml version="1.0" encoding="utf-8"?>
<ds:datastoreItem xmlns:ds="http://schemas.openxmlformats.org/officeDocument/2006/customXml" ds:itemID="{7EC15E69-C93B-4EA0-9B8B-5A814D68A597}">
  <ds:schemaRefs>
    <ds:schemaRef ds:uri="http://schemas.microsoft.com/sharepoint/v3/contenttype/forms"/>
  </ds:schemaRefs>
</ds:datastoreItem>
</file>

<file path=customXml/itemProps3.xml><?xml version="1.0" encoding="utf-8"?>
<ds:datastoreItem xmlns:ds="http://schemas.openxmlformats.org/officeDocument/2006/customXml" ds:itemID="{7099EC36-95D6-452C-8201-312AB1645278}"/>
</file>

<file path=customXml/itemProps4.xml><?xml version="1.0" encoding="utf-8"?>
<ds:datastoreItem xmlns:ds="http://schemas.openxmlformats.org/officeDocument/2006/customXml" ds:itemID="{C92C5128-DF55-4DA9-9A0C-36E43FF5A4CB}">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0</TotalTime>
  <Words>1019</Words>
  <Application>Microsoft Office PowerPoint</Application>
  <PresentationFormat>Breedbeeld</PresentationFormat>
  <Paragraphs>121</Paragraphs>
  <Slides>20</Slides>
  <Notes>5</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20</vt:i4>
      </vt:variant>
    </vt:vector>
  </HeadingPairs>
  <TitlesOfParts>
    <vt:vector size="24" baseType="lpstr">
      <vt:lpstr>Aptos</vt:lpstr>
      <vt:lpstr>Arial</vt:lpstr>
      <vt:lpstr>Seaford</vt:lpstr>
      <vt:lpstr>Kantoorthema</vt:lpstr>
      <vt:lpstr>Juridisch kader bij ruimtelijke besluitvorming</vt:lpstr>
      <vt:lpstr>Inhoud</vt:lpstr>
      <vt:lpstr>Aanleiding</vt:lpstr>
      <vt:lpstr>''De dingen simpel houden is vrij moeilijk. De dingen moeilijk maken is daarentegen vrij simpel.''</vt:lpstr>
      <vt:lpstr>Welke kaders gelden bij ruimtelijke plannen?</vt:lpstr>
      <vt:lpstr>Welke kaders gelden bij ruimtelijke plannen?</vt:lpstr>
      <vt:lpstr>Welke kaders gelden bij ruimtelijke plannen?</vt:lpstr>
      <vt:lpstr>PowerPoint-presentatie</vt:lpstr>
      <vt:lpstr>Rol raad bij besluitvorming ruimtelijke plannen</vt:lpstr>
      <vt:lpstr>PowerPoint-presentatie</vt:lpstr>
      <vt:lpstr>De Omgevingswet</vt:lpstr>
      <vt:lpstr>De Omgevingswet</vt:lpstr>
      <vt:lpstr>Voorstellen en geplande rondrit</vt:lpstr>
      <vt:lpstr>De Hoef Oostzijde 119</vt:lpstr>
      <vt:lpstr>De Hoef Oostzijde 119</vt:lpstr>
      <vt:lpstr>De Hoef Oostzijde 119</vt:lpstr>
      <vt:lpstr>Baambrugse Zuwe 167, Vinkeveen</vt:lpstr>
      <vt:lpstr>Baambrugse Zuwe 167, Vinkeveen</vt:lpstr>
      <vt:lpstr>Baambrugse Zuwe 167, Vinkeveen</vt:lpstr>
      <vt:lpstr>Neem een besluit, samen vooruit!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Lisa van Hasselt</cp:lastModifiedBy>
  <cp:revision>52</cp:revision>
  <dcterms:created xsi:type="dcterms:W3CDTF">2024-10-14T10:36:19Z</dcterms:created>
  <dcterms:modified xsi:type="dcterms:W3CDTF">2024-11-06T18:02:16Z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0x010100E38CD3D138E59849970E680BBD41D3E5</vt:lpwstr>
  </property>
  <property fmtid="{D5CDD505-2E9C-101B-9397-08002B2CF9AE}" pid="3" name="MediaServiceImageTags">
    <vt:lpwstr/>
  </property>
  <property fmtid="{D5CDD505-2E9C-101B-9397-08002B2CF9AE}" pid="4" name="_dlc_DocIdItemGuid">
    <vt:lpwstr>212f3617-db3b-4f0f-83e3-6b3ff6a49ace</vt:lpwstr>
  </property>
</Properties>
</file>