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5"/>
    <p:sldMasterId id="2147483670" r:id="rId6"/>
  </p:sldMasterIdLst>
  <p:notesMasterIdLst>
    <p:notesMasterId r:id="rId32"/>
  </p:notesMasterIdLst>
  <p:sldIdLst>
    <p:sldId id="286" r:id="rId7"/>
    <p:sldId id="288" r:id="rId8"/>
    <p:sldId id="290" r:id="rId9"/>
    <p:sldId id="294" r:id="rId10"/>
    <p:sldId id="287" r:id="rId11"/>
    <p:sldId id="309" r:id="rId12"/>
    <p:sldId id="295" r:id="rId13"/>
    <p:sldId id="289" r:id="rId14"/>
    <p:sldId id="293" r:id="rId15"/>
    <p:sldId id="292" r:id="rId16"/>
    <p:sldId id="311" r:id="rId17"/>
    <p:sldId id="310" r:id="rId18"/>
    <p:sldId id="291" r:id="rId19"/>
    <p:sldId id="300" r:id="rId20"/>
    <p:sldId id="296" r:id="rId21"/>
    <p:sldId id="297" r:id="rId22"/>
    <p:sldId id="299" r:id="rId23"/>
    <p:sldId id="303" r:id="rId24"/>
    <p:sldId id="298" r:id="rId25"/>
    <p:sldId id="304" r:id="rId26"/>
    <p:sldId id="305" r:id="rId27"/>
    <p:sldId id="306" r:id="rId28"/>
    <p:sldId id="302" r:id="rId29"/>
    <p:sldId id="307" r:id="rId30"/>
    <p:sldId id="308" r:id="rId31"/>
  </p:sldIdLst>
  <p:sldSz cx="9144000" cy="6858000" type="screen4x3"/>
  <p:notesSz cx="6858000" cy="9144000"/>
  <p:defaultTextStyle>
    <a:defPPr>
      <a:defRPr lang="nl-NL"/>
    </a:defPPr>
    <a:lvl1pPr algn="l" rtl="0" fontAlgn="base">
      <a:spcBef>
        <a:spcPct val="50000"/>
      </a:spcBef>
      <a:spcAft>
        <a:spcPct val="0"/>
      </a:spcAft>
      <a:defRPr sz="1600" b="1"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1600" b="1"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1600" b="1"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1600" b="1"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1600" b="1"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600" b="1"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600" b="1"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600" b="1"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600" b="1"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2119"/>
    <a:srgbClr val="F18E00"/>
    <a:srgbClr val="34B4E4"/>
    <a:srgbClr val="0071B9"/>
    <a:srgbClr val="B1C800"/>
    <a:srgbClr val="93107E"/>
    <a:srgbClr val="0097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7D07DF2-4E56-4289-9773-31AFBE455A0F}" v="10" dt="2024-01-24T09:27:05.731"/>
    <p1510:client id="{9ED395E6-137D-4E30-BC32-564FF156304F}" v="161" dt="2024-01-23T22:05:15.1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576" autoAdjust="0"/>
  </p:normalViewPr>
  <p:slideViewPr>
    <p:cSldViewPr>
      <p:cViewPr varScale="1">
        <p:scale>
          <a:sx n="72" d="100"/>
          <a:sy n="72" d="100"/>
        </p:scale>
        <p:origin x="61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21" Type="http://schemas.openxmlformats.org/officeDocument/2006/relationships/slide" Target="slides/slide15.xml"/><Relationship Id="rId34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notesMaster" Target="notesMasters/notesMaster1.xml"/><Relationship Id="rId37" Type="http://schemas.microsoft.com/office/2016/11/relationships/changesInfo" Target="changesInfos/changesInfo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35" Type="http://schemas.openxmlformats.org/officeDocument/2006/relationships/theme" Target="theme/theme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8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ter Verheij" userId="e3d7c9c7-89e5-45b2-aac8-4f38919fcb62" providerId="ADAL" clId="{57D07DF2-4E56-4289-9773-31AFBE455A0F}"/>
    <pc:docChg chg="modSld">
      <pc:chgData name="Peter Verheij" userId="e3d7c9c7-89e5-45b2-aac8-4f38919fcb62" providerId="ADAL" clId="{57D07DF2-4E56-4289-9773-31AFBE455A0F}" dt="2024-01-24T09:27:05.731" v="9" actId="1076"/>
      <pc:docMkLst>
        <pc:docMk/>
      </pc:docMkLst>
      <pc:sldChg chg="addSp delSp modSp">
        <pc:chgData name="Peter Verheij" userId="e3d7c9c7-89e5-45b2-aac8-4f38919fcb62" providerId="ADAL" clId="{57D07DF2-4E56-4289-9773-31AFBE455A0F}" dt="2024-01-24T09:27:05.731" v="9" actId="1076"/>
        <pc:sldMkLst>
          <pc:docMk/>
          <pc:sldMk cId="2617556326" sldId="311"/>
        </pc:sldMkLst>
        <pc:picChg chg="add mod">
          <ac:chgData name="Peter Verheij" userId="e3d7c9c7-89e5-45b2-aac8-4f38919fcb62" providerId="ADAL" clId="{57D07DF2-4E56-4289-9773-31AFBE455A0F}" dt="2024-01-24T09:27:05.731" v="9" actId="1076"/>
          <ac:picMkLst>
            <pc:docMk/>
            <pc:sldMk cId="2617556326" sldId="311"/>
            <ac:picMk id="2" creationId="{5F1630FC-6225-7CDC-7DEF-CEAFAACF2A49}"/>
          </ac:picMkLst>
        </pc:picChg>
        <pc:picChg chg="add del">
          <ac:chgData name="Peter Verheij" userId="e3d7c9c7-89e5-45b2-aac8-4f38919fcb62" providerId="ADAL" clId="{57D07DF2-4E56-4289-9773-31AFBE455A0F}" dt="2024-01-24T09:26:22.037" v="2" actId="478"/>
          <ac:picMkLst>
            <pc:docMk/>
            <pc:sldMk cId="2617556326" sldId="311"/>
            <ac:picMk id="1026" creationId="{CFF6A2A8-4886-B33C-5623-25274D2F4B2E}"/>
          </ac:picMkLst>
        </pc:picChg>
      </pc:sldChg>
    </pc:docChg>
  </pc:docChgLst>
  <pc:docChgLst>
    <pc:chgData name="Peter Verheij" userId="e3d7c9c7-89e5-45b2-aac8-4f38919fcb62" providerId="ADAL" clId="{123853F0-C591-4624-B68D-BA498CF7C2E3}"/>
    <pc:docChg chg="undo custSel addSld delSld modSld sldOrd">
      <pc:chgData name="Peter Verheij" userId="e3d7c9c7-89e5-45b2-aac8-4f38919fcb62" providerId="ADAL" clId="{123853F0-C591-4624-B68D-BA498CF7C2E3}" dt="2024-01-13T18:45:07.011" v="2152" actId="20577"/>
      <pc:docMkLst>
        <pc:docMk/>
      </pc:docMkLst>
      <pc:sldChg chg="modSp mod">
        <pc:chgData name="Peter Verheij" userId="e3d7c9c7-89e5-45b2-aac8-4f38919fcb62" providerId="ADAL" clId="{123853F0-C591-4624-B68D-BA498CF7C2E3}" dt="2024-01-13T15:21:12.526" v="185" actId="113"/>
        <pc:sldMkLst>
          <pc:docMk/>
          <pc:sldMk cId="0" sldId="286"/>
        </pc:sldMkLst>
        <pc:spChg chg="mod">
          <ac:chgData name="Peter Verheij" userId="e3d7c9c7-89e5-45b2-aac8-4f38919fcb62" providerId="ADAL" clId="{123853F0-C591-4624-B68D-BA498CF7C2E3}" dt="2024-01-13T15:21:12.526" v="185" actId="113"/>
          <ac:spMkLst>
            <pc:docMk/>
            <pc:sldMk cId="0" sldId="286"/>
            <ac:spMk id="782338" creationId="{A73F554E-EF61-B52E-ED89-8EA08670132D}"/>
          </ac:spMkLst>
        </pc:spChg>
        <pc:spChg chg="mod">
          <ac:chgData name="Peter Verheij" userId="e3d7c9c7-89e5-45b2-aac8-4f38919fcb62" providerId="ADAL" clId="{123853F0-C591-4624-B68D-BA498CF7C2E3}" dt="2024-01-13T15:20:31.062" v="81" actId="20577"/>
          <ac:spMkLst>
            <pc:docMk/>
            <pc:sldMk cId="0" sldId="286"/>
            <ac:spMk id="782340" creationId="{2B33310B-A831-C20C-C15A-1857F0A81741}"/>
          </ac:spMkLst>
        </pc:spChg>
        <pc:spChg chg="mod">
          <ac:chgData name="Peter Verheij" userId="e3d7c9c7-89e5-45b2-aac8-4f38919fcb62" providerId="ADAL" clId="{123853F0-C591-4624-B68D-BA498CF7C2E3}" dt="2024-01-13T15:20:15.099" v="47" actId="20577"/>
          <ac:spMkLst>
            <pc:docMk/>
            <pc:sldMk cId="0" sldId="286"/>
            <ac:spMk id="782341" creationId="{F2D7B9C0-6E6A-2F6A-4C55-334CE2814E43}"/>
          </ac:spMkLst>
        </pc:spChg>
      </pc:sldChg>
      <pc:sldChg chg="addSp delSp modSp mod">
        <pc:chgData name="Peter Verheij" userId="e3d7c9c7-89e5-45b2-aac8-4f38919fcb62" providerId="ADAL" clId="{123853F0-C591-4624-B68D-BA498CF7C2E3}" dt="2024-01-13T18:44:21.628" v="2110" actId="1076"/>
        <pc:sldMkLst>
          <pc:docMk/>
          <pc:sldMk cId="0" sldId="287"/>
        </pc:sldMkLst>
        <pc:spChg chg="del mod">
          <ac:chgData name="Peter Verheij" userId="e3d7c9c7-89e5-45b2-aac8-4f38919fcb62" providerId="ADAL" clId="{123853F0-C591-4624-B68D-BA498CF7C2E3}" dt="2024-01-13T18:44:15.908" v="2109" actId="478"/>
          <ac:spMkLst>
            <pc:docMk/>
            <pc:sldMk cId="0" sldId="287"/>
            <ac:spMk id="783363" creationId="{9B51CF71-C44B-506E-D2C1-489629316F4A}"/>
          </ac:spMkLst>
        </pc:spChg>
        <pc:spChg chg="mod">
          <ac:chgData name="Peter Verheij" userId="e3d7c9c7-89e5-45b2-aac8-4f38919fcb62" providerId="ADAL" clId="{123853F0-C591-4624-B68D-BA498CF7C2E3}" dt="2024-01-13T18:44:21.628" v="2110" actId="1076"/>
          <ac:spMkLst>
            <pc:docMk/>
            <pc:sldMk cId="0" sldId="287"/>
            <ac:spMk id="783369" creationId="{6EAE5989-5BD3-5701-5B5B-C8143FA513A7}"/>
          </ac:spMkLst>
        </pc:spChg>
        <pc:picChg chg="add mod">
          <ac:chgData name="Peter Verheij" userId="e3d7c9c7-89e5-45b2-aac8-4f38919fcb62" providerId="ADAL" clId="{123853F0-C591-4624-B68D-BA498CF7C2E3}" dt="2024-01-13T18:22:50.485" v="1668" actId="1076"/>
          <ac:picMkLst>
            <pc:docMk/>
            <pc:sldMk cId="0" sldId="287"/>
            <ac:picMk id="2" creationId="{0E6EAFB4-63B5-5445-1051-ADF037C7D0D6}"/>
          </ac:picMkLst>
        </pc:picChg>
      </pc:sldChg>
      <pc:sldChg chg="new del">
        <pc:chgData name="Peter Verheij" userId="e3d7c9c7-89e5-45b2-aac8-4f38919fcb62" providerId="ADAL" clId="{123853F0-C591-4624-B68D-BA498CF7C2E3}" dt="2024-01-13T15:22:54.282" v="317" actId="680"/>
        <pc:sldMkLst>
          <pc:docMk/>
          <pc:sldMk cId="603248729" sldId="288"/>
        </pc:sldMkLst>
      </pc:sldChg>
      <pc:sldChg chg="addSp modSp new mod ord">
        <pc:chgData name="Peter Verheij" userId="e3d7c9c7-89e5-45b2-aac8-4f38919fcb62" providerId="ADAL" clId="{123853F0-C591-4624-B68D-BA498CF7C2E3}" dt="2024-01-13T15:24:28.433" v="490" actId="1076"/>
        <pc:sldMkLst>
          <pc:docMk/>
          <pc:sldMk cId="2371164616" sldId="288"/>
        </pc:sldMkLst>
        <pc:spChg chg="mod">
          <ac:chgData name="Peter Verheij" userId="e3d7c9c7-89e5-45b2-aac8-4f38919fcb62" providerId="ADAL" clId="{123853F0-C591-4624-B68D-BA498CF7C2E3}" dt="2024-01-13T15:23:00.755" v="329" actId="20577"/>
          <ac:spMkLst>
            <pc:docMk/>
            <pc:sldMk cId="2371164616" sldId="288"/>
            <ac:spMk id="2" creationId="{695596CF-46FD-8CD9-B219-0778CC864DF0}"/>
          </ac:spMkLst>
        </pc:spChg>
        <pc:spChg chg="mod">
          <ac:chgData name="Peter Verheij" userId="e3d7c9c7-89e5-45b2-aac8-4f38919fcb62" providerId="ADAL" clId="{123853F0-C591-4624-B68D-BA498CF7C2E3}" dt="2024-01-13T15:23:39.211" v="484" actId="5793"/>
          <ac:spMkLst>
            <pc:docMk/>
            <pc:sldMk cId="2371164616" sldId="288"/>
            <ac:spMk id="3" creationId="{64BB5FA4-74A8-8F91-0AAB-0D4590E97F95}"/>
          </ac:spMkLst>
        </pc:spChg>
        <pc:picChg chg="add mod">
          <ac:chgData name="Peter Verheij" userId="e3d7c9c7-89e5-45b2-aac8-4f38919fcb62" providerId="ADAL" clId="{123853F0-C591-4624-B68D-BA498CF7C2E3}" dt="2024-01-13T15:24:08.842" v="488" actId="1076"/>
          <ac:picMkLst>
            <pc:docMk/>
            <pc:sldMk cId="2371164616" sldId="288"/>
            <ac:picMk id="4" creationId="{B0B6BB6D-F8AB-4DDE-643D-C94578D130FA}"/>
          </ac:picMkLst>
        </pc:picChg>
        <pc:picChg chg="add mod">
          <ac:chgData name="Peter Verheij" userId="e3d7c9c7-89e5-45b2-aac8-4f38919fcb62" providerId="ADAL" clId="{123853F0-C591-4624-B68D-BA498CF7C2E3}" dt="2024-01-13T15:24:28.433" v="490" actId="1076"/>
          <ac:picMkLst>
            <pc:docMk/>
            <pc:sldMk cId="2371164616" sldId="288"/>
            <ac:picMk id="5" creationId="{68F72A07-9049-7469-615F-4CEF79949214}"/>
          </ac:picMkLst>
        </pc:picChg>
      </pc:sldChg>
      <pc:sldChg chg="addSp delSp modSp new mod">
        <pc:chgData name="Peter Verheij" userId="e3d7c9c7-89e5-45b2-aac8-4f38919fcb62" providerId="ADAL" clId="{123853F0-C591-4624-B68D-BA498CF7C2E3}" dt="2024-01-13T18:37:00.745" v="1846" actId="1076"/>
        <pc:sldMkLst>
          <pc:docMk/>
          <pc:sldMk cId="1416486342" sldId="289"/>
        </pc:sldMkLst>
        <pc:spChg chg="del">
          <ac:chgData name="Peter Verheij" userId="e3d7c9c7-89e5-45b2-aac8-4f38919fcb62" providerId="ADAL" clId="{123853F0-C591-4624-B68D-BA498CF7C2E3}" dt="2024-01-13T15:30:53.368" v="579" actId="478"/>
          <ac:spMkLst>
            <pc:docMk/>
            <pc:sldMk cId="1416486342" sldId="289"/>
            <ac:spMk id="2" creationId="{F83E6A5C-22B5-67C3-A3B5-E0FF9F0D09D3}"/>
          </ac:spMkLst>
        </pc:spChg>
        <pc:spChg chg="del">
          <ac:chgData name="Peter Verheij" userId="e3d7c9c7-89e5-45b2-aac8-4f38919fcb62" providerId="ADAL" clId="{123853F0-C591-4624-B68D-BA498CF7C2E3}" dt="2024-01-13T15:30:55.111" v="580" actId="478"/>
          <ac:spMkLst>
            <pc:docMk/>
            <pc:sldMk cId="1416486342" sldId="289"/>
            <ac:spMk id="3" creationId="{AA265299-19AF-0705-7066-987FD62EAB2C}"/>
          </ac:spMkLst>
        </pc:spChg>
        <pc:spChg chg="add mod">
          <ac:chgData name="Peter Verheij" userId="e3d7c9c7-89e5-45b2-aac8-4f38919fcb62" providerId="ADAL" clId="{123853F0-C591-4624-B68D-BA498CF7C2E3}" dt="2024-01-13T18:24:32.296" v="1806" actId="1076"/>
          <ac:spMkLst>
            <pc:docMk/>
            <pc:sldMk cId="1416486342" sldId="289"/>
            <ac:spMk id="7" creationId="{E876892B-2A8A-2BF8-2FB0-1CF2B01EB98F}"/>
          </ac:spMkLst>
        </pc:spChg>
        <pc:picChg chg="add mod">
          <ac:chgData name="Peter Verheij" userId="e3d7c9c7-89e5-45b2-aac8-4f38919fcb62" providerId="ADAL" clId="{123853F0-C591-4624-B68D-BA498CF7C2E3}" dt="2024-01-13T18:25:08.550" v="1808" actId="1076"/>
          <ac:picMkLst>
            <pc:docMk/>
            <pc:sldMk cId="1416486342" sldId="289"/>
            <ac:picMk id="5" creationId="{64690CB1-D13F-C511-B18B-F15B94FD7609}"/>
          </ac:picMkLst>
        </pc:picChg>
        <pc:picChg chg="add mod">
          <ac:chgData name="Peter Verheij" userId="e3d7c9c7-89e5-45b2-aac8-4f38919fcb62" providerId="ADAL" clId="{123853F0-C591-4624-B68D-BA498CF7C2E3}" dt="2024-01-13T18:31:19.235" v="1821" actId="1076"/>
          <ac:picMkLst>
            <pc:docMk/>
            <pc:sldMk cId="1416486342" sldId="289"/>
            <ac:picMk id="9" creationId="{06BF88AF-34DB-8BF6-48D5-AA5807C1AC9F}"/>
          </ac:picMkLst>
        </pc:picChg>
        <pc:picChg chg="add mod">
          <ac:chgData name="Peter Verheij" userId="e3d7c9c7-89e5-45b2-aac8-4f38919fcb62" providerId="ADAL" clId="{123853F0-C591-4624-B68D-BA498CF7C2E3}" dt="2024-01-13T18:31:17.801" v="1820" actId="1076"/>
          <ac:picMkLst>
            <pc:docMk/>
            <pc:sldMk cId="1416486342" sldId="289"/>
            <ac:picMk id="11" creationId="{138C5AF9-31ED-0541-D5B5-DD5A6F454A75}"/>
          </ac:picMkLst>
        </pc:picChg>
        <pc:picChg chg="add mod">
          <ac:chgData name="Peter Verheij" userId="e3d7c9c7-89e5-45b2-aac8-4f38919fcb62" providerId="ADAL" clId="{123853F0-C591-4624-B68D-BA498CF7C2E3}" dt="2024-01-13T18:33:15.142" v="1835" actId="1076"/>
          <ac:picMkLst>
            <pc:docMk/>
            <pc:sldMk cId="1416486342" sldId="289"/>
            <ac:picMk id="13" creationId="{763AEF6E-18E8-657D-C106-E83B50BE9198}"/>
          </ac:picMkLst>
        </pc:picChg>
        <pc:picChg chg="add mod">
          <ac:chgData name="Peter Verheij" userId="e3d7c9c7-89e5-45b2-aac8-4f38919fcb62" providerId="ADAL" clId="{123853F0-C591-4624-B68D-BA498CF7C2E3}" dt="2024-01-13T18:33:18.303" v="1836" actId="1076"/>
          <ac:picMkLst>
            <pc:docMk/>
            <pc:sldMk cId="1416486342" sldId="289"/>
            <ac:picMk id="14" creationId="{90981376-0190-2C0F-994A-49BB9355AE88}"/>
          </ac:picMkLst>
        </pc:picChg>
        <pc:picChg chg="add del mod">
          <ac:chgData name="Peter Verheij" userId="e3d7c9c7-89e5-45b2-aac8-4f38919fcb62" providerId="ADAL" clId="{123853F0-C591-4624-B68D-BA498CF7C2E3}" dt="2024-01-13T18:36:44.841" v="1838" actId="478"/>
          <ac:picMkLst>
            <pc:docMk/>
            <pc:sldMk cId="1416486342" sldId="289"/>
            <ac:picMk id="16" creationId="{DC15E401-6470-D462-776A-A7F2D4DB7234}"/>
          </ac:picMkLst>
        </pc:picChg>
        <pc:picChg chg="add mod">
          <ac:chgData name="Peter Verheij" userId="e3d7c9c7-89e5-45b2-aac8-4f38919fcb62" providerId="ADAL" clId="{123853F0-C591-4624-B68D-BA498CF7C2E3}" dt="2024-01-13T18:37:00.745" v="1846" actId="1076"/>
          <ac:picMkLst>
            <pc:docMk/>
            <pc:sldMk cId="1416486342" sldId="289"/>
            <ac:picMk id="18" creationId="{039BD68B-3F74-5ECE-5142-CB40036EDB44}"/>
          </ac:picMkLst>
        </pc:picChg>
      </pc:sldChg>
      <pc:sldChg chg="addSp delSp modSp new mod">
        <pc:chgData name="Peter Verheij" userId="e3d7c9c7-89e5-45b2-aac8-4f38919fcb62" providerId="ADAL" clId="{123853F0-C591-4624-B68D-BA498CF7C2E3}" dt="2024-01-13T15:54:46.735" v="1354" actId="20577"/>
        <pc:sldMkLst>
          <pc:docMk/>
          <pc:sldMk cId="2047809380" sldId="290"/>
        </pc:sldMkLst>
        <pc:spChg chg="del">
          <ac:chgData name="Peter Verheij" userId="e3d7c9c7-89e5-45b2-aac8-4f38919fcb62" providerId="ADAL" clId="{123853F0-C591-4624-B68D-BA498CF7C2E3}" dt="2024-01-13T15:43:22.937" v="1156" actId="478"/>
          <ac:spMkLst>
            <pc:docMk/>
            <pc:sldMk cId="2047809380" sldId="290"/>
            <ac:spMk id="2" creationId="{267FABB4-3F83-3978-0B9B-E1105D211F11}"/>
          </ac:spMkLst>
        </pc:spChg>
        <pc:spChg chg="del">
          <ac:chgData name="Peter Verheij" userId="e3d7c9c7-89e5-45b2-aac8-4f38919fcb62" providerId="ADAL" clId="{123853F0-C591-4624-B68D-BA498CF7C2E3}" dt="2024-01-13T15:43:24.643" v="1157" actId="478"/>
          <ac:spMkLst>
            <pc:docMk/>
            <pc:sldMk cId="2047809380" sldId="290"/>
            <ac:spMk id="3" creationId="{90E6BB81-D6EB-A56D-03F5-4EAF2FDCF137}"/>
          </ac:spMkLst>
        </pc:spChg>
        <pc:spChg chg="add">
          <ac:chgData name="Peter Verheij" userId="e3d7c9c7-89e5-45b2-aac8-4f38919fcb62" providerId="ADAL" clId="{123853F0-C591-4624-B68D-BA498CF7C2E3}" dt="2024-01-13T15:46:06.733" v="1177" actId="11529"/>
          <ac:spMkLst>
            <pc:docMk/>
            <pc:sldMk cId="2047809380" sldId="290"/>
            <ac:spMk id="6" creationId="{E7CB16E4-455E-C37D-7207-87CD35F738A9}"/>
          </ac:spMkLst>
        </pc:spChg>
        <pc:spChg chg="add del">
          <ac:chgData name="Peter Verheij" userId="e3d7c9c7-89e5-45b2-aac8-4f38919fcb62" providerId="ADAL" clId="{123853F0-C591-4624-B68D-BA498CF7C2E3}" dt="2024-01-13T15:46:17.309" v="1179" actId="11529"/>
          <ac:spMkLst>
            <pc:docMk/>
            <pc:sldMk cId="2047809380" sldId="290"/>
            <ac:spMk id="7" creationId="{CAC65377-5E41-BCD6-4231-43388D3DC410}"/>
          </ac:spMkLst>
        </pc:spChg>
        <pc:spChg chg="add del mod">
          <ac:chgData name="Peter Verheij" userId="e3d7c9c7-89e5-45b2-aac8-4f38919fcb62" providerId="ADAL" clId="{123853F0-C591-4624-B68D-BA498CF7C2E3}" dt="2024-01-13T15:46:28.155" v="1185" actId="11529"/>
          <ac:spMkLst>
            <pc:docMk/>
            <pc:sldMk cId="2047809380" sldId="290"/>
            <ac:spMk id="8" creationId="{FA18A96A-FF94-1D94-C629-B161906AF62C}"/>
          </ac:spMkLst>
        </pc:spChg>
        <pc:spChg chg="add del">
          <ac:chgData name="Peter Verheij" userId="e3d7c9c7-89e5-45b2-aac8-4f38919fcb62" providerId="ADAL" clId="{123853F0-C591-4624-B68D-BA498CF7C2E3}" dt="2024-01-13T15:46:41.329" v="1187" actId="11529"/>
          <ac:spMkLst>
            <pc:docMk/>
            <pc:sldMk cId="2047809380" sldId="290"/>
            <ac:spMk id="9" creationId="{B8CB3584-D491-8551-8451-33FF56E0C81D}"/>
          </ac:spMkLst>
        </pc:spChg>
        <pc:spChg chg="add mod">
          <ac:chgData name="Peter Verheij" userId="e3d7c9c7-89e5-45b2-aac8-4f38919fcb62" providerId="ADAL" clId="{123853F0-C591-4624-B68D-BA498CF7C2E3}" dt="2024-01-13T15:54:46.735" v="1354" actId="20577"/>
          <ac:spMkLst>
            <pc:docMk/>
            <pc:sldMk cId="2047809380" sldId="290"/>
            <ac:spMk id="10" creationId="{08DBC712-18D9-5CBB-EE2F-C6F4D3CD2620}"/>
          </ac:spMkLst>
        </pc:spChg>
        <pc:spChg chg="add mod">
          <ac:chgData name="Peter Verheij" userId="e3d7c9c7-89e5-45b2-aac8-4f38919fcb62" providerId="ADAL" clId="{123853F0-C591-4624-B68D-BA498CF7C2E3}" dt="2024-01-13T15:49:34.431" v="1286" actId="20577"/>
          <ac:spMkLst>
            <pc:docMk/>
            <pc:sldMk cId="2047809380" sldId="290"/>
            <ac:spMk id="11" creationId="{DC0D4B50-F40F-770B-270E-505CFAF7E26C}"/>
          </ac:spMkLst>
        </pc:spChg>
        <pc:spChg chg="add mod">
          <ac:chgData name="Peter Verheij" userId="e3d7c9c7-89e5-45b2-aac8-4f38919fcb62" providerId="ADAL" clId="{123853F0-C591-4624-B68D-BA498CF7C2E3}" dt="2024-01-13T15:53:18.770" v="1346" actId="5793"/>
          <ac:spMkLst>
            <pc:docMk/>
            <pc:sldMk cId="2047809380" sldId="290"/>
            <ac:spMk id="13" creationId="{3561DA71-3E6E-F98D-3208-96B096098DD9}"/>
          </ac:spMkLst>
        </pc:spChg>
        <pc:picChg chg="add mod">
          <ac:chgData name="Peter Verheij" userId="e3d7c9c7-89e5-45b2-aac8-4f38919fcb62" providerId="ADAL" clId="{123853F0-C591-4624-B68D-BA498CF7C2E3}" dt="2024-01-13T15:45:36.145" v="1174" actId="1076"/>
          <ac:picMkLst>
            <pc:docMk/>
            <pc:sldMk cId="2047809380" sldId="290"/>
            <ac:picMk id="4" creationId="{C8591D75-8668-28BA-F9FE-BD449F569D56}"/>
          </ac:picMkLst>
        </pc:picChg>
        <pc:picChg chg="add mod">
          <ac:chgData name="Peter Verheij" userId="e3d7c9c7-89e5-45b2-aac8-4f38919fcb62" providerId="ADAL" clId="{123853F0-C591-4624-B68D-BA498CF7C2E3}" dt="2024-01-13T15:45:43.428" v="1176" actId="14100"/>
          <ac:picMkLst>
            <pc:docMk/>
            <pc:sldMk cId="2047809380" sldId="290"/>
            <ac:picMk id="5" creationId="{F59FF1BC-4746-264A-6A20-92AFFA5D045B}"/>
          </ac:picMkLst>
        </pc:picChg>
        <pc:picChg chg="add del mod">
          <ac:chgData name="Peter Verheij" userId="e3d7c9c7-89e5-45b2-aac8-4f38919fcb62" providerId="ADAL" clId="{123853F0-C591-4624-B68D-BA498CF7C2E3}" dt="2024-01-13T15:54:18.672" v="1352" actId="478"/>
          <ac:picMkLst>
            <pc:docMk/>
            <pc:sldMk cId="2047809380" sldId="290"/>
            <ac:picMk id="12" creationId="{ABE8BA0B-9893-03FB-25C4-4AB4C50F28EF}"/>
          </ac:picMkLst>
        </pc:picChg>
        <pc:picChg chg="add del mod">
          <ac:chgData name="Peter Verheij" userId="e3d7c9c7-89e5-45b2-aac8-4f38919fcb62" providerId="ADAL" clId="{123853F0-C591-4624-B68D-BA498CF7C2E3}" dt="2024-01-13T15:54:18.228" v="1351"/>
          <ac:picMkLst>
            <pc:docMk/>
            <pc:sldMk cId="2047809380" sldId="290"/>
            <ac:picMk id="14" creationId="{328FFE27-D335-BF56-6BB4-EE41BCF35595}"/>
          </ac:picMkLst>
        </pc:picChg>
      </pc:sldChg>
      <pc:sldChg chg="addSp delSp modSp new mod">
        <pc:chgData name="Peter Verheij" userId="e3d7c9c7-89e5-45b2-aac8-4f38919fcb62" providerId="ADAL" clId="{123853F0-C591-4624-B68D-BA498CF7C2E3}" dt="2024-01-13T18:43:31.562" v="2070" actId="20577"/>
        <pc:sldMkLst>
          <pc:docMk/>
          <pc:sldMk cId="397778233" sldId="291"/>
        </pc:sldMkLst>
        <pc:spChg chg="del">
          <ac:chgData name="Peter Verheij" userId="e3d7c9c7-89e5-45b2-aac8-4f38919fcb62" providerId="ADAL" clId="{123853F0-C591-4624-B68D-BA498CF7C2E3}" dt="2024-01-13T18:37:54.329" v="1848" actId="478"/>
          <ac:spMkLst>
            <pc:docMk/>
            <pc:sldMk cId="397778233" sldId="291"/>
            <ac:spMk id="2" creationId="{88EB5878-4A5B-E854-1FCD-2C0B91ECFF10}"/>
          </ac:spMkLst>
        </pc:spChg>
        <pc:spChg chg="del">
          <ac:chgData name="Peter Verheij" userId="e3d7c9c7-89e5-45b2-aac8-4f38919fcb62" providerId="ADAL" clId="{123853F0-C591-4624-B68D-BA498CF7C2E3}" dt="2024-01-13T18:37:58.678" v="1849" actId="478"/>
          <ac:spMkLst>
            <pc:docMk/>
            <pc:sldMk cId="397778233" sldId="291"/>
            <ac:spMk id="3" creationId="{A1B0E601-B99F-6CA6-9E4B-42A8A91493BB}"/>
          </ac:spMkLst>
        </pc:spChg>
        <pc:spChg chg="add">
          <ac:chgData name="Peter Verheij" userId="e3d7c9c7-89e5-45b2-aac8-4f38919fcb62" providerId="ADAL" clId="{123853F0-C591-4624-B68D-BA498CF7C2E3}" dt="2024-01-13T15:46:55.384" v="1189" actId="11529"/>
          <ac:spMkLst>
            <pc:docMk/>
            <pc:sldMk cId="397778233" sldId="291"/>
            <ac:spMk id="4" creationId="{24D49239-55C7-9BE7-A40B-0A09A2C76A9F}"/>
          </ac:spMkLst>
        </pc:spChg>
        <pc:spChg chg="add del mod">
          <ac:chgData name="Peter Verheij" userId="e3d7c9c7-89e5-45b2-aac8-4f38919fcb62" providerId="ADAL" clId="{123853F0-C591-4624-B68D-BA498CF7C2E3}" dt="2024-01-13T15:47:43.622" v="1191" actId="11529"/>
          <ac:spMkLst>
            <pc:docMk/>
            <pc:sldMk cId="397778233" sldId="291"/>
            <ac:spMk id="5" creationId="{BCA4EDBA-31A9-97CD-4F63-142D7ADEE07A}"/>
          </ac:spMkLst>
        </pc:spChg>
        <pc:spChg chg="add mod">
          <ac:chgData name="Peter Verheij" userId="e3d7c9c7-89e5-45b2-aac8-4f38919fcb62" providerId="ADAL" clId="{123853F0-C591-4624-B68D-BA498CF7C2E3}" dt="2024-01-13T18:43:31.562" v="2070" actId="20577"/>
          <ac:spMkLst>
            <pc:docMk/>
            <pc:sldMk cId="397778233" sldId="291"/>
            <ac:spMk id="8" creationId="{26F59F24-063C-C832-38CF-CB7ADEA47F13}"/>
          </ac:spMkLst>
        </pc:spChg>
        <pc:picChg chg="add del mod">
          <ac:chgData name="Peter Verheij" userId="e3d7c9c7-89e5-45b2-aac8-4f38919fcb62" providerId="ADAL" clId="{123853F0-C591-4624-B68D-BA498CF7C2E3}" dt="2024-01-13T18:41:29.577" v="1959" actId="21"/>
          <ac:picMkLst>
            <pc:docMk/>
            <pc:sldMk cId="397778233" sldId="291"/>
            <ac:picMk id="6" creationId="{28D138D6-FAFC-CD00-E226-EB1A632E5BA6}"/>
          </ac:picMkLst>
        </pc:picChg>
      </pc:sldChg>
      <pc:sldChg chg="addSp delSp modSp new mod ord">
        <pc:chgData name="Peter Verheij" userId="e3d7c9c7-89e5-45b2-aac8-4f38919fcb62" providerId="ADAL" clId="{123853F0-C591-4624-B68D-BA498CF7C2E3}" dt="2024-01-13T18:43:01.553" v="2010" actId="14100"/>
        <pc:sldMkLst>
          <pc:docMk/>
          <pc:sldMk cId="42086310" sldId="292"/>
        </pc:sldMkLst>
        <pc:spChg chg="del">
          <ac:chgData name="Peter Verheij" userId="e3d7c9c7-89e5-45b2-aac8-4f38919fcb62" providerId="ADAL" clId="{123853F0-C591-4624-B68D-BA498CF7C2E3}" dt="2024-01-13T18:40:05.999" v="1854" actId="478"/>
          <ac:spMkLst>
            <pc:docMk/>
            <pc:sldMk cId="42086310" sldId="292"/>
            <ac:spMk id="2" creationId="{90B169EE-962F-87D4-1554-C7F4FD048E42}"/>
          </ac:spMkLst>
        </pc:spChg>
        <pc:spChg chg="del">
          <ac:chgData name="Peter Verheij" userId="e3d7c9c7-89e5-45b2-aac8-4f38919fcb62" providerId="ADAL" clId="{123853F0-C591-4624-B68D-BA498CF7C2E3}" dt="2024-01-13T18:40:07.087" v="1855" actId="478"/>
          <ac:spMkLst>
            <pc:docMk/>
            <pc:sldMk cId="42086310" sldId="292"/>
            <ac:spMk id="3" creationId="{5F864FE2-5F96-AA17-1287-55E0FBDD9A4C}"/>
          </ac:spMkLst>
        </pc:spChg>
        <pc:spChg chg="add mod">
          <ac:chgData name="Peter Verheij" userId="e3d7c9c7-89e5-45b2-aac8-4f38919fcb62" providerId="ADAL" clId="{123853F0-C591-4624-B68D-BA498CF7C2E3}" dt="2024-01-13T18:43:01.553" v="2010" actId="14100"/>
          <ac:spMkLst>
            <pc:docMk/>
            <pc:sldMk cId="42086310" sldId="292"/>
            <ac:spMk id="7" creationId="{AE25F5CC-B7DE-DC24-E5DF-D54A919ABCC9}"/>
          </ac:spMkLst>
        </pc:spChg>
        <pc:picChg chg="add mod">
          <ac:chgData name="Peter Verheij" userId="e3d7c9c7-89e5-45b2-aac8-4f38919fcb62" providerId="ADAL" clId="{123853F0-C591-4624-B68D-BA498CF7C2E3}" dt="2024-01-13T18:42:43.910" v="2008" actId="1076"/>
          <ac:picMkLst>
            <pc:docMk/>
            <pc:sldMk cId="42086310" sldId="292"/>
            <ac:picMk id="5" creationId="{6C55AC25-F8C7-7F29-C5A4-28355DEA5853}"/>
          </ac:picMkLst>
        </pc:picChg>
      </pc:sldChg>
      <pc:sldChg chg="addSp delSp modSp new mod">
        <pc:chgData name="Peter Verheij" userId="e3d7c9c7-89e5-45b2-aac8-4f38919fcb62" providerId="ADAL" clId="{123853F0-C591-4624-B68D-BA498CF7C2E3}" dt="2024-01-13T18:41:42.960" v="1962" actId="1076"/>
        <pc:sldMkLst>
          <pc:docMk/>
          <pc:sldMk cId="2195482928" sldId="293"/>
        </pc:sldMkLst>
        <pc:spChg chg="mod">
          <ac:chgData name="Peter Verheij" userId="e3d7c9c7-89e5-45b2-aac8-4f38919fcb62" providerId="ADAL" clId="{123853F0-C591-4624-B68D-BA498CF7C2E3}" dt="2024-01-13T18:41:37.381" v="1961" actId="1076"/>
          <ac:spMkLst>
            <pc:docMk/>
            <pc:sldMk cId="2195482928" sldId="293"/>
            <ac:spMk id="2" creationId="{C98B7608-9B2F-8221-DA23-CCA59D60B581}"/>
          </ac:spMkLst>
        </pc:spChg>
        <pc:spChg chg="del">
          <ac:chgData name="Peter Verheij" userId="e3d7c9c7-89e5-45b2-aac8-4f38919fcb62" providerId="ADAL" clId="{123853F0-C591-4624-B68D-BA498CF7C2E3}" dt="2024-01-13T18:40:52.680" v="1951" actId="478"/>
          <ac:spMkLst>
            <pc:docMk/>
            <pc:sldMk cId="2195482928" sldId="293"/>
            <ac:spMk id="3" creationId="{EC6A4F31-9E3A-3D7D-31C1-C386A03BEAF9}"/>
          </ac:spMkLst>
        </pc:spChg>
        <pc:picChg chg="add mod">
          <ac:chgData name="Peter Verheij" userId="e3d7c9c7-89e5-45b2-aac8-4f38919fcb62" providerId="ADAL" clId="{123853F0-C591-4624-B68D-BA498CF7C2E3}" dt="2024-01-13T18:41:42.960" v="1962" actId="1076"/>
          <ac:picMkLst>
            <pc:docMk/>
            <pc:sldMk cId="2195482928" sldId="293"/>
            <ac:picMk id="4" creationId="{0A6E0D8E-DAA8-11F1-8A52-BE78E7F0D84A}"/>
          </ac:picMkLst>
        </pc:picChg>
      </pc:sldChg>
      <pc:sldChg chg="addSp delSp modSp new mod">
        <pc:chgData name="Peter Verheij" userId="e3d7c9c7-89e5-45b2-aac8-4f38919fcb62" providerId="ADAL" clId="{123853F0-C591-4624-B68D-BA498CF7C2E3}" dt="2024-01-13T18:45:07.011" v="2152" actId="20577"/>
        <pc:sldMkLst>
          <pc:docMk/>
          <pc:sldMk cId="2821814708" sldId="294"/>
        </pc:sldMkLst>
        <pc:spChg chg="del mod">
          <ac:chgData name="Peter Verheij" userId="e3d7c9c7-89e5-45b2-aac8-4f38919fcb62" providerId="ADAL" clId="{123853F0-C591-4624-B68D-BA498CF7C2E3}" dt="2024-01-13T18:44:28.139" v="2111" actId="478"/>
          <ac:spMkLst>
            <pc:docMk/>
            <pc:sldMk cId="2821814708" sldId="294"/>
            <ac:spMk id="2" creationId="{FA6D7B0F-874B-28F3-7BBF-1D3FCBE6AB6A}"/>
          </ac:spMkLst>
        </pc:spChg>
        <pc:spChg chg="mod">
          <ac:chgData name="Peter Verheij" userId="e3d7c9c7-89e5-45b2-aac8-4f38919fcb62" providerId="ADAL" clId="{123853F0-C591-4624-B68D-BA498CF7C2E3}" dt="2024-01-13T18:44:54.763" v="2116" actId="1076"/>
          <ac:spMkLst>
            <pc:docMk/>
            <pc:sldMk cId="2821814708" sldId="294"/>
            <ac:spMk id="3" creationId="{D562DA78-1C61-3802-654C-7BA7BC586759}"/>
          </ac:spMkLst>
        </pc:spChg>
        <pc:spChg chg="add mod">
          <ac:chgData name="Peter Verheij" userId="e3d7c9c7-89e5-45b2-aac8-4f38919fcb62" providerId="ADAL" clId="{123853F0-C591-4624-B68D-BA498CF7C2E3}" dt="2024-01-13T18:44:06.871" v="2106"/>
          <ac:spMkLst>
            <pc:docMk/>
            <pc:sldMk cId="2821814708" sldId="294"/>
            <ac:spMk id="4" creationId="{B6AD37BD-36CD-6FA1-9F09-295FBA68465B}"/>
          </ac:spMkLst>
        </pc:spChg>
        <pc:spChg chg="add mod">
          <ac:chgData name="Peter Verheij" userId="e3d7c9c7-89e5-45b2-aac8-4f38919fcb62" providerId="ADAL" clId="{123853F0-C591-4624-B68D-BA498CF7C2E3}" dt="2024-01-13T18:45:07.011" v="2152" actId="20577"/>
          <ac:spMkLst>
            <pc:docMk/>
            <pc:sldMk cId="2821814708" sldId="294"/>
            <ac:spMk id="6" creationId="{C3749F8C-E3CB-F544-4CB0-731181AA5333}"/>
          </ac:spMkLst>
        </pc:spChg>
      </pc:sldChg>
    </pc:docChg>
  </pc:docChgLst>
  <pc:docChgLst>
    <pc:chgData name="Peter Verheij" userId="e3d7c9c7-89e5-45b2-aac8-4f38919fcb62" providerId="ADAL" clId="{9ED395E6-137D-4E30-BC32-564FF156304F}"/>
    <pc:docChg chg="undo custSel addSld delSld modSld sldOrd">
      <pc:chgData name="Peter Verheij" userId="e3d7c9c7-89e5-45b2-aac8-4f38919fcb62" providerId="ADAL" clId="{9ED395E6-137D-4E30-BC32-564FF156304F}" dt="2024-01-23T22:05:15.170" v="7482" actId="1076"/>
      <pc:docMkLst>
        <pc:docMk/>
      </pc:docMkLst>
      <pc:sldChg chg="addSp delSp modSp mod ord delAnim modAnim">
        <pc:chgData name="Peter Verheij" userId="e3d7c9c7-89e5-45b2-aac8-4f38919fcb62" providerId="ADAL" clId="{9ED395E6-137D-4E30-BC32-564FF156304F}" dt="2024-01-15T06:58:31.536" v="28"/>
        <pc:sldMkLst>
          <pc:docMk/>
          <pc:sldMk cId="0" sldId="287"/>
        </pc:sldMkLst>
        <pc:spChg chg="add del mod">
          <ac:chgData name="Peter Verheij" userId="e3d7c9c7-89e5-45b2-aac8-4f38919fcb62" providerId="ADAL" clId="{9ED395E6-137D-4E30-BC32-564FF156304F}" dt="2024-01-15T06:54:20.119" v="1" actId="478"/>
          <ac:spMkLst>
            <pc:docMk/>
            <pc:sldMk cId="0" sldId="287"/>
            <ac:spMk id="3" creationId="{2B5DEF79-82E4-2828-71F6-147BF00B04F8}"/>
          </ac:spMkLst>
        </pc:spChg>
      </pc:sldChg>
      <pc:sldChg chg="modSp mod">
        <pc:chgData name="Peter Verheij" userId="e3d7c9c7-89e5-45b2-aac8-4f38919fcb62" providerId="ADAL" clId="{9ED395E6-137D-4E30-BC32-564FF156304F}" dt="2024-01-15T07:31:20.382" v="1602" actId="1076"/>
        <pc:sldMkLst>
          <pc:docMk/>
          <pc:sldMk cId="2371164616" sldId="288"/>
        </pc:sldMkLst>
        <pc:picChg chg="mod">
          <ac:chgData name="Peter Verheij" userId="e3d7c9c7-89e5-45b2-aac8-4f38919fcb62" providerId="ADAL" clId="{9ED395E6-137D-4E30-BC32-564FF156304F}" dt="2024-01-15T07:31:20.382" v="1602" actId="1076"/>
          <ac:picMkLst>
            <pc:docMk/>
            <pc:sldMk cId="2371164616" sldId="288"/>
            <ac:picMk id="4" creationId="{B0B6BB6D-F8AB-4DDE-643D-C94578D130FA}"/>
          </ac:picMkLst>
        </pc:picChg>
      </pc:sldChg>
      <pc:sldChg chg="addSp delSp modSp mod">
        <pc:chgData name="Peter Verheij" userId="e3d7c9c7-89e5-45b2-aac8-4f38919fcb62" providerId="ADAL" clId="{9ED395E6-137D-4E30-BC32-564FF156304F}" dt="2024-01-16T10:50:22.572" v="2924" actId="20577"/>
        <pc:sldMkLst>
          <pc:docMk/>
          <pc:sldMk cId="1416486342" sldId="289"/>
        </pc:sldMkLst>
        <pc:spChg chg="add mod">
          <ac:chgData name="Peter Verheij" userId="e3d7c9c7-89e5-45b2-aac8-4f38919fcb62" providerId="ADAL" clId="{9ED395E6-137D-4E30-BC32-564FF156304F}" dt="2024-01-16T10:50:22.572" v="2924" actId="20577"/>
          <ac:spMkLst>
            <pc:docMk/>
            <pc:sldMk cId="1416486342" sldId="289"/>
            <ac:spMk id="2" creationId="{1BD2E80F-5BA3-48EE-5158-F88238C9774B}"/>
          </ac:spMkLst>
        </pc:spChg>
        <pc:spChg chg="del">
          <ac:chgData name="Peter Verheij" userId="e3d7c9c7-89e5-45b2-aac8-4f38919fcb62" providerId="ADAL" clId="{9ED395E6-137D-4E30-BC32-564FF156304F}" dt="2024-01-15T07:02:40.800" v="376" actId="478"/>
          <ac:spMkLst>
            <pc:docMk/>
            <pc:sldMk cId="1416486342" sldId="289"/>
            <ac:spMk id="7" creationId="{E876892B-2A8A-2BF8-2FB0-1CF2B01EB98F}"/>
          </ac:spMkLst>
        </pc:spChg>
      </pc:sldChg>
      <pc:sldChg chg="addSp modSp mod ord">
        <pc:chgData name="Peter Verheij" userId="e3d7c9c7-89e5-45b2-aac8-4f38919fcb62" providerId="ADAL" clId="{9ED395E6-137D-4E30-BC32-564FF156304F}" dt="2024-01-16T10:43:39.800" v="2679"/>
        <pc:sldMkLst>
          <pc:docMk/>
          <pc:sldMk cId="397778233" sldId="291"/>
        </pc:sldMkLst>
        <pc:spChg chg="add mod">
          <ac:chgData name="Peter Verheij" userId="e3d7c9c7-89e5-45b2-aac8-4f38919fcb62" providerId="ADAL" clId="{9ED395E6-137D-4E30-BC32-564FF156304F}" dt="2024-01-15T07:17:03.621" v="757" actId="1076"/>
          <ac:spMkLst>
            <pc:docMk/>
            <pc:sldMk cId="397778233" sldId="291"/>
            <ac:spMk id="2" creationId="{F1E02132-D114-B309-AE4C-F68D83CC84BB}"/>
          </ac:spMkLst>
        </pc:spChg>
        <pc:spChg chg="mod">
          <ac:chgData name="Peter Verheij" userId="e3d7c9c7-89e5-45b2-aac8-4f38919fcb62" providerId="ADAL" clId="{9ED395E6-137D-4E30-BC32-564FF156304F}" dt="2024-01-15T07:15:30.398" v="719" actId="20577"/>
          <ac:spMkLst>
            <pc:docMk/>
            <pc:sldMk cId="397778233" sldId="291"/>
            <ac:spMk id="8" creationId="{26F59F24-063C-C832-38CF-CB7ADEA47F13}"/>
          </ac:spMkLst>
        </pc:spChg>
        <pc:picChg chg="add mod">
          <ac:chgData name="Peter Verheij" userId="e3d7c9c7-89e5-45b2-aac8-4f38919fcb62" providerId="ADAL" clId="{9ED395E6-137D-4E30-BC32-564FF156304F}" dt="2024-01-15T07:22:32.345" v="871" actId="14100"/>
          <ac:picMkLst>
            <pc:docMk/>
            <pc:sldMk cId="397778233" sldId="291"/>
            <ac:picMk id="3" creationId="{9241F98D-0BC6-CF03-29EA-535883B5231C}"/>
          </ac:picMkLst>
        </pc:picChg>
        <pc:picChg chg="add mod">
          <ac:chgData name="Peter Verheij" userId="e3d7c9c7-89e5-45b2-aac8-4f38919fcb62" providerId="ADAL" clId="{9ED395E6-137D-4E30-BC32-564FF156304F}" dt="2024-01-15T07:18:43.595" v="771" actId="1076"/>
          <ac:picMkLst>
            <pc:docMk/>
            <pc:sldMk cId="397778233" sldId="291"/>
            <ac:picMk id="5" creationId="{59C0D695-EE65-C6F8-218C-0647E563A999}"/>
          </ac:picMkLst>
        </pc:picChg>
      </pc:sldChg>
      <pc:sldChg chg="addSp delSp modSp mod">
        <pc:chgData name="Peter Verheij" userId="e3d7c9c7-89e5-45b2-aac8-4f38919fcb62" providerId="ADAL" clId="{9ED395E6-137D-4E30-BC32-564FF156304F}" dt="2024-01-23T17:40:44.679" v="7036" actId="1076"/>
        <pc:sldMkLst>
          <pc:docMk/>
          <pc:sldMk cId="42086310" sldId="292"/>
        </pc:sldMkLst>
        <pc:spChg chg="add del mod">
          <ac:chgData name="Peter Verheij" userId="e3d7c9c7-89e5-45b2-aac8-4f38919fcb62" providerId="ADAL" clId="{9ED395E6-137D-4E30-BC32-564FF156304F}" dt="2024-01-23T17:40:32.561" v="7034"/>
          <ac:spMkLst>
            <pc:docMk/>
            <pc:sldMk cId="42086310" sldId="292"/>
            <ac:spMk id="2" creationId="{E6835F63-34B4-96C0-2BDA-38BA72FA44D9}"/>
          </ac:spMkLst>
        </pc:spChg>
        <pc:picChg chg="add mod">
          <ac:chgData name="Peter Verheij" userId="e3d7c9c7-89e5-45b2-aac8-4f38919fcb62" providerId="ADAL" clId="{9ED395E6-137D-4E30-BC32-564FF156304F}" dt="2024-01-23T17:40:44.679" v="7036" actId="1076"/>
          <ac:picMkLst>
            <pc:docMk/>
            <pc:sldMk cId="42086310" sldId="292"/>
            <ac:picMk id="3" creationId="{85F87DA7-1FAA-920A-2429-16F4382AE3E5}"/>
          </ac:picMkLst>
        </pc:picChg>
        <pc:picChg chg="del">
          <ac:chgData name="Peter Verheij" userId="e3d7c9c7-89e5-45b2-aac8-4f38919fcb62" providerId="ADAL" clId="{9ED395E6-137D-4E30-BC32-564FF156304F}" dt="2024-01-23T17:40:29.611" v="7032" actId="478"/>
          <ac:picMkLst>
            <pc:docMk/>
            <pc:sldMk cId="42086310" sldId="292"/>
            <ac:picMk id="5" creationId="{6C55AC25-F8C7-7F29-C5A4-28355DEA5853}"/>
          </ac:picMkLst>
        </pc:picChg>
      </pc:sldChg>
      <pc:sldChg chg="addSp delSp modSp mod">
        <pc:chgData name="Peter Verheij" userId="e3d7c9c7-89e5-45b2-aac8-4f38919fcb62" providerId="ADAL" clId="{9ED395E6-137D-4E30-BC32-564FF156304F}" dt="2024-01-23T17:38:45.854" v="7031" actId="1076"/>
        <pc:sldMkLst>
          <pc:docMk/>
          <pc:sldMk cId="2195482928" sldId="293"/>
        </pc:sldMkLst>
        <pc:spChg chg="add mod">
          <ac:chgData name="Peter Verheij" userId="e3d7c9c7-89e5-45b2-aac8-4f38919fcb62" providerId="ADAL" clId="{9ED395E6-137D-4E30-BC32-564FF156304F}" dt="2024-01-23T17:38:45.854" v="7031" actId="1076"/>
          <ac:spMkLst>
            <pc:docMk/>
            <pc:sldMk cId="2195482928" sldId="293"/>
            <ac:spMk id="6" creationId="{BB36A3C1-BA82-3E28-C806-991F839B96D0}"/>
          </ac:spMkLst>
        </pc:spChg>
        <pc:spChg chg="add mod">
          <ac:chgData name="Peter Verheij" userId="e3d7c9c7-89e5-45b2-aac8-4f38919fcb62" providerId="ADAL" clId="{9ED395E6-137D-4E30-BC32-564FF156304F}" dt="2024-01-23T17:38:29.439" v="7024" actId="14100"/>
          <ac:spMkLst>
            <pc:docMk/>
            <pc:sldMk cId="2195482928" sldId="293"/>
            <ac:spMk id="7" creationId="{B2BC5E75-C89A-03ED-DEB3-BBFC308D269A}"/>
          </ac:spMkLst>
        </pc:spChg>
        <pc:picChg chg="del">
          <ac:chgData name="Peter Verheij" userId="e3d7c9c7-89e5-45b2-aac8-4f38919fcb62" providerId="ADAL" clId="{9ED395E6-137D-4E30-BC32-564FF156304F}" dt="2024-01-23T17:37:18.926" v="6984" actId="478"/>
          <ac:picMkLst>
            <pc:docMk/>
            <pc:sldMk cId="2195482928" sldId="293"/>
            <ac:picMk id="4" creationId="{0A6E0D8E-DAA8-11F1-8A52-BE78E7F0D84A}"/>
          </ac:picMkLst>
        </pc:picChg>
        <pc:picChg chg="add mod">
          <ac:chgData name="Peter Verheij" userId="e3d7c9c7-89e5-45b2-aac8-4f38919fcb62" providerId="ADAL" clId="{9ED395E6-137D-4E30-BC32-564FF156304F}" dt="2024-01-23T17:37:23.275" v="6987" actId="1076"/>
          <ac:picMkLst>
            <pc:docMk/>
            <pc:sldMk cId="2195482928" sldId="293"/>
            <ac:picMk id="5" creationId="{6FA14F36-B14F-764F-0AC9-183B6014EB27}"/>
          </ac:picMkLst>
        </pc:picChg>
      </pc:sldChg>
      <pc:sldChg chg="addSp delSp modSp mod">
        <pc:chgData name="Peter Verheij" userId="e3d7c9c7-89e5-45b2-aac8-4f38919fcb62" providerId="ADAL" clId="{9ED395E6-137D-4E30-BC32-564FF156304F}" dt="2024-01-16T15:54:50.709" v="6882" actId="1076"/>
        <pc:sldMkLst>
          <pc:docMk/>
          <pc:sldMk cId="2821814708" sldId="294"/>
        </pc:sldMkLst>
        <pc:spChg chg="del">
          <ac:chgData name="Peter Verheij" userId="e3d7c9c7-89e5-45b2-aac8-4f38919fcb62" providerId="ADAL" clId="{9ED395E6-137D-4E30-BC32-564FF156304F}" dt="2024-01-15T06:55:19.377" v="13" actId="478"/>
          <ac:spMkLst>
            <pc:docMk/>
            <pc:sldMk cId="2821814708" sldId="294"/>
            <ac:spMk id="3" creationId="{D562DA78-1C61-3802-654C-7BA7BC586759}"/>
          </ac:spMkLst>
        </pc:spChg>
        <pc:spChg chg="add del">
          <ac:chgData name="Peter Verheij" userId="e3d7c9c7-89e5-45b2-aac8-4f38919fcb62" providerId="ADAL" clId="{9ED395E6-137D-4E30-BC32-564FF156304F}" dt="2024-01-15T06:55:00.262" v="8" actId="478"/>
          <ac:spMkLst>
            <pc:docMk/>
            <pc:sldMk cId="2821814708" sldId="294"/>
            <ac:spMk id="4" creationId="{B6AD37BD-36CD-6FA1-9F09-295FBA68465B}"/>
          </ac:spMkLst>
        </pc:spChg>
        <pc:spChg chg="add del">
          <ac:chgData name="Peter Verheij" userId="e3d7c9c7-89e5-45b2-aac8-4f38919fcb62" providerId="ADAL" clId="{9ED395E6-137D-4E30-BC32-564FF156304F}" dt="2024-01-15T06:55:09.086" v="10" actId="22"/>
          <ac:spMkLst>
            <pc:docMk/>
            <pc:sldMk cId="2821814708" sldId="294"/>
            <ac:spMk id="5" creationId="{DCA88E27-1EF6-17D3-1BAE-370A047EEBBB}"/>
          </ac:spMkLst>
        </pc:spChg>
        <pc:spChg chg="add del mod">
          <ac:chgData name="Peter Verheij" userId="e3d7c9c7-89e5-45b2-aac8-4f38919fcb62" providerId="ADAL" clId="{9ED395E6-137D-4E30-BC32-564FF156304F}" dt="2024-01-16T15:54:50.709" v="6882" actId="1076"/>
          <ac:spMkLst>
            <pc:docMk/>
            <pc:sldMk cId="2821814708" sldId="294"/>
            <ac:spMk id="6" creationId="{C3749F8C-E3CB-F544-4CB0-731181AA5333}"/>
          </ac:spMkLst>
        </pc:spChg>
        <pc:spChg chg="add">
          <ac:chgData name="Peter Verheij" userId="e3d7c9c7-89e5-45b2-aac8-4f38919fcb62" providerId="ADAL" clId="{9ED395E6-137D-4E30-BC32-564FF156304F}" dt="2024-01-15T06:55:34.403" v="14" actId="11529"/>
          <ac:spMkLst>
            <pc:docMk/>
            <pc:sldMk cId="2821814708" sldId="294"/>
            <ac:spMk id="7" creationId="{B024A41B-67A9-693A-1989-A234509879FC}"/>
          </ac:spMkLst>
        </pc:spChg>
        <pc:spChg chg="add mod">
          <ac:chgData name="Peter Verheij" userId="e3d7c9c7-89e5-45b2-aac8-4f38919fcb62" providerId="ADAL" clId="{9ED395E6-137D-4E30-BC32-564FF156304F}" dt="2024-01-15T06:58:12.072" v="25" actId="1076"/>
          <ac:spMkLst>
            <pc:docMk/>
            <pc:sldMk cId="2821814708" sldId="294"/>
            <ac:spMk id="8" creationId="{CFBD6F23-BFE9-D2C0-C7B6-B441A88BD658}"/>
          </ac:spMkLst>
        </pc:spChg>
        <pc:picChg chg="add mod">
          <ac:chgData name="Peter Verheij" userId="e3d7c9c7-89e5-45b2-aac8-4f38919fcb62" providerId="ADAL" clId="{9ED395E6-137D-4E30-BC32-564FF156304F}" dt="2024-01-15T06:58:13.206" v="26" actId="1076"/>
          <ac:picMkLst>
            <pc:docMk/>
            <pc:sldMk cId="2821814708" sldId="294"/>
            <ac:picMk id="3" creationId="{A630F3F5-ACD4-3B76-D214-F12C91CECC3B}"/>
          </ac:picMkLst>
        </pc:picChg>
      </pc:sldChg>
      <pc:sldChg chg="addSp modSp add mod">
        <pc:chgData name="Peter Verheij" userId="e3d7c9c7-89e5-45b2-aac8-4f38919fcb62" providerId="ADAL" clId="{9ED395E6-137D-4E30-BC32-564FF156304F}" dt="2024-01-23T21:59:22.293" v="7371" actId="20577"/>
        <pc:sldMkLst>
          <pc:docMk/>
          <pc:sldMk cId="1074705094" sldId="295"/>
        </pc:sldMkLst>
        <pc:spChg chg="add mod">
          <ac:chgData name="Peter Verheij" userId="e3d7c9c7-89e5-45b2-aac8-4f38919fcb62" providerId="ADAL" clId="{9ED395E6-137D-4E30-BC32-564FF156304F}" dt="2024-01-16T10:48:34.273" v="2747" actId="1076"/>
          <ac:spMkLst>
            <pc:docMk/>
            <pc:sldMk cId="1074705094" sldId="295"/>
            <ac:spMk id="2" creationId="{A18141D3-8CF4-B7F4-A3C4-B3B5E6DA5964}"/>
          </ac:spMkLst>
        </pc:spChg>
        <pc:spChg chg="mod">
          <ac:chgData name="Peter Verheij" userId="e3d7c9c7-89e5-45b2-aac8-4f38919fcb62" providerId="ADAL" clId="{9ED395E6-137D-4E30-BC32-564FF156304F}" dt="2024-01-23T21:59:22.293" v="7371" actId="20577"/>
          <ac:spMkLst>
            <pc:docMk/>
            <pc:sldMk cId="1074705094" sldId="295"/>
            <ac:spMk id="3" creationId="{D562DA78-1C61-3802-654C-7BA7BC586759}"/>
          </ac:spMkLst>
        </pc:spChg>
      </pc:sldChg>
      <pc:sldChg chg="addSp delSp modSp new mod modAnim">
        <pc:chgData name="Peter Verheij" userId="e3d7c9c7-89e5-45b2-aac8-4f38919fcb62" providerId="ADAL" clId="{9ED395E6-137D-4E30-BC32-564FF156304F}" dt="2024-01-15T07:21:04.951" v="795" actId="113"/>
        <pc:sldMkLst>
          <pc:docMk/>
          <pc:sldMk cId="2194205111" sldId="296"/>
        </pc:sldMkLst>
        <pc:spChg chg="del">
          <ac:chgData name="Peter Verheij" userId="e3d7c9c7-89e5-45b2-aac8-4f38919fcb62" providerId="ADAL" clId="{9ED395E6-137D-4E30-BC32-564FF156304F}" dt="2024-01-15T07:04:37.444" v="459" actId="478"/>
          <ac:spMkLst>
            <pc:docMk/>
            <pc:sldMk cId="2194205111" sldId="296"/>
            <ac:spMk id="2" creationId="{6F0C7356-578B-2ACD-875D-054677C7FB3D}"/>
          </ac:spMkLst>
        </pc:spChg>
        <pc:spChg chg="del mod">
          <ac:chgData name="Peter Verheij" userId="e3d7c9c7-89e5-45b2-aac8-4f38919fcb62" providerId="ADAL" clId="{9ED395E6-137D-4E30-BC32-564FF156304F}" dt="2024-01-15T07:05:51.598" v="511" actId="478"/>
          <ac:spMkLst>
            <pc:docMk/>
            <pc:sldMk cId="2194205111" sldId="296"/>
            <ac:spMk id="3" creationId="{84874E42-DD82-BD07-D728-DF6A3625A0CD}"/>
          </ac:spMkLst>
        </pc:spChg>
        <pc:spChg chg="add del mod">
          <ac:chgData name="Peter Verheij" userId="e3d7c9c7-89e5-45b2-aac8-4f38919fcb62" providerId="ADAL" clId="{9ED395E6-137D-4E30-BC32-564FF156304F}" dt="2024-01-15T07:04:19.242" v="457"/>
          <ac:spMkLst>
            <pc:docMk/>
            <pc:sldMk cId="2194205111" sldId="296"/>
            <ac:spMk id="4" creationId="{D9B091EF-C738-C923-5361-7B4194AECFAD}"/>
          </ac:spMkLst>
        </pc:spChg>
        <pc:spChg chg="add mod">
          <ac:chgData name="Peter Verheij" userId="e3d7c9c7-89e5-45b2-aac8-4f38919fcb62" providerId="ADAL" clId="{9ED395E6-137D-4E30-BC32-564FF156304F}" dt="2024-01-15T07:05:02.497" v="509" actId="1076"/>
          <ac:spMkLst>
            <pc:docMk/>
            <pc:sldMk cId="2194205111" sldId="296"/>
            <ac:spMk id="5" creationId="{C9CD55A7-80FB-08A2-FB8A-4F716DA4BF1F}"/>
          </ac:spMkLst>
        </pc:spChg>
        <pc:spChg chg="add mod">
          <ac:chgData name="Peter Verheij" userId="e3d7c9c7-89e5-45b2-aac8-4f38919fcb62" providerId="ADAL" clId="{9ED395E6-137D-4E30-BC32-564FF156304F}" dt="2024-01-15T07:20:47.858" v="792" actId="2711"/>
          <ac:spMkLst>
            <pc:docMk/>
            <pc:sldMk cId="2194205111" sldId="296"/>
            <ac:spMk id="7" creationId="{DF57F1D9-893B-6C8C-15DA-4DBCBD4ECFB4}"/>
          </ac:spMkLst>
        </pc:spChg>
        <pc:spChg chg="add mod">
          <ac:chgData name="Peter Verheij" userId="e3d7c9c7-89e5-45b2-aac8-4f38919fcb62" providerId="ADAL" clId="{9ED395E6-137D-4E30-BC32-564FF156304F}" dt="2024-01-15T07:20:42.447" v="789" actId="2711"/>
          <ac:spMkLst>
            <pc:docMk/>
            <pc:sldMk cId="2194205111" sldId="296"/>
            <ac:spMk id="9" creationId="{422B578F-EC1E-EC17-2DE0-D7CC026D4D03}"/>
          </ac:spMkLst>
        </pc:spChg>
        <pc:spChg chg="add mod">
          <ac:chgData name="Peter Verheij" userId="e3d7c9c7-89e5-45b2-aac8-4f38919fcb62" providerId="ADAL" clId="{9ED395E6-137D-4E30-BC32-564FF156304F}" dt="2024-01-15T07:20:36.576" v="786" actId="114"/>
          <ac:spMkLst>
            <pc:docMk/>
            <pc:sldMk cId="2194205111" sldId="296"/>
            <ac:spMk id="10" creationId="{415E811A-B42B-CE7B-AAE8-3676B91E64AB}"/>
          </ac:spMkLst>
        </pc:spChg>
        <pc:spChg chg="add mod">
          <ac:chgData name="Peter Verheij" userId="e3d7c9c7-89e5-45b2-aac8-4f38919fcb62" providerId="ADAL" clId="{9ED395E6-137D-4E30-BC32-564FF156304F}" dt="2024-01-15T07:20:26.735" v="783" actId="114"/>
          <ac:spMkLst>
            <pc:docMk/>
            <pc:sldMk cId="2194205111" sldId="296"/>
            <ac:spMk id="11" creationId="{19580E53-B0CE-4070-83CC-DDD9C6EB7377}"/>
          </ac:spMkLst>
        </pc:spChg>
        <pc:spChg chg="add mod">
          <ac:chgData name="Peter Verheij" userId="e3d7c9c7-89e5-45b2-aac8-4f38919fcb62" providerId="ADAL" clId="{9ED395E6-137D-4E30-BC32-564FF156304F}" dt="2024-01-15T07:21:04.951" v="795" actId="113"/>
          <ac:spMkLst>
            <pc:docMk/>
            <pc:sldMk cId="2194205111" sldId="296"/>
            <ac:spMk id="12" creationId="{1952A507-F6BD-7225-DBA4-19255A5F17D4}"/>
          </ac:spMkLst>
        </pc:spChg>
        <pc:picChg chg="add mod">
          <ac:chgData name="Peter Verheij" userId="e3d7c9c7-89e5-45b2-aac8-4f38919fcb62" providerId="ADAL" clId="{9ED395E6-137D-4E30-BC32-564FF156304F}" dt="2024-01-15T07:07:36.818" v="530" actId="1076"/>
          <ac:picMkLst>
            <pc:docMk/>
            <pc:sldMk cId="2194205111" sldId="296"/>
            <ac:picMk id="6" creationId="{463FB181-6F46-F515-83B1-C1C060F02BA8}"/>
          </ac:picMkLst>
        </pc:picChg>
      </pc:sldChg>
      <pc:sldChg chg="addSp delSp modSp new mod">
        <pc:chgData name="Peter Verheij" userId="e3d7c9c7-89e5-45b2-aac8-4f38919fcb62" providerId="ADAL" clId="{9ED395E6-137D-4E30-BC32-564FF156304F}" dt="2024-01-23T22:01:16.768" v="7454" actId="1076"/>
        <pc:sldMkLst>
          <pc:docMk/>
          <pc:sldMk cId="4178138137" sldId="297"/>
        </pc:sldMkLst>
        <pc:spChg chg="del mod">
          <ac:chgData name="Peter Verheij" userId="e3d7c9c7-89e5-45b2-aac8-4f38919fcb62" providerId="ADAL" clId="{9ED395E6-137D-4E30-BC32-564FF156304F}" dt="2024-01-15T07:22:12.990" v="868" actId="478"/>
          <ac:spMkLst>
            <pc:docMk/>
            <pc:sldMk cId="4178138137" sldId="297"/>
            <ac:spMk id="2" creationId="{8027FF20-4024-A631-2669-92618D3D7464}"/>
          </ac:spMkLst>
        </pc:spChg>
        <pc:spChg chg="del">
          <ac:chgData name="Peter Verheij" userId="e3d7c9c7-89e5-45b2-aac8-4f38919fcb62" providerId="ADAL" clId="{9ED395E6-137D-4E30-BC32-564FF156304F}" dt="2024-01-15T07:21:50.985" v="805" actId="478"/>
          <ac:spMkLst>
            <pc:docMk/>
            <pc:sldMk cId="4178138137" sldId="297"/>
            <ac:spMk id="3" creationId="{9241F7CD-CC0B-ED4B-2D82-EF893744F4C6}"/>
          </ac:spMkLst>
        </pc:spChg>
        <pc:spChg chg="add mod">
          <ac:chgData name="Peter Verheij" userId="e3d7c9c7-89e5-45b2-aac8-4f38919fcb62" providerId="ADAL" clId="{9ED395E6-137D-4E30-BC32-564FF156304F}" dt="2024-01-23T22:01:02.230" v="7453" actId="20577"/>
          <ac:spMkLst>
            <pc:docMk/>
            <pc:sldMk cId="4178138137" sldId="297"/>
            <ac:spMk id="4" creationId="{A86B9C61-123D-5A85-7E76-28DCB5A90C43}"/>
          </ac:spMkLst>
        </pc:spChg>
        <pc:spChg chg="add mod">
          <ac:chgData name="Peter Verheij" userId="e3d7c9c7-89e5-45b2-aac8-4f38919fcb62" providerId="ADAL" clId="{9ED395E6-137D-4E30-BC32-564FF156304F}" dt="2024-01-15T07:22:54.633" v="896" actId="20577"/>
          <ac:spMkLst>
            <pc:docMk/>
            <pc:sldMk cId="4178138137" sldId="297"/>
            <ac:spMk id="5" creationId="{C7FD93C7-6F39-203A-53F7-AF3CAE816BD5}"/>
          </ac:spMkLst>
        </pc:spChg>
        <pc:spChg chg="add mod">
          <ac:chgData name="Peter Verheij" userId="e3d7c9c7-89e5-45b2-aac8-4f38919fcb62" providerId="ADAL" clId="{9ED395E6-137D-4E30-BC32-564FF156304F}" dt="2024-01-23T22:01:16.768" v="7454" actId="1076"/>
          <ac:spMkLst>
            <pc:docMk/>
            <pc:sldMk cId="4178138137" sldId="297"/>
            <ac:spMk id="6" creationId="{31D7D74F-2096-F75E-DA49-876CB676337D}"/>
          </ac:spMkLst>
        </pc:spChg>
        <pc:spChg chg="add mod">
          <ac:chgData name="Peter Verheij" userId="e3d7c9c7-89e5-45b2-aac8-4f38919fcb62" providerId="ADAL" clId="{9ED395E6-137D-4E30-BC32-564FF156304F}" dt="2024-01-23T22:01:16.768" v="7454" actId="1076"/>
          <ac:spMkLst>
            <pc:docMk/>
            <pc:sldMk cId="4178138137" sldId="297"/>
            <ac:spMk id="7" creationId="{B834780B-0D7A-CE45-273A-D829A0F73E84}"/>
          </ac:spMkLst>
        </pc:spChg>
        <pc:spChg chg="add mod">
          <ac:chgData name="Peter Verheij" userId="e3d7c9c7-89e5-45b2-aac8-4f38919fcb62" providerId="ADAL" clId="{9ED395E6-137D-4E30-BC32-564FF156304F}" dt="2024-01-23T22:01:16.768" v="7454" actId="1076"/>
          <ac:spMkLst>
            <pc:docMk/>
            <pc:sldMk cId="4178138137" sldId="297"/>
            <ac:spMk id="8" creationId="{BF51A633-EF50-102E-A4CA-C9EDFB07BAEC}"/>
          </ac:spMkLst>
        </pc:spChg>
      </pc:sldChg>
      <pc:sldChg chg="addSp delSp modSp new mod">
        <pc:chgData name="Peter Verheij" userId="e3d7c9c7-89e5-45b2-aac8-4f38919fcb62" providerId="ADAL" clId="{9ED395E6-137D-4E30-BC32-564FF156304F}" dt="2024-01-16T12:57:45.661" v="5964" actId="20577"/>
        <pc:sldMkLst>
          <pc:docMk/>
          <pc:sldMk cId="3481207413" sldId="298"/>
        </pc:sldMkLst>
        <pc:spChg chg="mod">
          <ac:chgData name="Peter Verheij" userId="e3d7c9c7-89e5-45b2-aac8-4f38919fcb62" providerId="ADAL" clId="{9ED395E6-137D-4E30-BC32-564FF156304F}" dt="2024-01-16T10:44:08.321" v="2694" actId="20577"/>
          <ac:spMkLst>
            <pc:docMk/>
            <pc:sldMk cId="3481207413" sldId="298"/>
            <ac:spMk id="2" creationId="{75FD91D2-DC59-1BED-1325-DBA556FAD2F6}"/>
          </ac:spMkLst>
        </pc:spChg>
        <pc:spChg chg="del mod">
          <ac:chgData name="Peter Verheij" userId="e3d7c9c7-89e5-45b2-aac8-4f38919fcb62" providerId="ADAL" clId="{9ED395E6-137D-4E30-BC32-564FF156304F}" dt="2024-01-15T07:31:34.382" v="1605" actId="478"/>
          <ac:spMkLst>
            <pc:docMk/>
            <pc:sldMk cId="3481207413" sldId="298"/>
            <ac:spMk id="3" creationId="{3D11A45C-C62F-D144-DA76-6FD5279C6203}"/>
          </ac:spMkLst>
        </pc:spChg>
        <pc:spChg chg="add mod">
          <ac:chgData name="Peter Verheij" userId="e3d7c9c7-89e5-45b2-aac8-4f38919fcb62" providerId="ADAL" clId="{9ED395E6-137D-4E30-BC32-564FF156304F}" dt="2024-01-16T12:57:45.661" v="5964" actId="20577"/>
          <ac:spMkLst>
            <pc:docMk/>
            <pc:sldMk cId="3481207413" sldId="298"/>
            <ac:spMk id="3" creationId="{F6689E4B-878F-EE54-89A7-1670EC4FFC2F}"/>
          </ac:spMkLst>
        </pc:spChg>
        <pc:picChg chg="add mod">
          <ac:chgData name="Peter Verheij" userId="e3d7c9c7-89e5-45b2-aac8-4f38919fcb62" providerId="ADAL" clId="{9ED395E6-137D-4E30-BC32-564FF156304F}" dt="2024-01-15T07:32:10.497" v="1623" actId="1076"/>
          <ac:picMkLst>
            <pc:docMk/>
            <pc:sldMk cId="3481207413" sldId="298"/>
            <ac:picMk id="4" creationId="{F94AABFA-AD47-36BD-3C90-C57FDFEFDCA0}"/>
          </ac:picMkLst>
        </pc:picChg>
      </pc:sldChg>
      <pc:sldChg chg="addSp delSp modSp new mod">
        <pc:chgData name="Peter Verheij" userId="e3d7c9c7-89e5-45b2-aac8-4f38919fcb62" providerId="ADAL" clId="{9ED395E6-137D-4E30-BC32-564FF156304F}" dt="2024-01-16T10:54:04.108" v="3040" actId="20577"/>
        <pc:sldMkLst>
          <pc:docMk/>
          <pc:sldMk cId="2207043065" sldId="299"/>
        </pc:sldMkLst>
        <pc:spChg chg="mod">
          <ac:chgData name="Peter Verheij" userId="e3d7c9c7-89e5-45b2-aac8-4f38919fcb62" providerId="ADAL" clId="{9ED395E6-137D-4E30-BC32-564FF156304F}" dt="2024-01-15T07:36:10.637" v="1678" actId="20577"/>
          <ac:spMkLst>
            <pc:docMk/>
            <pc:sldMk cId="2207043065" sldId="299"/>
            <ac:spMk id="2" creationId="{6423865E-AA64-D7EE-8FD3-A117DEC21EB9}"/>
          </ac:spMkLst>
        </pc:spChg>
        <pc:spChg chg="del">
          <ac:chgData name="Peter Verheij" userId="e3d7c9c7-89e5-45b2-aac8-4f38919fcb62" providerId="ADAL" clId="{9ED395E6-137D-4E30-BC32-564FF156304F}" dt="2024-01-15T07:33:07.186" v="1652" actId="478"/>
          <ac:spMkLst>
            <pc:docMk/>
            <pc:sldMk cId="2207043065" sldId="299"/>
            <ac:spMk id="3" creationId="{116038F0-C21B-6CE1-01F3-BA58B154DA5A}"/>
          </ac:spMkLst>
        </pc:spChg>
        <pc:spChg chg="add mod">
          <ac:chgData name="Peter Verheij" userId="e3d7c9c7-89e5-45b2-aac8-4f38919fcb62" providerId="ADAL" clId="{9ED395E6-137D-4E30-BC32-564FF156304F}" dt="2024-01-15T07:54:44.751" v="2162" actId="20577"/>
          <ac:spMkLst>
            <pc:docMk/>
            <pc:sldMk cId="2207043065" sldId="299"/>
            <ac:spMk id="5" creationId="{D277BD11-A318-1734-A879-7D53E9652EA6}"/>
          </ac:spMkLst>
        </pc:spChg>
        <pc:spChg chg="add del mod">
          <ac:chgData name="Peter Verheij" userId="e3d7c9c7-89e5-45b2-aac8-4f38919fcb62" providerId="ADAL" clId="{9ED395E6-137D-4E30-BC32-564FF156304F}" dt="2024-01-15T07:46:51.902" v="1917"/>
          <ac:spMkLst>
            <pc:docMk/>
            <pc:sldMk cId="2207043065" sldId="299"/>
            <ac:spMk id="6" creationId="{8F308F21-3B46-E7E3-5462-25ED768D91A3}"/>
          </ac:spMkLst>
        </pc:spChg>
        <pc:spChg chg="add mod">
          <ac:chgData name="Peter Verheij" userId="e3d7c9c7-89e5-45b2-aac8-4f38919fcb62" providerId="ADAL" clId="{9ED395E6-137D-4E30-BC32-564FF156304F}" dt="2024-01-15T07:52:05.698" v="2037" actId="207"/>
          <ac:spMkLst>
            <pc:docMk/>
            <pc:sldMk cId="2207043065" sldId="299"/>
            <ac:spMk id="7" creationId="{FFB23EC3-A0DD-FA30-72D2-05D37624E485}"/>
          </ac:spMkLst>
        </pc:spChg>
        <pc:spChg chg="add mod">
          <ac:chgData name="Peter Verheij" userId="e3d7c9c7-89e5-45b2-aac8-4f38919fcb62" providerId="ADAL" clId="{9ED395E6-137D-4E30-BC32-564FF156304F}" dt="2024-01-16T10:54:04.108" v="3040" actId="20577"/>
          <ac:spMkLst>
            <pc:docMk/>
            <pc:sldMk cId="2207043065" sldId="299"/>
            <ac:spMk id="10" creationId="{1DEBCC0A-11A5-822E-DBA4-29BF17CE1107}"/>
          </ac:spMkLst>
        </pc:spChg>
        <pc:picChg chg="add mod">
          <ac:chgData name="Peter Verheij" userId="e3d7c9c7-89e5-45b2-aac8-4f38919fcb62" providerId="ADAL" clId="{9ED395E6-137D-4E30-BC32-564FF156304F}" dt="2024-01-15T07:50:54.435" v="1928" actId="1076"/>
          <ac:picMkLst>
            <pc:docMk/>
            <pc:sldMk cId="2207043065" sldId="299"/>
            <ac:picMk id="4" creationId="{C1A352A5-BE3C-A4FD-790E-6A86EAA18550}"/>
          </ac:picMkLst>
        </pc:picChg>
        <pc:picChg chg="add mod">
          <ac:chgData name="Peter Verheij" userId="e3d7c9c7-89e5-45b2-aac8-4f38919fcb62" providerId="ADAL" clId="{9ED395E6-137D-4E30-BC32-564FF156304F}" dt="2024-01-15T07:51:00.622" v="1930" actId="14100"/>
          <ac:picMkLst>
            <pc:docMk/>
            <pc:sldMk cId="2207043065" sldId="299"/>
            <ac:picMk id="9" creationId="{00CD89F7-7D47-60F5-4EEA-AE2D6D9CAE55}"/>
          </ac:picMkLst>
        </pc:picChg>
      </pc:sldChg>
      <pc:sldChg chg="addSp delSp modSp new mod">
        <pc:chgData name="Peter Verheij" userId="e3d7c9c7-89e5-45b2-aac8-4f38919fcb62" providerId="ADAL" clId="{9ED395E6-137D-4E30-BC32-564FF156304F}" dt="2024-01-16T13:27:41.647" v="6837" actId="20577"/>
        <pc:sldMkLst>
          <pc:docMk/>
          <pc:sldMk cId="4265782306" sldId="300"/>
        </pc:sldMkLst>
        <pc:spChg chg="del">
          <ac:chgData name="Peter Verheij" userId="e3d7c9c7-89e5-45b2-aac8-4f38919fcb62" providerId="ADAL" clId="{9ED395E6-137D-4E30-BC32-564FF156304F}" dt="2024-01-16T10:31:27.905" v="2396" actId="478"/>
          <ac:spMkLst>
            <pc:docMk/>
            <pc:sldMk cId="4265782306" sldId="300"/>
            <ac:spMk id="2" creationId="{92319EBD-E67D-24AD-34E1-98CEB44DE1D3}"/>
          </ac:spMkLst>
        </pc:spChg>
        <pc:spChg chg="del">
          <ac:chgData name="Peter Verheij" userId="e3d7c9c7-89e5-45b2-aac8-4f38919fcb62" providerId="ADAL" clId="{9ED395E6-137D-4E30-BC32-564FF156304F}" dt="2024-01-16T10:31:35.110" v="2399" actId="478"/>
          <ac:spMkLst>
            <pc:docMk/>
            <pc:sldMk cId="4265782306" sldId="300"/>
            <ac:spMk id="3" creationId="{0222DCE7-63C7-5832-DD88-D5B28703CEC0}"/>
          </ac:spMkLst>
        </pc:spChg>
        <pc:spChg chg="add mod">
          <ac:chgData name="Peter Verheij" userId="e3d7c9c7-89e5-45b2-aac8-4f38919fcb62" providerId="ADAL" clId="{9ED395E6-137D-4E30-BC32-564FF156304F}" dt="2024-01-16T10:31:33.447" v="2398" actId="1076"/>
          <ac:spMkLst>
            <pc:docMk/>
            <pc:sldMk cId="4265782306" sldId="300"/>
            <ac:spMk id="4" creationId="{0672617F-5841-4D0F-3ECB-63952E4B8745}"/>
          </ac:spMkLst>
        </pc:spChg>
        <pc:spChg chg="add del mod">
          <ac:chgData name="Peter Verheij" userId="e3d7c9c7-89e5-45b2-aac8-4f38919fcb62" providerId="ADAL" clId="{9ED395E6-137D-4E30-BC32-564FF156304F}" dt="2024-01-16T10:48:57.120" v="2789" actId="478"/>
          <ac:spMkLst>
            <pc:docMk/>
            <pc:sldMk cId="4265782306" sldId="300"/>
            <ac:spMk id="11" creationId="{9C3E3597-C570-0860-F07D-FE40B62428F0}"/>
          </ac:spMkLst>
        </pc:spChg>
        <pc:spChg chg="add del">
          <ac:chgData name="Peter Verheij" userId="e3d7c9c7-89e5-45b2-aac8-4f38919fcb62" providerId="ADAL" clId="{9ED395E6-137D-4E30-BC32-564FF156304F}" dt="2024-01-16T10:44:49.713" v="2698" actId="11529"/>
          <ac:spMkLst>
            <pc:docMk/>
            <pc:sldMk cId="4265782306" sldId="300"/>
            <ac:spMk id="12" creationId="{9628480D-725F-A376-EC40-198BAF6C25DF}"/>
          </ac:spMkLst>
        </pc:spChg>
        <pc:spChg chg="add del">
          <ac:chgData name="Peter Verheij" userId="e3d7c9c7-89e5-45b2-aac8-4f38919fcb62" providerId="ADAL" clId="{9ED395E6-137D-4E30-BC32-564FF156304F}" dt="2024-01-16T10:44:57.271" v="2700" actId="11529"/>
          <ac:spMkLst>
            <pc:docMk/>
            <pc:sldMk cId="4265782306" sldId="300"/>
            <ac:spMk id="13" creationId="{9F43DEB4-A926-6129-AF00-F2EA3BDCB608}"/>
          </ac:spMkLst>
        </pc:spChg>
        <pc:spChg chg="add mod">
          <ac:chgData name="Peter Verheij" userId="e3d7c9c7-89e5-45b2-aac8-4f38919fcb62" providerId="ADAL" clId="{9ED395E6-137D-4E30-BC32-564FF156304F}" dt="2024-01-16T12:28:08.525" v="5401" actId="1076"/>
          <ac:spMkLst>
            <pc:docMk/>
            <pc:sldMk cId="4265782306" sldId="300"/>
            <ac:spMk id="14" creationId="{E4E267F2-0FF8-4D08-5ED1-EA2FC2F5B3E4}"/>
          </ac:spMkLst>
        </pc:spChg>
        <pc:spChg chg="add mod">
          <ac:chgData name="Peter Verheij" userId="e3d7c9c7-89e5-45b2-aac8-4f38919fcb62" providerId="ADAL" clId="{9ED395E6-137D-4E30-BC32-564FF156304F}" dt="2024-01-16T10:48:02.479" v="2744" actId="1076"/>
          <ac:spMkLst>
            <pc:docMk/>
            <pc:sldMk cId="4265782306" sldId="300"/>
            <ac:spMk id="25" creationId="{86D878F2-AD21-0CF4-16A6-823EE9D969E2}"/>
          </ac:spMkLst>
        </pc:spChg>
        <pc:spChg chg="add mod">
          <ac:chgData name="Peter Verheij" userId="e3d7c9c7-89e5-45b2-aac8-4f38919fcb62" providerId="ADAL" clId="{9ED395E6-137D-4E30-BC32-564FF156304F}" dt="2024-01-16T10:49:02.487" v="2790" actId="1076"/>
          <ac:spMkLst>
            <pc:docMk/>
            <pc:sldMk cId="4265782306" sldId="300"/>
            <ac:spMk id="26" creationId="{336A10BD-DD75-111A-A1BF-627D734B4649}"/>
          </ac:spMkLst>
        </pc:spChg>
        <pc:spChg chg="add mod">
          <ac:chgData name="Peter Verheij" userId="e3d7c9c7-89e5-45b2-aac8-4f38919fcb62" providerId="ADAL" clId="{9ED395E6-137D-4E30-BC32-564FF156304F}" dt="2024-01-16T10:49:50.747" v="2858" actId="1076"/>
          <ac:spMkLst>
            <pc:docMk/>
            <pc:sldMk cId="4265782306" sldId="300"/>
            <ac:spMk id="29" creationId="{7E78D426-913B-4E1A-ACE3-94D372117BF3}"/>
          </ac:spMkLst>
        </pc:spChg>
        <pc:spChg chg="add mod">
          <ac:chgData name="Peter Verheij" userId="e3d7c9c7-89e5-45b2-aac8-4f38919fcb62" providerId="ADAL" clId="{9ED395E6-137D-4E30-BC32-564FF156304F}" dt="2024-01-16T13:27:41.647" v="6837" actId="20577"/>
          <ac:spMkLst>
            <pc:docMk/>
            <pc:sldMk cId="4265782306" sldId="300"/>
            <ac:spMk id="1024" creationId="{D215731C-05F8-C22D-09DD-07A2D6C52B81}"/>
          </ac:spMkLst>
        </pc:spChg>
        <pc:picChg chg="add mod">
          <ac:chgData name="Peter Verheij" userId="e3d7c9c7-89e5-45b2-aac8-4f38919fcb62" providerId="ADAL" clId="{9ED395E6-137D-4E30-BC32-564FF156304F}" dt="2024-01-16T12:28:00.302" v="5400" actId="1076"/>
          <ac:picMkLst>
            <pc:docMk/>
            <pc:sldMk cId="4265782306" sldId="300"/>
            <ac:picMk id="6" creationId="{1A8E782F-2FD7-A119-5419-F093CB2C4487}"/>
          </ac:picMkLst>
        </pc:picChg>
        <pc:picChg chg="add del mod">
          <ac:chgData name="Peter Verheij" userId="e3d7c9c7-89e5-45b2-aac8-4f38919fcb62" providerId="ADAL" clId="{9ED395E6-137D-4E30-BC32-564FF156304F}" dt="2024-01-16T10:42:23.516" v="2573" actId="478"/>
          <ac:picMkLst>
            <pc:docMk/>
            <pc:sldMk cId="4265782306" sldId="300"/>
            <ac:picMk id="8" creationId="{CF929773-7963-0839-3540-2C6F417EEBA1}"/>
          </ac:picMkLst>
        </pc:picChg>
        <pc:picChg chg="add mod">
          <ac:chgData name="Peter Verheij" userId="e3d7c9c7-89e5-45b2-aac8-4f38919fcb62" providerId="ADAL" clId="{9ED395E6-137D-4E30-BC32-564FF156304F}" dt="2024-01-16T10:49:57.534" v="2859" actId="1076"/>
          <ac:picMkLst>
            <pc:docMk/>
            <pc:sldMk cId="4265782306" sldId="300"/>
            <ac:picMk id="10" creationId="{4772E90B-C0F3-2871-7D39-A82BC4C946C8}"/>
          </ac:picMkLst>
        </pc:picChg>
        <pc:picChg chg="add mod">
          <ac:chgData name="Peter Verheij" userId="e3d7c9c7-89e5-45b2-aac8-4f38919fcb62" providerId="ADAL" clId="{9ED395E6-137D-4E30-BC32-564FF156304F}" dt="2024-01-16T10:49:09.304" v="2792" actId="1076"/>
          <ac:picMkLst>
            <pc:docMk/>
            <pc:sldMk cId="4265782306" sldId="300"/>
            <ac:picMk id="27" creationId="{255220F1-AC71-156E-C0CB-BF77F7C4DE97}"/>
          </ac:picMkLst>
        </pc:picChg>
        <pc:picChg chg="add mod">
          <ac:chgData name="Peter Verheij" userId="e3d7c9c7-89e5-45b2-aac8-4f38919fcb62" providerId="ADAL" clId="{9ED395E6-137D-4E30-BC32-564FF156304F}" dt="2024-01-16T10:49:44.683" v="2857" actId="1076"/>
          <ac:picMkLst>
            <pc:docMk/>
            <pc:sldMk cId="4265782306" sldId="300"/>
            <ac:picMk id="28" creationId="{056BFED8-778A-E810-4775-D8F017B69A1B}"/>
          </ac:picMkLst>
        </pc:picChg>
        <pc:picChg chg="add mod">
          <ac:chgData name="Peter Verheij" userId="e3d7c9c7-89e5-45b2-aac8-4f38919fcb62" providerId="ADAL" clId="{9ED395E6-137D-4E30-BC32-564FF156304F}" dt="2024-01-16T10:37:42.122" v="2563" actId="14100"/>
          <ac:picMkLst>
            <pc:docMk/>
            <pc:sldMk cId="4265782306" sldId="300"/>
            <ac:picMk id="1026" creationId="{750D72ED-47D8-4665-5BC8-1155F75DD327}"/>
          </ac:picMkLst>
        </pc:picChg>
        <pc:cxnChg chg="add mod">
          <ac:chgData name="Peter Verheij" userId="e3d7c9c7-89e5-45b2-aac8-4f38919fcb62" providerId="ADAL" clId="{9ED395E6-137D-4E30-BC32-564FF156304F}" dt="2024-01-16T10:47:11.853" v="2722" actId="14100"/>
          <ac:cxnSpMkLst>
            <pc:docMk/>
            <pc:sldMk cId="4265782306" sldId="300"/>
            <ac:cxnSpMk id="16" creationId="{9BFF84ED-6F31-1B28-8DFA-854FD0DB5FB6}"/>
          </ac:cxnSpMkLst>
        </pc:cxnChg>
        <pc:cxnChg chg="add mod">
          <ac:chgData name="Peter Verheij" userId="e3d7c9c7-89e5-45b2-aac8-4f38919fcb62" providerId="ADAL" clId="{9ED395E6-137D-4E30-BC32-564FF156304F}" dt="2024-01-16T10:47:08.180" v="2721" actId="1076"/>
          <ac:cxnSpMkLst>
            <pc:docMk/>
            <pc:sldMk cId="4265782306" sldId="300"/>
            <ac:cxnSpMk id="21" creationId="{F244CEA0-6AA1-715D-AF9E-9162F621AB02}"/>
          </ac:cxnSpMkLst>
        </pc:cxnChg>
        <pc:cxnChg chg="add mod">
          <ac:chgData name="Peter Verheij" userId="e3d7c9c7-89e5-45b2-aac8-4f38919fcb62" providerId="ADAL" clId="{9ED395E6-137D-4E30-BC32-564FF156304F}" dt="2024-01-16T10:46:41.031" v="2720" actId="13822"/>
          <ac:cxnSpMkLst>
            <pc:docMk/>
            <pc:sldMk cId="4265782306" sldId="300"/>
            <ac:cxnSpMk id="23" creationId="{F36D4A5F-F87E-3DCB-DEAC-C7746F581CE1}"/>
          </ac:cxnSpMkLst>
        </pc:cxnChg>
        <pc:cxnChg chg="add mod">
          <ac:chgData name="Peter Verheij" userId="e3d7c9c7-89e5-45b2-aac8-4f38919fcb62" providerId="ADAL" clId="{9ED395E6-137D-4E30-BC32-564FF156304F}" dt="2024-01-16T13:25:36.378" v="6643" actId="1582"/>
          <ac:cxnSpMkLst>
            <pc:docMk/>
            <pc:sldMk cId="4265782306" sldId="300"/>
            <ac:cxnSpMk id="31" creationId="{80081A24-03A1-F506-2AC2-F00B48DC4550}"/>
          </ac:cxnSpMkLst>
        </pc:cxnChg>
      </pc:sldChg>
      <pc:sldChg chg="addSp delSp modSp new del mod">
        <pc:chgData name="Peter Verheij" userId="e3d7c9c7-89e5-45b2-aac8-4f38919fcb62" providerId="ADAL" clId="{9ED395E6-137D-4E30-BC32-564FF156304F}" dt="2024-01-23T22:00:06.681" v="7375" actId="47"/>
        <pc:sldMkLst>
          <pc:docMk/>
          <pc:sldMk cId="471991821" sldId="301"/>
        </pc:sldMkLst>
        <pc:spChg chg="del">
          <ac:chgData name="Peter Verheij" userId="e3d7c9c7-89e5-45b2-aac8-4f38919fcb62" providerId="ADAL" clId="{9ED395E6-137D-4E30-BC32-564FF156304F}" dt="2024-01-16T10:32:23.104" v="2401" actId="478"/>
          <ac:spMkLst>
            <pc:docMk/>
            <pc:sldMk cId="471991821" sldId="301"/>
            <ac:spMk id="2" creationId="{435F9F3A-CD1E-FD1D-9A29-4ABF35DCC94B}"/>
          </ac:spMkLst>
        </pc:spChg>
        <pc:spChg chg="del">
          <ac:chgData name="Peter Verheij" userId="e3d7c9c7-89e5-45b2-aac8-4f38919fcb62" providerId="ADAL" clId="{9ED395E6-137D-4E30-BC32-564FF156304F}" dt="2024-01-16T10:32:24.578" v="2402" actId="478"/>
          <ac:spMkLst>
            <pc:docMk/>
            <pc:sldMk cId="471991821" sldId="301"/>
            <ac:spMk id="3" creationId="{51B2EBC5-FDCC-8262-0CDE-B9459654FF5A}"/>
          </ac:spMkLst>
        </pc:spChg>
        <pc:spChg chg="add mod">
          <ac:chgData name="Peter Verheij" userId="e3d7c9c7-89e5-45b2-aac8-4f38919fcb62" providerId="ADAL" clId="{9ED395E6-137D-4E30-BC32-564FF156304F}" dt="2024-01-16T10:34:48.254" v="2560" actId="404"/>
          <ac:spMkLst>
            <pc:docMk/>
            <pc:sldMk cId="471991821" sldId="301"/>
            <ac:spMk id="4" creationId="{26D3090C-B808-2142-6188-320B8CD855F1}"/>
          </ac:spMkLst>
        </pc:spChg>
        <pc:spChg chg="add del mod">
          <ac:chgData name="Peter Verheij" userId="e3d7c9c7-89e5-45b2-aac8-4f38919fcb62" providerId="ADAL" clId="{9ED395E6-137D-4E30-BC32-564FF156304F}" dt="2024-01-23T21:59:50.453" v="7372" actId="21"/>
          <ac:spMkLst>
            <pc:docMk/>
            <pc:sldMk cId="471991821" sldId="301"/>
            <ac:spMk id="5" creationId="{A04FF80F-83DF-3CEF-2825-10EE17007C39}"/>
          </ac:spMkLst>
        </pc:spChg>
      </pc:sldChg>
      <pc:sldChg chg="modSp new mod">
        <pc:chgData name="Peter Verheij" userId="e3d7c9c7-89e5-45b2-aac8-4f38919fcb62" providerId="ADAL" clId="{9ED395E6-137D-4E30-BC32-564FF156304F}" dt="2024-01-16T13:02:28.469" v="6289" actId="20577"/>
        <pc:sldMkLst>
          <pc:docMk/>
          <pc:sldMk cId="3516721647" sldId="302"/>
        </pc:sldMkLst>
        <pc:spChg chg="mod">
          <ac:chgData name="Peter Verheij" userId="e3d7c9c7-89e5-45b2-aac8-4f38919fcb62" providerId="ADAL" clId="{9ED395E6-137D-4E30-BC32-564FF156304F}" dt="2024-01-16T10:44:30.544" v="2696"/>
          <ac:spMkLst>
            <pc:docMk/>
            <pc:sldMk cId="3516721647" sldId="302"/>
            <ac:spMk id="2" creationId="{F205B669-1D63-6E38-8763-0BA18D0DEB32}"/>
          </ac:spMkLst>
        </pc:spChg>
        <pc:spChg chg="mod">
          <ac:chgData name="Peter Verheij" userId="e3d7c9c7-89e5-45b2-aac8-4f38919fcb62" providerId="ADAL" clId="{9ED395E6-137D-4E30-BC32-564FF156304F}" dt="2024-01-16T13:02:28.469" v="6289" actId="20577"/>
          <ac:spMkLst>
            <pc:docMk/>
            <pc:sldMk cId="3516721647" sldId="302"/>
            <ac:spMk id="3" creationId="{6344E513-1A21-3867-1E48-45BAA4C43CB1}"/>
          </ac:spMkLst>
        </pc:spChg>
      </pc:sldChg>
      <pc:sldChg chg="addSp delSp modSp new mod ord">
        <pc:chgData name="Peter Verheij" userId="e3d7c9c7-89e5-45b2-aac8-4f38919fcb62" providerId="ADAL" clId="{9ED395E6-137D-4E30-BC32-564FF156304F}" dt="2024-01-16T11:16:05.229" v="5395" actId="1076"/>
        <pc:sldMkLst>
          <pc:docMk/>
          <pc:sldMk cId="3617266832" sldId="303"/>
        </pc:sldMkLst>
        <pc:spChg chg="del">
          <ac:chgData name="Peter Verheij" userId="e3d7c9c7-89e5-45b2-aac8-4f38919fcb62" providerId="ADAL" clId="{9ED395E6-137D-4E30-BC32-564FF156304F}" dt="2024-01-16T11:14:43.462" v="5274" actId="478"/>
          <ac:spMkLst>
            <pc:docMk/>
            <pc:sldMk cId="3617266832" sldId="303"/>
            <ac:spMk id="2" creationId="{A943D917-CF0B-9ED2-F32D-AED87896FA7F}"/>
          </ac:spMkLst>
        </pc:spChg>
        <pc:spChg chg="del">
          <ac:chgData name="Peter Verheij" userId="e3d7c9c7-89e5-45b2-aac8-4f38919fcb62" providerId="ADAL" clId="{9ED395E6-137D-4E30-BC32-564FF156304F}" dt="2024-01-16T11:15:09.638" v="5280" actId="478"/>
          <ac:spMkLst>
            <pc:docMk/>
            <pc:sldMk cId="3617266832" sldId="303"/>
            <ac:spMk id="3" creationId="{C7E99F64-3D77-1D3A-C497-4DB33AFAD559}"/>
          </ac:spMkLst>
        </pc:spChg>
        <pc:spChg chg="add mod">
          <ac:chgData name="Peter Verheij" userId="e3d7c9c7-89e5-45b2-aac8-4f38919fcb62" providerId="ADAL" clId="{9ED395E6-137D-4E30-BC32-564FF156304F}" dt="2024-01-16T11:14:47.434" v="5276" actId="6549"/>
          <ac:spMkLst>
            <pc:docMk/>
            <pc:sldMk cId="3617266832" sldId="303"/>
            <ac:spMk id="4" creationId="{3EC1F2B4-3927-C748-5448-7655F390F54E}"/>
          </ac:spMkLst>
        </pc:spChg>
        <pc:spChg chg="add mod">
          <ac:chgData name="Peter Verheij" userId="e3d7c9c7-89e5-45b2-aac8-4f38919fcb62" providerId="ADAL" clId="{9ED395E6-137D-4E30-BC32-564FF156304F}" dt="2024-01-16T11:15:48.037" v="5391" actId="1076"/>
          <ac:spMkLst>
            <pc:docMk/>
            <pc:sldMk cId="3617266832" sldId="303"/>
            <ac:spMk id="7" creationId="{D5A59E0C-249B-4C89-A9D5-474EB80D4084}"/>
          </ac:spMkLst>
        </pc:spChg>
        <pc:spChg chg="add mod">
          <ac:chgData name="Peter Verheij" userId="e3d7c9c7-89e5-45b2-aac8-4f38919fcb62" providerId="ADAL" clId="{9ED395E6-137D-4E30-BC32-564FF156304F}" dt="2024-01-16T11:16:05.229" v="5395" actId="1076"/>
          <ac:spMkLst>
            <pc:docMk/>
            <pc:sldMk cId="3617266832" sldId="303"/>
            <ac:spMk id="8" creationId="{B61492B5-C3B1-D6A3-B600-9A2D4AE66268}"/>
          </ac:spMkLst>
        </pc:spChg>
        <pc:picChg chg="add mod">
          <ac:chgData name="Peter Verheij" userId="e3d7c9c7-89e5-45b2-aac8-4f38919fcb62" providerId="ADAL" clId="{9ED395E6-137D-4E30-BC32-564FF156304F}" dt="2024-01-16T11:14:54.467" v="5277"/>
          <ac:picMkLst>
            <pc:docMk/>
            <pc:sldMk cId="3617266832" sldId="303"/>
            <ac:picMk id="5" creationId="{1E341358-1950-A024-CCEE-ABCC24D001E0}"/>
          </ac:picMkLst>
        </pc:picChg>
        <pc:picChg chg="add mod">
          <ac:chgData name="Peter Verheij" userId="e3d7c9c7-89e5-45b2-aac8-4f38919fcb62" providerId="ADAL" clId="{9ED395E6-137D-4E30-BC32-564FF156304F}" dt="2024-01-16T11:16:03.778" v="5393" actId="1076"/>
          <ac:picMkLst>
            <pc:docMk/>
            <pc:sldMk cId="3617266832" sldId="303"/>
            <ac:picMk id="9" creationId="{017B7999-DC80-9114-BCF1-0C63B7ECF211}"/>
          </ac:picMkLst>
        </pc:picChg>
      </pc:sldChg>
      <pc:sldChg chg="addSp delSp modSp new mod ord">
        <pc:chgData name="Peter Verheij" userId="e3d7c9c7-89e5-45b2-aac8-4f38919fcb62" providerId="ADAL" clId="{9ED395E6-137D-4E30-BC32-564FF156304F}" dt="2024-01-16T12:49:10.229" v="5820" actId="14100"/>
        <pc:sldMkLst>
          <pc:docMk/>
          <pc:sldMk cId="3629900646" sldId="304"/>
        </pc:sldMkLst>
        <pc:spChg chg="del">
          <ac:chgData name="Peter Verheij" userId="e3d7c9c7-89e5-45b2-aac8-4f38919fcb62" providerId="ADAL" clId="{9ED395E6-137D-4E30-BC32-564FF156304F}" dt="2024-01-16T12:44:02.304" v="5743" actId="478"/>
          <ac:spMkLst>
            <pc:docMk/>
            <pc:sldMk cId="3629900646" sldId="304"/>
            <ac:spMk id="2" creationId="{8FDEEA01-9610-9F0D-BB6F-760B5DFFC6D4}"/>
          </ac:spMkLst>
        </pc:spChg>
        <pc:spChg chg="del">
          <ac:chgData name="Peter Verheij" userId="e3d7c9c7-89e5-45b2-aac8-4f38919fcb62" providerId="ADAL" clId="{9ED395E6-137D-4E30-BC32-564FF156304F}" dt="2024-01-16T12:44:04.727" v="5744" actId="478"/>
          <ac:spMkLst>
            <pc:docMk/>
            <pc:sldMk cId="3629900646" sldId="304"/>
            <ac:spMk id="3" creationId="{CCF5B5CE-4937-96FC-EAEB-FC6B502A104C}"/>
          </ac:spMkLst>
        </pc:spChg>
        <pc:spChg chg="add mod">
          <ac:chgData name="Peter Verheij" userId="e3d7c9c7-89e5-45b2-aac8-4f38919fcb62" providerId="ADAL" clId="{9ED395E6-137D-4E30-BC32-564FF156304F}" dt="2024-01-16T12:47:26.311" v="5803" actId="20577"/>
          <ac:spMkLst>
            <pc:docMk/>
            <pc:sldMk cId="3629900646" sldId="304"/>
            <ac:spMk id="10" creationId="{B4382FB4-940B-AFF0-BB44-CCD31FC20B8F}"/>
          </ac:spMkLst>
        </pc:spChg>
        <pc:picChg chg="add del mod">
          <ac:chgData name="Peter Verheij" userId="e3d7c9c7-89e5-45b2-aac8-4f38919fcb62" providerId="ADAL" clId="{9ED395E6-137D-4E30-BC32-564FF156304F}" dt="2024-01-16T12:46:00.779" v="5761" actId="478"/>
          <ac:picMkLst>
            <pc:docMk/>
            <pc:sldMk cId="3629900646" sldId="304"/>
            <ac:picMk id="5" creationId="{DAF14CC8-FA7F-FB6E-6E12-F7A348EEA950}"/>
          </ac:picMkLst>
        </pc:picChg>
        <pc:picChg chg="add mod">
          <ac:chgData name="Peter Verheij" userId="e3d7c9c7-89e5-45b2-aac8-4f38919fcb62" providerId="ADAL" clId="{9ED395E6-137D-4E30-BC32-564FF156304F}" dt="2024-01-16T12:49:09.750" v="5819" actId="1076"/>
          <ac:picMkLst>
            <pc:docMk/>
            <pc:sldMk cId="3629900646" sldId="304"/>
            <ac:picMk id="7" creationId="{05886655-605E-F9F6-F174-F7479FA6EACA}"/>
          </ac:picMkLst>
        </pc:picChg>
        <pc:picChg chg="add mod">
          <ac:chgData name="Peter Verheij" userId="e3d7c9c7-89e5-45b2-aac8-4f38919fcb62" providerId="ADAL" clId="{9ED395E6-137D-4E30-BC32-564FF156304F}" dt="2024-01-16T12:49:10.229" v="5820" actId="14100"/>
          <ac:picMkLst>
            <pc:docMk/>
            <pc:sldMk cId="3629900646" sldId="304"/>
            <ac:picMk id="9" creationId="{5469098E-8864-D12C-6B62-1ED35A353410}"/>
          </ac:picMkLst>
        </pc:picChg>
      </pc:sldChg>
      <pc:sldChg chg="addSp delSp modSp new mod">
        <pc:chgData name="Peter Verheij" userId="e3d7c9c7-89e5-45b2-aac8-4f38919fcb62" providerId="ADAL" clId="{9ED395E6-137D-4E30-BC32-564FF156304F}" dt="2024-01-16T12:56:18.626" v="5897" actId="1076"/>
        <pc:sldMkLst>
          <pc:docMk/>
          <pc:sldMk cId="3953712879" sldId="305"/>
        </pc:sldMkLst>
        <pc:spChg chg="del">
          <ac:chgData name="Peter Verheij" userId="e3d7c9c7-89e5-45b2-aac8-4f38919fcb62" providerId="ADAL" clId="{9ED395E6-137D-4E30-BC32-564FF156304F}" dt="2024-01-16T12:50:04.558" v="5822" actId="478"/>
          <ac:spMkLst>
            <pc:docMk/>
            <pc:sldMk cId="3953712879" sldId="305"/>
            <ac:spMk id="2" creationId="{A82E70A2-15CA-8BFF-C5A6-D89B85C32096}"/>
          </ac:spMkLst>
        </pc:spChg>
        <pc:spChg chg="del">
          <ac:chgData name="Peter Verheij" userId="e3d7c9c7-89e5-45b2-aac8-4f38919fcb62" providerId="ADAL" clId="{9ED395E6-137D-4E30-BC32-564FF156304F}" dt="2024-01-16T12:52:36.919" v="5823" actId="478"/>
          <ac:spMkLst>
            <pc:docMk/>
            <pc:sldMk cId="3953712879" sldId="305"/>
            <ac:spMk id="3" creationId="{3A8573D2-A28D-4A4D-959D-3318DC20E09F}"/>
          </ac:spMkLst>
        </pc:spChg>
        <pc:spChg chg="add mod">
          <ac:chgData name="Peter Verheij" userId="e3d7c9c7-89e5-45b2-aac8-4f38919fcb62" providerId="ADAL" clId="{9ED395E6-137D-4E30-BC32-564FF156304F}" dt="2024-01-16T12:53:07.506" v="5846" actId="14100"/>
          <ac:spMkLst>
            <pc:docMk/>
            <pc:sldMk cId="3953712879" sldId="305"/>
            <ac:spMk id="6" creationId="{60CE699F-5D32-B791-7296-F821817C22E3}"/>
          </ac:spMkLst>
        </pc:spChg>
        <pc:spChg chg="add mod">
          <ac:chgData name="Peter Verheij" userId="e3d7c9c7-89e5-45b2-aac8-4f38919fcb62" providerId="ADAL" clId="{9ED395E6-137D-4E30-BC32-564FF156304F}" dt="2024-01-16T12:53:27.044" v="5886" actId="20577"/>
          <ac:spMkLst>
            <pc:docMk/>
            <pc:sldMk cId="3953712879" sldId="305"/>
            <ac:spMk id="7" creationId="{74356BE3-D43C-D559-9AA6-C3150625F000}"/>
          </ac:spMkLst>
        </pc:spChg>
        <pc:picChg chg="add mod">
          <ac:chgData name="Peter Verheij" userId="e3d7c9c7-89e5-45b2-aac8-4f38919fcb62" providerId="ADAL" clId="{9ED395E6-137D-4E30-BC32-564FF156304F}" dt="2024-01-16T12:52:45.176" v="5825" actId="1076"/>
          <ac:picMkLst>
            <pc:docMk/>
            <pc:sldMk cId="3953712879" sldId="305"/>
            <ac:picMk id="5" creationId="{1876804A-3356-7E19-B899-022D7230A0DB}"/>
          </ac:picMkLst>
        </pc:picChg>
        <pc:picChg chg="add del mod">
          <ac:chgData name="Peter Verheij" userId="e3d7c9c7-89e5-45b2-aac8-4f38919fcb62" providerId="ADAL" clId="{9ED395E6-137D-4E30-BC32-564FF156304F}" dt="2024-01-16T12:55:18.471" v="5890" actId="21"/>
          <ac:picMkLst>
            <pc:docMk/>
            <pc:sldMk cId="3953712879" sldId="305"/>
            <ac:picMk id="9" creationId="{4E955830-1778-0818-C93C-694793FE39CF}"/>
          </ac:picMkLst>
        </pc:picChg>
        <pc:picChg chg="add mod">
          <ac:chgData name="Peter Verheij" userId="e3d7c9c7-89e5-45b2-aac8-4f38919fcb62" providerId="ADAL" clId="{9ED395E6-137D-4E30-BC32-564FF156304F}" dt="2024-01-16T12:56:18.626" v="5897" actId="1076"/>
          <ac:picMkLst>
            <pc:docMk/>
            <pc:sldMk cId="3953712879" sldId="305"/>
            <ac:picMk id="11" creationId="{64720C6D-CA0E-C341-3FDC-6FA8C541119F}"/>
          </ac:picMkLst>
        </pc:picChg>
      </pc:sldChg>
      <pc:sldChg chg="addSp delSp modSp new mod">
        <pc:chgData name="Peter Verheij" userId="e3d7c9c7-89e5-45b2-aac8-4f38919fcb62" providerId="ADAL" clId="{9ED395E6-137D-4E30-BC32-564FF156304F}" dt="2024-01-16T13:20:27.285" v="6577" actId="20577"/>
        <pc:sldMkLst>
          <pc:docMk/>
          <pc:sldMk cId="1857351296" sldId="306"/>
        </pc:sldMkLst>
        <pc:spChg chg="mod">
          <ac:chgData name="Peter Verheij" userId="e3d7c9c7-89e5-45b2-aac8-4f38919fcb62" providerId="ADAL" clId="{9ED395E6-137D-4E30-BC32-564FF156304F}" dt="2024-01-16T13:20:27.285" v="6577" actId="20577"/>
          <ac:spMkLst>
            <pc:docMk/>
            <pc:sldMk cId="1857351296" sldId="306"/>
            <ac:spMk id="2" creationId="{81C75152-A36F-839D-D93F-55756C35817C}"/>
          </ac:spMkLst>
        </pc:spChg>
        <pc:spChg chg="del">
          <ac:chgData name="Peter Verheij" userId="e3d7c9c7-89e5-45b2-aac8-4f38919fcb62" providerId="ADAL" clId="{9ED395E6-137D-4E30-BC32-564FF156304F}" dt="2024-01-16T13:03:17.643" v="6316" actId="478"/>
          <ac:spMkLst>
            <pc:docMk/>
            <pc:sldMk cId="1857351296" sldId="306"/>
            <ac:spMk id="3" creationId="{37012FD7-49AE-88E9-073D-46F1A084107E}"/>
          </ac:spMkLst>
        </pc:spChg>
        <pc:spChg chg="add mod">
          <ac:chgData name="Peter Verheij" userId="e3d7c9c7-89e5-45b2-aac8-4f38919fcb62" providerId="ADAL" clId="{9ED395E6-137D-4E30-BC32-564FF156304F}" dt="2024-01-16T13:16:58.770" v="6523" actId="14100"/>
          <ac:spMkLst>
            <pc:docMk/>
            <pc:sldMk cId="1857351296" sldId="306"/>
            <ac:spMk id="4" creationId="{B0F16374-7D4B-D3CF-3411-ED7A7A2E7728}"/>
          </ac:spMkLst>
        </pc:spChg>
        <pc:spChg chg="add mod">
          <ac:chgData name="Peter Verheij" userId="e3d7c9c7-89e5-45b2-aac8-4f38919fcb62" providerId="ADAL" clId="{9ED395E6-137D-4E30-BC32-564FF156304F}" dt="2024-01-16T13:20:02.538" v="6545" actId="14100"/>
          <ac:spMkLst>
            <pc:docMk/>
            <pc:sldMk cId="1857351296" sldId="306"/>
            <ac:spMk id="10" creationId="{5FCB6534-B1D2-2A84-F2C5-892C28BC7475}"/>
          </ac:spMkLst>
        </pc:spChg>
        <pc:picChg chg="add mod">
          <ac:chgData name="Peter Verheij" userId="e3d7c9c7-89e5-45b2-aac8-4f38919fcb62" providerId="ADAL" clId="{9ED395E6-137D-4E30-BC32-564FF156304F}" dt="2024-01-16T13:16:55.517" v="6522" actId="1076"/>
          <ac:picMkLst>
            <pc:docMk/>
            <pc:sldMk cId="1857351296" sldId="306"/>
            <ac:picMk id="5" creationId="{884C13F0-4375-2216-F8F1-6E75302A48F9}"/>
          </ac:picMkLst>
        </pc:picChg>
        <pc:picChg chg="add del mod">
          <ac:chgData name="Peter Verheij" userId="e3d7c9c7-89e5-45b2-aac8-4f38919fcb62" providerId="ADAL" clId="{9ED395E6-137D-4E30-BC32-564FF156304F}" dt="2024-01-16T13:18:19.648" v="6528" actId="478"/>
          <ac:picMkLst>
            <pc:docMk/>
            <pc:sldMk cId="1857351296" sldId="306"/>
            <ac:picMk id="7" creationId="{033A0B58-FD56-6EEE-DA6D-01048FE864E4}"/>
          </ac:picMkLst>
        </pc:picChg>
        <pc:picChg chg="add del mod">
          <ac:chgData name="Peter Verheij" userId="e3d7c9c7-89e5-45b2-aac8-4f38919fcb62" providerId="ADAL" clId="{9ED395E6-137D-4E30-BC32-564FF156304F}" dt="2024-01-16T13:19:05.428" v="6540" actId="478"/>
          <ac:picMkLst>
            <pc:docMk/>
            <pc:sldMk cId="1857351296" sldId="306"/>
            <ac:picMk id="9" creationId="{DD84E6A6-BA4B-A26C-C272-7826BFE56543}"/>
          </ac:picMkLst>
        </pc:picChg>
      </pc:sldChg>
      <pc:sldChg chg="addSp delSp modSp new mod">
        <pc:chgData name="Peter Verheij" userId="e3d7c9c7-89e5-45b2-aac8-4f38919fcb62" providerId="ADAL" clId="{9ED395E6-137D-4E30-BC32-564FF156304F}" dt="2024-01-23T22:03:01.958" v="7474" actId="1076"/>
        <pc:sldMkLst>
          <pc:docMk/>
          <pc:sldMk cId="1746874792" sldId="307"/>
        </pc:sldMkLst>
        <pc:spChg chg="del">
          <ac:chgData name="Peter Verheij" userId="e3d7c9c7-89e5-45b2-aac8-4f38919fcb62" providerId="ADAL" clId="{9ED395E6-137D-4E30-BC32-564FF156304F}" dt="2024-01-16T13:21:28.059" v="6581" actId="478"/>
          <ac:spMkLst>
            <pc:docMk/>
            <pc:sldMk cId="1746874792" sldId="307"/>
            <ac:spMk id="2" creationId="{81C6AD3C-2948-DF17-8E58-B248321FB834}"/>
          </ac:spMkLst>
        </pc:spChg>
        <pc:spChg chg="del">
          <ac:chgData name="Peter Verheij" userId="e3d7c9c7-89e5-45b2-aac8-4f38919fcb62" providerId="ADAL" clId="{9ED395E6-137D-4E30-BC32-564FF156304F}" dt="2024-01-16T13:21:29.648" v="6582" actId="478"/>
          <ac:spMkLst>
            <pc:docMk/>
            <pc:sldMk cId="1746874792" sldId="307"/>
            <ac:spMk id="3" creationId="{90CD971B-F6C0-1117-B460-638F444AD635}"/>
          </ac:spMkLst>
        </pc:spChg>
        <pc:spChg chg="add mod">
          <ac:chgData name="Peter Verheij" userId="e3d7c9c7-89e5-45b2-aac8-4f38919fcb62" providerId="ADAL" clId="{9ED395E6-137D-4E30-BC32-564FF156304F}" dt="2024-01-23T22:03:01.958" v="7474" actId="1076"/>
          <ac:spMkLst>
            <pc:docMk/>
            <pc:sldMk cId="1746874792" sldId="307"/>
            <ac:spMk id="4" creationId="{22FC30EF-2C38-F260-E00E-625D660FFB11}"/>
          </ac:spMkLst>
        </pc:spChg>
        <pc:spChg chg="add mod">
          <ac:chgData name="Peter Verheij" userId="e3d7c9c7-89e5-45b2-aac8-4f38919fcb62" providerId="ADAL" clId="{9ED395E6-137D-4E30-BC32-564FF156304F}" dt="2024-01-16T13:23:23.836" v="6615" actId="1076"/>
          <ac:spMkLst>
            <pc:docMk/>
            <pc:sldMk cId="1746874792" sldId="307"/>
            <ac:spMk id="14" creationId="{3DFDC787-4D23-67CD-DC97-82AFD047696B}"/>
          </ac:spMkLst>
        </pc:spChg>
        <pc:picChg chg="add mod">
          <ac:chgData name="Peter Verheij" userId="e3d7c9c7-89e5-45b2-aac8-4f38919fcb62" providerId="ADAL" clId="{9ED395E6-137D-4E30-BC32-564FF156304F}" dt="2024-01-23T17:47:51.795" v="7336" actId="1076"/>
          <ac:picMkLst>
            <pc:docMk/>
            <pc:sldMk cId="1746874792" sldId="307"/>
            <ac:picMk id="3" creationId="{168ED8C0-07AC-B508-F0DB-B5BC712DE4FD}"/>
          </ac:picMkLst>
        </pc:picChg>
        <pc:picChg chg="add del">
          <ac:chgData name="Peter Verheij" userId="e3d7c9c7-89e5-45b2-aac8-4f38919fcb62" providerId="ADAL" clId="{9ED395E6-137D-4E30-BC32-564FF156304F}" dt="2024-01-16T13:21:31.990" v="6584" actId="22"/>
          <ac:picMkLst>
            <pc:docMk/>
            <pc:sldMk cId="1746874792" sldId="307"/>
            <ac:picMk id="5" creationId="{A1FF8BCB-7FBD-0C2B-9FE3-E9176E64C787}"/>
          </ac:picMkLst>
        </pc:picChg>
        <pc:picChg chg="add del mod">
          <ac:chgData name="Peter Verheij" userId="e3d7c9c7-89e5-45b2-aac8-4f38919fcb62" providerId="ADAL" clId="{9ED395E6-137D-4E30-BC32-564FF156304F}" dt="2024-01-16T13:22:15.922" v="6589" actId="478"/>
          <ac:picMkLst>
            <pc:docMk/>
            <pc:sldMk cId="1746874792" sldId="307"/>
            <ac:picMk id="7" creationId="{77674AD1-5C50-854F-817F-AFE6CB65D0D6}"/>
          </ac:picMkLst>
        </pc:picChg>
        <pc:picChg chg="add del">
          <ac:chgData name="Peter Verheij" userId="e3d7c9c7-89e5-45b2-aac8-4f38919fcb62" providerId="ADAL" clId="{9ED395E6-137D-4E30-BC32-564FF156304F}" dt="2024-01-16T13:22:24.550" v="6591" actId="478"/>
          <ac:picMkLst>
            <pc:docMk/>
            <pc:sldMk cId="1746874792" sldId="307"/>
            <ac:picMk id="9" creationId="{BFE324AC-41DE-C61F-A936-25CF9B55D82A}"/>
          </ac:picMkLst>
        </pc:picChg>
        <pc:picChg chg="add del">
          <ac:chgData name="Peter Verheij" userId="e3d7c9c7-89e5-45b2-aac8-4f38919fcb62" providerId="ADAL" clId="{9ED395E6-137D-4E30-BC32-564FF156304F}" dt="2024-01-16T13:22:27.049" v="6593" actId="22"/>
          <ac:picMkLst>
            <pc:docMk/>
            <pc:sldMk cId="1746874792" sldId="307"/>
            <ac:picMk id="11" creationId="{2069EDC5-FAF8-49FE-1952-EF368D6D2FCF}"/>
          </ac:picMkLst>
        </pc:picChg>
        <pc:picChg chg="add mod">
          <ac:chgData name="Peter Verheij" userId="e3d7c9c7-89e5-45b2-aac8-4f38919fcb62" providerId="ADAL" clId="{9ED395E6-137D-4E30-BC32-564FF156304F}" dt="2024-01-16T13:22:46.246" v="6596" actId="1076"/>
          <ac:picMkLst>
            <pc:docMk/>
            <pc:sldMk cId="1746874792" sldId="307"/>
            <ac:picMk id="13" creationId="{85C7E852-2CBE-ADD9-3297-4703B18665A3}"/>
          </ac:picMkLst>
        </pc:picChg>
      </pc:sldChg>
      <pc:sldChg chg="new del">
        <pc:chgData name="Peter Verheij" userId="e3d7c9c7-89e5-45b2-aac8-4f38919fcb62" providerId="ADAL" clId="{9ED395E6-137D-4E30-BC32-564FF156304F}" dt="2024-01-16T13:20:47.513" v="6579" actId="680"/>
        <pc:sldMkLst>
          <pc:docMk/>
          <pc:sldMk cId="2509734164" sldId="307"/>
        </pc:sldMkLst>
      </pc:sldChg>
      <pc:sldChg chg="addSp delSp modSp new mod">
        <pc:chgData name="Peter Verheij" userId="e3d7c9c7-89e5-45b2-aac8-4f38919fcb62" providerId="ADAL" clId="{9ED395E6-137D-4E30-BC32-564FF156304F}" dt="2024-01-16T13:30:05.376" v="6838" actId="21"/>
        <pc:sldMkLst>
          <pc:docMk/>
          <pc:sldMk cId="2174064783" sldId="308"/>
        </pc:sldMkLst>
        <pc:spChg chg="mod">
          <ac:chgData name="Peter Verheij" userId="e3d7c9c7-89e5-45b2-aac8-4f38919fcb62" providerId="ADAL" clId="{9ED395E6-137D-4E30-BC32-564FF156304F}" dt="2024-01-16T13:30:05.376" v="6838" actId="21"/>
          <ac:spMkLst>
            <pc:docMk/>
            <pc:sldMk cId="2174064783" sldId="308"/>
            <ac:spMk id="2" creationId="{FD6602FA-F490-AB26-1BE8-7887C558CA91}"/>
          </ac:spMkLst>
        </pc:spChg>
        <pc:spChg chg="del">
          <ac:chgData name="Peter Verheij" userId="e3d7c9c7-89e5-45b2-aac8-4f38919fcb62" providerId="ADAL" clId="{9ED395E6-137D-4E30-BC32-564FF156304F}" dt="2024-01-16T13:24:15.427" v="6617" actId="478"/>
          <ac:spMkLst>
            <pc:docMk/>
            <pc:sldMk cId="2174064783" sldId="308"/>
            <ac:spMk id="3" creationId="{5A20C7BB-040B-B07D-CB95-98A941C430A4}"/>
          </ac:spMkLst>
        </pc:spChg>
        <pc:picChg chg="add mod">
          <ac:chgData name="Peter Verheij" userId="e3d7c9c7-89e5-45b2-aac8-4f38919fcb62" providerId="ADAL" clId="{9ED395E6-137D-4E30-BC32-564FF156304F}" dt="2024-01-16T13:24:18.504" v="6620" actId="1076"/>
          <ac:picMkLst>
            <pc:docMk/>
            <pc:sldMk cId="2174064783" sldId="308"/>
            <ac:picMk id="4" creationId="{7B607D33-C687-9C73-F574-1E75A825F93C}"/>
          </ac:picMkLst>
        </pc:picChg>
      </pc:sldChg>
      <pc:sldChg chg="addSp delSp modSp new mod">
        <pc:chgData name="Peter Verheij" userId="e3d7c9c7-89e5-45b2-aac8-4f38919fcb62" providerId="ADAL" clId="{9ED395E6-137D-4E30-BC32-564FF156304F}" dt="2024-01-16T15:56:41.037" v="6883" actId="571"/>
        <pc:sldMkLst>
          <pc:docMk/>
          <pc:sldMk cId="3116394130" sldId="309"/>
        </pc:sldMkLst>
        <pc:spChg chg="del">
          <ac:chgData name="Peter Verheij" userId="e3d7c9c7-89e5-45b2-aac8-4f38919fcb62" providerId="ADAL" clId="{9ED395E6-137D-4E30-BC32-564FF156304F}" dt="2024-01-16T13:53:54.935" v="6840" actId="478"/>
          <ac:spMkLst>
            <pc:docMk/>
            <pc:sldMk cId="3116394130" sldId="309"/>
            <ac:spMk id="2" creationId="{49C54AB7-B435-4CB4-A4F9-87B354C8A2E1}"/>
          </ac:spMkLst>
        </pc:spChg>
        <pc:spChg chg="add mod">
          <ac:chgData name="Peter Verheij" userId="e3d7c9c7-89e5-45b2-aac8-4f38919fcb62" providerId="ADAL" clId="{9ED395E6-137D-4E30-BC32-564FF156304F}" dt="2024-01-16T15:56:41.037" v="6883" actId="571"/>
          <ac:spMkLst>
            <pc:docMk/>
            <pc:sldMk cId="3116394130" sldId="309"/>
            <ac:spMk id="3" creationId="{5FDDE933-54FE-BDFC-FB08-819BBA330BB8}"/>
          </ac:spMkLst>
        </pc:spChg>
        <pc:spChg chg="del">
          <ac:chgData name="Peter Verheij" userId="e3d7c9c7-89e5-45b2-aac8-4f38919fcb62" providerId="ADAL" clId="{9ED395E6-137D-4E30-BC32-564FF156304F}" dt="2024-01-16T13:53:56.201" v="6841" actId="478"/>
          <ac:spMkLst>
            <pc:docMk/>
            <pc:sldMk cId="3116394130" sldId="309"/>
            <ac:spMk id="3" creationId="{F584B061-8492-7DC6-5081-A4399E8AF192}"/>
          </ac:spMkLst>
        </pc:spChg>
        <pc:spChg chg="add mod">
          <ac:chgData name="Peter Verheij" userId="e3d7c9c7-89e5-45b2-aac8-4f38919fcb62" providerId="ADAL" clId="{9ED395E6-137D-4E30-BC32-564FF156304F}" dt="2024-01-16T13:56:11.921" v="6880" actId="14100"/>
          <ac:spMkLst>
            <pc:docMk/>
            <pc:sldMk cId="3116394130" sldId="309"/>
            <ac:spMk id="7" creationId="{5F049318-1D10-7EC3-2B5A-ABEB07FCCAB7}"/>
          </ac:spMkLst>
        </pc:spChg>
        <pc:spChg chg="add mod">
          <ac:chgData name="Peter Verheij" userId="e3d7c9c7-89e5-45b2-aac8-4f38919fcb62" providerId="ADAL" clId="{9ED395E6-137D-4E30-BC32-564FF156304F}" dt="2024-01-16T13:56:09.538" v="6879" actId="14100"/>
          <ac:spMkLst>
            <pc:docMk/>
            <pc:sldMk cId="3116394130" sldId="309"/>
            <ac:spMk id="8" creationId="{10A76956-13A0-F17C-0931-E25A52487676}"/>
          </ac:spMkLst>
        </pc:spChg>
        <pc:picChg chg="add mod">
          <ac:chgData name="Peter Verheij" userId="e3d7c9c7-89e5-45b2-aac8-4f38919fcb62" providerId="ADAL" clId="{9ED395E6-137D-4E30-BC32-564FF156304F}" dt="2024-01-16T15:56:41.037" v="6883" actId="571"/>
          <ac:picMkLst>
            <pc:docMk/>
            <pc:sldMk cId="3116394130" sldId="309"/>
            <ac:picMk id="2" creationId="{6BCD6B40-6E28-1CCD-1F4C-48E918F703E5}"/>
          </ac:picMkLst>
        </pc:picChg>
        <pc:picChg chg="add mod">
          <ac:chgData name="Peter Verheij" userId="e3d7c9c7-89e5-45b2-aac8-4f38919fcb62" providerId="ADAL" clId="{9ED395E6-137D-4E30-BC32-564FF156304F}" dt="2024-01-16T13:54:53.311" v="6860" actId="1076"/>
          <ac:picMkLst>
            <pc:docMk/>
            <pc:sldMk cId="3116394130" sldId="309"/>
            <ac:picMk id="4" creationId="{46231148-535F-85AA-24D5-6E25B9EEC943}"/>
          </ac:picMkLst>
        </pc:picChg>
        <pc:picChg chg="add mod">
          <ac:chgData name="Peter Verheij" userId="e3d7c9c7-89e5-45b2-aac8-4f38919fcb62" providerId="ADAL" clId="{9ED395E6-137D-4E30-BC32-564FF156304F}" dt="2024-01-16T13:55:33.225" v="6869" actId="1076"/>
          <ac:picMkLst>
            <pc:docMk/>
            <pc:sldMk cId="3116394130" sldId="309"/>
            <ac:picMk id="5" creationId="{C4CAC970-DF32-FFA2-01B5-87784748A0F5}"/>
          </ac:picMkLst>
        </pc:picChg>
        <pc:picChg chg="add mod">
          <ac:chgData name="Peter Verheij" userId="e3d7c9c7-89e5-45b2-aac8-4f38919fcb62" providerId="ADAL" clId="{9ED395E6-137D-4E30-BC32-564FF156304F}" dt="2024-01-16T13:55:30.667" v="6868" actId="1076"/>
          <ac:picMkLst>
            <pc:docMk/>
            <pc:sldMk cId="3116394130" sldId="309"/>
            <ac:picMk id="6" creationId="{2C1CC7C9-6632-93CA-9DDE-E42314A53DAC}"/>
          </ac:picMkLst>
        </pc:picChg>
        <pc:picChg chg="add del mod">
          <ac:chgData name="Peter Verheij" userId="e3d7c9c7-89e5-45b2-aac8-4f38919fcb62" providerId="ADAL" clId="{9ED395E6-137D-4E30-BC32-564FF156304F}" dt="2024-01-16T13:55:40.092" v="6872" actId="21"/>
          <ac:picMkLst>
            <pc:docMk/>
            <pc:sldMk cId="3116394130" sldId="309"/>
            <ac:picMk id="9" creationId="{37CF9696-B7D7-4072-DCBD-17FEB5A18270}"/>
          </ac:picMkLst>
        </pc:picChg>
        <pc:picChg chg="add mod">
          <ac:chgData name="Peter Verheij" userId="e3d7c9c7-89e5-45b2-aac8-4f38919fcb62" providerId="ADAL" clId="{9ED395E6-137D-4E30-BC32-564FF156304F}" dt="2024-01-16T15:56:41.037" v="6883" actId="571"/>
          <ac:picMkLst>
            <pc:docMk/>
            <pc:sldMk cId="3116394130" sldId="309"/>
            <ac:picMk id="9" creationId="{9BAEE84B-BBBF-695E-4416-3AC6C274B178}"/>
          </ac:picMkLst>
        </pc:picChg>
        <pc:picChg chg="add mod">
          <ac:chgData name="Peter Verheij" userId="e3d7c9c7-89e5-45b2-aac8-4f38919fcb62" providerId="ADAL" clId="{9ED395E6-137D-4E30-BC32-564FF156304F}" dt="2024-01-16T13:56:13.447" v="6881" actId="1076"/>
          <ac:picMkLst>
            <pc:docMk/>
            <pc:sldMk cId="3116394130" sldId="309"/>
            <ac:picMk id="11" creationId="{7F16DF3A-BBC1-CC71-1596-7C023A07C756}"/>
          </ac:picMkLst>
        </pc:picChg>
      </pc:sldChg>
      <pc:sldChg chg="addSp delSp modSp new mod">
        <pc:chgData name="Peter Verheij" userId="e3d7c9c7-89e5-45b2-aac8-4f38919fcb62" providerId="ADAL" clId="{9ED395E6-137D-4E30-BC32-564FF156304F}" dt="2024-01-23T21:59:55.434" v="7374" actId="478"/>
        <pc:sldMkLst>
          <pc:docMk/>
          <pc:sldMk cId="1735119345" sldId="310"/>
        </pc:sldMkLst>
        <pc:spChg chg="del">
          <ac:chgData name="Peter Verheij" userId="e3d7c9c7-89e5-45b2-aac8-4f38919fcb62" providerId="ADAL" clId="{9ED395E6-137D-4E30-BC32-564FF156304F}" dt="2024-01-23T21:59:55.434" v="7374" actId="478"/>
          <ac:spMkLst>
            <pc:docMk/>
            <pc:sldMk cId="1735119345" sldId="310"/>
            <ac:spMk id="2" creationId="{6B6DF096-09F2-792E-94E4-5B32126523FE}"/>
          </ac:spMkLst>
        </pc:spChg>
        <pc:spChg chg="mod">
          <ac:chgData name="Peter Verheij" userId="e3d7c9c7-89e5-45b2-aac8-4f38919fcb62" providerId="ADAL" clId="{9ED395E6-137D-4E30-BC32-564FF156304F}" dt="2024-01-23T17:46:57.878" v="7334" actId="20577"/>
          <ac:spMkLst>
            <pc:docMk/>
            <pc:sldMk cId="1735119345" sldId="310"/>
            <ac:spMk id="3" creationId="{E471DCBC-9266-0B87-AD0E-4C64B7D7E8F3}"/>
          </ac:spMkLst>
        </pc:spChg>
        <pc:spChg chg="add mod">
          <ac:chgData name="Peter Verheij" userId="e3d7c9c7-89e5-45b2-aac8-4f38919fcb62" providerId="ADAL" clId="{9ED395E6-137D-4E30-BC32-564FF156304F}" dt="2024-01-23T21:59:52.173" v="7373"/>
          <ac:spMkLst>
            <pc:docMk/>
            <pc:sldMk cId="1735119345" sldId="310"/>
            <ac:spMk id="4" creationId="{32010AA7-CD63-3E25-8515-04F615DB2C71}"/>
          </ac:spMkLst>
        </pc:spChg>
      </pc:sldChg>
      <pc:sldChg chg="addSp delSp modSp new">
        <pc:chgData name="Peter Verheij" userId="e3d7c9c7-89e5-45b2-aac8-4f38919fcb62" providerId="ADAL" clId="{9ED395E6-137D-4E30-BC32-564FF156304F}" dt="2024-01-23T22:05:15.170" v="7482" actId="1076"/>
        <pc:sldMkLst>
          <pc:docMk/>
          <pc:sldMk cId="2617556326" sldId="311"/>
        </pc:sldMkLst>
        <pc:spChg chg="del">
          <ac:chgData name="Peter Verheij" userId="e3d7c9c7-89e5-45b2-aac8-4f38919fcb62" providerId="ADAL" clId="{9ED395E6-137D-4E30-BC32-564FF156304F}" dt="2024-01-23T22:05:11.090" v="7481" actId="478"/>
          <ac:spMkLst>
            <pc:docMk/>
            <pc:sldMk cId="2617556326" sldId="311"/>
            <ac:spMk id="2" creationId="{CBA551E1-65F4-E94C-8551-56C69CD3D5D2}"/>
          </ac:spMkLst>
        </pc:spChg>
        <pc:picChg chg="add mod">
          <ac:chgData name="Peter Verheij" userId="e3d7c9c7-89e5-45b2-aac8-4f38919fcb62" providerId="ADAL" clId="{9ED395E6-137D-4E30-BC32-564FF156304F}" dt="2024-01-23T22:05:15.170" v="7482" actId="1076"/>
          <ac:picMkLst>
            <pc:docMk/>
            <pc:sldMk cId="2617556326" sldId="311"/>
            <ac:picMk id="1026" creationId="{CFF6A2A8-4886-B33C-5623-25274D2F4B2E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57CF8542-DC4A-F195-5194-4F1033827BA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 b="0">
                <a:solidFill>
                  <a:schemeClr val="tx1"/>
                </a:solidFill>
              </a:defRPr>
            </a:lvl1pPr>
          </a:lstStyle>
          <a:p>
            <a:endParaRPr lang="nl-NL" altLang="nl-NL"/>
          </a:p>
        </p:txBody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id="{890AA86E-44A4-219B-664E-402EC1FF691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b="0">
                <a:solidFill>
                  <a:schemeClr val="tx1"/>
                </a:solidFill>
              </a:defRPr>
            </a:lvl1pPr>
          </a:lstStyle>
          <a:p>
            <a:endParaRPr lang="nl-NL" altLang="nl-NL"/>
          </a:p>
        </p:txBody>
      </p:sp>
      <p:sp>
        <p:nvSpPr>
          <p:cNvPr id="32772" name="Rectangle 4">
            <a:extLst>
              <a:ext uri="{FF2B5EF4-FFF2-40B4-BE49-F238E27FC236}">
                <a16:creationId xmlns:a16="http://schemas.microsoft.com/office/drawing/2014/main" id="{0FF809DF-6998-AB93-2F94-0AA83CE26E8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2773" name="Rectangle 5">
            <a:extLst>
              <a:ext uri="{FF2B5EF4-FFF2-40B4-BE49-F238E27FC236}">
                <a16:creationId xmlns:a16="http://schemas.microsoft.com/office/drawing/2014/main" id="{4653E625-9D53-83D1-7B62-63D9EAC17ED8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/>
              <a:t>Klik om de opmaakprofielen van de modeltekst te bewerken</a:t>
            </a:r>
          </a:p>
          <a:p>
            <a:pPr lvl="1"/>
            <a:r>
              <a:rPr lang="nl-NL" altLang="nl-NL"/>
              <a:t>Tweede niveau</a:t>
            </a:r>
          </a:p>
          <a:p>
            <a:pPr lvl="2"/>
            <a:r>
              <a:rPr lang="nl-NL" altLang="nl-NL"/>
              <a:t>Derde niveau</a:t>
            </a:r>
          </a:p>
          <a:p>
            <a:pPr lvl="3"/>
            <a:r>
              <a:rPr lang="nl-NL" altLang="nl-NL"/>
              <a:t>Vierde niveau</a:t>
            </a:r>
          </a:p>
          <a:p>
            <a:pPr lvl="4"/>
            <a:r>
              <a:rPr lang="nl-NL" altLang="nl-NL"/>
              <a:t>Vijfde niveau</a:t>
            </a:r>
          </a:p>
        </p:txBody>
      </p:sp>
      <p:sp>
        <p:nvSpPr>
          <p:cNvPr id="32774" name="Rectangle 6">
            <a:extLst>
              <a:ext uri="{FF2B5EF4-FFF2-40B4-BE49-F238E27FC236}">
                <a16:creationId xmlns:a16="http://schemas.microsoft.com/office/drawing/2014/main" id="{925B3117-D77D-C648-01CA-80A11A0D8B66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 b="0">
                <a:solidFill>
                  <a:schemeClr val="tx1"/>
                </a:solidFill>
              </a:defRPr>
            </a:lvl1pPr>
          </a:lstStyle>
          <a:p>
            <a:endParaRPr lang="nl-NL" altLang="nl-NL"/>
          </a:p>
        </p:txBody>
      </p:sp>
      <p:sp>
        <p:nvSpPr>
          <p:cNvPr id="32775" name="Rectangle 7">
            <a:extLst>
              <a:ext uri="{FF2B5EF4-FFF2-40B4-BE49-F238E27FC236}">
                <a16:creationId xmlns:a16="http://schemas.microsoft.com/office/drawing/2014/main" id="{6A915F8A-035C-01FF-4183-045F7BCC89C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b="0">
                <a:solidFill>
                  <a:schemeClr val="tx1"/>
                </a:solidFill>
              </a:defRPr>
            </a:lvl1pPr>
          </a:lstStyle>
          <a:p>
            <a:fld id="{8DBCBD5B-B110-48DE-9399-ACE546425952}" type="slidenum">
              <a:rPr lang="nl-NL" altLang="nl-NL"/>
              <a:pPr/>
              <a:t>‹nr.›</a:t>
            </a:fld>
            <a:endParaRPr lang="nl-NL" alt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666EF1E-E9E3-E920-2AA1-1A0325D308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8ACB330A-77D4-0F73-0BAD-68782624DD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20560479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F946927-FB4B-B784-5D64-A0CA21320F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9CC64E3A-73E4-5884-6CE4-B8BA618153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611588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972B8293-A665-AF84-0BCD-560222B2CDC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1825625"/>
            <a:ext cx="1971675" cy="43513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1794C0DB-2BF4-8CE6-DED0-E78C1CC61F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5762625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9213098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031DC22-FFE9-1A51-679C-5F31323A49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3AE28CC5-5766-A03C-19B2-EE96A22F7A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20670315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F8EB2D2-CC58-83DB-B132-4EAFABABA8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64117D4-2751-4B2C-F91B-189C2A5679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41884323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0829706-BBBA-6612-01E3-23BC4A5C6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F6667EE-B58C-FAB2-7DCF-A36C8BCB5D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4305525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037B5EE-9A60-39FE-9B49-C4C4B5BB83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C08B9FB-FE4F-F32B-7C10-798D761AE3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3068638"/>
            <a:ext cx="4038600" cy="3057525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54FA7B8E-5119-2F85-C2A2-662D93B13D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3068638"/>
            <a:ext cx="4038600" cy="3057525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7154686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DB135A1-A71C-E486-BD7E-0051245346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0D467AC-C79F-260F-6BDC-33009C5531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0E2F95B-159F-4822-C33A-81D524CE78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E4160952-0D06-B2DD-B1E1-67DB3CDE3B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FDDD65D3-3A43-A120-947A-AF5F8192BC2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9519566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2E05E77-C277-ADDD-39E2-385D66AF1E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21030500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48907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72703F-91B5-D41C-891F-B66F7B7FBE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15A3885-267C-DDF6-B17D-07D59DA986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0BBCF359-296E-5D75-0289-C1DC2837EA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757313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BA0AE73-0E09-EA1A-8083-4AFA2606FE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F300CCC-E130-C52F-2DF2-2746B6BC27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4178282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2AB0FC8-9595-E72B-6FD5-DB6E9F2A1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9CB94721-B23E-E5FA-CB87-FE105565C44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43C70251-B905-9D37-5F05-B38FC4BC4B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7377253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910478-9314-859D-B76E-DA80DC3BA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F2010970-1F3D-20CB-12F5-2FA545F81A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29545905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E45163B8-CFA8-96EA-519E-25EE4C176E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38925" y="1700213"/>
            <a:ext cx="2058988" cy="4425950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6513BFE7-4564-2EC0-DE17-E798C72C82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57200" y="1700213"/>
            <a:ext cx="6029325" cy="4425950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0372864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CB80046-C4D4-DA23-1A8E-B695504A76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BB85AF9-D629-E1E2-9BBD-0AC53093CD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29018392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99E35A-B6FE-C2C8-65E0-AE800CAEA8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1D3CD83-52F3-9925-1E04-95B959E96A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9B2551E4-EA3E-BCAE-E3E3-00B47E9E24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725591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E0DA3DA-3CA2-007A-1C7B-2E279A1792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C93832B-3FED-9344-E89A-4D8A7DB1C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E2D5CCCD-E34F-D201-E993-11A6D03DC7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C4FA1DE9-D3DE-8441-D929-0A4506E67A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9DD1AD44-AB8A-03DF-7DD2-B1AC70172E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8710056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A76D238-C2D2-E32C-4004-342743B965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34833208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67676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48F801C-19FD-F9F2-9260-EB213DD662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7AEE5FB-B50A-22C9-C75F-20CDEE1386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1D63CC9E-03C9-3CD0-5D4F-B174F8F250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42436377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9375242-C098-E17F-0947-6B34B1540B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4B4C886B-3A1B-8FAC-F502-5DA285F27D1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EF3C3357-0066-AE3B-34AD-12696152C2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528330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oleObject" Target="../embeddings/oleObject1.bin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3389" name="Object 13">
            <a:extLst>
              <a:ext uri="{FF2B5EF4-FFF2-40B4-BE49-F238E27FC236}">
                <a16:creationId xmlns:a16="http://schemas.microsoft.com/office/drawing/2014/main" id="{B4D7831E-4AF7-FCC0-7C19-1C5E18DCAB0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0"/>
          <a:ext cx="9144000" cy="683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-foto" r:id="rId13" imgW="12193702" imgH="9752381" progId="MSPhotoEd.3">
                  <p:embed/>
                </p:oleObj>
              </mc:Choice>
              <mc:Fallback>
                <p:oleObj name="Photo Editor-foto" r:id="rId13" imgW="12193702" imgH="9752381" progId="MSPhotoEd.3">
                  <p:embed/>
                  <p:pic>
                    <p:nvPicPr>
                      <p:cNvPr id="613389" name="Object 13">
                        <a:extLst>
                          <a:ext uri="{FF2B5EF4-FFF2-40B4-BE49-F238E27FC236}">
                            <a16:creationId xmlns:a16="http://schemas.microsoft.com/office/drawing/2014/main" id="{B4D7831E-4AF7-FCC0-7C19-1C5E18DCAB0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12714" t="18378"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38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3379" name="Rectangle 3">
            <a:extLst>
              <a:ext uri="{FF2B5EF4-FFF2-40B4-BE49-F238E27FC236}">
                <a16:creationId xmlns:a16="http://schemas.microsoft.com/office/drawing/2014/main" id="{D85CF5B9-E2B9-C7AF-FFDA-19AC39E6D0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860800"/>
            <a:ext cx="9144000" cy="2305050"/>
          </a:xfrm>
          <a:prstGeom prst="rect">
            <a:avLst/>
          </a:prstGeom>
          <a:solidFill>
            <a:srgbClr val="0071B9">
              <a:alpha val="85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NL"/>
          </a:p>
        </p:txBody>
      </p:sp>
      <p:sp>
        <p:nvSpPr>
          <p:cNvPr id="613380" name="Text Box 4">
            <a:extLst>
              <a:ext uri="{FF2B5EF4-FFF2-40B4-BE49-F238E27FC236}">
                <a16:creationId xmlns:a16="http://schemas.microsoft.com/office/drawing/2014/main" id="{7F3F6A0B-B957-A76F-3FD2-4514FC918B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088" y="4149725"/>
            <a:ext cx="79200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nl-NL" altLang="nl-NL"/>
              <a:t>Presentatie</a:t>
            </a:r>
          </a:p>
        </p:txBody>
      </p:sp>
      <p:sp>
        <p:nvSpPr>
          <p:cNvPr id="613381" name="Rectangle 5">
            <a:extLst>
              <a:ext uri="{FF2B5EF4-FFF2-40B4-BE49-F238E27FC236}">
                <a16:creationId xmlns:a16="http://schemas.microsoft.com/office/drawing/2014/main" id="{22274122-2C87-2744-1D4E-FF2149133D5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27088" y="4581525"/>
            <a:ext cx="7561262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br>
              <a:rPr lang="nl-NL" altLang="nl-NL"/>
            </a:br>
            <a:br>
              <a:rPr lang="nl-NL" altLang="nl-NL"/>
            </a:br>
            <a:endParaRPr lang="nl-NL" altLang="nl-NL"/>
          </a:p>
        </p:txBody>
      </p:sp>
      <p:sp>
        <p:nvSpPr>
          <p:cNvPr id="613382" name="Rectangle 6">
            <a:extLst>
              <a:ext uri="{FF2B5EF4-FFF2-40B4-BE49-F238E27FC236}">
                <a16:creationId xmlns:a16="http://schemas.microsoft.com/office/drawing/2014/main" id="{97C09308-1CFE-006C-A12D-3B5830191B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165850"/>
            <a:ext cx="9144000" cy="692150"/>
          </a:xfrm>
          <a:prstGeom prst="rect">
            <a:avLst/>
          </a:prstGeom>
          <a:solidFill>
            <a:srgbClr val="B1C800">
              <a:alpha val="85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NL"/>
          </a:p>
        </p:txBody>
      </p:sp>
      <p:pic>
        <p:nvPicPr>
          <p:cNvPr id="613384" name="Picture 8">
            <a:extLst>
              <a:ext uri="{FF2B5EF4-FFF2-40B4-BE49-F238E27FC236}">
                <a16:creationId xmlns:a16="http://schemas.microsoft.com/office/drawing/2014/main" id="{C2B20C42-C8D6-D496-F4ED-5CC847AD5A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0"/>
            <a:ext cx="3419475" cy="208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panose="020B06040202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panose="020B06040202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panose="020B06040202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panose="020B06040202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 sz="1600" b="1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715" name="Rectangle 3">
            <a:extLst>
              <a:ext uri="{FF2B5EF4-FFF2-40B4-BE49-F238E27FC236}">
                <a16:creationId xmlns:a16="http://schemas.microsoft.com/office/drawing/2014/main" id="{4A1BD572-2384-5D9A-2F0B-97BC2ED6A12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700213"/>
            <a:ext cx="8229600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/>
              <a:t>Kop 1 van dia</a:t>
            </a:r>
          </a:p>
        </p:txBody>
      </p:sp>
      <p:sp>
        <p:nvSpPr>
          <p:cNvPr id="627716" name="Rectangle 4">
            <a:extLst>
              <a:ext uri="{FF2B5EF4-FFF2-40B4-BE49-F238E27FC236}">
                <a16:creationId xmlns:a16="http://schemas.microsoft.com/office/drawing/2014/main" id="{3FEB1005-1B1E-FAD0-4253-84659D6EB88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3068638"/>
            <a:ext cx="8229600" cy="305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/>
              <a:t>Klik om de opmaakprofielen van de modeltekst te bewerken</a:t>
            </a:r>
          </a:p>
          <a:p>
            <a:pPr lvl="1"/>
            <a:r>
              <a:rPr lang="nl-NL" altLang="nl-NL"/>
              <a:t>Tweede niveau</a:t>
            </a:r>
          </a:p>
          <a:p>
            <a:pPr lvl="2"/>
            <a:r>
              <a:rPr lang="nl-NL" altLang="nl-NL"/>
              <a:t>Derde niveau</a:t>
            </a:r>
          </a:p>
          <a:p>
            <a:pPr lvl="3"/>
            <a:r>
              <a:rPr lang="nl-NL" altLang="nl-NL"/>
              <a:t>Vierde niveau</a:t>
            </a:r>
          </a:p>
          <a:p>
            <a:pPr lvl="4"/>
            <a:r>
              <a:rPr lang="nl-NL" altLang="nl-NL"/>
              <a:t>Vijfde niveau</a:t>
            </a:r>
          </a:p>
        </p:txBody>
      </p:sp>
      <p:pic>
        <p:nvPicPr>
          <p:cNvPr id="627717" name="Picture 5">
            <a:extLst>
              <a:ext uri="{FF2B5EF4-FFF2-40B4-BE49-F238E27FC236}">
                <a16:creationId xmlns:a16="http://schemas.microsoft.com/office/drawing/2014/main" id="{2DCD5059-E24A-0AA8-5979-C4F96E6BAD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0"/>
            <a:ext cx="3492500" cy="2130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7718" name="Rectangle 6">
            <a:extLst>
              <a:ext uri="{FF2B5EF4-FFF2-40B4-BE49-F238E27FC236}">
                <a16:creationId xmlns:a16="http://schemas.microsoft.com/office/drawing/2014/main" id="{9C41D6AE-9AC4-D80A-05D1-AC84279314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627719" name="Rectangle 7">
            <a:extLst>
              <a:ext uri="{FF2B5EF4-FFF2-40B4-BE49-F238E27FC236}">
                <a16:creationId xmlns:a16="http://schemas.microsoft.com/office/drawing/2014/main" id="{7A98E90C-6FA7-8982-2E78-43F0F4563C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88913"/>
            <a:ext cx="8893175" cy="6264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000" b="1" kern="1200">
          <a:solidFill>
            <a:srgbClr val="00979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009790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009790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009790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009790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009790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009790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009790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009790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lokaleregelgeving.overheid.nl/CVDR702580/1" TargetMode="External"/><Relationship Id="rId2" Type="http://schemas.openxmlformats.org/officeDocument/2006/relationships/hyperlink" Target="https://lokaleregelgeving.overheid.nl/CVDR702582/1" TargetMode="External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lokaleregelgeving.overheid.nl/CVDR695694/1" TargetMode="External"/><Relationship Id="rId4" Type="http://schemas.openxmlformats.org/officeDocument/2006/relationships/hyperlink" Target="https://lokaleregelgeving.overheid.nl/CVDR55953/1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3" Type="http://schemas.openxmlformats.org/officeDocument/2006/relationships/image" Target="../media/image30.emf"/><Relationship Id="rId7" Type="http://schemas.openxmlformats.org/officeDocument/2006/relationships/image" Target="../media/image27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6.svg"/><Relationship Id="rId5" Type="http://schemas.openxmlformats.org/officeDocument/2006/relationships/image" Target="../media/image25.png"/><Relationship Id="rId4" Type="http://schemas.openxmlformats.org/officeDocument/2006/relationships/image" Target="../media/image31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sv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5.emf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7" Type="http://schemas.openxmlformats.org/officeDocument/2006/relationships/image" Target="../media/image21.e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2338" name="Rectangle 2">
            <a:extLst>
              <a:ext uri="{FF2B5EF4-FFF2-40B4-BE49-F238E27FC236}">
                <a16:creationId xmlns:a16="http://schemas.microsoft.com/office/drawing/2014/main" id="{A73F554E-EF61-B52E-ED89-8EA08670132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27088" y="4437112"/>
            <a:ext cx="7561262" cy="1439813"/>
          </a:xfrm>
        </p:spPr>
        <p:txBody>
          <a:bodyPr/>
          <a:lstStyle/>
          <a:p>
            <a:r>
              <a:rPr lang="nl-NL" altLang="nl-NL" sz="2800" dirty="0"/>
              <a:t>Financiële gezondheid </a:t>
            </a:r>
            <a:br>
              <a:rPr lang="nl-NL" altLang="nl-NL" sz="2800" dirty="0"/>
            </a:br>
            <a:r>
              <a:rPr lang="nl-NL" altLang="nl-NL" sz="2000" b="0" i="1" dirty="0"/>
              <a:t>de financiële positie van gemeenten in perspectief</a:t>
            </a:r>
          </a:p>
        </p:txBody>
      </p:sp>
      <p:sp>
        <p:nvSpPr>
          <p:cNvPr id="782340" name="Text Box 4">
            <a:extLst>
              <a:ext uri="{FF2B5EF4-FFF2-40B4-BE49-F238E27FC236}">
                <a16:creationId xmlns:a16="http://schemas.microsoft.com/office/drawing/2014/main" id="{2B33310B-A831-C20C-C15A-1857F0A817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51500" y="6308725"/>
            <a:ext cx="2736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nl-NL" altLang="nl-NL" dirty="0"/>
              <a:t>25 januari 2024</a:t>
            </a:r>
          </a:p>
        </p:txBody>
      </p:sp>
      <p:sp>
        <p:nvSpPr>
          <p:cNvPr id="782341" name="Text Box 5">
            <a:extLst>
              <a:ext uri="{FF2B5EF4-FFF2-40B4-BE49-F238E27FC236}">
                <a16:creationId xmlns:a16="http://schemas.microsoft.com/office/drawing/2014/main" id="{F2D7B9C0-6E6A-2F6A-4C55-334CE2814E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088" y="6308725"/>
            <a:ext cx="33845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nl-NL" altLang="nl-NL" dirty="0"/>
              <a:t>Spreker: Peter Verheij </a:t>
            </a:r>
            <a:r>
              <a:rPr lang="nl-NL" altLang="nl-NL" dirty="0" err="1"/>
              <a:t>Msc</a:t>
            </a:r>
            <a:r>
              <a:rPr lang="nl-NL" altLang="nl-NL" dirty="0"/>
              <a:t> RA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vak 6">
            <a:extLst>
              <a:ext uri="{FF2B5EF4-FFF2-40B4-BE49-F238E27FC236}">
                <a16:creationId xmlns:a16="http://schemas.microsoft.com/office/drawing/2014/main" id="{AE25F5CC-B7DE-DC24-E5DF-D54A919ABCC9}"/>
              </a:ext>
            </a:extLst>
          </p:cNvPr>
          <p:cNvSpPr txBox="1"/>
          <p:nvPr/>
        </p:nvSpPr>
        <p:spPr>
          <a:xfrm>
            <a:off x="395536" y="1196752"/>
            <a:ext cx="518457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Hoe vult u uw rol in als gemeenteraad?</a:t>
            </a:r>
            <a:endParaRPr lang="nl-NL" sz="2000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85F87DA7-1FAA-920A-2429-16F4382AE3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990" y="1916832"/>
            <a:ext cx="7876190" cy="41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63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242BCDD6-B9D0-F9EC-F8DB-B6F4D773FF0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2" name="Afbeelding 3">
            <a:extLst>
              <a:ext uri="{FF2B5EF4-FFF2-40B4-BE49-F238E27FC236}">
                <a16:creationId xmlns:a16="http://schemas.microsoft.com/office/drawing/2014/main" id="{5F1630FC-6225-7CDC-7DEF-CEAFAACF2A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00808"/>
            <a:ext cx="8240886" cy="4156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75563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471DCBC-9266-0B87-AD0E-4C64B7D7E8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3068638"/>
            <a:ext cx="8579296" cy="3057525"/>
          </a:xfrm>
        </p:spPr>
        <p:txBody>
          <a:bodyPr/>
          <a:lstStyle/>
          <a:p>
            <a:r>
              <a:rPr lang="nl-NL" dirty="0">
                <a:hlinkClick r:id="rId2"/>
              </a:rPr>
              <a:t>Financiële verordening  </a:t>
            </a:r>
            <a:r>
              <a:rPr lang="nl-NL" dirty="0"/>
              <a:t>				(artikel 212 GW)</a:t>
            </a:r>
          </a:p>
          <a:p>
            <a:r>
              <a:rPr lang="nl-NL" dirty="0">
                <a:hlinkClick r:id="rId3"/>
              </a:rPr>
              <a:t>Controleverordening	</a:t>
            </a:r>
            <a:r>
              <a:rPr lang="nl-NL" dirty="0"/>
              <a:t>				(artikel 213 GW)</a:t>
            </a:r>
          </a:p>
          <a:p>
            <a:r>
              <a:rPr lang="nl-NL" dirty="0">
                <a:hlinkClick r:id="rId4"/>
              </a:rPr>
              <a:t>Verordening doelmatigheid en doeltreffendheid</a:t>
            </a:r>
            <a:r>
              <a:rPr lang="nl-NL" dirty="0"/>
              <a:t>	(artikel 213a GW)</a:t>
            </a:r>
          </a:p>
          <a:p>
            <a:r>
              <a:rPr lang="nl-NL" dirty="0">
                <a:hlinkClick r:id="rId5"/>
              </a:rPr>
              <a:t>Verordening Rekenkamer</a:t>
            </a:r>
            <a:r>
              <a:rPr lang="nl-NL" dirty="0"/>
              <a:t>				(artikel 182 GW)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32010AA7-CD63-3E25-8515-04F615DB2C71}"/>
              </a:ext>
            </a:extLst>
          </p:cNvPr>
          <p:cNvSpPr txBox="1"/>
          <p:nvPr/>
        </p:nvSpPr>
        <p:spPr>
          <a:xfrm>
            <a:off x="395536" y="1196752"/>
            <a:ext cx="561662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Waar maakt u afspraken met elkaar over de kaders van de gemeentefinanciën?</a:t>
            </a:r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17351193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edachtewolkje: wolk 3">
            <a:extLst>
              <a:ext uri="{FF2B5EF4-FFF2-40B4-BE49-F238E27FC236}">
                <a16:creationId xmlns:a16="http://schemas.microsoft.com/office/drawing/2014/main" id="{24D49239-55C7-9BE7-A40B-0A09A2C76A9F}"/>
              </a:ext>
            </a:extLst>
          </p:cNvPr>
          <p:cNvSpPr/>
          <p:nvPr/>
        </p:nvSpPr>
        <p:spPr bwMode="auto">
          <a:xfrm>
            <a:off x="1547664" y="3429000"/>
            <a:ext cx="792088" cy="648072"/>
          </a:xfrm>
          <a:prstGeom prst="cloudCallou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1600" b="1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26F59F24-063C-C832-38CF-CB7ADEA47F13}"/>
              </a:ext>
            </a:extLst>
          </p:cNvPr>
          <p:cNvSpPr txBox="1"/>
          <p:nvPr/>
        </p:nvSpPr>
        <p:spPr>
          <a:xfrm>
            <a:off x="323528" y="1412776"/>
            <a:ext cx="6552728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Hoe leest u de financiële stukken van de gemeente?</a:t>
            </a:r>
          </a:p>
          <a:p>
            <a:r>
              <a:rPr lang="nl-NL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Wat wilt u weten….</a:t>
            </a:r>
            <a:endParaRPr lang="nl-NL" sz="2000" dirty="0"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F1E02132-D114-B309-AE4C-F68D83CC84BB}"/>
              </a:ext>
            </a:extLst>
          </p:cNvPr>
          <p:cNvSpPr txBox="1"/>
          <p:nvPr/>
        </p:nvSpPr>
        <p:spPr>
          <a:xfrm>
            <a:off x="632439" y="2780928"/>
            <a:ext cx="7488832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solidFill>
                  <a:schemeClr val="tx1"/>
                </a:solidFill>
              </a:rPr>
              <a:t>…..</a:t>
            </a:r>
          </a:p>
          <a:p>
            <a:r>
              <a:rPr lang="nl-NL" dirty="0">
                <a:solidFill>
                  <a:schemeClr val="tx1"/>
                </a:solidFill>
              </a:rPr>
              <a:t>…..</a:t>
            </a:r>
          </a:p>
          <a:p>
            <a:r>
              <a:rPr lang="nl-NL" dirty="0">
                <a:solidFill>
                  <a:schemeClr val="tx1"/>
                </a:solidFill>
              </a:rPr>
              <a:t>…..</a:t>
            </a:r>
          </a:p>
          <a:p>
            <a:r>
              <a:rPr lang="nl-NL" dirty="0">
                <a:solidFill>
                  <a:schemeClr val="tx1"/>
                </a:solidFill>
              </a:rPr>
              <a:t>…..</a:t>
            </a:r>
          </a:p>
          <a:p>
            <a:r>
              <a:rPr lang="nl-NL" dirty="0">
                <a:solidFill>
                  <a:schemeClr val="tx1"/>
                </a:solidFill>
              </a:rPr>
              <a:t>…..</a:t>
            </a:r>
          </a:p>
          <a:p>
            <a:endParaRPr lang="nl-NL" dirty="0">
              <a:solidFill>
                <a:schemeClr val="tx1"/>
              </a:solidFill>
            </a:endParaRPr>
          </a:p>
        </p:txBody>
      </p:sp>
      <p:pic>
        <p:nvPicPr>
          <p:cNvPr id="3" name="Graphic 2" descr="Man met bril in coltrui">
            <a:extLst>
              <a:ext uri="{FF2B5EF4-FFF2-40B4-BE49-F238E27FC236}">
                <a16:creationId xmlns:a16="http://schemas.microsoft.com/office/drawing/2014/main" id="{9241F98D-0BC6-CF03-29EA-535883B523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74920" y="2204864"/>
            <a:ext cx="821415" cy="1104903"/>
          </a:xfrm>
          <a:prstGeom prst="rect">
            <a:avLst/>
          </a:prstGeom>
        </p:spPr>
      </p:pic>
      <p:pic>
        <p:nvPicPr>
          <p:cNvPr id="5" name="Graphic 3" descr="Vrouw die een laptop vasthoudt">
            <a:extLst>
              <a:ext uri="{FF2B5EF4-FFF2-40B4-BE49-F238E27FC236}">
                <a16:creationId xmlns:a16="http://schemas.microsoft.com/office/drawing/2014/main" id="{59C0D695-EE65-C6F8-218C-0647E563A9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705748" y="3900483"/>
            <a:ext cx="1781175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782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>
            <a:extLst>
              <a:ext uri="{FF2B5EF4-FFF2-40B4-BE49-F238E27FC236}">
                <a16:creationId xmlns:a16="http://schemas.microsoft.com/office/drawing/2014/main" id="{0672617F-5841-4D0F-3ECB-63952E4B8745}"/>
              </a:ext>
            </a:extLst>
          </p:cNvPr>
          <p:cNvSpPr txBox="1"/>
          <p:nvPr/>
        </p:nvSpPr>
        <p:spPr>
          <a:xfrm>
            <a:off x="323528" y="1340768"/>
            <a:ext cx="676875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Waar ziet u de financiële positie van de gemeente in de begroting/ jaarstukken</a:t>
            </a:r>
            <a:r>
              <a:rPr lang="nl-NL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?</a:t>
            </a:r>
            <a:endParaRPr lang="nl-NL" sz="2000" dirty="0"/>
          </a:p>
        </p:txBody>
      </p:sp>
      <p:pic>
        <p:nvPicPr>
          <p:cNvPr id="1026" name="Picture 2" descr="Kaderstelling en controle in de praktijk - Gemeente.nu">
            <a:extLst>
              <a:ext uri="{FF2B5EF4-FFF2-40B4-BE49-F238E27FC236}">
                <a16:creationId xmlns:a16="http://schemas.microsoft.com/office/drawing/2014/main" id="{750D72ED-47D8-4665-5BC8-1155F75DD3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1059" y="5517232"/>
            <a:ext cx="2340702" cy="1116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1A8E782F-2FD7-A119-5419-F093CB2C44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135" y="2132857"/>
            <a:ext cx="3672408" cy="2285216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4772E90B-C0F3-2871-7D39-A82BC4C946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3855" y="2048654"/>
            <a:ext cx="3672408" cy="2879502"/>
          </a:xfrm>
          <a:prstGeom prst="rect">
            <a:avLst/>
          </a:prstGeom>
        </p:spPr>
      </p:pic>
      <p:sp>
        <p:nvSpPr>
          <p:cNvPr id="14" name="Ovaal 13">
            <a:extLst>
              <a:ext uri="{FF2B5EF4-FFF2-40B4-BE49-F238E27FC236}">
                <a16:creationId xmlns:a16="http://schemas.microsoft.com/office/drawing/2014/main" id="{E4E267F2-0FF8-4D08-5ED1-EA2FC2F5B3E4}"/>
              </a:ext>
            </a:extLst>
          </p:cNvPr>
          <p:cNvSpPr/>
          <p:nvPr/>
        </p:nvSpPr>
        <p:spPr bwMode="auto">
          <a:xfrm>
            <a:off x="3188061" y="2625912"/>
            <a:ext cx="527897" cy="555792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1600" b="1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16" name="Rechte verbindingslijn 15">
            <a:extLst>
              <a:ext uri="{FF2B5EF4-FFF2-40B4-BE49-F238E27FC236}">
                <a16:creationId xmlns:a16="http://schemas.microsoft.com/office/drawing/2014/main" id="{9BFF84ED-6F31-1B28-8DFA-854FD0DB5FB6}"/>
              </a:ext>
            </a:extLst>
          </p:cNvPr>
          <p:cNvCxnSpPr>
            <a:cxnSpLocks/>
          </p:cNvCxnSpPr>
          <p:nvPr/>
        </p:nvCxnSpPr>
        <p:spPr bwMode="auto">
          <a:xfrm>
            <a:off x="4503683" y="2996952"/>
            <a:ext cx="32192" cy="1296144"/>
          </a:xfrm>
          <a:prstGeom prst="line">
            <a:avLst/>
          </a:prstGeom>
          <a:ln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1" name="Rechte verbindingslijn met pijl 20">
            <a:extLst>
              <a:ext uri="{FF2B5EF4-FFF2-40B4-BE49-F238E27FC236}">
                <a16:creationId xmlns:a16="http://schemas.microsoft.com/office/drawing/2014/main" id="{F244CEA0-6AA1-715D-AF9E-9162F621AB02}"/>
              </a:ext>
            </a:extLst>
          </p:cNvPr>
          <p:cNvCxnSpPr/>
          <p:nvPr/>
        </p:nvCxnSpPr>
        <p:spPr bwMode="auto">
          <a:xfrm flipH="1">
            <a:off x="3975786" y="2996952"/>
            <a:ext cx="52789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3" name="Rechte verbindingslijn met pijl 22">
            <a:extLst>
              <a:ext uri="{FF2B5EF4-FFF2-40B4-BE49-F238E27FC236}">
                <a16:creationId xmlns:a16="http://schemas.microsoft.com/office/drawing/2014/main" id="{F36D4A5F-F87E-3DCB-DEAC-C7746F581CE1}"/>
              </a:ext>
            </a:extLst>
          </p:cNvPr>
          <p:cNvCxnSpPr/>
          <p:nvPr/>
        </p:nvCxnSpPr>
        <p:spPr bwMode="auto">
          <a:xfrm flipH="1">
            <a:off x="4139952" y="4293096"/>
            <a:ext cx="43204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5" name="Tekstvak 24">
            <a:extLst>
              <a:ext uri="{FF2B5EF4-FFF2-40B4-BE49-F238E27FC236}">
                <a16:creationId xmlns:a16="http://schemas.microsoft.com/office/drawing/2014/main" id="{86D878F2-AD21-0CF4-16A6-823EE9D969E2}"/>
              </a:ext>
            </a:extLst>
          </p:cNvPr>
          <p:cNvSpPr txBox="1"/>
          <p:nvPr/>
        </p:nvSpPr>
        <p:spPr>
          <a:xfrm rot="5400000">
            <a:off x="3971063" y="3650501"/>
            <a:ext cx="15121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0" dirty="0">
                <a:solidFill>
                  <a:schemeClr val="tx1"/>
                </a:solidFill>
              </a:rPr>
              <a:t>solvabiliteit</a:t>
            </a:r>
          </a:p>
        </p:txBody>
      </p:sp>
      <p:sp>
        <p:nvSpPr>
          <p:cNvPr id="26" name="Gedachtewolkje: wolk 25">
            <a:extLst>
              <a:ext uri="{FF2B5EF4-FFF2-40B4-BE49-F238E27FC236}">
                <a16:creationId xmlns:a16="http://schemas.microsoft.com/office/drawing/2014/main" id="{336A10BD-DD75-111A-A1BF-627D734B4649}"/>
              </a:ext>
            </a:extLst>
          </p:cNvPr>
          <p:cNvSpPr/>
          <p:nvPr/>
        </p:nvSpPr>
        <p:spPr>
          <a:xfrm>
            <a:off x="563296" y="4502274"/>
            <a:ext cx="1840235" cy="89859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100" kern="10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Zit er genoeg in onze reserves?</a:t>
            </a:r>
          </a:p>
        </p:txBody>
      </p:sp>
      <p:pic>
        <p:nvPicPr>
          <p:cNvPr id="27" name="Graphic 26" descr="Man met bril in coltrui">
            <a:extLst>
              <a:ext uri="{FF2B5EF4-FFF2-40B4-BE49-F238E27FC236}">
                <a16:creationId xmlns:a16="http://schemas.microsoft.com/office/drawing/2014/main" id="{255220F1-AC71-156E-C0CB-BF77F7C4DE9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67544" y="5516631"/>
            <a:ext cx="821415" cy="1104903"/>
          </a:xfrm>
          <a:prstGeom prst="rect">
            <a:avLst/>
          </a:prstGeom>
        </p:spPr>
      </p:pic>
      <p:pic>
        <p:nvPicPr>
          <p:cNvPr id="28" name="Graphic 3" descr="Vrouw die een laptop vasthoudt">
            <a:extLst>
              <a:ext uri="{FF2B5EF4-FFF2-40B4-BE49-F238E27FC236}">
                <a16:creationId xmlns:a16="http://schemas.microsoft.com/office/drawing/2014/main" id="{056BFED8-778A-E810-4775-D8F017B69A1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403531" y="4989810"/>
            <a:ext cx="1781175" cy="1809750"/>
          </a:xfrm>
          <a:prstGeom prst="rect">
            <a:avLst/>
          </a:prstGeom>
        </p:spPr>
      </p:pic>
      <p:sp>
        <p:nvSpPr>
          <p:cNvPr id="29" name="Gedachtewolkje: wolk 28">
            <a:extLst>
              <a:ext uri="{FF2B5EF4-FFF2-40B4-BE49-F238E27FC236}">
                <a16:creationId xmlns:a16="http://schemas.microsoft.com/office/drawing/2014/main" id="{7E78D426-913B-4E1A-ACE3-94D372117BF3}"/>
              </a:ext>
            </a:extLst>
          </p:cNvPr>
          <p:cNvSpPr/>
          <p:nvPr/>
        </p:nvSpPr>
        <p:spPr>
          <a:xfrm>
            <a:off x="3294118" y="4524694"/>
            <a:ext cx="1840235" cy="89859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100" kern="10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Dat hangt ervan af waar je naar kijkt….</a:t>
            </a:r>
          </a:p>
        </p:txBody>
      </p:sp>
      <p:cxnSp>
        <p:nvCxnSpPr>
          <p:cNvPr id="31" name="Rechte verbindingslijn met pijl 30">
            <a:extLst>
              <a:ext uri="{FF2B5EF4-FFF2-40B4-BE49-F238E27FC236}">
                <a16:creationId xmlns:a16="http://schemas.microsoft.com/office/drawing/2014/main" id="{80081A24-03A1-F506-2AC2-F00B48DC4550}"/>
              </a:ext>
            </a:extLst>
          </p:cNvPr>
          <p:cNvCxnSpPr/>
          <p:nvPr/>
        </p:nvCxnSpPr>
        <p:spPr bwMode="auto">
          <a:xfrm>
            <a:off x="1483413" y="785088"/>
            <a:ext cx="1872208" cy="1944216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24" name="Tekstvak 1023">
            <a:extLst>
              <a:ext uri="{FF2B5EF4-FFF2-40B4-BE49-F238E27FC236}">
                <a16:creationId xmlns:a16="http://schemas.microsoft.com/office/drawing/2014/main" id="{D215731C-05F8-C22D-09DD-07A2D6C52B81}"/>
              </a:ext>
            </a:extLst>
          </p:cNvPr>
          <p:cNvSpPr txBox="1"/>
          <p:nvPr/>
        </p:nvSpPr>
        <p:spPr>
          <a:xfrm>
            <a:off x="878251" y="188640"/>
            <a:ext cx="38377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</a:pPr>
            <a:r>
              <a:rPr lang="nl-NL" sz="1200" b="0" dirty="0">
                <a:solidFill>
                  <a:schemeClr val="tx1"/>
                </a:solidFill>
              </a:rPr>
              <a:t>Bufferfunctie      (weerbaarheid)</a:t>
            </a:r>
          </a:p>
          <a:p>
            <a:pPr>
              <a:spcBef>
                <a:spcPts val="0"/>
              </a:spcBef>
            </a:pPr>
            <a:r>
              <a:rPr lang="nl-NL" sz="1200" b="0" dirty="0">
                <a:solidFill>
                  <a:schemeClr val="tx1"/>
                </a:solidFill>
              </a:rPr>
              <a:t>Spaarfunctie      (incidenteel)</a:t>
            </a:r>
          </a:p>
          <a:p>
            <a:pPr>
              <a:spcBef>
                <a:spcPts val="0"/>
              </a:spcBef>
            </a:pPr>
            <a:r>
              <a:rPr lang="nl-NL" sz="1200" b="0" dirty="0">
                <a:solidFill>
                  <a:schemeClr val="tx1"/>
                </a:solidFill>
              </a:rPr>
              <a:t>Dekkingsfunctie (wendbaarheid, renterisico)</a:t>
            </a:r>
          </a:p>
          <a:p>
            <a:pPr>
              <a:spcBef>
                <a:spcPts val="0"/>
              </a:spcBef>
            </a:pPr>
            <a:r>
              <a:rPr lang="nl-NL" sz="1200" b="0" dirty="0">
                <a:solidFill>
                  <a:schemeClr val="tx1"/>
                </a:solidFill>
              </a:rPr>
              <a:t>Egalisatiefunctie (schommelingen over tijd egaliseren)</a:t>
            </a:r>
          </a:p>
        </p:txBody>
      </p:sp>
    </p:spTree>
    <p:extLst>
      <p:ext uri="{BB962C8B-B14F-4D97-AF65-F5344CB8AC3E}">
        <p14:creationId xmlns:p14="http://schemas.microsoft.com/office/powerpoint/2010/main" val="42657823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vak 4">
            <a:extLst>
              <a:ext uri="{FF2B5EF4-FFF2-40B4-BE49-F238E27FC236}">
                <a16:creationId xmlns:a16="http://schemas.microsoft.com/office/drawing/2014/main" id="{C9CD55A7-80FB-08A2-FB8A-4F716DA4BF1F}"/>
              </a:ext>
            </a:extLst>
          </p:cNvPr>
          <p:cNvSpPr txBox="1"/>
          <p:nvPr/>
        </p:nvSpPr>
        <p:spPr>
          <a:xfrm>
            <a:off x="460308" y="1412776"/>
            <a:ext cx="530921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nl-NL" altLang="nl-NL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Wat is financiële gezondheid van een gemeente?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463FB181-6F46-F515-83B1-C1C060F02B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2450" y="4929826"/>
            <a:ext cx="2371550" cy="1926503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DF57F1D9-893B-6C8C-15DA-4DBCBD4ECFB4}"/>
              </a:ext>
            </a:extLst>
          </p:cNvPr>
          <p:cNvSpPr txBox="1"/>
          <p:nvPr/>
        </p:nvSpPr>
        <p:spPr>
          <a:xfrm>
            <a:off x="460308" y="1923589"/>
            <a:ext cx="8366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Financiële gezondheid: </a:t>
            </a:r>
            <a:r>
              <a:rPr lang="nl-NL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 mate waarin de gemeentelijke financiële positie en begroting </a:t>
            </a:r>
            <a:r>
              <a:rPr lang="nl-NL" b="0" u="sng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weerbaar</a:t>
            </a:r>
            <a:r>
              <a:rPr lang="nl-NL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nl-NL" b="0" u="sng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wendbaar</a:t>
            </a:r>
            <a:r>
              <a:rPr lang="nl-NL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en </a:t>
            </a:r>
            <a:r>
              <a:rPr lang="nl-NL" b="0" u="sng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houdbaar </a:t>
            </a:r>
            <a:r>
              <a:rPr lang="nl-NL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 tegen de achtergrond van het risicoprofiel van de gemeentelijke begroting en de realiteit van de meerjarenbegroting.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422B578F-EC1E-EC17-2DE0-D7CC026D4D03}"/>
              </a:ext>
            </a:extLst>
          </p:cNvPr>
          <p:cNvSpPr txBox="1"/>
          <p:nvPr/>
        </p:nvSpPr>
        <p:spPr>
          <a:xfrm>
            <a:off x="460308" y="2828034"/>
            <a:ext cx="8223384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Wendbaarheid: </a:t>
            </a:r>
            <a:r>
              <a:rPr lang="nl-NL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flexibiliteit van de rekening van baten en lasten indien zich slechtere tijden (recessie, slechtweerscenario’s </a:t>
            </a:r>
            <a:r>
              <a:rPr lang="nl-NL" b="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etc</a:t>
            </a:r>
            <a:r>
              <a:rPr lang="nl-NL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aandienen en de inkomsten fors dalen en/of de uitgaven fors stijgen.</a:t>
            </a: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415E811A-B42B-CE7B-AAE8-3676B91E64AB}"/>
              </a:ext>
            </a:extLst>
          </p:cNvPr>
          <p:cNvSpPr txBox="1"/>
          <p:nvPr/>
        </p:nvSpPr>
        <p:spPr>
          <a:xfrm>
            <a:off x="482741" y="3717171"/>
            <a:ext cx="836630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nl-NL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Weerbaarheid:</a:t>
            </a:r>
            <a:r>
              <a:rPr lang="nl-NL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nl-NL" b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bestand zijn tegen schokken in de financiële ontwikkelingen als gevolg van bijvoorbeeld zich daadwerkelijk voordoende risico’s. Dit richt zich vooral op de balanspositie (reserves, schulden).</a:t>
            </a:r>
            <a:r>
              <a:rPr lang="nl-NL" b="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19580E53-B0CE-4070-83CC-DDD9C6EB7377}"/>
              </a:ext>
            </a:extLst>
          </p:cNvPr>
          <p:cNvSpPr txBox="1"/>
          <p:nvPr/>
        </p:nvSpPr>
        <p:spPr>
          <a:xfrm>
            <a:off x="460308" y="4652393"/>
            <a:ext cx="82233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nl-NL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Houdbaarheid:</a:t>
            </a:r>
            <a:r>
              <a:rPr lang="nl-NL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nl-NL" b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aanpassingsvermogen in een reeks van jaren in geval van een slechtweerscenario. Hoe ontwikkelen zich dan de schulden, inkomsten en uitgaven en ontstaat op afzienbare tijd een financieel gezond evenwicht</a:t>
            </a:r>
            <a:r>
              <a:rPr lang="nl-NL" b="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1952A507-F6BD-7225-DBA4-19255A5F17D4}"/>
              </a:ext>
            </a:extLst>
          </p:cNvPr>
          <p:cNvSpPr txBox="1"/>
          <p:nvPr/>
        </p:nvSpPr>
        <p:spPr>
          <a:xfrm>
            <a:off x="460308" y="5523055"/>
            <a:ext cx="64159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nl-NL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Realiteit: </a:t>
            </a:r>
            <a:r>
              <a:rPr lang="nl-NL" b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 kwaliteit van de ramingen. Hierbij moet worden gedacht aan de uitgangspunten van gehanteerde ramingen, de volledigheid van het financieel geraamde beeld, investeringen, onderhoudslasten en eventuele groei van inkomsten en uitgaven.</a:t>
            </a:r>
            <a:r>
              <a:rPr lang="nl-NL" b="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94205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>
            <a:extLst>
              <a:ext uri="{FF2B5EF4-FFF2-40B4-BE49-F238E27FC236}">
                <a16:creationId xmlns:a16="http://schemas.microsoft.com/office/drawing/2014/main" id="{A86B9C61-123D-5A85-7E76-28DCB5A90C43}"/>
              </a:ext>
            </a:extLst>
          </p:cNvPr>
          <p:cNvSpPr txBox="1"/>
          <p:nvPr/>
        </p:nvSpPr>
        <p:spPr>
          <a:xfrm>
            <a:off x="611560" y="2060848"/>
            <a:ext cx="66184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Hoe staat het ervoor met het beleid en het investeringsniveau</a:t>
            </a:r>
          </a:p>
          <a:p>
            <a:pPr marL="1200150" lvl="2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Vertaling college/raadsprogramma</a:t>
            </a:r>
          </a:p>
          <a:p>
            <a:pPr marL="1200150" lvl="2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Concreetheid programma’s, doelen, acties </a:t>
            </a:r>
          </a:p>
          <a:p>
            <a:pPr marL="1200150" lvl="2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Hoe staat het ervoor met de kwaliteit van onze voorzieningen?</a:t>
            </a:r>
          </a:p>
          <a:p>
            <a:pPr marL="1200150" lvl="2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Houden we onze voorzieningen in stand?</a:t>
            </a:r>
          </a:p>
          <a:p>
            <a:pPr marL="1200150" lvl="2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 uitbreiding o.b.v. ambities vertaald in de begroting?</a:t>
            </a: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C7FD93C7-6F39-203A-53F7-AF3CAE816BD5}"/>
              </a:ext>
            </a:extLst>
          </p:cNvPr>
          <p:cNvSpPr txBox="1"/>
          <p:nvPr/>
        </p:nvSpPr>
        <p:spPr>
          <a:xfrm>
            <a:off x="323528" y="1412776"/>
            <a:ext cx="655272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Wat zou ik willen weten?</a:t>
            </a:r>
            <a:endParaRPr lang="nl-NL" sz="2000" dirty="0"/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31D7D74F-2096-F75E-DA49-876CB676337D}"/>
              </a:ext>
            </a:extLst>
          </p:cNvPr>
          <p:cNvSpPr txBox="1"/>
          <p:nvPr/>
        </p:nvSpPr>
        <p:spPr>
          <a:xfrm>
            <a:off x="1070470" y="3625894"/>
            <a:ext cx="404694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Financiële gezondheid (meerjarige trends)</a:t>
            </a:r>
          </a:p>
          <a:p>
            <a:pPr marL="1200150" lvl="2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Wendbaarheid</a:t>
            </a:r>
          </a:p>
          <a:p>
            <a:pPr marL="1200150" lvl="2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Weerbaarheid</a:t>
            </a:r>
          </a:p>
          <a:p>
            <a:pPr marL="1200150" lvl="2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Houdbaarheid </a:t>
            </a:r>
          </a:p>
          <a:p>
            <a:pPr marL="1200150" lvl="2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Realiteit 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B834780B-0D7A-CE45-273A-D829A0F73E84}"/>
              </a:ext>
            </a:extLst>
          </p:cNvPr>
          <p:cNvSpPr txBox="1"/>
          <p:nvPr/>
        </p:nvSpPr>
        <p:spPr>
          <a:xfrm>
            <a:off x="1186886" y="4994046"/>
            <a:ext cx="65803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Beinvloedbaarheid begroting </a:t>
            </a:r>
          </a:p>
          <a:p>
            <a:pPr marL="742950" lvl="1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Beleidsmatig (waar gaan we wel en niet over)</a:t>
            </a:r>
          </a:p>
          <a:p>
            <a:pPr marL="742950" lvl="1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Financieel (vaste lasten, variabele lasten, lasten verbonden partijen)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BF51A633-EF50-102E-A4CA-C9EDFB07BAEC}"/>
              </a:ext>
            </a:extLst>
          </p:cNvPr>
          <p:cNvSpPr txBox="1"/>
          <p:nvPr/>
        </p:nvSpPr>
        <p:spPr>
          <a:xfrm>
            <a:off x="755576" y="5888255"/>
            <a:ext cx="467672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742950" lvl="1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Vergelijking met soortgelijke gemeenten</a:t>
            </a:r>
          </a:p>
          <a:p>
            <a:pPr marL="1200150" lvl="2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Profiel, financiële positie, belastingdruk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1781381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423865E-AA64-D7EE-8FD3-A117DEC21E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2000" dirty="0">
                <a:solidFill>
                  <a:schemeClr val="tx1"/>
                </a:solidFill>
              </a:rPr>
              <a:t>Hoe meet je financiële gezondheid?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C1A352A5-BE3C-A4FD-790E-6A86EAA185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0072" y="1775680"/>
            <a:ext cx="3665969" cy="2009851"/>
          </a:xfrm>
          <a:prstGeom prst="rect">
            <a:avLst/>
          </a:prstGeom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D277BD11-A318-1734-A879-7D53E9652EA6}"/>
              </a:ext>
            </a:extLst>
          </p:cNvPr>
          <p:cNvSpPr txBox="1"/>
          <p:nvPr/>
        </p:nvSpPr>
        <p:spPr>
          <a:xfrm>
            <a:off x="539552" y="2739077"/>
            <a:ext cx="41764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 kunt putten uit: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BBV – indicatoren en maatstaf provincies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Relatief t.o.v. vergelijkbare gemeenten en gem. NL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Houdbaarheidsindex VNG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Waar staat je gemeente</a:t>
            </a:r>
          </a:p>
        </p:txBody>
      </p:sp>
      <p:sp>
        <p:nvSpPr>
          <p:cNvPr id="7" name="Tekstballon: ovaal 6">
            <a:extLst>
              <a:ext uri="{FF2B5EF4-FFF2-40B4-BE49-F238E27FC236}">
                <a16:creationId xmlns:a16="http://schemas.microsoft.com/office/drawing/2014/main" id="{FFB23EC3-A0DD-FA30-72D2-05D37624E485}"/>
              </a:ext>
            </a:extLst>
          </p:cNvPr>
          <p:cNvSpPr/>
          <p:nvPr/>
        </p:nvSpPr>
        <p:spPr>
          <a:xfrm>
            <a:off x="2699792" y="580133"/>
            <a:ext cx="1857375" cy="104775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100" kern="10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Maak eigen dashboard </a:t>
            </a:r>
            <a:r>
              <a:rPr lang="nl-NL" sz="1100" kern="1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op maat</a:t>
            </a:r>
            <a:endParaRPr lang="nl-NL" sz="1100" kern="100" dirty="0">
              <a:solidFill>
                <a:schemeClr val="tx1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00CD89F7-7D47-60F5-4EEA-AE2D6D9CAE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9779" y="3893239"/>
            <a:ext cx="3566262" cy="2488090"/>
          </a:xfrm>
          <a:prstGeom prst="rect">
            <a:avLst/>
          </a:prstGeom>
        </p:spPr>
      </p:pic>
      <p:sp>
        <p:nvSpPr>
          <p:cNvPr id="10" name="Tekstvak 9">
            <a:extLst>
              <a:ext uri="{FF2B5EF4-FFF2-40B4-BE49-F238E27FC236}">
                <a16:creationId xmlns:a16="http://schemas.microsoft.com/office/drawing/2014/main" id="{1DEBCC0A-11A5-822E-DBA4-29BF17CE1107}"/>
              </a:ext>
            </a:extLst>
          </p:cNvPr>
          <p:cNvSpPr txBox="1"/>
          <p:nvPr/>
        </p:nvSpPr>
        <p:spPr>
          <a:xfrm>
            <a:off x="539552" y="5445223"/>
            <a:ext cx="3428686" cy="584775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nl-NL" sz="1400" b="0" i="1" dirty="0">
                <a:solidFill>
                  <a:schemeClr val="tx1"/>
                </a:solidFill>
              </a:rPr>
              <a:t>BDO-benchmark =BBV indicatoren </a:t>
            </a:r>
          </a:p>
          <a:p>
            <a:r>
              <a:rPr lang="nl-NL" sz="1200" b="0" i="1" dirty="0">
                <a:solidFill>
                  <a:schemeClr val="tx1"/>
                </a:solidFill>
              </a:rPr>
              <a:t>(m.i. te optimistisch gewogen)</a:t>
            </a:r>
          </a:p>
        </p:txBody>
      </p:sp>
    </p:spTree>
    <p:extLst>
      <p:ext uri="{BB962C8B-B14F-4D97-AF65-F5344CB8AC3E}">
        <p14:creationId xmlns:p14="http://schemas.microsoft.com/office/powerpoint/2010/main" val="22070430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EC1F2B4-3927-C748-5448-7655F390F54E}"/>
              </a:ext>
            </a:extLst>
          </p:cNvPr>
          <p:cNvSpPr txBox="1">
            <a:spLocks/>
          </p:cNvSpPr>
          <p:nvPr/>
        </p:nvSpPr>
        <p:spPr bwMode="auto">
          <a:xfrm>
            <a:off x="457200" y="1340768"/>
            <a:ext cx="8229600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009790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9790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9790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9790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9790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9790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9790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9790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9790"/>
                </a:solidFill>
                <a:latin typeface="Arial" panose="020B0604020202020204" pitchFamily="34" charset="0"/>
              </a:defRPr>
            </a:lvl9pPr>
          </a:lstStyle>
          <a:p>
            <a:r>
              <a:rPr lang="nl-NL" dirty="0"/>
              <a:t>Gemeente De Ronde Venen onder de loep</a:t>
            </a:r>
            <a:endParaRPr lang="nl-NL" sz="1600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1E341358-1950-A024-CCEE-ABCC24D001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695033">
            <a:off x="6896064" y="2021264"/>
            <a:ext cx="1943100" cy="1828800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D5A59E0C-249B-4C89-A9D5-474EB80D4084}"/>
              </a:ext>
            </a:extLst>
          </p:cNvPr>
          <p:cNvSpPr txBox="1"/>
          <p:nvPr/>
        </p:nvSpPr>
        <p:spPr>
          <a:xfrm>
            <a:off x="539552" y="2509306"/>
            <a:ext cx="687994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Hoe gezond vindt u de financiële positie en waar baseert u dat op?</a:t>
            </a:r>
          </a:p>
        </p:txBody>
      </p:sp>
      <p:sp>
        <p:nvSpPr>
          <p:cNvPr id="8" name="Gedachtewolkje: wolk 7">
            <a:extLst>
              <a:ext uri="{FF2B5EF4-FFF2-40B4-BE49-F238E27FC236}">
                <a16:creationId xmlns:a16="http://schemas.microsoft.com/office/drawing/2014/main" id="{B61492B5-C3B1-D6A3-B600-9A2D4AE66268}"/>
              </a:ext>
            </a:extLst>
          </p:cNvPr>
          <p:cNvSpPr/>
          <p:nvPr/>
        </p:nvSpPr>
        <p:spPr>
          <a:xfrm>
            <a:off x="4747127" y="3111547"/>
            <a:ext cx="1840235" cy="89859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100" kern="10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9" name="Graphic 8" descr="Vergadering silhouet">
            <a:extLst>
              <a:ext uri="{FF2B5EF4-FFF2-40B4-BE49-F238E27FC236}">
                <a16:creationId xmlns:a16="http://schemas.microsoft.com/office/drawing/2014/main" id="{017B7999-DC80-9114-BCF1-0C63B7ECF2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139678" y="3645024"/>
            <a:ext cx="2462572" cy="2462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2668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5FD91D2-DC59-1BED-1325-DBA556FAD2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40768"/>
            <a:ext cx="8229600" cy="1008062"/>
          </a:xfrm>
        </p:spPr>
        <p:txBody>
          <a:bodyPr/>
          <a:lstStyle/>
          <a:p>
            <a:r>
              <a:rPr lang="nl-NL" dirty="0"/>
              <a:t>Gemeente De Ronde Venen onder de loep </a:t>
            </a:r>
            <a:r>
              <a:rPr lang="nl-NL" sz="1600" dirty="0"/>
              <a:t>(wat valt mij op)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F94AABFA-AD47-36BD-3C90-C57FDFEFDC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695033">
            <a:off x="6896064" y="2021264"/>
            <a:ext cx="1943100" cy="1828800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F6689E4B-878F-EE54-89A7-1670EC4FFC2F}"/>
              </a:ext>
            </a:extLst>
          </p:cNvPr>
          <p:cNvSpPr txBox="1"/>
          <p:nvPr/>
        </p:nvSpPr>
        <p:spPr>
          <a:xfrm>
            <a:off x="755576" y="2852936"/>
            <a:ext cx="655272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0" dirty="0">
                <a:solidFill>
                  <a:schemeClr val="tx1"/>
                </a:solidFill>
              </a:rPr>
              <a:t>Fors verschil tussen financiële positie rekening versus  begroting (o.b.v. financiële kengetallen)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0" dirty="0">
                <a:solidFill>
                  <a:schemeClr val="tx1"/>
                </a:solidFill>
              </a:rPr>
              <a:t>idem financiële </a:t>
            </a:r>
            <a:r>
              <a:rPr lang="nl-NL" b="0" dirty="0" err="1">
                <a:solidFill>
                  <a:schemeClr val="tx1"/>
                </a:solidFill>
              </a:rPr>
              <a:t>conditieindex</a:t>
            </a:r>
            <a:r>
              <a:rPr lang="nl-NL" b="0" dirty="0">
                <a:solidFill>
                  <a:schemeClr val="tx1"/>
                </a:solidFill>
              </a:rPr>
              <a:t> (rekening steeds positiever dan begroting)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0" dirty="0">
                <a:solidFill>
                  <a:schemeClr val="tx1"/>
                </a:solidFill>
              </a:rPr>
              <a:t>Hoge investeringsquote (nog excl. geplande nieuwe investeringen buiten begroting)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0" dirty="0">
                <a:solidFill>
                  <a:schemeClr val="tx1"/>
                </a:solidFill>
              </a:rPr>
              <a:t>BBV indicatoren blijven desondanks ‘redelijk tot goed’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0" dirty="0">
                <a:solidFill>
                  <a:schemeClr val="tx1"/>
                </a:solidFill>
              </a:rPr>
              <a:t>Meerjarig financieel tekort (ravijn etc.)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0" dirty="0">
                <a:solidFill>
                  <a:schemeClr val="tx1"/>
                </a:solidFill>
              </a:rPr>
              <a:t>Amendement bij begroting hanteert deels andere ‘definitie’ van financiële gezondheid dan financiële kengetallen en bevat impliciet nieuwe ‘signaalwaarden’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0" dirty="0">
                <a:solidFill>
                  <a:schemeClr val="tx1"/>
                </a:solidFill>
              </a:rPr>
              <a:t>Bevat elementen van wendbaarheid, weerbaarheid, houdbaarheid</a:t>
            </a:r>
          </a:p>
          <a:p>
            <a:r>
              <a:rPr lang="nl-NL" b="0" dirty="0">
                <a:solidFill>
                  <a:schemeClr val="tx1"/>
                </a:solidFill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34812074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95596CF-46FD-8CD9-B219-0778CC864D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Programma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4BB5FA4-74A8-8F91-0AAB-0D4590E97F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Financiële gezondheid in perspectief</a:t>
            </a:r>
          </a:p>
          <a:p>
            <a:pPr marL="0" indent="0">
              <a:buNone/>
            </a:pPr>
            <a:endParaRPr lang="nl-NL" dirty="0"/>
          </a:p>
          <a:p>
            <a:r>
              <a:rPr lang="nl-NL" dirty="0"/>
              <a:t>Gemeente de Ronde Venen onder de loep</a:t>
            </a:r>
          </a:p>
          <a:p>
            <a:pPr marL="0" indent="0">
              <a:buNone/>
            </a:pPr>
            <a:endParaRPr lang="nl-NL" dirty="0"/>
          </a:p>
          <a:p>
            <a:r>
              <a:rPr lang="nl-NL" dirty="0"/>
              <a:t>Wegwijzer voor monitoring van de financiële positie 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B0B6BB6D-F8AB-4DDE-643D-C94578D130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695033">
            <a:off x="6392008" y="2884740"/>
            <a:ext cx="1943100" cy="1828800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68F72A07-9049-7469-615F-4CEF799492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0232" y="4931497"/>
            <a:ext cx="2371550" cy="1926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1646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>
            <a:extLst>
              <a:ext uri="{FF2B5EF4-FFF2-40B4-BE49-F238E27FC236}">
                <a16:creationId xmlns:a16="http://schemas.microsoft.com/office/drawing/2014/main" id="{05886655-605E-F9F6-F174-F7479FA6EA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5064" y="1691582"/>
            <a:ext cx="4357886" cy="3651202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5469098E-8864-D12C-6B62-1ED35A3534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1691582"/>
            <a:ext cx="4384209" cy="3651202"/>
          </a:xfrm>
          <a:prstGeom prst="rect">
            <a:avLst/>
          </a:prstGeom>
        </p:spPr>
      </p:pic>
      <p:sp>
        <p:nvSpPr>
          <p:cNvPr id="10" name="Tekstvak 9">
            <a:extLst>
              <a:ext uri="{FF2B5EF4-FFF2-40B4-BE49-F238E27FC236}">
                <a16:creationId xmlns:a16="http://schemas.microsoft.com/office/drawing/2014/main" id="{B4382FB4-940B-AFF0-BB44-CCD31FC20B8F}"/>
              </a:ext>
            </a:extLst>
          </p:cNvPr>
          <p:cNvSpPr txBox="1"/>
          <p:nvPr/>
        </p:nvSpPr>
        <p:spPr>
          <a:xfrm>
            <a:off x="395536" y="1052736"/>
            <a:ext cx="54726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solidFill>
                  <a:schemeClr val="tx1"/>
                </a:solidFill>
              </a:rPr>
              <a:t>VNG financiële conditie-index</a:t>
            </a:r>
          </a:p>
        </p:txBody>
      </p:sp>
    </p:spTree>
    <p:extLst>
      <p:ext uri="{BB962C8B-B14F-4D97-AF65-F5344CB8AC3E}">
        <p14:creationId xmlns:p14="http://schemas.microsoft.com/office/powerpoint/2010/main" val="36299006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1876804A-3356-7E19-B899-022D7230A0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916832"/>
            <a:ext cx="4148254" cy="2743200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60CE699F-5D32-B791-7296-F821817C22E3}"/>
              </a:ext>
            </a:extLst>
          </p:cNvPr>
          <p:cNvSpPr txBox="1"/>
          <p:nvPr/>
        </p:nvSpPr>
        <p:spPr>
          <a:xfrm>
            <a:off x="323528" y="1304764"/>
            <a:ext cx="20162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solidFill>
                  <a:schemeClr val="tx1"/>
                </a:solidFill>
              </a:rPr>
              <a:t>Jaarrekening 2022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74356BE3-D43C-D559-9AA6-C3150625F000}"/>
              </a:ext>
            </a:extLst>
          </p:cNvPr>
          <p:cNvSpPr txBox="1"/>
          <p:nvPr/>
        </p:nvSpPr>
        <p:spPr>
          <a:xfrm>
            <a:off x="5796138" y="1304764"/>
            <a:ext cx="20162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solidFill>
                  <a:schemeClr val="tx1"/>
                </a:solidFill>
              </a:rPr>
              <a:t>Begroting 2024</a:t>
            </a:r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64720C6D-CA0E-C341-3FDC-6FA8C54111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8005" y="1844824"/>
            <a:ext cx="4283968" cy="2911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7128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1C75152-A36F-839D-D93F-55756C3581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001" y="1347013"/>
            <a:ext cx="8229600" cy="1008062"/>
          </a:xfrm>
        </p:spPr>
        <p:txBody>
          <a:bodyPr/>
          <a:lstStyle/>
          <a:p>
            <a:r>
              <a:rPr lang="nl-NL" sz="2000" dirty="0">
                <a:solidFill>
                  <a:schemeClr val="tx1"/>
                </a:solidFill>
              </a:rPr>
              <a:t>Vergelijk met je ‘familie’ niet met je buren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0F16374-7D4B-D3CF-3411-ED7A7A2E7728}"/>
              </a:ext>
            </a:extLst>
          </p:cNvPr>
          <p:cNvSpPr txBox="1"/>
          <p:nvPr/>
        </p:nvSpPr>
        <p:spPr>
          <a:xfrm>
            <a:off x="539552" y="2698370"/>
            <a:ext cx="51125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</a:pPr>
            <a:r>
              <a:rPr lang="nl-NL" b="0" dirty="0">
                <a:solidFill>
                  <a:schemeClr val="tx1"/>
                </a:solidFill>
              </a:rPr>
              <a:t>-Type (welvarende jonge- of groeigemeenten</a:t>
            </a:r>
          </a:p>
          <a:p>
            <a:pPr>
              <a:spcBef>
                <a:spcPts val="0"/>
              </a:spcBef>
            </a:pPr>
            <a:r>
              <a:rPr lang="nl-NL" b="0" dirty="0">
                <a:solidFill>
                  <a:schemeClr val="tx1"/>
                </a:solidFill>
              </a:rPr>
              <a:t>-Inwoneraantal</a:t>
            </a:r>
          </a:p>
          <a:p>
            <a:pPr>
              <a:spcBef>
                <a:spcPts val="0"/>
              </a:spcBef>
            </a:pPr>
            <a:r>
              <a:rPr lang="nl-NL" b="0" dirty="0">
                <a:solidFill>
                  <a:schemeClr val="tx1"/>
                </a:solidFill>
              </a:rPr>
              <a:t>-WOZ waarden </a:t>
            </a:r>
          </a:p>
          <a:p>
            <a:pPr>
              <a:spcBef>
                <a:spcPts val="0"/>
              </a:spcBef>
            </a:pPr>
            <a:r>
              <a:rPr lang="nl-NL" b="0" dirty="0">
                <a:solidFill>
                  <a:schemeClr val="tx1"/>
                </a:solidFill>
              </a:rPr>
              <a:t>-Sociale Structuur</a:t>
            </a:r>
          </a:p>
          <a:p>
            <a:pPr>
              <a:spcBef>
                <a:spcPts val="0"/>
              </a:spcBef>
            </a:pPr>
            <a:r>
              <a:rPr lang="nl-NL" b="0" dirty="0">
                <a:solidFill>
                  <a:schemeClr val="tx1"/>
                </a:solidFill>
              </a:rPr>
              <a:t>-Centrumfunctie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884C13F0-4375-2216-F8F1-6E75302A48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6176" y="1916832"/>
            <a:ext cx="2257425" cy="2114550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DD84E6A6-BA4B-A26C-C272-7826BFE565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416" y="4365104"/>
            <a:ext cx="8567167" cy="1734161"/>
          </a:xfrm>
          <a:prstGeom prst="rect">
            <a:avLst/>
          </a:prstGeom>
        </p:spPr>
      </p:pic>
      <p:sp>
        <p:nvSpPr>
          <p:cNvPr id="10" name="Rechthoek 9">
            <a:extLst>
              <a:ext uri="{FF2B5EF4-FFF2-40B4-BE49-F238E27FC236}">
                <a16:creationId xmlns:a16="http://schemas.microsoft.com/office/drawing/2014/main" id="{5FCB6534-B1D2-2A84-F2C5-892C28BC7475}"/>
              </a:ext>
            </a:extLst>
          </p:cNvPr>
          <p:cNvSpPr/>
          <p:nvPr/>
        </p:nvSpPr>
        <p:spPr bwMode="auto">
          <a:xfrm>
            <a:off x="288416" y="5301208"/>
            <a:ext cx="8567166" cy="144016"/>
          </a:xfrm>
          <a:prstGeom prst="rect">
            <a:avLst/>
          </a:prstGeom>
          <a:noFill/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3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73512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05B669-1D63-6E38-8763-0BA18D0DEB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Wegwijzer voor monitoring van de financiële positie </a:t>
            </a:r>
            <a:br>
              <a:rPr lang="nl-NL" dirty="0"/>
            </a:b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344E513-1A21-3867-1E48-45BAA4C43C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Bouw een monitor ‘financiële gezondheid’	(data)</a:t>
            </a:r>
          </a:p>
          <a:p>
            <a:r>
              <a:rPr lang="nl-NL" dirty="0"/>
              <a:t>Op basis van wendbaarheid, weerbaarheid en houdbaarheid</a:t>
            </a:r>
          </a:p>
          <a:p>
            <a:r>
              <a:rPr lang="nl-NL" dirty="0"/>
              <a:t>Bepaal met elkaar de indicatoren 		(definitie)</a:t>
            </a:r>
          </a:p>
          <a:p>
            <a:r>
              <a:rPr lang="nl-NL" dirty="0"/>
              <a:t>Bepaal met elkaar de signaalwaarden 	(definitie)</a:t>
            </a:r>
          </a:p>
          <a:p>
            <a:r>
              <a:rPr lang="nl-NL" dirty="0"/>
              <a:t>Plaats dit in perspectief (vergelijk en duid)	(duiding)</a:t>
            </a:r>
          </a:p>
        </p:txBody>
      </p:sp>
    </p:spTree>
    <p:extLst>
      <p:ext uri="{BB962C8B-B14F-4D97-AF65-F5344CB8AC3E}">
        <p14:creationId xmlns:p14="http://schemas.microsoft.com/office/powerpoint/2010/main" val="35167216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Afbeelding 12">
            <a:extLst>
              <a:ext uri="{FF2B5EF4-FFF2-40B4-BE49-F238E27FC236}">
                <a16:creationId xmlns:a16="http://schemas.microsoft.com/office/drawing/2014/main" id="{85C7E852-2CBE-ADD9-3297-4703B18665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340768"/>
            <a:ext cx="8262267" cy="3708088"/>
          </a:xfrm>
          <a:prstGeom prst="rect">
            <a:avLst/>
          </a:prstGeom>
        </p:spPr>
      </p:pic>
      <p:sp>
        <p:nvSpPr>
          <p:cNvPr id="14" name="Tekstvak 13">
            <a:extLst>
              <a:ext uri="{FF2B5EF4-FFF2-40B4-BE49-F238E27FC236}">
                <a16:creationId xmlns:a16="http://schemas.microsoft.com/office/drawing/2014/main" id="{3DFDC787-4D23-67CD-DC97-82AFD047696B}"/>
              </a:ext>
            </a:extLst>
          </p:cNvPr>
          <p:cNvSpPr txBox="1"/>
          <p:nvPr/>
        </p:nvSpPr>
        <p:spPr>
          <a:xfrm rot="19923187">
            <a:off x="3004961" y="3013962"/>
            <a:ext cx="32910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>
                <a:solidFill>
                  <a:schemeClr val="bg2"/>
                </a:solidFill>
              </a:rPr>
              <a:t>Voorbeeld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168ED8C0-07AC-B508-F0DB-B5BC712DE4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064" y="332656"/>
            <a:ext cx="3667125" cy="866775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22FC30EF-2C38-F260-E00E-625D660FFB11}"/>
              </a:ext>
            </a:extLst>
          </p:cNvPr>
          <p:cNvSpPr txBox="1"/>
          <p:nvPr/>
        </p:nvSpPr>
        <p:spPr>
          <a:xfrm>
            <a:off x="325812" y="762269"/>
            <a:ext cx="37444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solidFill>
                  <a:schemeClr val="tx1"/>
                </a:solidFill>
              </a:rPr>
              <a:t>Voorbeeldgemeente</a:t>
            </a:r>
          </a:p>
        </p:txBody>
      </p:sp>
    </p:spTree>
    <p:extLst>
      <p:ext uri="{BB962C8B-B14F-4D97-AF65-F5344CB8AC3E}">
        <p14:creationId xmlns:p14="http://schemas.microsoft.com/office/powerpoint/2010/main" val="17468747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D6602FA-F490-AB26-1BE8-7887C558C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Vragen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7B607D33-C687-9C73-F574-1E75A825F9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7864" y="3140968"/>
            <a:ext cx="2767956" cy="2605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0647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C8591D75-8668-28BA-F9FE-BD449F569D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809840"/>
            <a:ext cx="4320480" cy="16201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F59FF1BC-4746-264A-6A20-92AFFA5D04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0841" y="3418656"/>
            <a:ext cx="3787583" cy="2773935"/>
          </a:xfrm>
          <a:prstGeom prst="rect">
            <a:avLst/>
          </a:prstGeom>
        </p:spPr>
      </p:pic>
      <p:sp>
        <p:nvSpPr>
          <p:cNvPr id="6" name="Gedachtewolkje: wolk 5">
            <a:extLst>
              <a:ext uri="{FF2B5EF4-FFF2-40B4-BE49-F238E27FC236}">
                <a16:creationId xmlns:a16="http://schemas.microsoft.com/office/drawing/2014/main" id="{E7CB16E4-455E-C37D-7207-87CD35F738A9}"/>
              </a:ext>
            </a:extLst>
          </p:cNvPr>
          <p:cNvSpPr/>
          <p:nvPr/>
        </p:nvSpPr>
        <p:spPr bwMode="auto">
          <a:xfrm>
            <a:off x="2195736" y="1052736"/>
            <a:ext cx="1728192" cy="144016"/>
          </a:xfrm>
          <a:prstGeom prst="cloudCallou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1600" b="1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Gedachtewolkje: wolk 9">
            <a:extLst>
              <a:ext uri="{FF2B5EF4-FFF2-40B4-BE49-F238E27FC236}">
                <a16:creationId xmlns:a16="http://schemas.microsoft.com/office/drawing/2014/main" id="{08DBC712-18D9-5CBB-EE2F-C6F4D3CD2620}"/>
              </a:ext>
            </a:extLst>
          </p:cNvPr>
          <p:cNvSpPr/>
          <p:nvPr/>
        </p:nvSpPr>
        <p:spPr>
          <a:xfrm>
            <a:off x="2339752" y="404664"/>
            <a:ext cx="1971675" cy="103822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100" kern="10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Dat dokter ik wel even uit! </a:t>
            </a:r>
          </a:p>
        </p:txBody>
      </p:sp>
      <p:sp>
        <p:nvSpPr>
          <p:cNvPr id="11" name="Gedachtewolkje: wolk 10">
            <a:extLst>
              <a:ext uri="{FF2B5EF4-FFF2-40B4-BE49-F238E27FC236}">
                <a16:creationId xmlns:a16="http://schemas.microsoft.com/office/drawing/2014/main" id="{DC0D4B50-F40F-770B-270E-505CFAF7E26C}"/>
              </a:ext>
            </a:extLst>
          </p:cNvPr>
          <p:cNvSpPr/>
          <p:nvPr/>
        </p:nvSpPr>
        <p:spPr>
          <a:xfrm>
            <a:off x="6228184" y="2100817"/>
            <a:ext cx="1971675" cy="103822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100" kern="1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Voor mij is dit allemaal </a:t>
            </a:r>
            <a:r>
              <a:rPr lang="nl-NL" sz="1100" i="1" kern="100" dirty="0" err="1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abacadabra</a:t>
            </a:r>
            <a:r>
              <a:rPr lang="nl-NL" sz="1100" i="1" kern="1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….</a:t>
            </a:r>
            <a:endParaRPr lang="nl-NL" sz="1100" i="1" kern="100" dirty="0">
              <a:solidFill>
                <a:schemeClr val="tx1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ABE8BA0B-9893-03FB-25C4-4AB4C50F28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897" y="4629004"/>
            <a:ext cx="2848414" cy="1595112"/>
          </a:xfrm>
          <a:prstGeom prst="rect">
            <a:avLst/>
          </a:prstGeom>
        </p:spPr>
      </p:pic>
      <p:sp>
        <p:nvSpPr>
          <p:cNvPr id="13" name="Gedachtewolkje: wolk 12">
            <a:extLst>
              <a:ext uri="{FF2B5EF4-FFF2-40B4-BE49-F238E27FC236}">
                <a16:creationId xmlns:a16="http://schemas.microsoft.com/office/drawing/2014/main" id="{3561DA71-3E6E-F98D-3208-96B096098DD9}"/>
              </a:ext>
            </a:extLst>
          </p:cNvPr>
          <p:cNvSpPr/>
          <p:nvPr/>
        </p:nvSpPr>
        <p:spPr>
          <a:xfrm>
            <a:off x="2411760" y="3590779"/>
            <a:ext cx="1971675" cy="103822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100" kern="1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Zolang we niet onder toezicht staan gaat het goed…</a:t>
            </a:r>
            <a:endParaRPr lang="nl-NL" sz="1100" i="1" kern="100" dirty="0">
              <a:solidFill>
                <a:schemeClr val="tx1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78093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6AD37BD-36CD-6FA1-9F09-295FBA6846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536" y="1124794"/>
            <a:ext cx="8229600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009790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9790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9790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9790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9790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9790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9790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9790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9790"/>
                </a:solidFill>
                <a:latin typeface="Arial" panose="020B0604020202020204" pitchFamily="34" charset="0"/>
              </a:defRPr>
            </a:lvl9pPr>
          </a:lstStyle>
          <a:p>
            <a:r>
              <a:rPr lang="nl-NL" altLang="nl-NL" sz="2800"/>
              <a:t>Financiële gezondheid in perspectief</a:t>
            </a:r>
            <a:endParaRPr lang="nl-NL" altLang="nl-NL" sz="2800" dirty="0"/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C3749F8C-E3CB-F544-4CB0-731181AA5333}"/>
              </a:ext>
            </a:extLst>
          </p:cNvPr>
          <p:cNvSpPr txBox="1"/>
          <p:nvPr/>
        </p:nvSpPr>
        <p:spPr>
          <a:xfrm>
            <a:off x="425107" y="2132856"/>
            <a:ext cx="530921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nl-NL" altLang="nl-NL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Wanneer is mijn gemeente financieel gezond?</a:t>
            </a:r>
          </a:p>
        </p:txBody>
      </p:sp>
      <p:sp>
        <p:nvSpPr>
          <p:cNvPr id="7" name="Gedachtewolkje: wolk 6">
            <a:extLst>
              <a:ext uri="{FF2B5EF4-FFF2-40B4-BE49-F238E27FC236}">
                <a16:creationId xmlns:a16="http://schemas.microsoft.com/office/drawing/2014/main" id="{B024A41B-67A9-693A-1989-A234509879FC}"/>
              </a:ext>
            </a:extLst>
          </p:cNvPr>
          <p:cNvSpPr/>
          <p:nvPr/>
        </p:nvSpPr>
        <p:spPr bwMode="auto">
          <a:xfrm>
            <a:off x="2483768" y="3645024"/>
            <a:ext cx="2808312" cy="576064"/>
          </a:xfrm>
          <a:prstGeom prst="cloudCallou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1600" b="1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Gedachtewolkje: wolk 7">
            <a:extLst>
              <a:ext uri="{FF2B5EF4-FFF2-40B4-BE49-F238E27FC236}">
                <a16:creationId xmlns:a16="http://schemas.microsoft.com/office/drawing/2014/main" id="{CFBD6F23-BFE9-D2C0-C7B6-B441A88BD658}"/>
              </a:ext>
            </a:extLst>
          </p:cNvPr>
          <p:cNvSpPr/>
          <p:nvPr/>
        </p:nvSpPr>
        <p:spPr>
          <a:xfrm>
            <a:off x="4602250" y="2937873"/>
            <a:ext cx="1840235" cy="89859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100" kern="10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3" name="Graphic 2" descr="Vergadering silhouet">
            <a:extLst>
              <a:ext uri="{FF2B5EF4-FFF2-40B4-BE49-F238E27FC236}">
                <a16:creationId xmlns:a16="http://schemas.microsoft.com/office/drawing/2014/main" id="{A630F3F5-ACD4-3B76-D214-F12C91CECC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56638" y="3375898"/>
            <a:ext cx="2462572" cy="2462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8147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783369" name="Rectangle 9">
                <a:extLst>
                  <a:ext uri="{FF2B5EF4-FFF2-40B4-BE49-F238E27FC236}">
                    <a16:creationId xmlns:a16="http://schemas.microsoft.com/office/drawing/2014/main" id="{6EAE5989-5BD3-5701-5B5B-C8143FA513A7}"/>
                  </a:ext>
                </a:extLst>
              </p:cNvPr>
              <p:cNvSpPr>
                <a:spLocks noGrp="1" noChangeArrowheads="1"/>
              </p:cNvSpPr>
              <p:nvPr>
                <p:ph idx="1"/>
              </p:nvPr>
            </p:nvSpPr>
            <p:spPr>
              <a:xfrm>
                <a:off x="316999" y="1556792"/>
                <a:ext cx="8229600" cy="3057525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nl-NL" altLang="nl-NL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Wanneer is mijn gemeente financieel gezond?</a:t>
                </a:r>
              </a:p>
              <a:p>
                <a:pPr marL="0" indent="0">
                  <a:buNone/>
                </a:pPr>
                <a:endParaRPr lang="nl-NL" altLang="nl-NL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  <a:p>
                <a:pPr>
                  <a:buFont typeface="Wingdings" panose="05000000000000000000" pitchFamily="2" charset="2"/>
                  <a:buChar char="Ø"/>
                </a:pPr>
                <a:r>
                  <a:rPr lang="nl-NL" altLang="nl-NL" sz="1400" dirty="0"/>
                  <a:t>Optie 1: Als de balansposities gezond zijn: </a:t>
                </a:r>
              </a:p>
              <a:p>
                <a:pPr lvl="1">
                  <a:buFont typeface="Wingdings" panose="05000000000000000000" pitchFamily="2" charset="2"/>
                  <a:buChar char="Ø"/>
                </a:pPr>
                <a:r>
                  <a:rPr lang="nl-NL" altLang="nl-NL" sz="1400" dirty="0"/>
                  <a:t>Solvabiliteit &gt; x	</a:t>
                </a:r>
                <a:r>
                  <a:rPr lang="nl-NL" altLang="nl-NL" sz="1400" i="1" dirty="0"/>
                  <a:t>(voldoende buffers)</a:t>
                </a:r>
              </a:p>
              <a:p>
                <a:pPr lvl="1">
                  <a:buFont typeface="Wingdings" panose="05000000000000000000" pitchFamily="2" charset="2"/>
                  <a:buChar char="Ø"/>
                </a:pPr>
                <a:r>
                  <a:rPr lang="nl-NL" altLang="nl-NL" sz="1400" dirty="0"/>
                  <a:t>Weerstandsratio &gt; x	</a:t>
                </a:r>
                <a:r>
                  <a:rPr lang="nl-NL" altLang="nl-NL" sz="1400" i="1" dirty="0"/>
                  <a:t>(incidentele risico’s kunnen opvangen)</a:t>
                </a:r>
              </a:p>
              <a:p>
                <a:pPr lvl="1">
                  <a:buFont typeface="Wingdings" panose="05000000000000000000" pitchFamily="2" charset="2"/>
                  <a:buChar char="Ø"/>
                </a:pPr>
                <a:r>
                  <a:rPr lang="nl-NL" altLang="nl-NL" sz="1400" dirty="0"/>
                  <a:t>Netto-schuldquote &lt; x	</a:t>
                </a:r>
                <a:r>
                  <a:rPr lang="nl-NL" altLang="nl-NL" sz="1400" i="1" dirty="0"/>
                  <a:t>(aanvaardbare schuld)</a:t>
                </a:r>
              </a:p>
              <a:p>
                <a:pPr lvl="1">
                  <a:buFont typeface="Wingdings" panose="05000000000000000000" pitchFamily="2" charset="2"/>
                  <a:buChar char="Ø"/>
                </a:pPr>
                <a:r>
                  <a:rPr lang="nl-NL" altLang="nl-NL" sz="1400" dirty="0"/>
                  <a:t>Algemene reserve ≥ x	(absoluut getal)</a:t>
                </a:r>
              </a:p>
              <a:p>
                <a:pPr lvl="1">
                  <a:buFont typeface="Wingdings" panose="05000000000000000000" pitchFamily="2" charset="2"/>
                  <a:buChar char="Ø"/>
                </a:pPr>
                <a:endParaRPr lang="nl-NL" altLang="nl-NL" sz="1400" dirty="0"/>
              </a:p>
              <a:p>
                <a:pPr>
                  <a:buFont typeface="Wingdings" panose="05000000000000000000" pitchFamily="2" charset="2"/>
                  <a:buChar char="Ø"/>
                </a:pPr>
                <a:r>
                  <a:rPr lang="nl-NL" altLang="nl-NL" sz="1400" dirty="0"/>
                  <a:t>Optie 2: Als de begroting structureel sluitend is</a:t>
                </a:r>
              </a:p>
              <a:p>
                <a:pPr lvl="1">
                  <a:buFont typeface="Wingdings" panose="05000000000000000000" pitchFamily="2" charset="2"/>
                  <a:buChar char="Ø"/>
                </a:pPr>
                <a:r>
                  <a:rPr lang="nl-NL" altLang="nl-NL" sz="1400" dirty="0"/>
                  <a:t>Jaar t+1 		(structurele lasten en structurele baten in evenwicht)</a:t>
                </a:r>
              </a:p>
              <a:p>
                <a:pPr lvl="1">
                  <a:buFont typeface="Wingdings" panose="05000000000000000000" pitchFamily="2" charset="2"/>
                  <a:buChar char="Ø"/>
                </a:pPr>
                <a:r>
                  <a:rPr lang="nl-NL" altLang="nl-NL" sz="1400" dirty="0"/>
                  <a:t>Jaar t+4		(evenwicht over alle jaren van de </a:t>
                </a:r>
                <a:r>
                  <a:rPr lang="nl-NL" altLang="nl-NL" sz="1400" dirty="0" err="1"/>
                  <a:t>meerj</a:t>
                </a:r>
                <a:r>
                  <a:rPr lang="nl-NL" altLang="nl-NL" sz="1400" dirty="0"/>
                  <a:t>. begroting)</a:t>
                </a:r>
              </a:p>
              <a:p>
                <a:pPr lvl="1">
                  <a:buFont typeface="Wingdings" panose="05000000000000000000" pitchFamily="2" charset="2"/>
                  <a:buChar char="Ø"/>
                </a:pPr>
                <a:endParaRPr lang="nl-NL" altLang="nl-NL" sz="1400" i="1" dirty="0"/>
              </a:p>
              <a:p>
                <a:pPr>
                  <a:buFont typeface="Wingdings" panose="05000000000000000000" pitchFamily="2" charset="2"/>
                  <a:buChar char="Ø"/>
                </a:pPr>
                <a:r>
                  <a:rPr lang="nl-NL" altLang="nl-NL" sz="1400" dirty="0"/>
                  <a:t>Optie 3: Als onze lokale belastingen niet hoger zijn dan landelijk gemiddeld</a:t>
                </a:r>
              </a:p>
              <a:p>
                <a:pPr lvl="1">
                  <a:buFont typeface="Wingdings" panose="05000000000000000000" pitchFamily="2" charset="2"/>
                  <a:buChar char="Ø"/>
                </a:pPr>
                <a:r>
                  <a:rPr lang="nl-NL" altLang="nl-NL" sz="1400" dirty="0"/>
                  <a:t>Lokale belastingen </a:t>
                </a:r>
                <a14:m>
                  <m:oMath xmlns:m="http://schemas.openxmlformats.org/officeDocument/2006/math">
                    <m:r>
                      <a:rPr lang="nl-NL" altLang="nl-NL" sz="140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</m:oMath>
                </a14:m>
                <a:r>
                  <a:rPr lang="nl-NL" altLang="nl-NL" sz="1400" dirty="0"/>
                  <a:t> landelijk gemiddeld </a:t>
                </a:r>
              </a:p>
              <a:p>
                <a:pPr lvl="1">
                  <a:buFont typeface="Wingdings" panose="05000000000000000000" pitchFamily="2" charset="2"/>
                  <a:buChar char="Ø"/>
                </a:pPr>
                <a:r>
                  <a:rPr lang="nl-NL" altLang="nl-NL" sz="1400" dirty="0"/>
                  <a:t>Voorzieningen niveau ≥ landelijk gemiddeld</a:t>
                </a:r>
              </a:p>
              <a:p>
                <a:pPr lvl="1">
                  <a:buFont typeface="Wingdings" panose="05000000000000000000" pitchFamily="2" charset="2"/>
                  <a:buChar char="Ø"/>
                </a:pPr>
                <a:endParaRPr lang="nl-NL" altLang="nl-NL" sz="1400" i="1" dirty="0"/>
              </a:p>
              <a:p>
                <a:pPr lvl="1">
                  <a:buFont typeface="Wingdings" panose="05000000000000000000" pitchFamily="2" charset="2"/>
                  <a:buChar char="Ø"/>
                </a:pPr>
                <a:endParaRPr lang="nl-NL" altLang="nl-NL" sz="1400" i="1" dirty="0"/>
              </a:p>
              <a:p>
                <a:pPr>
                  <a:buFont typeface="Wingdings" panose="05000000000000000000" pitchFamily="2" charset="2"/>
                  <a:buChar char="Ø"/>
                </a:pPr>
                <a:endParaRPr lang="nl-NL" altLang="nl-NL" dirty="0"/>
              </a:p>
            </p:txBody>
          </p:sp>
        </mc:Choice>
        <mc:Fallback xmlns="">
          <p:sp>
            <p:nvSpPr>
              <p:cNvPr id="783369" name="Rectangle 9">
                <a:extLst>
                  <a:ext uri="{FF2B5EF4-FFF2-40B4-BE49-F238E27FC236}">
                    <a16:creationId xmlns:a16="http://schemas.microsoft.com/office/drawing/2014/main" id="{6EAE5989-5BD3-5701-5B5B-C8143FA513A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16999" y="1556792"/>
                <a:ext cx="8229600" cy="3057525"/>
              </a:xfrm>
              <a:blipFill>
                <a:blip r:embed="rId2"/>
                <a:stretch>
                  <a:fillRect l="-815" t="-996" b="-35857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Afbeelding 1">
            <a:extLst>
              <a:ext uri="{FF2B5EF4-FFF2-40B4-BE49-F238E27FC236}">
                <a16:creationId xmlns:a16="http://schemas.microsoft.com/office/drawing/2014/main" id="{0E6EAFB4-63B5-5445-1051-ADF037C7D0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0232" y="2312826"/>
            <a:ext cx="2166769" cy="165618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46231148-535F-85AA-24D5-6E25B9EEC9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45" y="1244541"/>
            <a:ext cx="4197923" cy="3796963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C4CAC970-DF32-FFA2-01B5-87784748A0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4545" y="1333089"/>
            <a:ext cx="2225668" cy="3613537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2C1CC7C9-6632-93CA-9DDE-E42314A53D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5525" y="1244541"/>
            <a:ext cx="2307463" cy="3547043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5F049318-1D10-7EC3-2B5A-ABEB07FCCAB7}"/>
              </a:ext>
            </a:extLst>
          </p:cNvPr>
          <p:cNvSpPr txBox="1"/>
          <p:nvPr/>
        </p:nvSpPr>
        <p:spPr>
          <a:xfrm>
            <a:off x="196131" y="5180437"/>
            <a:ext cx="240210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0" dirty="0">
                <a:solidFill>
                  <a:schemeClr val="tx1"/>
                </a:solidFill>
              </a:rPr>
              <a:t>TPC, Oktober 2023, Chris van </a:t>
            </a:r>
            <a:r>
              <a:rPr lang="nl-NL" sz="1400" b="0" dirty="0" err="1">
                <a:solidFill>
                  <a:schemeClr val="tx1"/>
                </a:solidFill>
              </a:rPr>
              <a:t>Ravensbergen</a:t>
            </a:r>
            <a:r>
              <a:rPr lang="nl-NL" sz="1400" b="0" dirty="0">
                <a:solidFill>
                  <a:schemeClr val="tx1"/>
                </a:solidFill>
              </a:rPr>
              <a:t> VNG e.a.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10A76956-13A0-F17C-0931-E25A52487676}"/>
              </a:ext>
            </a:extLst>
          </p:cNvPr>
          <p:cNvSpPr txBox="1"/>
          <p:nvPr/>
        </p:nvSpPr>
        <p:spPr>
          <a:xfrm>
            <a:off x="6774544" y="5101668"/>
            <a:ext cx="226067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0" dirty="0">
                <a:solidFill>
                  <a:schemeClr val="tx1"/>
                </a:solidFill>
              </a:rPr>
              <a:t>‘Weg met die handboeien’ Van Vugt en Van Veller (BB, maart 2023)</a:t>
            </a:r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7F16DF3A-BBC1-CC71-1596-7C023A07C7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12623" y="5101668"/>
            <a:ext cx="3947532" cy="735980"/>
          </a:xfrm>
          <a:prstGeom prst="rect">
            <a:avLst/>
          </a:prstGeom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6BCD6B40-6E28-1CCD-1F4C-48E918F703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878" y="1244541"/>
            <a:ext cx="4197923" cy="3796963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5FDDE933-54FE-BDFC-FB08-819BBA330BB8}"/>
              </a:ext>
            </a:extLst>
          </p:cNvPr>
          <p:cNvSpPr txBox="1"/>
          <p:nvPr/>
        </p:nvSpPr>
        <p:spPr>
          <a:xfrm>
            <a:off x="218964" y="5180437"/>
            <a:ext cx="240210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0" dirty="0">
                <a:solidFill>
                  <a:schemeClr val="tx1"/>
                </a:solidFill>
              </a:rPr>
              <a:t>TPC, Oktober 2023, Chris van </a:t>
            </a:r>
            <a:r>
              <a:rPr lang="nl-NL" sz="1400" b="0" dirty="0" err="1">
                <a:solidFill>
                  <a:schemeClr val="tx1"/>
                </a:solidFill>
              </a:rPr>
              <a:t>Ravensbergen</a:t>
            </a:r>
            <a:r>
              <a:rPr lang="nl-NL" sz="1400" b="0" dirty="0">
                <a:solidFill>
                  <a:schemeClr val="tx1"/>
                </a:solidFill>
              </a:rPr>
              <a:t> VNG e.a.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9BAEE84B-BBBF-695E-4416-3AC6C274B1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35456" y="5101668"/>
            <a:ext cx="3947532" cy="735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3941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562DA78-1C61-3802-654C-7BA7BC5867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2852936"/>
            <a:ext cx="8229600" cy="3057525"/>
          </a:xfrm>
        </p:spPr>
        <p:txBody>
          <a:bodyPr/>
          <a:lstStyle/>
          <a:p>
            <a:r>
              <a:rPr lang="nl-NL" dirty="0"/>
              <a:t>Gericht op investeren in publieke voorzieningen</a:t>
            </a:r>
          </a:p>
          <a:p>
            <a:r>
              <a:rPr lang="nl-NL" dirty="0"/>
              <a:t>Grote afhankelijkheid van het Rijk </a:t>
            </a:r>
          </a:p>
          <a:p>
            <a:r>
              <a:rPr lang="nl-NL" dirty="0"/>
              <a:t>Beperkt lokaal belastinggebied </a:t>
            </a:r>
          </a:p>
          <a:p>
            <a:r>
              <a:rPr lang="nl-NL" dirty="0"/>
              <a:t>Verplicht tot opstellen structureel sluitende begroting</a:t>
            </a:r>
          </a:p>
          <a:p>
            <a:r>
              <a:rPr lang="nl-NL" dirty="0"/>
              <a:t>Veelomvattend en complex takenpakket o.a. vanwege open einde regelingen</a:t>
            </a:r>
          </a:p>
          <a:p>
            <a:r>
              <a:rPr lang="nl-NL" dirty="0"/>
              <a:t>Veel regionale samenwerkingsverbanden (afhankelijkheden)</a:t>
            </a:r>
          </a:p>
          <a:p>
            <a:r>
              <a:rPr lang="nl-NL" dirty="0"/>
              <a:t>‘Kan niet failliet’ (‘artikel 12’ vangnet)</a:t>
            </a:r>
          </a:p>
          <a:p>
            <a:r>
              <a:rPr lang="nl-NL" dirty="0"/>
              <a:t>Aantrekkelijke partij voor banken (lage(re) rente)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6AD37BD-36CD-6FA1-9F09-295FBA6846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536" y="1124794"/>
            <a:ext cx="8229600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009790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9790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9790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9790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9790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9790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9790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9790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9790"/>
                </a:solidFill>
                <a:latin typeface="Arial" panose="020B0604020202020204" pitchFamily="34" charset="0"/>
              </a:defRPr>
            </a:lvl9pPr>
          </a:lstStyle>
          <a:p>
            <a:r>
              <a:rPr lang="nl-NL" altLang="nl-NL" sz="2800" dirty="0"/>
              <a:t>Financiële gezondheid in perspectief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C3749F8C-E3CB-F544-4CB0-731181AA5333}"/>
              </a:ext>
            </a:extLst>
          </p:cNvPr>
          <p:cNvSpPr txBox="1"/>
          <p:nvPr/>
        </p:nvSpPr>
        <p:spPr>
          <a:xfrm>
            <a:off x="414910" y="2086705"/>
            <a:ext cx="530921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nl-NL" altLang="nl-NL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Gemeente als financieel huishouden</a:t>
            </a:r>
          </a:p>
          <a:p>
            <a:pPr marL="0" indent="0">
              <a:buNone/>
            </a:pPr>
            <a:endParaRPr lang="nl-NL" altLang="nl-N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Gedachtewolkje: wolk 1">
            <a:extLst>
              <a:ext uri="{FF2B5EF4-FFF2-40B4-BE49-F238E27FC236}">
                <a16:creationId xmlns:a16="http://schemas.microsoft.com/office/drawing/2014/main" id="{A18141D3-8CF4-B7F4-A3C4-B3B5E6DA5964}"/>
              </a:ext>
            </a:extLst>
          </p:cNvPr>
          <p:cNvSpPr/>
          <p:nvPr/>
        </p:nvSpPr>
        <p:spPr>
          <a:xfrm>
            <a:off x="6784901" y="2204864"/>
            <a:ext cx="1840235" cy="89859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100" kern="10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Hoe houden we het gezond?</a:t>
            </a:r>
          </a:p>
        </p:txBody>
      </p:sp>
    </p:spTree>
    <p:extLst>
      <p:ext uri="{BB962C8B-B14F-4D97-AF65-F5344CB8AC3E}">
        <p14:creationId xmlns:p14="http://schemas.microsoft.com/office/powerpoint/2010/main" val="10747050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64690CB1-D13F-C511-B18B-F15B94FD76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752" y="1844824"/>
            <a:ext cx="3924300" cy="3800475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06BF88AF-34DB-8BF6-48D5-AA5807C1AC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6176" y="5201069"/>
            <a:ext cx="1438507" cy="1182029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138C5AF9-31ED-0541-D5B5-DD5A6F454A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7814" y="3730335"/>
            <a:ext cx="2286000" cy="1204332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763AEF6E-18E8-657D-C106-E83B50BE91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40152" y="1853170"/>
            <a:ext cx="1319631" cy="1635298"/>
          </a:xfrm>
          <a:prstGeom prst="rect">
            <a:avLst/>
          </a:prstGeom>
        </p:spPr>
      </p:pic>
      <p:pic>
        <p:nvPicPr>
          <p:cNvPr id="14" name="Afbeelding 13">
            <a:extLst>
              <a:ext uri="{FF2B5EF4-FFF2-40B4-BE49-F238E27FC236}">
                <a16:creationId xmlns:a16="http://schemas.microsoft.com/office/drawing/2014/main" id="{90981376-0190-2C0F-994A-49BB9355AE8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968" y="2117228"/>
            <a:ext cx="1886072" cy="1107182"/>
          </a:xfrm>
          <a:prstGeom prst="rect">
            <a:avLst/>
          </a:prstGeom>
        </p:spPr>
      </p:pic>
      <p:pic>
        <p:nvPicPr>
          <p:cNvPr id="18" name="Afbeelding 17">
            <a:extLst>
              <a:ext uri="{FF2B5EF4-FFF2-40B4-BE49-F238E27FC236}">
                <a16:creationId xmlns:a16="http://schemas.microsoft.com/office/drawing/2014/main" id="{039BD68B-3F74-5ECE-5142-CB40036EDB4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3761" y="4246318"/>
            <a:ext cx="2812943" cy="2201892"/>
          </a:xfrm>
          <a:prstGeom prst="rect">
            <a:avLst/>
          </a:prstGeom>
        </p:spPr>
      </p:pic>
      <p:sp>
        <p:nvSpPr>
          <p:cNvPr id="2" name="Tekstvak 1">
            <a:extLst>
              <a:ext uri="{FF2B5EF4-FFF2-40B4-BE49-F238E27FC236}">
                <a16:creationId xmlns:a16="http://schemas.microsoft.com/office/drawing/2014/main" id="{1BD2E80F-5BA3-48EE-5158-F88238C9774B}"/>
              </a:ext>
            </a:extLst>
          </p:cNvPr>
          <p:cNvSpPr txBox="1"/>
          <p:nvPr/>
        </p:nvSpPr>
        <p:spPr>
          <a:xfrm>
            <a:off x="467544" y="979927"/>
            <a:ext cx="530921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nl-NL" altLang="nl-NL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Balans zoeken tussen lasten, voorzieningenniveau en financiële positie….</a:t>
            </a:r>
          </a:p>
          <a:p>
            <a:pPr marL="0" indent="0">
              <a:buNone/>
            </a:pPr>
            <a:endParaRPr lang="nl-NL" altLang="nl-N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164863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8B7608-9B2F-8221-DA23-CCA59D60B5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968" y="1196752"/>
            <a:ext cx="8229600" cy="1008062"/>
          </a:xfrm>
        </p:spPr>
        <p:txBody>
          <a:bodyPr/>
          <a:lstStyle/>
          <a:p>
            <a:pPr>
              <a:spcBef>
                <a:spcPct val="20000"/>
              </a:spcBef>
            </a:pPr>
            <a:r>
              <a:rPr lang="nl-NL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Wat is de rol van de gemeenteraad bij het financieel beleid en de financiële positie?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6FA14F36-B14F-764F-0AC9-183B6014EB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901" y="1988840"/>
            <a:ext cx="7820025" cy="4781550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BB36A3C1-BA82-3E28-C806-991F839B96D0}"/>
              </a:ext>
            </a:extLst>
          </p:cNvPr>
          <p:cNvSpPr txBox="1"/>
          <p:nvPr/>
        </p:nvSpPr>
        <p:spPr>
          <a:xfrm>
            <a:off x="899592" y="4834151"/>
            <a:ext cx="79208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b="0" dirty="0">
                <a:solidFill>
                  <a:schemeClr val="tx1"/>
                </a:solidFill>
                <a:latin typeface="Arial Nova" panose="020B0504020202020204" pitchFamily="34" charset="0"/>
              </a:rPr>
              <a:t>Kadernota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B2BC5E75-C89A-03ED-DEB3-BBFC308D269A}"/>
              </a:ext>
            </a:extLst>
          </p:cNvPr>
          <p:cNvSpPr txBox="1"/>
          <p:nvPr/>
        </p:nvSpPr>
        <p:spPr>
          <a:xfrm>
            <a:off x="5076056" y="4834151"/>
            <a:ext cx="14401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b="0" dirty="0">
                <a:solidFill>
                  <a:schemeClr val="tx1"/>
                </a:solidFill>
                <a:latin typeface="Arial Nova" panose="020B0504020202020204" pitchFamily="34" charset="0"/>
              </a:rPr>
              <a:t>Programmarekening</a:t>
            </a:r>
          </a:p>
        </p:txBody>
      </p:sp>
    </p:spTree>
    <p:extLst>
      <p:ext uri="{BB962C8B-B14F-4D97-AF65-F5344CB8AC3E}">
        <p14:creationId xmlns:p14="http://schemas.microsoft.com/office/powerpoint/2010/main" val="2195482928"/>
      </p:ext>
    </p:extLst>
  </p:cSld>
  <p:clrMapOvr>
    <a:masterClrMapping/>
  </p:clrMapOvr>
</p:sld>
</file>

<file path=ppt/theme/theme1.xml><?xml version="1.0" encoding="utf-8"?>
<a:theme xmlns:a="http://schemas.openxmlformats.org/drawingml/2006/main" name="9_TitelpaginaDRV">
  <a:themeElements>
    <a:clrScheme name="9_TitelpaginaDRV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9_TitelpaginaDRV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nl-NL" altLang="nl-NL" sz="16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nl-NL" altLang="nl-NL" sz="16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9_TitelpaginaDRV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TitelpaginaDRV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TitelpaginaDRV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TitelpaginaDRV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TitelpaginaDRV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TitelpaginaDRV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TitelpaginaDRV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TitelpaginaDRV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TitelpaginaDRV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TitelpaginaDRV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TitelpaginaDRV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TitelpaginaDRV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e DRV_bestuur en organisatie_foto  -  Compatibiliteitsmodus" id="{A7FED3EE-4895-4AA6-8B6D-DB76A6B238CE}" vid="{54841F15-1BFD-4A1F-92B8-DE0A09DCAB98}"/>
    </a:ext>
  </a:extLst>
</a:theme>
</file>

<file path=ppt/theme/theme2.xml><?xml version="1.0" encoding="utf-8"?>
<a:theme xmlns:a="http://schemas.openxmlformats.org/drawingml/2006/main" name="10_Standaardontwerp">
  <a:themeElements>
    <a:clrScheme name="10_Standaardontwerp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0_Standaardontwerp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nl-NL" altLang="nl-NL" sz="16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nl-NL" altLang="nl-NL" sz="16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0_Standaardontwer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Standaardontwerp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Standaardontwerp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Standaardontwerp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Standaardontwerp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Standaardontwerp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Standaardontwerp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Standaardontwerp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Standaardontwerp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Standaardontwerp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Standaardontwerp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Standaardontwerp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e DRV_bestuur en organisatie_foto  -  Compatibiliteitsmodus" id="{A7FED3EE-4895-4AA6-8B6D-DB76A6B238CE}" vid="{77E4A0B8-1B42-4F2F-891C-FA912BDFE11C}"/>
    </a:ext>
  </a:extLst>
</a:theme>
</file>

<file path=ppt/theme/theme3.xml><?xml version="1.0" encoding="utf-8"?>
<a:theme xmlns:a="http://schemas.openxmlformats.org/drawingml/2006/main" name="Kantoor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38CD3D138E59849970E680BBD41D3E5" ma:contentTypeVersion="17" ma:contentTypeDescription="Een nieuw document maken." ma:contentTypeScope="" ma:versionID="5e81398d55246d82dc940f27ab5fce68">
  <xsd:schema xmlns:xsd="http://www.w3.org/2001/XMLSchema" xmlns:xs="http://www.w3.org/2001/XMLSchema" xmlns:p="http://schemas.microsoft.com/office/2006/metadata/properties" xmlns:ns1="http://schemas.microsoft.com/sharepoint/v3" xmlns:ns2="f9d09fab-8f0b-48c1-8135-92bd74b96537" xmlns:ns3="c035619f-bc39-404f-ba24-5c856add935a" targetNamespace="http://schemas.microsoft.com/office/2006/metadata/properties" ma:root="true" ma:fieldsID="805b8b160ade334f9adec7eb4009a05b" ns1:_="" ns2:_="" ns3:_="">
    <xsd:import namespace="http://schemas.microsoft.com/sharepoint/v3"/>
    <xsd:import namespace="f9d09fab-8f0b-48c1-8135-92bd74b96537"/>
    <xsd:import namespace="c035619f-bc39-404f-ba24-5c856add935a"/>
    <xsd:element name="properties">
      <xsd:complexType>
        <xsd:sequence>
          <xsd:element name="documentManagement">
            <xsd:complexType>
              <xsd:all>
                <xsd:element ref="ns1:_ip_UnifiedCompliancePolicyProperties" minOccurs="0"/>
                <xsd:element ref="ns1:_ip_UnifiedCompliancePolicyUIAction" minOccurs="0"/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8" nillable="true" ma:displayName="Eigenschappen van het geïntegreerd beleid voor naleving" ma:hidden="true" ma:internalName="_ip_UnifiedCompliancePolicyProperties">
      <xsd:simpleType>
        <xsd:restriction base="dms:Note"/>
      </xsd:simpleType>
    </xsd:element>
    <xsd:element name="_ip_UnifiedCompliancePolicyUIAction" ma:index="9" nillable="true" ma:displayName="Actie van de gebruikersinterface van het geïntegreerd beleid voor naleving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d09fab-8f0b-48c1-8135-92bd74b9653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Afbeeldingtags" ma:readOnly="false" ma:fieldId="{5cf76f15-5ced-4ddc-b409-7134ff3c332f}" ma:taxonomyMulti="true" ma:sspId="12554b14-011f-4864-8a2b-03e19820562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Location" ma:index="23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35619f-bc39-404f-ba24-5c856add935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c5ec2c19-0d46-4e30-80e5-eff22b1de4a3}" ma:internalName="TaxCatchAll" ma:showField="CatchAllData" ma:web="c035619f-bc39-404f-ba24-5c856add935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lcf76f155ced4ddcb4097134ff3c332f xmlns="f9d09fab-8f0b-48c1-8135-92bd74b96537">
      <Terms xmlns="http://schemas.microsoft.com/office/infopath/2007/PartnerControls"/>
    </lcf76f155ced4ddcb4097134ff3c332f>
    <_ip_UnifiedCompliancePolicyProperties xmlns="http://schemas.microsoft.com/sharepoint/v3" xsi:nil="true"/>
    <TaxCatchAll xmlns="c035619f-bc39-404f-ba24-5c856add935a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2251C8BABA9C04D829A14AF0BCA7B19" ma:contentTypeVersion="9" ma:contentTypeDescription="Create a new document." ma:contentTypeScope="" ma:versionID="469a00a326f4c1a858a865ab511906a6">
  <xsd:schema xmlns:xsd="http://www.w3.org/2001/XMLSchema" xmlns:xs="http://www.w3.org/2001/XMLSchema" xmlns:p="http://schemas.microsoft.com/office/2006/metadata/properties" xmlns:ns2="77905610-7ce8-4e68-82f8-5813c95b1d3c" xmlns:ns3="d075696d-fceb-49db-b945-5d2d89ec5561" targetNamespace="http://schemas.microsoft.com/office/2006/metadata/properties" ma:root="true" ma:fieldsID="c98cb2767af402b5d7694a3f6419ca6c" ns2:_="" ns3:_="">
    <xsd:import namespace="77905610-7ce8-4e68-82f8-5813c95b1d3c"/>
    <xsd:import namespace="d075696d-fceb-49db-b945-5d2d89ec556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_dlc_DocId" minOccurs="0"/>
                <xsd:element ref="ns3:_dlc_DocIdUrl" minOccurs="0"/>
                <xsd:element ref="ns3:_dlc_DocIdPersistId" minOccurs="0"/>
                <xsd:element ref="ns3:SharedWithUsers" minOccurs="0"/>
                <xsd:element ref="ns3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905610-7ce8-4e68-82f8-5813c95b1d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075696d-fceb-49db-b945-5d2d89ec5561" elementFormDefault="qualified">
    <xsd:import namespace="http://schemas.microsoft.com/office/2006/documentManagement/types"/>
    <xsd:import namespace="http://schemas.microsoft.com/office/infopath/2007/PartnerControls"/>
    <xsd:element name="_dlc_DocId" ma:index="14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15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6" nillable="true" ma:displayName="Id blijven behouden" ma:description="Id behouden tijdens toevoegen." ma:hidden="true" ma:internalName="_dlc_DocIdPersistId" ma:readOnly="true">
      <xsd:simpleType>
        <xsd:restriction base="dms:Boolean"/>
      </xsd:simple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0B238D7-6630-4BB8-9CAF-93B9B6AFD10E}"/>
</file>

<file path=customXml/itemProps2.xml><?xml version="1.0" encoding="utf-8"?>
<ds:datastoreItem xmlns:ds="http://schemas.openxmlformats.org/officeDocument/2006/customXml" ds:itemID="{B8AB57DC-3EC1-4CBC-A8FC-61257C44DB51}">
  <ds:schemaRefs>
    <ds:schemaRef ds:uri="http://schemas.microsoft.com/office/2006/metadata/properties"/>
    <ds:schemaRef ds:uri="http://schemas.microsoft.com/office/infopath/2007/PartnerControls"/>
    <ds:schemaRef ds:uri="d075696d-fceb-49db-b945-5d2d89ec5561"/>
  </ds:schemaRefs>
</ds:datastoreItem>
</file>

<file path=customXml/itemProps3.xml><?xml version="1.0" encoding="utf-8"?>
<ds:datastoreItem xmlns:ds="http://schemas.openxmlformats.org/officeDocument/2006/customXml" ds:itemID="{000D0B04-25B3-45BE-9840-316384E478D9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FB7C6100-AFDB-4DA4-9E4F-51C305923B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7905610-7ce8-4e68-82f8-5813c95b1d3c"/>
    <ds:schemaRef ds:uri="d075696d-fceb-49db-b945-5d2d89ec556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presentatie DRV_bestuur en organisatie_foto</Template>
  <TotalTime>815</TotalTime>
  <Words>1025</Words>
  <Application>Microsoft Office PowerPoint</Application>
  <PresentationFormat>Diavoorstelling (4:3)</PresentationFormat>
  <Paragraphs>132</Paragraphs>
  <Slides>25</Slides>
  <Notes>0</Notes>
  <HiddenSlides>0</HiddenSlides>
  <MMClips>0</MMClips>
  <ScaleCrop>false</ScaleCrop>
  <HeadingPairs>
    <vt:vector size="8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2</vt:i4>
      </vt:variant>
      <vt:variant>
        <vt:lpstr>Ingesloten OLE-bronprogramma's</vt:lpstr>
      </vt:variant>
      <vt:variant>
        <vt:i4>1</vt:i4>
      </vt:variant>
      <vt:variant>
        <vt:lpstr>Diatitels</vt:lpstr>
      </vt:variant>
      <vt:variant>
        <vt:i4>25</vt:i4>
      </vt:variant>
    </vt:vector>
  </HeadingPairs>
  <TitlesOfParts>
    <vt:vector size="33" baseType="lpstr">
      <vt:lpstr>Arial</vt:lpstr>
      <vt:lpstr>Arial Nova</vt:lpstr>
      <vt:lpstr>Calibri</vt:lpstr>
      <vt:lpstr>Cambria Math</vt:lpstr>
      <vt:lpstr>Wingdings</vt:lpstr>
      <vt:lpstr>9_TitelpaginaDRV</vt:lpstr>
      <vt:lpstr>10_Standaardontwerp</vt:lpstr>
      <vt:lpstr>Photo Editor-foto</vt:lpstr>
      <vt:lpstr>Financiële gezondheid  de financiële positie van gemeenten in perspectief</vt:lpstr>
      <vt:lpstr>Programma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Wat is de rol van de gemeenteraad bij het financieel beleid en de financiële positie?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Hoe meet je financiële gezondheid?</vt:lpstr>
      <vt:lpstr>PowerPoint-presentatie</vt:lpstr>
      <vt:lpstr>Gemeente De Ronde Venen onder de loep (wat valt mij op)</vt:lpstr>
      <vt:lpstr>PowerPoint-presentatie</vt:lpstr>
      <vt:lpstr>PowerPoint-presentatie</vt:lpstr>
      <vt:lpstr>Vergelijk met je ‘familie’ niet met je buren</vt:lpstr>
      <vt:lpstr>Wegwijzer voor monitoring van de financiële positie  </vt:lpstr>
      <vt:lpstr>PowerPoint-presentatie</vt:lpstr>
      <vt:lpstr>Vragen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Stef Winter</dc:creator>
  <cp:lastModifiedBy>Peter Verheij</cp:lastModifiedBy>
  <cp:revision>1</cp:revision>
  <dcterms:created xsi:type="dcterms:W3CDTF">2024-01-10T07:06:31Z</dcterms:created>
  <dcterms:modified xsi:type="dcterms:W3CDTF">2024-01-24T09:27:06Z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0x01010082251C8BABA9C04D829A14AF0BCA7B19</vt:lpwstr>
  </property>
  <property fmtid="{D5CDD505-2E9C-101B-9397-08002B2CF9AE}" pid="3" name="_dlc_DocIdItemGuid">
    <vt:lpwstr>0e7258a6-b1dc-4313-923d-194191611a8a</vt:lpwstr>
  </property>
</Properties>
</file>