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910" r:id="rId5"/>
  </p:sldMasterIdLst>
  <p:sldIdLst>
    <p:sldId id="256" r:id="rId6"/>
    <p:sldId id="257" r:id="rId7"/>
    <p:sldId id="275" r:id="rId8"/>
    <p:sldId id="285" r:id="rId9"/>
    <p:sldId id="276" r:id="rId10"/>
    <p:sldId id="491" r:id="rId11"/>
    <p:sldId id="480" r:id="rId12"/>
    <p:sldId id="472" r:id="rId13"/>
    <p:sldId id="481" r:id="rId14"/>
    <p:sldId id="493" r:id="rId15"/>
    <p:sldId id="482" r:id="rId16"/>
    <p:sldId id="469" r:id="rId17"/>
    <p:sldId id="483" r:id="rId18"/>
    <p:sldId id="470" r:id="rId19"/>
    <p:sldId id="484" r:id="rId20"/>
    <p:sldId id="475" r:id="rId21"/>
    <p:sldId id="485" r:id="rId22"/>
    <p:sldId id="486" r:id="rId23"/>
    <p:sldId id="471" r:id="rId24"/>
    <p:sldId id="474" r:id="rId25"/>
    <p:sldId id="487" r:id="rId26"/>
    <p:sldId id="488" r:id="rId27"/>
    <p:sldId id="477" r:id="rId28"/>
    <p:sldId id="478" r:id="rId29"/>
    <p:sldId id="489" r:id="rId30"/>
    <p:sldId id="476" r:id="rId31"/>
    <p:sldId id="473" r:id="rId32"/>
    <p:sldId id="479" r:id="rId33"/>
    <p:sldId id="282" r:id="rId34"/>
    <p:sldId id="262" r:id="rId35"/>
    <p:sldId id="284" r:id="rId36"/>
    <p:sldId id="274" r:id="rId3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002B"/>
    <a:srgbClr val="99A8BD"/>
    <a:srgbClr val="A4B4C6"/>
    <a:srgbClr val="BF1A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467662-7FD1-4E02-AD36-FE46397F2466}" v="131" vWet="133" dt="2025-02-19T20:21:05.584"/>
    <p1510:client id="{3E48348F-102E-903B-20E3-B8C60CBE570A}" v="116" dt="2025-02-20T10:55:50.076"/>
    <p1510:client id="{4C0F07B5-A3FF-4E6E-9A9C-4652D6918A34}" v="636" dt="2025-02-19T20:24:15.135"/>
    <p1510:client id="{520B5768-514B-E417-6DE3-DF61D77DC13D}" v="29" dt="2025-02-19T20:05:14.82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ijland - van Bavel, A.J.W. (Anouk)" userId="S::ajw.bavel@breda.nl::7a50a85a-9521-44d8-b8c5-5e3dbd63d9ca" providerId="AD" clId="Web-{E2F72A23-5D35-9EE1-0187-258AC2298CA4}"/>
    <pc:docChg chg="delSld modSld sldOrd">
      <pc:chgData name="Weijland - van Bavel, A.J.W. (Anouk)" userId="S::ajw.bavel@breda.nl::7a50a85a-9521-44d8-b8c5-5e3dbd63d9ca" providerId="AD" clId="Web-{E2F72A23-5D35-9EE1-0187-258AC2298CA4}" dt="2025-02-18T15:47:56.314" v="13"/>
      <pc:docMkLst>
        <pc:docMk/>
      </pc:docMkLst>
      <pc:sldChg chg="del">
        <pc:chgData name="Weijland - van Bavel, A.J.W. (Anouk)" userId="S::ajw.bavel@breda.nl::7a50a85a-9521-44d8-b8c5-5e3dbd63d9ca" providerId="AD" clId="Web-{E2F72A23-5D35-9EE1-0187-258AC2298CA4}" dt="2025-02-18T15:41:12.222" v="1"/>
        <pc:sldMkLst>
          <pc:docMk/>
          <pc:sldMk cId="4034768092" sldId="261"/>
        </pc:sldMkLst>
      </pc:sldChg>
      <pc:sldChg chg="ord">
        <pc:chgData name="Weijland - van Bavel, A.J.W. (Anouk)" userId="S::ajw.bavel@breda.nl::7a50a85a-9521-44d8-b8c5-5e3dbd63d9ca" providerId="AD" clId="Web-{E2F72A23-5D35-9EE1-0187-258AC2298CA4}" dt="2025-02-18T15:47:38.735" v="10"/>
        <pc:sldMkLst>
          <pc:docMk/>
          <pc:sldMk cId="1081448059" sldId="267"/>
        </pc:sldMkLst>
      </pc:sldChg>
      <pc:sldChg chg="ord">
        <pc:chgData name="Weijland - van Bavel, A.J.W. (Anouk)" userId="S::ajw.bavel@breda.nl::7a50a85a-9521-44d8-b8c5-5e3dbd63d9ca" providerId="AD" clId="Web-{E2F72A23-5D35-9EE1-0187-258AC2298CA4}" dt="2025-02-18T15:47:47.111" v="12"/>
        <pc:sldMkLst>
          <pc:docMk/>
          <pc:sldMk cId="1103249226" sldId="281"/>
        </pc:sldMkLst>
      </pc:sldChg>
      <pc:sldChg chg="modSp ord">
        <pc:chgData name="Weijland - van Bavel, A.J.W. (Anouk)" userId="S::ajw.bavel@breda.nl::7a50a85a-9521-44d8-b8c5-5e3dbd63d9ca" providerId="AD" clId="Web-{E2F72A23-5D35-9EE1-0187-258AC2298CA4}" dt="2025-02-18T15:47:56.314" v="13"/>
        <pc:sldMkLst>
          <pc:docMk/>
          <pc:sldMk cId="4118336286" sldId="282"/>
        </pc:sldMkLst>
        <pc:spChg chg="mod">
          <ac:chgData name="Weijland - van Bavel, A.J.W. (Anouk)" userId="S::ajw.bavel@breda.nl::7a50a85a-9521-44d8-b8c5-5e3dbd63d9ca" providerId="AD" clId="Web-{E2F72A23-5D35-9EE1-0187-258AC2298CA4}" dt="2025-02-18T15:47:18.985" v="9" actId="20577"/>
          <ac:spMkLst>
            <pc:docMk/>
            <pc:sldMk cId="4118336286" sldId="282"/>
            <ac:spMk id="3" creationId="{5E2C912A-B65D-8B33-8E4A-DAC93DD58A51}"/>
          </ac:spMkLst>
        </pc:spChg>
      </pc:sldChg>
      <pc:sldChg chg="del">
        <pc:chgData name="Weijland - van Bavel, A.J.W. (Anouk)" userId="S::ajw.bavel@breda.nl::7a50a85a-9521-44d8-b8c5-5e3dbd63d9ca" providerId="AD" clId="Web-{E2F72A23-5D35-9EE1-0187-258AC2298CA4}" dt="2025-02-18T15:41:07.925" v="0"/>
        <pc:sldMkLst>
          <pc:docMk/>
          <pc:sldMk cId="1658547655" sldId="283"/>
        </pc:sldMkLst>
      </pc:sldChg>
    </pc:docChg>
  </pc:docChgLst>
  <pc:docChgLst>
    <pc:chgData name="Weijland - van Bavel, A.J.W. (Anouk)" userId="7a50a85a-9521-44d8-b8c5-5e3dbd63d9ca" providerId="ADAL" clId="{11467662-7FD1-4E02-AD36-FE46397F2466}"/>
    <pc:docChg chg="undo custSel addSld delSld modSld sldOrd">
      <pc:chgData name="Weijland - van Bavel, A.J.W. (Anouk)" userId="7a50a85a-9521-44d8-b8c5-5e3dbd63d9ca" providerId="ADAL" clId="{11467662-7FD1-4E02-AD36-FE46397F2466}" dt="2025-02-19T20:20:50.837" v="104" actId="729"/>
      <pc:docMkLst>
        <pc:docMk/>
      </pc:docMkLst>
      <pc:sldChg chg="delSp modSp del mod ord">
        <pc:chgData name="Weijland - van Bavel, A.J.W. (Anouk)" userId="7a50a85a-9521-44d8-b8c5-5e3dbd63d9ca" providerId="ADAL" clId="{11467662-7FD1-4E02-AD36-FE46397F2466}" dt="2025-02-19T20:16:56.827" v="27" actId="47"/>
        <pc:sldMkLst>
          <pc:docMk/>
          <pc:sldMk cId="1081448059" sldId="267"/>
        </pc:sldMkLst>
        <pc:picChg chg="del mod">
          <ac:chgData name="Weijland - van Bavel, A.J.W. (Anouk)" userId="7a50a85a-9521-44d8-b8c5-5e3dbd63d9ca" providerId="ADAL" clId="{11467662-7FD1-4E02-AD36-FE46397F2466}" dt="2025-02-19T20:16:43.380" v="24" actId="21"/>
          <ac:picMkLst>
            <pc:docMk/>
            <pc:sldMk cId="1081448059" sldId="267"/>
            <ac:picMk id="16" creationId="{313CD802-4D89-1EA6-AE69-BCCDEAEFF322}"/>
          </ac:picMkLst>
        </pc:picChg>
      </pc:sldChg>
      <pc:sldChg chg="del">
        <pc:chgData name="Weijland - van Bavel, A.J.W. (Anouk)" userId="7a50a85a-9521-44d8-b8c5-5e3dbd63d9ca" providerId="ADAL" clId="{11467662-7FD1-4E02-AD36-FE46397F2466}" dt="2025-02-19T20:19:10.323" v="96" actId="47"/>
        <pc:sldMkLst>
          <pc:docMk/>
          <pc:sldMk cId="2022688482" sldId="277"/>
        </pc:sldMkLst>
      </pc:sldChg>
      <pc:sldChg chg="mod modShow">
        <pc:chgData name="Weijland - van Bavel, A.J.W. (Anouk)" userId="7a50a85a-9521-44d8-b8c5-5e3dbd63d9ca" providerId="ADAL" clId="{11467662-7FD1-4E02-AD36-FE46397F2466}" dt="2025-02-19T20:20:50.837" v="104" actId="729"/>
        <pc:sldMkLst>
          <pc:docMk/>
          <pc:sldMk cId="1482113361" sldId="278"/>
        </pc:sldMkLst>
      </pc:sldChg>
      <pc:sldChg chg="modSp add del mod">
        <pc:chgData name="Weijland - van Bavel, A.J.W. (Anouk)" userId="7a50a85a-9521-44d8-b8c5-5e3dbd63d9ca" providerId="ADAL" clId="{11467662-7FD1-4E02-AD36-FE46397F2466}" dt="2025-02-19T20:20:04.793" v="100" actId="47"/>
        <pc:sldMkLst>
          <pc:docMk/>
          <pc:sldMk cId="1157475698" sldId="279"/>
        </pc:sldMkLst>
        <pc:spChg chg="mod">
          <ac:chgData name="Weijland - van Bavel, A.J.W. (Anouk)" userId="7a50a85a-9521-44d8-b8c5-5e3dbd63d9ca" providerId="ADAL" clId="{11467662-7FD1-4E02-AD36-FE46397F2466}" dt="2025-02-19T20:20:02.404" v="99" actId="6549"/>
          <ac:spMkLst>
            <pc:docMk/>
            <pc:sldMk cId="1157475698" sldId="279"/>
            <ac:spMk id="3" creationId="{7A40C9AC-86A6-6C19-62E2-9AE7A7CBFFF3}"/>
          </ac:spMkLst>
        </pc:spChg>
      </pc:sldChg>
      <pc:sldChg chg="modSp del mod">
        <pc:chgData name="Weijland - van Bavel, A.J.W. (Anouk)" userId="7a50a85a-9521-44d8-b8c5-5e3dbd63d9ca" providerId="ADAL" clId="{11467662-7FD1-4E02-AD36-FE46397F2466}" dt="2025-02-19T20:20:20.021" v="103" actId="47"/>
        <pc:sldMkLst>
          <pc:docMk/>
          <pc:sldMk cId="3097951347" sldId="280"/>
        </pc:sldMkLst>
        <pc:spChg chg="mod">
          <ac:chgData name="Weijland - van Bavel, A.J.W. (Anouk)" userId="7a50a85a-9521-44d8-b8c5-5e3dbd63d9ca" providerId="ADAL" clId="{11467662-7FD1-4E02-AD36-FE46397F2466}" dt="2025-02-19T20:20:08.769" v="102" actId="21"/>
          <ac:spMkLst>
            <pc:docMk/>
            <pc:sldMk cId="3097951347" sldId="280"/>
            <ac:spMk id="3" creationId="{825A14BA-1676-E6C9-8DC9-15EA3A71714B}"/>
          </ac:spMkLst>
        </pc:spChg>
      </pc:sldChg>
      <pc:sldChg chg="delSp del mod ord">
        <pc:chgData name="Weijland - van Bavel, A.J.W. (Anouk)" userId="7a50a85a-9521-44d8-b8c5-5e3dbd63d9ca" providerId="ADAL" clId="{11467662-7FD1-4E02-AD36-FE46397F2466}" dt="2025-02-19T20:17:41.541" v="83" actId="47"/>
        <pc:sldMkLst>
          <pc:docMk/>
          <pc:sldMk cId="1103249226" sldId="281"/>
        </pc:sldMkLst>
        <pc:picChg chg="del">
          <ac:chgData name="Weijland - van Bavel, A.J.W. (Anouk)" userId="7a50a85a-9521-44d8-b8c5-5e3dbd63d9ca" providerId="ADAL" clId="{11467662-7FD1-4E02-AD36-FE46397F2466}" dt="2025-02-19T20:17:37.320" v="81" actId="21"/>
          <ac:picMkLst>
            <pc:docMk/>
            <pc:sldMk cId="1103249226" sldId="281"/>
            <ac:picMk id="6" creationId="{7E44AE2B-85E8-FDC5-7ED6-0382E5DA8A3F}"/>
          </ac:picMkLst>
        </pc:picChg>
        <pc:picChg chg="del">
          <ac:chgData name="Weijland - van Bavel, A.J.W. (Anouk)" userId="7a50a85a-9521-44d8-b8c5-5e3dbd63d9ca" providerId="ADAL" clId="{11467662-7FD1-4E02-AD36-FE46397F2466}" dt="2025-02-19T20:17:34.057" v="79" actId="21"/>
          <ac:picMkLst>
            <pc:docMk/>
            <pc:sldMk cId="1103249226" sldId="281"/>
            <ac:picMk id="10" creationId="{02FBD6FC-3CC3-6D31-884F-E3EB1BE1752C}"/>
          </ac:picMkLst>
        </pc:picChg>
      </pc:sldChg>
      <pc:sldChg chg="modSp mod">
        <pc:chgData name="Weijland - van Bavel, A.J.W. (Anouk)" userId="7a50a85a-9521-44d8-b8c5-5e3dbd63d9ca" providerId="ADAL" clId="{11467662-7FD1-4E02-AD36-FE46397F2466}" dt="2025-02-19T20:08:05.738" v="3" actId="400"/>
        <pc:sldMkLst>
          <pc:docMk/>
          <pc:sldMk cId="816130183" sldId="480"/>
        </pc:sldMkLst>
        <pc:spChg chg="mod">
          <ac:chgData name="Weijland - van Bavel, A.J.W. (Anouk)" userId="7a50a85a-9521-44d8-b8c5-5e3dbd63d9ca" providerId="ADAL" clId="{11467662-7FD1-4E02-AD36-FE46397F2466}" dt="2025-02-19T20:08:05.738" v="3" actId="400"/>
          <ac:spMkLst>
            <pc:docMk/>
            <pc:sldMk cId="816130183" sldId="480"/>
            <ac:spMk id="4" creationId="{453000E9-AA86-0A6A-964C-7E32ABEF1B2A}"/>
          </ac:spMkLst>
        </pc:spChg>
      </pc:sldChg>
      <pc:sldChg chg="del">
        <pc:chgData name="Weijland - van Bavel, A.J.W. (Anouk)" userId="7a50a85a-9521-44d8-b8c5-5e3dbd63d9ca" providerId="ADAL" clId="{11467662-7FD1-4E02-AD36-FE46397F2466}" dt="2025-02-19T20:05:56.481" v="0" actId="47"/>
        <pc:sldMkLst>
          <pc:docMk/>
          <pc:sldMk cId="3742646026" sldId="490"/>
        </pc:sldMkLst>
      </pc:sldChg>
      <pc:sldChg chg="addSp modSp new mod ord">
        <pc:chgData name="Weijland - van Bavel, A.J.W. (Anouk)" userId="7a50a85a-9521-44d8-b8c5-5e3dbd63d9ca" providerId="ADAL" clId="{11467662-7FD1-4E02-AD36-FE46397F2466}" dt="2025-02-19T20:17:27.870" v="76" actId="20577"/>
        <pc:sldMkLst>
          <pc:docMk/>
          <pc:sldMk cId="992252404" sldId="492"/>
        </pc:sldMkLst>
        <pc:spChg chg="mod">
          <ac:chgData name="Weijland - van Bavel, A.J.W. (Anouk)" userId="7a50a85a-9521-44d8-b8c5-5e3dbd63d9ca" providerId="ADAL" clId="{11467662-7FD1-4E02-AD36-FE46397F2466}" dt="2025-02-19T20:17:27.870" v="76" actId="20577"/>
          <ac:spMkLst>
            <pc:docMk/>
            <pc:sldMk cId="992252404" sldId="492"/>
            <ac:spMk id="3" creationId="{1D29F1B9-2A56-D174-863E-3F8B494772D3}"/>
          </ac:spMkLst>
        </pc:spChg>
        <pc:picChg chg="add mod">
          <ac:chgData name="Weijland - van Bavel, A.J.W. (Anouk)" userId="7a50a85a-9521-44d8-b8c5-5e3dbd63d9ca" providerId="ADAL" clId="{11467662-7FD1-4E02-AD36-FE46397F2466}" dt="2025-02-19T20:16:44.676" v="25"/>
          <ac:picMkLst>
            <pc:docMk/>
            <pc:sldMk cId="992252404" sldId="492"/>
            <ac:picMk id="5" creationId="{C282019B-F212-8397-CB02-82E9507E5754}"/>
          </ac:picMkLst>
        </pc:picChg>
        <pc:picChg chg="add mod">
          <ac:chgData name="Weijland - van Bavel, A.J.W. (Anouk)" userId="7a50a85a-9521-44d8-b8c5-5e3dbd63d9ca" providerId="ADAL" clId="{11467662-7FD1-4E02-AD36-FE46397F2466}" dt="2025-02-19T20:16:51.181" v="26"/>
          <ac:picMkLst>
            <pc:docMk/>
            <pc:sldMk cId="992252404" sldId="492"/>
            <ac:picMk id="6" creationId="{3F5815BB-58CF-1DD9-9DBC-FE7649C99D55}"/>
          </ac:picMkLst>
        </pc:picChg>
      </pc:sldChg>
      <pc:sldChg chg="addSp modSp new add del mod ord">
        <pc:chgData name="Weijland - van Bavel, A.J.W. (Anouk)" userId="7a50a85a-9521-44d8-b8c5-5e3dbd63d9ca" providerId="ADAL" clId="{11467662-7FD1-4E02-AD36-FE46397F2466}" dt="2025-02-19T20:17:51.063" v="95" actId="20577"/>
        <pc:sldMkLst>
          <pc:docMk/>
          <pc:sldMk cId="2391989860" sldId="493"/>
        </pc:sldMkLst>
        <pc:spChg chg="mod">
          <ac:chgData name="Weijland - van Bavel, A.J.W. (Anouk)" userId="7a50a85a-9521-44d8-b8c5-5e3dbd63d9ca" providerId="ADAL" clId="{11467662-7FD1-4E02-AD36-FE46397F2466}" dt="2025-02-19T20:17:51.063" v="95" actId="20577"/>
          <ac:spMkLst>
            <pc:docMk/>
            <pc:sldMk cId="2391989860" sldId="493"/>
            <ac:spMk id="3" creationId="{8537AC04-2866-E471-A0A4-5E66E871441B}"/>
          </ac:spMkLst>
        </pc:spChg>
        <pc:picChg chg="add mod">
          <ac:chgData name="Weijland - van Bavel, A.J.W. (Anouk)" userId="7a50a85a-9521-44d8-b8c5-5e3dbd63d9ca" providerId="ADAL" clId="{11467662-7FD1-4E02-AD36-FE46397F2466}" dt="2025-02-19T20:17:34.960" v="80"/>
          <ac:picMkLst>
            <pc:docMk/>
            <pc:sldMk cId="2391989860" sldId="493"/>
            <ac:picMk id="5" creationId="{C86B1C6C-D553-05F9-3ECA-696D93371D93}"/>
          </ac:picMkLst>
        </pc:picChg>
        <pc:picChg chg="add mod">
          <ac:chgData name="Weijland - van Bavel, A.J.W. (Anouk)" userId="7a50a85a-9521-44d8-b8c5-5e3dbd63d9ca" providerId="ADAL" clId="{11467662-7FD1-4E02-AD36-FE46397F2466}" dt="2025-02-19T20:17:38.829" v="82"/>
          <ac:picMkLst>
            <pc:docMk/>
            <pc:sldMk cId="2391989860" sldId="493"/>
            <ac:picMk id="6" creationId="{F157060A-1B84-35D8-0E79-5F088C73D4D9}"/>
          </ac:picMkLst>
        </pc:picChg>
      </pc:sldChg>
    </pc:docChg>
  </pc:docChgLst>
  <pc:docChgLst>
    <pc:chgData name="Weijland - van Bavel, A.J.W. (Anouk)" userId="S::ajw.bavel@breda.nl::7a50a85a-9521-44d8-b8c5-5e3dbd63d9ca" providerId="AD" clId="Web-{520B5768-514B-E417-6DE3-DF61D77DC13D}"/>
    <pc:docChg chg="addSld delSld modSld addMainMaster">
      <pc:chgData name="Weijland - van Bavel, A.J.W. (Anouk)" userId="S::ajw.bavel@breda.nl::7a50a85a-9521-44d8-b8c5-5e3dbd63d9ca" providerId="AD" clId="Web-{520B5768-514B-E417-6DE3-DF61D77DC13D}" dt="2025-02-19T20:05:14.825" v="28"/>
      <pc:docMkLst>
        <pc:docMk/>
      </pc:docMkLst>
      <pc:sldChg chg="modSp">
        <pc:chgData name="Weijland - van Bavel, A.J.W. (Anouk)" userId="S::ajw.bavel@breda.nl::7a50a85a-9521-44d8-b8c5-5e3dbd63d9ca" providerId="AD" clId="Web-{520B5768-514B-E417-6DE3-DF61D77DC13D}" dt="2025-02-19T20:04:20.729" v="27" actId="20577"/>
        <pc:sldMkLst>
          <pc:docMk/>
          <pc:sldMk cId="2607244120" sldId="276"/>
        </pc:sldMkLst>
        <pc:spChg chg="mod">
          <ac:chgData name="Weijland - van Bavel, A.J.W. (Anouk)" userId="S::ajw.bavel@breda.nl::7a50a85a-9521-44d8-b8c5-5e3dbd63d9ca" providerId="AD" clId="Web-{520B5768-514B-E417-6DE3-DF61D77DC13D}" dt="2025-02-19T20:04:20.729" v="27" actId="20577"/>
          <ac:spMkLst>
            <pc:docMk/>
            <pc:sldMk cId="2607244120" sldId="276"/>
            <ac:spMk id="3" creationId="{5E2C912A-B65D-8B33-8E4A-DAC93DD58A51}"/>
          </ac:spMkLst>
        </pc:spChg>
      </pc:sldChg>
      <pc:sldChg chg="add del replId">
        <pc:chgData name="Weijland - van Bavel, A.J.W. (Anouk)" userId="S::ajw.bavel@breda.nl::7a50a85a-9521-44d8-b8c5-5e3dbd63d9ca" providerId="AD" clId="Web-{520B5768-514B-E417-6DE3-DF61D77DC13D}" dt="2025-02-19T20:01:55.427" v="1"/>
        <pc:sldMkLst>
          <pc:docMk/>
          <pc:sldMk cId="3802535217" sldId="286"/>
        </pc:sldMkLst>
      </pc:sldChg>
      <pc:sldChg chg="add">
        <pc:chgData name="Weijland - van Bavel, A.J.W. (Anouk)" userId="S::ajw.bavel@breda.nl::7a50a85a-9521-44d8-b8c5-5e3dbd63d9ca" providerId="AD" clId="Web-{520B5768-514B-E417-6DE3-DF61D77DC13D}" dt="2025-02-19T20:03:15.773" v="3"/>
        <pc:sldMkLst>
          <pc:docMk/>
          <pc:sldMk cId="921969051" sldId="458"/>
        </pc:sldMkLst>
      </pc:sldChg>
      <pc:sldChg chg="add">
        <pc:chgData name="Weijland - van Bavel, A.J.W. (Anouk)" userId="S::ajw.bavel@breda.nl::7a50a85a-9521-44d8-b8c5-5e3dbd63d9ca" providerId="AD" clId="Web-{520B5768-514B-E417-6DE3-DF61D77DC13D}" dt="2025-02-19T20:03:16.039" v="9"/>
        <pc:sldMkLst>
          <pc:docMk/>
          <pc:sldMk cId="472300856" sldId="469"/>
        </pc:sldMkLst>
      </pc:sldChg>
      <pc:sldChg chg="add">
        <pc:chgData name="Weijland - van Bavel, A.J.W. (Anouk)" userId="S::ajw.bavel@breda.nl::7a50a85a-9521-44d8-b8c5-5e3dbd63d9ca" providerId="AD" clId="Web-{520B5768-514B-E417-6DE3-DF61D77DC13D}" dt="2025-02-19T20:03:16.117" v="11"/>
        <pc:sldMkLst>
          <pc:docMk/>
          <pc:sldMk cId="367928007" sldId="470"/>
        </pc:sldMkLst>
      </pc:sldChg>
      <pc:sldChg chg="add">
        <pc:chgData name="Weijland - van Bavel, A.J.W. (Anouk)" userId="S::ajw.bavel@breda.nl::7a50a85a-9521-44d8-b8c5-5e3dbd63d9ca" providerId="AD" clId="Web-{520B5768-514B-E417-6DE3-DF61D77DC13D}" dt="2025-02-19T20:03:16.320" v="16"/>
        <pc:sldMkLst>
          <pc:docMk/>
          <pc:sldMk cId="3910622942" sldId="471"/>
        </pc:sldMkLst>
      </pc:sldChg>
      <pc:sldChg chg="add">
        <pc:chgData name="Weijland - van Bavel, A.J.W. (Anouk)" userId="S::ajw.bavel@breda.nl::7a50a85a-9521-44d8-b8c5-5e3dbd63d9ca" providerId="AD" clId="Web-{520B5768-514B-E417-6DE3-DF61D77DC13D}" dt="2025-02-19T20:03:15.898" v="6"/>
        <pc:sldMkLst>
          <pc:docMk/>
          <pc:sldMk cId="3172306653" sldId="472"/>
        </pc:sldMkLst>
      </pc:sldChg>
      <pc:sldChg chg="add">
        <pc:chgData name="Weijland - van Bavel, A.J.W. (Anouk)" userId="S::ajw.bavel@breda.nl::7a50a85a-9521-44d8-b8c5-5e3dbd63d9ca" providerId="AD" clId="Web-{520B5768-514B-E417-6DE3-DF61D77DC13D}" dt="2025-02-19T20:03:16.695" v="24"/>
        <pc:sldMkLst>
          <pc:docMk/>
          <pc:sldMk cId="1449579853" sldId="473"/>
        </pc:sldMkLst>
      </pc:sldChg>
      <pc:sldChg chg="add">
        <pc:chgData name="Weijland - van Bavel, A.J.W. (Anouk)" userId="S::ajw.bavel@breda.nl::7a50a85a-9521-44d8-b8c5-5e3dbd63d9ca" providerId="AD" clId="Web-{520B5768-514B-E417-6DE3-DF61D77DC13D}" dt="2025-02-19T20:03:16.367" v="17"/>
        <pc:sldMkLst>
          <pc:docMk/>
          <pc:sldMk cId="1957189519" sldId="474"/>
        </pc:sldMkLst>
      </pc:sldChg>
      <pc:sldChg chg="add">
        <pc:chgData name="Weijland - van Bavel, A.J.W. (Anouk)" userId="S::ajw.bavel@breda.nl::7a50a85a-9521-44d8-b8c5-5e3dbd63d9ca" providerId="AD" clId="Web-{520B5768-514B-E417-6DE3-DF61D77DC13D}" dt="2025-02-19T20:03:16.195" v="13"/>
        <pc:sldMkLst>
          <pc:docMk/>
          <pc:sldMk cId="2845646939" sldId="475"/>
        </pc:sldMkLst>
      </pc:sldChg>
      <pc:sldChg chg="add">
        <pc:chgData name="Weijland - van Bavel, A.J.W. (Anouk)" userId="S::ajw.bavel@breda.nl::7a50a85a-9521-44d8-b8c5-5e3dbd63d9ca" providerId="AD" clId="Web-{520B5768-514B-E417-6DE3-DF61D77DC13D}" dt="2025-02-19T20:03:16.648" v="23"/>
        <pc:sldMkLst>
          <pc:docMk/>
          <pc:sldMk cId="110124145" sldId="476"/>
        </pc:sldMkLst>
      </pc:sldChg>
      <pc:sldChg chg="add">
        <pc:chgData name="Weijland - van Bavel, A.J.W. (Anouk)" userId="S::ajw.bavel@breda.nl::7a50a85a-9521-44d8-b8c5-5e3dbd63d9ca" providerId="AD" clId="Web-{520B5768-514B-E417-6DE3-DF61D77DC13D}" dt="2025-02-19T20:03:16.508" v="20"/>
        <pc:sldMkLst>
          <pc:docMk/>
          <pc:sldMk cId="4040105996" sldId="477"/>
        </pc:sldMkLst>
      </pc:sldChg>
      <pc:sldChg chg="add">
        <pc:chgData name="Weijland - van Bavel, A.J.W. (Anouk)" userId="S::ajw.bavel@breda.nl::7a50a85a-9521-44d8-b8c5-5e3dbd63d9ca" providerId="AD" clId="Web-{520B5768-514B-E417-6DE3-DF61D77DC13D}" dt="2025-02-19T20:03:16.555" v="21"/>
        <pc:sldMkLst>
          <pc:docMk/>
          <pc:sldMk cId="2462856076" sldId="478"/>
        </pc:sldMkLst>
      </pc:sldChg>
      <pc:sldChg chg="add">
        <pc:chgData name="Weijland - van Bavel, A.J.W. (Anouk)" userId="S::ajw.bavel@breda.nl::7a50a85a-9521-44d8-b8c5-5e3dbd63d9ca" providerId="AD" clId="Web-{520B5768-514B-E417-6DE3-DF61D77DC13D}" dt="2025-02-19T20:03:16.742" v="25"/>
        <pc:sldMkLst>
          <pc:docMk/>
          <pc:sldMk cId="728006501" sldId="479"/>
        </pc:sldMkLst>
      </pc:sldChg>
      <pc:sldChg chg="add">
        <pc:chgData name="Weijland - van Bavel, A.J.W. (Anouk)" userId="S::ajw.bavel@breda.nl::7a50a85a-9521-44d8-b8c5-5e3dbd63d9ca" providerId="AD" clId="Web-{520B5768-514B-E417-6DE3-DF61D77DC13D}" dt="2025-02-19T20:03:15.852" v="5"/>
        <pc:sldMkLst>
          <pc:docMk/>
          <pc:sldMk cId="816130183" sldId="480"/>
        </pc:sldMkLst>
      </pc:sldChg>
      <pc:sldChg chg="add">
        <pc:chgData name="Weijland - van Bavel, A.J.W. (Anouk)" userId="S::ajw.bavel@breda.nl::7a50a85a-9521-44d8-b8c5-5e3dbd63d9ca" providerId="AD" clId="Web-{520B5768-514B-E417-6DE3-DF61D77DC13D}" dt="2025-02-19T20:03:15.945" v="7"/>
        <pc:sldMkLst>
          <pc:docMk/>
          <pc:sldMk cId="4190936965" sldId="481"/>
        </pc:sldMkLst>
      </pc:sldChg>
      <pc:sldChg chg="add">
        <pc:chgData name="Weijland - van Bavel, A.J.W. (Anouk)" userId="S::ajw.bavel@breda.nl::7a50a85a-9521-44d8-b8c5-5e3dbd63d9ca" providerId="AD" clId="Web-{520B5768-514B-E417-6DE3-DF61D77DC13D}" dt="2025-02-19T20:03:15.992" v="8"/>
        <pc:sldMkLst>
          <pc:docMk/>
          <pc:sldMk cId="1333878172" sldId="482"/>
        </pc:sldMkLst>
      </pc:sldChg>
      <pc:sldChg chg="add">
        <pc:chgData name="Weijland - van Bavel, A.J.W. (Anouk)" userId="S::ajw.bavel@breda.nl::7a50a85a-9521-44d8-b8c5-5e3dbd63d9ca" providerId="AD" clId="Web-{520B5768-514B-E417-6DE3-DF61D77DC13D}" dt="2025-02-19T20:03:16.070" v="10"/>
        <pc:sldMkLst>
          <pc:docMk/>
          <pc:sldMk cId="625253752" sldId="483"/>
        </pc:sldMkLst>
      </pc:sldChg>
      <pc:sldChg chg="add">
        <pc:chgData name="Weijland - van Bavel, A.J.W. (Anouk)" userId="S::ajw.bavel@breda.nl::7a50a85a-9521-44d8-b8c5-5e3dbd63d9ca" providerId="AD" clId="Web-{520B5768-514B-E417-6DE3-DF61D77DC13D}" dt="2025-02-19T20:03:16.164" v="12"/>
        <pc:sldMkLst>
          <pc:docMk/>
          <pc:sldMk cId="1076212744" sldId="484"/>
        </pc:sldMkLst>
      </pc:sldChg>
      <pc:sldChg chg="add">
        <pc:chgData name="Weijland - van Bavel, A.J.W. (Anouk)" userId="S::ajw.bavel@breda.nl::7a50a85a-9521-44d8-b8c5-5e3dbd63d9ca" providerId="AD" clId="Web-{520B5768-514B-E417-6DE3-DF61D77DC13D}" dt="2025-02-19T20:03:16.242" v="14"/>
        <pc:sldMkLst>
          <pc:docMk/>
          <pc:sldMk cId="3363016763" sldId="485"/>
        </pc:sldMkLst>
      </pc:sldChg>
      <pc:sldChg chg="add">
        <pc:chgData name="Weijland - van Bavel, A.J.W. (Anouk)" userId="S::ajw.bavel@breda.nl::7a50a85a-9521-44d8-b8c5-5e3dbd63d9ca" providerId="AD" clId="Web-{520B5768-514B-E417-6DE3-DF61D77DC13D}" dt="2025-02-19T20:03:16.289" v="15"/>
        <pc:sldMkLst>
          <pc:docMk/>
          <pc:sldMk cId="2864541733" sldId="486"/>
        </pc:sldMkLst>
      </pc:sldChg>
      <pc:sldChg chg="add">
        <pc:chgData name="Weijland - van Bavel, A.J.W. (Anouk)" userId="S::ajw.bavel@breda.nl::7a50a85a-9521-44d8-b8c5-5e3dbd63d9ca" providerId="AD" clId="Web-{520B5768-514B-E417-6DE3-DF61D77DC13D}" dt="2025-02-19T20:03:16.414" v="18"/>
        <pc:sldMkLst>
          <pc:docMk/>
          <pc:sldMk cId="50338755" sldId="487"/>
        </pc:sldMkLst>
      </pc:sldChg>
      <pc:sldChg chg="add">
        <pc:chgData name="Weijland - van Bavel, A.J.W. (Anouk)" userId="S::ajw.bavel@breda.nl::7a50a85a-9521-44d8-b8c5-5e3dbd63d9ca" providerId="AD" clId="Web-{520B5768-514B-E417-6DE3-DF61D77DC13D}" dt="2025-02-19T20:03:16.461" v="19"/>
        <pc:sldMkLst>
          <pc:docMk/>
          <pc:sldMk cId="530206534" sldId="488"/>
        </pc:sldMkLst>
      </pc:sldChg>
      <pc:sldChg chg="add">
        <pc:chgData name="Weijland - van Bavel, A.J.W. (Anouk)" userId="S::ajw.bavel@breda.nl::7a50a85a-9521-44d8-b8c5-5e3dbd63d9ca" providerId="AD" clId="Web-{520B5768-514B-E417-6DE3-DF61D77DC13D}" dt="2025-02-19T20:03:16.602" v="22"/>
        <pc:sldMkLst>
          <pc:docMk/>
          <pc:sldMk cId="2359000585" sldId="489"/>
        </pc:sldMkLst>
      </pc:sldChg>
      <pc:sldChg chg="add del">
        <pc:chgData name="Weijland - van Bavel, A.J.W. (Anouk)" userId="S::ajw.bavel@breda.nl::7a50a85a-9521-44d8-b8c5-5e3dbd63d9ca" providerId="AD" clId="Web-{520B5768-514B-E417-6DE3-DF61D77DC13D}" dt="2025-02-19T20:05:14.825" v="28"/>
        <pc:sldMkLst>
          <pc:docMk/>
          <pc:sldMk cId="3742646026" sldId="490"/>
        </pc:sldMkLst>
      </pc:sldChg>
      <pc:sldChg chg="add">
        <pc:chgData name="Weijland - van Bavel, A.J.W. (Anouk)" userId="S::ajw.bavel@breda.nl::7a50a85a-9521-44d8-b8c5-5e3dbd63d9ca" providerId="AD" clId="Web-{520B5768-514B-E417-6DE3-DF61D77DC13D}" dt="2025-02-19T20:03:15.805" v="4"/>
        <pc:sldMkLst>
          <pc:docMk/>
          <pc:sldMk cId="282395315" sldId="491"/>
        </pc:sldMkLst>
      </pc:sldChg>
      <pc:sldMasterChg chg="add addSldLayout">
        <pc:chgData name="Weijland - van Bavel, A.J.W. (Anouk)" userId="S::ajw.bavel@breda.nl::7a50a85a-9521-44d8-b8c5-5e3dbd63d9ca" providerId="AD" clId="Web-{520B5768-514B-E417-6DE3-DF61D77DC13D}" dt="2025-02-19T20:02:45.569" v="2"/>
        <pc:sldMasterMkLst>
          <pc:docMk/>
          <pc:sldMasterMk cId="3333659421" sldId="2147483910"/>
        </pc:sldMasterMkLst>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2229390583" sldId="2147483913"/>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963119523" sldId="2147483917"/>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4054847928" sldId="2147483930"/>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599209849" sldId="2147483931"/>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1775789444" sldId="2147483932"/>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3478637788" sldId="2147483933"/>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3966266251" sldId="2147483934"/>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1691861201" sldId="2147483935"/>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3982089747" sldId="2147483936"/>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28597364" sldId="2147483937"/>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1715053326" sldId="2147483938"/>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2631025967" sldId="2147483939"/>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2248603565" sldId="2147483940"/>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156978181" sldId="2147483954"/>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4196735860" sldId="2147483966"/>
          </pc:sldLayoutMkLst>
        </pc:sldLayoutChg>
        <pc:sldLayoutChg chg="add">
          <pc:chgData name="Weijland - van Bavel, A.J.W. (Anouk)" userId="S::ajw.bavel@breda.nl::7a50a85a-9521-44d8-b8c5-5e3dbd63d9ca" providerId="AD" clId="Web-{520B5768-514B-E417-6DE3-DF61D77DC13D}" dt="2025-02-19T20:02:45.569" v="2"/>
          <pc:sldLayoutMkLst>
            <pc:docMk/>
            <pc:sldMasterMk cId="3333659421" sldId="2147483910"/>
            <pc:sldLayoutMk cId="1571547421" sldId="2147483967"/>
          </pc:sldLayoutMkLst>
        </pc:sldLayoutChg>
      </pc:sldMasterChg>
    </pc:docChg>
  </pc:docChgLst>
  <pc:docChgLst>
    <pc:chgData name="Weijland - van Bavel, A.J.W. (Anouk)" userId="S::ajw.bavel@breda.nl::7a50a85a-9521-44d8-b8c5-5e3dbd63d9ca" providerId="AD" clId="Web-{3E48348F-102E-903B-20E3-B8C60CBE570A}"/>
    <pc:docChg chg="delSld modSld sldOrd">
      <pc:chgData name="Weijland - van Bavel, A.J.W. (Anouk)" userId="S::ajw.bavel@breda.nl::7a50a85a-9521-44d8-b8c5-5e3dbd63d9ca" providerId="AD" clId="Web-{3E48348F-102E-903B-20E3-B8C60CBE570A}" dt="2025-02-20T10:55:50.076" v="69" actId="14100"/>
      <pc:docMkLst>
        <pc:docMk/>
      </pc:docMkLst>
      <pc:sldChg chg="modSp">
        <pc:chgData name="Weijland - van Bavel, A.J.W. (Anouk)" userId="S::ajw.bavel@breda.nl::7a50a85a-9521-44d8-b8c5-5e3dbd63d9ca" providerId="AD" clId="Web-{3E48348F-102E-903B-20E3-B8C60CBE570A}" dt="2025-02-20T10:06:41.089" v="40" actId="20577"/>
        <pc:sldMkLst>
          <pc:docMk/>
          <pc:sldMk cId="3218576272" sldId="275"/>
        </pc:sldMkLst>
        <pc:spChg chg="mod">
          <ac:chgData name="Weijland - van Bavel, A.J.W. (Anouk)" userId="S::ajw.bavel@breda.nl::7a50a85a-9521-44d8-b8c5-5e3dbd63d9ca" providerId="AD" clId="Web-{3E48348F-102E-903B-20E3-B8C60CBE570A}" dt="2025-02-20T10:06:41.089" v="40" actId="20577"/>
          <ac:spMkLst>
            <pc:docMk/>
            <pc:sldMk cId="3218576272" sldId="275"/>
            <ac:spMk id="10" creationId="{D77E578F-C0FB-92F0-79EB-D690A483E0C1}"/>
          </ac:spMkLst>
        </pc:spChg>
      </pc:sldChg>
      <pc:sldChg chg="del">
        <pc:chgData name="Weijland - van Bavel, A.J.W. (Anouk)" userId="S::ajw.bavel@breda.nl::7a50a85a-9521-44d8-b8c5-5e3dbd63d9ca" providerId="AD" clId="Web-{3E48348F-102E-903B-20E3-B8C60CBE570A}" dt="2025-02-20T10:27:51.559" v="58"/>
        <pc:sldMkLst>
          <pc:docMk/>
          <pc:sldMk cId="1482113361" sldId="278"/>
        </pc:sldMkLst>
      </pc:sldChg>
      <pc:sldChg chg="modSp">
        <pc:chgData name="Weijland - van Bavel, A.J.W. (Anouk)" userId="S::ajw.bavel@breda.nl::7a50a85a-9521-44d8-b8c5-5e3dbd63d9ca" providerId="AD" clId="Web-{3E48348F-102E-903B-20E3-B8C60CBE570A}" dt="2025-02-20T10:29:35.677" v="62" actId="20577"/>
        <pc:sldMkLst>
          <pc:docMk/>
          <pc:sldMk cId="4118336286" sldId="282"/>
        </pc:sldMkLst>
        <pc:spChg chg="mod">
          <ac:chgData name="Weijland - van Bavel, A.J.W. (Anouk)" userId="S::ajw.bavel@breda.nl::7a50a85a-9521-44d8-b8c5-5e3dbd63d9ca" providerId="AD" clId="Web-{3E48348F-102E-903B-20E3-B8C60CBE570A}" dt="2025-02-20T10:29:35.677" v="62" actId="20577"/>
          <ac:spMkLst>
            <pc:docMk/>
            <pc:sldMk cId="4118336286" sldId="282"/>
            <ac:spMk id="8" creationId="{1A48911A-6C80-0446-4105-C10A0F95506E}"/>
          </ac:spMkLst>
        </pc:spChg>
      </pc:sldChg>
      <pc:sldChg chg="modSp">
        <pc:chgData name="Weijland - van Bavel, A.J.W. (Anouk)" userId="S::ajw.bavel@breda.nl::7a50a85a-9521-44d8-b8c5-5e3dbd63d9ca" providerId="AD" clId="Web-{3E48348F-102E-903B-20E3-B8C60CBE570A}" dt="2025-02-20T10:10:54.921" v="44" actId="20577"/>
        <pc:sldMkLst>
          <pc:docMk/>
          <pc:sldMk cId="816130183" sldId="480"/>
        </pc:sldMkLst>
        <pc:spChg chg="mod">
          <ac:chgData name="Weijland - van Bavel, A.J.W. (Anouk)" userId="S::ajw.bavel@breda.nl::7a50a85a-9521-44d8-b8c5-5e3dbd63d9ca" providerId="AD" clId="Web-{3E48348F-102E-903B-20E3-B8C60CBE570A}" dt="2025-02-20T10:10:54.921" v="44" actId="20577"/>
          <ac:spMkLst>
            <pc:docMk/>
            <pc:sldMk cId="816130183" sldId="480"/>
            <ac:spMk id="4" creationId="{453000E9-AA86-0A6A-964C-7E32ABEF1B2A}"/>
          </ac:spMkLst>
        </pc:spChg>
      </pc:sldChg>
      <pc:sldChg chg="modSp">
        <pc:chgData name="Weijland - van Bavel, A.J.W. (Anouk)" userId="S::ajw.bavel@breda.nl::7a50a85a-9521-44d8-b8c5-5e3dbd63d9ca" providerId="AD" clId="Web-{3E48348F-102E-903B-20E3-B8C60CBE570A}" dt="2025-02-20T10:25:51.660" v="57" actId="20577"/>
        <pc:sldMkLst>
          <pc:docMk/>
          <pc:sldMk cId="2359000585" sldId="489"/>
        </pc:sldMkLst>
        <pc:spChg chg="mod">
          <ac:chgData name="Weijland - van Bavel, A.J.W. (Anouk)" userId="S::ajw.bavel@breda.nl::7a50a85a-9521-44d8-b8c5-5e3dbd63d9ca" providerId="AD" clId="Web-{3E48348F-102E-903B-20E3-B8C60CBE570A}" dt="2025-02-20T10:25:51.660" v="57" actId="20577"/>
          <ac:spMkLst>
            <pc:docMk/>
            <pc:sldMk cId="2359000585" sldId="489"/>
            <ac:spMk id="4" creationId="{34D85E72-1D01-B0D4-5893-15FDC28DA1B8}"/>
          </ac:spMkLst>
        </pc:spChg>
      </pc:sldChg>
      <pc:sldChg chg="del">
        <pc:chgData name="Weijland - van Bavel, A.J.W. (Anouk)" userId="S::ajw.bavel@breda.nl::7a50a85a-9521-44d8-b8c5-5e3dbd63d9ca" providerId="AD" clId="Web-{3E48348F-102E-903B-20E3-B8C60CBE570A}" dt="2025-02-20T10:18:58.894" v="55"/>
        <pc:sldMkLst>
          <pc:docMk/>
          <pc:sldMk cId="992252404" sldId="492"/>
        </pc:sldMkLst>
      </pc:sldChg>
      <pc:sldChg chg="addSp delSp modSp ord">
        <pc:chgData name="Weijland - van Bavel, A.J.W. (Anouk)" userId="S::ajw.bavel@breda.nl::7a50a85a-9521-44d8-b8c5-5e3dbd63d9ca" providerId="AD" clId="Web-{3E48348F-102E-903B-20E3-B8C60CBE570A}" dt="2025-02-20T10:55:50.076" v="69" actId="14100"/>
        <pc:sldMkLst>
          <pc:docMk/>
          <pc:sldMk cId="2391989860" sldId="493"/>
        </pc:sldMkLst>
        <pc:picChg chg="del">
          <ac:chgData name="Weijland - van Bavel, A.J.W. (Anouk)" userId="S::ajw.bavel@breda.nl::7a50a85a-9521-44d8-b8c5-5e3dbd63d9ca" providerId="AD" clId="Web-{3E48348F-102E-903B-20E3-B8C60CBE570A}" dt="2025-02-20T10:55:29.262" v="65"/>
          <ac:picMkLst>
            <pc:docMk/>
            <pc:sldMk cId="2391989860" sldId="493"/>
            <ac:picMk id="6" creationId="{F157060A-1B84-35D8-0E79-5F088C73D4D9}"/>
          </ac:picMkLst>
        </pc:picChg>
        <pc:picChg chg="add mod">
          <ac:chgData name="Weijland - van Bavel, A.J.W. (Anouk)" userId="S::ajw.bavel@breda.nl::7a50a85a-9521-44d8-b8c5-5e3dbd63d9ca" providerId="AD" clId="Web-{3E48348F-102E-903B-20E3-B8C60CBE570A}" dt="2025-02-20T10:55:50.076" v="69" actId="14100"/>
          <ac:picMkLst>
            <pc:docMk/>
            <pc:sldMk cId="2391989860" sldId="493"/>
            <ac:picMk id="7" creationId="{74F65715-9CAE-C0EF-F268-C52F1CCCD35E}"/>
          </ac:picMkLst>
        </pc:picChg>
      </pc:sldChg>
    </pc:docChg>
  </pc:docChgLst>
  <pc:docChgLst>
    <pc:chgData name="Branderhorst, J.J. (Jisk)" userId="6f498880-7b2e-416f-b447-a06f4316a7e3" providerId="ADAL" clId="{4C0F07B5-A3FF-4E6E-9A9C-4652D6918A34}"/>
    <pc:docChg chg="undo custSel addSld delSld modSld sldOrd">
      <pc:chgData name="Branderhorst, J.J. (Jisk)" userId="6f498880-7b2e-416f-b447-a06f4316a7e3" providerId="ADAL" clId="{4C0F07B5-A3FF-4E6E-9A9C-4652D6918A34}" dt="2025-02-19T20:24:15.135" v="1755" actId="2710"/>
      <pc:docMkLst>
        <pc:docMk/>
      </pc:docMkLst>
      <pc:sldChg chg="modSp mod">
        <pc:chgData name="Branderhorst, J.J. (Jisk)" userId="6f498880-7b2e-416f-b447-a06f4316a7e3" providerId="ADAL" clId="{4C0F07B5-A3FF-4E6E-9A9C-4652D6918A34}" dt="2025-02-19T20:24:15.135" v="1755" actId="2710"/>
        <pc:sldMkLst>
          <pc:docMk/>
          <pc:sldMk cId="3501831578" sldId="257"/>
        </pc:sldMkLst>
        <pc:spChg chg="mod">
          <ac:chgData name="Branderhorst, J.J. (Jisk)" userId="6f498880-7b2e-416f-b447-a06f4316a7e3" providerId="ADAL" clId="{4C0F07B5-A3FF-4E6E-9A9C-4652D6918A34}" dt="2025-02-19T20:24:15.135" v="1755" actId="2710"/>
          <ac:spMkLst>
            <pc:docMk/>
            <pc:sldMk cId="3501831578" sldId="257"/>
            <ac:spMk id="3" creationId="{932FAE54-540F-34F2-C7B1-DEB633FCC155}"/>
          </ac:spMkLst>
        </pc:spChg>
      </pc:sldChg>
      <pc:sldChg chg="addSp delSp modSp mod">
        <pc:chgData name="Branderhorst, J.J. (Jisk)" userId="6f498880-7b2e-416f-b447-a06f4316a7e3" providerId="ADAL" clId="{4C0F07B5-A3FF-4E6E-9A9C-4652D6918A34}" dt="2025-02-19T19:43:40.500" v="973" actId="255"/>
        <pc:sldMkLst>
          <pc:docMk/>
          <pc:sldMk cId="3218576272" sldId="275"/>
        </pc:sldMkLst>
        <pc:spChg chg="mod">
          <ac:chgData name="Branderhorst, J.J. (Jisk)" userId="6f498880-7b2e-416f-b447-a06f4316a7e3" providerId="ADAL" clId="{4C0F07B5-A3FF-4E6E-9A9C-4652D6918A34}" dt="2025-02-19T19:40:21.858" v="888" actId="20577"/>
          <ac:spMkLst>
            <pc:docMk/>
            <pc:sldMk cId="3218576272" sldId="275"/>
            <ac:spMk id="2" creationId="{263E1D7C-A912-D568-33CA-70F3B1CEAD52}"/>
          </ac:spMkLst>
        </pc:spChg>
        <pc:spChg chg="del mod">
          <ac:chgData name="Branderhorst, J.J. (Jisk)" userId="6f498880-7b2e-416f-b447-a06f4316a7e3" providerId="ADAL" clId="{4C0F07B5-A3FF-4E6E-9A9C-4652D6918A34}" dt="2025-02-19T19:22:02.076" v="145" actId="21"/>
          <ac:spMkLst>
            <pc:docMk/>
            <pc:sldMk cId="3218576272" sldId="275"/>
            <ac:spMk id="3" creationId="{5E2C912A-B65D-8B33-8E4A-DAC93DD58A51}"/>
          </ac:spMkLst>
        </pc:spChg>
        <pc:spChg chg="add del mod">
          <ac:chgData name="Branderhorst, J.J. (Jisk)" userId="6f498880-7b2e-416f-b447-a06f4316a7e3" providerId="ADAL" clId="{4C0F07B5-A3FF-4E6E-9A9C-4652D6918A34}" dt="2025-02-19T19:22:05.486" v="146" actId="478"/>
          <ac:spMkLst>
            <pc:docMk/>
            <pc:sldMk cId="3218576272" sldId="275"/>
            <ac:spMk id="5" creationId="{897E9D8C-8658-1571-7184-BDB32BBE6087}"/>
          </ac:spMkLst>
        </pc:spChg>
        <pc:spChg chg="add del mod">
          <ac:chgData name="Branderhorst, J.J. (Jisk)" userId="6f498880-7b2e-416f-b447-a06f4316a7e3" providerId="ADAL" clId="{4C0F07B5-A3FF-4E6E-9A9C-4652D6918A34}" dt="2025-02-19T19:36:22.921" v="804"/>
          <ac:spMkLst>
            <pc:docMk/>
            <pc:sldMk cId="3218576272" sldId="275"/>
            <ac:spMk id="6" creationId="{7430B663-5639-EDF8-EC85-B426B823EC1D}"/>
          </ac:spMkLst>
        </pc:spChg>
        <pc:spChg chg="add del mod">
          <ac:chgData name="Branderhorst, J.J. (Jisk)" userId="6f498880-7b2e-416f-b447-a06f4316a7e3" providerId="ADAL" clId="{4C0F07B5-A3FF-4E6E-9A9C-4652D6918A34}" dt="2025-02-19T19:36:22.917" v="802" actId="478"/>
          <ac:spMkLst>
            <pc:docMk/>
            <pc:sldMk cId="3218576272" sldId="275"/>
            <ac:spMk id="7" creationId="{5E2C912A-B65D-8B33-8E4A-DAC93DD58A51}"/>
          </ac:spMkLst>
        </pc:spChg>
        <pc:spChg chg="add del mod">
          <ac:chgData name="Branderhorst, J.J. (Jisk)" userId="6f498880-7b2e-416f-b447-a06f4316a7e3" providerId="ADAL" clId="{4C0F07B5-A3FF-4E6E-9A9C-4652D6918A34}" dt="2025-02-19T19:36:25.013" v="805" actId="478"/>
          <ac:spMkLst>
            <pc:docMk/>
            <pc:sldMk cId="3218576272" sldId="275"/>
            <ac:spMk id="9" creationId="{C0C37CB0-8A58-4128-1384-3CE1FEDE9C59}"/>
          </ac:spMkLst>
        </pc:spChg>
        <pc:spChg chg="add mod">
          <ac:chgData name="Branderhorst, J.J. (Jisk)" userId="6f498880-7b2e-416f-b447-a06f4316a7e3" providerId="ADAL" clId="{4C0F07B5-A3FF-4E6E-9A9C-4652D6918A34}" dt="2025-02-19T19:43:40.500" v="973" actId="255"/>
          <ac:spMkLst>
            <pc:docMk/>
            <pc:sldMk cId="3218576272" sldId="275"/>
            <ac:spMk id="10" creationId="{D77E578F-C0FB-92F0-79EB-D690A483E0C1}"/>
          </ac:spMkLst>
        </pc:spChg>
      </pc:sldChg>
      <pc:sldChg chg="addSp delSp modSp mod">
        <pc:chgData name="Branderhorst, J.J. (Jisk)" userId="6f498880-7b2e-416f-b447-a06f4316a7e3" providerId="ADAL" clId="{4C0F07B5-A3FF-4E6E-9A9C-4652D6918A34}" dt="2025-02-19T20:08:03.598" v="1126" actId="1076"/>
        <pc:sldMkLst>
          <pc:docMk/>
          <pc:sldMk cId="2607244120" sldId="276"/>
        </pc:sldMkLst>
        <pc:spChg chg="del">
          <ac:chgData name="Branderhorst, J.J. (Jisk)" userId="6f498880-7b2e-416f-b447-a06f4316a7e3" providerId="ADAL" clId="{4C0F07B5-A3FF-4E6E-9A9C-4652D6918A34}" dt="2025-02-19T20:07:53.420" v="1123" actId="478"/>
          <ac:spMkLst>
            <pc:docMk/>
            <pc:sldMk cId="2607244120" sldId="276"/>
            <ac:spMk id="3" creationId="{5E2C912A-B65D-8B33-8E4A-DAC93DD58A51}"/>
          </ac:spMkLst>
        </pc:spChg>
        <pc:picChg chg="add mod">
          <ac:chgData name="Branderhorst, J.J. (Jisk)" userId="6f498880-7b2e-416f-b447-a06f4316a7e3" providerId="ADAL" clId="{4C0F07B5-A3FF-4E6E-9A9C-4652D6918A34}" dt="2025-02-19T20:08:03.598" v="1126" actId="1076"/>
          <ac:picMkLst>
            <pc:docMk/>
            <pc:sldMk cId="2607244120" sldId="276"/>
            <ac:picMk id="5" creationId="{24526CB5-E86A-5FA5-0B26-CECA0B4E7AC8}"/>
          </ac:picMkLst>
        </pc:picChg>
      </pc:sldChg>
      <pc:sldChg chg="addSp delSp modSp mod">
        <pc:chgData name="Branderhorst, J.J. (Jisk)" userId="6f498880-7b2e-416f-b447-a06f4316a7e3" providerId="ADAL" clId="{4C0F07B5-A3FF-4E6E-9A9C-4652D6918A34}" dt="2025-02-19T20:12:03.586" v="1153" actId="1076"/>
        <pc:sldMkLst>
          <pc:docMk/>
          <pc:sldMk cId="1482113361" sldId="278"/>
        </pc:sldMkLst>
        <pc:spChg chg="del">
          <ac:chgData name="Branderhorst, J.J. (Jisk)" userId="6f498880-7b2e-416f-b447-a06f4316a7e3" providerId="ADAL" clId="{4C0F07B5-A3FF-4E6E-9A9C-4652D6918A34}" dt="2025-02-19T20:11:11.343" v="1128" actId="478"/>
          <ac:spMkLst>
            <pc:docMk/>
            <pc:sldMk cId="1482113361" sldId="278"/>
            <ac:spMk id="3" creationId="{5E2C912A-B65D-8B33-8E4A-DAC93DD58A51}"/>
          </ac:spMkLst>
        </pc:spChg>
        <pc:spChg chg="add del mod">
          <ac:chgData name="Branderhorst, J.J. (Jisk)" userId="6f498880-7b2e-416f-b447-a06f4316a7e3" providerId="ADAL" clId="{4C0F07B5-A3FF-4E6E-9A9C-4652D6918A34}" dt="2025-02-19T20:11:14.415" v="1129" actId="478"/>
          <ac:spMkLst>
            <pc:docMk/>
            <pc:sldMk cId="1482113361" sldId="278"/>
            <ac:spMk id="5" creationId="{5A1AA88D-E6C9-2A17-FE65-0896B9E275C7}"/>
          </ac:spMkLst>
        </pc:spChg>
        <pc:spChg chg="add mod">
          <ac:chgData name="Branderhorst, J.J. (Jisk)" userId="6f498880-7b2e-416f-b447-a06f4316a7e3" providerId="ADAL" clId="{4C0F07B5-A3FF-4E6E-9A9C-4652D6918A34}" dt="2025-02-19T20:12:03.586" v="1153" actId="1076"/>
          <ac:spMkLst>
            <pc:docMk/>
            <pc:sldMk cId="1482113361" sldId="278"/>
            <ac:spMk id="6" creationId="{40A55961-9445-636C-B205-5D3E281260FF}"/>
          </ac:spMkLst>
        </pc:spChg>
      </pc:sldChg>
      <pc:sldChg chg="addSp delSp modSp mod">
        <pc:chgData name="Branderhorst, J.J. (Jisk)" userId="6f498880-7b2e-416f-b447-a06f4316a7e3" providerId="ADAL" clId="{4C0F07B5-A3FF-4E6E-9A9C-4652D6918A34}" dt="2025-02-19T20:22:45.719" v="1749" actId="1076"/>
        <pc:sldMkLst>
          <pc:docMk/>
          <pc:sldMk cId="4118336286" sldId="282"/>
        </pc:sldMkLst>
        <pc:spChg chg="mod">
          <ac:chgData name="Branderhorst, J.J. (Jisk)" userId="6f498880-7b2e-416f-b447-a06f4316a7e3" providerId="ADAL" clId="{4C0F07B5-A3FF-4E6E-9A9C-4652D6918A34}" dt="2025-02-19T20:15:06.346" v="1189" actId="20577"/>
          <ac:spMkLst>
            <pc:docMk/>
            <pc:sldMk cId="4118336286" sldId="282"/>
            <ac:spMk id="2" creationId="{263E1D7C-A912-D568-33CA-70F3B1CEAD52}"/>
          </ac:spMkLst>
        </pc:spChg>
        <pc:spChg chg="del mod">
          <ac:chgData name="Branderhorst, J.J. (Jisk)" userId="6f498880-7b2e-416f-b447-a06f4316a7e3" providerId="ADAL" clId="{4C0F07B5-A3FF-4E6E-9A9C-4652D6918A34}" dt="2025-02-19T20:16:02.873" v="1195" actId="478"/>
          <ac:spMkLst>
            <pc:docMk/>
            <pc:sldMk cId="4118336286" sldId="282"/>
            <ac:spMk id="3" creationId="{5E2C912A-B65D-8B33-8E4A-DAC93DD58A51}"/>
          </ac:spMkLst>
        </pc:spChg>
        <pc:spChg chg="add mod">
          <ac:chgData name="Branderhorst, J.J. (Jisk)" userId="6f498880-7b2e-416f-b447-a06f4316a7e3" providerId="ADAL" clId="{4C0F07B5-A3FF-4E6E-9A9C-4652D6918A34}" dt="2025-02-19T20:22:45.719" v="1749" actId="1076"/>
          <ac:spMkLst>
            <pc:docMk/>
            <pc:sldMk cId="4118336286" sldId="282"/>
            <ac:spMk id="4" creationId="{FFEE6C38-9F53-BD8C-C29A-289E58751B7E}"/>
          </ac:spMkLst>
        </pc:spChg>
        <pc:spChg chg="add del mod">
          <ac:chgData name="Branderhorst, J.J. (Jisk)" userId="6f498880-7b2e-416f-b447-a06f4316a7e3" providerId="ADAL" clId="{4C0F07B5-A3FF-4E6E-9A9C-4652D6918A34}" dt="2025-02-19T20:16:05.199" v="1196" actId="478"/>
          <ac:spMkLst>
            <pc:docMk/>
            <pc:sldMk cId="4118336286" sldId="282"/>
            <ac:spMk id="6" creationId="{E46581A4-2B32-0C8D-ADC6-5F328E15CC64}"/>
          </ac:spMkLst>
        </pc:spChg>
        <pc:spChg chg="add del mod">
          <ac:chgData name="Branderhorst, J.J. (Jisk)" userId="6f498880-7b2e-416f-b447-a06f4316a7e3" providerId="ADAL" clId="{4C0F07B5-A3FF-4E6E-9A9C-4652D6918A34}" dt="2025-02-19T20:16:11.108" v="1199"/>
          <ac:spMkLst>
            <pc:docMk/>
            <pc:sldMk cId="4118336286" sldId="282"/>
            <ac:spMk id="7" creationId="{17CFC4AD-5579-AA2F-7326-D90E658039B5}"/>
          </ac:spMkLst>
        </pc:spChg>
        <pc:spChg chg="add mod">
          <ac:chgData name="Branderhorst, J.J. (Jisk)" userId="6f498880-7b2e-416f-b447-a06f4316a7e3" providerId="ADAL" clId="{4C0F07B5-A3FF-4E6E-9A9C-4652D6918A34}" dt="2025-02-19T20:22:45.719" v="1749" actId="1076"/>
          <ac:spMkLst>
            <pc:docMk/>
            <pc:sldMk cId="4118336286" sldId="282"/>
            <ac:spMk id="8" creationId="{1A48911A-6C80-0446-4105-C10A0F95506E}"/>
          </ac:spMkLst>
        </pc:spChg>
      </pc:sldChg>
      <pc:sldChg chg="modSp add mod ord">
        <pc:chgData name="Branderhorst, J.J. (Jisk)" userId="6f498880-7b2e-416f-b447-a06f4316a7e3" providerId="ADAL" clId="{4C0F07B5-A3FF-4E6E-9A9C-4652D6918A34}" dt="2025-02-19T19:49:44.546" v="1097" actId="1076"/>
        <pc:sldMkLst>
          <pc:docMk/>
          <pc:sldMk cId="3790221505" sldId="285"/>
        </pc:sldMkLst>
        <pc:spChg chg="mod">
          <ac:chgData name="Branderhorst, J.J. (Jisk)" userId="6f498880-7b2e-416f-b447-a06f4316a7e3" providerId="ADAL" clId="{4C0F07B5-A3FF-4E6E-9A9C-4652D6918A34}" dt="2025-02-19T19:44:19.569" v="999" actId="20577"/>
          <ac:spMkLst>
            <pc:docMk/>
            <pc:sldMk cId="3790221505" sldId="285"/>
            <ac:spMk id="2" creationId="{3A44DB59-F962-A7C9-B27F-258D1421AEF8}"/>
          </ac:spMkLst>
        </pc:spChg>
        <pc:spChg chg="mod">
          <ac:chgData name="Branderhorst, J.J. (Jisk)" userId="6f498880-7b2e-416f-b447-a06f4316a7e3" providerId="ADAL" clId="{4C0F07B5-A3FF-4E6E-9A9C-4652D6918A34}" dt="2025-02-19T19:49:44.546" v="1097" actId="1076"/>
          <ac:spMkLst>
            <pc:docMk/>
            <pc:sldMk cId="3790221505" sldId="285"/>
            <ac:spMk id="3" creationId="{AB7886ED-0AF8-7A70-94D0-11E5BB68A33D}"/>
          </ac:spMkLst>
        </pc:spChg>
      </pc:sldChg>
      <pc:sldChg chg="del">
        <pc:chgData name="Branderhorst, J.J. (Jisk)" userId="6f498880-7b2e-416f-b447-a06f4316a7e3" providerId="ADAL" clId="{4C0F07B5-A3FF-4E6E-9A9C-4652D6918A34}" dt="2025-02-19T20:08:07.513" v="1127" actId="47"/>
        <pc:sldMkLst>
          <pc:docMk/>
          <pc:sldMk cId="921969051" sldId="458"/>
        </pc:sldMkLst>
      </pc:sldChg>
    </pc:docChg>
  </pc:docChgLst>
  <pc:docChgLst>
    <pc:chgData name="Weijland - van Bavel, A.J.W. (Anouk)" userId="7a50a85a-9521-44d8-b8c5-5e3dbd63d9ca" providerId="ADAL" clId="{51E9149E-B391-4527-B711-1BF7759DCC3C}"/>
    <pc:docChg chg="custSel addSld delSld modSld">
      <pc:chgData name="Weijland - van Bavel, A.J.W. (Anouk)" userId="7a50a85a-9521-44d8-b8c5-5e3dbd63d9ca" providerId="ADAL" clId="{51E9149E-B391-4527-B711-1BF7759DCC3C}" dt="2025-02-18T15:15:26.822" v="241" actId="20577"/>
      <pc:docMkLst>
        <pc:docMk/>
      </pc:docMkLst>
      <pc:sldChg chg="modSp mod">
        <pc:chgData name="Weijland - van Bavel, A.J.W. (Anouk)" userId="7a50a85a-9521-44d8-b8c5-5e3dbd63d9ca" providerId="ADAL" clId="{51E9149E-B391-4527-B711-1BF7759DCC3C}" dt="2025-02-18T15:15:26.822" v="241" actId="20577"/>
        <pc:sldMkLst>
          <pc:docMk/>
          <pc:sldMk cId="3489559192" sldId="256"/>
        </pc:sldMkLst>
        <pc:spChg chg="mod">
          <ac:chgData name="Weijland - van Bavel, A.J.W. (Anouk)" userId="7a50a85a-9521-44d8-b8c5-5e3dbd63d9ca" providerId="ADAL" clId="{51E9149E-B391-4527-B711-1BF7759DCC3C}" dt="2025-02-18T15:15:21.283" v="222" actId="1076"/>
          <ac:spMkLst>
            <pc:docMk/>
            <pc:sldMk cId="3489559192" sldId="256"/>
            <ac:spMk id="2" creationId="{FAE50816-7F46-7AAD-3DD7-8BDCAE4D1749}"/>
          </ac:spMkLst>
        </pc:spChg>
        <pc:spChg chg="mod">
          <ac:chgData name="Weijland - van Bavel, A.J.W. (Anouk)" userId="7a50a85a-9521-44d8-b8c5-5e3dbd63d9ca" providerId="ADAL" clId="{51E9149E-B391-4527-B711-1BF7759DCC3C}" dt="2025-02-18T15:15:01.692" v="221"/>
          <ac:spMkLst>
            <pc:docMk/>
            <pc:sldMk cId="3489559192" sldId="256"/>
            <ac:spMk id="3" creationId="{69910B34-327A-DEFB-8F46-3C398FBBDDBA}"/>
          </ac:spMkLst>
        </pc:spChg>
        <pc:spChg chg="mod">
          <ac:chgData name="Weijland - van Bavel, A.J.W. (Anouk)" userId="7a50a85a-9521-44d8-b8c5-5e3dbd63d9ca" providerId="ADAL" clId="{51E9149E-B391-4527-B711-1BF7759DCC3C}" dt="2025-02-18T15:15:26.822" v="241" actId="20577"/>
          <ac:spMkLst>
            <pc:docMk/>
            <pc:sldMk cId="3489559192" sldId="256"/>
            <ac:spMk id="4" creationId="{3C06BAB3-6AA9-6C12-192B-36BDD526A507}"/>
          </ac:spMkLst>
        </pc:spChg>
      </pc:sldChg>
      <pc:sldChg chg="modSp mod">
        <pc:chgData name="Weijland - van Bavel, A.J.W. (Anouk)" userId="7a50a85a-9521-44d8-b8c5-5e3dbd63d9ca" providerId="ADAL" clId="{51E9149E-B391-4527-B711-1BF7759DCC3C}" dt="2025-02-18T15:15:01.692" v="221"/>
        <pc:sldMkLst>
          <pc:docMk/>
          <pc:sldMk cId="3501831578" sldId="257"/>
        </pc:sldMkLst>
        <pc:spChg chg="mod">
          <ac:chgData name="Weijland - van Bavel, A.J.W. (Anouk)" userId="7a50a85a-9521-44d8-b8c5-5e3dbd63d9ca" providerId="ADAL" clId="{51E9149E-B391-4527-B711-1BF7759DCC3C}" dt="2025-02-18T15:15:01.692" v="221"/>
          <ac:spMkLst>
            <pc:docMk/>
            <pc:sldMk cId="3501831578" sldId="257"/>
            <ac:spMk id="2" creationId="{1F298DE5-F0F5-E21E-5328-7F05058E7F08}"/>
          </ac:spMkLst>
        </pc:spChg>
        <pc:spChg chg="mod">
          <ac:chgData name="Weijland - van Bavel, A.J.W. (Anouk)" userId="7a50a85a-9521-44d8-b8c5-5e3dbd63d9ca" providerId="ADAL" clId="{51E9149E-B391-4527-B711-1BF7759DCC3C}" dt="2025-02-18T15:13:52.630" v="204" actId="20577"/>
          <ac:spMkLst>
            <pc:docMk/>
            <pc:sldMk cId="3501831578" sldId="257"/>
            <ac:spMk id="3" creationId="{932FAE54-540F-34F2-C7B1-DEB633FCC155}"/>
          </ac:spMkLst>
        </pc:spChg>
      </pc:sldChg>
      <pc:sldChg chg="del">
        <pc:chgData name="Weijland - van Bavel, A.J.W. (Anouk)" userId="7a50a85a-9521-44d8-b8c5-5e3dbd63d9ca" providerId="ADAL" clId="{51E9149E-B391-4527-B711-1BF7759DCC3C}" dt="2025-02-18T15:14:26.733" v="218" actId="47"/>
        <pc:sldMkLst>
          <pc:docMk/>
          <pc:sldMk cId="1440860610" sldId="258"/>
        </pc:sldMkLst>
      </pc:sldChg>
      <pc:sldChg chg="del">
        <pc:chgData name="Weijland - van Bavel, A.J.W. (Anouk)" userId="7a50a85a-9521-44d8-b8c5-5e3dbd63d9ca" providerId="ADAL" clId="{51E9149E-B391-4527-B711-1BF7759DCC3C}" dt="2025-02-18T15:14:27.668" v="219" actId="47"/>
        <pc:sldMkLst>
          <pc:docMk/>
          <pc:sldMk cId="140662927" sldId="259"/>
        </pc:sldMkLst>
      </pc:sldChg>
      <pc:sldChg chg="del">
        <pc:chgData name="Weijland - van Bavel, A.J.W. (Anouk)" userId="7a50a85a-9521-44d8-b8c5-5e3dbd63d9ca" providerId="ADAL" clId="{51E9149E-B391-4527-B711-1BF7759DCC3C}" dt="2025-02-18T15:14:28.879" v="220" actId="47"/>
        <pc:sldMkLst>
          <pc:docMk/>
          <pc:sldMk cId="2727059546" sldId="260"/>
        </pc:sldMkLst>
      </pc:sldChg>
      <pc:sldChg chg="modSp">
        <pc:chgData name="Weijland - van Bavel, A.J.W. (Anouk)" userId="7a50a85a-9521-44d8-b8c5-5e3dbd63d9ca" providerId="ADAL" clId="{51E9149E-B391-4527-B711-1BF7759DCC3C}" dt="2025-02-18T15:15:01.692" v="221"/>
        <pc:sldMkLst>
          <pc:docMk/>
          <pc:sldMk cId="4034768092" sldId="261"/>
        </pc:sldMkLst>
        <pc:spChg chg="mod">
          <ac:chgData name="Weijland - van Bavel, A.J.W. (Anouk)" userId="7a50a85a-9521-44d8-b8c5-5e3dbd63d9ca" providerId="ADAL" clId="{51E9149E-B391-4527-B711-1BF7759DCC3C}" dt="2025-02-18T15:15:01.692" v="221"/>
          <ac:spMkLst>
            <pc:docMk/>
            <pc:sldMk cId="4034768092" sldId="261"/>
            <ac:spMk id="2" creationId="{D57CE24F-838C-F948-23A0-5244A0F835A3}"/>
          </ac:spMkLst>
        </pc:spChg>
        <pc:spChg chg="mod">
          <ac:chgData name="Weijland - van Bavel, A.J.W. (Anouk)" userId="7a50a85a-9521-44d8-b8c5-5e3dbd63d9ca" providerId="ADAL" clId="{51E9149E-B391-4527-B711-1BF7759DCC3C}" dt="2025-02-18T15:15:01.692" v="221"/>
          <ac:spMkLst>
            <pc:docMk/>
            <pc:sldMk cId="4034768092" sldId="261"/>
            <ac:spMk id="3" creationId="{C126355E-2866-9434-76F3-3A3822994011}"/>
          </ac:spMkLst>
        </pc:spChg>
        <pc:spChg chg="mod">
          <ac:chgData name="Weijland - van Bavel, A.J.W. (Anouk)" userId="7a50a85a-9521-44d8-b8c5-5e3dbd63d9ca" providerId="ADAL" clId="{51E9149E-B391-4527-B711-1BF7759DCC3C}" dt="2025-02-18T15:15:01.692" v="221"/>
          <ac:spMkLst>
            <pc:docMk/>
            <pc:sldMk cId="4034768092" sldId="261"/>
            <ac:spMk id="4" creationId="{F9667914-715E-9DF8-3375-DEE861164906}"/>
          </ac:spMkLst>
        </pc:spChg>
      </pc:sldChg>
      <pc:sldChg chg="delSp modSp mod">
        <pc:chgData name="Weijland - van Bavel, A.J.W. (Anouk)" userId="7a50a85a-9521-44d8-b8c5-5e3dbd63d9ca" providerId="ADAL" clId="{51E9149E-B391-4527-B711-1BF7759DCC3C}" dt="2025-02-18T15:14:20.870" v="217" actId="1076"/>
        <pc:sldMkLst>
          <pc:docMk/>
          <pc:sldMk cId="3217882375" sldId="262"/>
        </pc:sldMkLst>
        <pc:spChg chg="mod">
          <ac:chgData name="Weijland - van Bavel, A.J.W. (Anouk)" userId="7a50a85a-9521-44d8-b8c5-5e3dbd63d9ca" providerId="ADAL" clId="{51E9149E-B391-4527-B711-1BF7759DCC3C}" dt="2025-02-18T15:14:20.870" v="217" actId="1076"/>
          <ac:spMkLst>
            <pc:docMk/>
            <pc:sldMk cId="3217882375" sldId="262"/>
            <ac:spMk id="2" creationId="{F7E0F832-C286-FE95-FCBD-029FC6E6D504}"/>
          </ac:spMkLst>
        </pc:spChg>
        <pc:spChg chg="del">
          <ac:chgData name="Weijland - van Bavel, A.J.W. (Anouk)" userId="7a50a85a-9521-44d8-b8c5-5e3dbd63d9ca" providerId="ADAL" clId="{51E9149E-B391-4527-B711-1BF7759DCC3C}" dt="2025-02-18T15:13:14.334" v="187" actId="478"/>
          <ac:spMkLst>
            <pc:docMk/>
            <pc:sldMk cId="3217882375" sldId="262"/>
            <ac:spMk id="3" creationId="{485FAF60-A8E9-638D-310C-A7443F0A10EA}"/>
          </ac:spMkLst>
        </pc:spChg>
        <pc:spChg chg="del mod">
          <ac:chgData name="Weijland - van Bavel, A.J.W. (Anouk)" userId="7a50a85a-9521-44d8-b8c5-5e3dbd63d9ca" providerId="ADAL" clId="{51E9149E-B391-4527-B711-1BF7759DCC3C}" dt="2025-02-18T15:13:12.178" v="186" actId="478"/>
          <ac:spMkLst>
            <pc:docMk/>
            <pc:sldMk cId="3217882375" sldId="262"/>
            <ac:spMk id="4" creationId="{3C7B9126-6A8D-40F2-03FB-D5A9926B1785}"/>
          </ac:spMkLst>
        </pc:spChg>
        <pc:spChg chg="del mod">
          <ac:chgData name="Weijland - van Bavel, A.J.W. (Anouk)" userId="7a50a85a-9521-44d8-b8c5-5e3dbd63d9ca" providerId="ADAL" clId="{51E9149E-B391-4527-B711-1BF7759DCC3C}" dt="2025-02-18T15:13:20.158" v="189" actId="478"/>
          <ac:spMkLst>
            <pc:docMk/>
            <pc:sldMk cId="3217882375" sldId="262"/>
            <ac:spMk id="5" creationId="{7B9C31D3-91A8-EA6B-EA75-BB18C307BEA2}"/>
          </ac:spMkLst>
        </pc:spChg>
      </pc:sldChg>
      <pc:sldChg chg="del">
        <pc:chgData name="Weijland - van Bavel, A.J.W. (Anouk)" userId="7a50a85a-9521-44d8-b8c5-5e3dbd63d9ca" providerId="ADAL" clId="{51E9149E-B391-4527-B711-1BF7759DCC3C}" dt="2025-02-18T15:13:58.658" v="205" actId="47"/>
        <pc:sldMkLst>
          <pc:docMk/>
          <pc:sldMk cId="45122582" sldId="263"/>
        </pc:sldMkLst>
      </pc:sldChg>
      <pc:sldChg chg="del">
        <pc:chgData name="Weijland - van Bavel, A.J.W. (Anouk)" userId="7a50a85a-9521-44d8-b8c5-5e3dbd63d9ca" providerId="ADAL" clId="{51E9149E-B391-4527-B711-1BF7759DCC3C}" dt="2025-02-18T15:14:00.557" v="206" actId="47"/>
        <pc:sldMkLst>
          <pc:docMk/>
          <pc:sldMk cId="1849025285" sldId="264"/>
        </pc:sldMkLst>
      </pc:sldChg>
      <pc:sldChg chg="del">
        <pc:chgData name="Weijland - van Bavel, A.J.W. (Anouk)" userId="7a50a85a-9521-44d8-b8c5-5e3dbd63d9ca" providerId="ADAL" clId="{51E9149E-B391-4527-B711-1BF7759DCC3C}" dt="2025-02-18T15:14:01.566" v="207" actId="47"/>
        <pc:sldMkLst>
          <pc:docMk/>
          <pc:sldMk cId="2871651850" sldId="265"/>
        </pc:sldMkLst>
      </pc:sldChg>
      <pc:sldChg chg="del">
        <pc:chgData name="Weijland - van Bavel, A.J.W. (Anouk)" userId="7a50a85a-9521-44d8-b8c5-5e3dbd63d9ca" providerId="ADAL" clId="{51E9149E-B391-4527-B711-1BF7759DCC3C}" dt="2025-02-18T15:14:02.560" v="208" actId="47"/>
        <pc:sldMkLst>
          <pc:docMk/>
          <pc:sldMk cId="2649439325" sldId="266"/>
        </pc:sldMkLst>
      </pc:sldChg>
      <pc:sldChg chg="modSp">
        <pc:chgData name="Weijland - van Bavel, A.J.W. (Anouk)" userId="7a50a85a-9521-44d8-b8c5-5e3dbd63d9ca" providerId="ADAL" clId="{51E9149E-B391-4527-B711-1BF7759DCC3C}" dt="2025-02-18T15:15:01.692" v="221"/>
        <pc:sldMkLst>
          <pc:docMk/>
          <pc:sldMk cId="1081448059" sldId="267"/>
        </pc:sldMkLst>
        <pc:spChg chg="mod">
          <ac:chgData name="Weijland - van Bavel, A.J.W. (Anouk)" userId="7a50a85a-9521-44d8-b8c5-5e3dbd63d9ca" providerId="ADAL" clId="{51E9149E-B391-4527-B711-1BF7759DCC3C}" dt="2025-02-18T15:15:01.692" v="221"/>
          <ac:spMkLst>
            <pc:docMk/>
            <pc:sldMk cId="1081448059" sldId="267"/>
            <ac:spMk id="2" creationId="{7D0DA9E4-D41C-F97F-7F88-22189F47FA21}"/>
          </ac:spMkLst>
        </pc:spChg>
        <pc:spChg chg="mod">
          <ac:chgData name="Weijland - van Bavel, A.J.W. (Anouk)" userId="7a50a85a-9521-44d8-b8c5-5e3dbd63d9ca" providerId="ADAL" clId="{51E9149E-B391-4527-B711-1BF7759DCC3C}" dt="2025-02-18T15:15:01.692" v="221"/>
          <ac:spMkLst>
            <pc:docMk/>
            <pc:sldMk cId="1081448059" sldId="267"/>
            <ac:spMk id="3" creationId="{BBA0CC98-43C9-5DA2-059B-E69DC9980163}"/>
          </ac:spMkLst>
        </pc:spChg>
      </pc:sldChg>
      <pc:sldChg chg="del">
        <pc:chgData name="Weijland - van Bavel, A.J.W. (Anouk)" userId="7a50a85a-9521-44d8-b8c5-5e3dbd63d9ca" providerId="ADAL" clId="{51E9149E-B391-4527-B711-1BF7759DCC3C}" dt="2025-02-18T15:14:09.821" v="214" actId="47"/>
        <pc:sldMkLst>
          <pc:docMk/>
          <pc:sldMk cId="2529118788" sldId="268"/>
        </pc:sldMkLst>
      </pc:sldChg>
      <pc:sldChg chg="del">
        <pc:chgData name="Weijland - van Bavel, A.J.W. (Anouk)" userId="7a50a85a-9521-44d8-b8c5-5e3dbd63d9ca" providerId="ADAL" clId="{51E9149E-B391-4527-B711-1BF7759DCC3C}" dt="2025-02-18T15:14:04.707" v="209" actId="47"/>
        <pc:sldMkLst>
          <pc:docMk/>
          <pc:sldMk cId="1140911396" sldId="269"/>
        </pc:sldMkLst>
      </pc:sldChg>
      <pc:sldChg chg="del">
        <pc:chgData name="Weijland - van Bavel, A.J.W. (Anouk)" userId="7a50a85a-9521-44d8-b8c5-5e3dbd63d9ca" providerId="ADAL" clId="{51E9149E-B391-4527-B711-1BF7759DCC3C}" dt="2025-02-18T15:14:05.786" v="210" actId="47"/>
        <pc:sldMkLst>
          <pc:docMk/>
          <pc:sldMk cId="2560624905" sldId="270"/>
        </pc:sldMkLst>
      </pc:sldChg>
      <pc:sldChg chg="del">
        <pc:chgData name="Weijland - van Bavel, A.J.W. (Anouk)" userId="7a50a85a-9521-44d8-b8c5-5e3dbd63d9ca" providerId="ADAL" clId="{51E9149E-B391-4527-B711-1BF7759DCC3C}" dt="2025-02-18T15:14:06.660" v="211" actId="47"/>
        <pc:sldMkLst>
          <pc:docMk/>
          <pc:sldMk cId="507461443" sldId="271"/>
        </pc:sldMkLst>
      </pc:sldChg>
      <pc:sldChg chg="del">
        <pc:chgData name="Weijland - van Bavel, A.J.W. (Anouk)" userId="7a50a85a-9521-44d8-b8c5-5e3dbd63d9ca" providerId="ADAL" clId="{51E9149E-B391-4527-B711-1BF7759DCC3C}" dt="2025-02-18T15:14:07.902" v="212" actId="47"/>
        <pc:sldMkLst>
          <pc:docMk/>
          <pc:sldMk cId="2641205851" sldId="272"/>
        </pc:sldMkLst>
      </pc:sldChg>
      <pc:sldChg chg="del">
        <pc:chgData name="Weijland - van Bavel, A.J.W. (Anouk)" userId="7a50a85a-9521-44d8-b8c5-5e3dbd63d9ca" providerId="ADAL" clId="{51E9149E-B391-4527-B711-1BF7759DCC3C}" dt="2025-02-18T15:14:08.764" v="213" actId="47"/>
        <pc:sldMkLst>
          <pc:docMk/>
          <pc:sldMk cId="1447046278" sldId="273"/>
        </pc:sldMkLst>
      </pc:sldChg>
      <pc:sldChg chg="modSp mod">
        <pc:chgData name="Weijland - van Bavel, A.J.W. (Anouk)" userId="7a50a85a-9521-44d8-b8c5-5e3dbd63d9ca" providerId="ADAL" clId="{51E9149E-B391-4527-B711-1BF7759DCC3C}" dt="2025-02-18T15:15:01.692" v="221"/>
        <pc:sldMkLst>
          <pc:docMk/>
          <pc:sldMk cId="3218576272" sldId="275"/>
        </pc:sldMkLst>
        <pc:spChg chg="mod">
          <ac:chgData name="Weijland - van Bavel, A.J.W. (Anouk)" userId="7a50a85a-9521-44d8-b8c5-5e3dbd63d9ca" providerId="ADAL" clId="{51E9149E-B391-4527-B711-1BF7759DCC3C}" dt="2025-02-18T15:15:01.692" v="221"/>
          <ac:spMkLst>
            <pc:docMk/>
            <pc:sldMk cId="3218576272" sldId="275"/>
            <ac:spMk id="2" creationId="{263E1D7C-A912-D568-33CA-70F3B1CEAD52}"/>
          </ac:spMkLst>
        </pc:spChg>
        <pc:spChg chg="mod">
          <ac:chgData name="Weijland - van Bavel, A.J.W. (Anouk)" userId="7a50a85a-9521-44d8-b8c5-5e3dbd63d9ca" providerId="ADAL" clId="{51E9149E-B391-4527-B711-1BF7759DCC3C}" dt="2025-02-18T15:15:01.692" v="221"/>
          <ac:spMkLst>
            <pc:docMk/>
            <pc:sldMk cId="3218576272" sldId="275"/>
            <ac:spMk id="3" creationId="{5E2C912A-B65D-8B33-8E4A-DAC93DD58A51}"/>
          </ac:spMkLst>
        </pc:spChg>
      </pc:sldChg>
      <pc:sldChg chg="modSp mod">
        <pc:chgData name="Weijland - van Bavel, A.J.W. (Anouk)" userId="7a50a85a-9521-44d8-b8c5-5e3dbd63d9ca" providerId="ADAL" clId="{51E9149E-B391-4527-B711-1BF7759DCC3C}" dt="2025-02-18T15:15:01.692" v="221"/>
        <pc:sldMkLst>
          <pc:docMk/>
          <pc:sldMk cId="2607244120" sldId="276"/>
        </pc:sldMkLst>
        <pc:spChg chg="mod">
          <ac:chgData name="Weijland - van Bavel, A.J.W. (Anouk)" userId="7a50a85a-9521-44d8-b8c5-5e3dbd63d9ca" providerId="ADAL" clId="{51E9149E-B391-4527-B711-1BF7759DCC3C}" dt="2025-02-18T15:15:01.692" v="221"/>
          <ac:spMkLst>
            <pc:docMk/>
            <pc:sldMk cId="2607244120" sldId="276"/>
            <ac:spMk id="2" creationId="{263E1D7C-A912-D568-33CA-70F3B1CEAD52}"/>
          </ac:spMkLst>
        </pc:spChg>
      </pc:sldChg>
      <pc:sldChg chg="modSp">
        <pc:chgData name="Weijland - van Bavel, A.J.W. (Anouk)" userId="7a50a85a-9521-44d8-b8c5-5e3dbd63d9ca" providerId="ADAL" clId="{51E9149E-B391-4527-B711-1BF7759DCC3C}" dt="2025-02-18T15:15:01.692" v="221"/>
        <pc:sldMkLst>
          <pc:docMk/>
          <pc:sldMk cId="2022688482" sldId="277"/>
        </pc:sldMkLst>
        <pc:spChg chg="mod">
          <ac:chgData name="Weijland - van Bavel, A.J.W. (Anouk)" userId="7a50a85a-9521-44d8-b8c5-5e3dbd63d9ca" providerId="ADAL" clId="{51E9149E-B391-4527-B711-1BF7759DCC3C}" dt="2025-02-18T15:15:01.692" v="221"/>
          <ac:spMkLst>
            <pc:docMk/>
            <pc:sldMk cId="2022688482" sldId="277"/>
            <ac:spMk id="2" creationId="{263E1D7C-A912-D568-33CA-70F3B1CEAD52}"/>
          </ac:spMkLst>
        </pc:spChg>
        <pc:spChg chg="mod">
          <ac:chgData name="Weijland - van Bavel, A.J.W. (Anouk)" userId="7a50a85a-9521-44d8-b8c5-5e3dbd63d9ca" providerId="ADAL" clId="{51E9149E-B391-4527-B711-1BF7759DCC3C}" dt="2025-02-18T15:15:01.692" v="221"/>
          <ac:spMkLst>
            <pc:docMk/>
            <pc:sldMk cId="2022688482" sldId="277"/>
            <ac:spMk id="3" creationId="{5E2C912A-B65D-8B33-8E4A-DAC93DD58A51}"/>
          </ac:spMkLst>
        </pc:spChg>
      </pc:sldChg>
      <pc:sldChg chg="modSp">
        <pc:chgData name="Weijland - van Bavel, A.J.W. (Anouk)" userId="7a50a85a-9521-44d8-b8c5-5e3dbd63d9ca" providerId="ADAL" clId="{51E9149E-B391-4527-B711-1BF7759DCC3C}" dt="2025-02-18T15:15:01.692" v="221"/>
        <pc:sldMkLst>
          <pc:docMk/>
          <pc:sldMk cId="1482113361" sldId="278"/>
        </pc:sldMkLst>
        <pc:spChg chg="mod">
          <ac:chgData name="Weijland - van Bavel, A.J.W. (Anouk)" userId="7a50a85a-9521-44d8-b8c5-5e3dbd63d9ca" providerId="ADAL" clId="{51E9149E-B391-4527-B711-1BF7759DCC3C}" dt="2025-02-18T15:15:01.692" v="221"/>
          <ac:spMkLst>
            <pc:docMk/>
            <pc:sldMk cId="1482113361" sldId="278"/>
            <ac:spMk id="2" creationId="{263E1D7C-A912-D568-33CA-70F3B1CEAD52}"/>
          </ac:spMkLst>
        </pc:spChg>
        <pc:spChg chg="mod">
          <ac:chgData name="Weijland - van Bavel, A.J.W. (Anouk)" userId="7a50a85a-9521-44d8-b8c5-5e3dbd63d9ca" providerId="ADAL" clId="{51E9149E-B391-4527-B711-1BF7759DCC3C}" dt="2025-02-18T15:15:01.692" v="221"/>
          <ac:spMkLst>
            <pc:docMk/>
            <pc:sldMk cId="1482113361" sldId="278"/>
            <ac:spMk id="3" creationId="{5E2C912A-B65D-8B33-8E4A-DAC93DD58A51}"/>
          </ac:spMkLst>
        </pc:spChg>
      </pc:sldChg>
      <pc:sldChg chg="modSp">
        <pc:chgData name="Weijland - van Bavel, A.J.W. (Anouk)" userId="7a50a85a-9521-44d8-b8c5-5e3dbd63d9ca" providerId="ADAL" clId="{51E9149E-B391-4527-B711-1BF7759DCC3C}" dt="2025-02-18T15:15:01.692" v="221"/>
        <pc:sldMkLst>
          <pc:docMk/>
          <pc:sldMk cId="1157475698" sldId="279"/>
        </pc:sldMkLst>
        <pc:spChg chg="mod">
          <ac:chgData name="Weijland - van Bavel, A.J.W. (Anouk)" userId="7a50a85a-9521-44d8-b8c5-5e3dbd63d9ca" providerId="ADAL" clId="{51E9149E-B391-4527-B711-1BF7759DCC3C}" dt="2025-02-18T15:15:01.692" v="221"/>
          <ac:spMkLst>
            <pc:docMk/>
            <pc:sldMk cId="1157475698" sldId="279"/>
            <ac:spMk id="2" creationId="{B6832D82-BAE9-7DCE-0B4B-E7D22009828B}"/>
          </ac:spMkLst>
        </pc:spChg>
        <pc:spChg chg="mod">
          <ac:chgData name="Weijland - van Bavel, A.J.W. (Anouk)" userId="7a50a85a-9521-44d8-b8c5-5e3dbd63d9ca" providerId="ADAL" clId="{51E9149E-B391-4527-B711-1BF7759DCC3C}" dt="2025-02-18T15:15:01.692" v="221"/>
          <ac:spMkLst>
            <pc:docMk/>
            <pc:sldMk cId="1157475698" sldId="279"/>
            <ac:spMk id="3" creationId="{7A40C9AC-86A6-6C19-62E2-9AE7A7CBFFF3}"/>
          </ac:spMkLst>
        </pc:spChg>
      </pc:sldChg>
      <pc:sldChg chg="modSp">
        <pc:chgData name="Weijland - van Bavel, A.J.W. (Anouk)" userId="7a50a85a-9521-44d8-b8c5-5e3dbd63d9ca" providerId="ADAL" clId="{51E9149E-B391-4527-B711-1BF7759DCC3C}" dt="2025-02-18T15:15:01.692" v="221"/>
        <pc:sldMkLst>
          <pc:docMk/>
          <pc:sldMk cId="3097951347" sldId="280"/>
        </pc:sldMkLst>
        <pc:spChg chg="mod">
          <ac:chgData name="Weijland - van Bavel, A.J.W. (Anouk)" userId="7a50a85a-9521-44d8-b8c5-5e3dbd63d9ca" providerId="ADAL" clId="{51E9149E-B391-4527-B711-1BF7759DCC3C}" dt="2025-02-18T15:15:01.692" v="221"/>
          <ac:spMkLst>
            <pc:docMk/>
            <pc:sldMk cId="3097951347" sldId="280"/>
            <ac:spMk id="2" creationId="{DB131608-D1E5-250C-A8A4-62D19617D0E3}"/>
          </ac:spMkLst>
        </pc:spChg>
      </pc:sldChg>
      <pc:sldChg chg="modSp">
        <pc:chgData name="Weijland - van Bavel, A.J.W. (Anouk)" userId="7a50a85a-9521-44d8-b8c5-5e3dbd63d9ca" providerId="ADAL" clId="{51E9149E-B391-4527-B711-1BF7759DCC3C}" dt="2025-02-18T15:15:01.692" v="221"/>
        <pc:sldMkLst>
          <pc:docMk/>
          <pc:sldMk cId="1103249226" sldId="281"/>
        </pc:sldMkLst>
        <pc:spChg chg="mod">
          <ac:chgData name="Weijland - van Bavel, A.J.W. (Anouk)" userId="7a50a85a-9521-44d8-b8c5-5e3dbd63d9ca" providerId="ADAL" clId="{51E9149E-B391-4527-B711-1BF7759DCC3C}" dt="2025-02-18T15:15:01.692" v="221"/>
          <ac:spMkLst>
            <pc:docMk/>
            <pc:sldMk cId="1103249226" sldId="281"/>
            <ac:spMk id="2" creationId="{7D0DA9E4-D41C-F97F-7F88-22189F47FA21}"/>
          </ac:spMkLst>
        </pc:spChg>
        <pc:spChg chg="mod">
          <ac:chgData name="Weijland - van Bavel, A.J.W. (Anouk)" userId="7a50a85a-9521-44d8-b8c5-5e3dbd63d9ca" providerId="ADAL" clId="{51E9149E-B391-4527-B711-1BF7759DCC3C}" dt="2025-02-18T15:15:01.692" v="221"/>
          <ac:spMkLst>
            <pc:docMk/>
            <pc:sldMk cId="1103249226" sldId="281"/>
            <ac:spMk id="3" creationId="{BBA0CC98-43C9-5DA2-059B-E69DC9980163}"/>
          </ac:spMkLst>
        </pc:spChg>
      </pc:sldChg>
      <pc:sldChg chg="modSp add mod">
        <pc:chgData name="Weijland - van Bavel, A.J.W. (Anouk)" userId="7a50a85a-9521-44d8-b8c5-5e3dbd63d9ca" providerId="ADAL" clId="{51E9149E-B391-4527-B711-1BF7759DCC3C}" dt="2025-02-18T15:15:01.692" v="221"/>
        <pc:sldMkLst>
          <pc:docMk/>
          <pc:sldMk cId="4118336286" sldId="282"/>
        </pc:sldMkLst>
        <pc:spChg chg="mod">
          <ac:chgData name="Weijland - van Bavel, A.J.W. (Anouk)" userId="7a50a85a-9521-44d8-b8c5-5e3dbd63d9ca" providerId="ADAL" clId="{51E9149E-B391-4527-B711-1BF7759DCC3C}" dt="2025-02-18T15:12:21.861" v="176"/>
          <ac:spMkLst>
            <pc:docMk/>
            <pc:sldMk cId="4118336286" sldId="282"/>
            <ac:spMk id="2" creationId="{263E1D7C-A912-D568-33CA-70F3B1CEAD52}"/>
          </ac:spMkLst>
        </pc:spChg>
        <pc:spChg chg="mod">
          <ac:chgData name="Weijland - van Bavel, A.J.W. (Anouk)" userId="7a50a85a-9521-44d8-b8c5-5e3dbd63d9ca" providerId="ADAL" clId="{51E9149E-B391-4527-B711-1BF7759DCC3C}" dt="2025-02-18T15:15:01.692" v="221"/>
          <ac:spMkLst>
            <pc:docMk/>
            <pc:sldMk cId="4118336286" sldId="282"/>
            <ac:spMk id="3" creationId="{5E2C912A-B65D-8B33-8E4A-DAC93DD58A51}"/>
          </ac:spMkLst>
        </pc:spChg>
      </pc:sldChg>
      <pc:sldChg chg="modSp add mod">
        <pc:chgData name="Weijland - van Bavel, A.J.W. (Anouk)" userId="7a50a85a-9521-44d8-b8c5-5e3dbd63d9ca" providerId="ADAL" clId="{51E9149E-B391-4527-B711-1BF7759DCC3C}" dt="2025-02-18T15:15:01.692" v="221"/>
        <pc:sldMkLst>
          <pc:docMk/>
          <pc:sldMk cId="1658547655" sldId="283"/>
        </pc:sldMkLst>
        <pc:spChg chg="mod">
          <ac:chgData name="Weijland - van Bavel, A.J.W. (Anouk)" userId="7a50a85a-9521-44d8-b8c5-5e3dbd63d9ca" providerId="ADAL" clId="{51E9149E-B391-4527-B711-1BF7759DCC3C}" dt="2025-02-18T15:12:27.576" v="180" actId="20577"/>
          <ac:spMkLst>
            <pc:docMk/>
            <pc:sldMk cId="1658547655" sldId="283"/>
            <ac:spMk id="2" creationId="{263E1D7C-A912-D568-33CA-70F3B1CEAD52}"/>
          </ac:spMkLst>
        </pc:spChg>
        <pc:spChg chg="mod">
          <ac:chgData name="Weijland - van Bavel, A.J.W. (Anouk)" userId="7a50a85a-9521-44d8-b8c5-5e3dbd63d9ca" providerId="ADAL" clId="{51E9149E-B391-4527-B711-1BF7759DCC3C}" dt="2025-02-18T15:15:01.692" v="221"/>
          <ac:spMkLst>
            <pc:docMk/>
            <pc:sldMk cId="1658547655" sldId="283"/>
            <ac:spMk id="3" creationId="{5E2C912A-B65D-8B33-8E4A-DAC93DD58A51}"/>
          </ac:spMkLst>
        </pc:spChg>
      </pc:sldChg>
      <pc:sldChg chg="modSp add mod">
        <pc:chgData name="Weijland - van Bavel, A.J.W. (Anouk)" userId="7a50a85a-9521-44d8-b8c5-5e3dbd63d9ca" providerId="ADAL" clId="{51E9149E-B391-4527-B711-1BF7759DCC3C}" dt="2025-02-18T15:13:43.646" v="203" actId="20577"/>
        <pc:sldMkLst>
          <pc:docMk/>
          <pc:sldMk cId="1840625571" sldId="284"/>
        </pc:sldMkLst>
        <pc:spChg chg="mod">
          <ac:chgData name="Weijland - van Bavel, A.J.W. (Anouk)" userId="7a50a85a-9521-44d8-b8c5-5e3dbd63d9ca" providerId="ADAL" clId="{51E9149E-B391-4527-B711-1BF7759DCC3C}" dt="2025-02-18T15:13:43.646" v="203" actId="20577"/>
          <ac:spMkLst>
            <pc:docMk/>
            <pc:sldMk cId="1840625571" sldId="284"/>
            <ac:spMk id="2" creationId="{F7E0F832-C286-FE95-FCBD-029FC6E6D50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grpSp>
        <p:nvGrpSpPr>
          <p:cNvPr id="171" name="Groep 170">
            <a:extLst>
              <a:ext uri="{FF2B5EF4-FFF2-40B4-BE49-F238E27FC236}">
                <a16:creationId xmlns:a16="http://schemas.microsoft.com/office/drawing/2014/main" id="{ED9A86B5-B34F-1D6B-2C5A-200BCE266E30}"/>
              </a:ext>
            </a:extLst>
          </p:cNvPr>
          <p:cNvGrpSpPr/>
          <p:nvPr userDrawn="1"/>
        </p:nvGrpSpPr>
        <p:grpSpPr>
          <a:xfrm>
            <a:off x="8590894" y="3302468"/>
            <a:ext cx="3601106" cy="3555532"/>
            <a:chOff x="8590894" y="3302468"/>
            <a:chExt cx="3601106" cy="3555532"/>
          </a:xfrm>
        </p:grpSpPr>
        <p:sp>
          <p:nvSpPr>
            <p:cNvPr id="70" name="Vrije vorm: vorm 69">
              <a:extLst>
                <a:ext uri="{FF2B5EF4-FFF2-40B4-BE49-F238E27FC236}">
                  <a16:creationId xmlns:a16="http://schemas.microsoft.com/office/drawing/2014/main" id="{0727302A-2F46-13B1-69AF-EF5603D6310A}"/>
                </a:ext>
              </a:extLst>
            </p:cNvPr>
            <p:cNvSpPr/>
            <p:nvPr/>
          </p:nvSpPr>
          <p:spPr>
            <a:xfrm>
              <a:off x="8590894" y="3302468"/>
              <a:ext cx="3596368" cy="3555532"/>
            </a:xfrm>
            <a:custGeom>
              <a:avLst/>
              <a:gdLst>
                <a:gd name="connsiteX0" fmla="*/ 0 w 3596368"/>
                <a:gd name="connsiteY0" fmla="*/ 2230589 h 3555532"/>
                <a:gd name="connsiteX1" fmla="*/ 1324944 w 3596368"/>
                <a:gd name="connsiteY1" fmla="*/ 3555533 h 3555532"/>
                <a:gd name="connsiteX2" fmla="*/ 3596368 w 3596368"/>
                <a:gd name="connsiteY2" fmla="*/ 3555533 h 3555532"/>
                <a:gd name="connsiteX3" fmla="*/ 3596368 w 3596368"/>
                <a:gd name="connsiteY3" fmla="*/ 1365908 h 3555532"/>
                <a:gd name="connsiteX4" fmla="*/ 2230460 w 3596368"/>
                <a:gd name="connsiteY4" fmla="*/ 0 h 3555532"/>
                <a:gd name="connsiteX5" fmla="*/ 0 w 3596368"/>
                <a:gd name="connsiteY5" fmla="*/ 2230589 h 355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6368" h="3555532">
                  <a:moveTo>
                    <a:pt x="0" y="2230589"/>
                  </a:moveTo>
                  <a:lnTo>
                    <a:pt x="1324944" y="3555533"/>
                  </a:lnTo>
                  <a:lnTo>
                    <a:pt x="3596368" y="3555533"/>
                  </a:lnTo>
                  <a:lnTo>
                    <a:pt x="3596368" y="1365908"/>
                  </a:lnTo>
                  <a:lnTo>
                    <a:pt x="2230460" y="0"/>
                  </a:lnTo>
                  <a:lnTo>
                    <a:pt x="0" y="2230589"/>
                  </a:lnTo>
                  <a:close/>
                </a:path>
              </a:pathLst>
            </a:custGeom>
            <a:solidFill>
              <a:srgbClr val="FFFFFF"/>
            </a:solidFill>
            <a:ln w="0" cap="flat">
              <a:noFill/>
              <a:prstDash val="solid"/>
              <a:miter/>
            </a:ln>
          </p:spPr>
          <p:txBody>
            <a:bodyPr rtlCol="0" anchor="ctr">
              <a:noAutofit/>
            </a:bodyPr>
            <a:lstStyle/>
            <a:p>
              <a:endParaRPr lang="nl-NL"/>
            </a:p>
          </p:txBody>
        </p:sp>
        <p:grpSp>
          <p:nvGrpSpPr>
            <p:cNvPr id="169" name="Groep 168">
              <a:extLst>
                <a:ext uri="{FF2B5EF4-FFF2-40B4-BE49-F238E27FC236}">
                  <a16:creationId xmlns:a16="http://schemas.microsoft.com/office/drawing/2014/main" id="{E3A7BD22-1D36-12FF-4EF9-E98CA9248194}"/>
                </a:ext>
              </a:extLst>
            </p:cNvPr>
            <p:cNvGrpSpPr/>
            <p:nvPr userDrawn="1"/>
          </p:nvGrpSpPr>
          <p:grpSpPr>
            <a:xfrm>
              <a:off x="10180318" y="5306105"/>
              <a:ext cx="1278638" cy="1096847"/>
              <a:chOff x="10180318" y="5306105"/>
              <a:chExt cx="1278638" cy="1096847"/>
            </a:xfrm>
            <a:solidFill>
              <a:schemeClr val="tx2"/>
            </a:solidFill>
          </p:grpSpPr>
          <p:sp>
            <p:nvSpPr>
              <p:cNvPr id="71" name="Vrije vorm: vorm 70">
                <a:extLst>
                  <a:ext uri="{FF2B5EF4-FFF2-40B4-BE49-F238E27FC236}">
                    <a16:creationId xmlns:a16="http://schemas.microsoft.com/office/drawing/2014/main" id="{3DBE0C0F-960A-0BCF-8148-71BBF9E6307A}"/>
                  </a:ext>
                </a:extLst>
              </p:cNvPr>
              <p:cNvSpPr/>
              <p:nvPr/>
            </p:nvSpPr>
            <p:spPr>
              <a:xfrm>
                <a:off x="10180318" y="5985815"/>
                <a:ext cx="154693" cy="178355"/>
              </a:xfrm>
              <a:custGeom>
                <a:avLst/>
                <a:gdLst>
                  <a:gd name="connsiteX0" fmla="*/ 89178 w 154693"/>
                  <a:gd name="connsiteY0" fmla="*/ 111440 h 178355"/>
                  <a:gd name="connsiteX1" fmla="*/ 89178 w 154693"/>
                  <a:gd name="connsiteY1" fmla="*/ 86379 h 178355"/>
                  <a:gd name="connsiteX2" fmla="*/ 154693 w 154693"/>
                  <a:gd name="connsiteY2" fmla="*/ 86379 h 178355"/>
                  <a:gd name="connsiteX3" fmla="*/ 154693 w 154693"/>
                  <a:gd name="connsiteY3" fmla="*/ 99864 h 178355"/>
                  <a:gd name="connsiteX4" fmla="*/ 81290 w 154693"/>
                  <a:gd name="connsiteY4" fmla="*/ 178355 h 178355"/>
                  <a:gd name="connsiteX5" fmla="*/ 0 w 154693"/>
                  <a:gd name="connsiteY5" fmla="*/ 89177 h 178355"/>
                  <a:gd name="connsiteX6" fmla="*/ 80145 w 154693"/>
                  <a:gd name="connsiteY6" fmla="*/ 0 h 178355"/>
                  <a:gd name="connsiteX7" fmla="*/ 151004 w 154693"/>
                  <a:gd name="connsiteY7" fmla="*/ 56865 h 178355"/>
                  <a:gd name="connsiteX8" fmla="*/ 121745 w 154693"/>
                  <a:gd name="connsiteY8" fmla="*/ 56865 h 178355"/>
                  <a:gd name="connsiteX9" fmla="*/ 80145 w 154693"/>
                  <a:gd name="connsiteY9" fmla="*/ 26461 h 178355"/>
                  <a:gd name="connsiteX10" fmla="*/ 29514 w 154693"/>
                  <a:gd name="connsiteY10" fmla="*/ 89177 h 178355"/>
                  <a:gd name="connsiteX11" fmla="*/ 81290 w 154693"/>
                  <a:gd name="connsiteY11" fmla="*/ 152403 h 178355"/>
                  <a:gd name="connsiteX12" fmla="*/ 126833 w 154693"/>
                  <a:gd name="connsiteY12" fmla="*/ 111313 h 178355"/>
                  <a:gd name="connsiteX13" fmla="*/ 89178 w 154693"/>
                  <a:gd name="connsiteY13" fmla="*/ 111313 h 17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4693" h="178355">
                    <a:moveTo>
                      <a:pt x="89178" y="111440"/>
                    </a:moveTo>
                    <a:lnTo>
                      <a:pt x="89178" y="86379"/>
                    </a:lnTo>
                    <a:lnTo>
                      <a:pt x="154693" y="86379"/>
                    </a:lnTo>
                    <a:lnTo>
                      <a:pt x="154693" y="99864"/>
                    </a:lnTo>
                    <a:cubicBezTo>
                      <a:pt x="154693" y="147696"/>
                      <a:pt x="123525" y="178355"/>
                      <a:pt x="81290" y="178355"/>
                    </a:cubicBezTo>
                    <a:cubicBezTo>
                      <a:pt x="34857" y="178355"/>
                      <a:pt x="0" y="142354"/>
                      <a:pt x="0" y="89177"/>
                    </a:cubicBezTo>
                    <a:cubicBezTo>
                      <a:pt x="0" y="36002"/>
                      <a:pt x="35111" y="0"/>
                      <a:pt x="80145" y="0"/>
                    </a:cubicBezTo>
                    <a:cubicBezTo>
                      <a:pt x="119836" y="0"/>
                      <a:pt x="144261" y="22517"/>
                      <a:pt x="151004" y="56865"/>
                    </a:cubicBezTo>
                    <a:lnTo>
                      <a:pt x="121745" y="56865"/>
                    </a:lnTo>
                    <a:cubicBezTo>
                      <a:pt x="114747" y="38291"/>
                      <a:pt x="103171" y="26461"/>
                      <a:pt x="80145" y="26461"/>
                    </a:cubicBezTo>
                    <a:cubicBezTo>
                      <a:pt x="49486" y="26461"/>
                      <a:pt x="29514" y="52667"/>
                      <a:pt x="29514" y="89177"/>
                    </a:cubicBezTo>
                    <a:cubicBezTo>
                      <a:pt x="29514" y="125689"/>
                      <a:pt x="49232" y="152403"/>
                      <a:pt x="81290" y="152403"/>
                    </a:cubicBezTo>
                    <a:cubicBezTo>
                      <a:pt x="107497" y="152403"/>
                      <a:pt x="123144" y="135484"/>
                      <a:pt x="126833" y="111313"/>
                    </a:cubicBezTo>
                    <a:lnTo>
                      <a:pt x="89178" y="111313"/>
                    </a:lnTo>
                    <a:close/>
                  </a:path>
                </a:pathLst>
              </a:custGeom>
              <a:grp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F03B04A8-C9F6-ED07-7274-CABAFF510D8A}"/>
                  </a:ext>
                </a:extLst>
              </p:cNvPr>
              <p:cNvSpPr/>
              <p:nvPr/>
            </p:nvSpPr>
            <p:spPr>
              <a:xfrm>
                <a:off x="10368596" y="5988741"/>
                <a:ext cx="112712" cy="172630"/>
              </a:xfrm>
              <a:custGeom>
                <a:avLst/>
                <a:gdLst>
                  <a:gd name="connsiteX0" fmla="*/ 112712 w 112712"/>
                  <a:gd name="connsiteY0" fmla="*/ 0 h 172630"/>
                  <a:gd name="connsiteX1" fmla="*/ 112712 w 112712"/>
                  <a:gd name="connsiteY1" fmla="*/ 25825 h 172630"/>
                  <a:gd name="connsiteX2" fmla="*/ 28751 w 112712"/>
                  <a:gd name="connsiteY2" fmla="*/ 25825 h 172630"/>
                  <a:gd name="connsiteX3" fmla="*/ 28751 w 112712"/>
                  <a:gd name="connsiteY3" fmla="*/ 71495 h 172630"/>
                  <a:gd name="connsiteX4" fmla="*/ 104952 w 112712"/>
                  <a:gd name="connsiteY4" fmla="*/ 71495 h 172630"/>
                  <a:gd name="connsiteX5" fmla="*/ 104952 w 112712"/>
                  <a:gd name="connsiteY5" fmla="*/ 97065 h 172630"/>
                  <a:gd name="connsiteX6" fmla="*/ 28751 w 112712"/>
                  <a:gd name="connsiteY6" fmla="*/ 97065 h 172630"/>
                  <a:gd name="connsiteX7" fmla="*/ 28751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751" y="25825"/>
                    </a:lnTo>
                    <a:lnTo>
                      <a:pt x="28751" y="71495"/>
                    </a:lnTo>
                    <a:lnTo>
                      <a:pt x="104952" y="71495"/>
                    </a:lnTo>
                    <a:lnTo>
                      <a:pt x="104952" y="97065"/>
                    </a:lnTo>
                    <a:lnTo>
                      <a:pt x="28751" y="97065"/>
                    </a:lnTo>
                    <a:lnTo>
                      <a:pt x="28751"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163B72A1-3576-1AB2-563F-555CE18E40DF}"/>
                  </a:ext>
                </a:extLst>
              </p:cNvPr>
              <p:cNvSpPr/>
              <p:nvPr/>
            </p:nvSpPr>
            <p:spPr>
              <a:xfrm>
                <a:off x="10516165" y="5988741"/>
                <a:ext cx="170723" cy="172630"/>
              </a:xfrm>
              <a:custGeom>
                <a:avLst/>
                <a:gdLst>
                  <a:gd name="connsiteX0" fmla="*/ 75438 w 170723"/>
                  <a:gd name="connsiteY0" fmla="*/ 172631 h 172630"/>
                  <a:gd name="connsiteX1" fmla="*/ 27860 w 170723"/>
                  <a:gd name="connsiteY1" fmla="*/ 52540 h 172630"/>
                  <a:gd name="connsiteX2" fmla="*/ 27860 w 170723"/>
                  <a:gd name="connsiteY2" fmla="*/ 172631 h 172630"/>
                  <a:gd name="connsiteX3" fmla="*/ 0 w 170723"/>
                  <a:gd name="connsiteY3" fmla="*/ 172631 h 172630"/>
                  <a:gd name="connsiteX4" fmla="*/ 0 w 170723"/>
                  <a:gd name="connsiteY4" fmla="*/ 0 h 172630"/>
                  <a:gd name="connsiteX5" fmla="*/ 33585 w 170723"/>
                  <a:gd name="connsiteY5" fmla="*/ 0 h 172630"/>
                  <a:gd name="connsiteX6" fmla="*/ 86125 w 170723"/>
                  <a:gd name="connsiteY6" fmla="*/ 132686 h 172630"/>
                  <a:gd name="connsiteX7" fmla="*/ 138156 w 170723"/>
                  <a:gd name="connsiteY7" fmla="*/ 0 h 172630"/>
                  <a:gd name="connsiteX8" fmla="*/ 170723 w 170723"/>
                  <a:gd name="connsiteY8" fmla="*/ 0 h 172630"/>
                  <a:gd name="connsiteX9" fmla="*/ 170723 w 170723"/>
                  <a:gd name="connsiteY9" fmla="*/ 172631 h 172630"/>
                  <a:gd name="connsiteX10" fmla="*/ 142608 w 170723"/>
                  <a:gd name="connsiteY10" fmla="*/ 172631 h 172630"/>
                  <a:gd name="connsiteX11" fmla="*/ 142608 w 170723"/>
                  <a:gd name="connsiteY11" fmla="*/ 52540 h 172630"/>
                  <a:gd name="connsiteX12" fmla="*/ 96175 w 170723"/>
                  <a:gd name="connsiteY12" fmla="*/ 172631 h 172630"/>
                  <a:gd name="connsiteX13" fmla="*/ 75438 w 170723"/>
                  <a:gd name="connsiteY13"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723" h="172630">
                    <a:moveTo>
                      <a:pt x="75438" y="172631"/>
                    </a:moveTo>
                    <a:lnTo>
                      <a:pt x="27860" y="52540"/>
                    </a:lnTo>
                    <a:lnTo>
                      <a:pt x="27860" y="172631"/>
                    </a:lnTo>
                    <a:lnTo>
                      <a:pt x="0" y="172631"/>
                    </a:lnTo>
                    <a:lnTo>
                      <a:pt x="0" y="0"/>
                    </a:lnTo>
                    <a:lnTo>
                      <a:pt x="33585" y="0"/>
                    </a:lnTo>
                    <a:lnTo>
                      <a:pt x="86125" y="132686"/>
                    </a:lnTo>
                    <a:lnTo>
                      <a:pt x="138156" y="0"/>
                    </a:lnTo>
                    <a:lnTo>
                      <a:pt x="170723" y="0"/>
                    </a:lnTo>
                    <a:lnTo>
                      <a:pt x="170723" y="172631"/>
                    </a:lnTo>
                    <a:lnTo>
                      <a:pt x="142608" y="172631"/>
                    </a:lnTo>
                    <a:lnTo>
                      <a:pt x="142608" y="52540"/>
                    </a:lnTo>
                    <a:lnTo>
                      <a:pt x="96175" y="172631"/>
                    </a:lnTo>
                    <a:lnTo>
                      <a:pt x="75438" y="172631"/>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B9656E35-1B3F-1080-F65B-F3723E91256F}"/>
                  </a:ext>
                </a:extLst>
              </p:cNvPr>
              <p:cNvSpPr/>
              <p:nvPr/>
            </p:nvSpPr>
            <p:spPr>
              <a:xfrm>
                <a:off x="10729250"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84EF569-811B-CF0D-8557-45AA273B0B6D}"/>
                  </a:ext>
                </a:extLst>
              </p:cNvPr>
              <p:cNvSpPr/>
              <p:nvPr/>
            </p:nvSpPr>
            <p:spPr>
              <a:xfrm>
                <a:off x="10876820" y="5988741"/>
                <a:ext cx="112712" cy="172630"/>
              </a:xfrm>
              <a:custGeom>
                <a:avLst/>
                <a:gdLst>
                  <a:gd name="connsiteX0" fmla="*/ 112712 w 112712"/>
                  <a:gd name="connsiteY0" fmla="*/ 0 h 172630"/>
                  <a:gd name="connsiteX1" fmla="*/ 112712 w 112712"/>
                  <a:gd name="connsiteY1" fmla="*/ 25825 h 172630"/>
                  <a:gd name="connsiteX2" fmla="*/ 28623 w 112712"/>
                  <a:gd name="connsiteY2" fmla="*/ 25825 h 172630"/>
                  <a:gd name="connsiteX3" fmla="*/ 28623 w 112712"/>
                  <a:gd name="connsiteY3" fmla="*/ 71495 h 172630"/>
                  <a:gd name="connsiteX4" fmla="*/ 104825 w 112712"/>
                  <a:gd name="connsiteY4" fmla="*/ 71495 h 172630"/>
                  <a:gd name="connsiteX5" fmla="*/ 104825 w 112712"/>
                  <a:gd name="connsiteY5" fmla="*/ 97065 h 172630"/>
                  <a:gd name="connsiteX6" fmla="*/ 28623 w 112712"/>
                  <a:gd name="connsiteY6" fmla="*/ 97065 h 172630"/>
                  <a:gd name="connsiteX7" fmla="*/ 28623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623" y="25825"/>
                    </a:lnTo>
                    <a:lnTo>
                      <a:pt x="28623" y="71495"/>
                    </a:lnTo>
                    <a:lnTo>
                      <a:pt x="104825" y="71495"/>
                    </a:lnTo>
                    <a:lnTo>
                      <a:pt x="104825" y="97065"/>
                    </a:lnTo>
                    <a:lnTo>
                      <a:pt x="28623" y="97065"/>
                    </a:lnTo>
                    <a:lnTo>
                      <a:pt x="28623"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3F951F71-BF7C-814E-C125-A3F8D6131E0E}"/>
                  </a:ext>
                </a:extLst>
              </p:cNvPr>
              <p:cNvSpPr/>
              <p:nvPr/>
            </p:nvSpPr>
            <p:spPr>
              <a:xfrm>
                <a:off x="11024389" y="5988741"/>
                <a:ext cx="138918" cy="172630"/>
              </a:xfrm>
              <a:custGeom>
                <a:avLst/>
                <a:gdLst>
                  <a:gd name="connsiteX0" fmla="*/ 138919 w 138918"/>
                  <a:gd name="connsiteY0" fmla="*/ 172631 h 172630"/>
                  <a:gd name="connsiteX1" fmla="*/ 116402 w 138918"/>
                  <a:gd name="connsiteY1" fmla="*/ 172631 h 172630"/>
                  <a:gd name="connsiteX2" fmla="*/ 28115 w 138918"/>
                  <a:gd name="connsiteY2" fmla="*/ 46942 h 172630"/>
                  <a:gd name="connsiteX3" fmla="*/ 28115 w 138918"/>
                  <a:gd name="connsiteY3" fmla="*/ 172631 h 172630"/>
                  <a:gd name="connsiteX4" fmla="*/ 0 w 138918"/>
                  <a:gd name="connsiteY4" fmla="*/ 172631 h 172630"/>
                  <a:gd name="connsiteX5" fmla="*/ 0 w 138918"/>
                  <a:gd name="connsiteY5" fmla="*/ 0 h 172630"/>
                  <a:gd name="connsiteX6" fmla="*/ 27605 w 138918"/>
                  <a:gd name="connsiteY6" fmla="*/ 0 h 172630"/>
                  <a:gd name="connsiteX7" fmla="*/ 110805 w 138918"/>
                  <a:gd name="connsiteY7" fmla="*/ 119837 h 172630"/>
                  <a:gd name="connsiteX8" fmla="*/ 110805 w 138918"/>
                  <a:gd name="connsiteY8" fmla="*/ 0 h 172630"/>
                  <a:gd name="connsiteX9" fmla="*/ 138919 w 138918"/>
                  <a:gd name="connsiteY9" fmla="*/ 0 h 172630"/>
                  <a:gd name="connsiteX10" fmla="*/ 138919 w 138918"/>
                  <a:gd name="connsiteY10"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918" h="172630">
                    <a:moveTo>
                      <a:pt x="138919" y="172631"/>
                    </a:moveTo>
                    <a:lnTo>
                      <a:pt x="116402" y="172631"/>
                    </a:lnTo>
                    <a:lnTo>
                      <a:pt x="28115" y="46942"/>
                    </a:lnTo>
                    <a:lnTo>
                      <a:pt x="28115" y="172631"/>
                    </a:lnTo>
                    <a:lnTo>
                      <a:pt x="0" y="172631"/>
                    </a:lnTo>
                    <a:lnTo>
                      <a:pt x="0" y="0"/>
                    </a:lnTo>
                    <a:lnTo>
                      <a:pt x="27605" y="0"/>
                    </a:lnTo>
                    <a:lnTo>
                      <a:pt x="110805" y="119837"/>
                    </a:lnTo>
                    <a:lnTo>
                      <a:pt x="110805" y="0"/>
                    </a:lnTo>
                    <a:lnTo>
                      <a:pt x="138919" y="0"/>
                    </a:lnTo>
                    <a:lnTo>
                      <a:pt x="138919" y="172631"/>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81805298-DD1D-1472-2C61-8045699AC743}"/>
                  </a:ext>
                </a:extLst>
              </p:cNvPr>
              <p:cNvSpPr/>
              <p:nvPr/>
            </p:nvSpPr>
            <p:spPr>
              <a:xfrm>
                <a:off x="11182772" y="5988741"/>
                <a:ext cx="144007" cy="172630"/>
              </a:xfrm>
              <a:custGeom>
                <a:avLst/>
                <a:gdLst>
                  <a:gd name="connsiteX0" fmla="*/ 0 w 144007"/>
                  <a:gd name="connsiteY0" fmla="*/ 0 h 172630"/>
                  <a:gd name="connsiteX1" fmla="*/ 144007 w 144007"/>
                  <a:gd name="connsiteY1" fmla="*/ 0 h 172630"/>
                  <a:gd name="connsiteX2" fmla="*/ 144007 w 144007"/>
                  <a:gd name="connsiteY2" fmla="*/ 25825 h 172630"/>
                  <a:gd name="connsiteX3" fmla="*/ 86633 w 144007"/>
                  <a:gd name="connsiteY3" fmla="*/ 25825 h 172630"/>
                  <a:gd name="connsiteX4" fmla="*/ 86633 w 144007"/>
                  <a:gd name="connsiteY4" fmla="*/ 172631 h 172630"/>
                  <a:gd name="connsiteX5" fmla="*/ 57374 w 144007"/>
                  <a:gd name="connsiteY5" fmla="*/ 172631 h 172630"/>
                  <a:gd name="connsiteX6" fmla="*/ 57374 w 144007"/>
                  <a:gd name="connsiteY6" fmla="*/ 25825 h 172630"/>
                  <a:gd name="connsiteX7" fmla="*/ 0 w 144007"/>
                  <a:gd name="connsiteY7" fmla="*/ 25825 h 172630"/>
                  <a:gd name="connsiteX8" fmla="*/ 0 w 144007"/>
                  <a:gd name="connsiteY8"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07" h="172630">
                    <a:moveTo>
                      <a:pt x="0" y="0"/>
                    </a:moveTo>
                    <a:lnTo>
                      <a:pt x="144007" y="0"/>
                    </a:lnTo>
                    <a:lnTo>
                      <a:pt x="144007" y="25825"/>
                    </a:lnTo>
                    <a:lnTo>
                      <a:pt x="86633" y="25825"/>
                    </a:lnTo>
                    <a:lnTo>
                      <a:pt x="86633" y="172631"/>
                    </a:lnTo>
                    <a:lnTo>
                      <a:pt x="57374" y="172631"/>
                    </a:lnTo>
                    <a:lnTo>
                      <a:pt x="57374" y="25825"/>
                    </a:lnTo>
                    <a:lnTo>
                      <a:pt x="0" y="25825"/>
                    </a:lnTo>
                    <a:lnTo>
                      <a:pt x="0" y="0"/>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70161B14-BF22-3551-82ED-F0C8FC2CBA17}"/>
                  </a:ext>
                </a:extLst>
              </p:cNvPr>
              <p:cNvSpPr/>
              <p:nvPr/>
            </p:nvSpPr>
            <p:spPr>
              <a:xfrm>
                <a:off x="11346243"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grpSp>
            <p:nvGrpSpPr>
              <p:cNvPr id="79" name="Graphic 9">
                <a:extLst>
                  <a:ext uri="{FF2B5EF4-FFF2-40B4-BE49-F238E27FC236}">
                    <a16:creationId xmlns:a16="http://schemas.microsoft.com/office/drawing/2014/main" id="{CD31C00D-8EDE-87D3-7FC0-83B0712F50C2}"/>
                  </a:ext>
                </a:extLst>
              </p:cNvPr>
              <p:cNvGrpSpPr/>
              <p:nvPr/>
            </p:nvGrpSpPr>
            <p:grpSpPr>
              <a:xfrm>
                <a:off x="10432585" y="6230322"/>
                <a:ext cx="314857" cy="172630"/>
                <a:chOff x="10451158" y="6236364"/>
                <a:chExt cx="314857" cy="172630"/>
              </a:xfrm>
              <a:grpFill/>
            </p:grpSpPr>
            <p:sp>
              <p:nvSpPr>
                <p:cNvPr id="111" name="Vrije vorm: vorm 110">
                  <a:extLst>
                    <a:ext uri="{FF2B5EF4-FFF2-40B4-BE49-F238E27FC236}">
                      <a16:creationId xmlns:a16="http://schemas.microsoft.com/office/drawing/2014/main" id="{4065BD09-9AAB-2B29-01D4-EF5FE5D01565}"/>
                    </a:ext>
                  </a:extLst>
                </p:cNvPr>
                <p:cNvSpPr/>
                <p:nvPr/>
              </p:nvSpPr>
              <p:spPr>
                <a:xfrm>
                  <a:off x="10451158" y="6236364"/>
                  <a:ext cx="136629" cy="172630"/>
                </a:xfrm>
                <a:custGeom>
                  <a:avLst/>
                  <a:gdLst>
                    <a:gd name="connsiteX0" fmla="*/ 42999 w 136629"/>
                    <a:gd name="connsiteY0" fmla="*/ 135484 h 172630"/>
                    <a:gd name="connsiteX1" fmla="*/ 73403 w 136629"/>
                    <a:gd name="connsiteY1" fmla="*/ 135484 h 172630"/>
                    <a:gd name="connsiteX2" fmla="*/ 93121 w 136629"/>
                    <a:gd name="connsiteY2" fmla="*/ 118946 h 172630"/>
                    <a:gd name="connsiteX3" fmla="*/ 73403 w 136629"/>
                    <a:gd name="connsiteY3" fmla="*/ 102026 h 172630"/>
                    <a:gd name="connsiteX4" fmla="*/ 42999 w 136629"/>
                    <a:gd name="connsiteY4" fmla="*/ 102026 h 172630"/>
                    <a:gd name="connsiteX5" fmla="*/ 42999 w 136629"/>
                    <a:gd name="connsiteY5" fmla="*/ 135484 h 172630"/>
                    <a:gd name="connsiteX6" fmla="*/ 68824 w 136629"/>
                    <a:gd name="connsiteY6" fmla="*/ 68314 h 172630"/>
                    <a:gd name="connsiteX7" fmla="*/ 89051 w 136629"/>
                    <a:gd name="connsiteY7" fmla="*/ 52540 h 172630"/>
                    <a:gd name="connsiteX8" fmla="*/ 68824 w 136629"/>
                    <a:gd name="connsiteY8" fmla="*/ 37020 h 172630"/>
                    <a:gd name="connsiteX9" fmla="*/ 42999 w 136629"/>
                    <a:gd name="connsiteY9" fmla="*/ 37020 h 172630"/>
                    <a:gd name="connsiteX10" fmla="*/ 42999 w 136629"/>
                    <a:gd name="connsiteY10" fmla="*/ 68187 h 172630"/>
                    <a:gd name="connsiteX11" fmla="*/ 68824 w 136629"/>
                    <a:gd name="connsiteY11" fmla="*/ 68187 h 172630"/>
                    <a:gd name="connsiteX12" fmla="*/ 136630 w 136629"/>
                    <a:gd name="connsiteY12" fmla="*/ 124289 h 172630"/>
                    <a:gd name="connsiteX13" fmla="*/ 79255 w 136629"/>
                    <a:gd name="connsiteY13" fmla="*/ 172631 h 172630"/>
                    <a:gd name="connsiteX14" fmla="*/ 0 w 136629"/>
                    <a:gd name="connsiteY14" fmla="*/ 172631 h 172630"/>
                    <a:gd name="connsiteX15" fmla="*/ 0 w 136629"/>
                    <a:gd name="connsiteY15" fmla="*/ 0 h 172630"/>
                    <a:gd name="connsiteX16" fmla="*/ 73912 w 136629"/>
                    <a:gd name="connsiteY16" fmla="*/ 0 h 172630"/>
                    <a:gd name="connsiteX17" fmla="*/ 131541 w 136629"/>
                    <a:gd name="connsiteY17" fmla="*/ 46942 h 172630"/>
                    <a:gd name="connsiteX18" fmla="*/ 108515 w 136629"/>
                    <a:gd name="connsiteY18" fmla="*/ 83453 h 172630"/>
                    <a:gd name="connsiteX19" fmla="*/ 136630 w 136629"/>
                    <a:gd name="connsiteY19" fmla="*/ 124162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629" h="172630">
                      <a:moveTo>
                        <a:pt x="42999" y="135484"/>
                      </a:moveTo>
                      <a:lnTo>
                        <a:pt x="73403" y="135484"/>
                      </a:lnTo>
                      <a:cubicBezTo>
                        <a:pt x="85997" y="135484"/>
                        <a:pt x="93121" y="128742"/>
                        <a:pt x="93121" y="118946"/>
                      </a:cubicBezTo>
                      <a:cubicBezTo>
                        <a:pt x="93121" y="108514"/>
                        <a:pt x="86125" y="102026"/>
                        <a:pt x="73403" y="102026"/>
                      </a:cubicBezTo>
                      <a:lnTo>
                        <a:pt x="42999" y="102026"/>
                      </a:lnTo>
                      <a:lnTo>
                        <a:pt x="42999" y="135484"/>
                      </a:lnTo>
                      <a:close/>
                      <a:moveTo>
                        <a:pt x="68824" y="68314"/>
                      </a:moveTo>
                      <a:cubicBezTo>
                        <a:pt x="82054" y="68314"/>
                        <a:pt x="89051" y="63226"/>
                        <a:pt x="89051" y="52540"/>
                      </a:cubicBezTo>
                      <a:cubicBezTo>
                        <a:pt x="89051" y="41853"/>
                        <a:pt x="82054" y="37020"/>
                        <a:pt x="68824" y="37020"/>
                      </a:cubicBezTo>
                      <a:lnTo>
                        <a:pt x="42999" y="37020"/>
                      </a:lnTo>
                      <a:lnTo>
                        <a:pt x="42999" y="68187"/>
                      </a:lnTo>
                      <a:lnTo>
                        <a:pt x="68824" y="68187"/>
                      </a:lnTo>
                      <a:close/>
                      <a:moveTo>
                        <a:pt x="136630" y="124289"/>
                      </a:moveTo>
                      <a:cubicBezTo>
                        <a:pt x="136630" y="155457"/>
                        <a:pt x="115257" y="172631"/>
                        <a:pt x="79255" y="172631"/>
                      </a:cubicBezTo>
                      <a:lnTo>
                        <a:pt x="0" y="172631"/>
                      </a:lnTo>
                      <a:lnTo>
                        <a:pt x="0" y="0"/>
                      </a:lnTo>
                      <a:lnTo>
                        <a:pt x="73912" y="0"/>
                      </a:lnTo>
                      <a:cubicBezTo>
                        <a:pt x="109914" y="0"/>
                        <a:pt x="131541" y="16029"/>
                        <a:pt x="131541" y="46942"/>
                      </a:cubicBezTo>
                      <a:cubicBezTo>
                        <a:pt x="131541" y="65516"/>
                        <a:pt x="121109" y="79000"/>
                        <a:pt x="108515" y="83453"/>
                      </a:cubicBezTo>
                      <a:cubicBezTo>
                        <a:pt x="124798" y="88796"/>
                        <a:pt x="136630" y="104825"/>
                        <a:pt x="136630" y="124162"/>
                      </a:cubicBezTo>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1A0D4A0-43A7-3552-F49C-49A6C882B4E6}"/>
                    </a:ext>
                  </a:extLst>
                </p:cNvPr>
                <p:cNvSpPr/>
                <p:nvPr/>
              </p:nvSpPr>
              <p:spPr>
                <a:xfrm>
                  <a:off x="10619591" y="6236364"/>
                  <a:ext cx="146423" cy="172630"/>
                </a:xfrm>
                <a:custGeom>
                  <a:avLst/>
                  <a:gdLst>
                    <a:gd name="connsiteX0" fmla="*/ 44652 w 146423"/>
                    <a:gd name="connsiteY0" fmla="*/ 79509 h 172630"/>
                    <a:gd name="connsiteX1" fmla="*/ 72767 w 146423"/>
                    <a:gd name="connsiteY1" fmla="*/ 79509 h 172630"/>
                    <a:gd name="connsiteX2" fmla="*/ 96175 w 146423"/>
                    <a:gd name="connsiteY2" fmla="*/ 58773 h 172630"/>
                    <a:gd name="connsiteX3" fmla="*/ 72767 w 146423"/>
                    <a:gd name="connsiteY3" fmla="*/ 37910 h 172630"/>
                    <a:gd name="connsiteX4" fmla="*/ 44652 w 146423"/>
                    <a:gd name="connsiteY4" fmla="*/ 37910 h 172630"/>
                    <a:gd name="connsiteX5" fmla="*/ 44652 w 146423"/>
                    <a:gd name="connsiteY5" fmla="*/ 79509 h 172630"/>
                    <a:gd name="connsiteX6" fmla="*/ 44652 w 146423"/>
                    <a:gd name="connsiteY6" fmla="*/ 115511 h 172630"/>
                    <a:gd name="connsiteX7" fmla="*/ 44652 w 146423"/>
                    <a:gd name="connsiteY7" fmla="*/ 172631 h 172630"/>
                    <a:gd name="connsiteX8" fmla="*/ 0 w 146423"/>
                    <a:gd name="connsiteY8" fmla="*/ 172631 h 172630"/>
                    <a:gd name="connsiteX9" fmla="*/ 0 w 146423"/>
                    <a:gd name="connsiteY9" fmla="*/ 0 h 172630"/>
                    <a:gd name="connsiteX10" fmla="*/ 77601 w 146423"/>
                    <a:gd name="connsiteY10" fmla="*/ 0 h 172630"/>
                    <a:gd name="connsiteX11" fmla="*/ 140318 w 146423"/>
                    <a:gd name="connsiteY11" fmla="*/ 58773 h 172630"/>
                    <a:gd name="connsiteX12" fmla="*/ 105970 w 146423"/>
                    <a:gd name="connsiteY12" fmla="*/ 110804 h 172630"/>
                    <a:gd name="connsiteX13" fmla="*/ 146424 w 146423"/>
                    <a:gd name="connsiteY13" fmla="*/ 172631 h 172630"/>
                    <a:gd name="connsiteX14" fmla="*/ 96428 w 146423"/>
                    <a:gd name="connsiteY14" fmla="*/ 172631 h 172630"/>
                    <a:gd name="connsiteX15" fmla="*/ 60427 w 146423"/>
                    <a:gd name="connsiteY15" fmla="*/ 115511 h 172630"/>
                    <a:gd name="connsiteX16" fmla="*/ 44652 w 146423"/>
                    <a:gd name="connsiteY16" fmla="*/ 11551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423" h="172630">
                      <a:moveTo>
                        <a:pt x="44652" y="79509"/>
                      </a:moveTo>
                      <a:lnTo>
                        <a:pt x="72767" y="79509"/>
                      </a:lnTo>
                      <a:cubicBezTo>
                        <a:pt x="88796" y="79509"/>
                        <a:pt x="96175" y="71367"/>
                        <a:pt x="96175" y="58773"/>
                      </a:cubicBezTo>
                      <a:cubicBezTo>
                        <a:pt x="96175" y="46179"/>
                        <a:pt x="88796" y="37910"/>
                        <a:pt x="72767" y="37910"/>
                      </a:cubicBezTo>
                      <a:lnTo>
                        <a:pt x="44652" y="37910"/>
                      </a:lnTo>
                      <a:lnTo>
                        <a:pt x="44652" y="79509"/>
                      </a:lnTo>
                      <a:close/>
                      <a:moveTo>
                        <a:pt x="44652" y="115511"/>
                      </a:moveTo>
                      <a:lnTo>
                        <a:pt x="44652" y="172631"/>
                      </a:lnTo>
                      <a:lnTo>
                        <a:pt x="0" y="172631"/>
                      </a:lnTo>
                      <a:lnTo>
                        <a:pt x="0" y="0"/>
                      </a:lnTo>
                      <a:lnTo>
                        <a:pt x="77601" y="0"/>
                      </a:lnTo>
                      <a:cubicBezTo>
                        <a:pt x="114747" y="0"/>
                        <a:pt x="140318" y="21118"/>
                        <a:pt x="140318" y="58773"/>
                      </a:cubicBezTo>
                      <a:cubicBezTo>
                        <a:pt x="140318" y="84980"/>
                        <a:pt x="127088" y="102917"/>
                        <a:pt x="105970" y="110804"/>
                      </a:cubicBezTo>
                      <a:lnTo>
                        <a:pt x="146424" y="172631"/>
                      </a:lnTo>
                      <a:lnTo>
                        <a:pt x="96428" y="172631"/>
                      </a:lnTo>
                      <a:lnTo>
                        <a:pt x="60427" y="115511"/>
                      </a:lnTo>
                      <a:lnTo>
                        <a:pt x="44652" y="115511"/>
                      </a:lnTo>
                      <a:close/>
                    </a:path>
                  </a:pathLst>
                </a:custGeom>
                <a:grpFill/>
                <a:ln w="0" cap="flat">
                  <a:noFill/>
                  <a:prstDash val="solid"/>
                  <a:miter/>
                </a:ln>
              </p:spPr>
              <p:txBody>
                <a:bodyPr rtlCol="0" anchor="ctr">
                  <a:noAutofit/>
                </a:bodyPr>
                <a:lstStyle/>
                <a:p>
                  <a:endParaRPr lang="nl-NL"/>
                </a:p>
              </p:txBody>
            </p:sp>
          </p:grpSp>
          <p:sp>
            <p:nvSpPr>
              <p:cNvPr id="80" name="Vrije vorm: vorm 79">
                <a:extLst>
                  <a:ext uri="{FF2B5EF4-FFF2-40B4-BE49-F238E27FC236}">
                    <a16:creationId xmlns:a16="http://schemas.microsoft.com/office/drawing/2014/main" id="{4E8DD1E9-3ABC-E2EE-7DA7-8FBFFC107420}"/>
                  </a:ext>
                </a:extLst>
              </p:cNvPr>
              <p:cNvSpPr/>
              <p:nvPr/>
            </p:nvSpPr>
            <p:spPr>
              <a:xfrm>
                <a:off x="10773648" y="6230195"/>
                <a:ext cx="123398" cy="172630"/>
              </a:xfrm>
              <a:custGeom>
                <a:avLst/>
                <a:gdLst>
                  <a:gd name="connsiteX0" fmla="*/ 123399 w 123398"/>
                  <a:gd name="connsiteY0" fmla="*/ 0 h 172630"/>
                  <a:gd name="connsiteX1" fmla="*/ 123399 w 123398"/>
                  <a:gd name="connsiteY1" fmla="*/ 38800 h 172630"/>
                  <a:gd name="connsiteX2" fmla="*/ 44399 w 123398"/>
                  <a:gd name="connsiteY2" fmla="*/ 38800 h 172630"/>
                  <a:gd name="connsiteX3" fmla="*/ 44399 w 123398"/>
                  <a:gd name="connsiteY3" fmla="*/ 65897 h 172630"/>
                  <a:gd name="connsiteX4" fmla="*/ 116657 w 123398"/>
                  <a:gd name="connsiteY4" fmla="*/ 65897 h 172630"/>
                  <a:gd name="connsiteX5" fmla="*/ 116657 w 123398"/>
                  <a:gd name="connsiteY5" fmla="*/ 103808 h 172630"/>
                  <a:gd name="connsiteX6" fmla="*/ 44399 w 123398"/>
                  <a:gd name="connsiteY6" fmla="*/ 103808 h 172630"/>
                  <a:gd name="connsiteX7" fmla="*/ 44399 w 123398"/>
                  <a:gd name="connsiteY7" fmla="*/ 133576 h 172630"/>
                  <a:gd name="connsiteX8" fmla="*/ 123399 w 123398"/>
                  <a:gd name="connsiteY8" fmla="*/ 133576 h 172630"/>
                  <a:gd name="connsiteX9" fmla="*/ 123399 w 123398"/>
                  <a:gd name="connsiteY9" fmla="*/ 172631 h 172630"/>
                  <a:gd name="connsiteX10" fmla="*/ 0 w 123398"/>
                  <a:gd name="connsiteY10" fmla="*/ 172631 h 172630"/>
                  <a:gd name="connsiteX11" fmla="*/ 0 w 123398"/>
                  <a:gd name="connsiteY11" fmla="*/ 0 h 172630"/>
                  <a:gd name="connsiteX12" fmla="*/ 123399 w 12339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398" h="172630">
                    <a:moveTo>
                      <a:pt x="123399" y="0"/>
                    </a:moveTo>
                    <a:lnTo>
                      <a:pt x="123399" y="38800"/>
                    </a:lnTo>
                    <a:lnTo>
                      <a:pt x="44399" y="38800"/>
                    </a:lnTo>
                    <a:lnTo>
                      <a:pt x="44399" y="65897"/>
                    </a:lnTo>
                    <a:lnTo>
                      <a:pt x="116657" y="65897"/>
                    </a:lnTo>
                    <a:lnTo>
                      <a:pt x="116657" y="103808"/>
                    </a:lnTo>
                    <a:lnTo>
                      <a:pt x="44399" y="103808"/>
                    </a:lnTo>
                    <a:lnTo>
                      <a:pt x="44399" y="133576"/>
                    </a:lnTo>
                    <a:lnTo>
                      <a:pt x="123399" y="133576"/>
                    </a:lnTo>
                    <a:lnTo>
                      <a:pt x="123399" y="172631"/>
                    </a:lnTo>
                    <a:lnTo>
                      <a:pt x="0" y="172631"/>
                    </a:lnTo>
                    <a:lnTo>
                      <a:pt x="0" y="0"/>
                    </a:lnTo>
                    <a:lnTo>
                      <a:pt x="123399" y="0"/>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0C067FFC-3022-9DE3-5182-87C9F67C79A4}"/>
                  </a:ext>
                </a:extLst>
              </p:cNvPr>
              <p:cNvSpPr/>
              <p:nvPr/>
            </p:nvSpPr>
            <p:spPr>
              <a:xfrm>
                <a:off x="10932540" y="6230195"/>
                <a:ext cx="152403" cy="172630"/>
              </a:xfrm>
              <a:custGeom>
                <a:avLst/>
                <a:gdLst>
                  <a:gd name="connsiteX0" fmla="*/ 62971 w 152403"/>
                  <a:gd name="connsiteY0" fmla="*/ 133576 h 172630"/>
                  <a:gd name="connsiteX1" fmla="*/ 107623 w 152403"/>
                  <a:gd name="connsiteY1" fmla="*/ 86379 h 172630"/>
                  <a:gd name="connsiteX2" fmla="*/ 62971 w 152403"/>
                  <a:gd name="connsiteY2" fmla="*/ 38800 h 172630"/>
                  <a:gd name="connsiteX3" fmla="*/ 44398 w 152403"/>
                  <a:gd name="connsiteY3" fmla="*/ 38800 h 172630"/>
                  <a:gd name="connsiteX4" fmla="*/ 44398 w 152403"/>
                  <a:gd name="connsiteY4" fmla="*/ 133576 h 172630"/>
                  <a:gd name="connsiteX5" fmla="*/ 62971 w 152403"/>
                  <a:gd name="connsiteY5" fmla="*/ 133576 h 172630"/>
                  <a:gd name="connsiteX6" fmla="*/ 0 w 152403"/>
                  <a:gd name="connsiteY6" fmla="*/ 0 h 172630"/>
                  <a:gd name="connsiteX7" fmla="*/ 65261 w 152403"/>
                  <a:gd name="connsiteY7" fmla="*/ 0 h 172630"/>
                  <a:gd name="connsiteX8" fmla="*/ 152403 w 152403"/>
                  <a:gd name="connsiteY8" fmla="*/ 86379 h 172630"/>
                  <a:gd name="connsiteX9" fmla="*/ 65261 w 152403"/>
                  <a:gd name="connsiteY9" fmla="*/ 172631 h 172630"/>
                  <a:gd name="connsiteX10" fmla="*/ 0 w 152403"/>
                  <a:gd name="connsiteY10" fmla="*/ 172631 h 172630"/>
                  <a:gd name="connsiteX11" fmla="*/ 0 w 152403"/>
                  <a:gd name="connsiteY11"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3" h="172630">
                    <a:moveTo>
                      <a:pt x="62971" y="133576"/>
                    </a:moveTo>
                    <a:cubicBezTo>
                      <a:pt x="91722" y="133576"/>
                      <a:pt x="107623" y="115257"/>
                      <a:pt x="107623" y="86379"/>
                    </a:cubicBezTo>
                    <a:cubicBezTo>
                      <a:pt x="107623" y="57501"/>
                      <a:pt x="91594" y="38800"/>
                      <a:pt x="62971" y="38800"/>
                    </a:cubicBezTo>
                    <a:lnTo>
                      <a:pt x="44398" y="38800"/>
                    </a:lnTo>
                    <a:lnTo>
                      <a:pt x="44398" y="133576"/>
                    </a:lnTo>
                    <a:lnTo>
                      <a:pt x="62971" y="133576"/>
                    </a:lnTo>
                    <a:close/>
                    <a:moveTo>
                      <a:pt x="0" y="0"/>
                    </a:moveTo>
                    <a:lnTo>
                      <a:pt x="65261" y="0"/>
                    </a:lnTo>
                    <a:cubicBezTo>
                      <a:pt x="119582" y="0"/>
                      <a:pt x="152403" y="33712"/>
                      <a:pt x="152403" y="86379"/>
                    </a:cubicBezTo>
                    <a:cubicBezTo>
                      <a:pt x="152403" y="139046"/>
                      <a:pt x="119454" y="172631"/>
                      <a:pt x="65261" y="172631"/>
                    </a:cubicBezTo>
                    <a:lnTo>
                      <a:pt x="0" y="172631"/>
                    </a:lnTo>
                    <a:lnTo>
                      <a:pt x="0" y="0"/>
                    </a:lnTo>
                    <a:close/>
                  </a:path>
                </a:pathLst>
              </a:custGeom>
              <a:grpFill/>
              <a:ln w="0" cap="flat">
                <a:noFill/>
                <a:prstDash val="solid"/>
                <a:miter/>
              </a:ln>
            </p:spPr>
            <p:txBody>
              <a:bodyPr rtlCol="0" anchor="ctr">
                <a:noAutofit/>
              </a:bodyPr>
              <a:lstStyle/>
              <a:p>
                <a:endParaRPr lang="nl-NL"/>
              </a:p>
            </p:txBody>
          </p:sp>
          <p:sp>
            <p:nvSpPr>
              <p:cNvPr id="82" name="Vrije vorm: vorm 81">
                <a:extLst>
                  <a:ext uri="{FF2B5EF4-FFF2-40B4-BE49-F238E27FC236}">
                    <a16:creationId xmlns:a16="http://schemas.microsoft.com/office/drawing/2014/main" id="{0240C3BA-7946-C411-4AFF-3BC5484A5C1E}"/>
                  </a:ext>
                </a:extLst>
              </p:cNvPr>
              <p:cNvSpPr/>
              <p:nvPr/>
            </p:nvSpPr>
            <p:spPr>
              <a:xfrm>
                <a:off x="11084435" y="6230322"/>
                <a:ext cx="177718" cy="172630"/>
              </a:xfrm>
              <a:custGeom>
                <a:avLst/>
                <a:gdLst>
                  <a:gd name="connsiteX0" fmla="*/ 70604 w 177718"/>
                  <a:gd name="connsiteY0" fmla="*/ 102026 h 172630"/>
                  <a:gd name="connsiteX1" fmla="*/ 105970 w 177718"/>
                  <a:gd name="connsiteY1" fmla="*/ 102026 h 172630"/>
                  <a:gd name="connsiteX2" fmla="*/ 88287 w 177718"/>
                  <a:gd name="connsiteY2" fmla="*/ 53430 h 172630"/>
                  <a:gd name="connsiteX3" fmla="*/ 70604 w 177718"/>
                  <a:gd name="connsiteY3" fmla="*/ 102026 h 172630"/>
                  <a:gd name="connsiteX4" fmla="*/ 111949 w 177718"/>
                  <a:gd name="connsiteY4" fmla="*/ 0 h 172630"/>
                  <a:gd name="connsiteX5" fmla="*/ 177719 w 177718"/>
                  <a:gd name="connsiteY5" fmla="*/ 172631 h 172630"/>
                  <a:gd name="connsiteX6" fmla="*/ 131922 w 177718"/>
                  <a:gd name="connsiteY6" fmla="*/ 172631 h 172630"/>
                  <a:gd name="connsiteX7" fmla="*/ 119582 w 177718"/>
                  <a:gd name="connsiteY7" fmla="*/ 139173 h 172630"/>
                  <a:gd name="connsiteX8" fmla="*/ 56865 w 177718"/>
                  <a:gd name="connsiteY8" fmla="*/ 139173 h 172630"/>
                  <a:gd name="connsiteX9" fmla="*/ 44779 w 177718"/>
                  <a:gd name="connsiteY9" fmla="*/ 172631 h 172630"/>
                  <a:gd name="connsiteX10" fmla="*/ 0 w 177718"/>
                  <a:gd name="connsiteY10" fmla="*/ 172631 h 172630"/>
                  <a:gd name="connsiteX11" fmla="*/ 65770 w 177718"/>
                  <a:gd name="connsiteY11" fmla="*/ 0 h 172630"/>
                  <a:gd name="connsiteX12" fmla="*/ 111822 w 17771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8" h="172630">
                    <a:moveTo>
                      <a:pt x="70604" y="102026"/>
                    </a:moveTo>
                    <a:lnTo>
                      <a:pt x="105970" y="102026"/>
                    </a:lnTo>
                    <a:lnTo>
                      <a:pt x="88287" y="53430"/>
                    </a:lnTo>
                    <a:lnTo>
                      <a:pt x="70604" y="102026"/>
                    </a:lnTo>
                    <a:close/>
                    <a:moveTo>
                      <a:pt x="111949" y="0"/>
                    </a:moveTo>
                    <a:lnTo>
                      <a:pt x="177719" y="172631"/>
                    </a:lnTo>
                    <a:lnTo>
                      <a:pt x="131922" y="172631"/>
                    </a:lnTo>
                    <a:lnTo>
                      <a:pt x="119582" y="139173"/>
                    </a:lnTo>
                    <a:lnTo>
                      <a:pt x="56865" y="139173"/>
                    </a:lnTo>
                    <a:lnTo>
                      <a:pt x="44779" y="172631"/>
                    </a:lnTo>
                    <a:lnTo>
                      <a:pt x="0" y="172631"/>
                    </a:lnTo>
                    <a:lnTo>
                      <a:pt x="65770" y="0"/>
                    </a:lnTo>
                    <a:lnTo>
                      <a:pt x="111822"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5BCD3951-7397-DD2B-9C5B-4C89AFB4DA9B}"/>
                  </a:ext>
                </a:extLst>
              </p:cNvPr>
              <p:cNvSpPr/>
              <p:nvPr/>
            </p:nvSpPr>
            <p:spPr>
              <a:xfrm>
                <a:off x="11003780" y="5306105"/>
                <a:ext cx="455175" cy="455175"/>
              </a:xfrm>
              <a:custGeom>
                <a:avLst/>
                <a:gdLst>
                  <a:gd name="connsiteX0" fmla="*/ 455176 w 455175"/>
                  <a:gd name="connsiteY0" fmla="*/ 90959 h 455175"/>
                  <a:gd name="connsiteX1" fmla="*/ 364217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6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1"/>
                    </a:lnTo>
                    <a:lnTo>
                      <a:pt x="91086" y="0"/>
                    </a:lnTo>
                    <a:lnTo>
                      <a:pt x="0" y="90959"/>
                    </a:lnTo>
                    <a:lnTo>
                      <a:pt x="136629" y="227588"/>
                    </a:lnTo>
                    <a:lnTo>
                      <a:pt x="0" y="364089"/>
                    </a:lnTo>
                    <a:lnTo>
                      <a:pt x="91086" y="455175"/>
                    </a:lnTo>
                    <a:lnTo>
                      <a:pt x="227588" y="318546"/>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19B2A88-EBDB-FD76-905D-8BF516D3BF7C}"/>
                  </a:ext>
                </a:extLst>
              </p:cNvPr>
              <p:cNvSpPr/>
              <p:nvPr/>
            </p:nvSpPr>
            <p:spPr>
              <a:xfrm>
                <a:off x="10184516" y="5306105"/>
                <a:ext cx="455175" cy="455175"/>
              </a:xfrm>
              <a:custGeom>
                <a:avLst/>
                <a:gdLst>
                  <a:gd name="connsiteX0" fmla="*/ 455176 w 455175"/>
                  <a:gd name="connsiteY0" fmla="*/ 90959 h 455175"/>
                  <a:gd name="connsiteX1" fmla="*/ 364090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502 w 455175"/>
                  <a:gd name="connsiteY5" fmla="*/ 227588 h 455175"/>
                  <a:gd name="connsiteX6" fmla="*/ 0 w 455175"/>
                  <a:gd name="connsiteY6" fmla="*/ 364089 h 455175"/>
                  <a:gd name="connsiteX7" fmla="*/ 91086 w 455175"/>
                  <a:gd name="connsiteY7" fmla="*/ 455048 h 455175"/>
                  <a:gd name="connsiteX8" fmla="*/ 227588 w 455175"/>
                  <a:gd name="connsiteY8" fmla="*/ 318546 h 455175"/>
                  <a:gd name="connsiteX9" fmla="*/ 364090 w 455175"/>
                  <a:gd name="connsiteY9" fmla="*/ 455175 h 455175"/>
                  <a:gd name="connsiteX10" fmla="*/ 455176 w 455175"/>
                  <a:gd name="connsiteY10" fmla="*/ 364089 h 455175"/>
                  <a:gd name="connsiteX11" fmla="*/ 318674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090" y="0"/>
                    </a:lnTo>
                    <a:lnTo>
                      <a:pt x="227588" y="136501"/>
                    </a:lnTo>
                    <a:lnTo>
                      <a:pt x="91086" y="0"/>
                    </a:lnTo>
                    <a:lnTo>
                      <a:pt x="0" y="90959"/>
                    </a:lnTo>
                    <a:lnTo>
                      <a:pt x="136502" y="227588"/>
                    </a:lnTo>
                    <a:lnTo>
                      <a:pt x="0" y="364089"/>
                    </a:lnTo>
                    <a:lnTo>
                      <a:pt x="91086" y="455048"/>
                    </a:lnTo>
                    <a:lnTo>
                      <a:pt x="227588" y="318546"/>
                    </a:lnTo>
                    <a:lnTo>
                      <a:pt x="364090" y="455175"/>
                    </a:lnTo>
                    <a:lnTo>
                      <a:pt x="455176" y="364089"/>
                    </a:lnTo>
                    <a:lnTo>
                      <a:pt x="318674" y="227588"/>
                    </a:lnTo>
                    <a:lnTo>
                      <a:pt x="455176" y="90959"/>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2E829F25-D56B-2A92-E615-F1F3E5F59C24}"/>
                  </a:ext>
                </a:extLst>
              </p:cNvPr>
              <p:cNvSpPr/>
              <p:nvPr/>
            </p:nvSpPr>
            <p:spPr>
              <a:xfrm>
                <a:off x="10594148" y="5442606"/>
                <a:ext cx="455175" cy="455175"/>
              </a:xfrm>
              <a:custGeom>
                <a:avLst/>
                <a:gdLst>
                  <a:gd name="connsiteX0" fmla="*/ 455176 w 455175"/>
                  <a:gd name="connsiteY0" fmla="*/ 90959 h 455175"/>
                  <a:gd name="connsiteX1" fmla="*/ 364217 w 455175"/>
                  <a:gd name="connsiteY1" fmla="*/ 0 h 455175"/>
                  <a:gd name="connsiteX2" fmla="*/ 227588 w 455175"/>
                  <a:gd name="connsiteY2" fmla="*/ 136502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7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2"/>
                    </a:lnTo>
                    <a:lnTo>
                      <a:pt x="91086" y="0"/>
                    </a:lnTo>
                    <a:lnTo>
                      <a:pt x="0" y="90959"/>
                    </a:lnTo>
                    <a:lnTo>
                      <a:pt x="136629" y="227588"/>
                    </a:lnTo>
                    <a:lnTo>
                      <a:pt x="0" y="364089"/>
                    </a:lnTo>
                    <a:lnTo>
                      <a:pt x="91086" y="455175"/>
                    </a:lnTo>
                    <a:lnTo>
                      <a:pt x="227588" y="318547"/>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grpSp>
        <p:grpSp>
          <p:nvGrpSpPr>
            <p:cNvPr id="170" name="Groep 169">
              <a:extLst>
                <a:ext uri="{FF2B5EF4-FFF2-40B4-BE49-F238E27FC236}">
                  <a16:creationId xmlns:a16="http://schemas.microsoft.com/office/drawing/2014/main" id="{24EE9E30-BF89-1FE0-257D-D3D791FC41CB}"/>
                </a:ext>
              </a:extLst>
            </p:cNvPr>
            <p:cNvGrpSpPr/>
            <p:nvPr userDrawn="1"/>
          </p:nvGrpSpPr>
          <p:grpSpPr>
            <a:xfrm>
              <a:off x="9510544" y="3841025"/>
              <a:ext cx="2681456" cy="1889264"/>
              <a:chOff x="9510544" y="3841025"/>
              <a:chExt cx="2681456" cy="1889264"/>
            </a:xfrm>
          </p:grpSpPr>
          <p:sp>
            <p:nvSpPr>
              <p:cNvPr id="86" name="Vrije vorm: vorm 85">
                <a:extLst>
                  <a:ext uri="{FF2B5EF4-FFF2-40B4-BE49-F238E27FC236}">
                    <a16:creationId xmlns:a16="http://schemas.microsoft.com/office/drawing/2014/main" id="{547B8D66-243C-ECC2-280B-E5E6143B98E8}"/>
                  </a:ext>
                </a:extLst>
              </p:cNvPr>
              <p:cNvSpPr/>
              <p:nvPr/>
            </p:nvSpPr>
            <p:spPr>
              <a:xfrm rot="18900000">
                <a:off x="9806374" y="5667296"/>
                <a:ext cx="240945" cy="59918"/>
              </a:xfrm>
              <a:custGeom>
                <a:avLst/>
                <a:gdLst>
                  <a:gd name="connsiteX0" fmla="*/ 0 w 240945"/>
                  <a:gd name="connsiteY0" fmla="*/ 0 h 59918"/>
                  <a:gd name="connsiteX1" fmla="*/ 240945 w 240945"/>
                  <a:gd name="connsiteY1" fmla="*/ 0 h 59918"/>
                  <a:gd name="connsiteX2" fmla="*/ 240945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5" y="0"/>
                    </a:lnTo>
                    <a:lnTo>
                      <a:pt x="240945"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31CA2EAB-C92B-D3E9-CE07-F6927213FC60}"/>
                  </a:ext>
                </a:extLst>
              </p:cNvPr>
              <p:cNvSpPr/>
              <p:nvPr/>
            </p:nvSpPr>
            <p:spPr>
              <a:xfrm rot="18900000">
                <a:off x="9510544" y="543951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C023A875-0D01-068D-03C4-7818F6D2B9D8}"/>
                  </a:ext>
                </a:extLst>
              </p:cNvPr>
              <p:cNvSpPr/>
              <p:nvPr/>
            </p:nvSpPr>
            <p:spPr>
              <a:xfrm rot="18900000">
                <a:off x="11539065" y="5670371"/>
                <a:ext cx="240945" cy="59918"/>
              </a:xfrm>
              <a:custGeom>
                <a:avLst/>
                <a:gdLst>
                  <a:gd name="connsiteX0" fmla="*/ 0 w 240945"/>
                  <a:gd name="connsiteY0" fmla="*/ 0 h 59918"/>
                  <a:gd name="connsiteX1" fmla="*/ 240946 w 240945"/>
                  <a:gd name="connsiteY1" fmla="*/ 0 h 59918"/>
                  <a:gd name="connsiteX2" fmla="*/ 240946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6" y="0"/>
                    </a:lnTo>
                    <a:lnTo>
                      <a:pt x="240946"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91171CE9-2160-F048-E978-985FEA9FA0BA}"/>
                  </a:ext>
                </a:extLst>
              </p:cNvPr>
              <p:cNvSpPr/>
              <p:nvPr/>
            </p:nvSpPr>
            <p:spPr>
              <a:xfrm rot="18900000">
                <a:off x="12062565" y="543866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58C99471-8302-2D5A-CD6C-501F16C21B6F}"/>
                  </a:ext>
                </a:extLst>
              </p:cNvPr>
              <p:cNvSpPr/>
              <p:nvPr/>
            </p:nvSpPr>
            <p:spPr>
              <a:xfrm rot="18900000">
                <a:off x="10694461" y="4967417"/>
                <a:ext cx="94393" cy="379355"/>
              </a:xfrm>
              <a:custGeom>
                <a:avLst/>
                <a:gdLst>
                  <a:gd name="connsiteX0" fmla="*/ 0 w 94393"/>
                  <a:gd name="connsiteY0" fmla="*/ 0 h 379355"/>
                  <a:gd name="connsiteX1" fmla="*/ 94393 w 94393"/>
                  <a:gd name="connsiteY1" fmla="*/ 0 h 379355"/>
                  <a:gd name="connsiteX2" fmla="*/ 94393 w 94393"/>
                  <a:gd name="connsiteY2" fmla="*/ 379355 h 379355"/>
                  <a:gd name="connsiteX3" fmla="*/ 0 w 94393"/>
                  <a:gd name="connsiteY3" fmla="*/ 379355 h 379355"/>
                </a:gdLst>
                <a:ahLst/>
                <a:cxnLst>
                  <a:cxn ang="0">
                    <a:pos x="connsiteX0" y="connsiteY0"/>
                  </a:cxn>
                  <a:cxn ang="0">
                    <a:pos x="connsiteX1" y="connsiteY1"/>
                  </a:cxn>
                  <a:cxn ang="0">
                    <a:pos x="connsiteX2" y="connsiteY2"/>
                  </a:cxn>
                  <a:cxn ang="0">
                    <a:pos x="connsiteX3" y="connsiteY3"/>
                  </a:cxn>
                </a:cxnLst>
                <a:rect l="l" t="t" r="r" b="b"/>
                <a:pathLst>
                  <a:path w="94393" h="379355">
                    <a:moveTo>
                      <a:pt x="0" y="0"/>
                    </a:moveTo>
                    <a:lnTo>
                      <a:pt x="94393" y="0"/>
                    </a:lnTo>
                    <a:lnTo>
                      <a:pt x="94393" y="379355"/>
                    </a:lnTo>
                    <a:lnTo>
                      <a:pt x="0" y="379355"/>
                    </a:lnTo>
                    <a:close/>
                  </a:path>
                </a:pathLst>
              </a:custGeom>
              <a:solidFill>
                <a:srgbClr val="E4E9EE"/>
              </a:solidFill>
              <a:ln w="0" cap="flat">
                <a:noFill/>
                <a:prstDash val="solid"/>
                <a:miter/>
              </a:ln>
            </p:spPr>
            <p:txBody>
              <a:bodyPr rtlCol="0" anchor="ctr">
                <a:noAutofit/>
              </a:bodyPr>
              <a:lstStyle/>
              <a:p>
                <a:endParaRPr lang="nl-NL"/>
              </a:p>
            </p:txBody>
          </p:sp>
          <p:sp>
            <p:nvSpPr>
              <p:cNvPr id="91" name="Vrije vorm: vorm 90">
                <a:extLst>
                  <a:ext uri="{FF2B5EF4-FFF2-40B4-BE49-F238E27FC236}">
                    <a16:creationId xmlns:a16="http://schemas.microsoft.com/office/drawing/2014/main" id="{2E83E1B2-511E-5530-323E-ECFB3939AC46}"/>
                  </a:ext>
                </a:extLst>
              </p:cNvPr>
              <p:cNvSpPr/>
              <p:nvPr/>
            </p:nvSpPr>
            <p:spPr>
              <a:xfrm rot="18900000">
                <a:off x="10781089" y="4760086"/>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0CE8A095-B824-CBDA-E9F4-84F14669B083}"/>
                  </a:ext>
                </a:extLst>
              </p:cNvPr>
              <p:cNvSpPr/>
              <p:nvPr/>
            </p:nvSpPr>
            <p:spPr>
              <a:xfrm rot="18900000">
                <a:off x="9905222" y="4969930"/>
                <a:ext cx="66533" cy="267660"/>
              </a:xfrm>
              <a:custGeom>
                <a:avLst/>
                <a:gdLst>
                  <a:gd name="connsiteX0" fmla="*/ 0 w 66533"/>
                  <a:gd name="connsiteY0" fmla="*/ 0 h 267660"/>
                  <a:gd name="connsiteX1" fmla="*/ 66533 w 66533"/>
                  <a:gd name="connsiteY1" fmla="*/ 0 h 267660"/>
                  <a:gd name="connsiteX2" fmla="*/ 66533 w 66533"/>
                  <a:gd name="connsiteY2" fmla="*/ 267660 h 267660"/>
                  <a:gd name="connsiteX3" fmla="*/ 0 w 66533"/>
                  <a:gd name="connsiteY3" fmla="*/ 267660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3" y="0"/>
                    </a:lnTo>
                    <a:lnTo>
                      <a:pt x="66533" y="267660"/>
                    </a:lnTo>
                    <a:lnTo>
                      <a:pt x="0" y="267660"/>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3DFF291F-B53B-9A94-2D82-504B18CE7C46}"/>
                  </a:ext>
                </a:extLst>
              </p:cNvPr>
              <p:cNvSpPr/>
              <p:nvPr/>
            </p:nvSpPr>
            <p:spPr>
              <a:xfrm rot="18900000">
                <a:off x="9516282" y="4963347"/>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E5320D11-8C23-9D5F-0CE9-BB68EBC06ABA}"/>
                  </a:ext>
                </a:extLst>
              </p:cNvPr>
              <p:cNvSpPr/>
              <p:nvPr/>
            </p:nvSpPr>
            <p:spPr>
              <a:xfrm rot="18900000">
                <a:off x="10798236" y="4201535"/>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D56659BD-B7D4-7575-C8CB-8EDA9D7A7262}"/>
                  </a:ext>
                </a:extLst>
              </p:cNvPr>
              <p:cNvSpPr/>
              <p:nvPr/>
            </p:nvSpPr>
            <p:spPr>
              <a:xfrm rot="18900000">
                <a:off x="10248045" y="4897589"/>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6F32DE7-FB75-0B6B-3C85-23470898B944}"/>
                  </a:ext>
                </a:extLst>
              </p:cNvPr>
              <p:cNvSpPr/>
              <p:nvPr/>
            </p:nvSpPr>
            <p:spPr>
              <a:xfrm rot="18900000">
                <a:off x="10159408" y="4587884"/>
                <a:ext cx="83198" cy="334702"/>
              </a:xfrm>
              <a:custGeom>
                <a:avLst/>
                <a:gdLst>
                  <a:gd name="connsiteX0" fmla="*/ 0 w 83198"/>
                  <a:gd name="connsiteY0" fmla="*/ 0 h 334702"/>
                  <a:gd name="connsiteX1" fmla="*/ 83198 w 83198"/>
                  <a:gd name="connsiteY1" fmla="*/ 0 h 334702"/>
                  <a:gd name="connsiteX2" fmla="*/ 83198 w 83198"/>
                  <a:gd name="connsiteY2" fmla="*/ 334703 h 334702"/>
                  <a:gd name="connsiteX3" fmla="*/ 0 w 83198"/>
                  <a:gd name="connsiteY3" fmla="*/ 334703 h 334702"/>
                </a:gdLst>
                <a:ahLst/>
                <a:cxnLst>
                  <a:cxn ang="0">
                    <a:pos x="connsiteX0" y="connsiteY0"/>
                  </a:cxn>
                  <a:cxn ang="0">
                    <a:pos x="connsiteX1" y="connsiteY1"/>
                  </a:cxn>
                  <a:cxn ang="0">
                    <a:pos x="connsiteX2" y="connsiteY2"/>
                  </a:cxn>
                  <a:cxn ang="0">
                    <a:pos x="connsiteX3" y="connsiteY3"/>
                  </a:cxn>
                </a:cxnLst>
                <a:rect l="l" t="t" r="r" b="b"/>
                <a:pathLst>
                  <a:path w="83198" h="334702">
                    <a:moveTo>
                      <a:pt x="0" y="0"/>
                    </a:moveTo>
                    <a:lnTo>
                      <a:pt x="83198" y="0"/>
                    </a:lnTo>
                    <a:lnTo>
                      <a:pt x="83198" y="334703"/>
                    </a:lnTo>
                    <a:lnTo>
                      <a:pt x="0" y="334703"/>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0E38929F-0205-4B5F-B921-01861C8978EF}"/>
                  </a:ext>
                </a:extLst>
              </p:cNvPr>
              <p:cNvSpPr/>
              <p:nvPr/>
            </p:nvSpPr>
            <p:spPr>
              <a:xfrm rot="18900000">
                <a:off x="11769865" y="4926330"/>
                <a:ext cx="66533" cy="267660"/>
              </a:xfrm>
              <a:custGeom>
                <a:avLst/>
                <a:gdLst>
                  <a:gd name="connsiteX0" fmla="*/ 0 w 66533"/>
                  <a:gd name="connsiteY0" fmla="*/ 0 h 267660"/>
                  <a:gd name="connsiteX1" fmla="*/ 66534 w 66533"/>
                  <a:gd name="connsiteY1" fmla="*/ 0 h 267660"/>
                  <a:gd name="connsiteX2" fmla="*/ 66534 w 66533"/>
                  <a:gd name="connsiteY2" fmla="*/ 267661 h 267660"/>
                  <a:gd name="connsiteX3" fmla="*/ 0 w 66533"/>
                  <a:gd name="connsiteY3" fmla="*/ 267661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4" y="0"/>
                    </a:lnTo>
                    <a:lnTo>
                      <a:pt x="66534" y="267661"/>
                    </a:lnTo>
                    <a:lnTo>
                      <a:pt x="0" y="267661"/>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B5DD1612-8EA3-EAB6-374F-51F5939AB4AB}"/>
                  </a:ext>
                </a:extLst>
              </p:cNvPr>
              <p:cNvSpPr/>
              <p:nvPr/>
            </p:nvSpPr>
            <p:spPr>
              <a:xfrm rot="18900000">
                <a:off x="11192477" y="4773119"/>
                <a:ext cx="282926" cy="70349"/>
              </a:xfrm>
              <a:custGeom>
                <a:avLst/>
                <a:gdLst>
                  <a:gd name="connsiteX0" fmla="*/ 0 w 282926"/>
                  <a:gd name="connsiteY0" fmla="*/ 0 h 70349"/>
                  <a:gd name="connsiteX1" fmla="*/ 282926 w 282926"/>
                  <a:gd name="connsiteY1" fmla="*/ 0 h 70349"/>
                  <a:gd name="connsiteX2" fmla="*/ 282926 w 282926"/>
                  <a:gd name="connsiteY2" fmla="*/ 70350 h 70349"/>
                  <a:gd name="connsiteX3" fmla="*/ 0 w 282926"/>
                  <a:gd name="connsiteY3" fmla="*/ 70350 h 70349"/>
                </a:gdLst>
                <a:ahLst/>
                <a:cxnLst>
                  <a:cxn ang="0">
                    <a:pos x="connsiteX0" y="connsiteY0"/>
                  </a:cxn>
                  <a:cxn ang="0">
                    <a:pos x="connsiteX1" y="connsiteY1"/>
                  </a:cxn>
                  <a:cxn ang="0">
                    <a:pos x="connsiteX2" y="connsiteY2"/>
                  </a:cxn>
                  <a:cxn ang="0">
                    <a:pos x="connsiteX3" y="connsiteY3"/>
                  </a:cxn>
                </a:cxnLst>
                <a:rect l="l" t="t" r="r" b="b"/>
                <a:pathLst>
                  <a:path w="282926" h="70349">
                    <a:moveTo>
                      <a:pt x="0" y="0"/>
                    </a:moveTo>
                    <a:lnTo>
                      <a:pt x="282926" y="0"/>
                    </a:lnTo>
                    <a:lnTo>
                      <a:pt x="282926" y="70350"/>
                    </a:lnTo>
                    <a:lnTo>
                      <a:pt x="0" y="70350"/>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677389F1-25CD-C757-4E35-3CB49C681C6E}"/>
                  </a:ext>
                </a:extLst>
              </p:cNvPr>
              <p:cNvSpPr/>
              <p:nvPr/>
            </p:nvSpPr>
            <p:spPr>
              <a:xfrm rot="18900000">
                <a:off x="11470475" y="4955164"/>
                <a:ext cx="80399" cy="323380"/>
              </a:xfrm>
              <a:custGeom>
                <a:avLst/>
                <a:gdLst>
                  <a:gd name="connsiteX0" fmla="*/ 0 w 80399"/>
                  <a:gd name="connsiteY0" fmla="*/ 0 h 323380"/>
                  <a:gd name="connsiteX1" fmla="*/ 80400 w 80399"/>
                  <a:gd name="connsiteY1" fmla="*/ 0 h 323380"/>
                  <a:gd name="connsiteX2" fmla="*/ 80400 w 80399"/>
                  <a:gd name="connsiteY2" fmla="*/ 323381 h 323380"/>
                  <a:gd name="connsiteX3" fmla="*/ 0 w 80399"/>
                  <a:gd name="connsiteY3" fmla="*/ 323381 h 323380"/>
                </a:gdLst>
                <a:ahLst/>
                <a:cxnLst>
                  <a:cxn ang="0">
                    <a:pos x="connsiteX0" y="connsiteY0"/>
                  </a:cxn>
                  <a:cxn ang="0">
                    <a:pos x="connsiteX1" y="connsiteY1"/>
                  </a:cxn>
                  <a:cxn ang="0">
                    <a:pos x="connsiteX2" y="connsiteY2"/>
                  </a:cxn>
                  <a:cxn ang="0">
                    <a:pos x="connsiteX3" y="connsiteY3"/>
                  </a:cxn>
                </a:cxnLst>
                <a:rect l="l" t="t" r="r" b="b"/>
                <a:pathLst>
                  <a:path w="80399" h="323380">
                    <a:moveTo>
                      <a:pt x="0" y="0"/>
                    </a:moveTo>
                    <a:lnTo>
                      <a:pt x="80400" y="0"/>
                    </a:lnTo>
                    <a:lnTo>
                      <a:pt x="80400" y="323381"/>
                    </a:lnTo>
                    <a:lnTo>
                      <a:pt x="0" y="323381"/>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5AD0CBCE-41B0-634E-40CD-4001DF5E298B}"/>
                  </a:ext>
                </a:extLst>
              </p:cNvPr>
              <p:cNvSpPr/>
              <p:nvPr/>
            </p:nvSpPr>
            <p:spPr>
              <a:xfrm rot="18901201">
                <a:off x="12067075" y="4962770"/>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96B20C57-AAF1-2D1A-54C7-01994D9AE9FB}"/>
                  </a:ext>
                </a:extLst>
              </p:cNvPr>
              <p:cNvSpPr/>
              <p:nvPr/>
            </p:nvSpPr>
            <p:spPr>
              <a:xfrm rot="18900000">
                <a:off x="9861153" y="4547516"/>
                <a:ext cx="32058" cy="128868"/>
              </a:xfrm>
              <a:custGeom>
                <a:avLst/>
                <a:gdLst>
                  <a:gd name="connsiteX0" fmla="*/ 0 w 32058"/>
                  <a:gd name="connsiteY0" fmla="*/ 0 h 128868"/>
                  <a:gd name="connsiteX1" fmla="*/ 32058 w 32058"/>
                  <a:gd name="connsiteY1" fmla="*/ 0 h 128868"/>
                  <a:gd name="connsiteX2" fmla="*/ 32058 w 32058"/>
                  <a:gd name="connsiteY2" fmla="*/ 128869 h 128868"/>
                  <a:gd name="connsiteX3" fmla="*/ 0 w 32058"/>
                  <a:gd name="connsiteY3" fmla="*/ 128869 h 128868"/>
                </a:gdLst>
                <a:ahLst/>
                <a:cxnLst>
                  <a:cxn ang="0">
                    <a:pos x="connsiteX0" y="connsiteY0"/>
                  </a:cxn>
                  <a:cxn ang="0">
                    <a:pos x="connsiteX1" y="connsiteY1"/>
                  </a:cxn>
                  <a:cxn ang="0">
                    <a:pos x="connsiteX2" y="connsiteY2"/>
                  </a:cxn>
                  <a:cxn ang="0">
                    <a:pos x="connsiteX3" y="connsiteY3"/>
                  </a:cxn>
                </a:cxnLst>
                <a:rect l="l" t="t" r="r" b="b"/>
                <a:pathLst>
                  <a:path w="32058" h="128868">
                    <a:moveTo>
                      <a:pt x="0" y="0"/>
                    </a:moveTo>
                    <a:lnTo>
                      <a:pt x="32058" y="0"/>
                    </a:lnTo>
                    <a:lnTo>
                      <a:pt x="32058" y="128869"/>
                    </a:lnTo>
                    <a:lnTo>
                      <a:pt x="0" y="128869"/>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2E264001-E0E9-AAE0-76C9-EEDE0CE9D5D2}"/>
                  </a:ext>
                </a:extLst>
              </p:cNvPr>
              <p:cNvSpPr/>
              <p:nvPr/>
            </p:nvSpPr>
            <p:spPr>
              <a:xfrm rot="18900000">
                <a:off x="10293005" y="4357105"/>
                <a:ext cx="214230" cy="53303"/>
              </a:xfrm>
              <a:custGeom>
                <a:avLst/>
                <a:gdLst>
                  <a:gd name="connsiteX0" fmla="*/ 0 w 214230"/>
                  <a:gd name="connsiteY0" fmla="*/ 0 h 53303"/>
                  <a:gd name="connsiteX1" fmla="*/ 214231 w 214230"/>
                  <a:gd name="connsiteY1" fmla="*/ 0 h 53303"/>
                  <a:gd name="connsiteX2" fmla="*/ 214231 w 214230"/>
                  <a:gd name="connsiteY2" fmla="*/ 53303 h 53303"/>
                  <a:gd name="connsiteX3" fmla="*/ 0 w 214230"/>
                  <a:gd name="connsiteY3" fmla="*/ 53303 h 53303"/>
                </a:gdLst>
                <a:ahLst/>
                <a:cxnLst>
                  <a:cxn ang="0">
                    <a:pos x="connsiteX0" y="connsiteY0"/>
                  </a:cxn>
                  <a:cxn ang="0">
                    <a:pos x="connsiteX1" y="connsiteY1"/>
                  </a:cxn>
                  <a:cxn ang="0">
                    <a:pos x="connsiteX2" y="connsiteY2"/>
                  </a:cxn>
                  <a:cxn ang="0">
                    <a:pos x="connsiteX3" y="connsiteY3"/>
                  </a:cxn>
                </a:cxnLst>
                <a:rect l="l" t="t" r="r" b="b"/>
                <a:pathLst>
                  <a:path w="214230" h="53303">
                    <a:moveTo>
                      <a:pt x="0" y="0"/>
                    </a:moveTo>
                    <a:lnTo>
                      <a:pt x="214231" y="0"/>
                    </a:lnTo>
                    <a:lnTo>
                      <a:pt x="214231" y="53303"/>
                    </a:lnTo>
                    <a:lnTo>
                      <a:pt x="0" y="53303"/>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164AC21-18C5-2CD1-BCD0-9468E5330A0A}"/>
                  </a:ext>
                </a:extLst>
              </p:cNvPr>
              <p:cNvSpPr/>
              <p:nvPr/>
            </p:nvSpPr>
            <p:spPr>
              <a:xfrm rot="18900000">
                <a:off x="10646846" y="4376316"/>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F5047555-F7AD-67B5-E288-6728BF58B130}"/>
                  </a:ext>
                </a:extLst>
              </p:cNvPr>
              <p:cNvSpPr/>
              <p:nvPr/>
            </p:nvSpPr>
            <p:spPr>
              <a:xfrm rot="18900000">
                <a:off x="11247997" y="4300864"/>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0F24AFF9-F8C0-2FDA-3825-D8DAB79D39BC}"/>
                  </a:ext>
                </a:extLst>
              </p:cNvPr>
              <p:cNvSpPr/>
              <p:nvPr/>
            </p:nvSpPr>
            <p:spPr>
              <a:xfrm rot="18900000">
                <a:off x="11774789" y="4442829"/>
                <a:ext cx="109659" cy="27224"/>
              </a:xfrm>
              <a:custGeom>
                <a:avLst/>
                <a:gdLst>
                  <a:gd name="connsiteX0" fmla="*/ 0 w 109659"/>
                  <a:gd name="connsiteY0" fmla="*/ 0 h 27224"/>
                  <a:gd name="connsiteX1" fmla="*/ 109659 w 109659"/>
                  <a:gd name="connsiteY1" fmla="*/ 0 h 27224"/>
                  <a:gd name="connsiteX2" fmla="*/ 109659 w 109659"/>
                  <a:gd name="connsiteY2" fmla="*/ 27224 h 27224"/>
                  <a:gd name="connsiteX3" fmla="*/ 0 w 109659"/>
                  <a:gd name="connsiteY3" fmla="*/ 27224 h 27224"/>
                </a:gdLst>
                <a:ahLst/>
                <a:cxnLst>
                  <a:cxn ang="0">
                    <a:pos x="connsiteX0" y="connsiteY0"/>
                  </a:cxn>
                  <a:cxn ang="0">
                    <a:pos x="connsiteX1" y="connsiteY1"/>
                  </a:cxn>
                  <a:cxn ang="0">
                    <a:pos x="connsiteX2" y="connsiteY2"/>
                  </a:cxn>
                  <a:cxn ang="0">
                    <a:pos x="connsiteX3" y="connsiteY3"/>
                  </a:cxn>
                </a:cxnLst>
                <a:rect l="l" t="t" r="r" b="b"/>
                <a:pathLst>
                  <a:path w="109659" h="27224">
                    <a:moveTo>
                      <a:pt x="0" y="0"/>
                    </a:moveTo>
                    <a:lnTo>
                      <a:pt x="109659" y="0"/>
                    </a:lnTo>
                    <a:lnTo>
                      <a:pt x="109659" y="27224"/>
                    </a:lnTo>
                    <a:lnTo>
                      <a:pt x="0" y="27224"/>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40C8E57-7E1D-E1A7-791B-1A5572174EF5}"/>
                  </a:ext>
                </a:extLst>
              </p:cNvPr>
              <p:cNvSpPr/>
              <p:nvPr/>
            </p:nvSpPr>
            <p:spPr>
              <a:xfrm rot="18900000">
                <a:off x="11689324" y="4565431"/>
                <a:ext cx="27224" cy="109659"/>
              </a:xfrm>
              <a:custGeom>
                <a:avLst/>
                <a:gdLst>
                  <a:gd name="connsiteX0" fmla="*/ 0 w 27224"/>
                  <a:gd name="connsiteY0" fmla="*/ 0 h 109659"/>
                  <a:gd name="connsiteX1" fmla="*/ 27224 w 27224"/>
                  <a:gd name="connsiteY1" fmla="*/ 0 h 109659"/>
                  <a:gd name="connsiteX2" fmla="*/ 27224 w 27224"/>
                  <a:gd name="connsiteY2" fmla="*/ 109659 h 109659"/>
                  <a:gd name="connsiteX3" fmla="*/ 0 w 27224"/>
                  <a:gd name="connsiteY3" fmla="*/ 109659 h 109659"/>
                </a:gdLst>
                <a:ahLst/>
                <a:cxnLst>
                  <a:cxn ang="0">
                    <a:pos x="connsiteX0" y="connsiteY0"/>
                  </a:cxn>
                  <a:cxn ang="0">
                    <a:pos x="connsiteX1" y="connsiteY1"/>
                  </a:cxn>
                  <a:cxn ang="0">
                    <a:pos x="connsiteX2" y="connsiteY2"/>
                  </a:cxn>
                  <a:cxn ang="0">
                    <a:pos x="connsiteX3" y="connsiteY3"/>
                  </a:cxn>
                </a:cxnLst>
                <a:rect l="l" t="t" r="r" b="b"/>
                <a:pathLst>
                  <a:path w="27224" h="109659">
                    <a:moveTo>
                      <a:pt x="0" y="0"/>
                    </a:moveTo>
                    <a:lnTo>
                      <a:pt x="27224" y="0"/>
                    </a:lnTo>
                    <a:lnTo>
                      <a:pt x="27224" y="109659"/>
                    </a:lnTo>
                    <a:lnTo>
                      <a:pt x="0" y="109659"/>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7D2DF0E0-041E-0D76-3CA6-680493EE9142}"/>
                  </a:ext>
                </a:extLst>
              </p:cNvPr>
              <p:cNvSpPr/>
              <p:nvPr/>
            </p:nvSpPr>
            <p:spPr>
              <a:xfrm rot="18900000">
                <a:off x="10059968" y="4069608"/>
                <a:ext cx="17937" cy="72003"/>
              </a:xfrm>
              <a:custGeom>
                <a:avLst/>
                <a:gdLst>
                  <a:gd name="connsiteX0" fmla="*/ 0 w 17937"/>
                  <a:gd name="connsiteY0" fmla="*/ 0 h 72003"/>
                  <a:gd name="connsiteX1" fmla="*/ 17937 w 17937"/>
                  <a:gd name="connsiteY1" fmla="*/ 0 h 72003"/>
                  <a:gd name="connsiteX2" fmla="*/ 17937 w 17937"/>
                  <a:gd name="connsiteY2" fmla="*/ 72004 h 72003"/>
                  <a:gd name="connsiteX3" fmla="*/ 0 w 17937"/>
                  <a:gd name="connsiteY3" fmla="*/ 72004 h 72003"/>
                </a:gdLst>
                <a:ahLst/>
                <a:cxnLst>
                  <a:cxn ang="0">
                    <a:pos x="connsiteX0" y="connsiteY0"/>
                  </a:cxn>
                  <a:cxn ang="0">
                    <a:pos x="connsiteX1" y="connsiteY1"/>
                  </a:cxn>
                  <a:cxn ang="0">
                    <a:pos x="connsiteX2" y="connsiteY2"/>
                  </a:cxn>
                  <a:cxn ang="0">
                    <a:pos x="connsiteX3" y="connsiteY3"/>
                  </a:cxn>
                </a:cxnLst>
                <a:rect l="l" t="t" r="r" b="b"/>
                <a:pathLst>
                  <a:path w="17937" h="72003">
                    <a:moveTo>
                      <a:pt x="0" y="0"/>
                    </a:moveTo>
                    <a:lnTo>
                      <a:pt x="17937" y="0"/>
                    </a:lnTo>
                    <a:lnTo>
                      <a:pt x="17937" y="72004"/>
                    </a:lnTo>
                    <a:lnTo>
                      <a:pt x="0" y="72004"/>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88A9312-9515-1FA1-1D68-6544523F4D2C}"/>
                  </a:ext>
                </a:extLst>
              </p:cNvPr>
              <p:cNvSpPr/>
              <p:nvPr/>
            </p:nvSpPr>
            <p:spPr>
              <a:xfrm rot="18900000">
                <a:off x="11473400" y="4057234"/>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FA4228A-4400-DC84-CDA4-7F8E5A99CC20}"/>
                  </a:ext>
                </a:extLst>
              </p:cNvPr>
              <p:cNvSpPr/>
              <p:nvPr/>
            </p:nvSpPr>
            <p:spPr>
              <a:xfrm rot="18900000">
                <a:off x="10806969" y="3841025"/>
                <a:ext cx="72003" cy="17937"/>
              </a:xfrm>
              <a:custGeom>
                <a:avLst/>
                <a:gdLst>
                  <a:gd name="connsiteX0" fmla="*/ 0 w 72003"/>
                  <a:gd name="connsiteY0" fmla="*/ 0 h 17937"/>
                  <a:gd name="connsiteX1" fmla="*/ 72004 w 72003"/>
                  <a:gd name="connsiteY1" fmla="*/ 0 h 17937"/>
                  <a:gd name="connsiteX2" fmla="*/ 72004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4" y="0"/>
                    </a:lnTo>
                    <a:lnTo>
                      <a:pt x="72004"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F0ED1AEB-6AAC-C5FB-0F81-0326A0D09A33}"/>
                  </a:ext>
                </a:extLst>
              </p:cNvPr>
              <p:cNvSpPr/>
              <p:nvPr/>
            </p:nvSpPr>
            <p:spPr>
              <a:xfrm rot="18900000">
                <a:off x="10216441" y="4013251"/>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grpSp>
      </p:grpSp>
      <p:sp>
        <p:nvSpPr>
          <p:cNvPr id="118" name="Tijdelijke aanduiding voor afbeelding 117">
            <a:extLst>
              <a:ext uri="{FF2B5EF4-FFF2-40B4-BE49-F238E27FC236}">
                <a16:creationId xmlns:a16="http://schemas.microsoft.com/office/drawing/2014/main" id="{1ADF7FA6-1C58-DD52-118B-EC33A0E32220}"/>
              </a:ext>
            </a:extLst>
          </p:cNvPr>
          <p:cNvSpPr>
            <a:spLocks noGrp="1"/>
          </p:cNvSpPr>
          <p:nvPr userDrawn="1">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4668376 h 6858000"/>
              <a:gd name="connsiteX3" fmla="*/ 10826092 w 12192000"/>
              <a:gd name="connsiteY3" fmla="*/ 3302468 h 6858000"/>
              <a:gd name="connsiteX4" fmla="*/ 8595632 w 12192000"/>
              <a:gd name="connsiteY4" fmla="*/ 5533057 h 6858000"/>
              <a:gd name="connsiteX5" fmla="*/ 9920575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4668376"/>
                </a:lnTo>
                <a:lnTo>
                  <a:pt x="10826092" y="3302468"/>
                </a:lnTo>
                <a:lnTo>
                  <a:pt x="8595632" y="5533057"/>
                </a:lnTo>
                <a:lnTo>
                  <a:pt x="9920575" y="6858000"/>
                </a:lnTo>
                <a:lnTo>
                  <a:pt x="0" y="6858000"/>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19" name="Titel 62">
            <a:extLst>
              <a:ext uri="{FF2B5EF4-FFF2-40B4-BE49-F238E27FC236}">
                <a16:creationId xmlns:a16="http://schemas.microsoft.com/office/drawing/2014/main" id="{942B083F-3557-7F4C-F5CE-BBE00BDFD607}"/>
              </a:ext>
            </a:extLst>
          </p:cNvPr>
          <p:cNvSpPr>
            <a:spLocks noGrp="1"/>
          </p:cNvSpPr>
          <p:nvPr userDrawn="1">
            <p:ph type="title"/>
          </p:nvPr>
        </p:nvSpPr>
        <p:spPr>
          <a:xfrm>
            <a:off x="447040" y="877147"/>
            <a:ext cx="11297920" cy="1009651"/>
          </a:xfrm>
        </p:spPr>
        <p:txBody>
          <a:bodyPr anchor="b">
            <a:noAutofit/>
          </a:bodyPr>
          <a:lstStyle>
            <a:lvl1pPr>
              <a:defRPr>
                <a:solidFill>
                  <a:schemeClr val="bg1"/>
                </a:solidFill>
              </a:defRPr>
            </a:lvl1pPr>
          </a:lstStyle>
          <a:p>
            <a:r>
              <a:rPr lang="nl-NL"/>
              <a:t>Klik om stijl te bewerken</a:t>
            </a:r>
          </a:p>
        </p:txBody>
      </p:sp>
      <p:sp>
        <p:nvSpPr>
          <p:cNvPr id="120" name="Tijdelijke aanduiding voor tekst 64">
            <a:extLst>
              <a:ext uri="{FF2B5EF4-FFF2-40B4-BE49-F238E27FC236}">
                <a16:creationId xmlns:a16="http://schemas.microsoft.com/office/drawing/2014/main" id="{939EFBD0-6653-6BB9-2DBD-7DB96656089F}"/>
              </a:ext>
            </a:extLst>
          </p:cNvPr>
          <p:cNvSpPr>
            <a:spLocks noGrp="1"/>
          </p:cNvSpPr>
          <p:nvPr userDrawn="1">
            <p:ph type="body" sz="quarter" idx="11" hasCustomPrompt="1"/>
          </p:nvPr>
        </p:nvSpPr>
        <p:spPr>
          <a:xfrm>
            <a:off x="447040" y="2030413"/>
            <a:ext cx="11297920"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121" name="Tijdelijke aanduiding voor datum 66">
            <a:extLst>
              <a:ext uri="{FF2B5EF4-FFF2-40B4-BE49-F238E27FC236}">
                <a16:creationId xmlns:a16="http://schemas.microsoft.com/office/drawing/2014/main" id="{639A09A3-4375-600D-567D-55A855D59207}"/>
              </a:ext>
            </a:extLst>
          </p:cNvPr>
          <p:cNvSpPr>
            <a:spLocks noGrp="1"/>
          </p:cNvSpPr>
          <p:nvPr userDrawn="1">
            <p:ph type="dt" sz="half" idx="12"/>
          </p:nvPr>
        </p:nvSpPr>
        <p:spPr>
          <a:xfrm>
            <a:off x="447040" y="6127627"/>
            <a:ext cx="2743200" cy="365125"/>
          </a:xfrm>
        </p:spPr>
        <p:txBody>
          <a:bodyPr>
            <a:noAutofit/>
          </a:bodyPr>
          <a:lstStyle>
            <a:lvl1pPr>
              <a:defRPr sz="1400">
                <a:solidFill>
                  <a:schemeClr val="bg1"/>
                </a:solidFill>
              </a:defRPr>
            </a:lvl1pPr>
          </a:lstStyle>
          <a:p>
            <a:fld id="{96138ED1-A500-4DB9-9C06-90F12A5001FD}" type="datetimeFigureOut">
              <a:rPr lang="nl-NL" smtClean="0"/>
              <a:pPr/>
              <a:t>20-2-2025</a:t>
            </a:fld>
            <a:endParaRPr lang="nl-NL"/>
          </a:p>
        </p:txBody>
      </p:sp>
    </p:spTree>
    <p:extLst>
      <p:ext uri="{BB962C8B-B14F-4D97-AF65-F5344CB8AC3E}">
        <p14:creationId xmlns:p14="http://schemas.microsoft.com/office/powerpoint/2010/main" val="24220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slide - Afbeelding">
    <p:bg>
      <p:bgPr>
        <a:solidFill>
          <a:srgbClr val="A4B4C6"/>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006BBDB8-CB3E-9AAE-B440-A979D6766165}"/>
              </a:ext>
            </a:extLst>
          </p:cNvPr>
          <p:cNvSpPr>
            <a:spLocks noGrp="1"/>
          </p:cNvSpPr>
          <p:nvPr>
            <p:ph type="pic" sz="quarter" idx="10"/>
          </p:nvPr>
        </p:nvSpPr>
        <p:spPr>
          <a:xfrm>
            <a:off x="0" y="0"/>
            <a:ext cx="12192000"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sp>
        <p:nvSpPr>
          <p:cNvPr id="12" name="Tijdelijke aanduiding voor tekst 11">
            <a:extLst>
              <a:ext uri="{FF2B5EF4-FFF2-40B4-BE49-F238E27FC236}">
                <a16:creationId xmlns:a16="http://schemas.microsoft.com/office/drawing/2014/main" id="{B9229928-7FFE-9333-E814-97CE57659217}"/>
              </a:ext>
            </a:extLst>
          </p:cNvPr>
          <p:cNvSpPr>
            <a:spLocks noGrp="1"/>
          </p:cNvSpPr>
          <p:nvPr userDrawn="1">
            <p:ph type="body" sz="quarter" idx="15" hasCustomPrompt="1"/>
          </p:nvPr>
        </p:nvSpPr>
        <p:spPr>
          <a:xfrm>
            <a:off x="25" y="-29"/>
            <a:ext cx="5345658" cy="3025831"/>
          </a:xfrm>
          <a:custGeom>
            <a:avLst/>
            <a:gdLst>
              <a:gd name="connsiteX0" fmla="*/ 2612074 w 5345658"/>
              <a:gd name="connsiteY0" fmla="*/ 2898208 h 3025831"/>
              <a:gd name="connsiteX1" fmla="*/ 2714252 w 5345658"/>
              <a:gd name="connsiteY1" fmla="*/ 3000421 h 3025831"/>
              <a:gd name="connsiteX2" fmla="*/ 2688833 w 5345658"/>
              <a:gd name="connsiteY2" fmla="*/ 3025831 h 3025831"/>
              <a:gd name="connsiteX3" fmla="*/ 2586656 w 5345658"/>
              <a:gd name="connsiteY3" fmla="*/ 2923618 h 3025831"/>
              <a:gd name="connsiteX4" fmla="*/ 1425731 w 5345658"/>
              <a:gd name="connsiteY4" fmla="*/ 2552754 h 3025831"/>
              <a:gd name="connsiteX5" fmla="*/ 1527944 w 5345658"/>
              <a:gd name="connsiteY5" fmla="*/ 2654932 h 3025831"/>
              <a:gd name="connsiteX6" fmla="*/ 1502534 w 5345658"/>
              <a:gd name="connsiteY6" fmla="*/ 2680350 h 3025831"/>
              <a:gd name="connsiteX7" fmla="*/ 1400321 w 5345658"/>
              <a:gd name="connsiteY7" fmla="*/ 2578173 h 3025831"/>
              <a:gd name="connsiteX8" fmla="*/ 3951029 w 5345658"/>
              <a:gd name="connsiteY8" fmla="*/ 2463976 h 3025831"/>
              <a:gd name="connsiteX9" fmla="*/ 4053225 w 5345658"/>
              <a:gd name="connsiteY9" fmla="*/ 2566171 h 3025831"/>
              <a:gd name="connsiteX10" fmla="*/ 4027811 w 5345658"/>
              <a:gd name="connsiteY10" fmla="*/ 2591585 h 3025831"/>
              <a:gd name="connsiteX11" fmla="*/ 3925615 w 5345658"/>
              <a:gd name="connsiteY11" fmla="*/ 2489390 h 3025831"/>
              <a:gd name="connsiteX12" fmla="*/ 1134031 w 5345658"/>
              <a:gd name="connsiteY12" fmla="*/ 2385022 h 3025831"/>
              <a:gd name="connsiteX13" fmla="*/ 1159445 w 5345658"/>
              <a:gd name="connsiteY13" fmla="*/ 2410436 h 3025831"/>
              <a:gd name="connsiteX14" fmla="*/ 1057250 w 5345658"/>
              <a:gd name="connsiteY14" fmla="*/ 2512632 h 3025831"/>
              <a:gd name="connsiteX15" fmla="*/ 1031836 w 5345658"/>
              <a:gd name="connsiteY15" fmla="*/ 2487217 h 3025831"/>
              <a:gd name="connsiteX16" fmla="*/ 2619749 w 5345658"/>
              <a:gd name="connsiteY16" fmla="*/ 2114046 h 3025831"/>
              <a:gd name="connsiteX17" fmla="*/ 2797199 w 5345658"/>
              <a:gd name="connsiteY17" fmla="*/ 2291497 h 3025831"/>
              <a:gd name="connsiteX18" fmla="*/ 2753107 w 5345658"/>
              <a:gd name="connsiteY18" fmla="*/ 2335590 h 3025831"/>
              <a:gd name="connsiteX19" fmla="*/ 2575656 w 5345658"/>
              <a:gd name="connsiteY19" fmla="*/ 2158139 h 3025831"/>
              <a:gd name="connsiteX20" fmla="*/ 1792349 w 5345658"/>
              <a:gd name="connsiteY20" fmla="*/ 1743966 h 3025831"/>
              <a:gd name="connsiteX21" fmla="*/ 2096600 w 5345658"/>
              <a:gd name="connsiteY21" fmla="*/ 2048217 h 3025831"/>
              <a:gd name="connsiteX22" fmla="*/ 2020897 w 5345658"/>
              <a:gd name="connsiteY22" fmla="*/ 2123921 h 3025831"/>
              <a:gd name="connsiteX23" fmla="*/ 1716646 w 5345658"/>
              <a:gd name="connsiteY23" fmla="*/ 1819670 h 3025831"/>
              <a:gd name="connsiteX24" fmla="*/ 3632039 w 5345658"/>
              <a:gd name="connsiteY24" fmla="*/ 1651276 h 3025831"/>
              <a:gd name="connsiteX25" fmla="*/ 3707743 w 5345658"/>
              <a:gd name="connsiteY25" fmla="*/ 1726980 h 3025831"/>
              <a:gd name="connsiteX26" fmla="*/ 3403492 w 5345658"/>
              <a:gd name="connsiteY26" fmla="*/ 2031231 h 3025831"/>
              <a:gd name="connsiteX27" fmla="*/ 3327788 w 5345658"/>
              <a:gd name="connsiteY27" fmla="*/ 1955528 h 3025831"/>
              <a:gd name="connsiteX28" fmla="*/ 4574189 w 5345658"/>
              <a:gd name="connsiteY28" fmla="*/ 1646898 h 3025831"/>
              <a:gd name="connsiteX29" fmla="*/ 4729968 w 5345658"/>
              <a:gd name="connsiteY29" fmla="*/ 1802733 h 3025831"/>
              <a:gd name="connsiteX30" fmla="*/ 4691257 w 5345658"/>
              <a:gd name="connsiteY30" fmla="*/ 1841431 h 3025831"/>
              <a:gd name="connsiteX31" fmla="*/ 4535477 w 5345658"/>
              <a:gd name="connsiteY31" fmla="*/ 1685596 h 3025831"/>
              <a:gd name="connsiteX32" fmla="*/ 2424248 w 5345658"/>
              <a:gd name="connsiteY32" fmla="*/ 1499767 h 3025831"/>
              <a:gd name="connsiteX33" fmla="*/ 2499952 w 5345658"/>
              <a:gd name="connsiteY33" fmla="*/ 1575470 h 3025831"/>
              <a:gd name="connsiteX34" fmla="*/ 2195700 w 5345658"/>
              <a:gd name="connsiteY34" fmla="*/ 1879722 h 3025831"/>
              <a:gd name="connsiteX35" fmla="*/ 2119997 w 5345658"/>
              <a:gd name="connsiteY35" fmla="*/ 1804018 h 3025831"/>
              <a:gd name="connsiteX36" fmla="*/ 4436716 w 5345658"/>
              <a:gd name="connsiteY36" fmla="*/ 1317420 h 3025831"/>
              <a:gd name="connsiteX37" fmla="*/ 4475427 w 5345658"/>
              <a:gd name="connsiteY37" fmla="*/ 1356119 h 3025831"/>
              <a:gd name="connsiteX38" fmla="*/ 4319647 w 5345658"/>
              <a:gd name="connsiteY38" fmla="*/ 1511952 h 3025831"/>
              <a:gd name="connsiteX39" fmla="*/ 4280935 w 5345658"/>
              <a:gd name="connsiteY39" fmla="*/ 1473255 h 3025831"/>
              <a:gd name="connsiteX40" fmla="*/ 1699070 w 5345658"/>
              <a:gd name="connsiteY40" fmla="*/ 1226159 h 3025831"/>
              <a:gd name="connsiteX41" fmla="*/ 1791477 w 5345658"/>
              <a:gd name="connsiteY41" fmla="*/ 1318566 h 3025831"/>
              <a:gd name="connsiteX42" fmla="*/ 1420144 w 5345658"/>
              <a:gd name="connsiteY42" fmla="*/ 1689899 h 3025831"/>
              <a:gd name="connsiteX43" fmla="*/ 1327737 w 5345658"/>
              <a:gd name="connsiteY43" fmla="*/ 1597493 h 3025831"/>
              <a:gd name="connsiteX44" fmla="*/ 3485872 w 5345658"/>
              <a:gd name="connsiteY44" fmla="*/ 786270 h 3025831"/>
              <a:gd name="connsiteX45" fmla="*/ 3887738 w 5345658"/>
              <a:gd name="connsiteY45" fmla="*/ 1188135 h 3025831"/>
              <a:gd name="connsiteX46" fmla="*/ 3787788 w 5345658"/>
              <a:gd name="connsiteY46" fmla="*/ 1288085 h 3025831"/>
              <a:gd name="connsiteX47" fmla="*/ 3385922 w 5345658"/>
              <a:gd name="connsiteY47" fmla="*/ 886219 h 3025831"/>
              <a:gd name="connsiteX48" fmla="*/ 2683896 w 5345658"/>
              <a:gd name="connsiteY48" fmla="*/ 753739 h 3025831"/>
              <a:gd name="connsiteX49" fmla="*/ 3159220 w 5345658"/>
              <a:gd name="connsiteY49" fmla="*/ 1229062 h 3025831"/>
              <a:gd name="connsiteX50" fmla="*/ 3040950 w 5345658"/>
              <a:gd name="connsiteY50" fmla="*/ 1347332 h 3025831"/>
              <a:gd name="connsiteX51" fmla="*/ 2565626 w 5345658"/>
              <a:gd name="connsiteY51" fmla="*/ 872009 h 3025831"/>
              <a:gd name="connsiteX52" fmla="*/ 5168209 w 5345658"/>
              <a:gd name="connsiteY52" fmla="*/ 585929 h 3025831"/>
              <a:gd name="connsiteX53" fmla="*/ 5345658 w 5345658"/>
              <a:gd name="connsiteY53" fmla="*/ 763379 h 3025831"/>
              <a:gd name="connsiteX54" fmla="*/ 5301565 w 5345658"/>
              <a:gd name="connsiteY54" fmla="*/ 807472 h 3025831"/>
              <a:gd name="connsiteX55" fmla="*/ 5124115 w 5345658"/>
              <a:gd name="connsiteY55" fmla="*/ 630022 h 3025831"/>
              <a:gd name="connsiteX56" fmla="*/ 44093 w 5345658"/>
              <a:gd name="connsiteY56" fmla="*/ 583632 h 3025831"/>
              <a:gd name="connsiteX57" fmla="*/ 221543 w 5345658"/>
              <a:gd name="connsiteY57" fmla="*/ 761082 h 3025831"/>
              <a:gd name="connsiteX58" fmla="*/ 177449 w 5345658"/>
              <a:gd name="connsiteY58" fmla="*/ 805175 h 3025831"/>
              <a:gd name="connsiteX59" fmla="*/ 0 w 5345658"/>
              <a:gd name="connsiteY59" fmla="*/ 627725 h 3025831"/>
              <a:gd name="connsiteX60" fmla="*/ 1612997 w 5345658"/>
              <a:gd name="connsiteY60" fmla="*/ 477561 h 3025831"/>
              <a:gd name="connsiteX61" fmla="*/ 2088322 w 5345658"/>
              <a:gd name="connsiteY61" fmla="*/ 952885 h 3025831"/>
              <a:gd name="connsiteX62" fmla="*/ 1970051 w 5345658"/>
              <a:gd name="connsiteY62" fmla="*/ 1071155 h 3025831"/>
              <a:gd name="connsiteX63" fmla="*/ 1494727 w 5345658"/>
              <a:gd name="connsiteY63" fmla="*/ 595830 h 3025831"/>
              <a:gd name="connsiteX64" fmla="*/ 4722364 w 5345658"/>
              <a:gd name="connsiteY64" fmla="*/ 348483 h 3025831"/>
              <a:gd name="connsiteX65" fmla="*/ 4816926 w 5345658"/>
              <a:gd name="connsiteY65" fmla="*/ 443044 h 3025831"/>
              <a:gd name="connsiteX66" fmla="*/ 4436612 w 5345658"/>
              <a:gd name="connsiteY66" fmla="*/ 823358 h 3025831"/>
              <a:gd name="connsiteX67" fmla="*/ 4342050 w 5345658"/>
              <a:gd name="connsiteY67" fmla="*/ 728796 h 3025831"/>
              <a:gd name="connsiteX68" fmla="*/ 976638 w 5345658"/>
              <a:gd name="connsiteY68" fmla="*/ 205597 h 3025831"/>
              <a:gd name="connsiteX69" fmla="*/ 1071200 w 5345658"/>
              <a:gd name="connsiteY69" fmla="*/ 300159 h 3025831"/>
              <a:gd name="connsiteX70" fmla="*/ 690887 w 5345658"/>
              <a:gd name="connsiteY70" fmla="*/ 680473 h 3025831"/>
              <a:gd name="connsiteX71" fmla="*/ 596324 w 5345658"/>
              <a:gd name="connsiteY71" fmla="*/ 585911 h 3025831"/>
              <a:gd name="connsiteX72" fmla="*/ 4164661 w 5345658"/>
              <a:gd name="connsiteY72" fmla="*/ 130440 h 3025831"/>
              <a:gd name="connsiteX73" fmla="*/ 4278890 w 5345658"/>
              <a:gd name="connsiteY73" fmla="*/ 244669 h 3025831"/>
              <a:gd name="connsiteX74" fmla="*/ 3819459 w 5345658"/>
              <a:gd name="connsiteY74" fmla="*/ 704099 h 3025831"/>
              <a:gd name="connsiteX75" fmla="*/ 3705231 w 5345658"/>
              <a:gd name="connsiteY75" fmla="*/ 589870 h 3025831"/>
              <a:gd name="connsiteX76" fmla="*/ 2649382 w 5345658"/>
              <a:gd name="connsiteY76" fmla="*/ 0 h 3025831"/>
              <a:gd name="connsiteX77" fmla="*/ 2783458 w 5345658"/>
              <a:gd name="connsiteY77" fmla="*/ 134074 h 3025831"/>
              <a:gd name="connsiteX78" fmla="*/ 2244463 w 5345658"/>
              <a:gd name="connsiteY78" fmla="*/ 673070 h 3025831"/>
              <a:gd name="connsiteX79" fmla="*/ 2110387 w 5345658"/>
              <a:gd name="connsiteY79" fmla="*/ 538995 h 302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345658" h="3025831">
                <a:moveTo>
                  <a:pt x="2612074" y="2898208"/>
                </a:moveTo>
                <a:lnTo>
                  <a:pt x="2714252" y="3000421"/>
                </a:lnTo>
                <a:lnTo>
                  <a:pt x="2688833" y="3025831"/>
                </a:lnTo>
                <a:lnTo>
                  <a:pt x="2586656" y="2923618"/>
                </a:lnTo>
                <a:close/>
                <a:moveTo>
                  <a:pt x="1425731" y="2552754"/>
                </a:moveTo>
                <a:lnTo>
                  <a:pt x="1527944" y="2654932"/>
                </a:lnTo>
                <a:lnTo>
                  <a:pt x="1502534" y="2680350"/>
                </a:lnTo>
                <a:lnTo>
                  <a:pt x="1400321" y="2578173"/>
                </a:lnTo>
                <a:close/>
                <a:moveTo>
                  <a:pt x="3951029" y="2463976"/>
                </a:moveTo>
                <a:lnTo>
                  <a:pt x="4053225" y="2566171"/>
                </a:lnTo>
                <a:lnTo>
                  <a:pt x="4027811" y="2591585"/>
                </a:lnTo>
                <a:lnTo>
                  <a:pt x="3925615" y="2489390"/>
                </a:lnTo>
                <a:close/>
                <a:moveTo>
                  <a:pt x="1134031" y="2385022"/>
                </a:moveTo>
                <a:lnTo>
                  <a:pt x="1159445" y="2410436"/>
                </a:lnTo>
                <a:lnTo>
                  <a:pt x="1057250" y="2512632"/>
                </a:lnTo>
                <a:lnTo>
                  <a:pt x="1031836" y="2487217"/>
                </a:lnTo>
                <a:close/>
                <a:moveTo>
                  <a:pt x="2619749" y="2114046"/>
                </a:moveTo>
                <a:lnTo>
                  <a:pt x="2797199" y="2291497"/>
                </a:lnTo>
                <a:lnTo>
                  <a:pt x="2753107" y="2335590"/>
                </a:lnTo>
                <a:lnTo>
                  <a:pt x="2575656" y="2158139"/>
                </a:lnTo>
                <a:close/>
                <a:moveTo>
                  <a:pt x="1792349" y="1743966"/>
                </a:moveTo>
                <a:lnTo>
                  <a:pt x="2096600" y="2048217"/>
                </a:lnTo>
                <a:lnTo>
                  <a:pt x="2020897" y="2123921"/>
                </a:lnTo>
                <a:lnTo>
                  <a:pt x="1716646" y="1819670"/>
                </a:lnTo>
                <a:close/>
                <a:moveTo>
                  <a:pt x="3632039" y="1651276"/>
                </a:moveTo>
                <a:lnTo>
                  <a:pt x="3707743" y="1726980"/>
                </a:lnTo>
                <a:lnTo>
                  <a:pt x="3403492" y="2031231"/>
                </a:lnTo>
                <a:lnTo>
                  <a:pt x="3327788" y="1955528"/>
                </a:lnTo>
                <a:close/>
                <a:moveTo>
                  <a:pt x="4574189" y="1646898"/>
                </a:moveTo>
                <a:lnTo>
                  <a:pt x="4729968" y="1802733"/>
                </a:lnTo>
                <a:lnTo>
                  <a:pt x="4691257" y="1841431"/>
                </a:lnTo>
                <a:lnTo>
                  <a:pt x="4535477" y="1685596"/>
                </a:lnTo>
                <a:close/>
                <a:moveTo>
                  <a:pt x="2424248" y="1499767"/>
                </a:moveTo>
                <a:lnTo>
                  <a:pt x="2499952" y="1575470"/>
                </a:lnTo>
                <a:lnTo>
                  <a:pt x="2195700" y="1879722"/>
                </a:lnTo>
                <a:lnTo>
                  <a:pt x="2119997" y="1804018"/>
                </a:lnTo>
                <a:close/>
                <a:moveTo>
                  <a:pt x="4436716" y="1317420"/>
                </a:moveTo>
                <a:lnTo>
                  <a:pt x="4475427" y="1356119"/>
                </a:lnTo>
                <a:lnTo>
                  <a:pt x="4319647" y="1511952"/>
                </a:lnTo>
                <a:lnTo>
                  <a:pt x="4280935" y="1473255"/>
                </a:lnTo>
                <a:close/>
                <a:moveTo>
                  <a:pt x="1699070" y="1226159"/>
                </a:moveTo>
                <a:lnTo>
                  <a:pt x="1791477" y="1318566"/>
                </a:lnTo>
                <a:lnTo>
                  <a:pt x="1420144" y="1689899"/>
                </a:lnTo>
                <a:lnTo>
                  <a:pt x="1327737" y="1597493"/>
                </a:lnTo>
                <a:close/>
                <a:moveTo>
                  <a:pt x="3485872" y="786270"/>
                </a:moveTo>
                <a:lnTo>
                  <a:pt x="3887738" y="1188135"/>
                </a:lnTo>
                <a:lnTo>
                  <a:pt x="3787788" y="1288085"/>
                </a:lnTo>
                <a:lnTo>
                  <a:pt x="3385922" y="886219"/>
                </a:lnTo>
                <a:close/>
                <a:moveTo>
                  <a:pt x="2683896" y="753739"/>
                </a:moveTo>
                <a:lnTo>
                  <a:pt x="3159220" y="1229062"/>
                </a:lnTo>
                <a:lnTo>
                  <a:pt x="3040950" y="1347332"/>
                </a:lnTo>
                <a:lnTo>
                  <a:pt x="2565626" y="872009"/>
                </a:lnTo>
                <a:close/>
                <a:moveTo>
                  <a:pt x="5168209" y="585929"/>
                </a:moveTo>
                <a:lnTo>
                  <a:pt x="5345658" y="763379"/>
                </a:lnTo>
                <a:lnTo>
                  <a:pt x="5301565" y="807472"/>
                </a:lnTo>
                <a:lnTo>
                  <a:pt x="5124115" y="630022"/>
                </a:lnTo>
                <a:close/>
                <a:moveTo>
                  <a:pt x="44093" y="583632"/>
                </a:moveTo>
                <a:lnTo>
                  <a:pt x="221543" y="761082"/>
                </a:lnTo>
                <a:lnTo>
                  <a:pt x="177449" y="805175"/>
                </a:lnTo>
                <a:lnTo>
                  <a:pt x="0" y="627725"/>
                </a:lnTo>
                <a:close/>
                <a:moveTo>
                  <a:pt x="1612997" y="477561"/>
                </a:moveTo>
                <a:lnTo>
                  <a:pt x="2088322" y="952885"/>
                </a:lnTo>
                <a:lnTo>
                  <a:pt x="1970051" y="1071155"/>
                </a:lnTo>
                <a:lnTo>
                  <a:pt x="1494727" y="595830"/>
                </a:lnTo>
                <a:close/>
                <a:moveTo>
                  <a:pt x="4722364" y="348483"/>
                </a:moveTo>
                <a:lnTo>
                  <a:pt x="4816926" y="443044"/>
                </a:lnTo>
                <a:lnTo>
                  <a:pt x="4436612" y="823358"/>
                </a:lnTo>
                <a:lnTo>
                  <a:pt x="4342050" y="728796"/>
                </a:lnTo>
                <a:close/>
                <a:moveTo>
                  <a:pt x="976638" y="205597"/>
                </a:moveTo>
                <a:lnTo>
                  <a:pt x="1071200" y="300159"/>
                </a:lnTo>
                <a:lnTo>
                  <a:pt x="690887" y="680473"/>
                </a:lnTo>
                <a:lnTo>
                  <a:pt x="596324" y="585911"/>
                </a:lnTo>
                <a:close/>
                <a:moveTo>
                  <a:pt x="4164661" y="130440"/>
                </a:moveTo>
                <a:lnTo>
                  <a:pt x="4278890" y="244669"/>
                </a:lnTo>
                <a:lnTo>
                  <a:pt x="3819459" y="704099"/>
                </a:lnTo>
                <a:lnTo>
                  <a:pt x="3705231" y="589870"/>
                </a:lnTo>
                <a:close/>
                <a:moveTo>
                  <a:pt x="2649382" y="0"/>
                </a:moveTo>
                <a:lnTo>
                  <a:pt x="2783458" y="134074"/>
                </a:lnTo>
                <a:lnTo>
                  <a:pt x="2244463" y="673070"/>
                </a:lnTo>
                <a:lnTo>
                  <a:pt x="2110387" y="538995"/>
                </a:lnTo>
                <a:close/>
              </a:path>
            </a:pathLst>
          </a:custGeom>
          <a:solidFill>
            <a:schemeClr val="bg1">
              <a:alpha val="30000"/>
            </a:schemeClr>
          </a:solidFill>
        </p:spPr>
        <p:txBody>
          <a:bodyPr wrap="square">
            <a:noAutofit/>
          </a:bodyPr>
          <a:lstStyle>
            <a:lvl1pPr marL="0" indent="0">
              <a:buNone/>
              <a:defRPr sz="1000"/>
            </a:lvl1pPr>
          </a:lstStyle>
          <a:p>
            <a:pPr lvl="0"/>
            <a:r>
              <a:rPr lang="nl-NL"/>
              <a:t> </a:t>
            </a:r>
          </a:p>
        </p:txBody>
      </p:sp>
      <p:sp>
        <p:nvSpPr>
          <p:cNvPr id="15" name="Tijdelijke aanduiding voor tekst 14">
            <a:extLst>
              <a:ext uri="{FF2B5EF4-FFF2-40B4-BE49-F238E27FC236}">
                <a16:creationId xmlns:a16="http://schemas.microsoft.com/office/drawing/2014/main" id="{EF761ABE-0B3C-51F8-73C7-E5DA29200A6D}"/>
              </a:ext>
            </a:extLst>
          </p:cNvPr>
          <p:cNvSpPr>
            <a:spLocks noGrp="1"/>
          </p:cNvSpPr>
          <p:nvPr userDrawn="1">
            <p:ph type="body" sz="quarter" idx="16" hasCustomPrompt="1"/>
          </p:nvPr>
        </p:nvSpPr>
        <p:spPr>
          <a:xfrm>
            <a:off x="10826918" y="5804662"/>
            <a:ext cx="867791" cy="744475"/>
          </a:xfrm>
          <a:custGeom>
            <a:avLst/>
            <a:gdLst>
              <a:gd name="connsiteX0" fmla="*/ 200406 w 867791"/>
              <a:gd name="connsiteY0" fmla="*/ 696469 h 744475"/>
              <a:gd name="connsiteX1" fmla="*/ 200406 w 867791"/>
              <a:gd name="connsiteY1" fmla="*/ 719202 h 744475"/>
              <a:gd name="connsiteX2" fmla="*/ 220980 w 867791"/>
              <a:gd name="connsiteY2" fmla="*/ 719202 h 744475"/>
              <a:gd name="connsiteX3" fmla="*/ 234315 w 867791"/>
              <a:gd name="connsiteY3" fmla="*/ 707899 h 744475"/>
              <a:gd name="connsiteX4" fmla="*/ 220980 w 867791"/>
              <a:gd name="connsiteY4" fmla="*/ 696469 h 744475"/>
              <a:gd name="connsiteX5" fmla="*/ 673481 w 867791"/>
              <a:gd name="connsiteY5" fmla="*/ 663449 h 744475"/>
              <a:gd name="connsiteX6" fmla="*/ 661416 w 867791"/>
              <a:gd name="connsiteY6" fmla="*/ 696469 h 744475"/>
              <a:gd name="connsiteX7" fmla="*/ 661543 w 867791"/>
              <a:gd name="connsiteY7" fmla="*/ 696469 h 744475"/>
              <a:gd name="connsiteX8" fmla="*/ 685546 w 867791"/>
              <a:gd name="connsiteY8" fmla="*/ 696469 h 744475"/>
              <a:gd name="connsiteX9" fmla="*/ 540766 w 867791"/>
              <a:gd name="connsiteY9" fmla="*/ 653670 h 744475"/>
              <a:gd name="connsiteX10" fmla="*/ 540766 w 867791"/>
              <a:gd name="connsiteY10" fmla="*/ 717932 h 744475"/>
              <a:gd name="connsiteX11" fmla="*/ 553339 w 867791"/>
              <a:gd name="connsiteY11" fmla="*/ 717932 h 744475"/>
              <a:gd name="connsiteX12" fmla="*/ 583692 w 867791"/>
              <a:gd name="connsiteY12" fmla="*/ 685928 h 744475"/>
              <a:gd name="connsiteX13" fmla="*/ 553339 w 867791"/>
              <a:gd name="connsiteY13" fmla="*/ 653670 h 744475"/>
              <a:gd name="connsiteX14" fmla="*/ 315848 w 867791"/>
              <a:gd name="connsiteY14" fmla="*/ 653035 h 744475"/>
              <a:gd name="connsiteX15" fmla="*/ 315848 w 867791"/>
              <a:gd name="connsiteY15" fmla="*/ 681229 h 744475"/>
              <a:gd name="connsiteX16" fmla="*/ 334898 w 867791"/>
              <a:gd name="connsiteY16" fmla="*/ 681229 h 744475"/>
              <a:gd name="connsiteX17" fmla="*/ 350773 w 867791"/>
              <a:gd name="connsiteY17" fmla="*/ 667132 h 744475"/>
              <a:gd name="connsiteX18" fmla="*/ 334898 w 867791"/>
              <a:gd name="connsiteY18" fmla="*/ 653035 h 744475"/>
              <a:gd name="connsiteX19" fmla="*/ 200406 w 867791"/>
              <a:gd name="connsiteY19" fmla="*/ 652400 h 744475"/>
              <a:gd name="connsiteX20" fmla="*/ 200406 w 867791"/>
              <a:gd name="connsiteY20" fmla="*/ 673609 h 744475"/>
              <a:gd name="connsiteX21" fmla="*/ 217931 w 867791"/>
              <a:gd name="connsiteY21" fmla="*/ 673609 h 744475"/>
              <a:gd name="connsiteX22" fmla="*/ 231647 w 867791"/>
              <a:gd name="connsiteY22" fmla="*/ 662941 h 744475"/>
              <a:gd name="connsiteX23" fmla="*/ 217931 w 867791"/>
              <a:gd name="connsiteY23" fmla="*/ 652400 h 744475"/>
              <a:gd name="connsiteX24" fmla="*/ 658368 w 867791"/>
              <a:gd name="connsiteY24" fmla="*/ 627254 h 744475"/>
              <a:gd name="connsiteX25" fmla="*/ 689610 w 867791"/>
              <a:gd name="connsiteY25" fmla="*/ 627254 h 744475"/>
              <a:gd name="connsiteX26" fmla="*/ 734314 w 867791"/>
              <a:gd name="connsiteY26" fmla="*/ 744475 h 744475"/>
              <a:gd name="connsiteX27" fmla="*/ 703199 w 867791"/>
              <a:gd name="connsiteY27" fmla="*/ 744475 h 744475"/>
              <a:gd name="connsiteX28" fmla="*/ 694817 w 867791"/>
              <a:gd name="connsiteY28" fmla="*/ 721742 h 744475"/>
              <a:gd name="connsiteX29" fmla="*/ 652272 w 867791"/>
              <a:gd name="connsiteY29" fmla="*/ 721742 h 744475"/>
              <a:gd name="connsiteX30" fmla="*/ 644017 w 867791"/>
              <a:gd name="connsiteY30" fmla="*/ 744475 h 744475"/>
              <a:gd name="connsiteX31" fmla="*/ 613664 w 867791"/>
              <a:gd name="connsiteY31" fmla="*/ 744475 h 744475"/>
              <a:gd name="connsiteX32" fmla="*/ 510540 w 867791"/>
              <a:gd name="connsiteY32" fmla="*/ 627254 h 744475"/>
              <a:gd name="connsiteX33" fmla="*/ 554863 w 867791"/>
              <a:gd name="connsiteY33" fmla="*/ 627254 h 744475"/>
              <a:gd name="connsiteX34" fmla="*/ 614045 w 867791"/>
              <a:gd name="connsiteY34" fmla="*/ 685801 h 744475"/>
              <a:gd name="connsiteX35" fmla="*/ 554863 w 867791"/>
              <a:gd name="connsiteY35" fmla="*/ 744348 h 744475"/>
              <a:gd name="connsiteX36" fmla="*/ 510540 w 867791"/>
              <a:gd name="connsiteY36" fmla="*/ 744348 h 744475"/>
              <a:gd name="connsiteX37" fmla="*/ 402717 w 867791"/>
              <a:gd name="connsiteY37" fmla="*/ 627254 h 744475"/>
              <a:gd name="connsiteX38" fmla="*/ 486410 w 867791"/>
              <a:gd name="connsiteY38" fmla="*/ 627254 h 744475"/>
              <a:gd name="connsiteX39" fmla="*/ 486410 w 867791"/>
              <a:gd name="connsiteY39" fmla="*/ 653543 h 744475"/>
              <a:gd name="connsiteX40" fmla="*/ 432816 w 867791"/>
              <a:gd name="connsiteY40" fmla="*/ 653543 h 744475"/>
              <a:gd name="connsiteX41" fmla="*/ 432816 w 867791"/>
              <a:gd name="connsiteY41" fmla="*/ 671958 h 744475"/>
              <a:gd name="connsiteX42" fmla="*/ 481838 w 867791"/>
              <a:gd name="connsiteY42" fmla="*/ 671958 h 744475"/>
              <a:gd name="connsiteX43" fmla="*/ 481838 w 867791"/>
              <a:gd name="connsiteY43" fmla="*/ 697739 h 744475"/>
              <a:gd name="connsiteX44" fmla="*/ 432816 w 867791"/>
              <a:gd name="connsiteY44" fmla="*/ 697739 h 744475"/>
              <a:gd name="connsiteX45" fmla="*/ 432816 w 867791"/>
              <a:gd name="connsiteY45" fmla="*/ 717932 h 744475"/>
              <a:gd name="connsiteX46" fmla="*/ 486410 w 867791"/>
              <a:gd name="connsiteY46" fmla="*/ 717932 h 744475"/>
              <a:gd name="connsiteX47" fmla="*/ 486410 w 867791"/>
              <a:gd name="connsiteY47" fmla="*/ 744475 h 744475"/>
              <a:gd name="connsiteX48" fmla="*/ 402717 w 867791"/>
              <a:gd name="connsiteY48" fmla="*/ 744475 h 744475"/>
              <a:gd name="connsiteX49" fmla="*/ 285495 w 867791"/>
              <a:gd name="connsiteY49" fmla="*/ 627254 h 744475"/>
              <a:gd name="connsiteX50" fmla="*/ 338200 w 867791"/>
              <a:gd name="connsiteY50" fmla="*/ 627254 h 744475"/>
              <a:gd name="connsiteX51" fmla="*/ 380745 w 867791"/>
              <a:gd name="connsiteY51" fmla="*/ 667132 h 744475"/>
              <a:gd name="connsiteX52" fmla="*/ 357505 w 867791"/>
              <a:gd name="connsiteY52" fmla="*/ 702438 h 744475"/>
              <a:gd name="connsiteX53" fmla="*/ 384936 w 867791"/>
              <a:gd name="connsiteY53" fmla="*/ 744475 h 744475"/>
              <a:gd name="connsiteX54" fmla="*/ 351027 w 867791"/>
              <a:gd name="connsiteY54" fmla="*/ 744475 h 744475"/>
              <a:gd name="connsiteX55" fmla="*/ 326643 w 867791"/>
              <a:gd name="connsiteY55" fmla="*/ 705740 h 744475"/>
              <a:gd name="connsiteX56" fmla="*/ 315975 w 867791"/>
              <a:gd name="connsiteY56" fmla="*/ 705740 h 744475"/>
              <a:gd name="connsiteX57" fmla="*/ 315848 w 867791"/>
              <a:gd name="connsiteY57" fmla="*/ 705613 h 744475"/>
              <a:gd name="connsiteX58" fmla="*/ 315848 w 867791"/>
              <a:gd name="connsiteY58" fmla="*/ 744348 h 744475"/>
              <a:gd name="connsiteX59" fmla="*/ 285495 w 867791"/>
              <a:gd name="connsiteY59" fmla="*/ 744348 h 744475"/>
              <a:gd name="connsiteX60" fmla="*/ 171068 w 867791"/>
              <a:gd name="connsiteY60" fmla="*/ 627254 h 744475"/>
              <a:gd name="connsiteX61" fmla="*/ 221233 w 867791"/>
              <a:gd name="connsiteY61" fmla="*/ 627254 h 744475"/>
              <a:gd name="connsiteX62" fmla="*/ 260349 w 867791"/>
              <a:gd name="connsiteY62" fmla="*/ 659131 h 744475"/>
              <a:gd name="connsiteX63" fmla="*/ 244729 w 867791"/>
              <a:gd name="connsiteY63" fmla="*/ 683896 h 744475"/>
              <a:gd name="connsiteX64" fmla="*/ 263779 w 867791"/>
              <a:gd name="connsiteY64" fmla="*/ 711582 h 744475"/>
              <a:gd name="connsiteX65" fmla="*/ 263906 w 867791"/>
              <a:gd name="connsiteY65" fmla="*/ 711582 h 744475"/>
              <a:gd name="connsiteX66" fmla="*/ 224917 w 867791"/>
              <a:gd name="connsiteY66" fmla="*/ 744348 h 744475"/>
              <a:gd name="connsiteX67" fmla="*/ 171068 w 867791"/>
              <a:gd name="connsiteY67" fmla="*/ 744348 h 744475"/>
              <a:gd name="connsiteX68" fmla="*/ 791336 w 867791"/>
              <a:gd name="connsiteY68" fmla="*/ 463423 h 744475"/>
              <a:gd name="connsiteX69" fmla="*/ 867790 w 867791"/>
              <a:gd name="connsiteY69" fmla="*/ 463423 h 744475"/>
              <a:gd name="connsiteX70" fmla="*/ 867790 w 867791"/>
              <a:gd name="connsiteY70" fmla="*/ 480949 h 744475"/>
              <a:gd name="connsiteX71" fmla="*/ 810767 w 867791"/>
              <a:gd name="connsiteY71" fmla="*/ 480949 h 744475"/>
              <a:gd name="connsiteX72" fmla="*/ 810767 w 867791"/>
              <a:gd name="connsiteY72" fmla="*/ 511810 h 744475"/>
              <a:gd name="connsiteX73" fmla="*/ 862456 w 867791"/>
              <a:gd name="connsiteY73" fmla="*/ 511810 h 744475"/>
              <a:gd name="connsiteX74" fmla="*/ 862456 w 867791"/>
              <a:gd name="connsiteY74" fmla="*/ 529209 h 744475"/>
              <a:gd name="connsiteX75" fmla="*/ 810767 w 867791"/>
              <a:gd name="connsiteY75" fmla="*/ 529209 h 744475"/>
              <a:gd name="connsiteX76" fmla="*/ 810767 w 867791"/>
              <a:gd name="connsiteY76" fmla="*/ 562737 h 744475"/>
              <a:gd name="connsiteX77" fmla="*/ 867790 w 867791"/>
              <a:gd name="connsiteY77" fmla="*/ 562737 h 744475"/>
              <a:gd name="connsiteX78" fmla="*/ 867790 w 867791"/>
              <a:gd name="connsiteY78" fmla="*/ 580517 h 744475"/>
              <a:gd name="connsiteX79" fmla="*/ 791336 w 867791"/>
              <a:gd name="connsiteY79" fmla="*/ 580517 h 744475"/>
              <a:gd name="connsiteX80" fmla="*/ 680339 w 867791"/>
              <a:gd name="connsiteY80" fmla="*/ 463423 h 744475"/>
              <a:gd name="connsiteX81" fmla="*/ 778129 w 867791"/>
              <a:gd name="connsiteY81" fmla="*/ 463423 h 744475"/>
              <a:gd name="connsiteX82" fmla="*/ 778129 w 867791"/>
              <a:gd name="connsiteY82" fmla="*/ 480949 h 744475"/>
              <a:gd name="connsiteX83" fmla="*/ 739140 w 867791"/>
              <a:gd name="connsiteY83" fmla="*/ 480949 h 744475"/>
              <a:gd name="connsiteX84" fmla="*/ 739140 w 867791"/>
              <a:gd name="connsiteY84" fmla="*/ 580517 h 744475"/>
              <a:gd name="connsiteX85" fmla="*/ 719328 w 867791"/>
              <a:gd name="connsiteY85" fmla="*/ 580517 h 744475"/>
              <a:gd name="connsiteX86" fmla="*/ 719328 w 867791"/>
              <a:gd name="connsiteY86" fmla="*/ 480949 h 744475"/>
              <a:gd name="connsiteX87" fmla="*/ 680339 w 867791"/>
              <a:gd name="connsiteY87" fmla="*/ 480949 h 744475"/>
              <a:gd name="connsiteX88" fmla="*/ 572896 w 867791"/>
              <a:gd name="connsiteY88" fmla="*/ 463423 h 744475"/>
              <a:gd name="connsiteX89" fmla="*/ 591565 w 867791"/>
              <a:gd name="connsiteY89" fmla="*/ 463423 h 744475"/>
              <a:gd name="connsiteX90" fmla="*/ 648081 w 867791"/>
              <a:gd name="connsiteY90" fmla="*/ 544703 h 744475"/>
              <a:gd name="connsiteX91" fmla="*/ 648081 w 867791"/>
              <a:gd name="connsiteY91" fmla="*/ 463423 h 744475"/>
              <a:gd name="connsiteX92" fmla="*/ 667131 w 867791"/>
              <a:gd name="connsiteY92" fmla="*/ 463423 h 744475"/>
              <a:gd name="connsiteX93" fmla="*/ 667131 w 867791"/>
              <a:gd name="connsiteY93" fmla="*/ 580517 h 744475"/>
              <a:gd name="connsiteX94" fmla="*/ 651890 w 867791"/>
              <a:gd name="connsiteY94" fmla="*/ 580517 h 744475"/>
              <a:gd name="connsiteX95" fmla="*/ 591946 w 867791"/>
              <a:gd name="connsiteY95" fmla="*/ 495300 h 744475"/>
              <a:gd name="connsiteX96" fmla="*/ 591946 w 867791"/>
              <a:gd name="connsiteY96" fmla="*/ 580517 h 744475"/>
              <a:gd name="connsiteX97" fmla="*/ 572896 w 867791"/>
              <a:gd name="connsiteY97" fmla="*/ 580517 h 744475"/>
              <a:gd name="connsiteX98" fmla="*/ 472693 w 867791"/>
              <a:gd name="connsiteY98" fmla="*/ 463423 h 744475"/>
              <a:gd name="connsiteX99" fmla="*/ 549274 w 867791"/>
              <a:gd name="connsiteY99" fmla="*/ 463423 h 744475"/>
              <a:gd name="connsiteX100" fmla="*/ 549274 w 867791"/>
              <a:gd name="connsiteY100" fmla="*/ 480949 h 744475"/>
              <a:gd name="connsiteX101" fmla="*/ 492124 w 867791"/>
              <a:gd name="connsiteY101" fmla="*/ 480949 h 744475"/>
              <a:gd name="connsiteX102" fmla="*/ 492124 w 867791"/>
              <a:gd name="connsiteY102" fmla="*/ 511810 h 744475"/>
              <a:gd name="connsiteX103" fmla="*/ 543813 w 867791"/>
              <a:gd name="connsiteY103" fmla="*/ 511810 h 744475"/>
              <a:gd name="connsiteX104" fmla="*/ 543813 w 867791"/>
              <a:gd name="connsiteY104" fmla="*/ 529209 h 744475"/>
              <a:gd name="connsiteX105" fmla="*/ 492124 w 867791"/>
              <a:gd name="connsiteY105" fmla="*/ 529209 h 744475"/>
              <a:gd name="connsiteX106" fmla="*/ 492124 w 867791"/>
              <a:gd name="connsiteY106" fmla="*/ 562737 h 744475"/>
              <a:gd name="connsiteX107" fmla="*/ 549274 w 867791"/>
              <a:gd name="connsiteY107" fmla="*/ 562737 h 744475"/>
              <a:gd name="connsiteX108" fmla="*/ 549274 w 867791"/>
              <a:gd name="connsiteY108" fmla="*/ 580517 h 744475"/>
              <a:gd name="connsiteX109" fmla="*/ 472693 w 867791"/>
              <a:gd name="connsiteY109" fmla="*/ 580517 h 744475"/>
              <a:gd name="connsiteX110" fmla="*/ 372491 w 867791"/>
              <a:gd name="connsiteY110" fmla="*/ 463423 h 744475"/>
              <a:gd name="connsiteX111" fmla="*/ 449072 w 867791"/>
              <a:gd name="connsiteY111" fmla="*/ 463423 h 744475"/>
              <a:gd name="connsiteX112" fmla="*/ 449072 w 867791"/>
              <a:gd name="connsiteY112" fmla="*/ 480949 h 744475"/>
              <a:gd name="connsiteX113" fmla="*/ 391922 w 867791"/>
              <a:gd name="connsiteY113" fmla="*/ 480949 h 744475"/>
              <a:gd name="connsiteX114" fmla="*/ 391922 w 867791"/>
              <a:gd name="connsiteY114" fmla="*/ 511810 h 744475"/>
              <a:gd name="connsiteX115" fmla="*/ 443738 w 867791"/>
              <a:gd name="connsiteY115" fmla="*/ 511810 h 744475"/>
              <a:gd name="connsiteX116" fmla="*/ 443738 w 867791"/>
              <a:gd name="connsiteY116" fmla="*/ 529209 h 744475"/>
              <a:gd name="connsiteX117" fmla="*/ 391922 w 867791"/>
              <a:gd name="connsiteY117" fmla="*/ 529209 h 744475"/>
              <a:gd name="connsiteX118" fmla="*/ 391922 w 867791"/>
              <a:gd name="connsiteY118" fmla="*/ 562737 h 744475"/>
              <a:gd name="connsiteX119" fmla="*/ 449072 w 867791"/>
              <a:gd name="connsiteY119" fmla="*/ 562737 h 744475"/>
              <a:gd name="connsiteX120" fmla="*/ 449072 w 867791"/>
              <a:gd name="connsiteY120" fmla="*/ 580517 h 744475"/>
              <a:gd name="connsiteX121" fmla="*/ 372491 w 867791"/>
              <a:gd name="connsiteY121" fmla="*/ 580517 h 744475"/>
              <a:gd name="connsiteX122" fmla="*/ 227965 w 867791"/>
              <a:gd name="connsiteY122" fmla="*/ 463423 h 744475"/>
              <a:gd name="connsiteX123" fmla="*/ 250698 w 867791"/>
              <a:gd name="connsiteY123" fmla="*/ 463423 h 744475"/>
              <a:gd name="connsiteX124" fmla="*/ 286385 w 867791"/>
              <a:gd name="connsiteY124" fmla="*/ 553466 h 744475"/>
              <a:gd name="connsiteX125" fmla="*/ 321691 w 867791"/>
              <a:gd name="connsiteY125" fmla="*/ 463423 h 744475"/>
              <a:gd name="connsiteX126" fmla="*/ 343789 w 867791"/>
              <a:gd name="connsiteY126" fmla="*/ 463423 h 744475"/>
              <a:gd name="connsiteX127" fmla="*/ 343789 w 867791"/>
              <a:gd name="connsiteY127" fmla="*/ 580517 h 744475"/>
              <a:gd name="connsiteX128" fmla="*/ 324739 w 867791"/>
              <a:gd name="connsiteY128" fmla="*/ 580517 h 744475"/>
              <a:gd name="connsiteX129" fmla="*/ 324739 w 867791"/>
              <a:gd name="connsiteY129" fmla="*/ 499110 h 744475"/>
              <a:gd name="connsiteX130" fmla="*/ 293243 w 867791"/>
              <a:gd name="connsiteY130" fmla="*/ 580517 h 744475"/>
              <a:gd name="connsiteX131" fmla="*/ 279146 w 867791"/>
              <a:gd name="connsiteY131" fmla="*/ 580517 h 744475"/>
              <a:gd name="connsiteX132" fmla="*/ 246888 w 867791"/>
              <a:gd name="connsiteY132" fmla="*/ 499110 h 744475"/>
              <a:gd name="connsiteX133" fmla="*/ 246888 w 867791"/>
              <a:gd name="connsiteY133" fmla="*/ 580517 h 744475"/>
              <a:gd name="connsiteX134" fmla="*/ 227965 w 867791"/>
              <a:gd name="connsiteY134" fmla="*/ 580517 h 744475"/>
              <a:gd name="connsiteX135" fmla="*/ 127761 w 867791"/>
              <a:gd name="connsiteY135" fmla="*/ 463423 h 744475"/>
              <a:gd name="connsiteX136" fmla="*/ 204342 w 867791"/>
              <a:gd name="connsiteY136" fmla="*/ 463423 h 744475"/>
              <a:gd name="connsiteX137" fmla="*/ 204342 w 867791"/>
              <a:gd name="connsiteY137" fmla="*/ 480949 h 744475"/>
              <a:gd name="connsiteX138" fmla="*/ 147192 w 867791"/>
              <a:gd name="connsiteY138" fmla="*/ 480949 h 744475"/>
              <a:gd name="connsiteX139" fmla="*/ 147192 w 867791"/>
              <a:gd name="connsiteY139" fmla="*/ 511810 h 744475"/>
              <a:gd name="connsiteX140" fmla="*/ 199008 w 867791"/>
              <a:gd name="connsiteY140" fmla="*/ 511810 h 744475"/>
              <a:gd name="connsiteX141" fmla="*/ 199008 w 867791"/>
              <a:gd name="connsiteY141" fmla="*/ 529209 h 744475"/>
              <a:gd name="connsiteX142" fmla="*/ 147192 w 867791"/>
              <a:gd name="connsiteY142" fmla="*/ 529209 h 744475"/>
              <a:gd name="connsiteX143" fmla="*/ 147192 w 867791"/>
              <a:gd name="connsiteY143" fmla="*/ 562737 h 744475"/>
              <a:gd name="connsiteX144" fmla="*/ 204342 w 867791"/>
              <a:gd name="connsiteY144" fmla="*/ 562737 h 744475"/>
              <a:gd name="connsiteX145" fmla="*/ 204342 w 867791"/>
              <a:gd name="connsiteY145" fmla="*/ 580517 h 744475"/>
              <a:gd name="connsiteX146" fmla="*/ 127761 w 867791"/>
              <a:gd name="connsiteY146" fmla="*/ 580517 h 744475"/>
              <a:gd name="connsiteX147" fmla="*/ 54356 w 867791"/>
              <a:gd name="connsiteY147" fmla="*/ 461518 h 744475"/>
              <a:gd name="connsiteX148" fmla="*/ 102489 w 867791"/>
              <a:gd name="connsiteY148" fmla="*/ 500126 h 744475"/>
              <a:gd name="connsiteX149" fmla="*/ 82677 w 867791"/>
              <a:gd name="connsiteY149" fmla="*/ 500126 h 744475"/>
              <a:gd name="connsiteX150" fmla="*/ 54483 w 867791"/>
              <a:gd name="connsiteY150" fmla="*/ 479552 h 744475"/>
              <a:gd name="connsiteX151" fmla="*/ 20066 w 867791"/>
              <a:gd name="connsiteY151" fmla="*/ 522097 h 744475"/>
              <a:gd name="connsiteX152" fmla="*/ 55245 w 867791"/>
              <a:gd name="connsiteY152" fmla="*/ 565023 h 744475"/>
              <a:gd name="connsiteX153" fmla="*/ 86106 w 867791"/>
              <a:gd name="connsiteY153" fmla="*/ 537210 h 744475"/>
              <a:gd name="connsiteX154" fmla="*/ 60579 w 867791"/>
              <a:gd name="connsiteY154" fmla="*/ 537210 h 744475"/>
              <a:gd name="connsiteX155" fmla="*/ 60452 w 867791"/>
              <a:gd name="connsiteY155" fmla="*/ 537083 h 744475"/>
              <a:gd name="connsiteX156" fmla="*/ 60452 w 867791"/>
              <a:gd name="connsiteY156" fmla="*/ 520065 h 744475"/>
              <a:gd name="connsiteX157" fmla="*/ 104902 w 867791"/>
              <a:gd name="connsiteY157" fmla="*/ 520065 h 744475"/>
              <a:gd name="connsiteX158" fmla="*/ 104902 w 867791"/>
              <a:gd name="connsiteY158" fmla="*/ 529209 h 744475"/>
              <a:gd name="connsiteX159" fmla="*/ 55118 w 867791"/>
              <a:gd name="connsiteY159" fmla="*/ 582422 h 744475"/>
              <a:gd name="connsiteX160" fmla="*/ 0 w 867791"/>
              <a:gd name="connsiteY160" fmla="*/ 521970 h 744475"/>
              <a:gd name="connsiteX161" fmla="*/ 54356 w 867791"/>
              <a:gd name="connsiteY161" fmla="*/ 461518 h 744475"/>
              <a:gd name="connsiteX162" fmla="*/ 342645 w 867791"/>
              <a:gd name="connsiteY162" fmla="*/ 92710 h 744475"/>
              <a:gd name="connsiteX163" fmla="*/ 435355 w 867791"/>
              <a:gd name="connsiteY163" fmla="*/ 185420 h 744475"/>
              <a:gd name="connsiteX164" fmla="*/ 527938 w 867791"/>
              <a:gd name="connsiteY164" fmla="*/ 92710 h 744475"/>
              <a:gd name="connsiteX165" fmla="*/ 589787 w 867791"/>
              <a:gd name="connsiteY165" fmla="*/ 154432 h 744475"/>
              <a:gd name="connsiteX166" fmla="*/ 497077 w 867791"/>
              <a:gd name="connsiteY166" fmla="*/ 247142 h 744475"/>
              <a:gd name="connsiteX167" fmla="*/ 589787 w 867791"/>
              <a:gd name="connsiteY167" fmla="*/ 339852 h 744475"/>
              <a:gd name="connsiteX168" fmla="*/ 527938 w 867791"/>
              <a:gd name="connsiteY168" fmla="*/ 401574 h 744475"/>
              <a:gd name="connsiteX169" fmla="*/ 435355 w 867791"/>
              <a:gd name="connsiteY169" fmla="*/ 308991 h 744475"/>
              <a:gd name="connsiteX170" fmla="*/ 342645 w 867791"/>
              <a:gd name="connsiteY170" fmla="*/ 401574 h 744475"/>
              <a:gd name="connsiteX171" fmla="*/ 280923 w 867791"/>
              <a:gd name="connsiteY171" fmla="*/ 339852 h 744475"/>
              <a:gd name="connsiteX172" fmla="*/ 373506 w 867791"/>
              <a:gd name="connsiteY172" fmla="*/ 247142 h 744475"/>
              <a:gd name="connsiteX173" fmla="*/ 280923 w 867791"/>
              <a:gd name="connsiteY173" fmla="*/ 154432 h 744475"/>
              <a:gd name="connsiteX174" fmla="*/ 620649 w 867791"/>
              <a:gd name="connsiteY174" fmla="*/ 0 h 744475"/>
              <a:gd name="connsiteX175" fmla="*/ 713359 w 867791"/>
              <a:gd name="connsiteY175" fmla="*/ 92710 h 744475"/>
              <a:gd name="connsiteX176" fmla="*/ 806069 w 867791"/>
              <a:gd name="connsiteY176" fmla="*/ 0 h 744475"/>
              <a:gd name="connsiteX177" fmla="*/ 867791 w 867791"/>
              <a:gd name="connsiteY177" fmla="*/ 61849 h 744475"/>
              <a:gd name="connsiteX178" fmla="*/ 775081 w 867791"/>
              <a:gd name="connsiteY178" fmla="*/ 154432 h 744475"/>
              <a:gd name="connsiteX179" fmla="*/ 867791 w 867791"/>
              <a:gd name="connsiteY179" fmla="*/ 247142 h 744475"/>
              <a:gd name="connsiteX180" fmla="*/ 806069 w 867791"/>
              <a:gd name="connsiteY180" fmla="*/ 308991 h 744475"/>
              <a:gd name="connsiteX181" fmla="*/ 713359 w 867791"/>
              <a:gd name="connsiteY181" fmla="*/ 216281 h 744475"/>
              <a:gd name="connsiteX182" fmla="*/ 620649 w 867791"/>
              <a:gd name="connsiteY182" fmla="*/ 308991 h 744475"/>
              <a:gd name="connsiteX183" fmla="*/ 558927 w 867791"/>
              <a:gd name="connsiteY183" fmla="*/ 247142 h 744475"/>
              <a:gd name="connsiteX184" fmla="*/ 651510 w 867791"/>
              <a:gd name="connsiteY184" fmla="*/ 154432 h 744475"/>
              <a:gd name="connsiteX185" fmla="*/ 558927 w 867791"/>
              <a:gd name="connsiteY185" fmla="*/ 61849 h 744475"/>
              <a:gd name="connsiteX186" fmla="*/ 64643 w 867791"/>
              <a:gd name="connsiteY186" fmla="*/ 0 h 744475"/>
              <a:gd name="connsiteX187" fmla="*/ 157353 w 867791"/>
              <a:gd name="connsiteY187" fmla="*/ 92710 h 744475"/>
              <a:gd name="connsiteX188" fmla="*/ 249935 w 867791"/>
              <a:gd name="connsiteY188" fmla="*/ 0 h 744475"/>
              <a:gd name="connsiteX189" fmla="*/ 311784 w 867791"/>
              <a:gd name="connsiteY189" fmla="*/ 61849 h 744475"/>
              <a:gd name="connsiteX190" fmla="*/ 219074 w 867791"/>
              <a:gd name="connsiteY190" fmla="*/ 154432 h 744475"/>
              <a:gd name="connsiteX191" fmla="*/ 311784 w 867791"/>
              <a:gd name="connsiteY191" fmla="*/ 247142 h 744475"/>
              <a:gd name="connsiteX192" fmla="*/ 249935 w 867791"/>
              <a:gd name="connsiteY192" fmla="*/ 308991 h 744475"/>
              <a:gd name="connsiteX193" fmla="*/ 157353 w 867791"/>
              <a:gd name="connsiteY193" fmla="*/ 216281 h 744475"/>
              <a:gd name="connsiteX194" fmla="*/ 64643 w 867791"/>
              <a:gd name="connsiteY194" fmla="*/ 308991 h 744475"/>
              <a:gd name="connsiteX195" fmla="*/ 2793 w 867791"/>
              <a:gd name="connsiteY195" fmla="*/ 247142 h 744475"/>
              <a:gd name="connsiteX196" fmla="*/ 95504 w 867791"/>
              <a:gd name="connsiteY196" fmla="*/ 154432 h 744475"/>
              <a:gd name="connsiteX197" fmla="*/ 2793 w 867791"/>
              <a:gd name="connsiteY197" fmla="*/ 61849 h 74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867791" h="744475">
                <a:moveTo>
                  <a:pt x="200406" y="696469"/>
                </a:moveTo>
                <a:lnTo>
                  <a:pt x="200406" y="719202"/>
                </a:lnTo>
                <a:lnTo>
                  <a:pt x="220980" y="719202"/>
                </a:lnTo>
                <a:cubicBezTo>
                  <a:pt x="229616" y="719202"/>
                  <a:pt x="234315" y="714630"/>
                  <a:pt x="234315" y="707899"/>
                </a:cubicBezTo>
                <a:cubicBezTo>
                  <a:pt x="234315" y="700787"/>
                  <a:pt x="229488" y="696469"/>
                  <a:pt x="220980" y="696469"/>
                </a:cubicBezTo>
                <a:close/>
                <a:moveTo>
                  <a:pt x="673481" y="663449"/>
                </a:moveTo>
                <a:lnTo>
                  <a:pt x="661416" y="696469"/>
                </a:lnTo>
                <a:lnTo>
                  <a:pt x="661543" y="696469"/>
                </a:lnTo>
                <a:lnTo>
                  <a:pt x="685546" y="696469"/>
                </a:lnTo>
                <a:close/>
                <a:moveTo>
                  <a:pt x="540766" y="653670"/>
                </a:moveTo>
                <a:lnTo>
                  <a:pt x="540766" y="717932"/>
                </a:lnTo>
                <a:lnTo>
                  <a:pt x="553339" y="717932"/>
                </a:lnTo>
                <a:cubicBezTo>
                  <a:pt x="572770" y="717932"/>
                  <a:pt x="583692" y="705486"/>
                  <a:pt x="583692" y="685928"/>
                </a:cubicBezTo>
                <a:cubicBezTo>
                  <a:pt x="583692" y="666370"/>
                  <a:pt x="572770" y="653670"/>
                  <a:pt x="553339" y="653670"/>
                </a:cubicBezTo>
                <a:close/>
                <a:moveTo>
                  <a:pt x="315848" y="653035"/>
                </a:moveTo>
                <a:lnTo>
                  <a:pt x="315848" y="681229"/>
                </a:lnTo>
                <a:lnTo>
                  <a:pt x="334898" y="681229"/>
                </a:lnTo>
                <a:cubicBezTo>
                  <a:pt x="345820" y="681229"/>
                  <a:pt x="350773" y="675641"/>
                  <a:pt x="350773" y="667132"/>
                </a:cubicBezTo>
                <a:cubicBezTo>
                  <a:pt x="350773" y="658623"/>
                  <a:pt x="345820" y="653035"/>
                  <a:pt x="334898" y="653035"/>
                </a:cubicBezTo>
                <a:close/>
                <a:moveTo>
                  <a:pt x="200406" y="652400"/>
                </a:moveTo>
                <a:lnTo>
                  <a:pt x="200406" y="673609"/>
                </a:lnTo>
                <a:lnTo>
                  <a:pt x="217931" y="673609"/>
                </a:lnTo>
                <a:cubicBezTo>
                  <a:pt x="226948" y="673609"/>
                  <a:pt x="231647" y="670180"/>
                  <a:pt x="231647" y="662941"/>
                </a:cubicBezTo>
                <a:cubicBezTo>
                  <a:pt x="231647" y="655702"/>
                  <a:pt x="226821" y="652400"/>
                  <a:pt x="217931" y="652400"/>
                </a:cubicBezTo>
                <a:close/>
                <a:moveTo>
                  <a:pt x="658368" y="627254"/>
                </a:moveTo>
                <a:lnTo>
                  <a:pt x="689610" y="627254"/>
                </a:lnTo>
                <a:lnTo>
                  <a:pt x="734314" y="744475"/>
                </a:lnTo>
                <a:lnTo>
                  <a:pt x="703199" y="744475"/>
                </a:lnTo>
                <a:lnTo>
                  <a:pt x="694817" y="721742"/>
                </a:lnTo>
                <a:lnTo>
                  <a:pt x="652272" y="721742"/>
                </a:lnTo>
                <a:lnTo>
                  <a:pt x="644017" y="744475"/>
                </a:lnTo>
                <a:lnTo>
                  <a:pt x="613664" y="744475"/>
                </a:lnTo>
                <a:close/>
                <a:moveTo>
                  <a:pt x="510540" y="627254"/>
                </a:moveTo>
                <a:lnTo>
                  <a:pt x="554863" y="627254"/>
                </a:lnTo>
                <a:cubicBezTo>
                  <a:pt x="591693" y="627254"/>
                  <a:pt x="614045" y="650114"/>
                  <a:pt x="614045" y="685801"/>
                </a:cubicBezTo>
                <a:cubicBezTo>
                  <a:pt x="614045" y="721488"/>
                  <a:pt x="591693" y="744348"/>
                  <a:pt x="554863" y="744348"/>
                </a:cubicBezTo>
                <a:lnTo>
                  <a:pt x="510540" y="744348"/>
                </a:lnTo>
                <a:close/>
                <a:moveTo>
                  <a:pt x="402717" y="627254"/>
                </a:moveTo>
                <a:lnTo>
                  <a:pt x="486410" y="627254"/>
                </a:lnTo>
                <a:lnTo>
                  <a:pt x="486410" y="653543"/>
                </a:lnTo>
                <a:lnTo>
                  <a:pt x="432816" y="653543"/>
                </a:lnTo>
                <a:lnTo>
                  <a:pt x="432816" y="671958"/>
                </a:lnTo>
                <a:lnTo>
                  <a:pt x="481838" y="671958"/>
                </a:lnTo>
                <a:lnTo>
                  <a:pt x="481838" y="697739"/>
                </a:lnTo>
                <a:lnTo>
                  <a:pt x="432816" y="697739"/>
                </a:lnTo>
                <a:lnTo>
                  <a:pt x="432816" y="717932"/>
                </a:lnTo>
                <a:lnTo>
                  <a:pt x="486410" y="717932"/>
                </a:lnTo>
                <a:lnTo>
                  <a:pt x="486410" y="744475"/>
                </a:lnTo>
                <a:lnTo>
                  <a:pt x="402717" y="744475"/>
                </a:lnTo>
                <a:close/>
                <a:moveTo>
                  <a:pt x="285495" y="627254"/>
                </a:moveTo>
                <a:lnTo>
                  <a:pt x="338200" y="627254"/>
                </a:lnTo>
                <a:cubicBezTo>
                  <a:pt x="363346" y="627254"/>
                  <a:pt x="380745" y="641605"/>
                  <a:pt x="380745" y="667132"/>
                </a:cubicBezTo>
                <a:cubicBezTo>
                  <a:pt x="380745" y="684912"/>
                  <a:pt x="371729" y="697104"/>
                  <a:pt x="357505" y="702438"/>
                </a:cubicBezTo>
                <a:lnTo>
                  <a:pt x="384936" y="744475"/>
                </a:lnTo>
                <a:lnTo>
                  <a:pt x="351027" y="744475"/>
                </a:lnTo>
                <a:lnTo>
                  <a:pt x="326643" y="705740"/>
                </a:lnTo>
                <a:lnTo>
                  <a:pt x="315975" y="705740"/>
                </a:lnTo>
                <a:lnTo>
                  <a:pt x="315848" y="705613"/>
                </a:lnTo>
                <a:lnTo>
                  <a:pt x="315848" y="744348"/>
                </a:lnTo>
                <a:lnTo>
                  <a:pt x="285495" y="744348"/>
                </a:lnTo>
                <a:close/>
                <a:moveTo>
                  <a:pt x="171068" y="627254"/>
                </a:moveTo>
                <a:lnTo>
                  <a:pt x="221233" y="627254"/>
                </a:lnTo>
                <a:cubicBezTo>
                  <a:pt x="245618" y="627254"/>
                  <a:pt x="260349" y="638176"/>
                  <a:pt x="260349" y="659131"/>
                </a:cubicBezTo>
                <a:cubicBezTo>
                  <a:pt x="260349" y="671704"/>
                  <a:pt x="253237" y="680848"/>
                  <a:pt x="244729" y="683896"/>
                </a:cubicBezTo>
                <a:cubicBezTo>
                  <a:pt x="255778" y="687579"/>
                  <a:pt x="263779" y="698374"/>
                  <a:pt x="263779" y="711582"/>
                </a:cubicBezTo>
                <a:lnTo>
                  <a:pt x="263906" y="711582"/>
                </a:lnTo>
                <a:cubicBezTo>
                  <a:pt x="263906" y="732791"/>
                  <a:pt x="249428" y="744348"/>
                  <a:pt x="224917" y="744348"/>
                </a:cubicBezTo>
                <a:lnTo>
                  <a:pt x="171068" y="744348"/>
                </a:lnTo>
                <a:close/>
                <a:moveTo>
                  <a:pt x="791336" y="463423"/>
                </a:moveTo>
                <a:lnTo>
                  <a:pt x="867790" y="463423"/>
                </a:lnTo>
                <a:lnTo>
                  <a:pt x="867790" y="480949"/>
                </a:lnTo>
                <a:lnTo>
                  <a:pt x="810767" y="480949"/>
                </a:lnTo>
                <a:lnTo>
                  <a:pt x="810767" y="511810"/>
                </a:lnTo>
                <a:lnTo>
                  <a:pt x="862456" y="511810"/>
                </a:lnTo>
                <a:lnTo>
                  <a:pt x="862456" y="529209"/>
                </a:lnTo>
                <a:lnTo>
                  <a:pt x="810767" y="529209"/>
                </a:lnTo>
                <a:lnTo>
                  <a:pt x="810767" y="562737"/>
                </a:lnTo>
                <a:lnTo>
                  <a:pt x="867790" y="562737"/>
                </a:lnTo>
                <a:lnTo>
                  <a:pt x="867790" y="580517"/>
                </a:lnTo>
                <a:lnTo>
                  <a:pt x="791336" y="580517"/>
                </a:lnTo>
                <a:close/>
                <a:moveTo>
                  <a:pt x="680339" y="463423"/>
                </a:moveTo>
                <a:lnTo>
                  <a:pt x="778129" y="463423"/>
                </a:lnTo>
                <a:lnTo>
                  <a:pt x="778129" y="480949"/>
                </a:lnTo>
                <a:lnTo>
                  <a:pt x="739140" y="480949"/>
                </a:lnTo>
                <a:lnTo>
                  <a:pt x="739140" y="580517"/>
                </a:lnTo>
                <a:lnTo>
                  <a:pt x="719328" y="580517"/>
                </a:lnTo>
                <a:lnTo>
                  <a:pt x="719328" y="480949"/>
                </a:lnTo>
                <a:lnTo>
                  <a:pt x="680339" y="480949"/>
                </a:lnTo>
                <a:close/>
                <a:moveTo>
                  <a:pt x="572896" y="463423"/>
                </a:moveTo>
                <a:lnTo>
                  <a:pt x="591565" y="463423"/>
                </a:lnTo>
                <a:lnTo>
                  <a:pt x="648081" y="544703"/>
                </a:lnTo>
                <a:lnTo>
                  <a:pt x="648081" y="463423"/>
                </a:lnTo>
                <a:lnTo>
                  <a:pt x="667131" y="463423"/>
                </a:lnTo>
                <a:lnTo>
                  <a:pt x="667131" y="580517"/>
                </a:lnTo>
                <a:lnTo>
                  <a:pt x="651890" y="580517"/>
                </a:lnTo>
                <a:lnTo>
                  <a:pt x="591946" y="495300"/>
                </a:lnTo>
                <a:lnTo>
                  <a:pt x="591946" y="580517"/>
                </a:lnTo>
                <a:lnTo>
                  <a:pt x="572896" y="580517"/>
                </a:lnTo>
                <a:close/>
                <a:moveTo>
                  <a:pt x="472693" y="463423"/>
                </a:moveTo>
                <a:lnTo>
                  <a:pt x="549274" y="463423"/>
                </a:lnTo>
                <a:lnTo>
                  <a:pt x="549274" y="480949"/>
                </a:lnTo>
                <a:lnTo>
                  <a:pt x="492124" y="480949"/>
                </a:lnTo>
                <a:lnTo>
                  <a:pt x="492124" y="511810"/>
                </a:lnTo>
                <a:lnTo>
                  <a:pt x="543813" y="511810"/>
                </a:lnTo>
                <a:lnTo>
                  <a:pt x="543813" y="529209"/>
                </a:lnTo>
                <a:lnTo>
                  <a:pt x="492124" y="529209"/>
                </a:lnTo>
                <a:lnTo>
                  <a:pt x="492124" y="562737"/>
                </a:lnTo>
                <a:lnTo>
                  <a:pt x="549274" y="562737"/>
                </a:lnTo>
                <a:lnTo>
                  <a:pt x="549274" y="580517"/>
                </a:lnTo>
                <a:lnTo>
                  <a:pt x="472693" y="580517"/>
                </a:lnTo>
                <a:close/>
                <a:moveTo>
                  <a:pt x="372491" y="463423"/>
                </a:moveTo>
                <a:lnTo>
                  <a:pt x="449072" y="463423"/>
                </a:lnTo>
                <a:lnTo>
                  <a:pt x="449072" y="480949"/>
                </a:lnTo>
                <a:lnTo>
                  <a:pt x="391922" y="480949"/>
                </a:lnTo>
                <a:lnTo>
                  <a:pt x="391922" y="511810"/>
                </a:lnTo>
                <a:lnTo>
                  <a:pt x="443738" y="511810"/>
                </a:lnTo>
                <a:lnTo>
                  <a:pt x="443738" y="529209"/>
                </a:lnTo>
                <a:lnTo>
                  <a:pt x="391922" y="529209"/>
                </a:lnTo>
                <a:lnTo>
                  <a:pt x="391922" y="562737"/>
                </a:lnTo>
                <a:lnTo>
                  <a:pt x="449072" y="562737"/>
                </a:lnTo>
                <a:lnTo>
                  <a:pt x="449072" y="580517"/>
                </a:lnTo>
                <a:lnTo>
                  <a:pt x="372491" y="580517"/>
                </a:lnTo>
                <a:close/>
                <a:moveTo>
                  <a:pt x="227965" y="463423"/>
                </a:moveTo>
                <a:lnTo>
                  <a:pt x="250698" y="463423"/>
                </a:lnTo>
                <a:lnTo>
                  <a:pt x="286385" y="553466"/>
                </a:lnTo>
                <a:lnTo>
                  <a:pt x="321691" y="463423"/>
                </a:lnTo>
                <a:lnTo>
                  <a:pt x="343789" y="463423"/>
                </a:lnTo>
                <a:lnTo>
                  <a:pt x="343789" y="580517"/>
                </a:lnTo>
                <a:lnTo>
                  <a:pt x="324739" y="580517"/>
                </a:lnTo>
                <a:lnTo>
                  <a:pt x="324739" y="499110"/>
                </a:lnTo>
                <a:lnTo>
                  <a:pt x="293243" y="580517"/>
                </a:lnTo>
                <a:lnTo>
                  <a:pt x="279146" y="580517"/>
                </a:lnTo>
                <a:lnTo>
                  <a:pt x="246888" y="499110"/>
                </a:lnTo>
                <a:lnTo>
                  <a:pt x="246888" y="580517"/>
                </a:lnTo>
                <a:lnTo>
                  <a:pt x="227965" y="580517"/>
                </a:lnTo>
                <a:close/>
                <a:moveTo>
                  <a:pt x="127761" y="463423"/>
                </a:moveTo>
                <a:lnTo>
                  <a:pt x="204342" y="463423"/>
                </a:lnTo>
                <a:lnTo>
                  <a:pt x="204342" y="480949"/>
                </a:lnTo>
                <a:lnTo>
                  <a:pt x="147192" y="480949"/>
                </a:lnTo>
                <a:lnTo>
                  <a:pt x="147192" y="511810"/>
                </a:lnTo>
                <a:lnTo>
                  <a:pt x="199008" y="511810"/>
                </a:lnTo>
                <a:lnTo>
                  <a:pt x="199008" y="529209"/>
                </a:lnTo>
                <a:lnTo>
                  <a:pt x="147192" y="529209"/>
                </a:lnTo>
                <a:lnTo>
                  <a:pt x="147192" y="562737"/>
                </a:lnTo>
                <a:lnTo>
                  <a:pt x="204342" y="562737"/>
                </a:lnTo>
                <a:lnTo>
                  <a:pt x="204342" y="580517"/>
                </a:lnTo>
                <a:lnTo>
                  <a:pt x="127761" y="580517"/>
                </a:lnTo>
                <a:close/>
                <a:moveTo>
                  <a:pt x="54356" y="461518"/>
                </a:moveTo>
                <a:cubicBezTo>
                  <a:pt x="81280" y="461518"/>
                  <a:pt x="97917" y="476758"/>
                  <a:pt x="102489" y="500126"/>
                </a:cubicBezTo>
                <a:lnTo>
                  <a:pt x="82677" y="500126"/>
                </a:lnTo>
                <a:cubicBezTo>
                  <a:pt x="77851" y="487553"/>
                  <a:pt x="70104" y="479552"/>
                  <a:pt x="54483" y="479552"/>
                </a:cubicBezTo>
                <a:cubicBezTo>
                  <a:pt x="33655" y="479552"/>
                  <a:pt x="20066" y="497332"/>
                  <a:pt x="20066" y="522097"/>
                </a:cubicBezTo>
                <a:cubicBezTo>
                  <a:pt x="20066" y="546862"/>
                  <a:pt x="33401" y="565023"/>
                  <a:pt x="55245" y="565023"/>
                </a:cubicBezTo>
                <a:cubicBezTo>
                  <a:pt x="73025" y="565023"/>
                  <a:pt x="83693" y="553593"/>
                  <a:pt x="86106" y="537210"/>
                </a:cubicBezTo>
                <a:lnTo>
                  <a:pt x="60579" y="537210"/>
                </a:lnTo>
                <a:lnTo>
                  <a:pt x="60452" y="537083"/>
                </a:lnTo>
                <a:lnTo>
                  <a:pt x="60452" y="520065"/>
                </a:lnTo>
                <a:lnTo>
                  <a:pt x="104902" y="520065"/>
                </a:lnTo>
                <a:lnTo>
                  <a:pt x="104902" y="529209"/>
                </a:lnTo>
                <a:cubicBezTo>
                  <a:pt x="104902" y="561594"/>
                  <a:pt x="83693" y="582422"/>
                  <a:pt x="55118" y="582422"/>
                </a:cubicBezTo>
                <a:cubicBezTo>
                  <a:pt x="23622" y="582422"/>
                  <a:pt x="0" y="558038"/>
                  <a:pt x="0" y="521970"/>
                </a:cubicBezTo>
                <a:cubicBezTo>
                  <a:pt x="0" y="485902"/>
                  <a:pt x="23876" y="461518"/>
                  <a:pt x="54356" y="461518"/>
                </a:cubicBezTo>
                <a:close/>
                <a:moveTo>
                  <a:pt x="342645" y="92710"/>
                </a:moveTo>
                <a:lnTo>
                  <a:pt x="435355" y="185420"/>
                </a:lnTo>
                <a:lnTo>
                  <a:pt x="527938" y="92710"/>
                </a:lnTo>
                <a:lnTo>
                  <a:pt x="589787" y="154432"/>
                </a:lnTo>
                <a:lnTo>
                  <a:pt x="497077" y="247142"/>
                </a:lnTo>
                <a:lnTo>
                  <a:pt x="589787" y="339852"/>
                </a:lnTo>
                <a:lnTo>
                  <a:pt x="527938" y="401574"/>
                </a:lnTo>
                <a:lnTo>
                  <a:pt x="435355" y="308991"/>
                </a:lnTo>
                <a:lnTo>
                  <a:pt x="342645" y="401574"/>
                </a:lnTo>
                <a:lnTo>
                  <a:pt x="280923" y="339852"/>
                </a:lnTo>
                <a:lnTo>
                  <a:pt x="373506" y="247142"/>
                </a:lnTo>
                <a:lnTo>
                  <a:pt x="280923" y="154432"/>
                </a:lnTo>
                <a:close/>
                <a:moveTo>
                  <a:pt x="620649" y="0"/>
                </a:moveTo>
                <a:lnTo>
                  <a:pt x="713359" y="92710"/>
                </a:lnTo>
                <a:lnTo>
                  <a:pt x="806069" y="0"/>
                </a:lnTo>
                <a:lnTo>
                  <a:pt x="867791" y="61849"/>
                </a:lnTo>
                <a:lnTo>
                  <a:pt x="775081" y="154432"/>
                </a:lnTo>
                <a:lnTo>
                  <a:pt x="867791" y="247142"/>
                </a:lnTo>
                <a:lnTo>
                  <a:pt x="806069" y="308991"/>
                </a:lnTo>
                <a:lnTo>
                  <a:pt x="713359" y="216281"/>
                </a:lnTo>
                <a:lnTo>
                  <a:pt x="620649" y="308991"/>
                </a:lnTo>
                <a:lnTo>
                  <a:pt x="558927" y="247142"/>
                </a:lnTo>
                <a:lnTo>
                  <a:pt x="651510" y="154432"/>
                </a:lnTo>
                <a:lnTo>
                  <a:pt x="558927" y="61849"/>
                </a:lnTo>
                <a:close/>
                <a:moveTo>
                  <a:pt x="64643" y="0"/>
                </a:moveTo>
                <a:lnTo>
                  <a:pt x="157353" y="92710"/>
                </a:lnTo>
                <a:lnTo>
                  <a:pt x="249935" y="0"/>
                </a:lnTo>
                <a:lnTo>
                  <a:pt x="311784" y="61849"/>
                </a:lnTo>
                <a:lnTo>
                  <a:pt x="219074" y="154432"/>
                </a:lnTo>
                <a:lnTo>
                  <a:pt x="311784" y="247142"/>
                </a:lnTo>
                <a:lnTo>
                  <a:pt x="249935" y="308991"/>
                </a:lnTo>
                <a:lnTo>
                  <a:pt x="157353" y="216281"/>
                </a:lnTo>
                <a:lnTo>
                  <a:pt x="64643" y="308991"/>
                </a:lnTo>
                <a:lnTo>
                  <a:pt x="2793" y="247142"/>
                </a:lnTo>
                <a:lnTo>
                  <a:pt x="95504" y="154432"/>
                </a:lnTo>
                <a:lnTo>
                  <a:pt x="2793" y="61849"/>
                </a:lnTo>
                <a:close/>
              </a:path>
            </a:pathLst>
          </a:custGeom>
          <a:solidFill>
            <a:schemeClr val="bg1"/>
          </a:solidFill>
        </p:spPr>
        <p:txBody>
          <a:bodyPr wrap="square">
            <a:noAutofit/>
          </a:bodyPr>
          <a:lstStyle>
            <a:lvl1pPr marL="0" indent="0">
              <a:buNone/>
              <a:defRPr sz="1000"/>
            </a:lvl1pPr>
          </a:lstStyle>
          <a:p>
            <a:pPr lvl="0"/>
            <a:r>
              <a:rPr lang="nl-NL"/>
              <a:t> </a:t>
            </a:r>
          </a:p>
        </p:txBody>
      </p:sp>
      <p:sp>
        <p:nvSpPr>
          <p:cNvPr id="17" name="Tijdelijke aanduiding voor tekst 16">
            <a:extLst>
              <a:ext uri="{FF2B5EF4-FFF2-40B4-BE49-F238E27FC236}">
                <a16:creationId xmlns:a16="http://schemas.microsoft.com/office/drawing/2014/main" id="{0201C2B5-595E-165B-EDA1-5E078C17FD31}"/>
              </a:ext>
            </a:extLst>
          </p:cNvPr>
          <p:cNvSpPr>
            <a:spLocks noGrp="1"/>
          </p:cNvSpPr>
          <p:nvPr userDrawn="1">
            <p:ph type="body" sz="quarter" idx="17" hasCustomPrompt="1"/>
          </p:nvPr>
        </p:nvSpPr>
        <p:spPr>
          <a:xfrm>
            <a:off x="10335430" y="4794494"/>
            <a:ext cx="1851619" cy="1350384"/>
          </a:xfrm>
          <a:custGeom>
            <a:avLst/>
            <a:gdLst>
              <a:gd name="connsiteX0" fmla="*/ 1538933 w 1851619"/>
              <a:gd name="connsiteY0" fmla="*/ 1205967 h 1350384"/>
              <a:gd name="connsiteX1" fmla="*/ 1567675 w 1851619"/>
              <a:gd name="connsiteY1" fmla="*/ 1234699 h 1350384"/>
              <a:gd name="connsiteX2" fmla="*/ 1452029 w 1851619"/>
              <a:gd name="connsiteY2" fmla="*/ 1350384 h 1350384"/>
              <a:gd name="connsiteX3" fmla="*/ 1423288 w 1851619"/>
              <a:gd name="connsiteY3" fmla="*/ 1321653 h 1350384"/>
              <a:gd name="connsiteX4" fmla="*/ 362779 w 1851619"/>
              <a:gd name="connsiteY4" fmla="*/ 1203331 h 1350384"/>
              <a:gd name="connsiteX5" fmla="*/ 391515 w 1851619"/>
              <a:gd name="connsiteY5" fmla="*/ 1232068 h 1350384"/>
              <a:gd name="connsiteX6" fmla="*/ 275850 w 1851619"/>
              <a:gd name="connsiteY6" fmla="*/ 1347733 h 1350384"/>
              <a:gd name="connsiteX7" fmla="*/ 247113 w 1851619"/>
              <a:gd name="connsiteY7" fmla="*/ 1318996 h 1350384"/>
              <a:gd name="connsiteX8" fmla="*/ 20475 w 1851619"/>
              <a:gd name="connsiteY8" fmla="*/ 1107472 h 1350384"/>
              <a:gd name="connsiteX9" fmla="*/ 102734 w 1851619"/>
              <a:gd name="connsiteY9" fmla="*/ 1189732 h 1350384"/>
              <a:gd name="connsiteX10" fmla="*/ 82258 w 1851619"/>
              <a:gd name="connsiteY10" fmla="*/ 1210207 h 1350384"/>
              <a:gd name="connsiteX11" fmla="*/ 0 w 1851619"/>
              <a:gd name="connsiteY11" fmla="*/ 1127948 h 1350384"/>
              <a:gd name="connsiteX12" fmla="*/ 1752657 w 1851619"/>
              <a:gd name="connsiteY12" fmla="*/ 1107443 h 1350384"/>
              <a:gd name="connsiteX13" fmla="*/ 1834915 w 1851619"/>
              <a:gd name="connsiteY13" fmla="*/ 1189702 h 1350384"/>
              <a:gd name="connsiteX14" fmla="*/ 1814441 w 1851619"/>
              <a:gd name="connsiteY14" fmla="*/ 1210177 h 1350384"/>
              <a:gd name="connsiteX15" fmla="*/ 1732182 w 1851619"/>
              <a:gd name="connsiteY15" fmla="*/ 1127918 h 1350384"/>
              <a:gd name="connsiteX16" fmla="*/ 804063 w 1851619"/>
              <a:gd name="connsiteY16" fmla="*/ 795479 h 1350384"/>
              <a:gd name="connsiteX17" fmla="*/ 986182 w 1851619"/>
              <a:gd name="connsiteY17" fmla="*/ 977600 h 1350384"/>
              <a:gd name="connsiteX18" fmla="*/ 940923 w 1851619"/>
              <a:gd name="connsiteY18" fmla="*/ 1022859 h 1350384"/>
              <a:gd name="connsiteX19" fmla="*/ 758803 w 1851619"/>
              <a:gd name="connsiteY19" fmla="*/ 840740 h 1350384"/>
              <a:gd name="connsiteX20" fmla="*/ 279094 w 1851619"/>
              <a:gd name="connsiteY20" fmla="*/ 792865 h 1350384"/>
              <a:gd name="connsiteX21" fmla="*/ 407602 w 1851619"/>
              <a:gd name="connsiteY21" fmla="*/ 921372 h 1350384"/>
              <a:gd name="connsiteX22" fmla="*/ 375632 w 1851619"/>
              <a:gd name="connsiteY22" fmla="*/ 953342 h 1350384"/>
              <a:gd name="connsiteX23" fmla="*/ 247124 w 1851619"/>
              <a:gd name="connsiteY23" fmla="*/ 824835 h 1350384"/>
              <a:gd name="connsiteX24" fmla="*/ 1336199 w 1851619"/>
              <a:gd name="connsiteY24" fmla="*/ 784868 h 1350384"/>
              <a:gd name="connsiteX25" fmla="*/ 1491351 w 1851619"/>
              <a:gd name="connsiteY25" fmla="*/ 940073 h 1350384"/>
              <a:gd name="connsiteX26" fmla="*/ 1452729 w 1851619"/>
              <a:gd name="connsiteY26" fmla="*/ 978681 h 1350384"/>
              <a:gd name="connsiteX27" fmla="*/ 1297577 w 1851619"/>
              <a:gd name="connsiteY27" fmla="*/ 823475 h 1350384"/>
              <a:gd name="connsiteX28" fmla="*/ 1544758 w 1851619"/>
              <a:gd name="connsiteY28" fmla="*/ 763048 h 1350384"/>
              <a:gd name="connsiteX29" fmla="*/ 1673266 w 1851619"/>
              <a:gd name="connsiteY29" fmla="*/ 891555 h 1350384"/>
              <a:gd name="connsiteX30" fmla="*/ 1641296 w 1851619"/>
              <a:gd name="connsiteY30" fmla="*/ 923525 h 1350384"/>
              <a:gd name="connsiteX31" fmla="*/ 1512788 w 1851619"/>
              <a:gd name="connsiteY31" fmla="*/ 795017 h 1350384"/>
              <a:gd name="connsiteX32" fmla="*/ 105622 w 1851619"/>
              <a:gd name="connsiteY32" fmla="*/ 750447 h 1350384"/>
              <a:gd name="connsiteX33" fmla="*/ 120530 w 1851619"/>
              <a:gd name="connsiteY33" fmla="*/ 765355 h 1350384"/>
              <a:gd name="connsiteX34" fmla="*/ 60543 w 1851619"/>
              <a:gd name="connsiteY34" fmla="*/ 825343 h 1350384"/>
              <a:gd name="connsiteX35" fmla="*/ 45634 w 1851619"/>
              <a:gd name="connsiteY35" fmla="*/ 810435 h 1350384"/>
              <a:gd name="connsiteX36" fmla="*/ 1836712 w 1851619"/>
              <a:gd name="connsiteY36" fmla="*/ 749798 h 1350384"/>
              <a:gd name="connsiteX37" fmla="*/ 1851619 w 1851619"/>
              <a:gd name="connsiteY37" fmla="*/ 764705 h 1350384"/>
              <a:gd name="connsiteX38" fmla="*/ 1791721 w 1851619"/>
              <a:gd name="connsiteY38" fmla="*/ 824604 h 1350384"/>
              <a:gd name="connsiteX39" fmla="*/ 1776815 w 1851619"/>
              <a:gd name="connsiteY39" fmla="*/ 809696 h 1350384"/>
              <a:gd name="connsiteX40" fmla="*/ 711228 w 1851619"/>
              <a:gd name="connsiteY40" fmla="*/ 660867 h 1350384"/>
              <a:gd name="connsiteX41" fmla="*/ 751192 w 1851619"/>
              <a:gd name="connsiteY41" fmla="*/ 700829 h 1350384"/>
              <a:gd name="connsiteX42" fmla="*/ 590625 w 1851619"/>
              <a:gd name="connsiteY42" fmla="*/ 861396 h 1350384"/>
              <a:gd name="connsiteX43" fmla="*/ 550661 w 1851619"/>
              <a:gd name="connsiteY43" fmla="*/ 821434 h 1350384"/>
              <a:gd name="connsiteX44" fmla="*/ 1325449 w 1851619"/>
              <a:gd name="connsiteY44" fmla="*/ 587609 h 1350384"/>
              <a:gd name="connsiteX45" fmla="*/ 1359215 w 1851619"/>
              <a:gd name="connsiteY45" fmla="*/ 621375 h 1350384"/>
              <a:gd name="connsiteX46" fmla="*/ 1223434 w 1851619"/>
              <a:gd name="connsiteY46" fmla="*/ 757156 h 1350384"/>
              <a:gd name="connsiteX47" fmla="*/ 1189667 w 1851619"/>
              <a:gd name="connsiteY47" fmla="*/ 723391 h 1350384"/>
              <a:gd name="connsiteX48" fmla="*/ 1073119 w 1851619"/>
              <a:gd name="connsiteY48" fmla="*/ 567705 h 1350384"/>
              <a:gd name="connsiteX49" fmla="*/ 1113083 w 1851619"/>
              <a:gd name="connsiteY49" fmla="*/ 607667 h 1350384"/>
              <a:gd name="connsiteX50" fmla="*/ 952516 w 1851619"/>
              <a:gd name="connsiteY50" fmla="*/ 768234 h 1350384"/>
              <a:gd name="connsiteX51" fmla="*/ 912552 w 1851619"/>
              <a:gd name="connsiteY51" fmla="*/ 728272 h 1350384"/>
              <a:gd name="connsiteX52" fmla="*/ 445244 w 1851619"/>
              <a:gd name="connsiteY52" fmla="*/ 536187 h 1350384"/>
              <a:gd name="connsiteX53" fmla="*/ 605811 w 1851619"/>
              <a:gd name="connsiteY53" fmla="*/ 696754 h 1350384"/>
              <a:gd name="connsiteX54" fmla="*/ 565849 w 1851619"/>
              <a:gd name="connsiteY54" fmla="*/ 736716 h 1350384"/>
              <a:gd name="connsiteX55" fmla="*/ 405282 w 1851619"/>
              <a:gd name="connsiteY55" fmla="*/ 576149 h 1350384"/>
              <a:gd name="connsiteX56" fmla="*/ 1505062 w 1851619"/>
              <a:gd name="connsiteY56" fmla="*/ 511962 h 1350384"/>
              <a:gd name="connsiteX57" fmla="*/ 1557687 w 1851619"/>
              <a:gd name="connsiteY57" fmla="*/ 564587 h 1350384"/>
              <a:gd name="connsiteX58" fmla="*/ 1544577 w 1851619"/>
              <a:gd name="connsiteY58" fmla="*/ 577697 h 1350384"/>
              <a:gd name="connsiteX59" fmla="*/ 1491951 w 1851619"/>
              <a:gd name="connsiteY59" fmla="*/ 525073 h 1350384"/>
              <a:gd name="connsiteX60" fmla="*/ 262631 w 1851619"/>
              <a:gd name="connsiteY60" fmla="*/ 500554 h 1350384"/>
              <a:gd name="connsiteX61" fmla="*/ 324505 w 1851619"/>
              <a:gd name="connsiteY61" fmla="*/ 562428 h 1350384"/>
              <a:gd name="connsiteX62" fmla="*/ 309149 w 1851619"/>
              <a:gd name="connsiteY62" fmla="*/ 577784 h 1350384"/>
              <a:gd name="connsiteX63" fmla="*/ 247275 w 1851619"/>
              <a:gd name="connsiteY63" fmla="*/ 515910 h 1350384"/>
              <a:gd name="connsiteX64" fmla="*/ 1630465 w 1851619"/>
              <a:gd name="connsiteY64" fmla="*/ 400439 h 1350384"/>
              <a:gd name="connsiteX65" fmla="*/ 1643577 w 1851619"/>
              <a:gd name="connsiteY65" fmla="*/ 413550 h 1350384"/>
              <a:gd name="connsiteX66" fmla="*/ 1590951 w 1851619"/>
              <a:gd name="connsiteY66" fmla="*/ 466175 h 1350384"/>
              <a:gd name="connsiteX67" fmla="*/ 1577840 w 1851619"/>
              <a:gd name="connsiteY67" fmla="*/ 453064 h 1350384"/>
              <a:gd name="connsiteX68" fmla="*/ 787526 w 1851619"/>
              <a:gd name="connsiteY68" fmla="*/ 387645 h 1350384"/>
              <a:gd name="connsiteX69" fmla="*/ 890350 w 1851619"/>
              <a:gd name="connsiteY69" fmla="*/ 490469 h 1350384"/>
              <a:gd name="connsiteX70" fmla="*/ 864756 w 1851619"/>
              <a:gd name="connsiteY70" fmla="*/ 516063 h 1350384"/>
              <a:gd name="connsiteX71" fmla="*/ 761933 w 1851619"/>
              <a:gd name="connsiteY71" fmla="*/ 413239 h 1350384"/>
              <a:gd name="connsiteX72" fmla="*/ 1195574 w 1851619"/>
              <a:gd name="connsiteY72" fmla="*/ 336476 h 1350384"/>
              <a:gd name="connsiteX73" fmla="*/ 1298398 w 1851619"/>
              <a:gd name="connsiteY73" fmla="*/ 439300 h 1350384"/>
              <a:gd name="connsiteX74" fmla="*/ 1272805 w 1851619"/>
              <a:gd name="connsiteY74" fmla="*/ 464895 h 1350384"/>
              <a:gd name="connsiteX75" fmla="*/ 1169981 w 1851619"/>
              <a:gd name="connsiteY75" fmla="*/ 362071 h 1350384"/>
              <a:gd name="connsiteX76" fmla="*/ 679304 w 1851619"/>
              <a:gd name="connsiteY76" fmla="*/ 319760 h 1350384"/>
              <a:gd name="connsiteX77" fmla="*/ 704898 w 1851619"/>
              <a:gd name="connsiteY77" fmla="*/ 345354 h 1350384"/>
              <a:gd name="connsiteX78" fmla="*/ 602073 w 1851619"/>
              <a:gd name="connsiteY78" fmla="*/ 448180 h 1350384"/>
              <a:gd name="connsiteX79" fmla="*/ 576480 w 1851619"/>
              <a:gd name="connsiteY79" fmla="*/ 422586 h 1350384"/>
              <a:gd name="connsiteX80" fmla="*/ 975758 w 1851619"/>
              <a:gd name="connsiteY80" fmla="*/ 233339 h 1350384"/>
              <a:gd name="connsiteX81" fmla="*/ 990666 w 1851619"/>
              <a:gd name="connsiteY81" fmla="*/ 248245 h 1350384"/>
              <a:gd name="connsiteX82" fmla="*/ 930678 w 1851619"/>
              <a:gd name="connsiteY82" fmla="*/ 308233 h 1350384"/>
              <a:gd name="connsiteX83" fmla="*/ 915770 w 1851619"/>
              <a:gd name="connsiteY83" fmla="*/ 293327 h 1350384"/>
              <a:gd name="connsiteX84" fmla="*/ 402961 w 1851619"/>
              <a:gd name="connsiteY84" fmla="*/ 173927 h 1350384"/>
              <a:gd name="connsiteX85" fmla="*/ 437445 w 1851619"/>
              <a:gd name="connsiteY85" fmla="*/ 208412 h 1350384"/>
              <a:gd name="connsiteX86" fmla="*/ 428824 w 1851619"/>
              <a:gd name="connsiteY86" fmla="*/ 217033 h 1350384"/>
              <a:gd name="connsiteX87" fmla="*/ 394340 w 1851619"/>
              <a:gd name="connsiteY87" fmla="*/ 182549 h 1350384"/>
              <a:gd name="connsiteX88" fmla="*/ 1406320 w 1851619"/>
              <a:gd name="connsiteY88" fmla="*/ 146775 h 1350384"/>
              <a:gd name="connsiteX89" fmla="*/ 1414941 w 1851619"/>
              <a:gd name="connsiteY89" fmla="*/ 155396 h 1350384"/>
              <a:gd name="connsiteX90" fmla="*/ 1380456 w 1851619"/>
              <a:gd name="connsiteY90" fmla="*/ 189879 h 1350384"/>
              <a:gd name="connsiteX91" fmla="*/ 1371836 w 1851619"/>
              <a:gd name="connsiteY91" fmla="*/ 181259 h 1350384"/>
              <a:gd name="connsiteX92" fmla="*/ 553196 w 1851619"/>
              <a:gd name="connsiteY92" fmla="*/ 117078 h 1350384"/>
              <a:gd name="connsiteX93" fmla="*/ 561817 w 1851619"/>
              <a:gd name="connsiteY93" fmla="*/ 125699 h 1350384"/>
              <a:gd name="connsiteX94" fmla="*/ 527332 w 1851619"/>
              <a:gd name="connsiteY94" fmla="*/ 160183 h 1350384"/>
              <a:gd name="connsiteX95" fmla="*/ 518711 w 1851619"/>
              <a:gd name="connsiteY95" fmla="*/ 151563 h 1350384"/>
              <a:gd name="connsiteX96" fmla="*/ 953930 w 1851619"/>
              <a:gd name="connsiteY96" fmla="*/ 0 h 1350384"/>
              <a:gd name="connsiteX97" fmla="*/ 962551 w 1851619"/>
              <a:gd name="connsiteY97" fmla="*/ 8621 h 1350384"/>
              <a:gd name="connsiteX98" fmla="*/ 928065 w 1851619"/>
              <a:gd name="connsiteY98" fmla="*/ 43106 h 1350384"/>
              <a:gd name="connsiteX99" fmla="*/ 919444 w 1851619"/>
              <a:gd name="connsiteY99" fmla="*/ 34485 h 135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851619" h="1350384">
                <a:moveTo>
                  <a:pt x="1538933" y="1205967"/>
                </a:moveTo>
                <a:lnTo>
                  <a:pt x="1567675" y="1234699"/>
                </a:lnTo>
                <a:lnTo>
                  <a:pt x="1452029" y="1350384"/>
                </a:lnTo>
                <a:lnTo>
                  <a:pt x="1423288" y="1321653"/>
                </a:lnTo>
                <a:close/>
                <a:moveTo>
                  <a:pt x="362779" y="1203331"/>
                </a:moveTo>
                <a:lnTo>
                  <a:pt x="391515" y="1232068"/>
                </a:lnTo>
                <a:lnTo>
                  <a:pt x="275850" y="1347733"/>
                </a:lnTo>
                <a:lnTo>
                  <a:pt x="247113" y="1318996"/>
                </a:lnTo>
                <a:close/>
                <a:moveTo>
                  <a:pt x="20475" y="1107472"/>
                </a:moveTo>
                <a:lnTo>
                  <a:pt x="102734" y="1189732"/>
                </a:lnTo>
                <a:lnTo>
                  <a:pt x="82258" y="1210207"/>
                </a:lnTo>
                <a:lnTo>
                  <a:pt x="0" y="1127948"/>
                </a:lnTo>
                <a:close/>
                <a:moveTo>
                  <a:pt x="1752657" y="1107443"/>
                </a:moveTo>
                <a:lnTo>
                  <a:pt x="1834915" y="1189702"/>
                </a:lnTo>
                <a:lnTo>
                  <a:pt x="1814441" y="1210177"/>
                </a:lnTo>
                <a:lnTo>
                  <a:pt x="1732182" y="1127918"/>
                </a:lnTo>
                <a:close/>
                <a:moveTo>
                  <a:pt x="804063" y="795479"/>
                </a:moveTo>
                <a:lnTo>
                  <a:pt x="986182" y="977600"/>
                </a:lnTo>
                <a:lnTo>
                  <a:pt x="940923" y="1022859"/>
                </a:lnTo>
                <a:lnTo>
                  <a:pt x="758803" y="840740"/>
                </a:lnTo>
                <a:close/>
                <a:moveTo>
                  <a:pt x="279094" y="792865"/>
                </a:moveTo>
                <a:lnTo>
                  <a:pt x="407602" y="921372"/>
                </a:lnTo>
                <a:lnTo>
                  <a:pt x="375632" y="953342"/>
                </a:lnTo>
                <a:lnTo>
                  <a:pt x="247124" y="824835"/>
                </a:lnTo>
                <a:close/>
                <a:moveTo>
                  <a:pt x="1336199" y="784868"/>
                </a:moveTo>
                <a:lnTo>
                  <a:pt x="1491351" y="940073"/>
                </a:lnTo>
                <a:lnTo>
                  <a:pt x="1452729" y="978681"/>
                </a:lnTo>
                <a:lnTo>
                  <a:pt x="1297577" y="823475"/>
                </a:lnTo>
                <a:close/>
                <a:moveTo>
                  <a:pt x="1544758" y="763048"/>
                </a:moveTo>
                <a:lnTo>
                  <a:pt x="1673266" y="891555"/>
                </a:lnTo>
                <a:lnTo>
                  <a:pt x="1641296" y="923525"/>
                </a:lnTo>
                <a:lnTo>
                  <a:pt x="1512788" y="795017"/>
                </a:lnTo>
                <a:close/>
                <a:moveTo>
                  <a:pt x="105622" y="750447"/>
                </a:moveTo>
                <a:lnTo>
                  <a:pt x="120530" y="765355"/>
                </a:lnTo>
                <a:lnTo>
                  <a:pt x="60543" y="825343"/>
                </a:lnTo>
                <a:lnTo>
                  <a:pt x="45634" y="810435"/>
                </a:lnTo>
                <a:close/>
                <a:moveTo>
                  <a:pt x="1836712" y="749798"/>
                </a:moveTo>
                <a:lnTo>
                  <a:pt x="1851619" y="764705"/>
                </a:lnTo>
                <a:lnTo>
                  <a:pt x="1791721" y="824604"/>
                </a:lnTo>
                <a:lnTo>
                  <a:pt x="1776815" y="809696"/>
                </a:lnTo>
                <a:close/>
                <a:moveTo>
                  <a:pt x="711228" y="660867"/>
                </a:moveTo>
                <a:lnTo>
                  <a:pt x="751192" y="700829"/>
                </a:lnTo>
                <a:lnTo>
                  <a:pt x="590625" y="861396"/>
                </a:lnTo>
                <a:lnTo>
                  <a:pt x="550661" y="821434"/>
                </a:lnTo>
                <a:close/>
                <a:moveTo>
                  <a:pt x="1325449" y="587609"/>
                </a:moveTo>
                <a:lnTo>
                  <a:pt x="1359215" y="621375"/>
                </a:lnTo>
                <a:lnTo>
                  <a:pt x="1223434" y="757156"/>
                </a:lnTo>
                <a:lnTo>
                  <a:pt x="1189667" y="723391"/>
                </a:lnTo>
                <a:close/>
                <a:moveTo>
                  <a:pt x="1073119" y="567705"/>
                </a:moveTo>
                <a:lnTo>
                  <a:pt x="1113083" y="607667"/>
                </a:lnTo>
                <a:lnTo>
                  <a:pt x="952516" y="768234"/>
                </a:lnTo>
                <a:lnTo>
                  <a:pt x="912552" y="728272"/>
                </a:lnTo>
                <a:close/>
                <a:moveTo>
                  <a:pt x="445244" y="536187"/>
                </a:moveTo>
                <a:lnTo>
                  <a:pt x="605811" y="696754"/>
                </a:lnTo>
                <a:lnTo>
                  <a:pt x="565849" y="736716"/>
                </a:lnTo>
                <a:lnTo>
                  <a:pt x="405282" y="576149"/>
                </a:lnTo>
                <a:close/>
                <a:moveTo>
                  <a:pt x="1505062" y="511962"/>
                </a:moveTo>
                <a:lnTo>
                  <a:pt x="1557687" y="564587"/>
                </a:lnTo>
                <a:lnTo>
                  <a:pt x="1544577" y="577697"/>
                </a:lnTo>
                <a:lnTo>
                  <a:pt x="1491951" y="525073"/>
                </a:lnTo>
                <a:close/>
                <a:moveTo>
                  <a:pt x="262631" y="500554"/>
                </a:moveTo>
                <a:lnTo>
                  <a:pt x="324505" y="562428"/>
                </a:lnTo>
                <a:lnTo>
                  <a:pt x="309149" y="577784"/>
                </a:lnTo>
                <a:lnTo>
                  <a:pt x="247275" y="515910"/>
                </a:lnTo>
                <a:close/>
                <a:moveTo>
                  <a:pt x="1630465" y="400439"/>
                </a:moveTo>
                <a:lnTo>
                  <a:pt x="1643577" y="413550"/>
                </a:lnTo>
                <a:lnTo>
                  <a:pt x="1590951" y="466175"/>
                </a:lnTo>
                <a:lnTo>
                  <a:pt x="1577840" y="453064"/>
                </a:lnTo>
                <a:close/>
                <a:moveTo>
                  <a:pt x="787526" y="387645"/>
                </a:moveTo>
                <a:lnTo>
                  <a:pt x="890350" y="490469"/>
                </a:lnTo>
                <a:lnTo>
                  <a:pt x="864756" y="516063"/>
                </a:lnTo>
                <a:lnTo>
                  <a:pt x="761933" y="413239"/>
                </a:lnTo>
                <a:close/>
                <a:moveTo>
                  <a:pt x="1195574" y="336476"/>
                </a:moveTo>
                <a:lnTo>
                  <a:pt x="1298398" y="439300"/>
                </a:lnTo>
                <a:lnTo>
                  <a:pt x="1272805" y="464895"/>
                </a:lnTo>
                <a:lnTo>
                  <a:pt x="1169981" y="362071"/>
                </a:lnTo>
                <a:close/>
                <a:moveTo>
                  <a:pt x="679304" y="319760"/>
                </a:moveTo>
                <a:lnTo>
                  <a:pt x="704898" y="345354"/>
                </a:lnTo>
                <a:lnTo>
                  <a:pt x="602073" y="448180"/>
                </a:lnTo>
                <a:lnTo>
                  <a:pt x="576480" y="422586"/>
                </a:lnTo>
                <a:close/>
                <a:moveTo>
                  <a:pt x="975758" y="233339"/>
                </a:moveTo>
                <a:lnTo>
                  <a:pt x="990666" y="248245"/>
                </a:lnTo>
                <a:lnTo>
                  <a:pt x="930678" y="308233"/>
                </a:lnTo>
                <a:lnTo>
                  <a:pt x="915770" y="293327"/>
                </a:lnTo>
                <a:close/>
                <a:moveTo>
                  <a:pt x="402961" y="173927"/>
                </a:moveTo>
                <a:lnTo>
                  <a:pt x="437445" y="208412"/>
                </a:lnTo>
                <a:lnTo>
                  <a:pt x="428824" y="217033"/>
                </a:lnTo>
                <a:lnTo>
                  <a:pt x="394340" y="182549"/>
                </a:lnTo>
                <a:close/>
                <a:moveTo>
                  <a:pt x="1406320" y="146775"/>
                </a:moveTo>
                <a:lnTo>
                  <a:pt x="1414941" y="155396"/>
                </a:lnTo>
                <a:lnTo>
                  <a:pt x="1380456" y="189879"/>
                </a:lnTo>
                <a:lnTo>
                  <a:pt x="1371836" y="181259"/>
                </a:lnTo>
                <a:close/>
                <a:moveTo>
                  <a:pt x="553196" y="117078"/>
                </a:moveTo>
                <a:lnTo>
                  <a:pt x="561817" y="125699"/>
                </a:lnTo>
                <a:lnTo>
                  <a:pt x="527332" y="160183"/>
                </a:lnTo>
                <a:lnTo>
                  <a:pt x="518711" y="151563"/>
                </a:lnTo>
                <a:close/>
                <a:moveTo>
                  <a:pt x="953930" y="0"/>
                </a:moveTo>
                <a:lnTo>
                  <a:pt x="962551" y="8621"/>
                </a:lnTo>
                <a:lnTo>
                  <a:pt x="928065" y="43106"/>
                </a:lnTo>
                <a:lnTo>
                  <a:pt x="919444" y="34485"/>
                </a:lnTo>
                <a:close/>
              </a:path>
            </a:pathLst>
          </a:custGeom>
          <a:solidFill>
            <a:schemeClr val="bg1">
              <a:alpha val="30000"/>
            </a:schemeClr>
          </a:solidFill>
        </p:spPr>
        <p:txBody>
          <a:bodyPr wrap="square">
            <a:noAutofit/>
          </a:bodyPr>
          <a:lstStyle>
            <a:lvl1pPr marL="0" indent="0">
              <a:buNone/>
              <a:defRPr sz="1000"/>
            </a:lvl1pPr>
          </a:lstStyle>
          <a:p>
            <a:pPr lvl="0"/>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Tree>
    <p:extLst>
      <p:ext uri="{BB962C8B-B14F-4D97-AF65-F5344CB8AC3E}">
        <p14:creationId xmlns:p14="http://schemas.microsoft.com/office/powerpoint/2010/main" val="5121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 slide - Wit">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53595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slide - Rood">
    <p:bg>
      <p:bgPr>
        <a:solidFill>
          <a:schemeClr val="tx2"/>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50938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slide - Blauw">
    <p:bg>
      <p:bgPr>
        <a:solidFill>
          <a:srgbClr val="A4B4C6"/>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373793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 afbeelding slide - Wit">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34554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 afbeelding slide - Rood">
    <p:bg>
      <p:bgPr>
        <a:solidFill>
          <a:schemeClr val="tx2"/>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887171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 afbeelding slide - Blauw">
    <p:bg>
      <p:bgPr>
        <a:solidFill>
          <a:srgbClr val="A4B4C6"/>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3" y="0"/>
            <a:ext cx="3923637"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bg1"/>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7393448"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7393449"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13778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 afbeelding collag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5"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afbeelding 10">
            <a:extLst>
              <a:ext uri="{FF2B5EF4-FFF2-40B4-BE49-F238E27FC236}">
                <a16:creationId xmlns:a16="http://schemas.microsoft.com/office/drawing/2014/main" id="{B6C81978-48BF-D72A-BDB5-94A57656FC65}"/>
              </a:ext>
            </a:extLst>
          </p:cNvPr>
          <p:cNvSpPr>
            <a:spLocks noGrp="1"/>
          </p:cNvSpPr>
          <p:nvPr>
            <p:ph type="pic" sz="quarter" idx="14"/>
          </p:nvPr>
        </p:nvSpPr>
        <p:spPr>
          <a:xfrm>
            <a:off x="4355639" y="2273300"/>
            <a:ext cx="3480724" cy="36576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8" name="Tijdelijke aanduiding voor afbeelding 10">
            <a:extLst>
              <a:ext uri="{FF2B5EF4-FFF2-40B4-BE49-F238E27FC236}">
                <a16:creationId xmlns:a16="http://schemas.microsoft.com/office/drawing/2014/main" id="{AE7D83AC-FFDF-D45A-1776-61D6A7084E35}"/>
              </a:ext>
            </a:extLst>
          </p:cNvPr>
          <p:cNvSpPr>
            <a:spLocks noGrp="1"/>
          </p:cNvSpPr>
          <p:nvPr>
            <p:ph type="pic" sz="quarter" idx="15"/>
          </p:nvPr>
        </p:nvSpPr>
        <p:spPr>
          <a:xfrm>
            <a:off x="8274293" y="22733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9" name="Tijdelijke aanduiding voor afbeelding 10">
            <a:extLst>
              <a:ext uri="{FF2B5EF4-FFF2-40B4-BE49-F238E27FC236}">
                <a16:creationId xmlns:a16="http://schemas.microsoft.com/office/drawing/2014/main" id="{EC59D21F-6680-8A81-BD0E-230F63F8CFC3}"/>
              </a:ext>
            </a:extLst>
          </p:cNvPr>
          <p:cNvSpPr>
            <a:spLocks noGrp="1"/>
          </p:cNvSpPr>
          <p:nvPr>
            <p:ph type="pic" sz="quarter" idx="16"/>
          </p:nvPr>
        </p:nvSpPr>
        <p:spPr>
          <a:xfrm>
            <a:off x="8274293" y="43181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2636183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fiek slid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3480724"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inhoud 2">
            <a:extLst>
              <a:ext uri="{FF2B5EF4-FFF2-40B4-BE49-F238E27FC236}">
                <a16:creationId xmlns:a16="http://schemas.microsoft.com/office/drawing/2014/main" id="{9DAAC7B0-3E80-0F86-C73B-1DAE64CB6AE1}"/>
              </a:ext>
            </a:extLst>
          </p:cNvPr>
          <p:cNvSpPr>
            <a:spLocks noGrp="1"/>
          </p:cNvSpPr>
          <p:nvPr>
            <p:ph sz="quarter" idx="15" hasCustomPrompt="1"/>
          </p:nvPr>
        </p:nvSpPr>
        <p:spPr>
          <a:xfrm>
            <a:off x="4355639" y="720000"/>
            <a:ext cx="7393449" cy="5210900"/>
          </a:xfrm>
        </p:spPr>
        <p:txBody>
          <a:bodyPr/>
          <a:lstStyle>
            <a:lvl1pPr marL="0" indent="0">
              <a:buNone/>
              <a:defRPr/>
            </a:lvl1pPr>
          </a:lstStyle>
          <a:p>
            <a:pPr lvl="0"/>
            <a:r>
              <a:rPr lang="nl-NL"/>
              <a:t> </a:t>
            </a:r>
          </a:p>
        </p:txBody>
      </p:sp>
    </p:spTree>
    <p:extLst>
      <p:ext uri="{BB962C8B-B14F-4D97-AF65-F5344CB8AC3E}">
        <p14:creationId xmlns:p14="http://schemas.microsoft.com/office/powerpoint/2010/main" val="6525505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ind slide">
    <p:bg>
      <p:bgPr>
        <a:solidFill>
          <a:schemeClr val="tx2"/>
        </a:solidFill>
        <a:effectLst/>
      </p:bgPr>
    </p:bg>
    <p:spTree>
      <p:nvGrpSpPr>
        <p:cNvPr id="1" name=""/>
        <p:cNvGrpSpPr/>
        <p:nvPr/>
      </p:nvGrpSpPr>
      <p:grpSpPr>
        <a:xfrm>
          <a:off x="0" y="0"/>
          <a:ext cx="0" cy="0"/>
          <a:chOff x="0" y="0"/>
          <a:chExt cx="0" cy="0"/>
        </a:xfrm>
      </p:grpSpPr>
      <p:grpSp>
        <p:nvGrpSpPr>
          <p:cNvPr id="509" name="Groep 508">
            <a:extLst>
              <a:ext uri="{FF2B5EF4-FFF2-40B4-BE49-F238E27FC236}">
                <a16:creationId xmlns:a16="http://schemas.microsoft.com/office/drawing/2014/main" id="{723CC4FB-51F0-447F-BBFC-DC11DD850991}"/>
              </a:ext>
            </a:extLst>
          </p:cNvPr>
          <p:cNvGrpSpPr/>
          <p:nvPr userDrawn="1"/>
        </p:nvGrpSpPr>
        <p:grpSpPr>
          <a:xfrm>
            <a:off x="5048441" y="4295902"/>
            <a:ext cx="2095119" cy="1797303"/>
            <a:chOff x="5047234" y="4295902"/>
            <a:chExt cx="2095119" cy="1797303"/>
          </a:xfrm>
          <a:solidFill>
            <a:schemeClr val="bg1"/>
          </a:solidFill>
        </p:grpSpPr>
        <p:sp>
          <p:nvSpPr>
            <p:cNvPr id="467" name="Vrije vorm: vorm 466">
              <a:extLst>
                <a:ext uri="{FF2B5EF4-FFF2-40B4-BE49-F238E27FC236}">
                  <a16:creationId xmlns:a16="http://schemas.microsoft.com/office/drawing/2014/main" id="{B3DFBAF6-E279-C429-5CCC-9B74DAC26191}"/>
                </a:ext>
              </a:extLst>
            </p:cNvPr>
            <p:cNvSpPr/>
            <p:nvPr/>
          </p:nvSpPr>
          <p:spPr>
            <a:xfrm>
              <a:off x="5047234" y="5409946"/>
              <a:ext cx="253364" cy="292100"/>
            </a:xfrm>
            <a:custGeom>
              <a:avLst/>
              <a:gdLst>
                <a:gd name="connsiteX0" fmla="*/ 146050 w 253364"/>
                <a:gd name="connsiteY0" fmla="*/ 182499 h 292100"/>
                <a:gd name="connsiteX1" fmla="*/ 146050 w 253364"/>
                <a:gd name="connsiteY1" fmla="*/ 141478 h 292100"/>
                <a:gd name="connsiteX2" fmla="*/ 253365 w 253364"/>
                <a:gd name="connsiteY2" fmla="*/ 141478 h 292100"/>
                <a:gd name="connsiteX3" fmla="*/ 253365 w 253364"/>
                <a:gd name="connsiteY3" fmla="*/ 163576 h 292100"/>
                <a:gd name="connsiteX4" fmla="*/ 133096 w 253364"/>
                <a:gd name="connsiteY4" fmla="*/ 292100 h 292100"/>
                <a:gd name="connsiteX5" fmla="*/ 0 w 253364"/>
                <a:gd name="connsiteY5" fmla="*/ 146050 h 292100"/>
                <a:gd name="connsiteX6" fmla="*/ 131318 w 253364"/>
                <a:gd name="connsiteY6" fmla="*/ 0 h 292100"/>
                <a:gd name="connsiteX7" fmla="*/ 247396 w 253364"/>
                <a:gd name="connsiteY7" fmla="*/ 93091 h 292100"/>
                <a:gd name="connsiteX8" fmla="*/ 199517 w 253364"/>
                <a:gd name="connsiteY8" fmla="*/ 93091 h 292100"/>
                <a:gd name="connsiteX9" fmla="*/ 131318 w 253364"/>
                <a:gd name="connsiteY9" fmla="*/ 43307 h 292100"/>
                <a:gd name="connsiteX10" fmla="*/ 48387 w 253364"/>
                <a:gd name="connsiteY10" fmla="*/ 146050 h 292100"/>
                <a:gd name="connsiteX11" fmla="*/ 133096 w 253364"/>
                <a:gd name="connsiteY11" fmla="*/ 249682 h 292100"/>
                <a:gd name="connsiteX12" fmla="*/ 207772 w 253364"/>
                <a:gd name="connsiteY12" fmla="*/ 182372 h 292100"/>
                <a:gd name="connsiteX13" fmla="*/ 146050 w 253364"/>
                <a:gd name="connsiteY13" fmla="*/ 182372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4" h="292100">
                  <a:moveTo>
                    <a:pt x="146050" y="182499"/>
                  </a:moveTo>
                  <a:lnTo>
                    <a:pt x="146050" y="141478"/>
                  </a:lnTo>
                  <a:lnTo>
                    <a:pt x="253365" y="141478"/>
                  </a:lnTo>
                  <a:lnTo>
                    <a:pt x="253365" y="163576"/>
                  </a:lnTo>
                  <a:cubicBezTo>
                    <a:pt x="253365" y="241935"/>
                    <a:pt x="202184" y="292100"/>
                    <a:pt x="133096" y="292100"/>
                  </a:cubicBezTo>
                  <a:cubicBezTo>
                    <a:pt x="57023" y="292100"/>
                    <a:pt x="0" y="233172"/>
                    <a:pt x="0" y="146050"/>
                  </a:cubicBezTo>
                  <a:cubicBezTo>
                    <a:pt x="0" y="58928"/>
                    <a:pt x="57531" y="0"/>
                    <a:pt x="131318" y="0"/>
                  </a:cubicBezTo>
                  <a:cubicBezTo>
                    <a:pt x="196215" y="0"/>
                    <a:pt x="236347" y="36830"/>
                    <a:pt x="247396" y="93091"/>
                  </a:cubicBezTo>
                  <a:lnTo>
                    <a:pt x="199517" y="93091"/>
                  </a:lnTo>
                  <a:cubicBezTo>
                    <a:pt x="187960" y="62611"/>
                    <a:pt x="169164" y="43307"/>
                    <a:pt x="131318" y="43307"/>
                  </a:cubicBezTo>
                  <a:cubicBezTo>
                    <a:pt x="81153" y="43307"/>
                    <a:pt x="48387" y="86106"/>
                    <a:pt x="48387" y="146050"/>
                  </a:cubicBezTo>
                  <a:cubicBezTo>
                    <a:pt x="48387" y="205994"/>
                    <a:pt x="80645" y="249682"/>
                    <a:pt x="133096" y="249682"/>
                  </a:cubicBezTo>
                  <a:cubicBezTo>
                    <a:pt x="175895" y="249682"/>
                    <a:pt x="201803" y="221996"/>
                    <a:pt x="207772" y="182372"/>
                  </a:cubicBezTo>
                  <a:lnTo>
                    <a:pt x="146050" y="182372"/>
                  </a:lnTo>
                  <a:close/>
                </a:path>
              </a:pathLst>
            </a:custGeom>
            <a:grpFill/>
            <a:ln w="0" cap="flat">
              <a:noFill/>
              <a:prstDash val="solid"/>
              <a:miter/>
            </a:ln>
          </p:spPr>
          <p:txBody>
            <a:bodyPr rtlCol="0" anchor="ctr"/>
            <a:lstStyle/>
            <a:p>
              <a:endParaRPr lang="nl-NL"/>
            </a:p>
          </p:txBody>
        </p:sp>
        <p:sp>
          <p:nvSpPr>
            <p:cNvPr id="468" name="Vrije vorm: vorm 467">
              <a:extLst>
                <a:ext uri="{FF2B5EF4-FFF2-40B4-BE49-F238E27FC236}">
                  <a16:creationId xmlns:a16="http://schemas.microsoft.com/office/drawing/2014/main" id="{E765679E-FC20-8884-13DD-213267A89518}"/>
                </a:ext>
              </a:extLst>
            </p:cNvPr>
            <p:cNvSpPr/>
            <p:nvPr/>
          </p:nvSpPr>
          <p:spPr>
            <a:xfrm>
              <a:off x="5355716" y="5414517"/>
              <a:ext cx="184785" cy="282955"/>
            </a:xfrm>
            <a:custGeom>
              <a:avLst/>
              <a:gdLst>
                <a:gd name="connsiteX0" fmla="*/ 184785 w 184785"/>
                <a:gd name="connsiteY0" fmla="*/ 0 h 282955"/>
                <a:gd name="connsiteX1" fmla="*/ 184785 w 184785"/>
                <a:gd name="connsiteY1" fmla="*/ 42418 h 282955"/>
                <a:gd name="connsiteX2" fmla="*/ 46990 w 184785"/>
                <a:gd name="connsiteY2" fmla="*/ 42418 h 282955"/>
                <a:gd name="connsiteX3" fmla="*/ 46990 w 184785"/>
                <a:gd name="connsiteY3" fmla="*/ 117094 h 282955"/>
                <a:gd name="connsiteX4" fmla="*/ 171831 w 184785"/>
                <a:gd name="connsiteY4" fmla="*/ 117094 h 282955"/>
                <a:gd name="connsiteX5" fmla="*/ 171831 w 184785"/>
                <a:gd name="connsiteY5" fmla="*/ 159004 h 282955"/>
                <a:gd name="connsiteX6" fmla="*/ 46990 w 184785"/>
                <a:gd name="connsiteY6" fmla="*/ 159004 h 282955"/>
                <a:gd name="connsiteX7" fmla="*/ 46990 w 184785"/>
                <a:gd name="connsiteY7" fmla="*/ 240030 h 282955"/>
                <a:gd name="connsiteX8" fmla="*/ 184785 w 184785"/>
                <a:gd name="connsiteY8" fmla="*/ 240030 h 282955"/>
                <a:gd name="connsiteX9" fmla="*/ 184785 w 184785"/>
                <a:gd name="connsiteY9" fmla="*/ 282956 h 282955"/>
                <a:gd name="connsiteX10" fmla="*/ 0 w 184785"/>
                <a:gd name="connsiteY10" fmla="*/ 282956 h 282955"/>
                <a:gd name="connsiteX11" fmla="*/ 0 w 184785"/>
                <a:gd name="connsiteY11" fmla="*/ 0 h 282955"/>
                <a:gd name="connsiteX12" fmla="*/ 184785 w 184785"/>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5"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69" name="Vrije vorm: vorm 468">
              <a:extLst>
                <a:ext uri="{FF2B5EF4-FFF2-40B4-BE49-F238E27FC236}">
                  <a16:creationId xmlns:a16="http://schemas.microsoft.com/office/drawing/2014/main" id="{71072C3A-6763-E272-21F4-7F3DC06D9004}"/>
                </a:ext>
              </a:extLst>
            </p:cNvPr>
            <p:cNvSpPr/>
            <p:nvPr/>
          </p:nvSpPr>
          <p:spPr>
            <a:xfrm>
              <a:off x="5597652" y="5414517"/>
              <a:ext cx="279653" cy="282955"/>
            </a:xfrm>
            <a:custGeom>
              <a:avLst/>
              <a:gdLst>
                <a:gd name="connsiteX0" fmla="*/ 123444 w 279653"/>
                <a:gd name="connsiteY0" fmla="*/ 282956 h 282955"/>
                <a:gd name="connsiteX1" fmla="*/ 45593 w 279653"/>
                <a:gd name="connsiteY1" fmla="*/ 86233 h 282955"/>
                <a:gd name="connsiteX2" fmla="*/ 45593 w 279653"/>
                <a:gd name="connsiteY2" fmla="*/ 282956 h 282955"/>
                <a:gd name="connsiteX3" fmla="*/ 0 w 279653"/>
                <a:gd name="connsiteY3" fmla="*/ 282956 h 282955"/>
                <a:gd name="connsiteX4" fmla="*/ 0 w 279653"/>
                <a:gd name="connsiteY4" fmla="*/ 0 h 282955"/>
                <a:gd name="connsiteX5" fmla="*/ 54737 w 279653"/>
                <a:gd name="connsiteY5" fmla="*/ 0 h 282955"/>
                <a:gd name="connsiteX6" fmla="*/ 140970 w 279653"/>
                <a:gd name="connsiteY6" fmla="*/ 217551 h 282955"/>
                <a:gd name="connsiteX7" fmla="*/ 226187 w 279653"/>
                <a:gd name="connsiteY7" fmla="*/ 0 h 282955"/>
                <a:gd name="connsiteX8" fmla="*/ 279654 w 279653"/>
                <a:gd name="connsiteY8" fmla="*/ 0 h 282955"/>
                <a:gd name="connsiteX9" fmla="*/ 279654 w 279653"/>
                <a:gd name="connsiteY9" fmla="*/ 282956 h 282955"/>
                <a:gd name="connsiteX10" fmla="*/ 233553 w 279653"/>
                <a:gd name="connsiteY10" fmla="*/ 282956 h 282955"/>
                <a:gd name="connsiteX11" fmla="*/ 233553 w 279653"/>
                <a:gd name="connsiteY11" fmla="*/ 86233 h 282955"/>
                <a:gd name="connsiteX12" fmla="*/ 157480 w 279653"/>
                <a:gd name="connsiteY12" fmla="*/ 282956 h 282955"/>
                <a:gd name="connsiteX13" fmla="*/ 123444 w 279653"/>
                <a:gd name="connsiteY13"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9653" h="282955">
                  <a:moveTo>
                    <a:pt x="123444" y="282956"/>
                  </a:moveTo>
                  <a:lnTo>
                    <a:pt x="45593" y="86233"/>
                  </a:lnTo>
                  <a:lnTo>
                    <a:pt x="45593" y="282956"/>
                  </a:lnTo>
                  <a:lnTo>
                    <a:pt x="0" y="282956"/>
                  </a:lnTo>
                  <a:lnTo>
                    <a:pt x="0" y="0"/>
                  </a:lnTo>
                  <a:lnTo>
                    <a:pt x="54737" y="0"/>
                  </a:lnTo>
                  <a:lnTo>
                    <a:pt x="140970" y="217551"/>
                  </a:lnTo>
                  <a:lnTo>
                    <a:pt x="226187" y="0"/>
                  </a:lnTo>
                  <a:lnTo>
                    <a:pt x="279654" y="0"/>
                  </a:lnTo>
                  <a:lnTo>
                    <a:pt x="279654" y="282956"/>
                  </a:lnTo>
                  <a:lnTo>
                    <a:pt x="233553" y="282956"/>
                  </a:lnTo>
                  <a:lnTo>
                    <a:pt x="233553" y="86233"/>
                  </a:lnTo>
                  <a:lnTo>
                    <a:pt x="157480" y="282956"/>
                  </a:lnTo>
                  <a:lnTo>
                    <a:pt x="123444" y="282956"/>
                  </a:lnTo>
                  <a:close/>
                </a:path>
              </a:pathLst>
            </a:custGeom>
            <a:grpFill/>
            <a:ln w="0" cap="flat">
              <a:noFill/>
              <a:prstDash val="solid"/>
              <a:miter/>
            </a:ln>
          </p:spPr>
          <p:txBody>
            <a:bodyPr rtlCol="0" anchor="ctr"/>
            <a:lstStyle/>
            <a:p>
              <a:endParaRPr lang="nl-NL"/>
            </a:p>
          </p:txBody>
        </p:sp>
        <p:sp>
          <p:nvSpPr>
            <p:cNvPr id="470" name="Vrije vorm: vorm 469">
              <a:extLst>
                <a:ext uri="{FF2B5EF4-FFF2-40B4-BE49-F238E27FC236}">
                  <a16:creationId xmlns:a16="http://schemas.microsoft.com/office/drawing/2014/main" id="{210F1386-EA20-C0BC-7F12-75720F482C7C}"/>
                </a:ext>
              </a:extLst>
            </p:cNvPr>
            <p:cNvSpPr/>
            <p:nvPr/>
          </p:nvSpPr>
          <p:spPr>
            <a:xfrm>
              <a:off x="5946521"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958 w 184784"/>
                <a:gd name="connsiteY4" fmla="*/ 117094 h 282955"/>
                <a:gd name="connsiteX5" fmla="*/ 171958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958" y="117094"/>
                  </a:lnTo>
                  <a:lnTo>
                    <a:pt x="171958"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1" name="Vrije vorm: vorm 470">
              <a:extLst>
                <a:ext uri="{FF2B5EF4-FFF2-40B4-BE49-F238E27FC236}">
                  <a16:creationId xmlns:a16="http://schemas.microsoft.com/office/drawing/2014/main" id="{8ADB1A0B-0F88-C242-FCF1-54A42A049738}"/>
                </a:ext>
              </a:extLst>
            </p:cNvPr>
            <p:cNvSpPr/>
            <p:nvPr/>
          </p:nvSpPr>
          <p:spPr>
            <a:xfrm>
              <a:off x="6188455"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831 w 184784"/>
                <a:gd name="connsiteY4" fmla="*/ 117094 h 282955"/>
                <a:gd name="connsiteX5" fmla="*/ 171831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2" name="Vrije vorm: vorm 471">
              <a:extLst>
                <a:ext uri="{FF2B5EF4-FFF2-40B4-BE49-F238E27FC236}">
                  <a16:creationId xmlns:a16="http://schemas.microsoft.com/office/drawing/2014/main" id="{0F7A5820-94F9-9915-4E6E-B5B0626CF985}"/>
                </a:ext>
              </a:extLst>
            </p:cNvPr>
            <p:cNvSpPr/>
            <p:nvPr/>
          </p:nvSpPr>
          <p:spPr>
            <a:xfrm>
              <a:off x="6430264" y="5414517"/>
              <a:ext cx="227583" cy="282955"/>
            </a:xfrm>
            <a:custGeom>
              <a:avLst/>
              <a:gdLst>
                <a:gd name="connsiteX0" fmla="*/ 227584 w 227583"/>
                <a:gd name="connsiteY0" fmla="*/ 282956 h 282955"/>
                <a:gd name="connsiteX1" fmla="*/ 190754 w 227583"/>
                <a:gd name="connsiteY1" fmla="*/ 282956 h 282955"/>
                <a:gd name="connsiteX2" fmla="*/ 46101 w 227583"/>
                <a:gd name="connsiteY2" fmla="*/ 76962 h 282955"/>
                <a:gd name="connsiteX3" fmla="*/ 46101 w 227583"/>
                <a:gd name="connsiteY3" fmla="*/ 282956 h 282955"/>
                <a:gd name="connsiteX4" fmla="*/ 0 w 227583"/>
                <a:gd name="connsiteY4" fmla="*/ 282956 h 282955"/>
                <a:gd name="connsiteX5" fmla="*/ 0 w 227583"/>
                <a:gd name="connsiteY5" fmla="*/ 0 h 282955"/>
                <a:gd name="connsiteX6" fmla="*/ 45212 w 227583"/>
                <a:gd name="connsiteY6" fmla="*/ 0 h 282955"/>
                <a:gd name="connsiteX7" fmla="*/ 181610 w 227583"/>
                <a:gd name="connsiteY7" fmla="*/ 196342 h 282955"/>
                <a:gd name="connsiteX8" fmla="*/ 181610 w 227583"/>
                <a:gd name="connsiteY8" fmla="*/ 0 h 282955"/>
                <a:gd name="connsiteX9" fmla="*/ 227584 w 227583"/>
                <a:gd name="connsiteY9" fmla="*/ 0 h 282955"/>
                <a:gd name="connsiteX10" fmla="*/ 227584 w 227583"/>
                <a:gd name="connsiteY10"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583" h="282955">
                  <a:moveTo>
                    <a:pt x="227584" y="282956"/>
                  </a:moveTo>
                  <a:lnTo>
                    <a:pt x="190754" y="282956"/>
                  </a:lnTo>
                  <a:lnTo>
                    <a:pt x="46101" y="76962"/>
                  </a:lnTo>
                  <a:lnTo>
                    <a:pt x="46101" y="282956"/>
                  </a:lnTo>
                  <a:lnTo>
                    <a:pt x="0" y="282956"/>
                  </a:lnTo>
                  <a:lnTo>
                    <a:pt x="0" y="0"/>
                  </a:lnTo>
                  <a:lnTo>
                    <a:pt x="45212" y="0"/>
                  </a:lnTo>
                  <a:lnTo>
                    <a:pt x="181610" y="196342"/>
                  </a:lnTo>
                  <a:lnTo>
                    <a:pt x="181610" y="0"/>
                  </a:lnTo>
                  <a:lnTo>
                    <a:pt x="227584" y="0"/>
                  </a:lnTo>
                  <a:lnTo>
                    <a:pt x="227584" y="282956"/>
                  </a:lnTo>
                  <a:close/>
                </a:path>
              </a:pathLst>
            </a:custGeom>
            <a:grpFill/>
            <a:ln w="0" cap="flat">
              <a:noFill/>
              <a:prstDash val="solid"/>
              <a:miter/>
            </a:ln>
          </p:spPr>
          <p:txBody>
            <a:bodyPr rtlCol="0" anchor="ctr"/>
            <a:lstStyle/>
            <a:p>
              <a:endParaRPr lang="nl-NL"/>
            </a:p>
          </p:txBody>
        </p:sp>
        <p:sp>
          <p:nvSpPr>
            <p:cNvPr id="473" name="Vrije vorm: vorm 472">
              <a:extLst>
                <a:ext uri="{FF2B5EF4-FFF2-40B4-BE49-F238E27FC236}">
                  <a16:creationId xmlns:a16="http://schemas.microsoft.com/office/drawing/2014/main" id="{15379829-DD29-56BB-5DAE-23A31FBDD18D}"/>
                </a:ext>
              </a:extLst>
            </p:cNvPr>
            <p:cNvSpPr/>
            <p:nvPr/>
          </p:nvSpPr>
          <p:spPr>
            <a:xfrm>
              <a:off x="6689852" y="5414517"/>
              <a:ext cx="235839" cy="282955"/>
            </a:xfrm>
            <a:custGeom>
              <a:avLst/>
              <a:gdLst>
                <a:gd name="connsiteX0" fmla="*/ 0 w 235839"/>
                <a:gd name="connsiteY0" fmla="*/ 0 h 282955"/>
                <a:gd name="connsiteX1" fmla="*/ 235839 w 235839"/>
                <a:gd name="connsiteY1" fmla="*/ 0 h 282955"/>
                <a:gd name="connsiteX2" fmla="*/ 235839 w 235839"/>
                <a:gd name="connsiteY2" fmla="*/ 42418 h 282955"/>
                <a:gd name="connsiteX3" fmla="*/ 141859 w 235839"/>
                <a:gd name="connsiteY3" fmla="*/ 42418 h 282955"/>
                <a:gd name="connsiteX4" fmla="*/ 141859 w 235839"/>
                <a:gd name="connsiteY4" fmla="*/ 282956 h 282955"/>
                <a:gd name="connsiteX5" fmla="*/ 93980 w 235839"/>
                <a:gd name="connsiteY5" fmla="*/ 282956 h 282955"/>
                <a:gd name="connsiteX6" fmla="*/ 93980 w 235839"/>
                <a:gd name="connsiteY6" fmla="*/ 42418 h 282955"/>
                <a:gd name="connsiteX7" fmla="*/ 0 w 235839"/>
                <a:gd name="connsiteY7" fmla="*/ 42418 h 282955"/>
                <a:gd name="connsiteX8" fmla="*/ 0 w 235839"/>
                <a:gd name="connsiteY8"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839" h="282955">
                  <a:moveTo>
                    <a:pt x="0" y="0"/>
                  </a:moveTo>
                  <a:lnTo>
                    <a:pt x="235839" y="0"/>
                  </a:lnTo>
                  <a:lnTo>
                    <a:pt x="235839" y="42418"/>
                  </a:lnTo>
                  <a:lnTo>
                    <a:pt x="141859" y="42418"/>
                  </a:lnTo>
                  <a:lnTo>
                    <a:pt x="141859" y="282956"/>
                  </a:lnTo>
                  <a:lnTo>
                    <a:pt x="93980" y="282956"/>
                  </a:lnTo>
                  <a:lnTo>
                    <a:pt x="93980" y="42418"/>
                  </a:lnTo>
                  <a:lnTo>
                    <a:pt x="0" y="42418"/>
                  </a:lnTo>
                  <a:lnTo>
                    <a:pt x="0" y="0"/>
                  </a:lnTo>
                  <a:close/>
                </a:path>
              </a:pathLst>
            </a:custGeom>
            <a:grpFill/>
            <a:ln w="0" cap="flat">
              <a:noFill/>
              <a:prstDash val="solid"/>
              <a:miter/>
            </a:ln>
          </p:spPr>
          <p:txBody>
            <a:bodyPr rtlCol="0" anchor="ctr"/>
            <a:lstStyle/>
            <a:p>
              <a:endParaRPr lang="nl-NL"/>
            </a:p>
          </p:txBody>
        </p:sp>
        <p:sp>
          <p:nvSpPr>
            <p:cNvPr id="474" name="Vrije vorm: vorm 473">
              <a:extLst>
                <a:ext uri="{FF2B5EF4-FFF2-40B4-BE49-F238E27FC236}">
                  <a16:creationId xmlns:a16="http://schemas.microsoft.com/office/drawing/2014/main" id="{A8C709D8-520A-1B52-AA98-C2DFEFF1A59D}"/>
                </a:ext>
              </a:extLst>
            </p:cNvPr>
            <p:cNvSpPr/>
            <p:nvPr/>
          </p:nvSpPr>
          <p:spPr>
            <a:xfrm>
              <a:off x="6957568" y="5414517"/>
              <a:ext cx="184784" cy="282955"/>
            </a:xfrm>
            <a:custGeom>
              <a:avLst/>
              <a:gdLst>
                <a:gd name="connsiteX0" fmla="*/ 184785 w 184784"/>
                <a:gd name="connsiteY0" fmla="*/ 0 h 282955"/>
                <a:gd name="connsiteX1" fmla="*/ 184785 w 184784"/>
                <a:gd name="connsiteY1" fmla="*/ 42418 h 282955"/>
                <a:gd name="connsiteX2" fmla="*/ 46989 w 184784"/>
                <a:gd name="connsiteY2" fmla="*/ 42418 h 282955"/>
                <a:gd name="connsiteX3" fmla="*/ 46989 w 184784"/>
                <a:gd name="connsiteY3" fmla="*/ 117094 h 282955"/>
                <a:gd name="connsiteX4" fmla="*/ 171958 w 184784"/>
                <a:gd name="connsiteY4" fmla="*/ 117094 h 282955"/>
                <a:gd name="connsiteX5" fmla="*/ 171958 w 184784"/>
                <a:gd name="connsiteY5" fmla="*/ 159004 h 282955"/>
                <a:gd name="connsiteX6" fmla="*/ 46989 w 184784"/>
                <a:gd name="connsiteY6" fmla="*/ 159004 h 282955"/>
                <a:gd name="connsiteX7" fmla="*/ 46989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89" y="42418"/>
                  </a:lnTo>
                  <a:lnTo>
                    <a:pt x="46989" y="117094"/>
                  </a:lnTo>
                  <a:lnTo>
                    <a:pt x="171958" y="117094"/>
                  </a:lnTo>
                  <a:lnTo>
                    <a:pt x="171958" y="159004"/>
                  </a:lnTo>
                  <a:lnTo>
                    <a:pt x="46989" y="159004"/>
                  </a:lnTo>
                  <a:lnTo>
                    <a:pt x="46989"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grpSp>
          <p:nvGrpSpPr>
            <p:cNvPr id="475" name="Graphic 463">
              <a:extLst>
                <a:ext uri="{FF2B5EF4-FFF2-40B4-BE49-F238E27FC236}">
                  <a16:creationId xmlns:a16="http://schemas.microsoft.com/office/drawing/2014/main" id="{71F8E2E7-C520-CF52-F8A9-76A3E89ECB5E}"/>
                </a:ext>
              </a:extLst>
            </p:cNvPr>
            <p:cNvGrpSpPr/>
            <p:nvPr/>
          </p:nvGrpSpPr>
          <p:grpSpPr>
            <a:xfrm>
              <a:off x="5460491" y="5810250"/>
              <a:ext cx="515873" cy="282828"/>
              <a:chOff x="5460491" y="5810250"/>
              <a:chExt cx="515873" cy="282828"/>
            </a:xfrm>
            <a:grpFill/>
          </p:grpSpPr>
          <p:sp>
            <p:nvSpPr>
              <p:cNvPr id="476" name="Vrije vorm: vorm 475">
                <a:extLst>
                  <a:ext uri="{FF2B5EF4-FFF2-40B4-BE49-F238E27FC236}">
                    <a16:creationId xmlns:a16="http://schemas.microsoft.com/office/drawing/2014/main" id="{92129828-1305-2A26-1D6B-DFEE6FA0AF91}"/>
                  </a:ext>
                </a:extLst>
              </p:cNvPr>
              <p:cNvSpPr/>
              <p:nvPr/>
            </p:nvSpPr>
            <p:spPr>
              <a:xfrm>
                <a:off x="5460491" y="5810250"/>
                <a:ext cx="223901" cy="282828"/>
              </a:xfrm>
              <a:custGeom>
                <a:avLst/>
                <a:gdLst>
                  <a:gd name="connsiteX0" fmla="*/ 70485 w 223901"/>
                  <a:gd name="connsiteY0" fmla="*/ 221996 h 282828"/>
                  <a:gd name="connsiteX1" fmla="*/ 120269 w 223901"/>
                  <a:gd name="connsiteY1" fmla="*/ 221996 h 282828"/>
                  <a:gd name="connsiteX2" fmla="*/ 152527 w 223901"/>
                  <a:gd name="connsiteY2" fmla="*/ 194818 h 282828"/>
                  <a:gd name="connsiteX3" fmla="*/ 120269 w 223901"/>
                  <a:gd name="connsiteY3" fmla="*/ 167132 h 282828"/>
                  <a:gd name="connsiteX4" fmla="*/ 70485 w 223901"/>
                  <a:gd name="connsiteY4" fmla="*/ 167132 h 282828"/>
                  <a:gd name="connsiteX5" fmla="*/ 70485 w 223901"/>
                  <a:gd name="connsiteY5" fmla="*/ 221996 h 282828"/>
                  <a:gd name="connsiteX6" fmla="*/ 112903 w 223901"/>
                  <a:gd name="connsiteY6" fmla="*/ 111887 h 282828"/>
                  <a:gd name="connsiteX7" fmla="*/ 146050 w 223901"/>
                  <a:gd name="connsiteY7" fmla="*/ 86106 h 282828"/>
                  <a:gd name="connsiteX8" fmla="*/ 112903 w 223901"/>
                  <a:gd name="connsiteY8" fmla="*/ 60706 h 282828"/>
                  <a:gd name="connsiteX9" fmla="*/ 70485 w 223901"/>
                  <a:gd name="connsiteY9" fmla="*/ 60706 h 282828"/>
                  <a:gd name="connsiteX10" fmla="*/ 70485 w 223901"/>
                  <a:gd name="connsiteY10" fmla="*/ 111887 h 282828"/>
                  <a:gd name="connsiteX11" fmla="*/ 112903 w 223901"/>
                  <a:gd name="connsiteY11" fmla="*/ 111887 h 282828"/>
                  <a:gd name="connsiteX12" fmla="*/ 223901 w 223901"/>
                  <a:gd name="connsiteY12" fmla="*/ 203581 h 282828"/>
                  <a:gd name="connsiteX13" fmla="*/ 129921 w 223901"/>
                  <a:gd name="connsiteY13" fmla="*/ 282829 h 282828"/>
                  <a:gd name="connsiteX14" fmla="*/ 0 w 223901"/>
                  <a:gd name="connsiteY14" fmla="*/ 282829 h 282828"/>
                  <a:gd name="connsiteX15" fmla="*/ 0 w 223901"/>
                  <a:gd name="connsiteY15" fmla="*/ 0 h 282828"/>
                  <a:gd name="connsiteX16" fmla="*/ 121158 w 223901"/>
                  <a:gd name="connsiteY16" fmla="*/ 0 h 282828"/>
                  <a:gd name="connsiteX17" fmla="*/ 215646 w 223901"/>
                  <a:gd name="connsiteY17" fmla="*/ 76962 h 282828"/>
                  <a:gd name="connsiteX18" fmla="*/ 177800 w 223901"/>
                  <a:gd name="connsiteY18" fmla="*/ 136906 h 282828"/>
                  <a:gd name="connsiteX19" fmla="*/ 223901 w 223901"/>
                  <a:gd name="connsiteY19" fmla="*/ 203708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3901" h="282828">
                    <a:moveTo>
                      <a:pt x="70485" y="221996"/>
                    </a:moveTo>
                    <a:lnTo>
                      <a:pt x="120269" y="221996"/>
                    </a:lnTo>
                    <a:cubicBezTo>
                      <a:pt x="140970" y="221996"/>
                      <a:pt x="152527" y="210947"/>
                      <a:pt x="152527" y="194818"/>
                    </a:cubicBezTo>
                    <a:cubicBezTo>
                      <a:pt x="152527" y="177800"/>
                      <a:pt x="140970" y="167132"/>
                      <a:pt x="120269" y="167132"/>
                    </a:cubicBezTo>
                    <a:lnTo>
                      <a:pt x="70485" y="167132"/>
                    </a:lnTo>
                    <a:lnTo>
                      <a:pt x="70485" y="221996"/>
                    </a:lnTo>
                    <a:close/>
                    <a:moveTo>
                      <a:pt x="112903" y="111887"/>
                    </a:moveTo>
                    <a:cubicBezTo>
                      <a:pt x="134493" y="111887"/>
                      <a:pt x="146050" y="103632"/>
                      <a:pt x="146050" y="86106"/>
                    </a:cubicBezTo>
                    <a:cubicBezTo>
                      <a:pt x="146050" y="68580"/>
                      <a:pt x="134493" y="60706"/>
                      <a:pt x="112903" y="60706"/>
                    </a:cubicBezTo>
                    <a:lnTo>
                      <a:pt x="70485" y="60706"/>
                    </a:lnTo>
                    <a:lnTo>
                      <a:pt x="70485" y="111887"/>
                    </a:lnTo>
                    <a:lnTo>
                      <a:pt x="112903" y="111887"/>
                    </a:lnTo>
                    <a:close/>
                    <a:moveTo>
                      <a:pt x="223901" y="203581"/>
                    </a:moveTo>
                    <a:cubicBezTo>
                      <a:pt x="223901" y="254762"/>
                      <a:pt x="188849" y="282829"/>
                      <a:pt x="129921" y="282829"/>
                    </a:cubicBezTo>
                    <a:lnTo>
                      <a:pt x="0" y="282829"/>
                    </a:lnTo>
                    <a:lnTo>
                      <a:pt x="0" y="0"/>
                    </a:lnTo>
                    <a:lnTo>
                      <a:pt x="121158" y="0"/>
                    </a:lnTo>
                    <a:cubicBezTo>
                      <a:pt x="180086" y="0"/>
                      <a:pt x="215646" y="26289"/>
                      <a:pt x="215646" y="76962"/>
                    </a:cubicBezTo>
                    <a:cubicBezTo>
                      <a:pt x="215646" y="107442"/>
                      <a:pt x="198628" y="129540"/>
                      <a:pt x="177800" y="136906"/>
                    </a:cubicBezTo>
                    <a:cubicBezTo>
                      <a:pt x="204470" y="145669"/>
                      <a:pt x="223901" y="171958"/>
                      <a:pt x="223901" y="203708"/>
                    </a:cubicBezTo>
                  </a:path>
                </a:pathLst>
              </a:custGeom>
              <a:grpFill/>
              <a:ln w="0" cap="flat">
                <a:noFill/>
                <a:prstDash val="solid"/>
                <a:miter/>
              </a:ln>
            </p:spPr>
            <p:txBody>
              <a:bodyPr rtlCol="0" anchor="ctr"/>
              <a:lstStyle/>
              <a:p>
                <a:endParaRPr lang="nl-NL"/>
              </a:p>
            </p:txBody>
          </p:sp>
          <p:sp>
            <p:nvSpPr>
              <p:cNvPr id="477" name="Vrije vorm: vorm 476">
                <a:extLst>
                  <a:ext uri="{FF2B5EF4-FFF2-40B4-BE49-F238E27FC236}">
                    <a16:creationId xmlns:a16="http://schemas.microsoft.com/office/drawing/2014/main" id="{5741F1AA-2349-30BE-DB59-ED54D0C21817}"/>
                  </a:ext>
                </a:extLst>
              </p:cNvPr>
              <p:cNvSpPr/>
              <p:nvPr/>
            </p:nvSpPr>
            <p:spPr>
              <a:xfrm>
                <a:off x="5736463" y="5810250"/>
                <a:ext cx="239902" cy="282828"/>
              </a:xfrm>
              <a:custGeom>
                <a:avLst/>
                <a:gdLst>
                  <a:gd name="connsiteX0" fmla="*/ 73279 w 239902"/>
                  <a:gd name="connsiteY0" fmla="*/ 130429 h 282828"/>
                  <a:gd name="connsiteX1" fmla="*/ 119380 w 239902"/>
                  <a:gd name="connsiteY1" fmla="*/ 130429 h 282828"/>
                  <a:gd name="connsiteX2" fmla="*/ 157607 w 239902"/>
                  <a:gd name="connsiteY2" fmla="*/ 96393 h 282828"/>
                  <a:gd name="connsiteX3" fmla="*/ 119380 w 239902"/>
                  <a:gd name="connsiteY3" fmla="*/ 62357 h 282828"/>
                  <a:gd name="connsiteX4" fmla="*/ 73279 w 239902"/>
                  <a:gd name="connsiteY4" fmla="*/ 62357 h 282828"/>
                  <a:gd name="connsiteX5" fmla="*/ 73279 w 239902"/>
                  <a:gd name="connsiteY5" fmla="*/ 130556 h 282828"/>
                  <a:gd name="connsiteX6" fmla="*/ 73279 w 239902"/>
                  <a:gd name="connsiteY6" fmla="*/ 189357 h 282828"/>
                  <a:gd name="connsiteX7" fmla="*/ 73279 w 239902"/>
                  <a:gd name="connsiteY7" fmla="*/ 282829 h 282828"/>
                  <a:gd name="connsiteX8" fmla="*/ 0 w 239902"/>
                  <a:gd name="connsiteY8" fmla="*/ 282829 h 282828"/>
                  <a:gd name="connsiteX9" fmla="*/ 0 w 239902"/>
                  <a:gd name="connsiteY9" fmla="*/ 0 h 282828"/>
                  <a:gd name="connsiteX10" fmla="*/ 127127 w 239902"/>
                  <a:gd name="connsiteY10" fmla="*/ 0 h 282828"/>
                  <a:gd name="connsiteX11" fmla="*/ 229870 w 239902"/>
                  <a:gd name="connsiteY11" fmla="*/ 96266 h 282828"/>
                  <a:gd name="connsiteX12" fmla="*/ 173609 w 239902"/>
                  <a:gd name="connsiteY12" fmla="*/ 181483 h 282828"/>
                  <a:gd name="connsiteX13" fmla="*/ 239903 w 239902"/>
                  <a:gd name="connsiteY13" fmla="*/ 282829 h 282828"/>
                  <a:gd name="connsiteX14" fmla="*/ 157861 w 239902"/>
                  <a:gd name="connsiteY14" fmla="*/ 282829 h 282828"/>
                  <a:gd name="connsiteX15" fmla="*/ 98933 w 239902"/>
                  <a:gd name="connsiteY15" fmla="*/ 189357 h 282828"/>
                  <a:gd name="connsiteX16" fmla="*/ 73152 w 239902"/>
                  <a:gd name="connsiteY16" fmla="*/ 189357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902" h="282828">
                    <a:moveTo>
                      <a:pt x="73279" y="130429"/>
                    </a:moveTo>
                    <a:lnTo>
                      <a:pt x="119380" y="130429"/>
                    </a:lnTo>
                    <a:cubicBezTo>
                      <a:pt x="145669" y="130429"/>
                      <a:pt x="157607" y="117094"/>
                      <a:pt x="157607" y="96393"/>
                    </a:cubicBezTo>
                    <a:cubicBezTo>
                      <a:pt x="157607" y="75692"/>
                      <a:pt x="145669" y="62357"/>
                      <a:pt x="119380" y="62357"/>
                    </a:cubicBezTo>
                    <a:lnTo>
                      <a:pt x="73279" y="62357"/>
                    </a:lnTo>
                    <a:lnTo>
                      <a:pt x="73279" y="130556"/>
                    </a:lnTo>
                    <a:close/>
                    <a:moveTo>
                      <a:pt x="73279" y="189357"/>
                    </a:moveTo>
                    <a:lnTo>
                      <a:pt x="73279" y="282829"/>
                    </a:lnTo>
                    <a:lnTo>
                      <a:pt x="0" y="282829"/>
                    </a:lnTo>
                    <a:lnTo>
                      <a:pt x="0" y="0"/>
                    </a:lnTo>
                    <a:lnTo>
                      <a:pt x="127127" y="0"/>
                    </a:lnTo>
                    <a:cubicBezTo>
                      <a:pt x="187960" y="0"/>
                      <a:pt x="229870" y="34544"/>
                      <a:pt x="229870" y="96266"/>
                    </a:cubicBezTo>
                    <a:cubicBezTo>
                      <a:pt x="229870" y="139065"/>
                      <a:pt x="208280" y="168656"/>
                      <a:pt x="173609" y="181483"/>
                    </a:cubicBezTo>
                    <a:lnTo>
                      <a:pt x="239903" y="282829"/>
                    </a:lnTo>
                    <a:lnTo>
                      <a:pt x="157861" y="282829"/>
                    </a:lnTo>
                    <a:lnTo>
                      <a:pt x="98933" y="189357"/>
                    </a:lnTo>
                    <a:lnTo>
                      <a:pt x="73152" y="189357"/>
                    </a:lnTo>
                    <a:close/>
                  </a:path>
                </a:pathLst>
              </a:custGeom>
              <a:grpFill/>
              <a:ln w="0" cap="flat">
                <a:noFill/>
                <a:prstDash val="solid"/>
                <a:miter/>
              </a:ln>
            </p:spPr>
            <p:txBody>
              <a:bodyPr rtlCol="0" anchor="ctr"/>
              <a:lstStyle/>
              <a:p>
                <a:endParaRPr lang="nl-NL"/>
              </a:p>
            </p:txBody>
          </p:sp>
        </p:grpSp>
        <p:sp>
          <p:nvSpPr>
            <p:cNvPr id="478" name="Vrije vorm: vorm 477">
              <a:extLst>
                <a:ext uri="{FF2B5EF4-FFF2-40B4-BE49-F238E27FC236}">
                  <a16:creationId xmlns:a16="http://schemas.microsoft.com/office/drawing/2014/main" id="{4446A3C7-F216-86FF-6E15-98ECEEF4091D}"/>
                </a:ext>
              </a:extLst>
            </p:cNvPr>
            <p:cNvSpPr/>
            <p:nvPr/>
          </p:nvSpPr>
          <p:spPr>
            <a:xfrm>
              <a:off x="6019291" y="5810250"/>
              <a:ext cx="202311" cy="282828"/>
            </a:xfrm>
            <a:custGeom>
              <a:avLst/>
              <a:gdLst>
                <a:gd name="connsiteX0" fmla="*/ 202311 w 202311"/>
                <a:gd name="connsiteY0" fmla="*/ 0 h 282828"/>
                <a:gd name="connsiteX1" fmla="*/ 202311 w 202311"/>
                <a:gd name="connsiteY1" fmla="*/ 63627 h 282828"/>
                <a:gd name="connsiteX2" fmla="*/ 72898 w 202311"/>
                <a:gd name="connsiteY2" fmla="*/ 63627 h 282828"/>
                <a:gd name="connsiteX3" fmla="*/ 72898 w 202311"/>
                <a:gd name="connsiteY3" fmla="*/ 107823 h 282828"/>
                <a:gd name="connsiteX4" fmla="*/ 191262 w 202311"/>
                <a:gd name="connsiteY4" fmla="*/ 107823 h 282828"/>
                <a:gd name="connsiteX5" fmla="*/ 191262 w 202311"/>
                <a:gd name="connsiteY5" fmla="*/ 170053 h 282828"/>
                <a:gd name="connsiteX6" fmla="*/ 72898 w 202311"/>
                <a:gd name="connsiteY6" fmla="*/ 170053 h 282828"/>
                <a:gd name="connsiteX7" fmla="*/ 72898 w 202311"/>
                <a:gd name="connsiteY7" fmla="*/ 218821 h 282828"/>
                <a:gd name="connsiteX8" fmla="*/ 202311 w 202311"/>
                <a:gd name="connsiteY8" fmla="*/ 218821 h 282828"/>
                <a:gd name="connsiteX9" fmla="*/ 202311 w 202311"/>
                <a:gd name="connsiteY9" fmla="*/ 282829 h 282828"/>
                <a:gd name="connsiteX10" fmla="*/ 0 w 202311"/>
                <a:gd name="connsiteY10" fmla="*/ 282829 h 282828"/>
                <a:gd name="connsiteX11" fmla="*/ 0 w 202311"/>
                <a:gd name="connsiteY11" fmla="*/ 0 h 282828"/>
                <a:gd name="connsiteX12" fmla="*/ 202311 w 202311"/>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311" h="282828">
                  <a:moveTo>
                    <a:pt x="202311" y="0"/>
                  </a:moveTo>
                  <a:lnTo>
                    <a:pt x="202311" y="63627"/>
                  </a:lnTo>
                  <a:lnTo>
                    <a:pt x="72898" y="63627"/>
                  </a:lnTo>
                  <a:lnTo>
                    <a:pt x="72898" y="107823"/>
                  </a:lnTo>
                  <a:lnTo>
                    <a:pt x="191262" y="107823"/>
                  </a:lnTo>
                  <a:lnTo>
                    <a:pt x="191262" y="170053"/>
                  </a:lnTo>
                  <a:lnTo>
                    <a:pt x="72898" y="170053"/>
                  </a:lnTo>
                  <a:lnTo>
                    <a:pt x="72898" y="218821"/>
                  </a:lnTo>
                  <a:lnTo>
                    <a:pt x="202311" y="218821"/>
                  </a:lnTo>
                  <a:lnTo>
                    <a:pt x="202311" y="282829"/>
                  </a:lnTo>
                  <a:lnTo>
                    <a:pt x="0" y="282829"/>
                  </a:lnTo>
                  <a:lnTo>
                    <a:pt x="0" y="0"/>
                  </a:lnTo>
                  <a:lnTo>
                    <a:pt x="202311" y="0"/>
                  </a:lnTo>
                  <a:close/>
                </a:path>
              </a:pathLst>
            </a:custGeom>
            <a:grpFill/>
            <a:ln w="0" cap="flat">
              <a:noFill/>
              <a:prstDash val="solid"/>
              <a:miter/>
            </a:ln>
          </p:spPr>
          <p:txBody>
            <a:bodyPr rtlCol="0" anchor="ctr"/>
            <a:lstStyle/>
            <a:p>
              <a:endParaRPr lang="nl-NL"/>
            </a:p>
          </p:txBody>
        </p:sp>
        <p:sp>
          <p:nvSpPr>
            <p:cNvPr id="479" name="Vrije vorm: vorm 478">
              <a:extLst>
                <a:ext uri="{FF2B5EF4-FFF2-40B4-BE49-F238E27FC236}">
                  <a16:creationId xmlns:a16="http://schemas.microsoft.com/office/drawing/2014/main" id="{C9C3C88A-1959-0DB7-91CE-E52225A85A74}"/>
                </a:ext>
              </a:extLst>
            </p:cNvPr>
            <p:cNvSpPr/>
            <p:nvPr/>
          </p:nvSpPr>
          <p:spPr>
            <a:xfrm>
              <a:off x="6279769" y="5810250"/>
              <a:ext cx="249809" cy="282955"/>
            </a:xfrm>
            <a:custGeom>
              <a:avLst/>
              <a:gdLst>
                <a:gd name="connsiteX0" fmla="*/ 103251 w 249809"/>
                <a:gd name="connsiteY0" fmla="*/ 218821 h 282955"/>
                <a:gd name="connsiteX1" fmla="*/ 176530 w 249809"/>
                <a:gd name="connsiteY1" fmla="*/ 141478 h 282955"/>
                <a:gd name="connsiteX2" fmla="*/ 103251 w 249809"/>
                <a:gd name="connsiteY2" fmla="*/ 63627 h 282955"/>
                <a:gd name="connsiteX3" fmla="*/ 72898 w 249809"/>
                <a:gd name="connsiteY3" fmla="*/ 63627 h 282955"/>
                <a:gd name="connsiteX4" fmla="*/ 72898 w 249809"/>
                <a:gd name="connsiteY4" fmla="*/ 218821 h 282955"/>
                <a:gd name="connsiteX5" fmla="*/ 103251 w 249809"/>
                <a:gd name="connsiteY5" fmla="*/ 218821 h 282955"/>
                <a:gd name="connsiteX6" fmla="*/ 0 w 249809"/>
                <a:gd name="connsiteY6" fmla="*/ 0 h 282955"/>
                <a:gd name="connsiteX7" fmla="*/ 106934 w 249809"/>
                <a:gd name="connsiteY7" fmla="*/ 0 h 282955"/>
                <a:gd name="connsiteX8" fmla="*/ 249809 w 249809"/>
                <a:gd name="connsiteY8" fmla="*/ 141478 h 282955"/>
                <a:gd name="connsiteX9" fmla="*/ 106934 w 249809"/>
                <a:gd name="connsiteY9" fmla="*/ 282956 h 282955"/>
                <a:gd name="connsiteX10" fmla="*/ 0 w 249809"/>
                <a:gd name="connsiteY10" fmla="*/ 282956 h 282955"/>
                <a:gd name="connsiteX11" fmla="*/ 0 w 249809"/>
                <a:gd name="connsiteY11" fmla="*/ 127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809" h="282955">
                  <a:moveTo>
                    <a:pt x="103251" y="218821"/>
                  </a:moveTo>
                  <a:cubicBezTo>
                    <a:pt x="150241" y="218821"/>
                    <a:pt x="176530" y="188849"/>
                    <a:pt x="176530" y="141478"/>
                  </a:cubicBezTo>
                  <a:cubicBezTo>
                    <a:pt x="176530" y="94107"/>
                    <a:pt x="150241" y="63627"/>
                    <a:pt x="103251" y="63627"/>
                  </a:cubicBezTo>
                  <a:lnTo>
                    <a:pt x="72898" y="63627"/>
                  </a:lnTo>
                  <a:lnTo>
                    <a:pt x="72898" y="218821"/>
                  </a:lnTo>
                  <a:lnTo>
                    <a:pt x="103251" y="218821"/>
                  </a:lnTo>
                  <a:close/>
                  <a:moveTo>
                    <a:pt x="0" y="0"/>
                  </a:moveTo>
                  <a:lnTo>
                    <a:pt x="106934" y="0"/>
                  </a:lnTo>
                  <a:cubicBezTo>
                    <a:pt x="195834" y="0"/>
                    <a:pt x="249809" y="55245"/>
                    <a:pt x="249809" y="141478"/>
                  </a:cubicBezTo>
                  <a:cubicBezTo>
                    <a:pt x="249809" y="227711"/>
                    <a:pt x="195961" y="282956"/>
                    <a:pt x="106934" y="282956"/>
                  </a:cubicBezTo>
                  <a:lnTo>
                    <a:pt x="0" y="282956"/>
                  </a:lnTo>
                  <a:lnTo>
                    <a:pt x="0" y="127"/>
                  </a:lnTo>
                  <a:close/>
                </a:path>
              </a:pathLst>
            </a:custGeom>
            <a:grpFill/>
            <a:ln w="0" cap="flat">
              <a:noFill/>
              <a:prstDash val="solid"/>
              <a:miter/>
            </a:ln>
          </p:spPr>
          <p:txBody>
            <a:bodyPr rtlCol="0" anchor="ctr"/>
            <a:lstStyle/>
            <a:p>
              <a:endParaRPr lang="nl-NL"/>
            </a:p>
          </p:txBody>
        </p:sp>
        <p:sp>
          <p:nvSpPr>
            <p:cNvPr id="480" name="Vrije vorm: vorm 479">
              <a:extLst>
                <a:ext uri="{FF2B5EF4-FFF2-40B4-BE49-F238E27FC236}">
                  <a16:creationId xmlns:a16="http://schemas.microsoft.com/office/drawing/2014/main" id="{2E044552-1067-1B1A-A958-BA27ED40F4C8}"/>
                </a:ext>
              </a:extLst>
            </p:cNvPr>
            <p:cNvSpPr/>
            <p:nvPr/>
          </p:nvSpPr>
          <p:spPr>
            <a:xfrm>
              <a:off x="6528561" y="5810250"/>
              <a:ext cx="291210" cy="282828"/>
            </a:xfrm>
            <a:custGeom>
              <a:avLst/>
              <a:gdLst>
                <a:gd name="connsiteX0" fmla="*/ 115697 w 291210"/>
                <a:gd name="connsiteY0" fmla="*/ 167259 h 282828"/>
                <a:gd name="connsiteX1" fmla="*/ 173736 w 291210"/>
                <a:gd name="connsiteY1" fmla="*/ 167259 h 282828"/>
                <a:gd name="connsiteX2" fmla="*/ 144653 w 291210"/>
                <a:gd name="connsiteY2" fmla="*/ 87503 h 282828"/>
                <a:gd name="connsiteX3" fmla="*/ 115570 w 291210"/>
                <a:gd name="connsiteY3" fmla="*/ 167259 h 282828"/>
                <a:gd name="connsiteX4" fmla="*/ 183388 w 291210"/>
                <a:gd name="connsiteY4" fmla="*/ 0 h 282828"/>
                <a:gd name="connsiteX5" fmla="*/ 291211 w 291210"/>
                <a:gd name="connsiteY5" fmla="*/ 282829 h 282828"/>
                <a:gd name="connsiteX6" fmla="*/ 216154 w 291210"/>
                <a:gd name="connsiteY6" fmla="*/ 282829 h 282828"/>
                <a:gd name="connsiteX7" fmla="*/ 195834 w 291210"/>
                <a:gd name="connsiteY7" fmla="*/ 227965 h 282828"/>
                <a:gd name="connsiteX8" fmla="*/ 93091 w 291210"/>
                <a:gd name="connsiteY8" fmla="*/ 227965 h 282828"/>
                <a:gd name="connsiteX9" fmla="*/ 73279 w 291210"/>
                <a:gd name="connsiteY9" fmla="*/ 282829 h 282828"/>
                <a:gd name="connsiteX10" fmla="*/ 0 w 291210"/>
                <a:gd name="connsiteY10" fmla="*/ 282829 h 282828"/>
                <a:gd name="connsiteX11" fmla="*/ 107823 w 291210"/>
                <a:gd name="connsiteY11" fmla="*/ 0 h 282828"/>
                <a:gd name="connsiteX12" fmla="*/ 183388 w 291210"/>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1210" h="282828">
                  <a:moveTo>
                    <a:pt x="115697" y="167259"/>
                  </a:moveTo>
                  <a:lnTo>
                    <a:pt x="173736" y="167259"/>
                  </a:lnTo>
                  <a:lnTo>
                    <a:pt x="144653" y="87503"/>
                  </a:lnTo>
                  <a:lnTo>
                    <a:pt x="115570" y="167259"/>
                  </a:lnTo>
                  <a:close/>
                  <a:moveTo>
                    <a:pt x="183388" y="0"/>
                  </a:moveTo>
                  <a:lnTo>
                    <a:pt x="291211" y="282829"/>
                  </a:lnTo>
                  <a:lnTo>
                    <a:pt x="216154" y="282829"/>
                  </a:lnTo>
                  <a:lnTo>
                    <a:pt x="195834" y="227965"/>
                  </a:lnTo>
                  <a:lnTo>
                    <a:pt x="93091" y="227965"/>
                  </a:lnTo>
                  <a:lnTo>
                    <a:pt x="73279" y="282829"/>
                  </a:lnTo>
                  <a:lnTo>
                    <a:pt x="0" y="282829"/>
                  </a:lnTo>
                  <a:lnTo>
                    <a:pt x="107823" y="0"/>
                  </a:lnTo>
                  <a:lnTo>
                    <a:pt x="183388" y="0"/>
                  </a:lnTo>
                  <a:close/>
                </a:path>
              </a:pathLst>
            </a:custGeom>
            <a:grpFill/>
            <a:ln w="0" cap="flat">
              <a:noFill/>
              <a:prstDash val="solid"/>
              <a:miter/>
            </a:ln>
          </p:spPr>
          <p:txBody>
            <a:bodyPr rtlCol="0" anchor="ctr"/>
            <a:lstStyle/>
            <a:p>
              <a:endParaRPr lang="nl-NL"/>
            </a:p>
          </p:txBody>
        </p:sp>
        <p:sp>
          <p:nvSpPr>
            <p:cNvPr id="481" name="Vrije vorm: vorm 480">
              <a:extLst>
                <a:ext uri="{FF2B5EF4-FFF2-40B4-BE49-F238E27FC236}">
                  <a16:creationId xmlns:a16="http://schemas.microsoft.com/office/drawing/2014/main" id="{BAE95741-6559-AFDE-20D2-0DC55770A900}"/>
                </a:ext>
              </a:extLst>
            </p:cNvPr>
            <p:cNvSpPr/>
            <p:nvPr/>
          </p:nvSpPr>
          <p:spPr>
            <a:xfrm>
              <a:off x="6396609"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7 w 745744"/>
                <a:gd name="connsiteY3" fmla="*/ 0 h 745870"/>
                <a:gd name="connsiteX4" fmla="*/ 0 w 745744"/>
                <a:gd name="connsiteY4" fmla="*/ 149225 h 745870"/>
                <a:gd name="connsiteX5" fmla="*/ 223647 w 745744"/>
                <a:gd name="connsiteY5" fmla="*/ 372872 h 745870"/>
                <a:gd name="connsiteX6" fmla="*/ 0 w 745744"/>
                <a:gd name="connsiteY6" fmla="*/ 596646 h 745870"/>
                <a:gd name="connsiteX7" fmla="*/ 149097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1970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7" y="0"/>
                  </a:lnTo>
                  <a:lnTo>
                    <a:pt x="0" y="149225"/>
                  </a:lnTo>
                  <a:lnTo>
                    <a:pt x="223647" y="372872"/>
                  </a:lnTo>
                  <a:lnTo>
                    <a:pt x="0" y="596646"/>
                  </a:lnTo>
                  <a:lnTo>
                    <a:pt x="149097" y="745871"/>
                  </a:lnTo>
                  <a:lnTo>
                    <a:pt x="372872" y="522097"/>
                  </a:lnTo>
                  <a:lnTo>
                    <a:pt x="596646" y="745871"/>
                  </a:lnTo>
                  <a:lnTo>
                    <a:pt x="745744" y="596646"/>
                  </a:lnTo>
                  <a:lnTo>
                    <a:pt x="521970" y="372872"/>
                  </a:lnTo>
                  <a:lnTo>
                    <a:pt x="745744" y="149225"/>
                  </a:lnTo>
                  <a:close/>
                </a:path>
              </a:pathLst>
            </a:custGeom>
            <a:grpFill/>
            <a:ln w="0" cap="flat">
              <a:noFill/>
              <a:prstDash val="solid"/>
              <a:miter/>
            </a:ln>
          </p:spPr>
          <p:txBody>
            <a:bodyPr rtlCol="0" anchor="ctr"/>
            <a:lstStyle/>
            <a:p>
              <a:endParaRPr lang="nl-NL"/>
            </a:p>
          </p:txBody>
        </p:sp>
        <p:sp>
          <p:nvSpPr>
            <p:cNvPr id="482" name="Vrije vorm: vorm 481">
              <a:extLst>
                <a:ext uri="{FF2B5EF4-FFF2-40B4-BE49-F238E27FC236}">
                  <a16:creationId xmlns:a16="http://schemas.microsoft.com/office/drawing/2014/main" id="{8D877026-E720-11F7-8A2D-10BAEB9CED14}"/>
                </a:ext>
              </a:extLst>
            </p:cNvPr>
            <p:cNvSpPr/>
            <p:nvPr/>
          </p:nvSpPr>
          <p:spPr>
            <a:xfrm>
              <a:off x="5054091"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8 w 745744"/>
                <a:gd name="connsiteY3" fmla="*/ 0 h 745870"/>
                <a:gd name="connsiteX4" fmla="*/ 0 w 745744"/>
                <a:gd name="connsiteY4" fmla="*/ 149225 h 745870"/>
                <a:gd name="connsiteX5" fmla="*/ 223774 w 745744"/>
                <a:gd name="connsiteY5" fmla="*/ 372872 h 745870"/>
                <a:gd name="connsiteX6" fmla="*/ 0 w 745744"/>
                <a:gd name="connsiteY6" fmla="*/ 596646 h 745870"/>
                <a:gd name="connsiteX7" fmla="*/ 149098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2097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8" y="0"/>
                  </a:lnTo>
                  <a:lnTo>
                    <a:pt x="0" y="149225"/>
                  </a:lnTo>
                  <a:lnTo>
                    <a:pt x="223774" y="372872"/>
                  </a:lnTo>
                  <a:lnTo>
                    <a:pt x="0" y="596646"/>
                  </a:lnTo>
                  <a:lnTo>
                    <a:pt x="149098" y="745871"/>
                  </a:lnTo>
                  <a:lnTo>
                    <a:pt x="372872" y="522097"/>
                  </a:lnTo>
                  <a:lnTo>
                    <a:pt x="596646" y="745871"/>
                  </a:lnTo>
                  <a:lnTo>
                    <a:pt x="745744" y="596646"/>
                  </a:lnTo>
                  <a:lnTo>
                    <a:pt x="522097" y="372872"/>
                  </a:lnTo>
                  <a:lnTo>
                    <a:pt x="745744" y="149225"/>
                  </a:lnTo>
                  <a:close/>
                </a:path>
              </a:pathLst>
            </a:custGeom>
            <a:grpFill/>
            <a:ln w="0" cap="flat">
              <a:noFill/>
              <a:prstDash val="solid"/>
              <a:miter/>
            </a:ln>
          </p:spPr>
          <p:txBody>
            <a:bodyPr rtlCol="0" anchor="ctr"/>
            <a:lstStyle/>
            <a:p>
              <a:endParaRPr lang="nl-NL"/>
            </a:p>
          </p:txBody>
        </p:sp>
        <p:sp>
          <p:nvSpPr>
            <p:cNvPr id="483" name="Vrije vorm: vorm 482">
              <a:extLst>
                <a:ext uri="{FF2B5EF4-FFF2-40B4-BE49-F238E27FC236}">
                  <a16:creationId xmlns:a16="http://schemas.microsoft.com/office/drawing/2014/main" id="{BD812616-F5C0-DFAE-8500-FAA46921865B}"/>
                </a:ext>
              </a:extLst>
            </p:cNvPr>
            <p:cNvSpPr/>
            <p:nvPr/>
          </p:nvSpPr>
          <p:spPr>
            <a:xfrm>
              <a:off x="5725286" y="4519676"/>
              <a:ext cx="745871" cy="745744"/>
            </a:xfrm>
            <a:custGeom>
              <a:avLst/>
              <a:gdLst>
                <a:gd name="connsiteX0" fmla="*/ 745871 w 745871"/>
                <a:gd name="connsiteY0" fmla="*/ 149098 h 745744"/>
                <a:gd name="connsiteX1" fmla="*/ 596646 w 745871"/>
                <a:gd name="connsiteY1" fmla="*/ 0 h 745744"/>
                <a:gd name="connsiteX2" fmla="*/ 372999 w 745871"/>
                <a:gd name="connsiteY2" fmla="*/ 223774 h 745744"/>
                <a:gd name="connsiteX3" fmla="*/ 149225 w 745871"/>
                <a:gd name="connsiteY3" fmla="*/ 0 h 745744"/>
                <a:gd name="connsiteX4" fmla="*/ 0 w 745871"/>
                <a:gd name="connsiteY4" fmla="*/ 149098 h 745744"/>
                <a:gd name="connsiteX5" fmla="*/ 223774 w 745871"/>
                <a:gd name="connsiteY5" fmla="*/ 372872 h 745744"/>
                <a:gd name="connsiteX6" fmla="*/ 0 w 745871"/>
                <a:gd name="connsiteY6" fmla="*/ 596646 h 745744"/>
                <a:gd name="connsiteX7" fmla="*/ 149225 w 745871"/>
                <a:gd name="connsiteY7" fmla="*/ 745744 h 745744"/>
                <a:gd name="connsiteX8" fmla="*/ 372999 w 745871"/>
                <a:gd name="connsiteY8" fmla="*/ 522097 h 745744"/>
                <a:gd name="connsiteX9" fmla="*/ 596646 w 745871"/>
                <a:gd name="connsiteY9" fmla="*/ 745744 h 745744"/>
                <a:gd name="connsiteX10" fmla="*/ 745871 w 745871"/>
                <a:gd name="connsiteY10" fmla="*/ 596646 h 745744"/>
                <a:gd name="connsiteX11" fmla="*/ 522097 w 745871"/>
                <a:gd name="connsiteY11" fmla="*/ 372872 h 745744"/>
                <a:gd name="connsiteX12" fmla="*/ 745871 w 745871"/>
                <a:gd name="connsiteY12" fmla="*/ 149098 h 74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871" h="745744">
                  <a:moveTo>
                    <a:pt x="745871" y="149098"/>
                  </a:moveTo>
                  <a:lnTo>
                    <a:pt x="596646" y="0"/>
                  </a:lnTo>
                  <a:lnTo>
                    <a:pt x="372999" y="223774"/>
                  </a:lnTo>
                  <a:lnTo>
                    <a:pt x="149225" y="0"/>
                  </a:lnTo>
                  <a:lnTo>
                    <a:pt x="0" y="149098"/>
                  </a:lnTo>
                  <a:lnTo>
                    <a:pt x="223774" y="372872"/>
                  </a:lnTo>
                  <a:lnTo>
                    <a:pt x="0" y="596646"/>
                  </a:lnTo>
                  <a:lnTo>
                    <a:pt x="149225" y="745744"/>
                  </a:lnTo>
                  <a:lnTo>
                    <a:pt x="372999" y="522097"/>
                  </a:lnTo>
                  <a:lnTo>
                    <a:pt x="596646" y="745744"/>
                  </a:lnTo>
                  <a:lnTo>
                    <a:pt x="745871" y="596646"/>
                  </a:lnTo>
                  <a:lnTo>
                    <a:pt x="522097" y="372872"/>
                  </a:lnTo>
                  <a:lnTo>
                    <a:pt x="745871" y="149098"/>
                  </a:lnTo>
                  <a:close/>
                </a:path>
              </a:pathLst>
            </a:custGeom>
            <a:grpFill/>
            <a:ln w="0" cap="flat">
              <a:noFill/>
              <a:prstDash val="solid"/>
              <a:miter/>
            </a:ln>
          </p:spPr>
          <p:txBody>
            <a:bodyPr rtlCol="0" anchor="ctr"/>
            <a:lstStyle/>
            <a:p>
              <a:endParaRPr lang="nl-NL"/>
            </a:p>
          </p:txBody>
        </p:sp>
      </p:grpSp>
      <p:grpSp>
        <p:nvGrpSpPr>
          <p:cNvPr id="2" name="Groep 1">
            <a:extLst>
              <a:ext uri="{FF2B5EF4-FFF2-40B4-BE49-F238E27FC236}">
                <a16:creationId xmlns:a16="http://schemas.microsoft.com/office/drawing/2014/main" id="{A367E3E6-014D-F1B2-5A95-87DB020C6283}"/>
              </a:ext>
            </a:extLst>
          </p:cNvPr>
          <p:cNvGrpSpPr/>
          <p:nvPr userDrawn="1"/>
        </p:nvGrpSpPr>
        <p:grpSpPr>
          <a:xfrm>
            <a:off x="3899355" y="1895663"/>
            <a:ext cx="4393290" cy="3095421"/>
            <a:chOff x="3949844" y="1895663"/>
            <a:chExt cx="4393290" cy="3095421"/>
          </a:xfrm>
          <a:solidFill>
            <a:srgbClr val="E2002F"/>
          </a:solidFill>
        </p:grpSpPr>
        <p:sp>
          <p:nvSpPr>
            <p:cNvPr id="3" name="Vrije vorm: vorm 2">
              <a:extLst>
                <a:ext uri="{FF2B5EF4-FFF2-40B4-BE49-F238E27FC236}">
                  <a16:creationId xmlns:a16="http://schemas.microsoft.com/office/drawing/2014/main" id="{EC8D6C3E-2425-0830-91A3-1523072C19A2}"/>
                </a:ext>
              </a:extLst>
            </p:cNvPr>
            <p:cNvSpPr/>
            <p:nvPr/>
          </p:nvSpPr>
          <p:spPr>
            <a:xfrm rot="18900000">
              <a:off x="4434339" y="4887718"/>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4" name="Vrije vorm: vorm 3">
              <a:extLst>
                <a:ext uri="{FF2B5EF4-FFF2-40B4-BE49-F238E27FC236}">
                  <a16:creationId xmlns:a16="http://schemas.microsoft.com/office/drawing/2014/main" id="{339E3DD2-A59F-DD55-8A51-84FA4FDA00D4}"/>
                </a:ext>
              </a:extLst>
            </p:cNvPr>
            <p:cNvSpPr/>
            <p:nvPr/>
          </p:nvSpPr>
          <p:spPr>
            <a:xfrm rot="18900000">
              <a:off x="3949844" y="4514501"/>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5" name="Vrije vorm: vorm 4">
              <a:extLst>
                <a:ext uri="{FF2B5EF4-FFF2-40B4-BE49-F238E27FC236}">
                  <a16:creationId xmlns:a16="http://schemas.microsoft.com/office/drawing/2014/main" id="{89F17BC5-5A42-C8BC-7E2A-88B9504DA7B7}"/>
                </a:ext>
              </a:extLst>
            </p:cNvPr>
            <p:cNvSpPr/>
            <p:nvPr/>
          </p:nvSpPr>
          <p:spPr>
            <a:xfrm rot="18900000">
              <a:off x="7273561" y="4892913"/>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6" name="Vrije vorm: vorm 5">
              <a:extLst>
                <a:ext uri="{FF2B5EF4-FFF2-40B4-BE49-F238E27FC236}">
                  <a16:creationId xmlns:a16="http://schemas.microsoft.com/office/drawing/2014/main" id="{4C15AA06-E98D-BA17-5F7D-1F77A85F4C81}"/>
                </a:ext>
              </a:extLst>
            </p:cNvPr>
            <p:cNvSpPr/>
            <p:nvPr/>
          </p:nvSpPr>
          <p:spPr>
            <a:xfrm rot="18900000">
              <a:off x="8131778" y="4514549"/>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7" name="Vrije vorm: vorm 6">
              <a:extLst>
                <a:ext uri="{FF2B5EF4-FFF2-40B4-BE49-F238E27FC236}">
                  <a16:creationId xmlns:a16="http://schemas.microsoft.com/office/drawing/2014/main" id="{B9755CF5-F5D0-87C2-F884-8B6F2E0B5335}"/>
                </a:ext>
              </a:extLst>
            </p:cNvPr>
            <p:cNvSpPr/>
            <p:nvPr/>
          </p:nvSpPr>
          <p:spPr>
            <a:xfrm rot="18900000">
              <a:off x="5889504" y="3741132"/>
              <a:ext cx="154559" cy="621665"/>
            </a:xfrm>
            <a:custGeom>
              <a:avLst/>
              <a:gdLst>
                <a:gd name="connsiteX0" fmla="*/ 0 w 154559"/>
                <a:gd name="connsiteY0" fmla="*/ 0 h 621665"/>
                <a:gd name="connsiteX1" fmla="*/ 154559 w 154559"/>
                <a:gd name="connsiteY1" fmla="*/ 0 h 621665"/>
                <a:gd name="connsiteX2" fmla="*/ 154559 w 154559"/>
                <a:gd name="connsiteY2" fmla="*/ 621665 h 621665"/>
                <a:gd name="connsiteX3" fmla="*/ 0 w 154559"/>
                <a:gd name="connsiteY3" fmla="*/ 621665 h 621665"/>
              </a:gdLst>
              <a:ahLst/>
              <a:cxnLst>
                <a:cxn ang="0">
                  <a:pos x="connsiteX0" y="connsiteY0"/>
                </a:cxn>
                <a:cxn ang="0">
                  <a:pos x="connsiteX1" y="connsiteY1"/>
                </a:cxn>
                <a:cxn ang="0">
                  <a:pos x="connsiteX2" y="connsiteY2"/>
                </a:cxn>
                <a:cxn ang="0">
                  <a:pos x="connsiteX3" y="connsiteY3"/>
                </a:cxn>
              </a:cxnLst>
              <a:rect l="l" t="t" r="r" b="b"/>
              <a:pathLst>
                <a:path w="154559" h="621665">
                  <a:moveTo>
                    <a:pt x="0" y="0"/>
                  </a:moveTo>
                  <a:lnTo>
                    <a:pt x="154559" y="0"/>
                  </a:lnTo>
                  <a:lnTo>
                    <a:pt x="154559" y="621665"/>
                  </a:lnTo>
                  <a:lnTo>
                    <a:pt x="0" y="621665"/>
                  </a:lnTo>
                  <a:close/>
                </a:path>
              </a:pathLst>
            </a:custGeom>
            <a:grpFill/>
            <a:ln w="0" cap="flat">
              <a:noFill/>
              <a:prstDash val="solid"/>
              <a:miter/>
            </a:ln>
          </p:spPr>
          <p:txBody>
            <a:bodyPr rtlCol="0" anchor="ctr"/>
            <a:lstStyle/>
            <a:p>
              <a:endParaRPr lang="nl-NL"/>
            </a:p>
          </p:txBody>
        </p:sp>
        <p:sp>
          <p:nvSpPr>
            <p:cNvPr id="8" name="Vrije vorm: vorm 7">
              <a:extLst>
                <a:ext uri="{FF2B5EF4-FFF2-40B4-BE49-F238E27FC236}">
                  <a16:creationId xmlns:a16="http://schemas.microsoft.com/office/drawing/2014/main" id="{8D9BBC0F-6734-5DF5-B277-1D5F657E4F47}"/>
                </a:ext>
              </a:extLst>
            </p:cNvPr>
            <p:cNvSpPr/>
            <p:nvPr/>
          </p:nvSpPr>
          <p:spPr>
            <a:xfrm rot="18900000">
              <a:off x="6031576" y="3401209"/>
              <a:ext cx="548386" cy="136398"/>
            </a:xfrm>
            <a:custGeom>
              <a:avLst/>
              <a:gdLst>
                <a:gd name="connsiteX0" fmla="*/ 0 w 548386"/>
                <a:gd name="connsiteY0" fmla="*/ 0 h 136398"/>
                <a:gd name="connsiteX1" fmla="*/ 548386 w 548386"/>
                <a:gd name="connsiteY1" fmla="*/ 0 h 136398"/>
                <a:gd name="connsiteX2" fmla="*/ 548386 w 548386"/>
                <a:gd name="connsiteY2" fmla="*/ 136398 h 136398"/>
                <a:gd name="connsiteX3" fmla="*/ 0 w 548386"/>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386" h="136398">
                  <a:moveTo>
                    <a:pt x="0" y="0"/>
                  </a:moveTo>
                  <a:lnTo>
                    <a:pt x="548386" y="0"/>
                  </a:lnTo>
                  <a:lnTo>
                    <a:pt x="548386" y="136398"/>
                  </a:lnTo>
                  <a:lnTo>
                    <a:pt x="0" y="136398"/>
                  </a:lnTo>
                  <a:close/>
                </a:path>
              </a:pathLst>
            </a:custGeom>
            <a:grpFill/>
            <a:ln w="0" cap="flat">
              <a:noFill/>
              <a:prstDash val="solid"/>
              <a:miter/>
            </a:ln>
          </p:spPr>
          <p:txBody>
            <a:bodyPr rtlCol="0" anchor="ctr"/>
            <a:lstStyle/>
            <a:p>
              <a:endParaRPr lang="nl-NL"/>
            </a:p>
          </p:txBody>
        </p:sp>
        <p:sp>
          <p:nvSpPr>
            <p:cNvPr id="9" name="Vrije vorm: vorm 8">
              <a:extLst>
                <a:ext uri="{FF2B5EF4-FFF2-40B4-BE49-F238E27FC236}">
                  <a16:creationId xmlns:a16="http://schemas.microsoft.com/office/drawing/2014/main" id="{6F51187A-9659-FC40-8DD3-0242F76EE0F2}"/>
                </a:ext>
              </a:extLst>
            </p:cNvPr>
            <p:cNvSpPr/>
            <p:nvPr/>
          </p:nvSpPr>
          <p:spPr>
            <a:xfrm rot="18900000">
              <a:off x="4596562" y="3745465"/>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99DA6262-E501-7A60-1EC2-C3BA54CC9AA9}"/>
                </a:ext>
              </a:extLst>
            </p:cNvPr>
            <p:cNvSpPr/>
            <p:nvPr/>
          </p:nvSpPr>
          <p:spPr>
            <a:xfrm rot="18900000">
              <a:off x="3959057" y="3734413"/>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1" name="Vrije vorm: vorm 10">
              <a:extLst>
                <a:ext uri="{FF2B5EF4-FFF2-40B4-BE49-F238E27FC236}">
                  <a16:creationId xmlns:a16="http://schemas.microsoft.com/office/drawing/2014/main" id="{B9198941-AF40-FF15-2EF9-0BE71E1FD70F}"/>
                </a:ext>
              </a:extLst>
            </p:cNvPr>
            <p:cNvSpPr/>
            <p:nvPr/>
          </p:nvSpPr>
          <p:spPr>
            <a:xfrm rot="18900000">
              <a:off x="6059830" y="248620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232B2A35-D90D-EF2C-8E4B-2B058B01BE09}"/>
                </a:ext>
              </a:extLst>
            </p:cNvPr>
            <p:cNvSpPr/>
            <p:nvPr/>
          </p:nvSpPr>
          <p:spPr>
            <a:xfrm rot="18900000">
              <a:off x="5158259" y="3626665"/>
              <a:ext cx="548259" cy="136398"/>
            </a:xfrm>
            <a:custGeom>
              <a:avLst/>
              <a:gdLst>
                <a:gd name="connsiteX0" fmla="*/ 0 w 548259"/>
                <a:gd name="connsiteY0" fmla="*/ 0 h 136398"/>
                <a:gd name="connsiteX1" fmla="*/ 548259 w 548259"/>
                <a:gd name="connsiteY1" fmla="*/ 0 h 136398"/>
                <a:gd name="connsiteX2" fmla="*/ 548259 w 548259"/>
                <a:gd name="connsiteY2" fmla="*/ 136398 h 136398"/>
                <a:gd name="connsiteX3" fmla="*/ 0 w 548259"/>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259" h="136398">
                  <a:moveTo>
                    <a:pt x="0" y="0"/>
                  </a:moveTo>
                  <a:lnTo>
                    <a:pt x="548259" y="0"/>
                  </a:lnTo>
                  <a:lnTo>
                    <a:pt x="548259" y="136398"/>
                  </a:lnTo>
                  <a:lnTo>
                    <a:pt x="0" y="136398"/>
                  </a:lnTo>
                  <a:close/>
                </a:path>
              </a:pathLst>
            </a:custGeom>
            <a:grpFill/>
            <a:ln w="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75B5D283-57CE-DA7D-E475-1B01B5730917}"/>
                </a:ext>
              </a:extLst>
            </p:cNvPr>
            <p:cNvSpPr/>
            <p:nvPr/>
          </p:nvSpPr>
          <p:spPr>
            <a:xfrm rot="18900000">
              <a:off x="5012930" y="3119387"/>
              <a:ext cx="136398" cy="548259"/>
            </a:xfrm>
            <a:custGeom>
              <a:avLst/>
              <a:gdLst>
                <a:gd name="connsiteX0" fmla="*/ 0 w 136398"/>
                <a:gd name="connsiteY0" fmla="*/ 0 h 548259"/>
                <a:gd name="connsiteX1" fmla="*/ 136398 w 136398"/>
                <a:gd name="connsiteY1" fmla="*/ 0 h 548259"/>
                <a:gd name="connsiteX2" fmla="*/ 136398 w 136398"/>
                <a:gd name="connsiteY2" fmla="*/ 548259 h 548259"/>
                <a:gd name="connsiteX3" fmla="*/ 0 w 136398"/>
                <a:gd name="connsiteY3" fmla="*/ 548259 h 548259"/>
              </a:gdLst>
              <a:ahLst/>
              <a:cxnLst>
                <a:cxn ang="0">
                  <a:pos x="connsiteX0" y="connsiteY0"/>
                </a:cxn>
                <a:cxn ang="0">
                  <a:pos x="connsiteX1" y="connsiteY1"/>
                </a:cxn>
                <a:cxn ang="0">
                  <a:pos x="connsiteX2" y="connsiteY2"/>
                </a:cxn>
                <a:cxn ang="0">
                  <a:pos x="connsiteX3" y="connsiteY3"/>
                </a:cxn>
              </a:cxnLst>
              <a:rect l="l" t="t" r="r" b="b"/>
              <a:pathLst>
                <a:path w="136398" h="548259">
                  <a:moveTo>
                    <a:pt x="0" y="0"/>
                  </a:moveTo>
                  <a:lnTo>
                    <a:pt x="136398" y="0"/>
                  </a:lnTo>
                  <a:lnTo>
                    <a:pt x="136398" y="548259"/>
                  </a:lnTo>
                  <a:lnTo>
                    <a:pt x="0" y="548259"/>
                  </a:lnTo>
                  <a:close/>
                </a:path>
              </a:pathLst>
            </a:custGeom>
            <a:grpFill/>
            <a:ln w="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6EF811C3-5AB9-CD16-6295-C521C3871217}"/>
                </a:ext>
              </a:extLst>
            </p:cNvPr>
            <p:cNvSpPr/>
            <p:nvPr/>
          </p:nvSpPr>
          <p:spPr>
            <a:xfrm rot="18900000">
              <a:off x="7651667" y="3673481"/>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5" name="Vrije vorm: vorm 14">
              <a:extLst>
                <a:ext uri="{FF2B5EF4-FFF2-40B4-BE49-F238E27FC236}">
                  <a16:creationId xmlns:a16="http://schemas.microsoft.com/office/drawing/2014/main" id="{F7352741-BE8F-C87E-BF69-E473A80E56B0}"/>
                </a:ext>
              </a:extLst>
            </p:cNvPr>
            <p:cNvSpPr/>
            <p:nvPr/>
          </p:nvSpPr>
          <p:spPr>
            <a:xfrm rot="18900000">
              <a:off x="6705598" y="3422719"/>
              <a:ext cx="463550" cy="115316"/>
            </a:xfrm>
            <a:custGeom>
              <a:avLst/>
              <a:gdLst>
                <a:gd name="connsiteX0" fmla="*/ 0 w 463550"/>
                <a:gd name="connsiteY0" fmla="*/ 0 h 115316"/>
                <a:gd name="connsiteX1" fmla="*/ 463550 w 463550"/>
                <a:gd name="connsiteY1" fmla="*/ 0 h 115316"/>
                <a:gd name="connsiteX2" fmla="*/ 463550 w 463550"/>
                <a:gd name="connsiteY2" fmla="*/ 115316 h 115316"/>
                <a:gd name="connsiteX3" fmla="*/ 0 w 463550"/>
                <a:gd name="connsiteY3" fmla="*/ 115316 h 115316"/>
              </a:gdLst>
              <a:ahLst/>
              <a:cxnLst>
                <a:cxn ang="0">
                  <a:pos x="connsiteX0" y="connsiteY0"/>
                </a:cxn>
                <a:cxn ang="0">
                  <a:pos x="connsiteX1" y="connsiteY1"/>
                </a:cxn>
                <a:cxn ang="0">
                  <a:pos x="connsiteX2" y="connsiteY2"/>
                </a:cxn>
                <a:cxn ang="0">
                  <a:pos x="connsiteX3" y="connsiteY3"/>
                </a:cxn>
              </a:cxnLst>
              <a:rect l="l" t="t" r="r" b="b"/>
              <a:pathLst>
                <a:path w="463550" h="115316">
                  <a:moveTo>
                    <a:pt x="0" y="0"/>
                  </a:moveTo>
                  <a:lnTo>
                    <a:pt x="463550" y="0"/>
                  </a:lnTo>
                  <a:lnTo>
                    <a:pt x="463550" y="115316"/>
                  </a:lnTo>
                  <a:lnTo>
                    <a:pt x="0" y="115316"/>
                  </a:lnTo>
                  <a:close/>
                </a:path>
              </a:pathLst>
            </a:custGeom>
            <a:grpFill/>
            <a:ln w="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8A6D0CF4-0608-FC07-DB07-5568BB6DDE1E}"/>
                </a:ext>
              </a:extLst>
            </p:cNvPr>
            <p:cNvSpPr/>
            <p:nvPr/>
          </p:nvSpPr>
          <p:spPr>
            <a:xfrm rot="18900000">
              <a:off x="7161262" y="3721000"/>
              <a:ext cx="131826" cy="529844"/>
            </a:xfrm>
            <a:custGeom>
              <a:avLst/>
              <a:gdLst>
                <a:gd name="connsiteX0" fmla="*/ 0 w 131826"/>
                <a:gd name="connsiteY0" fmla="*/ 0 h 529844"/>
                <a:gd name="connsiteX1" fmla="*/ 131826 w 131826"/>
                <a:gd name="connsiteY1" fmla="*/ 0 h 529844"/>
                <a:gd name="connsiteX2" fmla="*/ 131826 w 131826"/>
                <a:gd name="connsiteY2" fmla="*/ 529844 h 529844"/>
                <a:gd name="connsiteX3" fmla="*/ 0 w 131826"/>
                <a:gd name="connsiteY3" fmla="*/ 529844 h 529844"/>
              </a:gdLst>
              <a:ahLst/>
              <a:cxnLst>
                <a:cxn ang="0">
                  <a:pos x="connsiteX0" y="connsiteY0"/>
                </a:cxn>
                <a:cxn ang="0">
                  <a:pos x="connsiteX1" y="connsiteY1"/>
                </a:cxn>
                <a:cxn ang="0">
                  <a:pos x="connsiteX2" y="connsiteY2"/>
                </a:cxn>
                <a:cxn ang="0">
                  <a:pos x="connsiteX3" y="connsiteY3"/>
                </a:cxn>
              </a:cxnLst>
              <a:rect l="l" t="t" r="r" b="b"/>
              <a:pathLst>
                <a:path w="131826" h="529844">
                  <a:moveTo>
                    <a:pt x="0" y="0"/>
                  </a:moveTo>
                  <a:lnTo>
                    <a:pt x="131826" y="0"/>
                  </a:lnTo>
                  <a:lnTo>
                    <a:pt x="131826" y="529844"/>
                  </a:lnTo>
                  <a:lnTo>
                    <a:pt x="0" y="529844"/>
                  </a:lnTo>
                  <a:close/>
                </a:path>
              </a:pathLst>
            </a:custGeom>
            <a:grpFill/>
            <a:ln w="0" cap="flat">
              <a:noFill/>
              <a:prstDash val="solid"/>
              <a:miter/>
            </a:ln>
          </p:spPr>
          <p:txBody>
            <a:bodyPr rtlCol="0" anchor="ctr"/>
            <a:lstStyle/>
            <a:p>
              <a:endParaRPr lang="nl-NL"/>
            </a:p>
          </p:txBody>
        </p:sp>
        <p:sp>
          <p:nvSpPr>
            <p:cNvPr id="17" name="Vrije vorm: vorm 16">
              <a:extLst>
                <a:ext uri="{FF2B5EF4-FFF2-40B4-BE49-F238E27FC236}">
                  <a16:creationId xmlns:a16="http://schemas.microsoft.com/office/drawing/2014/main" id="{5438B2C6-2F68-585A-9321-B2506ED62D80}"/>
                </a:ext>
              </a:extLst>
            </p:cNvPr>
            <p:cNvSpPr/>
            <p:nvPr/>
          </p:nvSpPr>
          <p:spPr>
            <a:xfrm rot="18900000">
              <a:off x="8138537" y="373262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0C48801A-DC8B-1E40-CD95-24719B275130}"/>
                </a:ext>
              </a:extLst>
            </p:cNvPr>
            <p:cNvSpPr/>
            <p:nvPr/>
          </p:nvSpPr>
          <p:spPr>
            <a:xfrm rot="18900000">
              <a:off x="4524358" y="3053112"/>
              <a:ext cx="52578" cy="211201"/>
            </a:xfrm>
            <a:custGeom>
              <a:avLst/>
              <a:gdLst>
                <a:gd name="connsiteX0" fmla="*/ 0 w 52578"/>
                <a:gd name="connsiteY0" fmla="*/ 0 h 211201"/>
                <a:gd name="connsiteX1" fmla="*/ 52578 w 52578"/>
                <a:gd name="connsiteY1" fmla="*/ 0 h 211201"/>
                <a:gd name="connsiteX2" fmla="*/ 52578 w 52578"/>
                <a:gd name="connsiteY2" fmla="*/ 211201 h 211201"/>
                <a:gd name="connsiteX3" fmla="*/ 0 w 52578"/>
                <a:gd name="connsiteY3" fmla="*/ 211201 h 211201"/>
              </a:gdLst>
              <a:ahLst/>
              <a:cxnLst>
                <a:cxn ang="0">
                  <a:pos x="connsiteX0" y="connsiteY0"/>
                </a:cxn>
                <a:cxn ang="0">
                  <a:pos x="connsiteX1" y="connsiteY1"/>
                </a:cxn>
                <a:cxn ang="0">
                  <a:pos x="connsiteX2" y="connsiteY2"/>
                </a:cxn>
                <a:cxn ang="0">
                  <a:pos x="connsiteX3" y="connsiteY3"/>
                </a:cxn>
              </a:cxnLst>
              <a:rect l="l" t="t" r="r" b="b"/>
              <a:pathLst>
                <a:path w="52578" h="211201">
                  <a:moveTo>
                    <a:pt x="0" y="0"/>
                  </a:moveTo>
                  <a:lnTo>
                    <a:pt x="52578" y="0"/>
                  </a:lnTo>
                  <a:lnTo>
                    <a:pt x="52578" y="211201"/>
                  </a:lnTo>
                  <a:lnTo>
                    <a:pt x="0" y="211201"/>
                  </a:lnTo>
                  <a:close/>
                </a:path>
              </a:pathLst>
            </a:custGeom>
            <a:grpFill/>
            <a:ln w="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5425C01-73E2-8639-9474-351C52299BD5}"/>
                </a:ext>
              </a:extLst>
            </p:cNvPr>
            <p:cNvSpPr/>
            <p:nvPr/>
          </p:nvSpPr>
          <p:spPr>
            <a:xfrm rot="18900000">
              <a:off x="5232074" y="2740955"/>
              <a:ext cx="350901" cy="87249"/>
            </a:xfrm>
            <a:custGeom>
              <a:avLst/>
              <a:gdLst>
                <a:gd name="connsiteX0" fmla="*/ 0 w 350901"/>
                <a:gd name="connsiteY0" fmla="*/ 0 h 87249"/>
                <a:gd name="connsiteX1" fmla="*/ 350901 w 350901"/>
                <a:gd name="connsiteY1" fmla="*/ 0 h 87249"/>
                <a:gd name="connsiteX2" fmla="*/ 350901 w 350901"/>
                <a:gd name="connsiteY2" fmla="*/ 87249 h 87249"/>
                <a:gd name="connsiteX3" fmla="*/ 0 w 350901"/>
                <a:gd name="connsiteY3" fmla="*/ 87249 h 87249"/>
              </a:gdLst>
              <a:ahLst/>
              <a:cxnLst>
                <a:cxn ang="0">
                  <a:pos x="connsiteX0" y="connsiteY0"/>
                </a:cxn>
                <a:cxn ang="0">
                  <a:pos x="connsiteX1" y="connsiteY1"/>
                </a:cxn>
                <a:cxn ang="0">
                  <a:pos x="connsiteX2" y="connsiteY2"/>
                </a:cxn>
                <a:cxn ang="0">
                  <a:pos x="connsiteX3" y="connsiteY3"/>
                </a:cxn>
              </a:cxnLst>
              <a:rect l="l" t="t" r="r" b="b"/>
              <a:pathLst>
                <a:path w="350901" h="87249">
                  <a:moveTo>
                    <a:pt x="0" y="0"/>
                  </a:moveTo>
                  <a:lnTo>
                    <a:pt x="350901" y="0"/>
                  </a:lnTo>
                  <a:lnTo>
                    <a:pt x="350901" y="87249"/>
                  </a:lnTo>
                  <a:lnTo>
                    <a:pt x="0" y="87249"/>
                  </a:lnTo>
                  <a:close/>
                </a:path>
              </a:pathLst>
            </a:custGeom>
            <a:grpFill/>
            <a:ln w="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665FF578-BB1F-39F8-EC5B-F6E34F705CF8}"/>
                </a:ext>
              </a:extLst>
            </p:cNvPr>
            <p:cNvSpPr/>
            <p:nvPr/>
          </p:nvSpPr>
          <p:spPr>
            <a:xfrm rot="18900000">
              <a:off x="5811524" y="2772641"/>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E3226627-1386-4BAA-88E5-5A0FC01F4B0F}"/>
                </a:ext>
              </a:extLst>
            </p:cNvPr>
            <p:cNvSpPr/>
            <p:nvPr/>
          </p:nvSpPr>
          <p:spPr>
            <a:xfrm rot="18900000">
              <a:off x="6796665" y="2649064"/>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7B1D85E8-21C9-6966-19DC-23B0B32733BE}"/>
                </a:ext>
              </a:extLst>
            </p:cNvPr>
            <p:cNvSpPr/>
            <p:nvPr/>
          </p:nvSpPr>
          <p:spPr>
            <a:xfrm rot="18900000">
              <a:off x="7659997" y="2881447"/>
              <a:ext cx="179705" cy="44704"/>
            </a:xfrm>
            <a:custGeom>
              <a:avLst/>
              <a:gdLst>
                <a:gd name="connsiteX0" fmla="*/ 0 w 179705"/>
                <a:gd name="connsiteY0" fmla="*/ 0 h 44704"/>
                <a:gd name="connsiteX1" fmla="*/ 179706 w 179705"/>
                <a:gd name="connsiteY1" fmla="*/ 0 h 44704"/>
                <a:gd name="connsiteX2" fmla="*/ 179706 w 179705"/>
                <a:gd name="connsiteY2" fmla="*/ 44704 h 44704"/>
                <a:gd name="connsiteX3" fmla="*/ 0 w 179705"/>
                <a:gd name="connsiteY3" fmla="*/ 44704 h 44704"/>
              </a:gdLst>
              <a:ahLst/>
              <a:cxnLst>
                <a:cxn ang="0">
                  <a:pos x="connsiteX0" y="connsiteY0"/>
                </a:cxn>
                <a:cxn ang="0">
                  <a:pos x="connsiteX1" y="connsiteY1"/>
                </a:cxn>
                <a:cxn ang="0">
                  <a:pos x="connsiteX2" y="connsiteY2"/>
                </a:cxn>
                <a:cxn ang="0">
                  <a:pos x="connsiteX3" y="connsiteY3"/>
                </a:cxn>
              </a:cxnLst>
              <a:rect l="l" t="t" r="r" b="b"/>
              <a:pathLst>
                <a:path w="179705" h="44704">
                  <a:moveTo>
                    <a:pt x="0" y="0"/>
                  </a:moveTo>
                  <a:lnTo>
                    <a:pt x="179706" y="0"/>
                  </a:lnTo>
                  <a:lnTo>
                    <a:pt x="179706" y="44704"/>
                  </a:lnTo>
                  <a:lnTo>
                    <a:pt x="0" y="44704"/>
                  </a:lnTo>
                  <a:close/>
                </a:path>
              </a:pathLst>
            </a:custGeom>
            <a:grpFill/>
            <a:ln w="0" cap="flat">
              <a:noFill/>
              <a:prstDash val="solid"/>
              <a:miter/>
            </a:ln>
          </p:spPr>
          <p:txBody>
            <a:bodyPr rtlCol="0" anchor="ctr"/>
            <a:lstStyle/>
            <a:p>
              <a:endParaRPr lang="nl-NL"/>
            </a:p>
          </p:txBody>
        </p:sp>
        <p:sp>
          <p:nvSpPr>
            <p:cNvPr id="23" name="Vrije vorm: vorm 22">
              <a:extLst>
                <a:ext uri="{FF2B5EF4-FFF2-40B4-BE49-F238E27FC236}">
                  <a16:creationId xmlns:a16="http://schemas.microsoft.com/office/drawing/2014/main" id="{A60591CC-4EC3-D7EF-9FE5-A6CA85AFD46E}"/>
                </a:ext>
              </a:extLst>
            </p:cNvPr>
            <p:cNvSpPr/>
            <p:nvPr/>
          </p:nvSpPr>
          <p:spPr>
            <a:xfrm rot="18900000">
              <a:off x="7519777" y="3082597"/>
              <a:ext cx="44704" cy="179705"/>
            </a:xfrm>
            <a:custGeom>
              <a:avLst/>
              <a:gdLst>
                <a:gd name="connsiteX0" fmla="*/ 0 w 44704"/>
                <a:gd name="connsiteY0" fmla="*/ 0 h 179705"/>
                <a:gd name="connsiteX1" fmla="*/ 44704 w 44704"/>
                <a:gd name="connsiteY1" fmla="*/ 0 h 179705"/>
                <a:gd name="connsiteX2" fmla="*/ 44704 w 44704"/>
                <a:gd name="connsiteY2" fmla="*/ 179705 h 179705"/>
                <a:gd name="connsiteX3" fmla="*/ 0 w 44704"/>
                <a:gd name="connsiteY3" fmla="*/ 179705 h 179705"/>
              </a:gdLst>
              <a:ahLst/>
              <a:cxnLst>
                <a:cxn ang="0">
                  <a:pos x="connsiteX0" y="connsiteY0"/>
                </a:cxn>
                <a:cxn ang="0">
                  <a:pos x="connsiteX1" y="connsiteY1"/>
                </a:cxn>
                <a:cxn ang="0">
                  <a:pos x="connsiteX2" y="connsiteY2"/>
                </a:cxn>
                <a:cxn ang="0">
                  <a:pos x="connsiteX3" y="connsiteY3"/>
                </a:cxn>
              </a:cxnLst>
              <a:rect l="l" t="t" r="r" b="b"/>
              <a:pathLst>
                <a:path w="44704" h="179705">
                  <a:moveTo>
                    <a:pt x="0" y="0"/>
                  </a:moveTo>
                  <a:lnTo>
                    <a:pt x="44704" y="0"/>
                  </a:lnTo>
                  <a:lnTo>
                    <a:pt x="44704" y="179705"/>
                  </a:lnTo>
                  <a:lnTo>
                    <a:pt x="0" y="179705"/>
                  </a:lnTo>
                  <a:close/>
                </a:path>
              </a:pathLst>
            </a:custGeom>
            <a:grpFill/>
            <a:ln w="0" cap="flat">
              <a:noFill/>
              <a:prstDash val="solid"/>
              <a:miter/>
            </a:ln>
          </p:spPr>
          <p:txBody>
            <a:bodyPr rtlCol="0" anchor="ctr"/>
            <a:lstStyle/>
            <a:p>
              <a:endParaRPr lang="nl-NL"/>
            </a:p>
          </p:txBody>
        </p:sp>
        <p:sp>
          <p:nvSpPr>
            <p:cNvPr id="24" name="Vrije vorm: vorm 23">
              <a:extLst>
                <a:ext uri="{FF2B5EF4-FFF2-40B4-BE49-F238E27FC236}">
                  <a16:creationId xmlns:a16="http://schemas.microsoft.com/office/drawing/2014/main" id="{D347477C-5A51-93EA-7586-B54411F1F2A3}"/>
                </a:ext>
              </a:extLst>
            </p:cNvPr>
            <p:cNvSpPr/>
            <p:nvPr/>
          </p:nvSpPr>
          <p:spPr>
            <a:xfrm rot="18900000">
              <a:off x="4850158" y="2270067"/>
              <a:ext cx="29337" cy="117856"/>
            </a:xfrm>
            <a:custGeom>
              <a:avLst/>
              <a:gdLst>
                <a:gd name="connsiteX0" fmla="*/ 0 w 29337"/>
                <a:gd name="connsiteY0" fmla="*/ 0 h 117856"/>
                <a:gd name="connsiteX1" fmla="*/ 29337 w 29337"/>
                <a:gd name="connsiteY1" fmla="*/ 0 h 117856"/>
                <a:gd name="connsiteX2" fmla="*/ 29337 w 29337"/>
                <a:gd name="connsiteY2" fmla="*/ 117856 h 117856"/>
                <a:gd name="connsiteX3" fmla="*/ 0 w 29337"/>
                <a:gd name="connsiteY3" fmla="*/ 117856 h 117856"/>
              </a:gdLst>
              <a:ahLst/>
              <a:cxnLst>
                <a:cxn ang="0">
                  <a:pos x="connsiteX0" y="connsiteY0"/>
                </a:cxn>
                <a:cxn ang="0">
                  <a:pos x="connsiteX1" y="connsiteY1"/>
                </a:cxn>
                <a:cxn ang="0">
                  <a:pos x="connsiteX2" y="connsiteY2"/>
                </a:cxn>
                <a:cxn ang="0">
                  <a:pos x="connsiteX3" y="connsiteY3"/>
                </a:cxn>
              </a:cxnLst>
              <a:rect l="l" t="t" r="r" b="b"/>
              <a:pathLst>
                <a:path w="29337" h="117856">
                  <a:moveTo>
                    <a:pt x="0" y="0"/>
                  </a:moveTo>
                  <a:lnTo>
                    <a:pt x="29337" y="0"/>
                  </a:lnTo>
                  <a:lnTo>
                    <a:pt x="29337" y="117856"/>
                  </a:lnTo>
                  <a:lnTo>
                    <a:pt x="0" y="117856"/>
                  </a:lnTo>
                  <a:close/>
                </a:path>
              </a:pathLst>
            </a:custGeom>
            <a:grpFill/>
            <a:ln w="0"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1B3E86F3-15EE-24FA-267D-3DD9F25DEA60}"/>
                </a:ext>
              </a:extLst>
            </p:cNvPr>
            <p:cNvSpPr/>
            <p:nvPr/>
          </p:nvSpPr>
          <p:spPr>
            <a:xfrm rot="18898799">
              <a:off x="7165904" y="2249615"/>
              <a:ext cx="117856" cy="29337"/>
            </a:xfrm>
            <a:custGeom>
              <a:avLst/>
              <a:gdLst>
                <a:gd name="connsiteX0" fmla="*/ 0 w 117856"/>
                <a:gd name="connsiteY0" fmla="*/ 0 h 29337"/>
                <a:gd name="connsiteX1" fmla="*/ 117857 w 117856"/>
                <a:gd name="connsiteY1" fmla="*/ 0 h 29337"/>
                <a:gd name="connsiteX2" fmla="*/ 117857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7" y="0"/>
                  </a:lnTo>
                  <a:lnTo>
                    <a:pt x="117857" y="29337"/>
                  </a:lnTo>
                  <a:lnTo>
                    <a:pt x="0" y="29337"/>
                  </a:lnTo>
                  <a:close/>
                </a:path>
              </a:pathLst>
            </a:custGeom>
            <a:grpFill/>
            <a:ln w="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D34F524E-491F-D44E-6AA4-48058EF74175}"/>
                </a:ext>
              </a:extLst>
            </p:cNvPr>
            <p:cNvSpPr/>
            <p:nvPr/>
          </p:nvSpPr>
          <p:spPr>
            <a:xfrm rot="18901201">
              <a:off x="6074074" y="1895663"/>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DA1B2E86-0654-A87E-2CA9-34F4ACB9006B}"/>
                </a:ext>
              </a:extLst>
            </p:cNvPr>
            <p:cNvSpPr/>
            <p:nvPr/>
          </p:nvSpPr>
          <p:spPr>
            <a:xfrm rot="18900000">
              <a:off x="5106364" y="2177692"/>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grpSp>
    </p:spTree>
    <p:extLst>
      <p:ext uri="{BB962C8B-B14F-4D97-AF65-F5344CB8AC3E}">
        <p14:creationId xmlns:p14="http://schemas.microsoft.com/office/powerpoint/2010/main" val="198658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 1 kolom">
    <p:spTree>
      <p:nvGrpSpPr>
        <p:cNvPr id="1" name=""/>
        <p:cNvGrpSpPr/>
        <p:nvPr/>
      </p:nvGrpSpPr>
      <p:grpSpPr>
        <a:xfrm>
          <a:off x="0" y="0"/>
          <a:ext cx="0" cy="0"/>
          <a:chOff x="0" y="0"/>
          <a:chExt cx="0" cy="0"/>
        </a:xfrm>
      </p:grpSpPr>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p>
        </p:txBody>
      </p:sp>
      <p:sp>
        <p:nvSpPr>
          <p:cNvPr id="179" name="Tijdelijke aanduiding voor tekst 178">
            <a:extLst>
              <a:ext uri="{FF2B5EF4-FFF2-40B4-BE49-F238E27FC236}">
                <a16:creationId xmlns:a16="http://schemas.microsoft.com/office/drawing/2014/main" id="{C38E717E-E1CD-0E16-33C8-210273927A2D}"/>
              </a:ext>
            </a:extLst>
          </p:cNvPr>
          <p:cNvSpPr>
            <a:spLocks noGrp="1"/>
          </p:cNvSpPr>
          <p:nvPr>
            <p:ph type="body" sz="quarter" idx="10"/>
          </p:nvPr>
        </p:nvSpPr>
        <p:spPr>
          <a:xfrm>
            <a:off x="2052828" y="1715769"/>
            <a:ext cx="6527904"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grpSp>
        <p:nvGrpSpPr>
          <p:cNvPr id="183" name="Groep 182">
            <a:extLst>
              <a:ext uri="{FF2B5EF4-FFF2-40B4-BE49-F238E27FC236}">
                <a16:creationId xmlns:a16="http://schemas.microsoft.com/office/drawing/2014/main" id="{38C044B6-F502-506B-4C87-2E3EC389A6BB}"/>
              </a:ext>
            </a:extLst>
          </p:cNvPr>
          <p:cNvGrpSpPr/>
          <p:nvPr userDrawn="1"/>
        </p:nvGrpSpPr>
        <p:grpSpPr>
          <a:xfrm>
            <a:off x="9748178" y="4444873"/>
            <a:ext cx="2443822" cy="2413127"/>
            <a:chOff x="9748178" y="4444873"/>
            <a:chExt cx="2443822" cy="2413127"/>
          </a:xfrm>
        </p:grpSpPr>
        <p:sp>
          <p:nvSpPr>
            <p:cNvPr id="184" name="Vrije vorm: vorm 183">
              <a:extLst>
                <a:ext uri="{FF2B5EF4-FFF2-40B4-BE49-F238E27FC236}">
                  <a16:creationId xmlns:a16="http://schemas.microsoft.com/office/drawing/2014/main" id="{F4A034EB-1405-9001-BBE4-5B07D560324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185" name="Groep 184">
              <a:extLst>
                <a:ext uri="{FF2B5EF4-FFF2-40B4-BE49-F238E27FC236}">
                  <a16:creationId xmlns:a16="http://schemas.microsoft.com/office/drawing/2014/main" id="{23292157-4DF6-4A9D-D482-202DAB52E786}"/>
                </a:ext>
              </a:extLst>
            </p:cNvPr>
            <p:cNvGrpSpPr/>
            <p:nvPr userDrawn="1"/>
          </p:nvGrpSpPr>
          <p:grpSpPr>
            <a:xfrm>
              <a:off x="10826917" y="5804662"/>
              <a:ext cx="867791" cy="744474"/>
              <a:chOff x="10826917" y="5804662"/>
              <a:chExt cx="867791" cy="744474"/>
            </a:xfrm>
            <a:solidFill>
              <a:schemeClr val="tx2"/>
            </a:solidFill>
          </p:grpSpPr>
          <p:sp>
            <p:nvSpPr>
              <p:cNvPr id="212" name="Vrije vorm: vorm 211">
                <a:extLst>
                  <a:ext uri="{FF2B5EF4-FFF2-40B4-BE49-F238E27FC236}">
                    <a16:creationId xmlns:a16="http://schemas.microsoft.com/office/drawing/2014/main" id="{0A3109A4-70D2-BC30-B303-C603D5062C17}"/>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213" name="Vrije vorm: vorm 212">
                <a:extLst>
                  <a:ext uri="{FF2B5EF4-FFF2-40B4-BE49-F238E27FC236}">
                    <a16:creationId xmlns:a16="http://schemas.microsoft.com/office/drawing/2014/main" id="{FD1EDC2B-970B-0BC4-96E9-35F7870AF994}"/>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214" name="Vrije vorm: vorm 213">
                <a:extLst>
                  <a:ext uri="{FF2B5EF4-FFF2-40B4-BE49-F238E27FC236}">
                    <a16:creationId xmlns:a16="http://schemas.microsoft.com/office/drawing/2014/main" id="{BA5EF2BE-4CE7-16D1-B450-E8F8EB193815}"/>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5" name="Vrije vorm: vorm 214">
                <a:extLst>
                  <a:ext uri="{FF2B5EF4-FFF2-40B4-BE49-F238E27FC236}">
                    <a16:creationId xmlns:a16="http://schemas.microsoft.com/office/drawing/2014/main" id="{428AF018-E8D6-8C0D-FF62-9308C4291C76}"/>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216" name="Vrije vorm: vorm 215">
                <a:extLst>
                  <a:ext uri="{FF2B5EF4-FFF2-40B4-BE49-F238E27FC236}">
                    <a16:creationId xmlns:a16="http://schemas.microsoft.com/office/drawing/2014/main" id="{44EFE147-525A-3421-7649-26BBD025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7" name="Vrije vorm: vorm 216">
                <a:extLst>
                  <a:ext uri="{FF2B5EF4-FFF2-40B4-BE49-F238E27FC236}">
                    <a16:creationId xmlns:a16="http://schemas.microsoft.com/office/drawing/2014/main" id="{DE0AABAA-33BA-857D-856A-0B0FF26E016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8" name="Vrije vorm: vorm 217">
                <a:extLst>
                  <a:ext uri="{FF2B5EF4-FFF2-40B4-BE49-F238E27FC236}">
                    <a16:creationId xmlns:a16="http://schemas.microsoft.com/office/drawing/2014/main" id="{1208EB55-CFFA-2D93-C48E-4767EF3C7B29}"/>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219" name="Vrije vorm: vorm 218">
                <a:extLst>
                  <a:ext uri="{FF2B5EF4-FFF2-40B4-BE49-F238E27FC236}">
                    <a16:creationId xmlns:a16="http://schemas.microsoft.com/office/drawing/2014/main" id="{F0E2065B-6DC6-2503-307F-78CDD07ED349}"/>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220" name="Graphic 70">
                <a:extLst>
                  <a:ext uri="{FF2B5EF4-FFF2-40B4-BE49-F238E27FC236}">
                    <a16:creationId xmlns:a16="http://schemas.microsoft.com/office/drawing/2014/main" id="{9E07BFFB-1F31-D5F0-455D-16E3AA41CBA4}"/>
                  </a:ext>
                </a:extLst>
              </p:cNvPr>
              <p:cNvGrpSpPr/>
              <p:nvPr/>
            </p:nvGrpSpPr>
            <p:grpSpPr>
              <a:xfrm>
                <a:off x="10997985" y="6431916"/>
                <a:ext cx="213868" cy="117220"/>
                <a:chOff x="11000993" y="6431915"/>
                <a:chExt cx="213868" cy="117220"/>
              </a:xfrm>
              <a:grpFill/>
            </p:grpSpPr>
            <p:sp>
              <p:nvSpPr>
                <p:cNvPr id="227" name="Vrije vorm: vorm 226">
                  <a:extLst>
                    <a:ext uri="{FF2B5EF4-FFF2-40B4-BE49-F238E27FC236}">
                      <a16:creationId xmlns:a16="http://schemas.microsoft.com/office/drawing/2014/main" id="{F0EFC47D-B498-4872-14B8-80CF0A68B1C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228" name="Vrije vorm: vorm 227">
                  <a:extLst>
                    <a:ext uri="{FF2B5EF4-FFF2-40B4-BE49-F238E27FC236}">
                      <a16:creationId xmlns:a16="http://schemas.microsoft.com/office/drawing/2014/main" id="{94326D4B-A5DD-2DED-89C8-1F4C426830B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221" name="Vrije vorm: vorm 220">
                <a:extLst>
                  <a:ext uri="{FF2B5EF4-FFF2-40B4-BE49-F238E27FC236}">
                    <a16:creationId xmlns:a16="http://schemas.microsoft.com/office/drawing/2014/main" id="{CCCC93DF-0527-7DBF-B92B-0C3B030A134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222" name="Vrije vorm: vorm 221">
                <a:extLst>
                  <a:ext uri="{FF2B5EF4-FFF2-40B4-BE49-F238E27FC236}">
                    <a16:creationId xmlns:a16="http://schemas.microsoft.com/office/drawing/2014/main" id="{5520942B-EECF-9E1B-77BA-34595A2403E1}"/>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223" name="Vrije vorm: vorm 222">
                <a:extLst>
                  <a:ext uri="{FF2B5EF4-FFF2-40B4-BE49-F238E27FC236}">
                    <a16:creationId xmlns:a16="http://schemas.microsoft.com/office/drawing/2014/main" id="{8840992D-5DB4-66EE-01E8-FF2298F6E153}"/>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224" name="Vrije vorm: vorm 223">
                <a:extLst>
                  <a:ext uri="{FF2B5EF4-FFF2-40B4-BE49-F238E27FC236}">
                    <a16:creationId xmlns:a16="http://schemas.microsoft.com/office/drawing/2014/main" id="{A7942312-66C1-525B-9B1B-C44864D60698}"/>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225" name="Vrije vorm: vorm 224">
                <a:extLst>
                  <a:ext uri="{FF2B5EF4-FFF2-40B4-BE49-F238E27FC236}">
                    <a16:creationId xmlns:a16="http://schemas.microsoft.com/office/drawing/2014/main" id="{EE7868B8-9D3E-1C8C-F304-9A012A1D4881}"/>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226" name="Vrije vorm: vorm 225">
                <a:extLst>
                  <a:ext uri="{FF2B5EF4-FFF2-40B4-BE49-F238E27FC236}">
                    <a16:creationId xmlns:a16="http://schemas.microsoft.com/office/drawing/2014/main" id="{C0DE2B1E-56FF-D6D7-8719-517347F4298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186" name="Groep 185">
              <a:extLst>
                <a:ext uri="{FF2B5EF4-FFF2-40B4-BE49-F238E27FC236}">
                  <a16:creationId xmlns:a16="http://schemas.microsoft.com/office/drawing/2014/main" id="{704A5F1F-3C77-2B8F-6816-53C0DFC7DE5B}"/>
                </a:ext>
              </a:extLst>
            </p:cNvPr>
            <p:cNvGrpSpPr/>
            <p:nvPr userDrawn="1"/>
          </p:nvGrpSpPr>
          <p:grpSpPr>
            <a:xfrm>
              <a:off x="10372317" y="4809950"/>
              <a:ext cx="1819683" cy="1344506"/>
              <a:chOff x="10372317" y="4809950"/>
              <a:chExt cx="1819683" cy="1344506"/>
            </a:xfrm>
          </p:grpSpPr>
          <p:sp>
            <p:nvSpPr>
              <p:cNvPr id="187" name="Vrije vorm: vorm 186">
                <a:extLst>
                  <a:ext uri="{FF2B5EF4-FFF2-40B4-BE49-F238E27FC236}">
                    <a16:creationId xmlns:a16="http://schemas.microsoft.com/office/drawing/2014/main" id="{10937DBF-7F15-EF0E-C53E-6CF7EE2D98DE}"/>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88" name="Vrije vorm: vorm 187">
                <a:extLst>
                  <a:ext uri="{FF2B5EF4-FFF2-40B4-BE49-F238E27FC236}">
                    <a16:creationId xmlns:a16="http://schemas.microsoft.com/office/drawing/2014/main" id="{57182931-B64F-FA47-77E3-03AA223231EB}"/>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89" name="Vrije vorm: vorm 188">
                <a:extLst>
                  <a:ext uri="{FF2B5EF4-FFF2-40B4-BE49-F238E27FC236}">
                    <a16:creationId xmlns:a16="http://schemas.microsoft.com/office/drawing/2014/main" id="{09032CA8-A43F-2ECA-8D02-1B049075B810}"/>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90" name="Vrije vorm: vorm 189">
                <a:extLst>
                  <a:ext uri="{FF2B5EF4-FFF2-40B4-BE49-F238E27FC236}">
                    <a16:creationId xmlns:a16="http://schemas.microsoft.com/office/drawing/2014/main" id="{FA5EC9C6-D357-C6C0-644D-B31FE4CE159C}"/>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91" name="Vrije vorm: vorm 190">
                <a:extLst>
                  <a:ext uri="{FF2B5EF4-FFF2-40B4-BE49-F238E27FC236}">
                    <a16:creationId xmlns:a16="http://schemas.microsoft.com/office/drawing/2014/main" id="{D2F5E8D5-F6B6-A393-E6A2-61FA6C153C0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92" name="Vrije vorm: vorm 191">
                <a:extLst>
                  <a:ext uri="{FF2B5EF4-FFF2-40B4-BE49-F238E27FC236}">
                    <a16:creationId xmlns:a16="http://schemas.microsoft.com/office/drawing/2014/main" id="{7F2E262F-7050-8204-A8A7-7510E744DB8E}"/>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3" name="Vrije vorm: vorm 192">
                <a:extLst>
                  <a:ext uri="{FF2B5EF4-FFF2-40B4-BE49-F238E27FC236}">
                    <a16:creationId xmlns:a16="http://schemas.microsoft.com/office/drawing/2014/main" id="{574A12C9-61B1-1B5D-7570-14B0993B11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4" name="Vrije vorm: vorm 193">
                <a:extLst>
                  <a:ext uri="{FF2B5EF4-FFF2-40B4-BE49-F238E27FC236}">
                    <a16:creationId xmlns:a16="http://schemas.microsoft.com/office/drawing/2014/main" id="{6D63DD39-58E4-9651-97DF-E6EF7C3F40EA}"/>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5" name="Vrije vorm: vorm 194">
                <a:extLst>
                  <a:ext uri="{FF2B5EF4-FFF2-40B4-BE49-F238E27FC236}">
                    <a16:creationId xmlns:a16="http://schemas.microsoft.com/office/drawing/2014/main" id="{A272C905-AB49-B5F3-F6B8-544F44859E92}"/>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6" name="Vrije vorm: vorm 195">
                <a:extLst>
                  <a:ext uri="{FF2B5EF4-FFF2-40B4-BE49-F238E27FC236}">
                    <a16:creationId xmlns:a16="http://schemas.microsoft.com/office/drawing/2014/main" id="{0DC42566-5E43-5ED5-CC8E-BA1CD36089CF}"/>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7" name="Vrije vorm: vorm 196">
                <a:extLst>
                  <a:ext uri="{FF2B5EF4-FFF2-40B4-BE49-F238E27FC236}">
                    <a16:creationId xmlns:a16="http://schemas.microsoft.com/office/drawing/2014/main" id="{6FFBA75C-0D5F-BD50-912E-FFB1D79DCD49}"/>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98" name="Vrije vorm: vorm 197">
                <a:extLst>
                  <a:ext uri="{FF2B5EF4-FFF2-40B4-BE49-F238E27FC236}">
                    <a16:creationId xmlns:a16="http://schemas.microsoft.com/office/drawing/2014/main" id="{C28A94AA-843C-B762-89A7-30CD7F939EB4}"/>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9" name="Vrije vorm: vorm 198">
                <a:extLst>
                  <a:ext uri="{FF2B5EF4-FFF2-40B4-BE49-F238E27FC236}">
                    <a16:creationId xmlns:a16="http://schemas.microsoft.com/office/drawing/2014/main" id="{CBCA6B37-0EBE-55B2-9E47-F8D43D255FD9}"/>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00" name="Vrije vorm: vorm 199">
                <a:extLst>
                  <a:ext uri="{FF2B5EF4-FFF2-40B4-BE49-F238E27FC236}">
                    <a16:creationId xmlns:a16="http://schemas.microsoft.com/office/drawing/2014/main" id="{C79AF8B4-DC02-8BCF-1D1D-C5391608B557}"/>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01" name="Vrije vorm: vorm 200">
                <a:extLst>
                  <a:ext uri="{FF2B5EF4-FFF2-40B4-BE49-F238E27FC236}">
                    <a16:creationId xmlns:a16="http://schemas.microsoft.com/office/drawing/2014/main" id="{4F85239E-982B-2CF5-0352-8CDBCB47B178}"/>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02" name="Vrije vorm: vorm 201">
                <a:extLst>
                  <a:ext uri="{FF2B5EF4-FFF2-40B4-BE49-F238E27FC236}">
                    <a16:creationId xmlns:a16="http://schemas.microsoft.com/office/drawing/2014/main" id="{DBBBA41B-7D94-BF71-6AB3-04A69C6981C3}"/>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03" name="Vrije vorm: vorm 202">
                <a:extLst>
                  <a:ext uri="{FF2B5EF4-FFF2-40B4-BE49-F238E27FC236}">
                    <a16:creationId xmlns:a16="http://schemas.microsoft.com/office/drawing/2014/main" id="{7E9CF9BE-4DD7-3FD5-102C-7B6FABB8527B}"/>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04" name="Vrije vorm: vorm 203">
                <a:extLst>
                  <a:ext uri="{FF2B5EF4-FFF2-40B4-BE49-F238E27FC236}">
                    <a16:creationId xmlns:a16="http://schemas.microsoft.com/office/drawing/2014/main" id="{C15F17D0-8156-5840-6C58-E04F393A97CB}"/>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5" name="Vrije vorm: vorm 204">
                <a:extLst>
                  <a:ext uri="{FF2B5EF4-FFF2-40B4-BE49-F238E27FC236}">
                    <a16:creationId xmlns:a16="http://schemas.microsoft.com/office/drawing/2014/main" id="{5965DE7C-2060-87EF-CDE7-2BCCA83D3B5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6" name="Vrije vorm: vorm 205">
                <a:extLst>
                  <a:ext uri="{FF2B5EF4-FFF2-40B4-BE49-F238E27FC236}">
                    <a16:creationId xmlns:a16="http://schemas.microsoft.com/office/drawing/2014/main" id="{B66397A2-23AB-E6EA-F1BD-736B8687EB8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207" name="Vrije vorm: vorm 206">
                <a:extLst>
                  <a:ext uri="{FF2B5EF4-FFF2-40B4-BE49-F238E27FC236}">
                    <a16:creationId xmlns:a16="http://schemas.microsoft.com/office/drawing/2014/main" id="{BDF21B7C-3F95-2FFD-8DEF-16ABA179385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208" name="Vrije vorm: vorm 207">
                <a:extLst>
                  <a:ext uri="{FF2B5EF4-FFF2-40B4-BE49-F238E27FC236}">
                    <a16:creationId xmlns:a16="http://schemas.microsoft.com/office/drawing/2014/main" id="{2B43480A-06F7-7E3C-7B4D-3836FCFE4D14}"/>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209" name="Vrije vorm: vorm 208">
                <a:extLst>
                  <a:ext uri="{FF2B5EF4-FFF2-40B4-BE49-F238E27FC236}">
                    <a16:creationId xmlns:a16="http://schemas.microsoft.com/office/drawing/2014/main" id="{5CA3A95C-49A7-9043-4479-7B98A7FCA19C}"/>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0" name="Vrije vorm: vorm 209">
                <a:extLst>
                  <a:ext uri="{FF2B5EF4-FFF2-40B4-BE49-F238E27FC236}">
                    <a16:creationId xmlns:a16="http://schemas.microsoft.com/office/drawing/2014/main" id="{A16E973C-2F62-6C8B-5CFA-FEF8DA00FB4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1" name="Vrije vorm: vorm 210">
                <a:extLst>
                  <a:ext uri="{FF2B5EF4-FFF2-40B4-BE49-F238E27FC236}">
                    <a16:creationId xmlns:a16="http://schemas.microsoft.com/office/drawing/2014/main" id="{32E8E1D8-7C1F-7124-ADE8-4399651183E0}"/>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Tree>
    <p:extLst>
      <p:ext uri="{BB962C8B-B14F-4D97-AF65-F5344CB8AC3E}">
        <p14:creationId xmlns:p14="http://schemas.microsoft.com/office/powerpoint/2010/main" val="1539779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image dark)">
    <p:spTree>
      <p:nvGrpSpPr>
        <p:cNvPr id="1" name=""/>
        <p:cNvGrpSpPr/>
        <p:nvPr/>
      </p:nvGrpSpPr>
      <p:grpSpPr>
        <a:xfrm>
          <a:off x="0" y="0"/>
          <a:ext cx="0" cy="0"/>
          <a:chOff x="0" y="0"/>
          <a:chExt cx="0" cy="0"/>
        </a:xfrm>
      </p:grpSpPr>
      <p:sp>
        <p:nvSpPr>
          <p:cNvPr id="14" name="Afbeelding">
            <a:extLst>
              <a:ext uri="{FF2B5EF4-FFF2-40B4-BE49-F238E27FC236}">
                <a16:creationId xmlns:a16="http://schemas.microsoft.com/office/drawing/2014/main" id="{3F98E843-3753-4D63-8622-FB0318BB5D3D}"/>
              </a:ext>
            </a:extLst>
          </p:cNvPr>
          <p:cNvSpPr>
            <a:spLocks noGrp="1"/>
          </p:cNvSpPr>
          <p:nvPr>
            <p:ph type="pic" sz="quarter" idx="15" hasCustomPrompt="1"/>
          </p:nvPr>
        </p:nvSpPr>
        <p:spPr>
          <a:xfrm>
            <a:off x="0" y="1"/>
            <a:ext cx="12192000" cy="6856758"/>
          </a:xfrm>
          <a:prstGeom prst="rect">
            <a:avLst/>
          </a:prstGeom>
          <a:solidFill>
            <a:schemeClr val="accent4"/>
          </a:solidFill>
        </p:spPr>
        <p:txBody>
          <a:bodyPr tIns="2448000"/>
          <a:lstStyle>
            <a:lvl1pPr marL="0" indent="0" algn="ctr">
              <a:lnSpc>
                <a:spcPct val="100000"/>
              </a:lnSpc>
              <a:spcBef>
                <a:spcPts val="0"/>
              </a:spcBef>
              <a:buNone/>
              <a:defRPr sz="1200" baseline="0">
                <a:solidFill>
                  <a:schemeClr val="bg1">
                    <a:lumMod val="85000"/>
                  </a:schemeClr>
                </a:solidFill>
              </a:defRPr>
            </a:lvl1pPr>
          </a:lstStyle>
          <a:p>
            <a:r>
              <a:rPr lang="en-GB" noProof="0"/>
              <a:t>Click on the icon below</a:t>
            </a:r>
            <a:br>
              <a:rPr lang="en-GB" noProof="0"/>
            </a:br>
            <a:r>
              <a:rPr lang="en-GB" noProof="0"/>
              <a:t>to insert an image</a:t>
            </a:r>
          </a:p>
        </p:txBody>
      </p:sp>
      <p:sp>
        <p:nvSpPr>
          <p:cNvPr id="128" name="Tijdelijke aanduiding voor tekst 3">
            <a:extLst>
              <a:ext uri="{FF2B5EF4-FFF2-40B4-BE49-F238E27FC236}">
                <a16:creationId xmlns:a16="http://schemas.microsoft.com/office/drawing/2014/main" id="{435D384C-5979-4576-BA47-A41CBFF4D9B9}"/>
              </a:ext>
            </a:extLst>
          </p:cNvPr>
          <p:cNvSpPr>
            <a:spLocks noGrp="1"/>
          </p:cNvSpPr>
          <p:nvPr>
            <p:ph type="body" sz="quarter" idx="16" hasCustomPrompt="1"/>
          </p:nvPr>
        </p:nvSpPr>
        <p:spPr>
          <a:xfrm>
            <a:off x="-4800" y="1241"/>
            <a:ext cx="12196800" cy="3194620"/>
          </a:xfrm>
          <a:gradFill>
            <a:gsLst>
              <a:gs pos="0">
                <a:schemeClr val="bg1"/>
              </a:gs>
              <a:gs pos="100000">
                <a:schemeClr val="bg1">
                  <a:alpha val="0"/>
                </a:schemeClr>
              </a:gs>
            </a:gsLst>
            <a:lin ang="5400000" scaled="1"/>
          </a:gradFill>
        </p:spPr>
        <p:txBody>
          <a:bodyPr/>
          <a:lstStyle>
            <a:lvl1pPr marL="0" indent="0" algn="ctr">
              <a:buNone/>
              <a:defRPr sz="800">
                <a:solidFill>
                  <a:schemeClr val="accent5"/>
                </a:solidFill>
              </a:defRPr>
            </a:lvl1pPr>
          </a:lstStyle>
          <a:p>
            <a:pPr lvl="0"/>
            <a:r>
              <a:rPr lang="en-GB" noProof="0"/>
              <a:t>Gradient</a:t>
            </a:r>
          </a:p>
        </p:txBody>
      </p:sp>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Title slide (image dark)</a:t>
            </a:r>
          </a:p>
        </p:txBody>
      </p:sp>
      <p:sp>
        <p:nvSpPr>
          <p:cNvPr id="6" name="Titel 5">
            <a:extLst>
              <a:ext uri="{FF2B5EF4-FFF2-40B4-BE49-F238E27FC236}">
                <a16:creationId xmlns:a16="http://schemas.microsoft.com/office/drawing/2014/main" id="{94E0FD95-C67C-458E-8CAA-937B54FDB00F}"/>
              </a:ext>
            </a:extLst>
          </p:cNvPr>
          <p:cNvSpPr>
            <a:spLocks noGrp="1"/>
          </p:cNvSpPr>
          <p:nvPr>
            <p:ph type="title" hasCustomPrompt="1"/>
          </p:nvPr>
        </p:nvSpPr>
        <p:spPr>
          <a:xfrm>
            <a:off x="1036651" y="1657350"/>
            <a:ext cx="10123499" cy="563336"/>
          </a:xfrm>
          <a:prstGeom prst="rect">
            <a:avLst/>
          </a:prstGeom>
        </p:spPr>
        <p:txBody>
          <a:bodyPr/>
          <a:lstStyle>
            <a:lvl1pPr algn="ctr">
              <a:lnSpc>
                <a:spcPct val="100000"/>
              </a:lnSpc>
              <a:defRPr sz="2800">
                <a:solidFill>
                  <a:schemeClr val="tx1"/>
                </a:solidFill>
              </a:defRPr>
            </a:lvl1pPr>
          </a:lstStyle>
          <a:p>
            <a:r>
              <a:rPr lang="en-GB" noProof="0"/>
              <a:t>Title of the presentation</a:t>
            </a:r>
          </a:p>
        </p:txBody>
      </p:sp>
      <p:sp>
        <p:nvSpPr>
          <p:cNvPr id="4" name="Tijdelijke aanduiding voor tekst 3">
            <a:extLst>
              <a:ext uri="{FF2B5EF4-FFF2-40B4-BE49-F238E27FC236}">
                <a16:creationId xmlns:a16="http://schemas.microsoft.com/office/drawing/2014/main" id="{57D2C99F-4B09-497C-9C1B-641E2ABD2FD2}"/>
              </a:ext>
            </a:extLst>
          </p:cNvPr>
          <p:cNvSpPr>
            <a:spLocks noGrp="1"/>
          </p:cNvSpPr>
          <p:nvPr>
            <p:ph type="body" sz="quarter" idx="12" hasCustomPrompt="1"/>
          </p:nvPr>
        </p:nvSpPr>
        <p:spPr>
          <a:xfrm>
            <a:off x="1036651" y="2196939"/>
            <a:ext cx="10123499" cy="250986"/>
          </a:xfrm>
          <a:prstGeom prst="rect">
            <a:avLst/>
          </a:prstGeom>
        </p:spPr>
        <p:txBody>
          <a:bodyPr/>
          <a:lstStyle>
            <a:lvl1pPr marL="0" indent="0" algn="ctr" defTabSz="914400" rtl="0" eaLnBrk="1" latinLnBrk="0" hangingPunct="1">
              <a:lnSpc>
                <a:spcPct val="110000"/>
              </a:lnSpc>
              <a:spcBef>
                <a:spcPts val="1200"/>
              </a:spcBef>
              <a:buClr>
                <a:schemeClr val="accent1"/>
              </a:buClr>
              <a:buFont typeface="Arial" panose="020B0604020202020204" pitchFamily="34" charset="0"/>
              <a:buNone/>
              <a:defRPr lang="nl-NL" sz="1600" kern="1200" dirty="0">
                <a:solidFill>
                  <a:schemeClr val="tx1"/>
                </a:solidFill>
                <a:latin typeface="+mn-lt"/>
                <a:ea typeface="+mn-ea"/>
                <a:cs typeface="+mn-cs"/>
              </a:defRPr>
            </a:lvl1pPr>
          </a:lstStyle>
          <a:p>
            <a:r>
              <a:rPr lang="en-GB" noProof="0"/>
              <a:t>Name | Date</a:t>
            </a:r>
          </a:p>
        </p:txBody>
      </p:sp>
      <p:grpSp>
        <p:nvGrpSpPr>
          <p:cNvPr id="58" name="INSTRUCTION">
            <a:extLst>
              <a:ext uri="{FF2B5EF4-FFF2-40B4-BE49-F238E27FC236}">
                <a16:creationId xmlns:a16="http://schemas.microsoft.com/office/drawing/2014/main" id="{FEACDA36-08AA-40E5-B8CB-707DAE354FD9}"/>
              </a:ext>
            </a:extLst>
          </p:cNvPr>
          <p:cNvGrpSpPr/>
          <p:nvPr userDrawn="1"/>
        </p:nvGrpSpPr>
        <p:grpSpPr>
          <a:xfrm>
            <a:off x="12776180" y="0"/>
            <a:ext cx="3693386" cy="6261886"/>
            <a:chOff x="-3786437" y="0"/>
            <a:chExt cx="3693386" cy="6261886"/>
          </a:xfrm>
        </p:grpSpPr>
        <p:sp>
          <p:nvSpPr>
            <p:cNvPr id="59" name="Rechthoek 58">
              <a:extLst>
                <a:ext uri="{FF2B5EF4-FFF2-40B4-BE49-F238E27FC236}">
                  <a16:creationId xmlns:a16="http://schemas.microsoft.com/office/drawing/2014/main" id="{9A35FA36-4D22-4D81-ADEE-5F8428EA5DAA}"/>
                </a:ext>
              </a:extLst>
            </p:cNvPr>
            <p:cNvSpPr/>
            <p:nvPr userDrawn="1"/>
          </p:nvSpPr>
          <p:spPr>
            <a:xfrm>
              <a:off x="-3786165" y="0"/>
              <a:ext cx="3593091" cy="5527343"/>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an image</a:t>
              </a:r>
            </a:p>
          </p:txBody>
        </p:sp>
        <p:sp>
          <p:nvSpPr>
            <p:cNvPr id="60" name="Rechthoek 59">
              <a:extLst>
                <a:ext uri="{FF2B5EF4-FFF2-40B4-BE49-F238E27FC236}">
                  <a16:creationId xmlns:a16="http://schemas.microsoft.com/office/drawing/2014/main" id="{90FD8BC4-4143-47B0-8ADB-FD3EBE883EC5}"/>
                </a:ext>
              </a:extLst>
            </p:cNvPr>
            <p:cNvSpPr/>
            <p:nvPr userDrawn="1"/>
          </p:nvSpPr>
          <p:spPr>
            <a:xfrm>
              <a:off x="-3786437" y="5433886"/>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sp>
          <p:nvSpPr>
            <p:cNvPr id="61" name="Ovaal 60">
              <a:extLst>
                <a:ext uri="{FF2B5EF4-FFF2-40B4-BE49-F238E27FC236}">
                  <a16:creationId xmlns:a16="http://schemas.microsoft.com/office/drawing/2014/main" id="{779F432F-724C-4E92-8464-332D29D1C316}"/>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62" name="Rechthoek 61">
              <a:extLst>
                <a:ext uri="{FF2B5EF4-FFF2-40B4-BE49-F238E27FC236}">
                  <a16:creationId xmlns:a16="http://schemas.microsoft.com/office/drawing/2014/main" id="{D1061D1B-A29D-47F0-B99A-12A8E94227BB}"/>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63" name="Groep 62">
              <a:extLst>
                <a:ext uri="{FF2B5EF4-FFF2-40B4-BE49-F238E27FC236}">
                  <a16:creationId xmlns:a16="http://schemas.microsoft.com/office/drawing/2014/main" id="{9AB8CA80-3B02-4400-8974-1FF069B05954}"/>
                </a:ext>
              </a:extLst>
            </p:cNvPr>
            <p:cNvGrpSpPr/>
            <p:nvPr userDrawn="1"/>
          </p:nvGrpSpPr>
          <p:grpSpPr>
            <a:xfrm>
              <a:off x="-3316179" y="1231351"/>
              <a:ext cx="294789" cy="318834"/>
              <a:chOff x="14466489" y="1001522"/>
              <a:chExt cx="290627" cy="314333"/>
            </a:xfrm>
          </p:grpSpPr>
          <p:sp>
            <p:nvSpPr>
              <p:cNvPr id="109" name="Rechthoek 108">
                <a:extLst>
                  <a:ext uri="{FF2B5EF4-FFF2-40B4-BE49-F238E27FC236}">
                    <a16:creationId xmlns:a16="http://schemas.microsoft.com/office/drawing/2014/main" id="{26DE623E-3F0E-4489-96A6-CD98A3849FE1}"/>
                  </a:ext>
                </a:extLst>
              </p:cNvPr>
              <p:cNvSpPr/>
              <p:nvPr userDrawn="1"/>
            </p:nvSpPr>
            <p:spPr>
              <a:xfrm>
                <a:off x="14466489" y="1001522"/>
                <a:ext cx="257935" cy="254168"/>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10" name="Ovaal 109">
                <a:extLst>
                  <a:ext uri="{FF2B5EF4-FFF2-40B4-BE49-F238E27FC236}">
                    <a16:creationId xmlns:a16="http://schemas.microsoft.com/office/drawing/2014/main" id="{F6868930-6D9D-4C96-8FB4-95EB5C3597FD}"/>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111" name="Vrije vorm: vorm 110">
                <a:extLst>
                  <a:ext uri="{FF2B5EF4-FFF2-40B4-BE49-F238E27FC236}">
                    <a16:creationId xmlns:a16="http://schemas.microsoft.com/office/drawing/2014/main" id="{DEBE3E6D-F81E-4261-8B6A-809EC0B4B062}"/>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112" name="Rechthoek: afgeronde hoeken 111">
                <a:extLst>
                  <a:ext uri="{FF2B5EF4-FFF2-40B4-BE49-F238E27FC236}">
                    <a16:creationId xmlns:a16="http://schemas.microsoft.com/office/drawing/2014/main" id="{941BC9C5-871E-43AC-99A7-7762F7FD49CE}"/>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cxnSp>
            <p:nvCxnSpPr>
              <p:cNvPr id="113" name="Rechte verbindingslijn 112">
                <a:extLst>
                  <a:ext uri="{FF2B5EF4-FFF2-40B4-BE49-F238E27FC236}">
                    <a16:creationId xmlns:a16="http://schemas.microsoft.com/office/drawing/2014/main" id="{C7B76C46-536C-4F44-96F4-0769A95780E8}"/>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14" name="Rechte verbindingslijn 113">
                <a:extLst>
                  <a:ext uri="{FF2B5EF4-FFF2-40B4-BE49-F238E27FC236}">
                    <a16:creationId xmlns:a16="http://schemas.microsoft.com/office/drawing/2014/main" id="{D44E838C-43ED-4DC1-A01A-7650CB9BCD12}"/>
                  </a:ext>
                </a:extLst>
              </p:cNvPr>
              <p:cNvCxnSpPr>
                <a:cxnSpLocks/>
                <a:stCxn id="112"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64" name="Ovaal 63">
              <a:extLst>
                <a:ext uri="{FF2B5EF4-FFF2-40B4-BE49-F238E27FC236}">
                  <a16:creationId xmlns:a16="http://schemas.microsoft.com/office/drawing/2014/main" id="{0368BEDA-CEC2-49C7-B9E8-827E87DC8618}"/>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65" name="Rechthoek 64">
              <a:extLst>
                <a:ext uri="{FF2B5EF4-FFF2-40B4-BE49-F238E27FC236}">
                  <a16:creationId xmlns:a16="http://schemas.microsoft.com/office/drawing/2014/main" id="{6DA2B51E-3627-4769-9DD3-5A0717610442}"/>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66" name="Groep 65">
              <a:extLst>
                <a:ext uri="{FF2B5EF4-FFF2-40B4-BE49-F238E27FC236}">
                  <a16:creationId xmlns:a16="http://schemas.microsoft.com/office/drawing/2014/main" id="{5EE9F9B0-4B5A-4D21-B2D6-559E98A960C2}"/>
                </a:ext>
              </a:extLst>
            </p:cNvPr>
            <p:cNvGrpSpPr/>
            <p:nvPr userDrawn="1"/>
          </p:nvGrpSpPr>
          <p:grpSpPr>
            <a:xfrm>
              <a:off x="-3311319" y="2164285"/>
              <a:ext cx="825500" cy="209550"/>
              <a:chOff x="13504624" y="2482850"/>
              <a:chExt cx="825500" cy="209550"/>
            </a:xfrm>
          </p:grpSpPr>
          <p:sp>
            <p:nvSpPr>
              <p:cNvPr id="106" name="Rechthoek 105">
                <a:extLst>
                  <a:ext uri="{FF2B5EF4-FFF2-40B4-BE49-F238E27FC236}">
                    <a16:creationId xmlns:a16="http://schemas.microsoft.com/office/drawing/2014/main" id="{1E59941D-AA9F-40F4-B508-EDC71F42505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288000" bIns="0" numCol="1" spcCol="0" rtlCol="0" fromWordArt="0" anchor="ctr" anchorCtr="0" forceAA="0" compatLnSpc="1">
                <a:prstTxWarp prst="textNoShape">
                  <a:avLst/>
                </a:prstTxWarp>
                <a:noAutofit/>
              </a:bodyPr>
              <a:lstStyle/>
              <a:p>
                <a:pPr lvl="0"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Insert</a:t>
                </a:r>
              </a:p>
            </p:txBody>
          </p:sp>
          <p:cxnSp>
            <p:nvCxnSpPr>
              <p:cNvPr id="107" name="Rechte verbindingslijn 106">
                <a:extLst>
                  <a:ext uri="{FF2B5EF4-FFF2-40B4-BE49-F238E27FC236}">
                    <a16:creationId xmlns:a16="http://schemas.microsoft.com/office/drawing/2014/main" id="{94956375-D307-4636-ABBA-19B5FD631FC3}"/>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08" name="Gelijkbenige driehoek 107">
                <a:extLst>
                  <a:ext uri="{FF2B5EF4-FFF2-40B4-BE49-F238E27FC236}">
                    <a16:creationId xmlns:a16="http://schemas.microsoft.com/office/drawing/2014/main" id="{EE6073FA-1EE6-4DA1-AB19-B07C0255CD3B}"/>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sp>
          <p:nvSpPr>
            <p:cNvPr id="67" name="Ovaal 66">
              <a:extLst>
                <a:ext uri="{FF2B5EF4-FFF2-40B4-BE49-F238E27FC236}">
                  <a16:creationId xmlns:a16="http://schemas.microsoft.com/office/drawing/2014/main" id="{EBD71CA8-1DB3-4585-8BA2-62FD3C5BB916}"/>
                </a:ext>
              </a:extLst>
            </p:cNvPr>
            <p:cNvSpPr/>
            <p:nvPr userDrawn="1"/>
          </p:nvSpPr>
          <p:spPr>
            <a:xfrm>
              <a:off x="-3603587" y="255335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68" name="Rechthoek 67">
              <a:extLst>
                <a:ext uri="{FF2B5EF4-FFF2-40B4-BE49-F238E27FC236}">
                  <a16:creationId xmlns:a16="http://schemas.microsoft.com/office/drawing/2014/main" id="{8B4D62A4-09DC-48AC-B144-C5EAEF68EDB7}"/>
                </a:ext>
              </a:extLst>
            </p:cNvPr>
            <p:cNvSpPr/>
            <p:nvPr userDrawn="1"/>
          </p:nvSpPr>
          <p:spPr>
            <a:xfrm>
              <a:off x="-3319415" y="2553360"/>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69" name="Ovaal 68">
              <a:extLst>
                <a:ext uri="{FF2B5EF4-FFF2-40B4-BE49-F238E27FC236}">
                  <a16:creationId xmlns:a16="http://schemas.microsoft.com/office/drawing/2014/main" id="{26FDAD2B-4F33-4F5F-BE78-616EB786F6F0}"/>
                </a:ext>
              </a:extLst>
            </p:cNvPr>
            <p:cNvSpPr/>
            <p:nvPr userDrawn="1"/>
          </p:nvSpPr>
          <p:spPr>
            <a:xfrm>
              <a:off x="-3603587" y="3744237"/>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70" name="Rechthoek 69">
              <a:extLst>
                <a:ext uri="{FF2B5EF4-FFF2-40B4-BE49-F238E27FC236}">
                  <a16:creationId xmlns:a16="http://schemas.microsoft.com/office/drawing/2014/main" id="{F8D35393-6EAB-4074-8A68-3DCD97DBD4B7}"/>
                </a:ext>
              </a:extLst>
            </p:cNvPr>
            <p:cNvSpPr/>
            <p:nvPr userDrawn="1"/>
          </p:nvSpPr>
          <p:spPr>
            <a:xfrm>
              <a:off x="-3319415" y="3744238"/>
              <a:ext cx="2944682" cy="78681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71" name="Groep 70">
              <a:extLst>
                <a:ext uri="{FF2B5EF4-FFF2-40B4-BE49-F238E27FC236}">
                  <a16:creationId xmlns:a16="http://schemas.microsoft.com/office/drawing/2014/main" id="{939ABD93-FB7C-409D-A4BD-94084E3CFFC7}"/>
                </a:ext>
              </a:extLst>
            </p:cNvPr>
            <p:cNvGrpSpPr/>
            <p:nvPr userDrawn="1"/>
          </p:nvGrpSpPr>
          <p:grpSpPr>
            <a:xfrm>
              <a:off x="-3447286" y="4645990"/>
              <a:ext cx="622283" cy="612919"/>
              <a:chOff x="12617641" y="3403239"/>
              <a:chExt cx="752963" cy="741634"/>
            </a:xfrm>
          </p:grpSpPr>
          <p:grpSp>
            <p:nvGrpSpPr>
              <p:cNvPr id="90" name="Groep 89">
                <a:extLst>
                  <a:ext uri="{FF2B5EF4-FFF2-40B4-BE49-F238E27FC236}">
                    <a16:creationId xmlns:a16="http://schemas.microsoft.com/office/drawing/2014/main" id="{384F78AB-CEC3-402C-9185-1457C0E7F676}"/>
                  </a:ext>
                </a:extLst>
              </p:cNvPr>
              <p:cNvGrpSpPr/>
              <p:nvPr userDrawn="1"/>
            </p:nvGrpSpPr>
            <p:grpSpPr>
              <a:xfrm>
                <a:off x="12771550" y="3403239"/>
                <a:ext cx="467156" cy="448491"/>
                <a:chOff x="12782177" y="3403239"/>
                <a:chExt cx="467156" cy="448491"/>
              </a:xfrm>
            </p:grpSpPr>
            <p:grpSp>
              <p:nvGrpSpPr>
                <p:cNvPr id="93" name="Groep 92">
                  <a:extLst>
                    <a:ext uri="{FF2B5EF4-FFF2-40B4-BE49-F238E27FC236}">
                      <a16:creationId xmlns:a16="http://schemas.microsoft.com/office/drawing/2014/main" id="{97A4A793-D3D2-4EFD-AB70-0E2470115233}"/>
                    </a:ext>
                  </a:extLst>
                </p:cNvPr>
                <p:cNvGrpSpPr/>
                <p:nvPr userDrawn="1"/>
              </p:nvGrpSpPr>
              <p:grpSpPr>
                <a:xfrm>
                  <a:off x="12782177" y="3403239"/>
                  <a:ext cx="412972" cy="396132"/>
                  <a:chOff x="13554906" y="3320109"/>
                  <a:chExt cx="443912" cy="425811"/>
                </a:xfrm>
              </p:grpSpPr>
              <p:grpSp>
                <p:nvGrpSpPr>
                  <p:cNvPr id="100" name="Groep 99">
                    <a:extLst>
                      <a:ext uri="{FF2B5EF4-FFF2-40B4-BE49-F238E27FC236}">
                        <a16:creationId xmlns:a16="http://schemas.microsoft.com/office/drawing/2014/main" id="{83476591-BA64-4113-BD1F-A9731B5349A8}"/>
                      </a:ext>
                    </a:extLst>
                  </p:cNvPr>
                  <p:cNvGrpSpPr/>
                  <p:nvPr userDrawn="1"/>
                </p:nvGrpSpPr>
                <p:grpSpPr>
                  <a:xfrm>
                    <a:off x="13554906" y="3320109"/>
                    <a:ext cx="443912" cy="425811"/>
                    <a:chOff x="12909684" y="1276143"/>
                    <a:chExt cx="443912" cy="425811"/>
                  </a:xfrm>
                </p:grpSpPr>
                <p:sp>
                  <p:nvSpPr>
                    <p:cNvPr id="103" name="Rechthoek 102">
                      <a:extLst>
                        <a:ext uri="{FF2B5EF4-FFF2-40B4-BE49-F238E27FC236}">
                          <a16:creationId xmlns:a16="http://schemas.microsoft.com/office/drawing/2014/main" id="{0AD4DC3D-7A06-4704-B24D-AA964FC3A128}"/>
                        </a:ext>
                      </a:extLst>
                    </p:cNvPr>
                    <p:cNvSpPr/>
                    <p:nvPr userDrawn="1"/>
                  </p:nvSpPr>
                  <p:spPr>
                    <a:xfrm>
                      <a:off x="12909684"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04" name="Rechthoek 103">
                      <a:extLst>
                        <a:ext uri="{FF2B5EF4-FFF2-40B4-BE49-F238E27FC236}">
                          <a16:creationId xmlns:a16="http://schemas.microsoft.com/office/drawing/2014/main" id="{033A5F49-384D-496F-A61A-740F0FB76199}"/>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05" name="Ovaal 104">
                      <a:extLst>
                        <a:ext uri="{FF2B5EF4-FFF2-40B4-BE49-F238E27FC236}">
                          <a16:creationId xmlns:a16="http://schemas.microsoft.com/office/drawing/2014/main" id="{AA14CA92-1B15-4183-BE95-A21888A9175E}"/>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101" name="Afbeelding 100">
                    <a:extLst>
                      <a:ext uri="{FF2B5EF4-FFF2-40B4-BE49-F238E27FC236}">
                        <a16:creationId xmlns:a16="http://schemas.microsoft.com/office/drawing/2014/main" id="{06E4DB5D-A766-471D-9126-7E064AAD9E2F}"/>
                      </a:ext>
                    </a:extLst>
                  </p:cNvPr>
                  <p:cNvPicPr>
                    <a:picLocks noChangeAspect="1"/>
                  </p:cNvPicPr>
                  <p:nvPr userDrawn="1"/>
                </p:nvPicPr>
                <p:blipFill>
                  <a:blip r:embed="rId2" cstate="screen">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13567296" y="3424992"/>
                    <a:ext cx="173367" cy="140220"/>
                  </a:xfrm>
                  <a:prstGeom prst="rect">
                    <a:avLst/>
                  </a:prstGeom>
                </p:spPr>
              </p:pic>
              <p:pic>
                <p:nvPicPr>
                  <p:cNvPr id="102" name="Afbeelding 101">
                    <a:extLst>
                      <a:ext uri="{FF2B5EF4-FFF2-40B4-BE49-F238E27FC236}">
                        <a16:creationId xmlns:a16="http://schemas.microsoft.com/office/drawing/2014/main" id="{D7106B15-8361-4D1C-8817-BE774D13AEE5}"/>
                      </a:ext>
                    </a:extLst>
                  </p:cNvPr>
                  <p:cNvPicPr>
                    <a:picLocks noChangeAspect="1"/>
                  </p:cNvPicPr>
                  <p:nvPr userDrawn="1"/>
                </p:nvPicPr>
                <p:blipFill>
                  <a:blip r:embed="rId4" cstate="screen">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13635599" y="3453788"/>
                    <a:ext cx="173367" cy="111424"/>
                  </a:xfrm>
                  <a:prstGeom prst="rect">
                    <a:avLst/>
                  </a:prstGeom>
                </p:spPr>
              </p:pic>
            </p:grpSp>
            <p:grpSp>
              <p:nvGrpSpPr>
                <p:cNvPr id="94" name="Groep 93">
                  <a:extLst>
                    <a:ext uri="{FF2B5EF4-FFF2-40B4-BE49-F238E27FC236}">
                      <a16:creationId xmlns:a16="http://schemas.microsoft.com/office/drawing/2014/main" id="{3BF1320E-3719-4697-8133-01DC2FA967EF}"/>
                    </a:ext>
                  </a:extLst>
                </p:cNvPr>
                <p:cNvGrpSpPr/>
                <p:nvPr userDrawn="1"/>
              </p:nvGrpSpPr>
              <p:grpSpPr>
                <a:xfrm>
                  <a:off x="13103513" y="3705268"/>
                  <a:ext cx="145820" cy="146462"/>
                  <a:chOff x="13096169" y="3602278"/>
                  <a:chExt cx="145820" cy="146462"/>
                </a:xfrm>
              </p:grpSpPr>
              <p:sp>
                <p:nvSpPr>
                  <p:cNvPr id="98" name="Rechthoek 97">
                    <a:extLst>
                      <a:ext uri="{FF2B5EF4-FFF2-40B4-BE49-F238E27FC236}">
                        <a16:creationId xmlns:a16="http://schemas.microsoft.com/office/drawing/2014/main" id="{2888AAD7-E49D-491E-92F4-6663DF9BDFA9}"/>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99" name="Rechthoek 98">
                    <a:extLst>
                      <a:ext uri="{FF2B5EF4-FFF2-40B4-BE49-F238E27FC236}">
                        <a16:creationId xmlns:a16="http://schemas.microsoft.com/office/drawing/2014/main" id="{BF630069-98D4-4237-88A9-5EA72FAADB9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95" name="Groep 94">
                  <a:extLst>
                    <a:ext uri="{FF2B5EF4-FFF2-40B4-BE49-F238E27FC236}">
                      <a16:creationId xmlns:a16="http://schemas.microsoft.com/office/drawing/2014/main" id="{FF501004-8750-4EA5-8C03-D5539380D2D0}"/>
                    </a:ext>
                  </a:extLst>
                </p:cNvPr>
                <p:cNvGrpSpPr/>
                <p:nvPr userDrawn="1"/>
              </p:nvGrpSpPr>
              <p:grpSpPr>
                <a:xfrm rot="10800000">
                  <a:off x="13061402" y="3665637"/>
                  <a:ext cx="145820" cy="146462"/>
                  <a:chOff x="13096169" y="3602278"/>
                  <a:chExt cx="145820" cy="146462"/>
                </a:xfrm>
              </p:grpSpPr>
              <p:sp>
                <p:nvSpPr>
                  <p:cNvPr id="96" name="Rechthoek 95">
                    <a:extLst>
                      <a:ext uri="{FF2B5EF4-FFF2-40B4-BE49-F238E27FC236}">
                        <a16:creationId xmlns:a16="http://schemas.microsoft.com/office/drawing/2014/main" id="{DD1A09BB-C2D8-44F0-B1FD-915FECBEC893}"/>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97" name="Rechthoek 96">
                    <a:extLst>
                      <a:ext uri="{FF2B5EF4-FFF2-40B4-BE49-F238E27FC236}">
                        <a16:creationId xmlns:a16="http://schemas.microsoft.com/office/drawing/2014/main" id="{9EACDB97-3596-47E4-A621-1F20D4440B22}"/>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91" name="Rechthoek 90">
                <a:extLst>
                  <a:ext uri="{FF2B5EF4-FFF2-40B4-BE49-F238E27FC236}">
                    <a16:creationId xmlns:a16="http://schemas.microsoft.com/office/drawing/2014/main" id="{9A40BC31-6087-4000-9AD0-56CCFAED385B}"/>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92" name="Gelijkbenige driehoek 91">
                <a:extLst>
                  <a:ext uri="{FF2B5EF4-FFF2-40B4-BE49-F238E27FC236}">
                    <a16:creationId xmlns:a16="http://schemas.microsoft.com/office/drawing/2014/main" id="{74320B73-BD1D-48F3-9CA9-4988EE7F462E}"/>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72" name="Groep 71">
              <a:extLst>
                <a:ext uri="{FF2B5EF4-FFF2-40B4-BE49-F238E27FC236}">
                  <a16:creationId xmlns:a16="http://schemas.microsoft.com/office/drawing/2014/main" id="{BD5D0716-50D0-4B0D-A560-DA63F0B3E0BB}"/>
                </a:ext>
              </a:extLst>
            </p:cNvPr>
            <p:cNvGrpSpPr/>
            <p:nvPr userDrawn="1"/>
          </p:nvGrpSpPr>
          <p:grpSpPr>
            <a:xfrm>
              <a:off x="-3314821" y="2981448"/>
              <a:ext cx="1558053" cy="563933"/>
              <a:chOff x="-3314821" y="2981448"/>
              <a:chExt cx="1558053" cy="563933"/>
            </a:xfrm>
          </p:grpSpPr>
          <p:sp>
            <p:nvSpPr>
              <p:cNvPr id="76" name="Rechthoek 75">
                <a:extLst>
                  <a:ext uri="{FF2B5EF4-FFF2-40B4-BE49-F238E27FC236}">
                    <a16:creationId xmlns:a16="http://schemas.microsoft.com/office/drawing/2014/main" id="{44AF2E6E-B00D-4CBE-8F1B-271B87E9A730}"/>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77" name="Rechthoek 76">
                <a:extLst>
                  <a:ext uri="{FF2B5EF4-FFF2-40B4-BE49-F238E27FC236}">
                    <a16:creationId xmlns:a16="http://schemas.microsoft.com/office/drawing/2014/main" id="{8EA98BB0-F2B2-43B9-9A95-E616F1435EB0}"/>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78" name="Tekstvak 77">
                <a:extLst>
                  <a:ext uri="{FF2B5EF4-FFF2-40B4-BE49-F238E27FC236}">
                    <a16:creationId xmlns:a16="http://schemas.microsoft.com/office/drawing/2014/main" id="{391FCA82-5EC6-442A-9E71-4F617B9B7270}"/>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front</a:t>
                </a:r>
              </a:p>
            </p:txBody>
          </p:sp>
          <p:sp>
            <p:nvSpPr>
              <p:cNvPr id="79" name="Tekstvak 78">
                <a:extLst>
                  <a:ext uri="{FF2B5EF4-FFF2-40B4-BE49-F238E27FC236}">
                    <a16:creationId xmlns:a16="http://schemas.microsoft.com/office/drawing/2014/main" id="{CE20B9A9-DEF3-416B-81D9-CC39E57C3AB7}"/>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back</a:t>
                </a:r>
              </a:p>
            </p:txBody>
          </p:sp>
          <p:sp>
            <p:nvSpPr>
              <p:cNvPr id="80" name="Vrije vorm: vorm 79">
                <a:extLst>
                  <a:ext uri="{FF2B5EF4-FFF2-40B4-BE49-F238E27FC236}">
                    <a16:creationId xmlns:a16="http://schemas.microsoft.com/office/drawing/2014/main" id="{1D9FC9A3-D0C9-42A6-9CA1-B60AC37F63CB}"/>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81" name="Gelijkbenige driehoek 80">
                <a:extLst>
                  <a:ext uri="{FF2B5EF4-FFF2-40B4-BE49-F238E27FC236}">
                    <a16:creationId xmlns:a16="http://schemas.microsoft.com/office/drawing/2014/main" id="{42E0E1BB-7125-4CBC-8535-5324F8BF6906}"/>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82" name="Groep 81">
                <a:extLst>
                  <a:ext uri="{FF2B5EF4-FFF2-40B4-BE49-F238E27FC236}">
                    <a16:creationId xmlns:a16="http://schemas.microsoft.com/office/drawing/2014/main" id="{AD2F8384-EF62-4891-9132-2C0CA34D351E}"/>
                  </a:ext>
                </a:extLst>
              </p:cNvPr>
              <p:cNvGrpSpPr/>
              <p:nvPr userDrawn="1"/>
            </p:nvGrpSpPr>
            <p:grpSpPr>
              <a:xfrm>
                <a:off x="-3257052" y="3032066"/>
                <a:ext cx="182309" cy="163794"/>
                <a:chOff x="12832541" y="3162395"/>
                <a:chExt cx="219532" cy="197236"/>
              </a:xfrm>
            </p:grpSpPr>
            <p:sp>
              <p:nvSpPr>
                <p:cNvPr id="87" name="Rechthoek 86">
                  <a:extLst>
                    <a:ext uri="{FF2B5EF4-FFF2-40B4-BE49-F238E27FC236}">
                      <a16:creationId xmlns:a16="http://schemas.microsoft.com/office/drawing/2014/main" id="{8ABFDC88-8884-4907-A36C-6CE9F537739B}"/>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88" name="Rechthoek 87">
                  <a:extLst>
                    <a:ext uri="{FF2B5EF4-FFF2-40B4-BE49-F238E27FC236}">
                      <a16:creationId xmlns:a16="http://schemas.microsoft.com/office/drawing/2014/main" id="{2A3D94B9-D821-40C1-A051-AF9FEFCBEF98}"/>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89" name="Rechthoek 88">
                  <a:extLst>
                    <a:ext uri="{FF2B5EF4-FFF2-40B4-BE49-F238E27FC236}">
                      <a16:creationId xmlns:a16="http://schemas.microsoft.com/office/drawing/2014/main" id="{DBB0E681-DD55-41FA-9092-333D12BDB135}"/>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nvGrpSpPr>
              <p:cNvPr id="83" name="Groep 82">
                <a:extLst>
                  <a:ext uri="{FF2B5EF4-FFF2-40B4-BE49-F238E27FC236}">
                    <a16:creationId xmlns:a16="http://schemas.microsoft.com/office/drawing/2014/main" id="{40E68426-7721-47DE-BC22-021CA3A08DB8}"/>
                  </a:ext>
                </a:extLst>
              </p:cNvPr>
              <p:cNvGrpSpPr/>
              <p:nvPr userDrawn="1"/>
            </p:nvGrpSpPr>
            <p:grpSpPr>
              <a:xfrm>
                <a:off x="-3257053" y="3276580"/>
                <a:ext cx="182309" cy="163794"/>
                <a:chOff x="12832541" y="3162395"/>
                <a:chExt cx="219532" cy="197236"/>
              </a:xfrm>
            </p:grpSpPr>
            <p:sp>
              <p:nvSpPr>
                <p:cNvPr id="84" name="Rechthoek 83">
                  <a:extLst>
                    <a:ext uri="{FF2B5EF4-FFF2-40B4-BE49-F238E27FC236}">
                      <a16:creationId xmlns:a16="http://schemas.microsoft.com/office/drawing/2014/main" id="{47BA3022-C446-41C8-9D50-A9030F6290A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85" name="Rechthoek 84">
                  <a:extLst>
                    <a:ext uri="{FF2B5EF4-FFF2-40B4-BE49-F238E27FC236}">
                      <a16:creationId xmlns:a16="http://schemas.microsoft.com/office/drawing/2014/main" id="{2EF51C9A-7D34-43A7-89AC-3321F1F72F63}"/>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86" name="Rechthoek 85">
                  <a:extLst>
                    <a:ext uri="{FF2B5EF4-FFF2-40B4-BE49-F238E27FC236}">
                      <a16:creationId xmlns:a16="http://schemas.microsoft.com/office/drawing/2014/main" id="{DCEA9B2B-0933-44AD-8509-CF6CF4288C21}"/>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grpSp>
          <p:nvGrpSpPr>
            <p:cNvPr id="73" name="ICOON_info">
              <a:extLst>
                <a:ext uri="{FF2B5EF4-FFF2-40B4-BE49-F238E27FC236}">
                  <a16:creationId xmlns:a16="http://schemas.microsoft.com/office/drawing/2014/main" id="{087F6341-7AC8-469B-9F27-72674E9CBB4B}"/>
                </a:ext>
              </a:extLst>
            </p:cNvPr>
            <p:cNvGrpSpPr/>
            <p:nvPr userDrawn="1"/>
          </p:nvGrpSpPr>
          <p:grpSpPr>
            <a:xfrm>
              <a:off x="-376736" y="5307660"/>
              <a:ext cx="283685" cy="283685"/>
              <a:chOff x="-510741" y="5913713"/>
              <a:chExt cx="267555" cy="267555"/>
            </a:xfrm>
          </p:grpSpPr>
          <p:sp>
            <p:nvSpPr>
              <p:cNvPr id="74" name="Ovaal 73">
                <a:extLst>
                  <a:ext uri="{FF2B5EF4-FFF2-40B4-BE49-F238E27FC236}">
                    <a16:creationId xmlns:a16="http://schemas.microsoft.com/office/drawing/2014/main" id="{A1EA581E-B1A0-46BD-A4A6-E2157D6BDC9C}"/>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75" name="Graphic 163" descr="Informatie">
                <a:extLst>
                  <a:ext uri="{FF2B5EF4-FFF2-40B4-BE49-F238E27FC236}">
                    <a16:creationId xmlns:a16="http://schemas.microsoft.com/office/drawing/2014/main" id="{742D024C-6C16-49A7-8C34-ACF3A9164518}"/>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
        <p:nvSpPr>
          <p:cNvPr id="129" name="Tijdelijke aanduiding voor tekst 4">
            <a:extLst>
              <a:ext uri="{FF2B5EF4-FFF2-40B4-BE49-F238E27FC236}">
                <a16:creationId xmlns:a16="http://schemas.microsoft.com/office/drawing/2014/main" id="{C583E3B2-646D-41A2-A7FC-A9DECAC56462}"/>
              </a:ext>
            </a:extLst>
          </p:cNvPr>
          <p:cNvSpPr>
            <a:spLocks noGrp="1"/>
          </p:cNvSpPr>
          <p:nvPr>
            <p:ph type="body" sz="quarter" idx="14" hasCustomPrompt="1"/>
          </p:nvPr>
        </p:nvSpPr>
        <p:spPr>
          <a:xfrm>
            <a:off x="10800970" y="539560"/>
            <a:ext cx="852868" cy="424800"/>
          </a:xfrm>
          <a:prstGeom prst="rect">
            <a:avLst/>
          </a:prstGeom>
          <a:blipFill>
            <a:blip r:embed="rId6" cstate="screen">
              <a:extLst>
                <a:ext uri="{28A0092B-C50C-407E-A947-70E740481C1C}">
                  <a14:useLocalDpi xmlns:a14="http://schemas.microsoft.com/office/drawing/2010/main"/>
                </a:ext>
              </a:extLst>
            </a:blip>
            <a:stretch>
              <a:fillRect r="-86570"/>
            </a:stretch>
          </a:blipFill>
        </p:spPr>
        <p:txBody>
          <a:bodyPr/>
          <a:lstStyle>
            <a:lvl1pPr marL="0" indent="0">
              <a:buNone/>
              <a:defRPr/>
            </a:lvl1pPr>
          </a:lstStyle>
          <a:p>
            <a:pPr lvl="0"/>
            <a:r>
              <a:rPr lang="en-GB" noProof="0"/>
              <a:t> </a:t>
            </a:r>
          </a:p>
        </p:txBody>
      </p:sp>
    </p:spTree>
    <p:extLst>
      <p:ext uri="{BB962C8B-B14F-4D97-AF65-F5344CB8AC3E}">
        <p14:creationId xmlns:p14="http://schemas.microsoft.com/office/powerpoint/2010/main" val="2229390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1000" fill="hold"/>
                                        <p:tgtEl>
                                          <p:spTgt spid="129"/>
                                        </p:tgtEl>
                                        <p:attrNameLst>
                                          <p:attrName>ppt_x</p:attrName>
                                        </p:attrNameLst>
                                      </p:cBhvr>
                                      <p:tavLst>
                                        <p:tav tm="0">
                                          <p:val>
                                            <p:strVal val="#ppt_x"/>
                                          </p:val>
                                        </p:tav>
                                        <p:tav tm="100000">
                                          <p:val>
                                            <p:strVal val="#ppt_x"/>
                                          </p:val>
                                        </p:tav>
                                      </p:tavLst>
                                    </p:anim>
                                    <p:anim calcmode="lin" valueType="num">
                                      <p:cBhvr additive="base">
                                        <p:cTn id="8" dur="1000" fill="hold"/>
                                        <p:tgtEl>
                                          <p:spTgt spid="129"/>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6" presetClass="emph" presetSubtype="0" fill="hold" grpId="0" nodeType="withEffect">
                                  <p:stCondLst>
                                    <p:cond delay="0"/>
                                  </p:stCondLst>
                                  <p:childTnLst>
                                    <p:animScale>
                                      <p:cBhvr>
                                        <p:cTn id="16" dur="5000" fill="hold"/>
                                        <p:tgtEl>
                                          <p:spTgt spid="14"/>
                                        </p:tgtEl>
                                      </p:cBhvr>
                                      <p:by x="103000" y="10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4" grpId="0">
        <p:tmplLst>
          <p:tmpl>
            <p:tnLst>
              <p:par>
                <p:cTn presetID="10" presetClass="entr" presetSubtype="0" fill="hold" nodeType="withEffect">
                  <p:stCondLst>
                    <p:cond delay="15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129" grpId="0" animBg="1">
        <p:tmplLst>
          <p:tmpl>
            <p:tnLst>
              <p:par>
                <p:cTn presetID="2" presetClass="entr" presetSubtype="1" decel="100000" fill="hold" nodeType="afterEffect">
                  <p:stCondLst>
                    <p:cond delay="0"/>
                  </p:stCondLst>
                  <p:childTnLst>
                    <p:set>
                      <p:cBhvr>
                        <p:cTn dur="1" fill="hold">
                          <p:stCondLst>
                            <p:cond delay="0"/>
                          </p:stCondLst>
                        </p:cTn>
                        <p:tgtEl>
                          <p:spTgt spid="129"/>
                        </p:tgtEl>
                        <p:attrNameLst>
                          <p:attrName>style.visibility</p:attrName>
                        </p:attrNameLst>
                      </p:cBhvr>
                      <p:to>
                        <p:strVal val="visible"/>
                      </p:to>
                    </p:set>
                    <p:anim calcmode="lin" valueType="num">
                      <p:cBhvr additive="base">
                        <p:cTn dur="1000" fill="hold"/>
                        <p:tgtEl>
                          <p:spTgt spid="129"/>
                        </p:tgtEl>
                        <p:attrNameLst>
                          <p:attrName>ppt_x</p:attrName>
                        </p:attrNameLst>
                      </p:cBhvr>
                      <p:tavLst>
                        <p:tav tm="0">
                          <p:val>
                            <p:strVal val="#ppt_x"/>
                          </p:val>
                        </p:tav>
                        <p:tav tm="100000">
                          <p:val>
                            <p:strVal val="#ppt_x"/>
                          </p:val>
                        </p:tav>
                      </p:tavLst>
                    </p:anim>
                    <p:anim calcmode="lin" valueType="num">
                      <p:cBhvr additive="base">
                        <p:cTn dur="1000" fill="hold"/>
                        <p:tgtEl>
                          <p:spTgt spid="129"/>
                        </p:tgtEl>
                        <p:attrNameLst>
                          <p:attrName>ppt_y</p:attrName>
                        </p:attrNameLst>
                      </p:cBhvr>
                      <p:tavLst>
                        <p:tav tm="0">
                          <p:val>
                            <p:strVal val="0-#ppt_h/2"/>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DD826C5-0082-44A8-A23D-491166C08D5B}"/>
              </a:ext>
            </a:extLst>
          </p:cNvPr>
          <p:cNvSpPr>
            <a:spLocks noGrp="1"/>
          </p:cNvSpPr>
          <p:nvPr>
            <p:ph type="body" orient="vert" idx="1" hasCustomPrompt="1"/>
          </p:nvPr>
        </p:nvSpPr>
        <p:spPr>
          <a:xfrm>
            <a:off x="535946" y="1477658"/>
            <a:ext cx="10128250" cy="255963"/>
          </a:xfrm>
          <a:prstGeom prst="rect">
            <a:avLst/>
          </a:prstGeom>
        </p:spPr>
        <p:txBody>
          <a:bodyPr vert="horz"/>
          <a:lstStyle>
            <a:lvl1pPr marL="0" indent="0">
              <a:buNone/>
              <a:defRPr baseline="0">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#01</a:t>
            </a:r>
          </a:p>
        </p:txBody>
      </p:sp>
      <p:sp>
        <p:nvSpPr>
          <p:cNvPr id="85" name="Tijdelijke aanduiding voor verticale tekst 2">
            <a:extLst>
              <a:ext uri="{FF2B5EF4-FFF2-40B4-BE49-F238E27FC236}">
                <a16:creationId xmlns:a16="http://schemas.microsoft.com/office/drawing/2014/main" id="{0DA1D415-153F-40BE-9064-A56106E8847B}"/>
              </a:ext>
            </a:extLst>
          </p:cNvPr>
          <p:cNvSpPr>
            <a:spLocks noGrp="1"/>
          </p:cNvSpPr>
          <p:nvPr>
            <p:ph type="body" orient="vert" idx="13" hasCustomPrompt="1"/>
          </p:nvPr>
        </p:nvSpPr>
        <p:spPr>
          <a:xfrm>
            <a:off x="10896786" y="1477658"/>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88" name="Tijdelijke aanduiding voor verticale tekst 2">
            <a:extLst>
              <a:ext uri="{FF2B5EF4-FFF2-40B4-BE49-F238E27FC236}">
                <a16:creationId xmlns:a16="http://schemas.microsoft.com/office/drawing/2014/main" id="{D0951B3B-EB49-4FE8-9B34-DB08AB073CE9}"/>
              </a:ext>
            </a:extLst>
          </p:cNvPr>
          <p:cNvSpPr>
            <a:spLocks noGrp="1"/>
          </p:cNvSpPr>
          <p:nvPr>
            <p:ph type="body" orient="vert" idx="14" hasCustomPrompt="1"/>
          </p:nvPr>
        </p:nvSpPr>
        <p:spPr>
          <a:xfrm>
            <a:off x="535946" y="1958183"/>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#02</a:t>
            </a:r>
          </a:p>
        </p:txBody>
      </p:sp>
      <p:sp>
        <p:nvSpPr>
          <p:cNvPr id="89" name="Tijdelijke aanduiding voor verticale tekst 2">
            <a:extLst>
              <a:ext uri="{FF2B5EF4-FFF2-40B4-BE49-F238E27FC236}">
                <a16:creationId xmlns:a16="http://schemas.microsoft.com/office/drawing/2014/main" id="{2C7D10A6-AEE0-4DA6-83DF-9515D5624422}"/>
              </a:ext>
            </a:extLst>
          </p:cNvPr>
          <p:cNvSpPr>
            <a:spLocks noGrp="1"/>
          </p:cNvSpPr>
          <p:nvPr>
            <p:ph type="body" orient="vert" idx="15" hasCustomPrompt="1"/>
          </p:nvPr>
        </p:nvSpPr>
        <p:spPr>
          <a:xfrm>
            <a:off x="10896786" y="1958183"/>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90" name="Tijdelijke aanduiding voor verticale tekst 2">
            <a:extLst>
              <a:ext uri="{FF2B5EF4-FFF2-40B4-BE49-F238E27FC236}">
                <a16:creationId xmlns:a16="http://schemas.microsoft.com/office/drawing/2014/main" id="{18DAC280-E784-4088-9C57-E02E2629DE2A}"/>
              </a:ext>
            </a:extLst>
          </p:cNvPr>
          <p:cNvSpPr>
            <a:spLocks noGrp="1"/>
          </p:cNvSpPr>
          <p:nvPr>
            <p:ph type="body" orient="vert" idx="16" hasCustomPrompt="1"/>
          </p:nvPr>
        </p:nvSpPr>
        <p:spPr>
          <a:xfrm>
            <a:off x="535946" y="2438708"/>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#03</a:t>
            </a:r>
          </a:p>
        </p:txBody>
      </p:sp>
      <p:sp>
        <p:nvSpPr>
          <p:cNvPr id="91" name="Tijdelijke aanduiding voor verticale tekst 2">
            <a:extLst>
              <a:ext uri="{FF2B5EF4-FFF2-40B4-BE49-F238E27FC236}">
                <a16:creationId xmlns:a16="http://schemas.microsoft.com/office/drawing/2014/main" id="{B986DA40-0935-41DE-B97A-D50D3E755BFA}"/>
              </a:ext>
            </a:extLst>
          </p:cNvPr>
          <p:cNvSpPr>
            <a:spLocks noGrp="1"/>
          </p:cNvSpPr>
          <p:nvPr>
            <p:ph type="body" orient="vert" idx="17" hasCustomPrompt="1"/>
          </p:nvPr>
        </p:nvSpPr>
        <p:spPr>
          <a:xfrm>
            <a:off x="10896786" y="2438708"/>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92" name="Tijdelijke aanduiding voor verticale tekst 2">
            <a:extLst>
              <a:ext uri="{FF2B5EF4-FFF2-40B4-BE49-F238E27FC236}">
                <a16:creationId xmlns:a16="http://schemas.microsoft.com/office/drawing/2014/main" id="{83CFBCD8-D192-480A-AA46-6649A76BA340}"/>
              </a:ext>
            </a:extLst>
          </p:cNvPr>
          <p:cNvSpPr>
            <a:spLocks noGrp="1"/>
          </p:cNvSpPr>
          <p:nvPr>
            <p:ph type="body" orient="vert" idx="18" hasCustomPrompt="1"/>
          </p:nvPr>
        </p:nvSpPr>
        <p:spPr>
          <a:xfrm>
            <a:off x="535946" y="2919233"/>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#04</a:t>
            </a:r>
          </a:p>
        </p:txBody>
      </p:sp>
      <p:sp>
        <p:nvSpPr>
          <p:cNvPr id="93" name="Tijdelijke aanduiding voor verticale tekst 2">
            <a:extLst>
              <a:ext uri="{FF2B5EF4-FFF2-40B4-BE49-F238E27FC236}">
                <a16:creationId xmlns:a16="http://schemas.microsoft.com/office/drawing/2014/main" id="{DA2DFDCC-C379-41F4-9CCC-1CB26C3AB3D6}"/>
              </a:ext>
            </a:extLst>
          </p:cNvPr>
          <p:cNvSpPr>
            <a:spLocks noGrp="1"/>
          </p:cNvSpPr>
          <p:nvPr>
            <p:ph type="body" orient="vert" idx="19" hasCustomPrompt="1"/>
          </p:nvPr>
        </p:nvSpPr>
        <p:spPr>
          <a:xfrm>
            <a:off x="10896786" y="2919233"/>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94" name="Tijdelijke aanduiding voor verticale tekst 2">
            <a:extLst>
              <a:ext uri="{FF2B5EF4-FFF2-40B4-BE49-F238E27FC236}">
                <a16:creationId xmlns:a16="http://schemas.microsoft.com/office/drawing/2014/main" id="{588D8C90-0A5B-4395-A9AA-EF259A3DBB96}"/>
              </a:ext>
            </a:extLst>
          </p:cNvPr>
          <p:cNvSpPr>
            <a:spLocks noGrp="1"/>
          </p:cNvSpPr>
          <p:nvPr>
            <p:ph type="body" orient="vert" idx="20" hasCustomPrompt="1"/>
          </p:nvPr>
        </p:nvSpPr>
        <p:spPr>
          <a:xfrm>
            <a:off x="535946" y="3399758"/>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#05</a:t>
            </a:r>
          </a:p>
        </p:txBody>
      </p:sp>
      <p:sp>
        <p:nvSpPr>
          <p:cNvPr id="95" name="Tijdelijke aanduiding voor verticale tekst 2">
            <a:extLst>
              <a:ext uri="{FF2B5EF4-FFF2-40B4-BE49-F238E27FC236}">
                <a16:creationId xmlns:a16="http://schemas.microsoft.com/office/drawing/2014/main" id="{C75388E7-AB3F-441B-A1CC-610F5961784D}"/>
              </a:ext>
            </a:extLst>
          </p:cNvPr>
          <p:cNvSpPr>
            <a:spLocks noGrp="1"/>
          </p:cNvSpPr>
          <p:nvPr>
            <p:ph type="body" orient="vert" idx="21" hasCustomPrompt="1"/>
          </p:nvPr>
        </p:nvSpPr>
        <p:spPr>
          <a:xfrm>
            <a:off x="10896786" y="3399758"/>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96" name="Tijdelijke aanduiding voor verticale tekst 2">
            <a:extLst>
              <a:ext uri="{FF2B5EF4-FFF2-40B4-BE49-F238E27FC236}">
                <a16:creationId xmlns:a16="http://schemas.microsoft.com/office/drawing/2014/main" id="{EC966C79-59B5-4BC4-A962-1AB1857145BF}"/>
              </a:ext>
            </a:extLst>
          </p:cNvPr>
          <p:cNvSpPr>
            <a:spLocks noGrp="1"/>
          </p:cNvSpPr>
          <p:nvPr>
            <p:ph type="body" orient="vert" idx="22" hasCustomPrompt="1"/>
          </p:nvPr>
        </p:nvSpPr>
        <p:spPr>
          <a:xfrm>
            <a:off x="535946" y="3880283"/>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#06</a:t>
            </a:r>
          </a:p>
        </p:txBody>
      </p:sp>
      <p:sp>
        <p:nvSpPr>
          <p:cNvPr id="97" name="Tijdelijke aanduiding voor verticale tekst 2">
            <a:extLst>
              <a:ext uri="{FF2B5EF4-FFF2-40B4-BE49-F238E27FC236}">
                <a16:creationId xmlns:a16="http://schemas.microsoft.com/office/drawing/2014/main" id="{958E414C-82E3-4912-8030-FF6F8DEE972A}"/>
              </a:ext>
            </a:extLst>
          </p:cNvPr>
          <p:cNvSpPr>
            <a:spLocks noGrp="1"/>
          </p:cNvSpPr>
          <p:nvPr>
            <p:ph type="body" orient="vert" idx="23" hasCustomPrompt="1"/>
          </p:nvPr>
        </p:nvSpPr>
        <p:spPr>
          <a:xfrm>
            <a:off x="10896786" y="3880283"/>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98" name="Tijdelijke aanduiding voor verticale tekst 2">
            <a:extLst>
              <a:ext uri="{FF2B5EF4-FFF2-40B4-BE49-F238E27FC236}">
                <a16:creationId xmlns:a16="http://schemas.microsoft.com/office/drawing/2014/main" id="{FBE5B798-1F26-4FD4-824C-68F53824D09C}"/>
              </a:ext>
            </a:extLst>
          </p:cNvPr>
          <p:cNvSpPr>
            <a:spLocks noGrp="1"/>
          </p:cNvSpPr>
          <p:nvPr>
            <p:ph type="body" orient="vert" idx="24" hasCustomPrompt="1"/>
          </p:nvPr>
        </p:nvSpPr>
        <p:spPr>
          <a:xfrm>
            <a:off x="535946" y="4360808"/>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#07</a:t>
            </a:r>
          </a:p>
        </p:txBody>
      </p:sp>
      <p:sp>
        <p:nvSpPr>
          <p:cNvPr id="99" name="Tijdelijke aanduiding voor verticale tekst 2">
            <a:extLst>
              <a:ext uri="{FF2B5EF4-FFF2-40B4-BE49-F238E27FC236}">
                <a16:creationId xmlns:a16="http://schemas.microsoft.com/office/drawing/2014/main" id="{C1391D05-CB09-427D-A9EF-55D520B8944F}"/>
              </a:ext>
            </a:extLst>
          </p:cNvPr>
          <p:cNvSpPr>
            <a:spLocks noGrp="1"/>
          </p:cNvSpPr>
          <p:nvPr>
            <p:ph type="body" orient="vert" idx="25" hasCustomPrompt="1"/>
          </p:nvPr>
        </p:nvSpPr>
        <p:spPr>
          <a:xfrm>
            <a:off x="10896786" y="4360808"/>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100" name="Tijdelijke aanduiding voor verticale tekst 2">
            <a:extLst>
              <a:ext uri="{FF2B5EF4-FFF2-40B4-BE49-F238E27FC236}">
                <a16:creationId xmlns:a16="http://schemas.microsoft.com/office/drawing/2014/main" id="{F65974CE-337E-4126-BE57-38A87F24E048}"/>
              </a:ext>
            </a:extLst>
          </p:cNvPr>
          <p:cNvSpPr>
            <a:spLocks noGrp="1"/>
          </p:cNvSpPr>
          <p:nvPr>
            <p:ph type="body" orient="vert" idx="26" hasCustomPrompt="1"/>
          </p:nvPr>
        </p:nvSpPr>
        <p:spPr>
          <a:xfrm>
            <a:off x="535946" y="4841333"/>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#08</a:t>
            </a:r>
          </a:p>
        </p:txBody>
      </p:sp>
      <p:sp>
        <p:nvSpPr>
          <p:cNvPr id="101" name="Tijdelijke aanduiding voor verticale tekst 2">
            <a:extLst>
              <a:ext uri="{FF2B5EF4-FFF2-40B4-BE49-F238E27FC236}">
                <a16:creationId xmlns:a16="http://schemas.microsoft.com/office/drawing/2014/main" id="{60DE473B-5D35-4E4E-B787-D88E04CFF560}"/>
              </a:ext>
            </a:extLst>
          </p:cNvPr>
          <p:cNvSpPr>
            <a:spLocks noGrp="1"/>
          </p:cNvSpPr>
          <p:nvPr>
            <p:ph type="body" orient="vert" idx="27" hasCustomPrompt="1"/>
          </p:nvPr>
        </p:nvSpPr>
        <p:spPr>
          <a:xfrm>
            <a:off x="10896786" y="4841333"/>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111" name="Streep">
            <a:extLst>
              <a:ext uri="{FF2B5EF4-FFF2-40B4-BE49-F238E27FC236}">
                <a16:creationId xmlns:a16="http://schemas.microsoft.com/office/drawing/2014/main" id="{A428ECF1-62B2-4A0D-B376-F038C450B067}"/>
              </a:ext>
            </a:extLst>
          </p:cNvPr>
          <p:cNvSpPr>
            <a:spLocks noGrp="1"/>
          </p:cNvSpPr>
          <p:nvPr>
            <p:ph type="body" orient="vert" idx="28" hasCustomPrompt="1"/>
          </p:nvPr>
        </p:nvSpPr>
        <p:spPr>
          <a:xfrm>
            <a:off x="535946" y="1730530"/>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2" name="Streep">
            <a:extLst>
              <a:ext uri="{FF2B5EF4-FFF2-40B4-BE49-F238E27FC236}">
                <a16:creationId xmlns:a16="http://schemas.microsoft.com/office/drawing/2014/main" id="{0C76C1EF-583D-4201-B65F-665A680F49C0}"/>
              </a:ext>
            </a:extLst>
          </p:cNvPr>
          <p:cNvSpPr>
            <a:spLocks noGrp="1"/>
          </p:cNvSpPr>
          <p:nvPr>
            <p:ph type="body" orient="vert" idx="29" hasCustomPrompt="1"/>
          </p:nvPr>
        </p:nvSpPr>
        <p:spPr>
          <a:xfrm>
            <a:off x="535946" y="2211161"/>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3" name="Streep">
            <a:extLst>
              <a:ext uri="{FF2B5EF4-FFF2-40B4-BE49-F238E27FC236}">
                <a16:creationId xmlns:a16="http://schemas.microsoft.com/office/drawing/2014/main" id="{C2BF5C7A-B3BD-42F1-B5B7-E2894FB3C732}"/>
              </a:ext>
            </a:extLst>
          </p:cNvPr>
          <p:cNvSpPr>
            <a:spLocks noGrp="1"/>
          </p:cNvSpPr>
          <p:nvPr>
            <p:ph type="body" orient="vert" idx="30" hasCustomPrompt="1"/>
          </p:nvPr>
        </p:nvSpPr>
        <p:spPr>
          <a:xfrm>
            <a:off x="535946" y="2691792"/>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4" name="Streep">
            <a:extLst>
              <a:ext uri="{FF2B5EF4-FFF2-40B4-BE49-F238E27FC236}">
                <a16:creationId xmlns:a16="http://schemas.microsoft.com/office/drawing/2014/main" id="{958E363C-4C49-440D-A484-4F44317BAB44}"/>
              </a:ext>
            </a:extLst>
          </p:cNvPr>
          <p:cNvSpPr>
            <a:spLocks noGrp="1"/>
          </p:cNvSpPr>
          <p:nvPr>
            <p:ph type="body" orient="vert" idx="31" hasCustomPrompt="1"/>
          </p:nvPr>
        </p:nvSpPr>
        <p:spPr>
          <a:xfrm>
            <a:off x="535946" y="3172423"/>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5" name="Streep">
            <a:extLst>
              <a:ext uri="{FF2B5EF4-FFF2-40B4-BE49-F238E27FC236}">
                <a16:creationId xmlns:a16="http://schemas.microsoft.com/office/drawing/2014/main" id="{20AC3F60-7FDB-4087-93AE-22B656B2345E}"/>
              </a:ext>
            </a:extLst>
          </p:cNvPr>
          <p:cNvSpPr>
            <a:spLocks noGrp="1"/>
          </p:cNvSpPr>
          <p:nvPr>
            <p:ph type="body" orient="vert" idx="32" hasCustomPrompt="1"/>
          </p:nvPr>
        </p:nvSpPr>
        <p:spPr>
          <a:xfrm>
            <a:off x="535946" y="3653054"/>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6" name="Streep">
            <a:extLst>
              <a:ext uri="{FF2B5EF4-FFF2-40B4-BE49-F238E27FC236}">
                <a16:creationId xmlns:a16="http://schemas.microsoft.com/office/drawing/2014/main" id="{0B6F92B7-A0F9-4E57-B3C5-D812D10901F7}"/>
              </a:ext>
            </a:extLst>
          </p:cNvPr>
          <p:cNvSpPr>
            <a:spLocks noGrp="1"/>
          </p:cNvSpPr>
          <p:nvPr>
            <p:ph type="body" orient="vert" idx="33" hasCustomPrompt="1"/>
          </p:nvPr>
        </p:nvSpPr>
        <p:spPr>
          <a:xfrm>
            <a:off x="535946" y="4133685"/>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7" name="Streep">
            <a:extLst>
              <a:ext uri="{FF2B5EF4-FFF2-40B4-BE49-F238E27FC236}">
                <a16:creationId xmlns:a16="http://schemas.microsoft.com/office/drawing/2014/main" id="{AE4A6C89-5BBE-4F9E-938C-D63DFD2D5361}"/>
              </a:ext>
            </a:extLst>
          </p:cNvPr>
          <p:cNvSpPr>
            <a:spLocks noGrp="1"/>
          </p:cNvSpPr>
          <p:nvPr>
            <p:ph type="body" orient="vert" idx="34" hasCustomPrompt="1"/>
          </p:nvPr>
        </p:nvSpPr>
        <p:spPr>
          <a:xfrm>
            <a:off x="535946" y="4614316"/>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8" name="Streep">
            <a:extLst>
              <a:ext uri="{FF2B5EF4-FFF2-40B4-BE49-F238E27FC236}">
                <a16:creationId xmlns:a16="http://schemas.microsoft.com/office/drawing/2014/main" id="{2BFA7420-F568-4EF9-8417-6B9350AE11FF}"/>
              </a:ext>
            </a:extLst>
          </p:cNvPr>
          <p:cNvSpPr>
            <a:spLocks noGrp="1"/>
          </p:cNvSpPr>
          <p:nvPr>
            <p:ph type="body" orient="vert" idx="35" hasCustomPrompt="1"/>
          </p:nvPr>
        </p:nvSpPr>
        <p:spPr>
          <a:xfrm>
            <a:off x="535946" y="5094947"/>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5" name="Tijdelijke aanduiding voor dianummer 4">
            <a:extLst>
              <a:ext uri="{FF2B5EF4-FFF2-40B4-BE49-F238E27FC236}">
                <a16:creationId xmlns:a16="http://schemas.microsoft.com/office/drawing/2014/main" id="{4304303B-130A-466C-90A2-ED141906BE93}"/>
              </a:ext>
            </a:extLst>
          </p:cNvPr>
          <p:cNvSpPr>
            <a:spLocks noGrp="1"/>
          </p:cNvSpPr>
          <p:nvPr>
            <p:ph type="sldNum" sz="quarter" idx="37"/>
          </p:nvPr>
        </p:nvSpPr>
        <p:spPr>
          <a:xfrm>
            <a:off x="540000" y="6361490"/>
            <a:ext cx="212470" cy="212470"/>
          </a:xfrm>
          <a:prstGeom prst="rect">
            <a:avLst/>
          </a:prstGeom>
        </p:spPr>
        <p:txBody>
          <a:bodyPr/>
          <a:lstStyle>
            <a:lvl1pPr>
              <a:defRPr>
                <a:solidFill>
                  <a:schemeClr val="tx1"/>
                </a:solidFill>
                <a:latin typeface="+mn-lt"/>
              </a:defRPr>
            </a:lvl1pPr>
          </a:lstStyle>
          <a:p>
            <a:fld id="{23D2BB9B-B463-4028-B950-91DDC3FACFD9}" type="slidenum">
              <a:rPr lang="en-GB" smtClean="0"/>
              <a:pPr/>
              <a:t>‹#›</a:t>
            </a:fld>
            <a:endParaRPr lang="en-GB"/>
          </a:p>
        </p:txBody>
      </p:sp>
      <p:sp>
        <p:nvSpPr>
          <p:cNvPr id="125" name="Tijdelijke aanduiding voor verticale tekst 2">
            <a:extLst>
              <a:ext uri="{FF2B5EF4-FFF2-40B4-BE49-F238E27FC236}">
                <a16:creationId xmlns:a16="http://schemas.microsoft.com/office/drawing/2014/main" id="{CCBBBF14-0F05-48D4-8136-9B47CCBBCA27}"/>
              </a:ext>
            </a:extLst>
          </p:cNvPr>
          <p:cNvSpPr>
            <a:spLocks noGrp="1"/>
          </p:cNvSpPr>
          <p:nvPr>
            <p:ph type="body" orient="vert" idx="39" hasCustomPrompt="1"/>
          </p:nvPr>
        </p:nvSpPr>
        <p:spPr>
          <a:xfrm>
            <a:off x="535946" y="5321858"/>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#09</a:t>
            </a:r>
          </a:p>
        </p:txBody>
      </p:sp>
      <p:sp>
        <p:nvSpPr>
          <p:cNvPr id="126" name="Tijdelijke aanduiding voor verticale tekst 2">
            <a:extLst>
              <a:ext uri="{FF2B5EF4-FFF2-40B4-BE49-F238E27FC236}">
                <a16:creationId xmlns:a16="http://schemas.microsoft.com/office/drawing/2014/main" id="{7E56EC9D-FDC7-4A0B-9411-71C8E9A46E92}"/>
              </a:ext>
            </a:extLst>
          </p:cNvPr>
          <p:cNvSpPr>
            <a:spLocks noGrp="1"/>
          </p:cNvSpPr>
          <p:nvPr>
            <p:ph type="body" orient="vert" idx="40" hasCustomPrompt="1"/>
          </p:nvPr>
        </p:nvSpPr>
        <p:spPr>
          <a:xfrm>
            <a:off x="10896786" y="5321858"/>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127" name="Streep">
            <a:extLst>
              <a:ext uri="{FF2B5EF4-FFF2-40B4-BE49-F238E27FC236}">
                <a16:creationId xmlns:a16="http://schemas.microsoft.com/office/drawing/2014/main" id="{3C05DC15-4131-4F84-A878-2C4E707BC31D}"/>
              </a:ext>
            </a:extLst>
          </p:cNvPr>
          <p:cNvSpPr>
            <a:spLocks noGrp="1"/>
          </p:cNvSpPr>
          <p:nvPr>
            <p:ph type="body" orient="vert" idx="41" hasCustomPrompt="1"/>
          </p:nvPr>
        </p:nvSpPr>
        <p:spPr>
          <a:xfrm>
            <a:off x="535946" y="5575578"/>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28" name="Tijdelijke aanduiding voor verticale tekst 2">
            <a:extLst>
              <a:ext uri="{FF2B5EF4-FFF2-40B4-BE49-F238E27FC236}">
                <a16:creationId xmlns:a16="http://schemas.microsoft.com/office/drawing/2014/main" id="{0AE0E8BD-6D37-4F1C-A628-D09C6CC0E49E}"/>
              </a:ext>
            </a:extLst>
          </p:cNvPr>
          <p:cNvSpPr>
            <a:spLocks noGrp="1"/>
          </p:cNvSpPr>
          <p:nvPr>
            <p:ph type="body" orient="vert" idx="42" hasCustomPrompt="1"/>
          </p:nvPr>
        </p:nvSpPr>
        <p:spPr>
          <a:xfrm>
            <a:off x="535946" y="5802386"/>
            <a:ext cx="10128250" cy="255963"/>
          </a:xfrm>
          <a:prstGeom prst="rect">
            <a:avLst/>
          </a:prstGeom>
        </p:spPr>
        <p:txBody>
          <a:bodyPr vert="horz"/>
          <a:lstStyle>
            <a:lvl1pPr marL="0" indent="0">
              <a:buNone/>
              <a:defRPr>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Chapter #10</a:t>
            </a:r>
          </a:p>
        </p:txBody>
      </p:sp>
      <p:sp>
        <p:nvSpPr>
          <p:cNvPr id="129" name="Tijdelijke aanduiding voor verticale tekst 2">
            <a:extLst>
              <a:ext uri="{FF2B5EF4-FFF2-40B4-BE49-F238E27FC236}">
                <a16:creationId xmlns:a16="http://schemas.microsoft.com/office/drawing/2014/main" id="{CBE6E88E-6205-4F1D-A18B-42A3C0720278}"/>
              </a:ext>
            </a:extLst>
          </p:cNvPr>
          <p:cNvSpPr>
            <a:spLocks noGrp="1"/>
          </p:cNvSpPr>
          <p:nvPr>
            <p:ph type="body" orient="vert" idx="43" hasCustomPrompt="1"/>
          </p:nvPr>
        </p:nvSpPr>
        <p:spPr>
          <a:xfrm>
            <a:off x="10896786" y="5802386"/>
            <a:ext cx="755649" cy="255963"/>
          </a:xfrm>
          <a:prstGeom prst="rect">
            <a:avLst/>
          </a:prstGeom>
        </p:spPr>
        <p:txBody>
          <a:bodyPr vert="horz"/>
          <a:lstStyle>
            <a:lvl1pPr marL="0" indent="0" algn="r">
              <a:buNone/>
              <a:defRPr sz="1400" b="1">
                <a:solidFill>
                  <a:schemeClr val="tx1"/>
                </a:solidFill>
                <a:latin typeface="+mn-lt"/>
              </a:defRPr>
            </a:lvl1pPr>
            <a:lvl2pPr>
              <a:defRPr/>
            </a:lvl2pPr>
            <a:lvl3pPr>
              <a:defRPr/>
            </a:lvl3pPr>
            <a:lvl4pPr>
              <a:defRPr/>
            </a:lvl4pPr>
            <a:lvl5pPr>
              <a:defRPr/>
            </a:lvl5pPr>
            <a:lvl6pPr>
              <a:defRPr/>
            </a:lvl6pPr>
            <a:lvl7pPr>
              <a:defRPr/>
            </a:lvl7pPr>
            <a:lvl8pPr>
              <a:defRPr/>
            </a:lvl8pPr>
            <a:lvl9pPr>
              <a:defRPr/>
            </a:lvl9pPr>
          </a:lstStyle>
          <a:p>
            <a:pPr lvl="0"/>
            <a:r>
              <a:rPr lang="en-GB" noProof="0"/>
              <a:t>&lt;nr.&gt;</a:t>
            </a:r>
          </a:p>
        </p:txBody>
      </p:sp>
      <p:sp>
        <p:nvSpPr>
          <p:cNvPr id="130" name="Streep">
            <a:extLst>
              <a:ext uri="{FF2B5EF4-FFF2-40B4-BE49-F238E27FC236}">
                <a16:creationId xmlns:a16="http://schemas.microsoft.com/office/drawing/2014/main" id="{C0F51574-7FD9-4553-AD58-DC5CD9EA5DB3}"/>
              </a:ext>
            </a:extLst>
          </p:cNvPr>
          <p:cNvSpPr>
            <a:spLocks noGrp="1"/>
          </p:cNvSpPr>
          <p:nvPr>
            <p:ph type="body" orient="vert" idx="44" hasCustomPrompt="1"/>
          </p:nvPr>
        </p:nvSpPr>
        <p:spPr>
          <a:xfrm>
            <a:off x="535946" y="6056212"/>
            <a:ext cx="11113200" cy="7200"/>
          </a:xfrm>
          <a:prstGeom prst="rect">
            <a:avLst/>
          </a:prstGeom>
          <a:solidFill>
            <a:schemeClr val="bg1"/>
          </a:solidFill>
          <a:ln>
            <a:solidFill>
              <a:schemeClr val="accent6"/>
            </a:solidFill>
          </a:ln>
        </p:spPr>
        <p:txBody>
          <a:bodyPr vert="horz"/>
          <a:lstStyle>
            <a:lvl1pPr marL="0" indent="0">
              <a:buNone/>
              <a:defRPr>
                <a:latin typeface="+mn-lt"/>
              </a:defRPr>
            </a:lvl1pPr>
            <a:lvl2pPr>
              <a:defRPr/>
            </a:lvl2pPr>
            <a:lvl3pPr>
              <a:defRPr/>
            </a:lvl3pPr>
            <a:lvl4pPr>
              <a:defRPr/>
            </a:lvl4pPr>
            <a:lvl5pPr>
              <a:defRPr/>
            </a:lvl5pPr>
          </a:lstStyle>
          <a:p>
            <a:pPr lvl="0"/>
            <a:r>
              <a:rPr lang="en-GB"/>
              <a:t> </a:t>
            </a:r>
          </a:p>
        </p:txBody>
      </p:sp>
      <p:sp>
        <p:nvSpPr>
          <p:cNvPr id="119" name="Tekstvak 118">
            <a:extLst>
              <a:ext uri="{FF2B5EF4-FFF2-40B4-BE49-F238E27FC236}">
                <a16:creationId xmlns:a16="http://schemas.microsoft.com/office/drawing/2014/main" id="{04654228-FB8A-48B4-B6E6-1935F55B2CD8}"/>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a:solidFill>
                  <a:schemeClr val="tx2"/>
                </a:solidFill>
                <a:latin typeface="Fedra Sans Std Book" panose="020B0403040000020004" pitchFamily="34" charset="0"/>
                <a:ea typeface="Fedra Sans Std Book" panose="020B0403040000020004" pitchFamily="34" charset="0"/>
              </a:rPr>
              <a:t>Index</a:t>
            </a:r>
          </a:p>
        </p:txBody>
      </p:sp>
      <p:sp>
        <p:nvSpPr>
          <p:cNvPr id="6" name="Titel 5">
            <a:extLst>
              <a:ext uri="{FF2B5EF4-FFF2-40B4-BE49-F238E27FC236}">
                <a16:creationId xmlns:a16="http://schemas.microsoft.com/office/drawing/2014/main" id="{74D83541-DBB2-4D04-A771-AC7827324B74}"/>
              </a:ext>
            </a:extLst>
          </p:cNvPr>
          <p:cNvSpPr>
            <a:spLocks noGrp="1"/>
          </p:cNvSpPr>
          <p:nvPr>
            <p:ph type="title" hasCustomPrompt="1"/>
          </p:nvPr>
        </p:nvSpPr>
        <p:spPr/>
        <p:txBody>
          <a:bodyPr/>
          <a:lstStyle>
            <a:lvl1pPr>
              <a:defRPr/>
            </a:lvl1pPr>
          </a:lstStyle>
          <a:p>
            <a:r>
              <a:rPr lang="en-GB"/>
              <a:t>Content </a:t>
            </a:r>
          </a:p>
        </p:txBody>
      </p:sp>
    </p:spTree>
    <p:extLst>
      <p:ext uri="{BB962C8B-B14F-4D97-AF65-F5344CB8AC3E}">
        <p14:creationId xmlns:p14="http://schemas.microsoft.com/office/powerpoint/2010/main" val="2248603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outVertical)">
                                      <p:cBhvr>
                                        <p:cTn id="7" dur="1000"/>
                                        <p:tgtEl>
                                          <p:spTgt spid="11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5">
                                            <p:txEl>
                                              <p:pRg st="0" end="0"/>
                                            </p:txEl>
                                          </p:spTgt>
                                        </p:tgtEl>
                                        <p:attrNameLst>
                                          <p:attrName>style.visibility</p:attrName>
                                        </p:attrNameLst>
                                      </p:cBhvr>
                                      <p:to>
                                        <p:strVal val="visible"/>
                                      </p:to>
                                    </p:set>
                                    <p:animEffect transition="in" filter="fade">
                                      <p:cBhvr>
                                        <p:cTn id="13" dur="500"/>
                                        <p:tgtEl>
                                          <p:spTgt spid="85">
                                            <p:txEl>
                                              <p:pRg st="0" end="0"/>
                                            </p:txEl>
                                          </p:spTgt>
                                        </p:tgtEl>
                                      </p:cBhvr>
                                    </p:animEffect>
                                  </p:childTnLst>
                                </p:cTn>
                              </p:par>
                              <p:par>
                                <p:cTn id="14" presetID="16" presetClass="entr" presetSubtype="37" fill="hold" grpId="0" nodeType="withEffect">
                                  <p:stCondLst>
                                    <p:cond delay="250"/>
                                  </p:stCondLst>
                                  <p:childTnLst>
                                    <p:set>
                                      <p:cBhvr>
                                        <p:cTn id="15" dur="1" fill="hold">
                                          <p:stCondLst>
                                            <p:cond delay="0"/>
                                          </p:stCondLst>
                                        </p:cTn>
                                        <p:tgtEl>
                                          <p:spTgt spid="112"/>
                                        </p:tgtEl>
                                        <p:attrNameLst>
                                          <p:attrName>style.visibility</p:attrName>
                                        </p:attrNameLst>
                                      </p:cBhvr>
                                      <p:to>
                                        <p:strVal val="visible"/>
                                      </p:to>
                                    </p:set>
                                    <p:animEffect transition="in" filter="barn(outVertical)">
                                      <p:cBhvr>
                                        <p:cTn id="16" dur="1000"/>
                                        <p:tgtEl>
                                          <p:spTgt spid="112"/>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88">
                                            <p:txEl>
                                              <p:pRg st="0" end="0"/>
                                            </p:txEl>
                                          </p:spTgt>
                                        </p:tgtEl>
                                        <p:attrNameLst>
                                          <p:attrName>style.visibility</p:attrName>
                                        </p:attrNameLst>
                                      </p:cBhvr>
                                      <p:to>
                                        <p:strVal val="visible"/>
                                      </p:to>
                                    </p:set>
                                    <p:animEffect transition="in" filter="fade">
                                      <p:cBhvr>
                                        <p:cTn id="19" dur="500"/>
                                        <p:tgtEl>
                                          <p:spTgt spid="88">
                                            <p:txEl>
                                              <p:pRg st="0" end="0"/>
                                            </p:txEl>
                                          </p:spTgt>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89">
                                            <p:txEl>
                                              <p:pRg st="0" end="0"/>
                                            </p:txEl>
                                          </p:spTgt>
                                        </p:tgtEl>
                                        <p:attrNameLst>
                                          <p:attrName>style.visibility</p:attrName>
                                        </p:attrNameLst>
                                      </p:cBhvr>
                                      <p:to>
                                        <p:strVal val="visible"/>
                                      </p:to>
                                    </p:set>
                                    <p:animEffect transition="in" filter="fade">
                                      <p:cBhvr>
                                        <p:cTn id="22" dur="500"/>
                                        <p:tgtEl>
                                          <p:spTgt spid="89">
                                            <p:txEl>
                                              <p:pRg st="0" end="0"/>
                                            </p:txEl>
                                          </p:spTgt>
                                        </p:tgtEl>
                                      </p:cBhvr>
                                    </p:animEffect>
                                  </p:childTnLst>
                                </p:cTn>
                              </p:par>
                              <p:par>
                                <p:cTn id="23" presetID="16" presetClass="entr" presetSubtype="37" fill="hold" grpId="0" nodeType="withEffect">
                                  <p:stCondLst>
                                    <p:cond delay="500"/>
                                  </p:stCondLst>
                                  <p:childTnLst>
                                    <p:set>
                                      <p:cBhvr>
                                        <p:cTn id="24" dur="1" fill="hold">
                                          <p:stCondLst>
                                            <p:cond delay="0"/>
                                          </p:stCondLst>
                                        </p:cTn>
                                        <p:tgtEl>
                                          <p:spTgt spid="113"/>
                                        </p:tgtEl>
                                        <p:attrNameLst>
                                          <p:attrName>style.visibility</p:attrName>
                                        </p:attrNameLst>
                                      </p:cBhvr>
                                      <p:to>
                                        <p:strVal val="visible"/>
                                      </p:to>
                                    </p:set>
                                    <p:animEffect transition="in" filter="barn(outVertical)">
                                      <p:cBhvr>
                                        <p:cTn id="25" dur="1000"/>
                                        <p:tgtEl>
                                          <p:spTgt spid="113"/>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90">
                                            <p:txEl>
                                              <p:pRg st="0" end="0"/>
                                            </p:txEl>
                                          </p:spTgt>
                                        </p:tgtEl>
                                        <p:attrNameLst>
                                          <p:attrName>style.visibility</p:attrName>
                                        </p:attrNameLst>
                                      </p:cBhvr>
                                      <p:to>
                                        <p:strVal val="visible"/>
                                      </p:to>
                                    </p:set>
                                    <p:animEffect transition="in" filter="fade">
                                      <p:cBhvr>
                                        <p:cTn id="28" dur="500"/>
                                        <p:tgtEl>
                                          <p:spTgt spid="90">
                                            <p:txEl>
                                              <p:pRg st="0" end="0"/>
                                            </p:txEl>
                                          </p:spTgt>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91">
                                            <p:txEl>
                                              <p:pRg st="0" end="0"/>
                                            </p:txEl>
                                          </p:spTgt>
                                        </p:tgtEl>
                                        <p:attrNameLst>
                                          <p:attrName>style.visibility</p:attrName>
                                        </p:attrNameLst>
                                      </p:cBhvr>
                                      <p:to>
                                        <p:strVal val="visible"/>
                                      </p:to>
                                    </p:set>
                                    <p:animEffect transition="in" filter="fade">
                                      <p:cBhvr>
                                        <p:cTn id="31" dur="500"/>
                                        <p:tgtEl>
                                          <p:spTgt spid="91">
                                            <p:txEl>
                                              <p:pRg st="0" end="0"/>
                                            </p:txEl>
                                          </p:spTgt>
                                        </p:tgtEl>
                                      </p:cBhvr>
                                    </p:animEffect>
                                  </p:childTnLst>
                                </p:cTn>
                              </p:par>
                              <p:par>
                                <p:cTn id="32" presetID="16" presetClass="entr" presetSubtype="37" fill="hold" grpId="0" nodeType="withEffect">
                                  <p:stCondLst>
                                    <p:cond delay="750"/>
                                  </p:stCondLst>
                                  <p:childTnLst>
                                    <p:set>
                                      <p:cBhvr>
                                        <p:cTn id="33" dur="1" fill="hold">
                                          <p:stCondLst>
                                            <p:cond delay="0"/>
                                          </p:stCondLst>
                                        </p:cTn>
                                        <p:tgtEl>
                                          <p:spTgt spid="114"/>
                                        </p:tgtEl>
                                        <p:attrNameLst>
                                          <p:attrName>style.visibility</p:attrName>
                                        </p:attrNameLst>
                                      </p:cBhvr>
                                      <p:to>
                                        <p:strVal val="visible"/>
                                      </p:to>
                                    </p:set>
                                    <p:animEffect transition="in" filter="barn(outVertical)">
                                      <p:cBhvr>
                                        <p:cTn id="34" dur="1000"/>
                                        <p:tgtEl>
                                          <p:spTgt spid="114"/>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92">
                                            <p:txEl>
                                              <p:pRg st="0" end="0"/>
                                            </p:txEl>
                                          </p:spTgt>
                                        </p:tgtEl>
                                        <p:attrNameLst>
                                          <p:attrName>style.visibility</p:attrName>
                                        </p:attrNameLst>
                                      </p:cBhvr>
                                      <p:to>
                                        <p:strVal val="visible"/>
                                      </p:to>
                                    </p:set>
                                    <p:animEffect transition="in" filter="fade">
                                      <p:cBhvr>
                                        <p:cTn id="37" dur="500"/>
                                        <p:tgtEl>
                                          <p:spTgt spid="92">
                                            <p:txEl>
                                              <p:pRg st="0" end="0"/>
                                            </p:txEl>
                                          </p:spTgt>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93">
                                            <p:txEl>
                                              <p:pRg st="0" end="0"/>
                                            </p:txEl>
                                          </p:spTgt>
                                        </p:tgtEl>
                                        <p:attrNameLst>
                                          <p:attrName>style.visibility</p:attrName>
                                        </p:attrNameLst>
                                      </p:cBhvr>
                                      <p:to>
                                        <p:strVal val="visible"/>
                                      </p:to>
                                    </p:set>
                                    <p:animEffect transition="in" filter="fade">
                                      <p:cBhvr>
                                        <p:cTn id="40" dur="500"/>
                                        <p:tgtEl>
                                          <p:spTgt spid="93">
                                            <p:txEl>
                                              <p:pRg st="0" end="0"/>
                                            </p:txEl>
                                          </p:spTgt>
                                        </p:tgtEl>
                                      </p:cBhvr>
                                    </p:animEffect>
                                  </p:childTnLst>
                                </p:cTn>
                              </p:par>
                              <p:par>
                                <p:cTn id="41" presetID="16" presetClass="entr" presetSubtype="37" fill="hold" grpId="0" nodeType="withEffect">
                                  <p:stCondLst>
                                    <p:cond delay="1000"/>
                                  </p:stCondLst>
                                  <p:childTnLst>
                                    <p:set>
                                      <p:cBhvr>
                                        <p:cTn id="42" dur="1" fill="hold">
                                          <p:stCondLst>
                                            <p:cond delay="0"/>
                                          </p:stCondLst>
                                        </p:cTn>
                                        <p:tgtEl>
                                          <p:spTgt spid="115"/>
                                        </p:tgtEl>
                                        <p:attrNameLst>
                                          <p:attrName>style.visibility</p:attrName>
                                        </p:attrNameLst>
                                      </p:cBhvr>
                                      <p:to>
                                        <p:strVal val="visible"/>
                                      </p:to>
                                    </p:set>
                                    <p:animEffect transition="in" filter="barn(outVertical)">
                                      <p:cBhvr>
                                        <p:cTn id="43" dur="1000"/>
                                        <p:tgtEl>
                                          <p:spTgt spid="115"/>
                                        </p:tgtEl>
                                      </p:cBhvr>
                                    </p:animEffect>
                                  </p:childTnLst>
                                </p:cTn>
                              </p:par>
                              <p:par>
                                <p:cTn id="44" presetID="10" presetClass="entr" presetSubtype="0" fill="hold" grpId="0" nodeType="withEffect">
                                  <p:stCondLst>
                                    <p:cond delay="1500"/>
                                  </p:stCondLst>
                                  <p:childTnLst>
                                    <p:set>
                                      <p:cBhvr>
                                        <p:cTn id="45" dur="1" fill="hold">
                                          <p:stCondLst>
                                            <p:cond delay="0"/>
                                          </p:stCondLst>
                                        </p:cTn>
                                        <p:tgtEl>
                                          <p:spTgt spid="94">
                                            <p:txEl>
                                              <p:pRg st="0" end="0"/>
                                            </p:txEl>
                                          </p:spTgt>
                                        </p:tgtEl>
                                        <p:attrNameLst>
                                          <p:attrName>style.visibility</p:attrName>
                                        </p:attrNameLst>
                                      </p:cBhvr>
                                      <p:to>
                                        <p:strVal val="visible"/>
                                      </p:to>
                                    </p:set>
                                    <p:animEffect transition="in" filter="fade">
                                      <p:cBhvr>
                                        <p:cTn id="46" dur="500"/>
                                        <p:tgtEl>
                                          <p:spTgt spid="94">
                                            <p:txEl>
                                              <p:pRg st="0" end="0"/>
                                            </p:txEl>
                                          </p:spTgt>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95">
                                            <p:txEl>
                                              <p:pRg st="0" end="0"/>
                                            </p:txEl>
                                          </p:spTgt>
                                        </p:tgtEl>
                                        <p:attrNameLst>
                                          <p:attrName>style.visibility</p:attrName>
                                        </p:attrNameLst>
                                      </p:cBhvr>
                                      <p:to>
                                        <p:strVal val="visible"/>
                                      </p:to>
                                    </p:set>
                                    <p:animEffect transition="in" filter="fade">
                                      <p:cBhvr>
                                        <p:cTn id="49" dur="500"/>
                                        <p:tgtEl>
                                          <p:spTgt spid="95">
                                            <p:txEl>
                                              <p:pRg st="0" end="0"/>
                                            </p:txEl>
                                          </p:spTgt>
                                        </p:tgtEl>
                                      </p:cBhvr>
                                    </p:animEffect>
                                  </p:childTnLst>
                                </p:cTn>
                              </p:par>
                              <p:par>
                                <p:cTn id="50" presetID="16" presetClass="entr" presetSubtype="37" fill="hold" grpId="0" nodeType="withEffect">
                                  <p:stCondLst>
                                    <p:cond delay="1250"/>
                                  </p:stCondLst>
                                  <p:childTnLst>
                                    <p:set>
                                      <p:cBhvr>
                                        <p:cTn id="51" dur="1" fill="hold">
                                          <p:stCondLst>
                                            <p:cond delay="0"/>
                                          </p:stCondLst>
                                        </p:cTn>
                                        <p:tgtEl>
                                          <p:spTgt spid="116"/>
                                        </p:tgtEl>
                                        <p:attrNameLst>
                                          <p:attrName>style.visibility</p:attrName>
                                        </p:attrNameLst>
                                      </p:cBhvr>
                                      <p:to>
                                        <p:strVal val="visible"/>
                                      </p:to>
                                    </p:set>
                                    <p:animEffect transition="in" filter="barn(outVertical)">
                                      <p:cBhvr>
                                        <p:cTn id="52" dur="1000"/>
                                        <p:tgtEl>
                                          <p:spTgt spid="116"/>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96">
                                            <p:txEl>
                                              <p:pRg st="0" end="0"/>
                                            </p:txEl>
                                          </p:spTgt>
                                        </p:tgtEl>
                                        <p:attrNameLst>
                                          <p:attrName>style.visibility</p:attrName>
                                        </p:attrNameLst>
                                      </p:cBhvr>
                                      <p:to>
                                        <p:strVal val="visible"/>
                                      </p:to>
                                    </p:set>
                                    <p:animEffect transition="in" filter="fade">
                                      <p:cBhvr>
                                        <p:cTn id="55" dur="500"/>
                                        <p:tgtEl>
                                          <p:spTgt spid="96">
                                            <p:txEl>
                                              <p:pRg st="0" end="0"/>
                                            </p:txEl>
                                          </p:spTgt>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97">
                                            <p:txEl>
                                              <p:pRg st="0" end="0"/>
                                            </p:txEl>
                                          </p:spTgt>
                                        </p:tgtEl>
                                        <p:attrNameLst>
                                          <p:attrName>style.visibility</p:attrName>
                                        </p:attrNameLst>
                                      </p:cBhvr>
                                      <p:to>
                                        <p:strVal val="visible"/>
                                      </p:to>
                                    </p:set>
                                    <p:animEffect transition="in" filter="fade">
                                      <p:cBhvr>
                                        <p:cTn id="58" dur="500"/>
                                        <p:tgtEl>
                                          <p:spTgt spid="97">
                                            <p:txEl>
                                              <p:pRg st="0" end="0"/>
                                            </p:txEl>
                                          </p:spTgt>
                                        </p:tgtEl>
                                      </p:cBhvr>
                                    </p:animEffect>
                                  </p:childTnLst>
                                </p:cTn>
                              </p:par>
                              <p:par>
                                <p:cTn id="59" presetID="16" presetClass="entr" presetSubtype="37" fill="hold" grpId="0" nodeType="withEffect">
                                  <p:stCondLst>
                                    <p:cond delay="1500"/>
                                  </p:stCondLst>
                                  <p:childTnLst>
                                    <p:set>
                                      <p:cBhvr>
                                        <p:cTn id="60" dur="1" fill="hold">
                                          <p:stCondLst>
                                            <p:cond delay="0"/>
                                          </p:stCondLst>
                                        </p:cTn>
                                        <p:tgtEl>
                                          <p:spTgt spid="117"/>
                                        </p:tgtEl>
                                        <p:attrNameLst>
                                          <p:attrName>style.visibility</p:attrName>
                                        </p:attrNameLst>
                                      </p:cBhvr>
                                      <p:to>
                                        <p:strVal val="visible"/>
                                      </p:to>
                                    </p:set>
                                    <p:animEffect transition="in" filter="barn(outVertical)">
                                      <p:cBhvr>
                                        <p:cTn id="61" dur="1000"/>
                                        <p:tgtEl>
                                          <p:spTgt spid="117"/>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98">
                                            <p:txEl>
                                              <p:pRg st="0" end="0"/>
                                            </p:txEl>
                                          </p:spTgt>
                                        </p:tgtEl>
                                        <p:attrNameLst>
                                          <p:attrName>style.visibility</p:attrName>
                                        </p:attrNameLst>
                                      </p:cBhvr>
                                      <p:to>
                                        <p:strVal val="visible"/>
                                      </p:to>
                                    </p:set>
                                    <p:animEffect transition="in" filter="fade">
                                      <p:cBhvr>
                                        <p:cTn id="64" dur="500"/>
                                        <p:tgtEl>
                                          <p:spTgt spid="98">
                                            <p:txEl>
                                              <p:pRg st="0" end="0"/>
                                            </p:txEl>
                                          </p:spTgt>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99">
                                            <p:txEl>
                                              <p:pRg st="0" end="0"/>
                                            </p:txEl>
                                          </p:spTgt>
                                        </p:tgtEl>
                                        <p:attrNameLst>
                                          <p:attrName>style.visibility</p:attrName>
                                        </p:attrNameLst>
                                      </p:cBhvr>
                                      <p:to>
                                        <p:strVal val="visible"/>
                                      </p:to>
                                    </p:set>
                                    <p:animEffect transition="in" filter="fade">
                                      <p:cBhvr>
                                        <p:cTn id="67" dur="500"/>
                                        <p:tgtEl>
                                          <p:spTgt spid="99">
                                            <p:txEl>
                                              <p:pRg st="0" end="0"/>
                                            </p:txEl>
                                          </p:spTgt>
                                        </p:tgtEl>
                                      </p:cBhvr>
                                    </p:animEffect>
                                  </p:childTnLst>
                                </p:cTn>
                              </p:par>
                              <p:par>
                                <p:cTn id="68" presetID="16" presetClass="entr" presetSubtype="37" fill="hold" grpId="0" nodeType="withEffect">
                                  <p:stCondLst>
                                    <p:cond delay="1750"/>
                                  </p:stCondLst>
                                  <p:childTnLst>
                                    <p:set>
                                      <p:cBhvr>
                                        <p:cTn id="69" dur="1" fill="hold">
                                          <p:stCondLst>
                                            <p:cond delay="0"/>
                                          </p:stCondLst>
                                        </p:cTn>
                                        <p:tgtEl>
                                          <p:spTgt spid="118"/>
                                        </p:tgtEl>
                                        <p:attrNameLst>
                                          <p:attrName>style.visibility</p:attrName>
                                        </p:attrNameLst>
                                      </p:cBhvr>
                                      <p:to>
                                        <p:strVal val="visible"/>
                                      </p:to>
                                    </p:set>
                                    <p:animEffect transition="in" filter="barn(outVertical)">
                                      <p:cBhvr>
                                        <p:cTn id="70" dur="1000"/>
                                        <p:tgtEl>
                                          <p:spTgt spid="118"/>
                                        </p:tgtEl>
                                      </p:cBhvr>
                                    </p:animEffect>
                                  </p:childTnLst>
                                </p:cTn>
                              </p:par>
                              <p:par>
                                <p:cTn id="71" presetID="10" presetClass="entr" presetSubtype="0" fill="hold" grpId="0" nodeType="withEffect">
                                  <p:stCondLst>
                                    <p:cond delay="2250"/>
                                  </p:stCondLst>
                                  <p:childTnLst>
                                    <p:set>
                                      <p:cBhvr>
                                        <p:cTn id="72" dur="1" fill="hold">
                                          <p:stCondLst>
                                            <p:cond delay="0"/>
                                          </p:stCondLst>
                                        </p:cTn>
                                        <p:tgtEl>
                                          <p:spTgt spid="100">
                                            <p:txEl>
                                              <p:pRg st="0" end="0"/>
                                            </p:txEl>
                                          </p:spTgt>
                                        </p:tgtEl>
                                        <p:attrNameLst>
                                          <p:attrName>style.visibility</p:attrName>
                                        </p:attrNameLst>
                                      </p:cBhvr>
                                      <p:to>
                                        <p:strVal val="visible"/>
                                      </p:to>
                                    </p:set>
                                    <p:animEffect transition="in" filter="fade">
                                      <p:cBhvr>
                                        <p:cTn id="73" dur="500"/>
                                        <p:tgtEl>
                                          <p:spTgt spid="100">
                                            <p:txEl>
                                              <p:pRg st="0" end="0"/>
                                            </p:txEl>
                                          </p:spTgt>
                                        </p:tgtEl>
                                      </p:cBhvr>
                                    </p:animEffect>
                                  </p:childTnLst>
                                </p:cTn>
                              </p:par>
                              <p:par>
                                <p:cTn id="74" presetID="10" presetClass="entr" presetSubtype="0" fill="hold" grpId="0" nodeType="withEffect">
                                  <p:stCondLst>
                                    <p:cond delay="2250"/>
                                  </p:stCondLst>
                                  <p:childTnLst>
                                    <p:set>
                                      <p:cBhvr>
                                        <p:cTn id="75" dur="1" fill="hold">
                                          <p:stCondLst>
                                            <p:cond delay="0"/>
                                          </p:stCondLst>
                                        </p:cTn>
                                        <p:tgtEl>
                                          <p:spTgt spid="101">
                                            <p:txEl>
                                              <p:pRg st="0" end="0"/>
                                            </p:txEl>
                                          </p:spTgt>
                                        </p:tgtEl>
                                        <p:attrNameLst>
                                          <p:attrName>style.visibility</p:attrName>
                                        </p:attrNameLst>
                                      </p:cBhvr>
                                      <p:to>
                                        <p:strVal val="visible"/>
                                      </p:to>
                                    </p:set>
                                    <p:animEffect transition="in" filter="fade">
                                      <p:cBhvr>
                                        <p:cTn id="76" dur="500"/>
                                        <p:tgtEl>
                                          <p:spTgt spid="101">
                                            <p:txEl>
                                              <p:pRg st="0" end="0"/>
                                            </p:txEl>
                                          </p:spTgt>
                                        </p:tgtEl>
                                      </p:cBhvr>
                                    </p:animEffect>
                                  </p:childTnLst>
                                </p:cTn>
                              </p:par>
                              <p:par>
                                <p:cTn id="77" presetID="16" presetClass="entr" presetSubtype="37" fill="hold" grpId="0" nodeType="withEffect">
                                  <p:stCondLst>
                                    <p:cond delay="2000"/>
                                  </p:stCondLst>
                                  <p:childTnLst>
                                    <p:set>
                                      <p:cBhvr>
                                        <p:cTn id="78" dur="1" fill="hold">
                                          <p:stCondLst>
                                            <p:cond delay="0"/>
                                          </p:stCondLst>
                                        </p:cTn>
                                        <p:tgtEl>
                                          <p:spTgt spid="127"/>
                                        </p:tgtEl>
                                        <p:attrNameLst>
                                          <p:attrName>style.visibility</p:attrName>
                                        </p:attrNameLst>
                                      </p:cBhvr>
                                      <p:to>
                                        <p:strVal val="visible"/>
                                      </p:to>
                                    </p:set>
                                    <p:animEffect transition="in" filter="barn(outVertical)">
                                      <p:cBhvr>
                                        <p:cTn id="79" dur="1000"/>
                                        <p:tgtEl>
                                          <p:spTgt spid="127"/>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25">
                                            <p:txEl>
                                              <p:pRg st="0" end="0"/>
                                            </p:txEl>
                                          </p:spTgt>
                                        </p:tgtEl>
                                        <p:attrNameLst>
                                          <p:attrName>style.visibility</p:attrName>
                                        </p:attrNameLst>
                                      </p:cBhvr>
                                      <p:to>
                                        <p:strVal val="visible"/>
                                      </p:to>
                                    </p:set>
                                    <p:animEffect transition="in" filter="fade">
                                      <p:cBhvr>
                                        <p:cTn id="82" dur="500"/>
                                        <p:tgtEl>
                                          <p:spTgt spid="125">
                                            <p:txEl>
                                              <p:pRg st="0" end="0"/>
                                            </p:txEl>
                                          </p:spTgt>
                                        </p:tgtEl>
                                      </p:cBhvr>
                                    </p:animEffect>
                                  </p:childTnLst>
                                </p:cTn>
                              </p:par>
                              <p:par>
                                <p:cTn id="83" presetID="10" presetClass="entr" presetSubtype="0" fill="hold" grpId="0" nodeType="withEffect">
                                  <p:stCondLst>
                                    <p:cond delay="2500"/>
                                  </p:stCondLst>
                                  <p:childTnLst>
                                    <p:set>
                                      <p:cBhvr>
                                        <p:cTn id="84" dur="1" fill="hold">
                                          <p:stCondLst>
                                            <p:cond delay="0"/>
                                          </p:stCondLst>
                                        </p:cTn>
                                        <p:tgtEl>
                                          <p:spTgt spid="126">
                                            <p:txEl>
                                              <p:pRg st="0" end="0"/>
                                            </p:txEl>
                                          </p:spTgt>
                                        </p:tgtEl>
                                        <p:attrNameLst>
                                          <p:attrName>style.visibility</p:attrName>
                                        </p:attrNameLst>
                                      </p:cBhvr>
                                      <p:to>
                                        <p:strVal val="visible"/>
                                      </p:to>
                                    </p:set>
                                    <p:animEffect transition="in" filter="fade">
                                      <p:cBhvr>
                                        <p:cTn id="85" dur="500"/>
                                        <p:tgtEl>
                                          <p:spTgt spid="126">
                                            <p:txEl>
                                              <p:pRg st="0" end="0"/>
                                            </p:txEl>
                                          </p:spTgt>
                                        </p:tgtEl>
                                      </p:cBhvr>
                                    </p:animEffect>
                                  </p:childTnLst>
                                </p:cTn>
                              </p:par>
                              <p:par>
                                <p:cTn id="86" presetID="16" presetClass="entr" presetSubtype="37" fill="hold" grpId="0" nodeType="withEffect">
                                  <p:stCondLst>
                                    <p:cond delay="2250"/>
                                  </p:stCondLst>
                                  <p:childTnLst>
                                    <p:set>
                                      <p:cBhvr>
                                        <p:cTn id="87" dur="1" fill="hold">
                                          <p:stCondLst>
                                            <p:cond delay="0"/>
                                          </p:stCondLst>
                                        </p:cTn>
                                        <p:tgtEl>
                                          <p:spTgt spid="130"/>
                                        </p:tgtEl>
                                        <p:attrNameLst>
                                          <p:attrName>style.visibility</p:attrName>
                                        </p:attrNameLst>
                                      </p:cBhvr>
                                      <p:to>
                                        <p:strVal val="visible"/>
                                      </p:to>
                                    </p:set>
                                    <p:animEffect transition="in" filter="barn(outVertical)">
                                      <p:cBhvr>
                                        <p:cTn id="88" dur="1000"/>
                                        <p:tgtEl>
                                          <p:spTgt spid="130"/>
                                        </p:tgtEl>
                                      </p:cBhvr>
                                    </p:animEffect>
                                  </p:childTnLst>
                                </p:cTn>
                              </p:par>
                              <p:par>
                                <p:cTn id="89" presetID="10" presetClass="entr" presetSubtype="0" fill="hold" grpId="0" nodeType="withEffect">
                                  <p:stCondLst>
                                    <p:cond delay="2750"/>
                                  </p:stCondLst>
                                  <p:childTnLst>
                                    <p:set>
                                      <p:cBhvr>
                                        <p:cTn id="90" dur="1" fill="hold">
                                          <p:stCondLst>
                                            <p:cond delay="0"/>
                                          </p:stCondLst>
                                        </p:cTn>
                                        <p:tgtEl>
                                          <p:spTgt spid="128">
                                            <p:txEl>
                                              <p:pRg st="0" end="0"/>
                                            </p:txEl>
                                          </p:spTgt>
                                        </p:tgtEl>
                                        <p:attrNameLst>
                                          <p:attrName>style.visibility</p:attrName>
                                        </p:attrNameLst>
                                      </p:cBhvr>
                                      <p:to>
                                        <p:strVal val="visible"/>
                                      </p:to>
                                    </p:set>
                                    <p:animEffect transition="in" filter="fade">
                                      <p:cBhvr>
                                        <p:cTn id="91" dur="500"/>
                                        <p:tgtEl>
                                          <p:spTgt spid="128">
                                            <p:txEl>
                                              <p:pRg st="0" end="0"/>
                                            </p:txEl>
                                          </p:spTgt>
                                        </p:tgtEl>
                                      </p:cBhvr>
                                    </p:animEffect>
                                  </p:childTnLst>
                                </p:cTn>
                              </p:par>
                              <p:par>
                                <p:cTn id="92" presetID="10" presetClass="entr" presetSubtype="0" fill="hold" grpId="0" nodeType="withEffect">
                                  <p:stCondLst>
                                    <p:cond delay="2750"/>
                                  </p:stCondLst>
                                  <p:childTnLst>
                                    <p:set>
                                      <p:cBhvr>
                                        <p:cTn id="93" dur="1" fill="hold">
                                          <p:stCondLst>
                                            <p:cond delay="0"/>
                                          </p:stCondLst>
                                        </p:cTn>
                                        <p:tgtEl>
                                          <p:spTgt spid="129">
                                            <p:txEl>
                                              <p:pRg st="0" end="0"/>
                                            </p:txEl>
                                          </p:spTgt>
                                        </p:tgtEl>
                                        <p:attrNameLst>
                                          <p:attrName>style.visibility</p:attrName>
                                        </p:attrNameLst>
                                      </p:cBhvr>
                                      <p:to>
                                        <p:strVal val="visible"/>
                                      </p:to>
                                    </p:set>
                                    <p:animEffect transition="in" filter="fade">
                                      <p:cBhvr>
                                        <p:cTn id="94" dur="500"/>
                                        <p:tgtEl>
                                          <p:spTgt spid="1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85" grpId="0" build="p">
        <p:tmplLst>
          <p:tmpl lvl="1">
            <p:tnLst>
              <p:par>
                <p:cTn presetID="10" presetClass="entr" presetSubtype="0" fill="hold" nodeType="withEffect">
                  <p:stCondLst>
                    <p:cond delay="500"/>
                  </p:st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8" grpId="0" build="p">
        <p:tmplLst>
          <p:tmpl lvl="1">
            <p:tnLst>
              <p:par>
                <p:cTn presetID="10" presetClass="entr" presetSubtype="0" fill="hold" nodeType="withEffect">
                  <p:stCondLst>
                    <p:cond delay="750"/>
                  </p:st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childTnLst>
                </p:cTn>
              </p:par>
            </p:tnLst>
          </p:tmpl>
        </p:tmplLst>
      </p:bldP>
      <p:bldP spid="89" grpId="0" build="p">
        <p:tmplLst>
          <p:tmpl lvl="1">
            <p:tnLst>
              <p:par>
                <p:cTn presetID="10" presetClass="entr" presetSubtype="0" fill="hold" nodeType="withEffect">
                  <p:stCondLst>
                    <p:cond delay="750"/>
                  </p:st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P spid="90" grpId="0" build="p">
        <p:tmplLst>
          <p:tmpl lvl="1">
            <p:tnLst>
              <p:par>
                <p:cTn presetID="10" presetClass="entr" presetSubtype="0" fill="hold" nodeType="withEffect">
                  <p:stCondLst>
                    <p:cond delay="1000"/>
                  </p:st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childTnLst>
                </p:cTn>
              </p:par>
            </p:tnLst>
          </p:tmpl>
        </p:tmplLst>
      </p:bldP>
      <p:bldP spid="91" grpId="0" build="p">
        <p:tmplLst>
          <p:tmpl lvl="1">
            <p:tnLst>
              <p:par>
                <p:cTn presetID="10" presetClass="entr" presetSubtype="0" fill="hold" nodeType="withEffect">
                  <p:stCondLst>
                    <p:cond delay="1000"/>
                  </p:st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childTnLst>
                </p:cTn>
              </p:par>
            </p:tnLst>
          </p:tmpl>
        </p:tmplLst>
      </p:bldP>
      <p:bldP spid="92" grpId="0" build="p">
        <p:tmplLst>
          <p:tmpl lvl="1">
            <p:tnLst>
              <p:par>
                <p:cTn presetID="10" presetClass="entr" presetSubtype="0" fill="hold" nodeType="withEffect">
                  <p:stCondLst>
                    <p:cond delay="125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3" grpId="0" build="p">
        <p:tmplLst>
          <p:tmpl lvl="1">
            <p:tnLst>
              <p:par>
                <p:cTn presetID="10" presetClass="entr" presetSubtype="0" fill="hold" nodeType="withEffect">
                  <p:stCondLst>
                    <p:cond delay="125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4" grpId="0" build="p">
        <p:tmplLst>
          <p:tmpl lvl="1">
            <p:tnLst>
              <p:par>
                <p:cTn presetID="10" presetClass="entr" presetSubtype="0" fill="hold" nodeType="withEffect">
                  <p:stCondLst>
                    <p:cond delay="150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5" grpId="0" build="p">
        <p:tmplLst>
          <p:tmpl lvl="1">
            <p:tnLst>
              <p:par>
                <p:cTn presetID="10" presetClass="entr" presetSubtype="0" fill="hold" nodeType="withEffect">
                  <p:stCondLst>
                    <p:cond delay="15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withEffect">
                  <p:stCondLst>
                    <p:cond delay="175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97" grpId="0" build="p">
        <p:tmplLst>
          <p:tmpl lvl="1">
            <p:tnLst>
              <p:par>
                <p:cTn presetID="10" presetClass="entr" presetSubtype="0" fill="hold" nodeType="withEffect">
                  <p:stCondLst>
                    <p:cond delay="175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childTnLst>
                </p:cTn>
              </p:par>
            </p:tnLst>
          </p:tmpl>
        </p:tmplLst>
      </p:bldP>
      <p:bldP spid="98" grpId="0" build="p">
        <p:tmplLst>
          <p:tmpl lvl="1">
            <p:tnLst>
              <p:par>
                <p:cTn presetID="10" presetClass="entr" presetSubtype="0" fill="hold" nodeType="withEffect">
                  <p:stCondLst>
                    <p:cond delay="2000"/>
                  </p:stCondLst>
                  <p:childTnLst>
                    <p:set>
                      <p:cBhvr>
                        <p:cTn dur="1" fill="hold">
                          <p:stCondLst>
                            <p:cond delay="0"/>
                          </p:stCondLst>
                        </p:cTn>
                        <p:tgtEl>
                          <p:spTgt spid="98"/>
                        </p:tgtEl>
                        <p:attrNameLst>
                          <p:attrName>style.visibility</p:attrName>
                        </p:attrNameLst>
                      </p:cBhvr>
                      <p:to>
                        <p:strVal val="visible"/>
                      </p:to>
                    </p:set>
                    <p:animEffect transition="in" filter="fade">
                      <p:cBhvr>
                        <p:cTn dur="500"/>
                        <p:tgtEl>
                          <p:spTgt spid="98"/>
                        </p:tgtEl>
                      </p:cBhvr>
                    </p:animEffect>
                  </p:childTnLst>
                </p:cTn>
              </p:par>
            </p:tnLst>
          </p:tmpl>
        </p:tmplLst>
      </p:bldP>
      <p:bldP spid="99" grpId="0" build="p">
        <p:tmplLst>
          <p:tmpl lvl="1">
            <p:tnLst>
              <p:par>
                <p:cTn presetID="10" presetClass="entr" presetSubtype="0" fill="hold" nodeType="withEffect">
                  <p:stCondLst>
                    <p:cond delay="2000"/>
                  </p:stCondLst>
                  <p:childTnLst>
                    <p:set>
                      <p:cBhvr>
                        <p:cTn dur="1" fill="hold">
                          <p:stCondLst>
                            <p:cond delay="0"/>
                          </p:stCondLst>
                        </p:cTn>
                        <p:tgtEl>
                          <p:spTgt spid="99"/>
                        </p:tgtEl>
                        <p:attrNameLst>
                          <p:attrName>style.visibility</p:attrName>
                        </p:attrNameLst>
                      </p:cBhvr>
                      <p:to>
                        <p:strVal val="visible"/>
                      </p:to>
                    </p:set>
                    <p:animEffect transition="in" filter="fade">
                      <p:cBhvr>
                        <p:cTn dur="500"/>
                        <p:tgtEl>
                          <p:spTgt spid="99"/>
                        </p:tgtEl>
                      </p:cBhvr>
                    </p:animEffect>
                  </p:childTnLst>
                </p:cTn>
              </p:par>
            </p:tnLst>
          </p:tmpl>
        </p:tmplLst>
      </p:bldP>
      <p:bldP spid="100" grpId="0" build="p">
        <p:tmplLst>
          <p:tmpl lvl="1">
            <p:tnLst>
              <p:par>
                <p:cTn presetID="10" presetClass="entr" presetSubtype="0" fill="hold" nodeType="withEffect">
                  <p:stCondLst>
                    <p:cond delay="2250"/>
                  </p:stCondLst>
                  <p:childTnLst>
                    <p:set>
                      <p:cBhvr>
                        <p:cTn dur="1" fill="hold">
                          <p:stCondLst>
                            <p:cond delay="0"/>
                          </p:stCondLst>
                        </p:cTn>
                        <p:tgtEl>
                          <p:spTgt spid="100"/>
                        </p:tgtEl>
                        <p:attrNameLst>
                          <p:attrName>style.visibility</p:attrName>
                        </p:attrNameLst>
                      </p:cBhvr>
                      <p:to>
                        <p:strVal val="visible"/>
                      </p:to>
                    </p:set>
                    <p:animEffect transition="in" filter="fade">
                      <p:cBhvr>
                        <p:cTn dur="500"/>
                        <p:tgtEl>
                          <p:spTgt spid="100"/>
                        </p:tgtEl>
                      </p:cBhvr>
                    </p:animEffect>
                  </p:childTnLst>
                </p:cTn>
              </p:par>
            </p:tnLst>
          </p:tmpl>
        </p:tmplLst>
      </p:bldP>
      <p:bldP spid="101" grpId="0" build="p">
        <p:tmplLst>
          <p:tmpl lvl="1">
            <p:tnLst>
              <p:par>
                <p:cTn presetID="10" presetClass="entr" presetSubtype="0" fill="hold" nodeType="withEffect">
                  <p:stCondLst>
                    <p:cond delay="2250"/>
                  </p:st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childTnLst>
                </p:cTn>
              </p:par>
            </p:tnLst>
          </p:tmpl>
        </p:tmplLst>
      </p:bldP>
      <p:bldP spid="111" grpId="0" animBg="1">
        <p:tmplLst>
          <p:tmpl>
            <p:tnLst>
              <p:par>
                <p:cTn presetID="16" presetClass="entr" presetSubtype="37" fill="hold" nodeType="withEffect">
                  <p:stCondLst>
                    <p:cond delay="0"/>
                  </p:stCondLst>
                  <p:childTnLst>
                    <p:set>
                      <p:cBhvr>
                        <p:cTn dur="1" fill="hold">
                          <p:stCondLst>
                            <p:cond delay="0"/>
                          </p:stCondLst>
                        </p:cTn>
                        <p:tgtEl>
                          <p:spTgt spid="111"/>
                        </p:tgtEl>
                        <p:attrNameLst>
                          <p:attrName>style.visibility</p:attrName>
                        </p:attrNameLst>
                      </p:cBhvr>
                      <p:to>
                        <p:strVal val="visible"/>
                      </p:to>
                    </p:set>
                    <p:animEffect transition="in" filter="barn(outVertical)">
                      <p:cBhvr>
                        <p:cTn dur="1000"/>
                        <p:tgtEl>
                          <p:spTgt spid="111"/>
                        </p:tgtEl>
                      </p:cBhvr>
                    </p:animEffect>
                  </p:childTnLst>
                </p:cTn>
              </p:par>
            </p:tnLst>
          </p:tmpl>
        </p:tmplLst>
      </p:bldP>
      <p:bldP spid="112" grpId="0" animBg="1">
        <p:tmplLst>
          <p:tmpl>
            <p:tnLst>
              <p:par>
                <p:cTn presetID="16" presetClass="entr" presetSubtype="37" fill="hold" nodeType="withEffect">
                  <p:stCondLst>
                    <p:cond delay="250"/>
                  </p:stCondLst>
                  <p:childTnLst>
                    <p:set>
                      <p:cBhvr>
                        <p:cTn dur="1" fill="hold">
                          <p:stCondLst>
                            <p:cond delay="0"/>
                          </p:stCondLst>
                        </p:cTn>
                        <p:tgtEl>
                          <p:spTgt spid="112"/>
                        </p:tgtEl>
                        <p:attrNameLst>
                          <p:attrName>style.visibility</p:attrName>
                        </p:attrNameLst>
                      </p:cBhvr>
                      <p:to>
                        <p:strVal val="visible"/>
                      </p:to>
                    </p:set>
                    <p:animEffect transition="in" filter="barn(outVertical)">
                      <p:cBhvr>
                        <p:cTn dur="1000"/>
                        <p:tgtEl>
                          <p:spTgt spid="112"/>
                        </p:tgtEl>
                      </p:cBhvr>
                    </p:animEffect>
                  </p:childTnLst>
                </p:cTn>
              </p:par>
            </p:tnLst>
          </p:tmpl>
        </p:tmplLst>
      </p:bldP>
      <p:bldP spid="113" grpId="0" animBg="1">
        <p:tmplLst>
          <p:tmpl>
            <p:tnLst>
              <p:par>
                <p:cTn presetID="16" presetClass="entr" presetSubtype="37" fill="hold" nodeType="withEffect">
                  <p:stCondLst>
                    <p:cond delay="500"/>
                  </p:stCondLst>
                  <p:childTnLst>
                    <p:set>
                      <p:cBhvr>
                        <p:cTn dur="1" fill="hold">
                          <p:stCondLst>
                            <p:cond delay="0"/>
                          </p:stCondLst>
                        </p:cTn>
                        <p:tgtEl>
                          <p:spTgt spid="113"/>
                        </p:tgtEl>
                        <p:attrNameLst>
                          <p:attrName>style.visibility</p:attrName>
                        </p:attrNameLst>
                      </p:cBhvr>
                      <p:to>
                        <p:strVal val="visible"/>
                      </p:to>
                    </p:set>
                    <p:animEffect transition="in" filter="barn(outVertical)">
                      <p:cBhvr>
                        <p:cTn dur="1000"/>
                        <p:tgtEl>
                          <p:spTgt spid="113"/>
                        </p:tgtEl>
                      </p:cBhvr>
                    </p:animEffect>
                  </p:childTnLst>
                </p:cTn>
              </p:par>
            </p:tnLst>
          </p:tmpl>
        </p:tmplLst>
      </p:bldP>
      <p:bldP spid="114" grpId="0" animBg="1">
        <p:tmplLst>
          <p:tmpl>
            <p:tnLst>
              <p:par>
                <p:cTn presetID="16" presetClass="entr" presetSubtype="37" fill="hold" nodeType="withEffect">
                  <p:stCondLst>
                    <p:cond delay="750"/>
                  </p:stCondLst>
                  <p:childTnLst>
                    <p:set>
                      <p:cBhvr>
                        <p:cTn dur="1" fill="hold">
                          <p:stCondLst>
                            <p:cond delay="0"/>
                          </p:stCondLst>
                        </p:cTn>
                        <p:tgtEl>
                          <p:spTgt spid="114"/>
                        </p:tgtEl>
                        <p:attrNameLst>
                          <p:attrName>style.visibility</p:attrName>
                        </p:attrNameLst>
                      </p:cBhvr>
                      <p:to>
                        <p:strVal val="visible"/>
                      </p:to>
                    </p:set>
                    <p:animEffect transition="in" filter="barn(outVertical)">
                      <p:cBhvr>
                        <p:cTn dur="1000"/>
                        <p:tgtEl>
                          <p:spTgt spid="114"/>
                        </p:tgtEl>
                      </p:cBhvr>
                    </p:animEffect>
                  </p:childTnLst>
                </p:cTn>
              </p:par>
            </p:tnLst>
          </p:tmpl>
        </p:tmplLst>
      </p:bldP>
      <p:bldP spid="115" grpId="0" animBg="1">
        <p:tmplLst>
          <p:tmpl>
            <p:tnLst>
              <p:par>
                <p:cTn presetID="16" presetClass="entr" presetSubtype="37" fill="hold" nodeType="withEffect">
                  <p:stCondLst>
                    <p:cond delay="1000"/>
                  </p:stCondLst>
                  <p:childTnLst>
                    <p:set>
                      <p:cBhvr>
                        <p:cTn dur="1" fill="hold">
                          <p:stCondLst>
                            <p:cond delay="0"/>
                          </p:stCondLst>
                        </p:cTn>
                        <p:tgtEl>
                          <p:spTgt spid="115"/>
                        </p:tgtEl>
                        <p:attrNameLst>
                          <p:attrName>style.visibility</p:attrName>
                        </p:attrNameLst>
                      </p:cBhvr>
                      <p:to>
                        <p:strVal val="visible"/>
                      </p:to>
                    </p:set>
                    <p:animEffect transition="in" filter="barn(outVertical)">
                      <p:cBhvr>
                        <p:cTn dur="1000"/>
                        <p:tgtEl>
                          <p:spTgt spid="115"/>
                        </p:tgtEl>
                      </p:cBhvr>
                    </p:animEffect>
                  </p:childTnLst>
                </p:cTn>
              </p:par>
            </p:tnLst>
          </p:tmpl>
        </p:tmplLst>
      </p:bldP>
      <p:bldP spid="116" grpId="0" animBg="1">
        <p:tmplLst>
          <p:tmpl>
            <p:tnLst>
              <p:par>
                <p:cTn presetID="16" presetClass="entr" presetSubtype="37" fill="hold" nodeType="withEffect">
                  <p:stCondLst>
                    <p:cond delay="1250"/>
                  </p:stCondLst>
                  <p:childTnLst>
                    <p:set>
                      <p:cBhvr>
                        <p:cTn dur="1" fill="hold">
                          <p:stCondLst>
                            <p:cond delay="0"/>
                          </p:stCondLst>
                        </p:cTn>
                        <p:tgtEl>
                          <p:spTgt spid="116"/>
                        </p:tgtEl>
                        <p:attrNameLst>
                          <p:attrName>style.visibility</p:attrName>
                        </p:attrNameLst>
                      </p:cBhvr>
                      <p:to>
                        <p:strVal val="visible"/>
                      </p:to>
                    </p:set>
                    <p:animEffect transition="in" filter="barn(outVertical)">
                      <p:cBhvr>
                        <p:cTn dur="1000"/>
                        <p:tgtEl>
                          <p:spTgt spid="116"/>
                        </p:tgtEl>
                      </p:cBhvr>
                    </p:animEffect>
                  </p:childTnLst>
                </p:cTn>
              </p:par>
            </p:tnLst>
          </p:tmpl>
        </p:tmplLst>
      </p:bldP>
      <p:bldP spid="117" grpId="0" animBg="1">
        <p:tmplLst>
          <p:tmpl>
            <p:tnLst>
              <p:par>
                <p:cTn presetID="16" presetClass="entr" presetSubtype="37" fill="hold" nodeType="withEffect">
                  <p:stCondLst>
                    <p:cond delay="1500"/>
                  </p:stCondLst>
                  <p:childTnLst>
                    <p:set>
                      <p:cBhvr>
                        <p:cTn dur="1" fill="hold">
                          <p:stCondLst>
                            <p:cond delay="0"/>
                          </p:stCondLst>
                        </p:cTn>
                        <p:tgtEl>
                          <p:spTgt spid="117"/>
                        </p:tgtEl>
                        <p:attrNameLst>
                          <p:attrName>style.visibility</p:attrName>
                        </p:attrNameLst>
                      </p:cBhvr>
                      <p:to>
                        <p:strVal val="visible"/>
                      </p:to>
                    </p:set>
                    <p:animEffect transition="in" filter="barn(outVertical)">
                      <p:cBhvr>
                        <p:cTn dur="1000"/>
                        <p:tgtEl>
                          <p:spTgt spid="117"/>
                        </p:tgtEl>
                      </p:cBhvr>
                    </p:animEffect>
                  </p:childTnLst>
                </p:cTn>
              </p:par>
            </p:tnLst>
          </p:tmpl>
        </p:tmplLst>
      </p:bldP>
      <p:bldP spid="118" grpId="0" animBg="1">
        <p:tmplLst>
          <p:tmpl>
            <p:tnLst>
              <p:par>
                <p:cTn presetID="16" presetClass="entr" presetSubtype="37" fill="hold" nodeType="withEffect">
                  <p:stCondLst>
                    <p:cond delay="1750"/>
                  </p:stCondLst>
                  <p:childTnLst>
                    <p:set>
                      <p:cBhvr>
                        <p:cTn dur="1" fill="hold">
                          <p:stCondLst>
                            <p:cond delay="0"/>
                          </p:stCondLst>
                        </p:cTn>
                        <p:tgtEl>
                          <p:spTgt spid="118"/>
                        </p:tgtEl>
                        <p:attrNameLst>
                          <p:attrName>style.visibility</p:attrName>
                        </p:attrNameLst>
                      </p:cBhvr>
                      <p:to>
                        <p:strVal val="visible"/>
                      </p:to>
                    </p:set>
                    <p:animEffect transition="in" filter="barn(outVertical)">
                      <p:cBhvr>
                        <p:cTn dur="1000"/>
                        <p:tgtEl>
                          <p:spTgt spid="118"/>
                        </p:tgtEl>
                      </p:cBhvr>
                    </p:animEffect>
                  </p:childTnLst>
                </p:cTn>
              </p:par>
            </p:tnLst>
          </p:tmpl>
        </p:tmplLst>
      </p:bldP>
      <p:bldP spid="125" grpId="0" build="p">
        <p:tmplLst>
          <p:tmpl lvl="1">
            <p:tnLst>
              <p:par>
                <p:cTn presetID="10" presetClass="entr" presetSubtype="0" fill="hold" nodeType="withEffect">
                  <p:stCondLst>
                    <p:cond delay="2500"/>
                  </p:stCondLst>
                  <p:childTnLst>
                    <p:set>
                      <p:cBhvr>
                        <p:cTn dur="1" fill="hold">
                          <p:stCondLst>
                            <p:cond delay="0"/>
                          </p:stCondLst>
                        </p:cTn>
                        <p:tgtEl>
                          <p:spTgt spid="125"/>
                        </p:tgtEl>
                        <p:attrNameLst>
                          <p:attrName>style.visibility</p:attrName>
                        </p:attrNameLst>
                      </p:cBhvr>
                      <p:to>
                        <p:strVal val="visible"/>
                      </p:to>
                    </p:set>
                    <p:animEffect transition="in" filter="fade">
                      <p:cBhvr>
                        <p:cTn dur="500"/>
                        <p:tgtEl>
                          <p:spTgt spid="125"/>
                        </p:tgtEl>
                      </p:cBhvr>
                    </p:animEffect>
                  </p:childTnLst>
                </p:cTn>
              </p:par>
            </p:tnLst>
          </p:tmpl>
        </p:tmplLst>
      </p:bldP>
      <p:bldP spid="126" grpId="0" build="p">
        <p:tmplLst>
          <p:tmpl lvl="1">
            <p:tnLst>
              <p:par>
                <p:cTn presetID="10" presetClass="entr" presetSubtype="0" fill="hold" nodeType="withEffect">
                  <p:stCondLst>
                    <p:cond delay="2500"/>
                  </p:stCondLst>
                  <p:childTnLst>
                    <p:set>
                      <p:cBhvr>
                        <p:cTn dur="1" fill="hold">
                          <p:stCondLst>
                            <p:cond delay="0"/>
                          </p:stCondLst>
                        </p:cTn>
                        <p:tgtEl>
                          <p:spTgt spid="126"/>
                        </p:tgtEl>
                        <p:attrNameLst>
                          <p:attrName>style.visibility</p:attrName>
                        </p:attrNameLst>
                      </p:cBhvr>
                      <p:to>
                        <p:strVal val="visible"/>
                      </p:to>
                    </p:set>
                    <p:animEffect transition="in" filter="fade">
                      <p:cBhvr>
                        <p:cTn dur="500"/>
                        <p:tgtEl>
                          <p:spTgt spid="126"/>
                        </p:tgtEl>
                      </p:cBhvr>
                    </p:animEffect>
                  </p:childTnLst>
                </p:cTn>
              </p:par>
            </p:tnLst>
          </p:tmpl>
        </p:tmplLst>
      </p:bldP>
      <p:bldP spid="127" grpId="0" animBg="1">
        <p:tmplLst>
          <p:tmpl>
            <p:tnLst>
              <p:par>
                <p:cTn presetID="16" presetClass="entr" presetSubtype="37" fill="hold" nodeType="withEffect">
                  <p:stCondLst>
                    <p:cond delay="2000"/>
                  </p:stCondLst>
                  <p:childTnLst>
                    <p:set>
                      <p:cBhvr>
                        <p:cTn dur="1" fill="hold">
                          <p:stCondLst>
                            <p:cond delay="0"/>
                          </p:stCondLst>
                        </p:cTn>
                        <p:tgtEl>
                          <p:spTgt spid="127"/>
                        </p:tgtEl>
                        <p:attrNameLst>
                          <p:attrName>style.visibility</p:attrName>
                        </p:attrNameLst>
                      </p:cBhvr>
                      <p:to>
                        <p:strVal val="visible"/>
                      </p:to>
                    </p:set>
                    <p:animEffect transition="in" filter="barn(outVertical)">
                      <p:cBhvr>
                        <p:cTn dur="1000"/>
                        <p:tgtEl>
                          <p:spTgt spid="127"/>
                        </p:tgtEl>
                      </p:cBhvr>
                    </p:animEffect>
                  </p:childTnLst>
                </p:cTn>
              </p:par>
            </p:tnLst>
          </p:tmpl>
        </p:tmplLst>
      </p:bldP>
      <p:bldP spid="128" grpId="0" build="p">
        <p:tmplLst>
          <p:tmpl lvl="1">
            <p:tnLst>
              <p:par>
                <p:cTn presetID="10" presetClass="entr" presetSubtype="0" fill="hold" nodeType="withEffect">
                  <p:stCondLst>
                    <p:cond delay="2750"/>
                  </p:stCondLst>
                  <p:childTnLst>
                    <p:set>
                      <p:cBhvr>
                        <p:cTn dur="1" fill="hold">
                          <p:stCondLst>
                            <p:cond delay="0"/>
                          </p:stCondLst>
                        </p:cTn>
                        <p:tgtEl>
                          <p:spTgt spid="128"/>
                        </p:tgtEl>
                        <p:attrNameLst>
                          <p:attrName>style.visibility</p:attrName>
                        </p:attrNameLst>
                      </p:cBhvr>
                      <p:to>
                        <p:strVal val="visible"/>
                      </p:to>
                    </p:set>
                    <p:animEffect transition="in" filter="fade">
                      <p:cBhvr>
                        <p:cTn dur="500"/>
                        <p:tgtEl>
                          <p:spTgt spid="128"/>
                        </p:tgtEl>
                      </p:cBhvr>
                    </p:animEffect>
                  </p:childTnLst>
                </p:cTn>
              </p:par>
            </p:tnLst>
          </p:tmpl>
        </p:tmplLst>
      </p:bldP>
      <p:bldP spid="129" grpId="0" build="p">
        <p:tmplLst>
          <p:tmpl lvl="1">
            <p:tnLst>
              <p:par>
                <p:cTn presetID="10" presetClass="entr" presetSubtype="0" fill="hold" nodeType="withEffect">
                  <p:stCondLst>
                    <p:cond delay="2750"/>
                  </p:stCondLst>
                  <p:childTnLst>
                    <p:set>
                      <p:cBhvr>
                        <p:cTn dur="1" fill="hold">
                          <p:stCondLst>
                            <p:cond delay="0"/>
                          </p:stCondLst>
                        </p:cTn>
                        <p:tgtEl>
                          <p:spTgt spid="129"/>
                        </p:tgtEl>
                        <p:attrNameLst>
                          <p:attrName>style.visibility</p:attrName>
                        </p:attrNameLst>
                      </p:cBhvr>
                      <p:to>
                        <p:strVal val="visible"/>
                      </p:to>
                    </p:set>
                    <p:animEffect transition="in" filter="fade">
                      <p:cBhvr>
                        <p:cTn dur="500"/>
                        <p:tgtEl>
                          <p:spTgt spid="129"/>
                        </p:tgtEl>
                      </p:cBhvr>
                    </p:animEffect>
                  </p:childTnLst>
                </p:cTn>
              </p:par>
            </p:tnLst>
          </p:tmpl>
        </p:tmplLst>
      </p:bldP>
      <p:bldP spid="130" grpId="0" animBg="1">
        <p:tmplLst>
          <p:tmpl>
            <p:tnLst>
              <p:par>
                <p:cTn presetID="16" presetClass="entr" presetSubtype="37" fill="hold" nodeType="withEffect">
                  <p:stCondLst>
                    <p:cond delay="2250"/>
                  </p:stCondLst>
                  <p:childTnLst>
                    <p:set>
                      <p:cBhvr>
                        <p:cTn dur="1" fill="hold">
                          <p:stCondLst>
                            <p:cond delay="0"/>
                          </p:stCondLst>
                        </p:cTn>
                        <p:tgtEl>
                          <p:spTgt spid="130"/>
                        </p:tgtEl>
                        <p:attrNameLst>
                          <p:attrName>style.visibility</p:attrName>
                        </p:attrNameLst>
                      </p:cBhvr>
                      <p:to>
                        <p:strVal val="visible"/>
                      </p:to>
                    </p:set>
                    <p:animEffect transition="in" filter="barn(outVertical)">
                      <p:cBhvr>
                        <p:cTn dur="1000"/>
                        <p:tgtEl>
                          <p:spTgt spid="130"/>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dex #2">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DD826C5-0082-44A8-A23D-491166C08D5B}"/>
              </a:ext>
            </a:extLst>
          </p:cNvPr>
          <p:cNvSpPr>
            <a:spLocks noGrp="1"/>
          </p:cNvSpPr>
          <p:nvPr>
            <p:ph type="body" orient="vert" idx="1" hasCustomPrompt="1"/>
          </p:nvPr>
        </p:nvSpPr>
        <p:spPr>
          <a:xfrm>
            <a:off x="1073639" y="1592835"/>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#01</a:t>
            </a:r>
          </a:p>
          <a:p>
            <a:pPr lvl="1"/>
            <a:r>
              <a:rPr lang="en-GB" noProof="0"/>
              <a:t>(subtitle)</a:t>
            </a:r>
          </a:p>
        </p:txBody>
      </p:sp>
      <p:sp>
        <p:nvSpPr>
          <p:cNvPr id="5" name="Tijdelijke aanduiding voor dianummer 4">
            <a:extLst>
              <a:ext uri="{FF2B5EF4-FFF2-40B4-BE49-F238E27FC236}">
                <a16:creationId xmlns:a16="http://schemas.microsoft.com/office/drawing/2014/main" id="{4304303B-130A-466C-90A2-ED141906BE93}"/>
              </a:ext>
            </a:extLst>
          </p:cNvPr>
          <p:cNvSpPr>
            <a:spLocks noGrp="1"/>
          </p:cNvSpPr>
          <p:nvPr>
            <p:ph type="sldNum" sz="quarter" idx="37"/>
          </p:nvPr>
        </p:nvSpPr>
        <p:spPr>
          <a:xfrm>
            <a:off x="540000" y="6361490"/>
            <a:ext cx="212470" cy="212470"/>
          </a:xfrm>
          <a:prstGeom prst="rect">
            <a:avLst/>
          </a:prstGeom>
        </p:spPr>
        <p:txBody>
          <a:bodyPr/>
          <a:lstStyle>
            <a:lvl1pPr>
              <a:defRPr>
                <a:solidFill>
                  <a:schemeClr val="tx1"/>
                </a:solidFill>
                <a:latin typeface="+mn-lt"/>
              </a:defRPr>
            </a:lvl1pPr>
          </a:lstStyle>
          <a:p>
            <a:fld id="{23D2BB9B-B463-4028-B950-91DDC3FACFD9}" type="slidenum">
              <a:rPr lang="en-GB" smtClean="0"/>
              <a:pPr/>
              <a:t>‹#›</a:t>
            </a:fld>
            <a:endParaRPr lang="en-GB"/>
          </a:p>
        </p:txBody>
      </p:sp>
      <p:sp>
        <p:nvSpPr>
          <p:cNvPr id="119" name="Tekstvak 118">
            <a:extLst>
              <a:ext uri="{FF2B5EF4-FFF2-40B4-BE49-F238E27FC236}">
                <a16:creationId xmlns:a16="http://schemas.microsoft.com/office/drawing/2014/main" id="{04654228-FB8A-48B4-B6E6-1935F55B2CD8}"/>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a:solidFill>
                  <a:schemeClr val="tx2"/>
                </a:solidFill>
                <a:latin typeface="Fedra Sans Std Book" panose="020B0403040000020004" pitchFamily="34" charset="0"/>
                <a:ea typeface="Fedra Sans Std Book" panose="020B0403040000020004" pitchFamily="34" charset="0"/>
              </a:rPr>
              <a:t>Index</a:t>
            </a:r>
          </a:p>
        </p:txBody>
      </p:sp>
      <p:sp>
        <p:nvSpPr>
          <p:cNvPr id="6" name="Titel 5">
            <a:extLst>
              <a:ext uri="{FF2B5EF4-FFF2-40B4-BE49-F238E27FC236}">
                <a16:creationId xmlns:a16="http://schemas.microsoft.com/office/drawing/2014/main" id="{74D83541-DBB2-4D04-A771-AC7827324B74}"/>
              </a:ext>
            </a:extLst>
          </p:cNvPr>
          <p:cNvSpPr>
            <a:spLocks noGrp="1"/>
          </p:cNvSpPr>
          <p:nvPr>
            <p:ph type="title" hasCustomPrompt="1"/>
          </p:nvPr>
        </p:nvSpPr>
        <p:spPr/>
        <p:txBody>
          <a:bodyPr/>
          <a:lstStyle>
            <a:lvl1pPr>
              <a:defRPr/>
            </a:lvl1pPr>
          </a:lstStyle>
          <a:p>
            <a:r>
              <a:rPr lang="en-GB"/>
              <a:t>Content </a:t>
            </a:r>
          </a:p>
        </p:txBody>
      </p:sp>
      <p:sp>
        <p:nvSpPr>
          <p:cNvPr id="75" name="Tijdelijke aanduiding voor verticale tekst 2">
            <a:extLst>
              <a:ext uri="{FF2B5EF4-FFF2-40B4-BE49-F238E27FC236}">
                <a16:creationId xmlns:a16="http://schemas.microsoft.com/office/drawing/2014/main" id="{75571870-1CD5-89F9-D370-42EB902B05F7}"/>
              </a:ext>
            </a:extLst>
          </p:cNvPr>
          <p:cNvSpPr>
            <a:spLocks noGrp="1"/>
          </p:cNvSpPr>
          <p:nvPr>
            <p:ph type="body" orient="vert" idx="38" hasCustomPrompt="1"/>
          </p:nvPr>
        </p:nvSpPr>
        <p:spPr>
          <a:xfrm>
            <a:off x="1073639" y="2538324"/>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#02</a:t>
            </a:r>
          </a:p>
          <a:p>
            <a:pPr lvl="1"/>
            <a:r>
              <a:rPr lang="en-GB" noProof="0"/>
              <a:t>(subtitle)</a:t>
            </a:r>
          </a:p>
        </p:txBody>
      </p:sp>
      <p:sp>
        <p:nvSpPr>
          <p:cNvPr id="76" name="Tijdelijke aanduiding voor verticale tekst 2">
            <a:extLst>
              <a:ext uri="{FF2B5EF4-FFF2-40B4-BE49-F238E27FC236}">
                <a16:creationId xmlns:a16="http://schemas.microsoft.com/office/drawing/2014/main" id="{0D2415A0-3648-04C8-2945-634F8E6E75E4}"/>
              </a:ext>
            </a:extLst>
          </p:cNvPr>
          <p:cNvSpPr>
            <a:spLocks noGrp="1"/>
          </p:cNvSpPr>
          <p:nvPr>
            <p:ph type="body" orient="vert" idx="39" hasCustomPrompt="1"/>
          </p:nvPr>
        </p:nvSpPr>
        <p:spPr>
          <a:xfrm>
            <a:off x="1073639" y="3480790"/>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#03</a:t>
            </a:r>
          </a:p>
          <a:p>
            <a:pPr lvl="1"/>
            <a:r>
              <a:rPr lang="en-GB" noProof="0"/>
              <a:t>(subtitle)</a:t>
            </a:r>
          </a:p>
        </p:txBody>
      </p:sp>
      <p:sp>
        <p:nvSpPr>
          <p:cNvPr id="77" name="Tijdelijke aanduiding voor verticale tekst 2">
            <a:extLst>
              <a:ext uri="{FF2B5EF4-FFF2-40B4-BE49-F238E27FC236}">
                <a16:creationId xmlns:a16="http://schemas.microsoft.com/office/drawing/2014/main" id="{E1422569-609B-212B-0A1F-1773CB4CA858}"/>
              </a:ext>
            </a:extLst>
          </p:cNvPr>
          <p:cNvSpPr>
            <a:spLocks noGrp="1"/>
          </p:cNvSpPr>
          <p:nvPr>
            <p:ph type="body" orient="vert" idx="40" hasCustomPrompt="1"/>
          </p:nvPr>
        </p:nvSpPr>
        <p:spPr>
          <a:xfrm>
            <a:off x="1073639" y="4429302"/>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#04</a:t>
            </a:r>
          </a:p>
          <a:p>
            <a:pPr lvl="1"/>
            <a:r>
              <a:rPr lang="en-GB" noProof="0"/>
              <a:t>(subtitle)</a:t>
            </a:r>
          </a:p>
        </p:txBody>
      </p:sp>
      <p:sp>
        <p:nvSpPr>
          <p:cNvPr id="78" name="Tijdelijke aanduiding voor verticale tekst 2">
            <a:extLst>
              <a:ext uri="{FF2B5EF4-FFF2-40B4-BE49-F238E27FC236}">
                <a16:creationId xmlns:a16="http://schemas.microsoft.com/office/drawing/2014/main" id="{C23DA4AD-8955-E359-DF58-A046286CE5D1}"/>
              </a:ext>
            </a:extLst>
          </p:cNvPr>
          <p:cNvSpPr>
            <a:spLocks noGrp="1"/>
          </p:cNvSpPr>
          <p:nvPr>
            <p:ph type="body" orient="vert" idx="41" hasCustomPrompt="1"/>
          </p:nvPr>
        </p:nvSpPr>
        <p:spPr>
          <a:xfrm>
            <a:off x="1073639" y="5374791"/>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#05</a:t>
            </a:r>
          </a:p>
          <a:p>
            <a:pPr lvl="1"/>
            <a:r>
              <a:rPr lang="en-GB" noProof="0"/>
              <a:t>(subtitle)</a:t>
            </a:r>
          </a:p>
        </p:txBody>
      </p:sp>
      <p:sp>
        <p:nvSpPr>
          <p:cNvPr id="79" name="Tijdelijke aanduiding voor verticale tekst 2">
            <a:extLst>
              <a:ext uri="{FF2B5EF4-FFF2-40B4-BE49-F238E27FC236}">
                <a16:creationId xmlns:a16="http://schemas.microsoft.com/office/drawing/2014/main" id="{CEE1A350-2BD3-ED0E-4594-DC081B1D6CD6}"/>
              </a:ext>
            </a:extLst>
          </p:cNvPr>
          <p:cNvSpPr>
            <a:spLocks noGrp="1"/>
          </p:cNvSpPr>
          <p:nvPr>
            <p:ph type="body" orient="vert" idx="42" hasCustomPrompt="1"/>
          </p:nvPr>
        </p:nvSpPr>
        <p:spPr>
          <a:xfrm>
            <a:off x="6521129" y="1592835"/>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#06</a:t>
            </a:r>
          </a:p>
          <a:p>
            <a:pPr lvl="1"/>
            <a:r>
              <a:rPr lang="en-GB" noProof="0"/>
              <a:t>(subtitle)</a:t>
            </a:r>
          </a:p>
        </p:txBody>
      </p:sp>
      <p:sp>
        <p:nvSpPr>
          <p:cNvPr id="80" name="Tijdelijke aanduiding voor verticale tekst 2">
            <a:extLst>
              <a:ext uri="{FF2B5EF4-FFF2-40B4-BE49-F238E27FC236}">
                <a16:creationId xmlns:a16="http://schemas.microsoft.com/office/drawing/2014/main" id="{E852D095-F4F2-EA48-AB78-BAF226BBF512}"/>
              </a:ext>
            </a:extLst>
          </p:cNvPr>
          <p:cNvSpPr>
            <a:spLocks noGrp="1"/>
          </p:cNvSpPr>
          <p:nvPr>
            <p:ph type="body" orient="vert" idx="43" hasCustomPrompt="1"/>
          </p:nvPr>
        </p:nvSpPr>
        <p:spPr>
          <a:xfrm>
            <a:off x="6521129" y="2538324"/>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#07</a:t>
            </a:r>
          </a:p>
          <a:p>
            <a:pPr lvl="1"/>
            <a:r>
              <a:rPr lang="en-GB" noProof="0"/>
              <a:t>(subtitle)</a:t>
            </a:r>
          </a:p>
        </p:txBody>
      </p:sp>
      <p:sp>
        <p:nvSpPr>
          <p:cNvPr id="81" name="Tijdelijke aanduiding voor verticale tekst 2">
            <a:extLst>
              <a:ext uri="{FF2B5EF4-FFF2-40B4-BE49-F238E27FC236}">
                <a16:creationId xmlns:a16="http://schemas.microsoft.com/office/drawing/2014/main" id="{EF1D95A1-20D3-EC04-9706-7D526D10C42F}"/>
              </a:ext>
            </a:extLst>
          </p:cNvPr>
          <p:cNvSpPr>
            <a:spLocks noGrp="1"/>
          </p:cNvSpPr>
          <p:nvPr>
            <p:ph type="body" orient="vert" idx="44" hasCustomPrompt="1"/>
          </p:nvPr>
        </p:nvSpPr>
        <p:spPr>
          <a:xfrm>
            <a:off x="6521129" y="3483813"/>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#08</a:t>
            </a:r>
          </a:p>
          <a:p>
            <a:pPr lvl="1"/>
            <a:r>
              <a:rPr lang="en-GB" noProof="0"/>
              <a:t>(subtitle)</a:t>
            </a:r>
          </a:p>
        </p:txBody>
      </p:sp>
      <p:sp>
        <p:nvSpPr>
          <p:cNvPr id="82" name="Tijdelijke aanduiding voor verticale tekst 2">
            <a:extLst>
              <a:ext uri="{FF2B5EF4-FFF2-40B4-BE49-F238E27FC236}">
                <a16:creationId xmlns:a16="http://schemas.microsoft.com/office/drawing/2014/main" id="{E14FB27A-9AE7-6CE7-BB51-57331DE30778}"/>
              </a:ext>
            </a:extLst>
          </p:cNvPr>
          <p:cNvSpPr>
            <a:spLocks noGrp="1"/>
          </p:cNvSpPr>
          <p:nvPr>
            <p:ph type="body" orient="vert" idx="45" hasCustomPrompt="1"/>
          </p:nvPr>
        </p:nvSpPr>
        <p:spPr>
          <a:xfrm>
            <a:off x="6521129" y="4429302"/>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#09</a:t>
            </a:r>
          </a:p>
          <a:p>
            <a:pPr lvl="1"/>
            <a:r>
              <a:rPr lang="en-GB" noProof="0"/>
              <a:t>(subtitle)</a:t>
            </a:r>
          </a:p>
        </p:txBody>
      </p:sp>
      <p:sp>
        <p:nvSpPr>
          <p:cNvPr id="83" name="Tijdelijke aanduiding voor verticale tekst 2">
            <a:extLst>
              <a:ext uri="{FF2B5EF4-FFF2-40B4-BE49-F238E27FC236}">
                <a16:creationId xmlns:a16="http://schemas.microsoft.com/office/drawing/2014/main" id="{7A586764-7D6E-73C7-3202-01E60AB8B462}"/>
              </a:ext>
            </a:extLst>
          </p:cNvPr>
          <p:cNvSpPr>
            <a:spLocks noGrp="1"/>
          </p:cNvSpPr>
          <p:nvPr>
            <p:ph type="body" orient="vert" idx="46" hasCustomPrompt="1"/>
          </p:nvPr>
        </p:nvSpPr>
        <p:spPr>
          <a:xfrm>
            <a:off x="6521129" y="5374791"/>
            <a:ext cx="3868012" cy="531919"/>
          </a:xfrm>
          <a:prstGeom prst="rect">
            <a:avLst/>
          </a:prstGeom>
        </p:spPr>
        <p:txBody>
          <a:bodyPr vert="horz" anchor="ctr"/>
          <a:lstStyle>
            <a:lvl1pPr marL="0" indent="0">
              <a:lnSpc>
                <a:spcPct val="110000"/>
              </a:lnSpc>
              <a:spcBef>
                <a:spcPts val="0"/>
              </a:spcBef>
              <a:buNone/>
              <a:defRPr baseline="0">
                <a:solidFill>
                  <a:schemeClr val="tx1"/>
                </a:solidFill>
                <a:latin typeface="+mn-lt"/>
              </a:defRPr>
            </a:lvl1pPr>
            <a:lvl2pPr marL="0" indent="0">
              <a:lnSpc>
                <a:spcPct val="110000"/>
              </a:lnSpc>
              <a:spcBef>
                <a:spcPts val="0"/>
              </a:spcBef>
              <a:buFont typeface="Arial" panose="020B0604020202020204" pitchFamily="34" charset="0"/>
              <a:buNone/>
              <a:defRPr i="1">
                <a:solidFill>
                  <a:schemeClr val="tx1"/>
                </a:solidFill>
              </a:defRPr>
            </a:lvl2pPr>
            <a:lvl3pPr>
              <a:defRPr/>
            </a:lvl3pPr>
            <a:lvl4pPr>
              <a:defRPr/>
            </a:lvl4pPr>
            <a:lvl5pPr>
              <a:defRPr/>
            </a:lvl5pPr>
            <a:lvl6pPr>
              <a:defRPr/>
            </a:lvl6pPr>
            <a:lvl7pPr>
              <a:defRPr/>
            </a:lvl7pPr>
            <a:lvl8pPr>
              <a:defRPr/>
            </a:lvl8pPr>
            <a:lvl9pPr>
              <a:defRPr/>
            </a:lvl9pPr>
          </a:lstStyle>
          <a:p>
            <a:pPr lvl="0"/>
            <a:r>
              <a:rPr lang="en-GB" noProof="0"/>
              <a:t>Chapter #10</a:t>
            </a:r>
          </a:p>
          <a:p>
            <a:pPr lvl="1"/>
            <a:r>
              <a:rPr lang="en-GB" noProof="0"/>
              <a:t>(subtitle)</a:t>
            </a:r>
          </a:p>
        </p:txBody>
      </p:sp>
      <p:sp>
        <p:nvSpPr>
          <p:cNvPr id="4" name="Tijdelijke aanduiding voor tekst 3">
            <a:extLst>
              <a:ext uri="{FF2B5EF4-FFF2-40B4-BE49-F238E27FC236}">
                <a16:creationId xmlns:a16="http://schemas.microsoft.com/office/drawing/2014/main" id="{9CB32AB8-E3A0-9B3D-F200-250B7A280089}"/>
              </a:ext>
            </a:extLst>
          </p:cNvPr>
          <p:cNvSpPr>
            <a:spLocks noGrp="1"/>
          </p:cNvSpPr>
          <p:nvPr>
            <p:ph type="body" sz="quarter" idx="47" hasCustomPrompt="1"/>
          </p:nvPr>
        </p:nvSpPr>
        <p:spPr>
          <a:xfrm>
            <a:off x="583407" y="1732794"/>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9" name="Tijdelijke aanduiding voor tekst 3">
            <a:extLst>
              <a:ext uri="{FF2B5EF4-FFF2-40B4-BE49-F238E27FC236}">
                <a16:creationId xmlns:a16="http://schemas.microsoft.com/office/drawing/2014/main" id="{1AF9131E-DC5E-3117-53D8-E62158780134}"/>
              </a:ext>
            </a:extLst>
          </p:cNvPr>
          <p:cNvSpPr>
            <a:spLocks noGrp="1"/>
          </p:cNvSpPr>
          <p:nvPr>
            <p:ph type="body" sz="quarter" idx="48" hasCustomPrompt="1"/>
          </p:nvPr>
        </p:nvSpPr>
        <p:spPr>
          <a:xfrm>
            <a:off x="583407" y="2678283"/>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0" name="Tijdelijke aanduiding voor tekst 3">
            <a:extLst>
              <a:ext uri="{FF2B5EF4-FFF2-40B4-BE49-F238E27FC236}">
                <a16:creationId xmlns:a16="http://schemas.microsoft.com/office/drawing/2014/main" id="{F8768FEB-52E3-6453-4AE8-88ACA0040CFA}"/>
              </a:ext>
            </a:extLst>
          </p:cNvPr>
          <p:cNvSpPr>
            <a:spLocks noGrp="1"/>
          </p:cNvSpPr>
          <p:nvPr>
            <p:ph type="body" sz="quarter" idx="49" hasCustomPrompt="1"/>
          </p:nvPr>
        </p:nvSpPr>
        <p:spPr>
          <a:xfrm>
            <a:off x="583407" y="3620749"/>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1" name="Tijdelijke aanduiding voor tekst 3">
            <a:extLst>
              <a:ext uri="{FF2B5EF4-FFF2-40B4-BE49-F238E27FC236}">
                <a16:creationId xmlns:a16="http://schemas.microsoft.com/office/drawing/2014/main" id="{FEE9386C-9AFE-1311-E9AF-19CDEE83438F}"/>
              </a:ext>
            </a:extLst>
          </p:cNvPr>
          <p:cNvSpPr>
            <a:spLocks noGrp="1"/>
          </p:cNvSpPr>
          <p:nvPr>
            <p:ph type="body" sz="quarter" idx="50" hasCustomPrompt="1"/>
          </p:nvPr>
        </p:nvSpPr>
        <p:spPr>
          <a:xfrm>
            <a:off x="583407" y="4569261"/>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2" name="Tijdelijke aanduiding voor tekst 3">
            <a:extLst>
              <a:ext uri="{FF2B5EF4-FFF2-40B4-BE49-F238E27FC236}">
                <a16:creationId xmlns:a16="http://schemas.microsoft.com/office/drawing/2014/main" id="{EB082C70-9D23-DF9E-465D-371932DECCB7}"/>
              </a:ext>
            </a:extLst>
          </p:cNvPr>
          <p:cNvSpPr>
            <a:spLocks noGrp="1"/>
          </p:cNvSpPr>
          <p:nvPr>
            <p:ph type="body" sz="quarter" idx="51" hasCustomPrompt="1"/>
          </p:nvPr>
        </p:nvSpPr>
        <p:spPr>
          <a:xfrm>
            <a:off x="583407" y="5514750"/>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3" name="Tijdelijke aanduiding voor tekst 3">
            <a:extLst>
              <a:ext uri="{FF2B5EF4-FFF2-40B4-BE49-F238E27FC236}">
                <a16:creationId xmlns:a16="http://schemas.microsoft.com/office/drawing/2014/main" id="{BC9D80B6-7AE8-2619-5F42-27260087BE5C}"/>
              </a:ext>
            </a:extLst>
          </p:cNvPr>
          <p:cNvSpPr>
            <a:spLocks noGrp="1"/>
          </p:cNvSpPr>
          <p:nvPr>
            <p:ph type="body" sz="quarter" idx="52" hasCustomPrompt="1"/>
          </p:nvPr>
        </p:nvSpPr>
        <p:spPr>
          <a:xfrm>
            <a:off x="6096000" y="1732794"/>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4" name="Tijdelijke aanduiding voor tekst 3">
            <a:extLst>
              <a:ext uri="{FF2B5EF4-FFF2-40B4-BE49-F238E27FC236}">
                <a16:creationId xmlns:a16="http://schemas.microsoft.com/office/drawing/2014/main" id="{8015389D-8B51-7CED-6A15-ACEE635C2961}"/>
              </a:ext>
            </a:extLst>
          </p:cNvPr>
          <p:cNvSpPr>
            <a:spLocks noGrp="1"/>
          </p:cNvSpPr>
          <p:nvPr>
            <p:ph type="body" sz="quarter" idx="53" hasCustomPrompt="1"/>
          </p:nvPr>
        </p:nvSpPr>
        <p:spPr>
          <a:xfrm>
            <a:off x="6096000" y="2678283"/>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5" name="Tijdelijke aanduiding voor tekst 3">
            <a:extLst>
              <a:ext uri="{FF2B5EF4-FFF2-40B4-BE49-F238E27FC236}">
                <a16:creationId xmlns:a16="http://schemas.microsoft.com/office/drawing/2014/main" id="{3ED1F643-3292-36FE-2F56-CDC920062732}"/>
              </a:ext>
            </a:extLst>
          </p:cNvPr>
          <p:cNvSpPr>
            <a:spLocks noGrp="1"/>
          </p:cNvSpPr>
          <p:nvPr>
            <p:ph type="body" sz="quarter" idx="54" hasCustomPrompt="1"/>
          </p:nvPr>
        </p:nvSpPr>
        <p:spPr>
          <a:xfrm>
            <a:off x="6096000" y="3620749"/>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6" name="Tijdelijke aanduiding voor tekst 3">
            <a:extLst>
              <a:ext uri="{FF2B5EF4-FFF2-40B4-BE49-F238E27FC236}">
                <a16:creationId xmlns:a16="http://schemas.microsoft.com/office/drawing/2014/main" id="{DBBDCC83-D923-5EC3-81E2-2133AF122E8A}"/>
              </a:ext>
            </a:extLst>
          </p:cNvPr>
          <p:cNvSpPr>
            <a:spLocks noGrp="1"/>
          </p:cNvSpPr>
          <p:nvPr>
            <p:ph type="body" sz="quarter" idx="55" hasCustomPrompt="1"/>
          </p:nvPr>
        </p:nvSpPr>
        <p:spPr>
          <a:xfrm>
            <a:off x="6096000" y="4569261"/>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
        <p:nvSpPr>
          <p:cNvPr id="17" name="Tijdelijke aanduiding voor tekst 3">
            <a:extLst>
              <a:ext uri="{FF2B5EF4-FFF2-40B4-BE49-F238E27FC236}">
                <a16:creationId xmlns:a16="http://schemas.microsoft.com/office/drawing/2014/main" id="{AFFF99CF-4FF5-C31E-A5BE-46F086805182}"/>
              </a:ext>
            </a:extLst>
          </p:cNvPr>
          <p:cNvSpPr>
            <a:spLocks noGrp="1"/>
          </p:cNvSpPr>
          <p:nvPr>
            <p:ph type="body" sz="quarter" idx="56" hasCustomPrompt="1"/>
          </p:nvPr>
        </p:nvSpPr>
        <p:spPr>
          <a:xfrm>
            <a:off x="6096000" y="5514750"/>
            <a:ext cx="252000" cy="252000"/>
          </a:xfrm>
          <a:prstGeom prst="plus">
            <a:avLst>
              <a:gd name="adj" fmla="val 46268"/>
            </a:avLst>
          </a:prstGeom>
          <a:solidFill>
            <a:schemeClr val="accent5"/>
          </a:solidFill>
        </p:spPr>
        <p:txBody>
          <a:bodyPr/>
          <a:lstStyle>
            <a:lvl1pPr marL="0" indent="0">
              <a:buNone/>
              <a:defRPr sz="100">
                <a:solidFill>
                  <a:schemeClr val="accent3">
                    <a:alpha val="0"/>
                  </a:schemeClr>
                </a:solidFill>
              </a:defRPr>
            </a:lvl1pPr>
          </a:lstStyle>
          <a:p>
            <a:pPr lvl="0"/>
            <a:r>
              <a:rPr lang="nl-NL"/>
              <a:t> </a:t>
            </a:r>
          </a:p>
        </p:txBody>
      </p:sp>
    </p:spTree>
    <p:extLst>
      <p:ext uri="{BB962C8B-B14F-4D97-AF65-F5344CB8AC3E}">
        <p14:creationId xmlns:p14="http://schemas.microsoft.com/office/powerpoint/2010/main" val="157154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style.rotation</p:attrName>
                                        </p:attrNameLst>
                                      </p:cBhvr>
                                      <p:tavLst>
                                        <p:tav tm="0">
                                          <p:val>
                                            <p:fltVal val="90"/>
                                          </p:val>
                                        </p:tav>
                                        <p:tav tm="100000">
                                          <p:val>
                                            <p:fltVal val="0"/>
                                          </p:val>
                                        </p:tav>
                                      </p:tavLst>
                                    </p:anim>
                                    <p:animEffect transition="in" filter="fade">
                                      <p:cBhvr>
                                        <p:cTn id="16" dur="500"/>
                                        <p:tgtEl>
                                          <p:spTgt spid="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style.rotation</p:attrName>
                                        </p:attrNameLst>
                                      </p:cBhvr>
                                      <p:tavLst>
                                        <p:tav tm="0">
                                          <p:val>
                                            <p:fltVal val="90"/>
                                          </p:val>
                                        </p:tav>
                                        <p:tav tm="100000">
                                          <p:val>
                                            <p:fltVal val="0"/>
                                          </p:val>
                                        </p:tav>
                                      </p:tavLst>
                                    </p:anim>
                                    <p:animEffect transition="in" filter="fade">
                                      <p:cBhvr>
                                        <p:cTn id="22" dur="500"/>
                                        <p:tgtEl>
                                          <p:spTgt spid="1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style.rotation</p:attrName>
                                        </p:attrNameLst>
                                      </p:cBhvr>
                                      <p:tavLst>
                                        <p:tav tm="0">
                                          <p:val>
                                            <p:fltVal val="90"/>
                                          </p:val>
                                        </p:tav>
                                        <p:tav tm="100000">
                                          <p:val>
                                            <p:fltVal val="0"/>
                                          </p:val>
                                        </p:tav>
                                      </p:tavLst>
                                    </p:anim>
                                    <p:animEffect transition="in" filter="fade">
                                      <p:cBhvr>
                                        <p:cTn id="28" dur="500"/>
                                        <p:tgtEl>
                                          <p:spTgt spid="1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90"/>
                                          </p:val>
                                        </p:tav>
                                        <p:tav tm="100000">
                                          <p:val>
                                            <p:fltVal val="0"/>
                                          </p:val>
                                        </p:tav>
                                      </p:tavLst>
                                    </p:anim>
                                    <p:animEffect transition="in" filter="fade">
                                      <p:cBhvr>
                                        <p:cTn id="34" dur="5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 calcmode="lin" valueType="num">
                                      <p:cBhvr>
                                        <p:cTn id="39" dur="500" fill="hold"/>
                                        <p:tgtEl>
                                          <p:spTgt spid="13"/>
                                        </p:tgtEl>
                                        <p:attrNameLst>
                                          <p:attrName>style.rotation</p:attrName>
                                        </p:attrNameLst>
                                      </p:cBhvr>
                                      <p:tavLst>
                                        <p:tav tm="0">
                                          <p:val>
                                            <p:fltVal val="90"/>
                                          </p:val>
                                        </p:tav>
                                        <p:tav tm="100000">
                                          <p:val>
                                            <p:fltVal val="0"/>
                                          </p:val>
                                        </p:tav>
                                      </p:tavLst>
                                    </p:anim>
                                    <p:animEffect transition="in" filter="fade">
                                      <p:cBhvr>
                                        <p:cTn id="40" dur="500"/>
                                        <p:tgtEl>
                                          <p:spTgt spid="1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90"/>
                                          </p:val>
                                        </p:tav>
                                        <p:tav tm="100000">
                                          <p:val>
                                            <p:fltVal val="0"/>
                                          </p:val>
                                        </p:tav>
                                      </p:tavLst>
                                    </p:anim>
                                    <p:animEffect transition="in" filter="fade">
                                      <p:cBhvr>
                                        <p:cTn id="46" dur="500"/>
                                        <p:tgtEl>
                                          <p:spTgt spid="1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 calcmode="lin" valueType="num">
                                      <p:cBhvr>
                                        <p:cTn id="51" dur="500" fill="hold"/>
                                        <p:tgtEl>
                                          <p:spTgt spid="15"/>
                                        </p:tgtEl>
                                        <p:attrNameLst>
                                          <p:attrName>style.rotation</p:attrName>
                                        </p:attrNameLst>
                                      </p:cBhvr>
                                      <p:tavLst>
                                        <p:tav tm="0">
                                          <p:val>
                                            <p:fltVal val="90"/>
                                          </p:val>
                                        </p:tav>
                                        <p:tav tm="100000">
                                          <p:val>
                                            <p:fltVal val="0"/>
                                          </p:val>
                                        </p:tav>
                                      </p:tavLst>
                                    </p:anim>
                                    <p:animEffect transition="in" filter="fade">
                                      <p:cBhvr>
                                        <p:cTn id="52" dur="5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style.rotation</p:attrName>
                                        </p:attrNameLst>
                                      </p:cBhvr>
                                      <p:tavLst>
                                        <p:tav tm="0">
                                          <p:val>
                                            <p:fltVal val="90"/>
                                          </p:val>
                                        </p:tav>
                                        <p:tav tm="100000">
                                          <p:val>
                                            <p:fltVal val="0"/>
                                          </p:val>
                                        </p:tav>
                                      </p:tavLst>
                                    </p:anim>
                                    <p:animEffect transition="in" filter="fade">
                                      <p:cBhvr>
                                        <p:cTn id="58" dur="500"/>
                                        <p:tgtEl>
                                          <p:spTgt spid="1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 calcmode="lin" valueType="num">
                                      <p:cBhvr>
                                        <p:cTn id="63" dur="500" fill="hold"/>
                                        <p:tgtEl>
                                          <p:spTgt spid="17"/>
                                        </p:tgtEl>
                                        <p:attrNameLst>
                                          <p:attrName>style.rotation</p:attrName>
                                        </p:attrNameLst>
                                      </p:cBhvr>
                                      <p:tavLst>
                                        <p:tav tm="0">
                                          <p:val>
                                            <p:fltVal val="90"/>
                                          </p:val>
                                        </p:tav>
                                        <p:tav tm="100000">
                                          <p:val>
                                            <p:fltVal val="0"/>
                                          </p:val>
                                        </p:tav>
                                      </p:tavLst>
                                    </p:anim>
                                    <p:animEffect transition="in" filter="fade">
                                      <p:cBhvr>
                                        <p:cTn id="64" dur="500"/>
                                        <p:tgtEl>
                                          <p:spTgt spid="17"/>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79"/>
                                        </p:tgtEl>
                                        <p:attrNameLst>
                                          <p:attrName>style.visibility</p:attrName>
                                        </p:attrNameLst>
                                      </p:cBhvr>
                                      <p:to>
                                        <p:strVal val="visible"/>
                                      </p:to>
                                    </p:set>
                                    <p:animEffect transition="in" filter="fade">
                                      <p:cBhvr>
                                        <p:cTn id="82" dur="500"/>
                                        <p:tgtEl>
                                          <p:spTgt spid="79"/>
                                        </p:tgtEl>
                                      </p:cBhvr>
                                    </p:animEffect>
                                  </p:childTnLst>
                                </p:cTn>
                              </p:par>
                              <p:par>
                                <p:cTn id="83" presetID="10" presetClass="entr" presetSubtype="0" fill="hold" grpId="0" nodeType="withEffect">
                                  <p:stCondLst>
                                    <p:cond delay="5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50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500"/>
                                        <p:tgtEl>
                                          <p:spTgt spid="81"/>
                                        </p:tgtEl>
                                      </p:cBhvr>
                                    </p:animEffect>
                                  </p:childTnLst>
                                </p:cTn>
                              </p:par>
                              <p:par>
                                <p:cTn id="89" presetID="10" presetClass="entr" presetSubtype="0" fill="hold" grpId="0" nodeType="withEffect">
                                  <p:stCondLst>
                                    <p:cond delay="500"/>
                                  </p:stCondLst>
                                  <p:childTnLst>
                                    <p:set>
                                      <p:cBhvr>
                                        <p:cTn id="90" dur="1" fill="hold">
                                          <p:stCondLst>
                                            <p:cond delay="0"/>
                                          </p:stCondLst>
                                        </p:cTn>
                                        <p:tgtEl>
                                          <p:spTgt spid="82"/>
                                        </p:tgtEl>
                                        <p:attrNameLst>
                                          <p:attrName>style.visibility</p:attrName>
                                        </p:attrNameLst>
                                      </p:cBhvr>
                                      <p:to>
                                        <p:strVal val="visible"/>
                                      </p:to>
                                    </p:set>
                                    <p:animEffect transition="in" filter="fade">
                                      <p:cBhvr>
                                        <p:cTn id="91" dur="500"/>
                                        <p:tgtEl>
                                          <p:spTgt spid="82"/>
                                        </p:tgtEl>
                                      </p:cBhvr>
                                    </p:animEffect>
                                  </p:childTnLst>
                                </p:cTn>
                              </p:par>
                              <p:par>
                                <p:cTn id="92" presetID="10" presetClass="entr" presetSubtype="0" fill="hold" grpId="0" nodeType="withEffect">
                                  <p:stCondLst>
                                    <p:cond delay="500"/>
                                  </p:stCondLst>
                                  <p:childTnLst>
                                    <p:set>
                                      <p:cBhvr>
                                        <p:cTn id="93" dur="1" fill="hold">
                                          <p:stCondLst>
                                            <p:cond delay="0"/>
                                          </p:stCondLst>
                                        </p:cTn>
                                        <p:tgtEl>
                                          <p:spTgt spid="83"/>
                                        </p:tgtEl>
                                        <p:attrNameLst>
                                          <p:attrName>style.visibility</p:attrName>
                                        </p:attrNameLst>
                                      </p:cBhvr>
                                      <p:to>
                                        <p:strVal val="visible"/>
                                      </p:to>
                                    </p:set>
                                    <p:animEffect transition="in" filter="fade">
                                      <p:cBhvr>
                                        <p:cTn id="9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tmplLst>
          <p:tmpl>
            <p:tnLst>
              <p:par>
                <p:cTn presetID="10" presetClass="entr" presetSubtype="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75" grpId="0">
        <p:tmplLst>
          <p:tmpl>
            <p:tnLst>
              <p:par>
                <p:cTn presetID="10" presetClass="entr" presetSubtype="0" fill="hold" nodeType="withEffect">
                  <p:stCondLst>
                    <p:cond delay="5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p:tmplLst>
          <p:tmpl>
            <p:tnLst>
              <p:par>
                <p:cTn presetID="10" presetClass="entr" presetSubtype="0" fill="hold" nodeType="withEffect">
                  <p:stCondLst>
                    <p:cond delay="5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7" grpId="0">
        <p:tmplLst>
          <p:tmpl>
            <p:tnLst>
              <p:par>
                <p:cTn presetID="10" presetClass="entr" presetSubtype="0" fill="hold" nodeType="withEffect">
                  <p:stCondLst>
                    <p:cond delay="500"/>
                  </p:stCondLst>
                  <p:childTnLst>
                    <p:set>
                      <p:cBhvr>
                        <p:cTn dur="1" fill="hold">
                          <p:stCondLst>
                            <p:cond delay="0"/>
                          </p:stCondLst>
                        </p:cTn>
                        <p:tgtEl>
                          <p:spTgt spid="77"/>
                        </p:tgtEl>
                        <p:attrNameLst>
                          <p:attrName>style.visibility</p:attrName>
                        </p:attrNameLst>
                      </p:cBhvr>
                      <p:to>
                        <p:strVal val="visible"/>
                      </p:to>
                    </p:set>
                    <p:animEffect transition="in" filter="fade">
                      <p:cBhvr>
                        <p:cTn dur="500"/>
                        <p:tgtEl>
                          <p:spTgt spid="77"/>
                        </p:tgtEl>
                      </p:cBhvr>
                    </p:animEffect>
                  </p:childTnLst>
                </p:cTn>
              </p:par>
            </p:tnLst>
          </p:tmpl>
        </p:tmplLst>
      </p:bldP>
      <p:bldP spid="78" grpId="0">
        <p:tmplLst>
          <p:tmpl>
            <p:tnLst>
              <p:par>
                <p:cTn presetID="10" presetClass="entr" presetSubtype="0" fill="hold" nodeType="withEffect">
                  <p:stCondLst>
                    <p:cond delay="5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childTnLst>
                </p:cTn>
              </p:par>
            </p:tnLst>
          </p:tmpl>
        </p:tmplLst>
      </p:bldP>
      <p:bldP spid="79" grpId="0">
        <p:tmplLst>
          <p:tmpl>
            <p:tnLst>
              <p:par>
                <p:cTn presetID="10" presetClass="entr" presetSubtype="0" fill="hold" nodeType="withEffect">
                  <p:stCondLst>
                    <p:cond delay="5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80" grpId="0">
        <p:tmplLst>
          <p:tmpl>
            <p:tnLst>
              <p:par>
                <p:cTn presetID="10" presetClass="entr" presetSubtype="0" fill="hold" nodeType="withEffect">
                  <p:stCondLst>
                    <p:cond delay="500"/>
                  </p:stCondLst>
                  <p:childTnLst>
                    <p:set>
                      <p:cBhvr>
                        <p:cTn dur="1" fill="hold">
                          <p:stCondLst>
                            <p:cond delay="0"/>
                          </p:stCondLst>
                        </p:cTn>
                        <p:tgtEl>
                          <p:spTgt spid="80"/>
                        </p:tgtEl>
                        <p:attrNameLst>
                          <p:attrName>style.visibility</p:attrName>
                        </p:attrNameLst>
                      </p:cBhvr>
                      <p:to>
                        <p:strVal val="visible"/>
                      </p:to>
                    </p:set>
                    <p:animEffect transition="in" filter="fade">
                      <p:cBhvr>
                        <p:cTn dur="500"/>
                        <p:tgtEl>
                          <p:spTgt spid="80"/>
                        </p:tgtEl>
                      </p:cBhvr>
                    </p:animEffect>
                  </p:childTnLst>
                </p:cTn>
              </p:par>
            </p:tnLst>
          </p:tmpl>
        </p:tmplLst>
      </p:bldP>
      <p:bldP spid="81" grpId="0">
        <p:tmplLst>
          <p:tmpl>
            <p:tnLst>
              <p:par>
                <p:cTn presetID="10" presetClass="entr" presetSubtype="0" fill="hold" nodeType="withEffect">
                  <p:stCondLst>
                    <p:cond delay="500"/>
                  </p:stCondLst>
                  <p:childTnLst>
                    <p:set>
                      <p:cBhvr>
                        <p:cTn dur="1" fill="hold">
                          <p:stCondLst>
                            <p:cond delay="0"/>
                          </p:stCondLst>
                        </p:cTn>
                        <p:tgtEl>
                          <p:spTgt spid="81"/>
                        </p:tgtEl>
                        <p:attrNameLst>
                          <p:attrName>style.visibility</p:attrName>
                        </p:attrNameLst>
                      </p:cBhvr>
                      <p:to>
                        <p:strVal val="visible"/>
                      </p:to>
                    </p:set>
                    <p:animEffect transition="in" filter="fade">
                      <p:cBhvr>
                        <p:cTn dur="500"/>
                        <p:tgtEl>
                          <p:spTgt spid="81"/>
                        </p:tgtEl>
                      </p:cBhvr>
                    </p:animEffect>
                  </p:childTnLst>
                </p:cTn>
              </p:par>
            </p:tnLst>
          </p:tmpl>
        </p:tmplLst>
      </p:bldP>
      <p:bldP spid="82" grpId="0">
        <p:tmplLst>
          <p:tmpl>
            <p:tnLst>
              <p:par>
                <p:cTn presetID="10" presetClass="entr" presetSubtype="0" fill="hold" nodeType="withEffect">
                  <p:stCondLst>
                    <p:cond delay="500"/>
                  </p:stCondLst>
                  <p:childTnLst>
                    <p:set>
                      <p:cBhvr>
                        <p:cTn dur="1" fill="hold">
                          <p:stCondLst>
                            <p:cond delay="0"/>
                          </p:stCondLst>
                        </p:cTn>
                        <p:tgtEl>
                          <p:spTgt spid="82"/>
                        </p:tgtEl>
                        <p:attrNameLst>
                          <p:attrName>style.visibility</p:attrName>
                        </p:attrNameLst>
                      </p:cBhvr>
                      <p:to>
                        <p:strVal val="visible"/>
                      </p:to>
                    </p:set>
                    <p:animEffect transition="in" filter="fade">
                      <p:cBhvr>
                        <p:cTn dur="500"/>
                        <p:tgtEl>
                          <p:spTgt spid="82"/>
                        </p:tgtEl>
                      </p:cBhvr>
                    </p:animEffect>
                  </p:childTnLst>
                </p:cTn>
              </p:par>
            </p:tnLst>
          </p:tmpl>
        </p:tmplLst>
      </p:bldP>
      <p:bldP spid="83" grpId="0">
        <p:tmplLst>
          <p:tmpl>
            <p:tnLst>
              <p:par>
                <p:cTn presetID="10" presetClass="entr" presetSubtype="0" fill="hold" nodeType="withEffect">
                  <p:stCondLst>
                    <p:cond delay="500"/>
                  </p:st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childTnLst>
                </p:cTn>
              </p:par>
            </p:tnLst>
          </p:tmpl>
        </p:tmplLst>
      </p:bldP>
      <p:bldP spid="4" grpId="0" animBg="1">
        <p:tmplLst>
          <p:tmpl>
            <p:tnLst>
              <p:par>
                <p:cTn presetID="31"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 calcmode="lin" valueType="num">
                      <p:cBhvr>
                        <p:cTn dur="500" fill="hold"/>
                        <p:tgtEl>
                          <p:spTgt spid="4"/>
                        </p:tgtEl>
                        <p:attrNameLst>
                          <p:attrName>style.rotation</p:attrName>
                        </p:attrNameLst>
                      </p:cBhvr>
                      <p:tavLst>
                        <p:tav tm="0">
                          <p:val>
                            <p:fltVal val="90"/>
                          </p:val>
                        </p:tav>
                        <p:tav tm="100000">
                          <p:val>
                            <p:fltVal val="0"/>
                          </p:val>
                        </p:tav>
                      </p:tavLst>
                    </p:anim>
                    <p:animEffect transition="in" filter="fade">
                      <p:cBhvr>
                        <p:cTn dur="500"/>
                        <p:tgtEl>
                          <p:spTgt spid="4"/>
                        </p:tgtEl>
                      </p:cBhvr>
                    </p:animEffect>
                  </p:childTnLst>
                </p:cTn>
              </p:par>
            </p:tnLst>
          </p:tmpl>
        </p:tmplLst>
      </p:bldP>
      <p:bldP spid="9" grpId="0" animBg="1">
        <p:tmplLst>
          <p:tmpl>
            <p:tnLst>
              <p:par>
                <p:cTn presetID="31"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 calcmode="lin" valueType="num">
                      <p:cBhvr>
                        <p:cTn dur="500" fill="hold"/>
                        <p:tgtEl>
                          <p:spTgt spid="9"/>
                        </p:tgtEl>
                        <p:attrNameLst>
                          <p:attrName>style.rotation</p:attrName>
                        </p:attrNameLst>
                      </p:cBhvr>
                      <p:tavLst>
                        <p:tav tm="0">
                          <p:val>
                            <p:fltVal val="90"/>
                          </p:val>
                        </p:tav>
                        <p:tav tm="100000">
                          <p:val>
                            <p:fltVal val="0"/>
                          </p:val>
                        </p:tav>
                      </p:tavLst>
                    </p:anim>
                    <p:animEffect transition="in" filter="fade">
                      <p:cBhvr>
                        <p:cTn dur="500"/>
                        <p:tgtEl>
                          <p:spTgt spid="9"/>
                        </p:tgtEl>
                      </p:cBhvr>
                    </p:animEffect>
                  </p:childTnLst>
                </p:cTn>
              </p:par>
            </p:tnLst>
          </p:tmpl>
        </p:tmplLst>
      </p:bldP>
      <p:bldP spid="10" grpId="0" animBg="1">
        <p:tmplLst>
          <p:tmpl>
            <p:tnLst>
              <p:par>
                <p:cTn presetID="31"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p:cTn dur="500" fill="hold"/>
                        <p:tgtEl>
                          <p:spTgt spid="10"/>
                        </p:tgtEl>
                        <p:attrNameLst>
                          <p:attrName>ppt_w</p:attrName>
                        </p:attrNameLst>
                      </p:cBhvr>
                      <p:tavLst>
                        <p:tav tm="0">
                          <p:val>
                            <p:fltVal val="0"/>
                          </p:val>
                        </p:tav>
                        <p:tav tm="100000">
                          <p:val>
                            <p:strVal val="#ppt_w"/>
                          </p:val>
                        </p:tav>
                      </p:tavLst>
                    </p:anim>
                    <p:anim calcmode="lin" valueType="num">
                      <p:cBhvr>
                        <p:cTn dur="500" fill="hold"/>
                        <p:tgtEl>
                          <p:spTgt spid="10"/>
                        </p:tgtEl>
                        <p:attrNameLst>
                          <p:attrName>ppt_h</p:attrName>
                        </p:attrNameLst>
                      </p:cBhvr>
                      <p:tavLst>
                        <p:tav tm="0">
                          <p:val>
                            <p:fltVal val="0"/>
                          </p:val>
                        </p:tav>
                        <p:tav tm="100000">
                          <p:val>
                            <p:strVal val="#ppt_h"/>
                          </p:val>
                        </p:tav>
                      </p:tavLst>
                    </p:anim>
                    <p:anim calcmode="lin" valueType="num">
                      <p:cBhvr>
                        <p:cTn dur="500" fill="hold"/>
                        <p:tgtEl>
                          <p:spTgt spid="10"/>
                        </p:tgtEl>
                        <p:attrNameLst>
                          <p:attrName>style.rotation</p:attrName>
                        </p:attrNameLst>
                      </p:cBhvr>
                      <p:tavLst>
                        <p:tav tm="0">
                          <p:val>
                            <p:fltVal val="90"/>
                          </p:val>
                        </p:tav>
                        <p:tav tm="100000">
                          <p:val>
                            <p:fltVal val="0"/>
                          </p:val>
                        </p:tav>
                      </p:tavLst>
                    </p:anim>
                    <p:animEffect transition="in" filter="fade">
                      <p:cBhvr>
                        <p:cTn dur="500"/>
                        <p:tgtEl>
                          <p:spTgt spid="10"/>
                        </p:tgtEl>
                      </p:cBhvr>
                    </p:animEffect>
                  </p:childTnLst>
                </p:cTn>
              </p:par>
            </p:tnLst>
          </p:tmpl>
        </p:tmplLst>
      </p:bldP>
      <p:bldP spid="11" grpId="0" animBg="1">
        <p:tmplLst>
          <p:tmpl>
            <p:tnLst>
              <p:par>
                <p:cTn presetID="31"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500" fill="hold"/>
                        <p:tgtEl>
                          <p:spTgt spid="11"/>
                        </p:tgtEl>
                        <p:attrNameLst>
                          <p:attrName>ppt_w</p:attrName>
                        </p:attrNameLst>
                      </p:cBhvr>
                      <p:tavLst>
                        <p:tav tm="0">
                          <p:val>
                            <p:fltVal val="0"/>
                          </p:val>
                        </p:tav>
                        <p:tav tm="100000">
                          <p:val>
                            <p:strVal val="#ppt_w"/>
                          </p:val>
                        </p:tav>
                      </p:tavLst>
                    </p:anim>
                    <p:anim calcmode="lin" valueType="num">
                      <p:cBhvr>
                        <p:cTn dur="500" fill="hold"/>
                        <p:tgtEl>
                          <p:spTgt spid="11"/>
                        </p:tgtEl>
                        <p:attrNameLst>
                          <p:attrName>ppt_h</p:attrName>
                        </p:attrNameLst>
                      </p:cBhvr>
                      <p:tavLst>
                        <p:tav tm="0">
                          <p:val>
                            <p:fltVal val="0"/>
                          </p:val>
                        </p:tav>
                        <p:tav tm="100000">
                          <p:val>
                            <p:strVal val="#ppt_h"/>
                          </p:val>
                        </p:tav>
                      </p:tavLst>
                    </p:anim>
                    <p:anim calcmode="lin" valueType="num">
                      <p:cBhvr>
                        <p:cTn dur="500" fill="hold"/>
                        <p:tgtEl>
                          <p:spTgt spid="11"/>
                        </p:tgtEl>
                        <p:attrNameLst>
                          <p:attrName>style.rotation</p:attrName>
                        </p:attrNameLst>
                      </p:cBhvr>
                      <p:tavLst>
                        <p:tav tm="0">
                          <p:val>
                            <p:fltVal val="90"/>
                          </p:val>
                        </p:tav>
                        <p:tav tm="100000">
                          <p:val>
                            <p:fltVal val="0"/>
                          </p:val>
                        </p:tav>
                      </p:tavLst>
                    </p:anim>
                    <p:animEffect transition="in" filter="fade">
                      <p:cBhvr>
                        <p:cTn dur="500"/>
                        <p:tgtEl>
                          <p:spTgt spid="11"/>
                        </p:tgtEl>
                      </p:cBhvr>
                    </p:animEffect>
                  </p:childTnLst>
                </p:cTn>
              </p:par>
            </p:tnLst>
          </p:tmpl>
        </p:tmplLst>
      </p:bldP>
      <p:bldP spid="12" grpId="0" animBg="1">
        <p:tmplLst>
          <p:tmpl>
            <p:tnLst>
              <p:par>
                <p:cTn presetID="31"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 calcmode="lin" valueType="num">
                      <p:cBhvr>
                        <p:cTn dur="500" fill="hold"/>
                        <p:tgtEl>
                          <p:spTgt spid="12"/>
                        </p:tgtEl>
                        <p:attrNameLst>
                          <p:attrName>style.rotation</p:attrName>
                        </p:attrNameLst>
                      </p:cBhvr>
                      <p:tavLst>
                        <p:tav tm="0">
                          <p:val>
                            <p:fltVal val="90"/>
                          </p:val>
                        </p:tav>
                        <p:tav tm="100000">
                          <p:val>
                            <p:fltVal val="0"/>
                          </p:val>
                        </p:tav>
                      </p:tavLst>
                    </p:anim>
                    <p:animEffect transition="in" filter="fade">
                      <p:cBhvr>
                        <p:cTn dur="500"/>
                        <p:tgtEl>
                          <p:spTgt spid="12"/>
                        </p:tgtEl>
                      </p:cBhvr>
                    </p:animEffect>
                  </p:childTnLst>
                </p:cTn>
              </p:par>
            </p:tnLst>
          </p:tmpl>
        </p:tmplLst>
      </p:bldP>
      <p:bldP spid="13" grpId="0" animBg="1">
        <p:tmplLst>
          <p:tmpl>
            <p:tnLst>
              <p:par>
                <p:cTn presetID="3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 calcmode="lin" valueType="num">
                      <p:cBhvr>
                        <p:cTn dur="500" fill="hold"/>
                        <p:tgtEl>
                          <p:spTgt spid="13"/>
                        </p:tgtEl>
                        <p:attrNameLst>
                          <p:attrName>style.rotation</p:attrName>
                        </p:attrNameLst>
                      </p:cBhvr>
                      <p:tavLst>
                        <p:tav tm="0">
                          <p:val>
                            <p:fltVal val="90"/>
                          </p:val>
                        </p:tav>
                        <p:tav tm="100000">
                          <p:val>
                            <p:fltVal val="0"/>
                          </p:val>
                        </p:tav>
                      </p:tavLst>
                    </p:anim>
                    <p:animEffect transition="in" filter="fade">
                      <p:cBhvr>
                        <p:cTn dur="500"/>
                        <p:tgtEl>
                          <p:spTgt spid="13"/>
                        </p:tgtEl>
                      </p:cBhvr>
                    </p:animEffect>
                  </p:childTnLst>
                </p:cTn>
              </p:par>
            </p:tnLst>
          </p:tmpl>
        </p:tmplLst>
      </p:bldP>
      <p:bldP spid="14" grpId="0" animBg="1">
        <p:tmplLst>
          <p:tmpl>
            <p:tnLst>
              <p:par>
                <p:cTn presetID="31"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 calcmode="lin" valueType="num">
                      <p:cBhvr>
                        <p:cTn dur="500" fill="hold"/>
                        <p:tgtEl>
                          <p:spTgt spid="14"/>
                        </p:tgtEl>
                        <p:attrNameLst>
                          <p:attrName>style.rotation</p:attrName>
                        </p:attrNameLst>
                      </p:cBhvr>
                      <p:tavLst>
                        <p:tav tm="0">
                          <p:val>
                            <p:fltVal val="90"/>
                          </p:val>
                        </p:tav>
                        <p:tav tm="100000">
                          <p:val>
                            <p:fltVal val="0"/>
                          </p:val>
                        </p:tav>
                      </p:tavLst>
                    </p:anim>
                    <p:animEffect transition="in" filter="fade">
                      <p:cBhvr>
                        <p:cTn dur="500"/>
                        <p:tgtEl>
                          <p:spTgt spid="14"/>
                        </p:tgtEl>
                      </p:cBhvr>
                    </p:animEffect>
                  </p:childTnLst>
                </p:cTn>
              </p:par>
            </p:tnLst>
          </p:tmpl>
        </p:tmplLst>
      </p:bldP>
      <p:bldP spid="15" grpId="0" animBg="1">
        <p:tmplLst>
          <p:tmpl>
            <p:tnLst>
              <p:par>
                <p:cTn presetID="31"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 calcmode="lin" valueType="num">
                      <p:cBhvr>
                        <p:cTn dur="500" fill="hold"/>
                        <p:tgtEl>
                          <p:spTgt spid="15"/>
                        </p:tgtEl>
                        <p:attrNameLst>
                          <p:attrName>style.rotation</p:attrName>
                        </p:attrNameLst>
                      </p:cBhvr>
                      <p:tavLst>
                        <p:tav tm="0">
                          <p:val>
                            <p:fltVal val="90"/>
                          </p:val>
                        </p:tav>
                        <p:tav tm="100000">
                          <p:val>
                            <p:fltVal val="0"/>
                          </p:val>
                        </p:tav>
                      </p:tavLst>
                    </p:anim>
                    <p:animEffect transition="in" filter="fade">
                      <p:cBhvr>
                        <p:cTn dur="500"/>
                        <p:tgtEl>
                          <p:spTgt spid="15"/>
                        </p:tgtEl>
                      </p:cBhvr>
                    </p:animEffect>
                  </p:childTnLst>
                </p:cTn>
              </p:par>
            </p:tnLst>
          </p:tmpl>
        </p:tmplLst>
      </p:bldP>
      <p:bldP spid="16" grpId="0" animBg="1">
        <p:tmplLst>
          <p:tmpl>
            <p:tnLst>
              <p:par>
                <p:cTn presetID="31"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500" fill="hold"/>
                        <p:tgtEl>
                          <p:spTgt spid="16"/>
                        </p:tgtEl>
                        <p:attrNameLst>
                          <p:attrName>ppt_w</p:attrName>
                        </p:attrNameLst>
                      </p:cBhvr>
                      <p:tavLst>
                        <p:tav tm="0">
                          <p:val>
                            <p:fltVal val="0"/>
                          </p:val>
                        </p:tav>
                        <p:tav tm="100000">
                          <p:val>
                            <p:strVal val="#ppt_w"/>
                          </p:val>
                        </p:tav>
                      </p:tavLst>
                    </p:anim>
                    <p:anim calcmode="lin" valueType="num">
                      <p:cBhvr>
                        <p:cTn dur="500" fill="hold"/>
                        <p:tgtEl>
                          <p:spTgt spid="16"/>
                        </p:tgtEl>
                        <p:attrNameLst>
                          <p:attrName>ppt_h</p:attrName>
                        </p:attrNameLst>
                      </p:cBhvr>
                      <p:tavLst>
                        <p:tav tm="0">
                          <p:val>
                            <p:fltVal val="0"/>
                          </p:val>
                        </p:tav>
                        <p:tav tm="100000">
                          <p:val>
                            <p:strVal val="#ppt_h"/>
                          </p:val>
                        </p:tav>
                      </p:tavLst>
                    </p:anim>
                    <p:anim calcmode="lin" valueType="num">
                      <p:cBhvr>
                        <p:cTn dur="500" fill="hold"/>
                        <p:tgtEl>
                          <p:spTgt spid="16"/>
                        </p:tgtEl>
                        <p:attrNameLst>
                          <p:attrName>style.rotation</p:attrName>
                        </p:attrNameLst>
                      </p:cBhvr>
                      <p:tavLst>
                        <p:tav tm="0">
                          <p:val>
                            <p:fltVal val="90"/>
                          </p:val>
                        </p:tav>
                        <p:tav tm="100000">
                          <p:val>
                            <p:fltVal val="0"/>
                          </p:val>
                        </p:tav>
                      </p:tavLst>
                    </p:anim>
                    <p:animEffect transition="in" filter="fade">
                      <p:cBhvr>
                        <p:cTn dur="500"/>
                        <p:tgtEl>
                          <p:spTgt spid="16"/>
                        </p:tgtEl>
                      </p:cBhvr>
                    </p:animEffect>
                  </p:childTnLst>
                </p:cTn>
              </p:par>
            </p:tnLst>
          </p:tmpl>
        </p:tmplLst>
      </p:bldP>
      <p:bldP spid="17" grpId="0" animBg="1">
        <p:tmplLst>
          <p:tmpl>
            <p:tnLst>
              <p:par>
                <p:cTn presetID="31"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p:cTn dur="500" fill="hold"/>
                        <p:tgtEl>
                          <p:spTgt spid="17"/>
                        </p:tgtEl>
                        <p:attrNameLst>
                          <p:attrName>ppt_w</p:attrName>
                        </p:attrNameLst>
                      </p:cBhvr>
                      <p:tavLst>
                        <p:tav tm="0">
                          <p:val>
                            <p:fltVal val="0"/>
                          </p:val>
                        </p:tav>
                        <p:tav tm="100000">
                          <p:val>
                            <p:strVal val="#ppt_w"/>
                          </p:val>
                        </p:tav>
                      </p:tavLst>
                    </p:anim>
                    <p:anim calcmode="lin" valueType="num">
                      <p:cBhvr>
                        <p:cTn dur="500" fill="hold"/>
                        <p:tgtEl>
                          <p:spTgt spid="17"/>
                        </p:tgtEl>
                        <p:attrNameLst>
                          <p:attrName>ppt_h</p:attrName>
                        </p:attrNameLst>
                      </p:cBhvr>
                      <p:tavLst>
                        <p:tav tm="0">
                          <p:val>
                            <p:fltVal val="0"/>
                          </p:val>
                        </p:tav>
                        <p:tav tm="100000">
                          <p:val>
                            <p:strVal val="#ppt_h"/>
                          </p:val>
                        </p:tav>
                      </p:tavLst>
                    </p:anim>
                    <p:anim calcmode="lin" valueType="num">
                      <p:cBhvr>
                        <p:cTn dur="500" fill="hold"/>
                        <p:tgtEl>
                          <p:spTgt spid="17"/>
                        </p:tgtEl>
                        <p:attrNameLst>
                          <p:attrName>style.rotation</p:attrName>
                        </p:attrNameLst>
                      </p:cBhvr>
                      <p:tavLst>
                        <p:tav tm="0">
                          <p:val>
                            <p:fltVal val="90"/>
                          </p:val>
                        </p:tav>
                        <p:tav tm="100000">
                          <p:val>
                            <p:fltVal val="0"/>
                          </p:val>
                        </p:tav>
                      </p:tavLst>
                    </p:anim>
                    <p:animEffect transition="in" filter="fade">
                      <p:cBhvr>
                        <p:cTn dur="500"/>
                        <p:tgtEl>
                          <p:spTgt spid="17"/>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white backgroun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Title (white background)</a:t>
            </a:r>
          </a:p>
        </p:txBody>
      </p:sp>
      <p:sp>
        <p:nvSpPr>
          <p:cNvPr id="226" name="Tijdelijke aanduiding voor dianummer 10">
            <a:extLst>
              <a:ext uri="{FF2B5EF4-FFF2-40B4-BE49-F238E27FC236}">
                <a16:creationId xmlns:a16="http://schemas.microsoft.com/office/drawing/2014/main" id="{B1BE5B76-2A4F-406B-B88E-B456BDDB6E4E}"/>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noProof="0" smtClean="0"/>
              <a:pPr/>
              <a:t>‹#›</a:t>
            </a:fld>
            <a:endParaRPr lang="en-GB" noProof="0"/>
          </a:p>
        </p:txBody>
      </p:sp>
      <p:sp>
        <p:nvSpPr>
          <p:cNvPr id="3" name="Titel 2">
            <a:extLst>
              <a:ext uri="{FF2B5EF4-FFF2-40B4-BE49-F238E27FC236}">
                <a16:creationId xmlns:a16="http://schemas.microsoft.com/office/drawing/2014/main" id="{4E54EE42-5F88-4413-A31D-922A13D20557}"/>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Tree>
    <p:extLst>
      <p:ext uri="{BB962C8B-B14F-4D97-AF65-F5344CB8AC3E}">
        <p14:creationId xmlns:p14="http://schemas.microsoft.com/office/powerpoint/2010/main" val="963119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dark backgroun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1BC078AD-2856-423A-9EE1-4C7A10B8F824}"/>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Title (dark background)</a:t>
            </a:r>
          </a:p>
        </p:txBody>
      </p:sp>
      <p:sp>
        <p:nvSpPr>
          <p:cNvPr id="226" name="Tijdelijke aanduiding voor dianummer 10">
            <a:extLst>
              <a:ext uri="{FF2B5EF4-FFF2-40B4-BE49-F238E27FC236}">
                <a16:creationId xmlns:a16="http://schemas.microsoft.com/office/drawing/2014/main" id="{B1BE5B76-2A4F-406B-B88E-B456BDDB6E4E}"/>
              </a:ext>
            </a:extLst>
          </p:cNvPr>
          <p:cNvSpPr>
            <a:spLocks noGrp="1"/>
          </p:cNvSpPr>
          <p:nvPr>
            <p:ph type="sldNum" sz="quarter" idx="11"/>
          </p:nvPr>
        </p:nvSpPr>
        <p:spPr>
          <a:xfrm>
            <a:off x="540000" y="6361490"/>
            <a:ext cx="212470" cy="212470"/>
          </a:xfrm>
          <a:prstGeom prst="rect">
            <a:avLst/>
          </a:prstGeom>
        </p:spPr>
        <p:txBody>
          <a:bodyPr/>
          <a:lstStyle>
            <a:lvl1pPr>
              <a:defRPr>
                <a:solidFill>
                  <a:schemeClr val="accent6"/>
                </a:solidFill>
              </a:defRPr>
            </a:lvl1pPr>
          </a:lstStyle>
          <a:p>
            <a:fld id="{23D2BB9B-B463-4028-B950-91DDC3FACFD9}" type="slidenum">
              <a:rPr lang="en-GB" smtClean="0"/>
              <a:pPr/>
              <a:t>‹#›</a:t>
            </a:fld>
            <a:endParaRPr lang="en-GB"/>
          </a:p>
        </p:txBody>
      </p:sp>
      <p:sp>
        <p:nvSpPr>
          <p:cNvPr id="3" name="Titel 2">
            <a:extLst>
              <a:ext uri="{FF2B5EF4-FFF2-40B4-BE49-F238E27FC236}">
                <a16:creationId xmlns:a16="http://schemas.microsoft.com/office/drawing/2014/main" id="{4E54EE42-5F88-4413-A31D-922A13D20557}"/>
              </a:ext>
            </a:extLst>
          </p:cNvPr>
          <p:cNvSpPr>
            <a:spLocks noGrp="1"/>
          </p:cNvSpPr>
          <p:nvPr>
            <p:ph type="title" hasCustomPrompt="1"/>
          </p:nvPr>
        </p:nvSpPr>
        <p:spPr>
          <a:xfrm>
            <a:off x="540000" y="540000"/>
            <a:ext cx="9180000" cy="387099"/>
          </a:xfrm>
          <a:prstGeom prst="rect">
            <a:avLst/>
          </a:prstGeom>
        </p:spPr>
        <p:txBody>
          <a:bodyPr/>
          <a:lstStyle>
            <a:lvl1pPr>
              <a:defRPr>
                <a:solidFill>
                  <a:schemeClr val="accent6"/>
                </a:solidFill>
              </a:defRPr>
            </a:lvl1pPr>
          </a:lstStyle>
          <a:p>
            <a:r>
              <a:rPr lang="en-GB"/>
              <a:t>Heading</a:t>
            </a:r>
          </a:p>
        </p:txBody>
      </p:sp>
      <p:cxnSp>
        <p:nvCxnSpPr>
          <p:cNvPr id="8" name="Rechte verbindingslijn 7">
            <a:extLst>
              <a:ext uri="{FF2B5EF4-FFF2-40B4-BE49-F238E27FC236}">
                <a16:creationId xmlns:a16="http://schemas.microsoft.com/office/drawing/2014/main" id="{8EC83CD6-1C8A-400A-90C4-9D22FD682033}"/>
              </a:ext>
            </a:extLst>
          </p:cNvPr>
          <p:cNvCxnSpPr>
            <a:cxnSpLocks/>
          </p:cNvCxnSpPr>
          <p:nvPr userDrawn="1"/>
        </p:nvCxnSpPr>
        <p:spPr>
          <a:xfrm>
            <a:off x="540000" y="1149475"/>
            <a:ext cx="2982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4" name="Vrije vorm: vorm 23">
            <a:extLst>
              <a:ext uri="{FF2B5EF4-FFF2-40B4-BE49-F238E27FC236}">
                <a16:creationId xmlns:a16="http://schemas.microsoft.com/office/drawing/2014/main" id="{FD818ABF-7907-45BC-B017-18F17D84D616}"/>
              </a:ext>
            </a:extLst>
          </p:cNvPr>
          <p:cNvSpPr/>
          <p:nvPr/>
        </p:nvSpPr>
        <p:spPr>
          <a:xfrm>
            <a:off x="10803600" y="538604"/>
            <a:ext cx="851513" cy="395671"/>
          </a:xfrm>
          <a:custGeom>
            <a:avLst/>
            <a:gdLst>
              <a:gd name="connsiteX0" fmla="*/ 2088456 w 2267526"/>
              <a:gd name="connsiteY0" fmla="*/ 0 h 1053649"/>
              <a:gd name="connsiteX1" fmla="*/ 2088456 w 2267526"/>
              <a:gd name="connsiteY1" fmla="*/ 274434 h 1053649"/>
              <a:gd name="connsiteX2" fmla="*/ 1968192 w 2267526"/>
              <a:gd name="connsiteY2" fmla="*/ 260660 h 1053649"/>
              <a:gd name="connsiteX3" fmla="*/ 1584620 w 2267526"/>
              <a:gd name="connsiteY3" fmla="*/ 649530 h 1053649"/>
              <a:gd name="connsiteX4" fmla="*/ 1601044 w 2267526"/>
              <a:gd name="connsiteY4" fmla="*/ 801051 h 1053649"/>
              <a:gd name="connsiteX5" fmla="*/ 1559190 w 2267526"/>
              <a:gd name="connsiteY5" fmla="*/ 840786 h 1053649"/>
              <a:gd name="connsiteX6" fmla="*/ 1411377 w 2267526"/>
              <a:gd name="connsiteY6" fmla="*/ 842375 h 1053649"/>
              <a:gd name="connsiteX7" fmla="*/ 1347801 w 2267526"/>
              <a:gd name="connsiteY7" fmla="*/ 771383 h 1053649"/>
              <a:gd name="connsiteX8" fmla="*/ 1347801 w 2267526"/>
              <a:gd name="connsiteY8" fmla="*/ 771383 h 1053649"/>
              <a:gd name="connsiteX9" fmla="*/ 1227008 w 2267526"/>
              <a:gd name="connsiteY9" fmla="*/ 628868 h 1053649"/>
              <a:gd name="connsiteX10" fmla="*/ 1517866 w 2267526"/>
              <a:gd name="connsiteY10" fmla="*/ 283441 h 1053649"/>
              <a:gd name="connsiteX11" fmla="*/ 1319722 w 2267526"/>
              <a:gd name="connsiteY11" fmla="*/ 283441 h 1053649"/>
              <a:gd name="connsiteX12" fmla="*/ 1059062 w 2267526"/>
              <a:gd name="connsiteY12" fmla="*/ 605557 h 1053649"/>
              <a:gd name="connsiteX13" fmla="*/ 1059062 w 2267526"/>
              <a:gd name="connsiteY13" fmla="*/ 0 h 1053649"/>
              <a:gd name="connsiteX14" fmla="*/ 878932 w 2267526"/>
              <a:gd name="connsiteY14" fmla="*/ 0 h 1053649"/>
              <a:gd name="connsiteX15" fmla="*/ 878932 w 2267526"/>
              <a:gd name="connsiteY15" fmla="*/ 898534 h 1053649"/>
              <a:gd name="connsiteX16" fmla="*/ 697741 w 2267526"/>
              <a:gd name="connsiteY16" fmla="*/ 898534 h 1053649"/>
              <a:gd name="connsiteX17" fmla="*/ 629398 w 2267526"/>
              <a:gd name="connsiteY17" fmla="*/ 850852 h 1053649"/>
              <a:gd name="connsiteX18" fmla="*/ 629398 w 2267526"/>
              <a:gd name="connsiteY18" fmla="*/ 482114 h 1053649"/>
              <a:gd name="connsiteX19" fmla="*/ 329003 w 2267526"/>
              <a:gd name="connsiteY19" fmla="*/ 266487 h 1053649"/>
              <a:gd name="connsiteX20" fmla="*/ 54569 w 2267526"/>
              <a:gd name="connsiteY20" fmla="*/ 319467 h 1053649"/>
              <a:gd name="connsiteX21" fmla="*/ 90065 w 2267526"/>
              <a:gd name="connsiteY21" fmla="*/ 453505 h 1053649"/>
              <a:gd name="connsiteX22" fmla="*/ 297745 w 2267526"/>
              <a:gd name="connsiteY22" fmla="*/ 419598 h 1053649"/>
              <a:gd name="connsiteX23" fmla="*/ 454565 w 2267526"/>
              <a:gd name="connsiteY23" fmla="*/ 521849 h 1053649"/>
              <a:gd name="connsiteX24" fmla="*/ 454565 w 2267526"/>
              <a:gd name="connsiteY24" fmla="*/ 601318 h 1053649"/>
              <a:gd name="connsiteX25" fmla="*/ 305692 w 2267526"/>
              <a:gd name="connsiteY25" fmla="*/ 602378 h 1053649"/>
              <a:gd name="connsiteX26" fmla="*/ 0 w 2267526"/>
              <a:gd name="connsiteY26" fmla="*/ 823303 h 1053649"/>
              <a:gd name="connsiteX27" fmla="*/ 237349 w 2267526"/>
              <a:gd name="connsiteY27" fmla="*/ 1040519 h 1053649"/>
              <a:gd name="connsiteX28" fmla="*/ 467810 w 2267526"/>
              <a:gd name="connsiteY28" fmla="*/ 952043 h 1053649"/>
              <a:gd name="connsiteX29" fmla="*/ 682907 w 2267526"/>
              <a:gd name="connsiteY29" fmla="*/ 1036810 h 1053649"/>
              <a:gd name="connsiteX30" fmla="*/ 884759 w 2267526"/>
              <a:gd name="connsiteY30" fmla="*/ 1029923 h 1053649"/>
              <a:gd name="connsiteX31" fmla="*/ 1058532 w 2267526"/>
              <a:gd name="connsiteY31" fmla="*/ 1029923 h 1053649"/>
              <a:gd name="connsiteX32" fmla="*/ 1058532 w 2267526"/>
              <a:gd name="connsiteY32" fmla="*/ 674960 h 1053649"/>
              <a:gd name="connsiteX33" fmla="*/ 1232306 w 2267526"/>
              <a:gd name="connsiteY33" fmla="*/ 894825 h 1053649"/>
              <a:gd name="connsiteX34" fmla="*/ 1232306 w 2267526"/>
              <a:gd name="connsiteY34" fmla="*/ 894825 h 1053649"/>
              <a:gd name="connsiteX35" fmla="*/ 1278398 w 2267526"/>
              <a:gd name="connsiteY35" fmla="*/ 948864 h 1053649"/>
              <a:gd name="connsiteX36" fmla="*/ 1649785 w 2267526"/>
              <a:gd name="connsiteY36" fmla="*/ 943037 h 1053649"/>
              <a:gd name="connsiteX37" fmla="*/ 1661440 w 2267526"/>
              <a:gd name="connsiteY37" fmla="*/ 932441 h 1053649"/>
              <a:gd name="connsiteX38" fmla="*/ 1909915 w 2267526"/>
              <a:gd name="connsiteY38" fmla="*/ 1038930 h 1053649"/>
              <a:gd name="connsiteX39" fmla="*/ 2088986 w 2267526"/>
              <a:gd name="connsiteY39" fmla="*/ 970586 h 1053649"/>
              <a:gd name="connsiteX40" fmla="*/ 2088986 w 2267526"/>
              <a:gd name="connsiteY40" fmla="*/ 1029393 h 1053649"/>
              <a:gd name="connsiteX41" fmla="*/ 2267527 w 2267526"/>
              <a:gd name="connsiteY41" fmla="*/ 1029393 h 1053649"/>
              <a:gd name="connsiteX42" fmla="*/ 2267527 w 2267526"/>
              <a:gd name="connsiteY42" fmla="*/ 0 h 1053649"/>
              <a:gd name="connsiteX43" fmla="*/ 2088456 w 2267526"/>
              <a:gd name="connsiteY43" fmla="*/ 0 h 1053649"/>
              <a:gd name="connsiteX44" fmla="*/ 454565 w 2267526"/>
              <a:gd name="connsiteY44" fmla="*/ 845024 h 1053649"/>
              <a:gd name="connsiteX45" fmla="*/ 264898 w 2267526"/>
              <a:gd name="connsiteY45" fmla="*/ 898004 h 1053649"/>
              <a:gd name="connsiteX46" fmla="*/ 174833 w 2267526"/>
              <a:gd name="connsiteY46" fmla="*/ 812177 h 1053649"/>
              <a:gd name="connsiteX47" fmla="*/ 316818 w 2267526"/>
              <a:gd name="connsiteY47" fmla="*/ 719463 h 1053649"/>
              <a:gd name="connsiteX48" fmla="*/ 454565 w 2267526"/>
              <a:gd name="connsiteY48" fmla="*/ 712575 h 1053649"/>
              <a:gd name="connsiteX49" fmla="*/ 454565 w 2267526"/>
              <a:gd name="connsiteY49" fmla="*/ 845024 h 1053649"/>
              <a:gd name="connsiteX50" fmla="*/ 2088456 w 2267526"/>
              <a:gd name="connsiteY50" fmla="*/ 842375 h 1053649"/>
              <a:gd name="connsiteX51" fmla="*/ 1939583 w 2267526"/>
              <a:gd name="connsiteY51" fmla="*/ 890057 h 1053649"/>
              <a:gd name="connsiteX52" fmla="*/ 1762102 w 2267526"/>
              <a:gd name="connsiteY52" fmla="*/ 653768 h 1053649"/>
              <a:gd name="connsiteX53" fmla="*/ 1969782 w 2267526"/>
              <a:gd name="connsiteY53" fmla="*/ 406883 h 1053649"/>
              <a:gd name="connsiteX54" fmla="*/ 2088456 w 2267526"/>
              <a:gd name="connsiteY54" fmla="*/ 419068 h 1053649"/>
              <a:gd name="connsiteX55" fmla="*/ 2088456 w 2267526"/>
              <a:gd name="connsiteY55" fmla="*/ 842375 h 105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267526" h="1053649">
                <a:moveTo>
                  <a:pt x="2088456" y="0"/>
                </a:moveTo>
                <a:lnTo>
                  <a:pt x="2088456" y="274434"/>
                </a:lnTo>
                <a:cubicBezTo>
                  <a:pt x="2052960" y="266487"/>
                  <a:pt x="2025410" y="260660"/>
                  <a:pt x="1968192" y="260660"/>
                </a:cubicBezTo>
                <a:cubicBezTo>
                  <a:pt x="1755214" y="260660"/>
                  <a:pt x="1584620" y="395757"/>
                  <a:pt x="1584620" y="649530"/>
                </a:cubicBezTo>
                <a:cubicBezTo>
                  <a:pt x="1584620" y="708337"/>
                  <a:pt x="1590448" y="758138"/>
                  <a:pt x="1601044" y="801051"/>
                </a:cubicBezTo>
                <a:cubicBezTo>
                  <a:pt x="1586739" y="815356"/>
                  <a:pt x="1571905" y="829660"/>
                  <a:pt x="1559190" y="840786"/>
                </a:cubicBezTo>
                <a:cubicBezTo>
                  <a:pt x="1496674" y="894295"/>
                  <a:pt x="1462237" y="902242"/>
                  <a:pt x="1411377" y="842375"/>
                </a:cubicBezTo>
                <a:lnTo>
                  <a:pt x="1347801" y="771383"/>
                </a:lnTo>
                <a:lnTo>
                  <a:pt x="1347801" y="771383"/>
                </a:lnTo>
                <a:lnTo>
                  <a:pt x="1227008" y="628868"/>
                </a:lnTo>
                <a:lnTo>
                  <a:pt x="1517866" y="283441"/>
                </a:lnTo>
                <a:lnTo>
                  <a:pt x="1319722" y="283441"/>
                </a:lnTo>
                <a:lnTo>
                  <a:pt x="1059062" y="605557"/>
                </a:lnTo>
                <a:lnTo>
                  <a:pt x="1059062" y="0"/>
                </a:lnTo>
                <a:lnTo>
                  <a:pt x="878932" y="0"/>
                </a:lnTo>
                <a:lnTo>
                  <a:pt x="878932" y="898534"/>
                </a:lnTo>
                <a:lnTo>
                  <a:pt x="697741" y="898534"/>
                </a:lnTo>
                <a:cubicBezTo>
                  <a:pt x="658007" y="897474"/>
                  <a:pt x="629398" y="890587"/>
                  <a:pt x="629398" y="850852"/>
                </a:cubicBezTo>
                <a:lnTo>
                  <a:pt x="629398" y="482114"/>
                </a:lnTo>
                <a:cubicBezTo>
                  <a:pt x="629398" y="289798"/>
                  <a:pt x="484763" y="266487"/>
                  <a:pt x="329003" y="266487"/>
                </a:cubicBezTo>
                <a:cubicBezTo>
                  <a:pt x="214567" y="266487"/>
                  <a:pt x="120264" y="295096"/>
                  <a:pt x="54569" y="319467"/>
                </a:cubicBezTo>
                <a:lnTo>
                  <a:pt x="90065" y="453505"/>
                </a:lnTo>
                <a:cubicBezTo>
                  <a:pt x="144634" y="439731"/>
                  <a:pt x="225163" y="419598"/>
                  <a:pt x="297745" y="419598"/>
                </a:cubicBezTo>
                <a:cubicBezTo>
                  <a:pt x="405294" y="419598"/>
                  <a:pt x="454565" y="433373"/>
                  <a:pt x="454565" y="521849"/>
                </a:cubicBezTo>
                <a:lnTo>
                  <a:pt x="454565" y="601318"/>
                </a:lnTo>
                <a:cubicBezTo>
                  <a:pt x="430194" y="601318"/>
                  <a:pt x="305692" y="602378"/>
                  <a:pt x="305692" y="602378"/>
                </a:cubicBezTo>
                <a:cubicBezTo>
                  <a:pt x="169535" y="603437"/>
                  <a:pt x="0" y="637344"/>
                  <a:pt x="0" y="823303"/>
                </a:cubicBezTo>
                <a:cubicBezTo>
                  <a:pt x="0" y="967937"/>
                  <a:pt x="87416" y="1040519"/>
                  <a:pt x="237349" y="1040519"/>
                </a:cubicBezTo>
                <a:cubicBezTo>
                  <a:pt x="346487" y="1040519"/>
                  <a:pt x="421718" y="985950"/>
                  <a:pt x="467810" y="952043"/>
                </a:cubicBezTo>
                <a:cubicBezTo>
                  <a:pt x="484234" y="1032572"/>
                  <a:pt x="602908" y="1040519"/>
                  <a:pt x="682907" y="1036810"/>
                </a:cubicBezTo>
                <a:lnTo>
                  <a:pt x="884759" y="1029923"/>
                </a:lnTo>
                <a:lnTo>
                  <a:pt x="1058532" y="1029923"/>
                </a:lnTo>
                <a:lnTo>
                  <a:pt x="1058532" y="674960"/>
                </a:lnTo>
                <a:lnTo>
                  <a:pt x="1232306" y="894825"/>
                </a:lnTo>
                <a:lnTo>
                  <a:pt x="1232306" y="894825"/>
                </a:lnTo>
                <a:lnTo>
                  <a:pt x="1278398" y="948864"/>
                </a:lnTo>
                <a:cubicBezTo>
                  <a:pt x="1434688" y="1133763"/>
                  <a:pt x="1541177" y="1036281"/>
                  <a:pt x="1649785" y="943037"/>
                </a:cubicBezTo>
                <a:cubicBezTo>
                  <a:pt x="1653493" y="939858"/>
                  <a:pt x="1657202" y="936149"/>
                  <a:pt x="1661440" y="932441"/>
                </a:cubicBezTo>
                <a:cubicBezTo>
                  <a:pt x="1727135" y="1017208"/>
                  <a:pt x="1825147" y="1038930"/>
                  <a:pt x="1909915" y="1038930"/>
                </a:cubicBezTo>
                <a:cubicBezTo>
                  <a:pt x="1997331" y="1038930"/>
                  <a:pt x="2049251" y="1001844"/>
                  <a:pt x="2088986" y="970586"/>
                </a:cubicBezTo>
                <a:lnTo>
                  <a:pt x="2088986" y="1029393"/>
                </a:lnTo>
                <a:lnTo>
                  <a:pt x="2267527" y="1029393"/>
                </a:lnTo>
                <a:lnTo>
                  <a:pt x="2267527" y="0"/>
                </a:lnTo>
                <a:lnTo>
                  <a:pt x="2088456" y="0"/>
                </a:lnTo>
                <a:close/>
                <a:moveTo>
                  <a:pt x="454565" y="845024"/>
                </a:moveTo>
                <a:cubicBezTo>
                  <a:pt x="424367" y="853501"/>
                  <a:pt x="323705" y="898004"/>
                  <a:pt x="264898" y="898004"/>
                </a:cubicBezTo>
                <a:cubicBezTo>
                  <a:pt x="208740" y="898004"/>
                  <a:pt x="174833" y="873633"/>
                  <a:pt x="174833" y="812177"/>
                </a:cubicBezTo>
                <a:cubicBezTo>
                  <a:pt x="174833" y="764495"/>
                  <a:pt x="193905" y="724761"/>
                  <a:pt x="316818" y="719463"/>
                </a:cubicBezTo>
                <a:lnTo>
                  <a:pt x="454565" y="712575"/>
                </a:lnTo>
                <a:lnTo>
                  <a:pt x="454565" y="845024"/>
                </a:lnTo>
                <a:close/>
                <a:moveTo>
                  <a:pt x="2088456" y="842375"/>
                </a:moveTo>
                <a:cubicBezTo>
                  <a:pt x="2054549" y="858799"/>
                  <a:pt x="1995742" y="890057"/>
                  <a:pt x="1939583" y="890057"/>
                </a:cubicBezTo>
                <a:cubicBezTo>
                  <a:pt x="1841571" y="890057"/>
                  <a:pt x="1762102" y="832839"/>
                  <a:pt x="1762102" y="653768"/>
                </a:cubicBezTo>
                <a:cubicBezTo>
                  <a:pt x="1762102" y="513372"/>
                  <a:pt x="1820909" y="406883"/>
                  <a:pt x="1969782" y="406883"/>
                </a:cubicBezTo>
                <a:cubicBezTo>
                  <a:pt x="2022761" y="406883"/>
                  <a:pt x="2059847" y="412181"/>
                  <a:pt x="2088456" y="419068"/>
                </a:cubicBezTo>
                <a:lnTo>
                  <a:pt x="2088456" y="842375"/>
                </a:lnTo>
                <a:close/>
              </a:path>
            </a:pathLst>
          </a:custGeom>
          <a:solidFill>
            <a:srgbClr val="3A4765"/>
          </a:solidFill>
          <a:ln w="5286" cap="flat">
            <a:noFill/>
            <a:prstDash val="solid"/>
            <a:miter/>
          </a:ln>
        </p:spPr>
        <p:txBody>
          <a:bodyPr rtlCol="0" anchor="ctr"/>
          <a:lstStyle/>
          <a:p>
            <a:endParaRPr lang="en-GB"/>
          </a:p>
        </p:txBody>
      </p:sp>
    </p:spTree>
    <p:extLst>
      <p:ext uri="{BB962C8B-B14F-4D97-AF65-F5344CB8AC3E}">
        <p14:creationId xmlns:p14="http://schemas.microsoft.com/office/powerpoint/2010/main" val="4054847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white backgroun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Text (white background)</a:t>
            </a:r>
          </a:p>
        </p:txBody>
      </p:sp>
      <p:sp>
        <p:nvSpPr>
          <p:cNvPr id="226" name="Tijdelijke aanduiding voor dianummer 10">
            <a:extLst>
              <a:ext uri="{FF2B5EF4-FFF2-40B4-BE49-F238E27FC236}">
                <a16:creationId xmlns:a16="http://schemas.microsoft.com/office/drawing/2014/main" id="{B1BE5B76-2A4F-406B-B88E-B456BDDB6E4E}"/>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noProof="0" smtClean="0"/>
              <a:pPr/>
              <a:t>‹#›</a:t>
            </a:fld>
            <a:endParaRPr lang="en-GB" noProof="0"/>
          </a:p>
        </p:txBody>
      </p:sp>
      <p:sp>
        <p:nvSpPr>
          <p:cNvPr id="3" name="Titel 2">
            <a:extLst>
              <a:ext uri="{FF2B5EF4-FFF2-40B4-BE49-F238E27FC236}">
                <a16:creationId xmlns:a16="http://schemas.microsoft.com/office/drawing/2014/main" id="{4E54EE42-5F88-4413-A31D-922A13D20557}"/>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
        <p:nvSpPr>
          <p:cNvPr id="4" name="Tijdelijke aanduiding voor tekst 3">
            <a:extLst>
              <a:ext uri="{FF2B5EF4-FFF2-40B4-BE49-F238E27FC236}">
                <a16:creationId xmlns:a16="http://schemas.microsoft.com/office/drawing/2014/main" id="{15B17F60-3E17-4DF5-AF1C-E7E7150FEEA2}"/>
              </a:ext>
            </a:extLst>
          </p:cNvPr>
          <p:cNvSpPr>
            <a:spLocks noGrp="1"/>
          </p:cNvSpPr>
          <p:nvPr>
            <p:ph type="body" sz="quarter" idx="12" hasCustomPrompt="1"/>
          </p:nvPr>
        </p:nvSpPr>
        <p:spPr>
          <a:xfrm>
            <a:off x="537371" y="1466499"/>
            <a:ext cx="11113200" cy="4600800"/>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Bullet</a:t>
            </a:r>
          </a:p>
          <a:p>
            <a:pPr lvl="1"/>
            <a:r>
              <a:rPr lang="en-GB"/>
              <a:t>Sub-bullet</a:t>
            </a:r>
          </a:p>
          <a:p>
            <a:pPr lvl="2"/>
            <a:r>
              <a:rPr lang="en-GB" noProof="0"/>
              <a:t>Plain text</a:t>
            </a:r>
          </a:p>
          <a:p>
            <a:pPr lvl="3"/>
            <a:r>
              <a:rPr lang="en-GB" noProof="0"/>
              <a:t>Header</a:t>
            </a:r>
          </a:p>
          <a:p>
            <a:pPr lvl="4"/>
            <a:r>
              <a:rPr lang="en-GB" noProof="0"/>
              <a:t>Numbering</a:t>
            </a:r>
          </a:p>
          <a:p>
            <a:pPr lvl="5"/>
            <a:r>
              <a:rPr lang="en-GB" noProof="0"/>
              <a:t>Bullet</a:t>
            </a:r>
          </a:p>
          <a:p>
            <a:pPr lvl="6"/>
            <a:r>
              <a:rPr lang="en-GB" noProof="0"/>
              <a:t>Sub-bullet</a:t>
            </a:r>
          </a:p>
          <a:p>
            <a:pPr lvl="7"/>
            <a:r>
              <a:rPr lang="en-GB" noProof="0"/>
              <a:t>Plain text</a:t>
            </a:r>
          </a:p>
          <a:p>
            <a:pPr lvl="8"/>
            <a:r>
              <a:rPr lang="en-GB" noProof="0"/>
              <a:t>Header</a:t>
            </a:r>
            <a:endParaRPr lang="en-GB"/>
          </a:p>
        </p:txBody>
      </p:sp>
      <p:grpSp>
        <p:nvGrpSpPr>
          <p:cNvPr id="171" name="INSTRUCTION">
            <a:extLst>
              <a:ext uri="{FF2B5EF4-FFF2-40B4-BE49-F238E27FC236}">
                <a16:creationId xmlns:a16="http://schemas.microsoft.com/office/drawing/2014/main" id="{FFAC8389-F739-452F-B690-FA276489B679}"/>
              </a:ext>
            </a:extLst>
          </p:cNvPr>
          <p:cNvGrpSpPr/>
          <p:nvPr userDrawn="1"/>
        </p:nvGrpSpPr>
        <p:grpSpPr>
          <a:xfrm>
            <a:off x="-3786437" y="0"/>
            <a:ext cx="3693386" cy="5359349"/>
            <a:chOff x="-3786437" y="0"/>
            <a:chExt cx="3693386" cy="5359349"/>
          </a:xfrm>
        </p:grpSpPr>
        <p:sp>
          <p:nvSpPr>
            <p:cNvPr id="172" name="Rechthoek 171">
              <a:extLst>
                <a:ext uri="{FF2B5EF4-FFF2-40B4-BE49-F238E27FC236}">
                  <a16:creationId xmlns:a16="http://schemas.microsoft.com/office/drawing/2014/main" id="{3B9EBC62-DB82-4D2E-A17C-70A23569C704}"/>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Choosing text levels</a:t>
              </a:r>
            </a:p>
          </p:txBody>
        </p:sp>
        <p:sp>
          <p:nvSpPr>
            <p:cNvPr id="173" name="Ovaal 172">
              <a:extLst>
                <a:ext uri="{FF2B5EF4-FFF2-40B4-BE49-F238E27FC236}">
                  <a16:creationId xmlns:a16="http://schemas.microsoft.com/office/drawing/2014/main" id="{6ECFABC7-1729-451C-BFEE-341AE3AC67BA}"/>
                </a:ext>
              </a:extLst>
            </p:cNvPr>
            <p:cNvSpPr/>
            <p:nvPr userDrawn="1"/>
          </p:nvSpPr>
          <p:spPr>
            <a:xfrm>
              <a:off x="-3604183" y="18374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74" name="Rechthoek 173">
              <a:extLst>
                <a:ext uri="{FF2B5EF4-FFF2-40B4-BE49-F238E27FC236}">
                  <a16:creationId xmlns:a16="http://schemas.microsoft.com/office/drawing/2014/main" id="{08A20C77-ADAD-4E79-BA2B-5D17E77399D2}"/>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175" name="Ovaal 174">
              <a:extLst>
                <a:ext uri="{FF2B5EF4-FFF2-40B4-BE49-F238E27FC236}">
                  <a16:creationId xmlns:a16="http://schemas.microsoft.com/office/drawing/2014/main" id="{11E95A08-2DFC-48DC-A0E6-03BB5BA8BC41}"/>
                </a:ext>
              </a:extLst>
            </p:cNvPr>
            <p:cNvSpPr/>
            <p:nvPr userDrawn="1"/>
          </p:nvSpPr>
          <p:spPr>
            <a:xfrm>
              <a:off x="-3604183" y="212876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76" name="Rechthoek 175">
              <a:extLst>
                <a:ext uri="{FF2B5EF4-FFF2-40B4-BE49-F238E27FC236}">
                  <a16:creationId xmlns:a16="http://schemas.microsoft.com/office/drawing/2014/main" id="{66627C2D-E108-4422-A68F-2AAA22DF440B}"/>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177" name="Rechthoek 176">
              <a:extLst>
                <a:ext uri="{FF2B5EF4-FFF2-40B4-BE49-F238E27FC236}">
                  <a16:creationId xmlns:a16="http://schemas.microsoft.com/office/drawing/2014/main" id="{2FFB545D-11B5-4FE4-9608-9AB7E09C2AA3}"/>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178" name="Ovaal 177">
              <a:extLst>
                <a:ext uri="{FF2B5EF4-FFF2-40B4-BE49-F238E27FC236}">
                  <a16:creationId xmlns:a16="http://schemas.microsoft.com/office/drawing/2014/main" id="{73174B15-FB09-4CAF-9AED-A2724D168A3D}"/>
                </a:ext>
              </a:extLst>
            </p:cNvPr>
            <p:cNvSpPr/>
            <p:nvPr userDrawn="1"/>
          </p:nvSpPr>
          <p:spPr>
            <a:xfrm>
              <a:off x="-3604183" y="242005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79" name="Rechthoek 178">
              <a:extLst>
                <a:ext uri="{FF2B5EF4-FFF2-40B4-BE49-F238E27FC236}">
                  <a16:creationId xmlns:a16="http://schemas.microsoft.com/office/drawing/2014/main" id="{ECB16E0E-688B-4A17-B3AD-01199027D093}"/>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180" name="Ovaal 179">
              <a:extLst>
                <a:ext uri="{FF2B5EF4-FFF2-40B4-BE49-F238E27FC236}">
                  <a16:creationId xmlns:a16="http://schemas.microsoft.com/office/drawing/2014/main" id="{DC675671-75C1-4F9E-B2DF-31C7C2E9446C}"/>
                </a:ext>
              </a:extLst>
            </p:cNvPr>
            <p:cNvSpPr/>
            <p:nvPr userDrawn="1"/>
          </p:nvSpPr>
          <p:spPr>
            <a:xfrm>
              <a:off x="-3604183" y="2711336"/>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81" name="Rechthoek 180">
              <a:extLst>
                <a:ext uri="{FF2B5EF4-FFF2-40B4-BE49-F238E27FC236}">
                  <a16:creationId xmlns:a16="http://schemas.microsoft.com/office/drawing/2014/main" id="{8009F5A8-CC69-43BC-9B70-A8B2FFC96B43}"/>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400" b="0" i="0" u="none" strike="noStrike" kern="0" cap="none" spc="0" normalizeH="0" baseline="0" noProof="0">
                  <a:ln>
                    <a:noFill/>
                  </a:ln>
                  <a:solidFill>
                    <a:schemeClr val="accent5"/>
                  </a:solidFill>
                  <a:effectLst/>
                  <a:uLnTx/>
                  <a:uFillTx/>
                  <a:latin typeface="+mn-lt"/>
                  <a:cs typeface="Segoe UI Light" panose="020B0502040204020203" pitchFamily="34" charset="0"/>
                </a:rPr>
                <a:t>Header</a:t>
              </a:r>
            </a:p>
          </p:txBody>
        </p:sp>
        <p:sp>
          <p:nvSpPr>
            <p:cNvPr id="182" name="Ovaal 181">
              <a:extLst>
                <a:ext uri="{FF2B5EF4-FFF2-40B4-BE49-F238E27FC236}">
                  <a16:creationId xmlns:a16="http://schemas.microsoft.com/office/drawing/2014/main" id="{CFC7E172-2F5C-4DF5-8D52-EF00E6AFDC18}"/>
                </a:ext>
              </a:extLst>
            </p:cNvPr>
            <p:cNvSpPr/>
            <p:nvPr userDrawn="1"/>
          </p:nvSpPr>
          <p:spPr>
            <a:xfrm>
              <a:off x="-3604183" y="3002620"/>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83" name="Rechthoek 182">
              <a:extLst>
                <a:ext uri="{FF2B5EF4-FFF2-40B4-BE49-F238E27FC236}">
                  <a16:creationId xmlns:a16="http://schemas.microsoft.com/office/drawing/2014/main" id="{F553FFBF-8B10-4575-92E2-7C9F2EE75799}"/>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228600" marR="0" lvl="0" indent="-228600" defTabSz="914400" eaLnBrk="1" fontAlgn="auto" latinLnBrk="0" hangingPunct="1">
                <a:lnSpc>
                  <a:spcPct val="90000"/>
                </a:lnSpc>
                <a:spcBef>
                  <a:spcPts val="600"/>
                </a:spcBef>
                <a:spcAft>
                  <a:spcPts val="600"/>
                </a:spcAft>
                <a:buClr>
                  <a:schemeClr val="accent5"/>
                </a:buClr>
                <a:buSzTx/>
                <a:buFont typeface="+mj-lt"/>
                <a:buAutoNum type="arabicPeriod"/>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Numbering</a:t>
              </a:r>
            </a:p>
          </p:txBody>
        </p:sp>
        <p:sp>
          <p:nvSpPr>
            <p:cNvPr id="184" name="Ovaal 183">
              <a:extLst>
                <a:ext uri="{FF2B5EF4-FFF2-40B4-BE49-F238E27FC236}">
                  <a16:creationId xmlns:a16="http://schemas.microsoft.com/office/drawing/2014/main" id="{8E201D92-5F26-4A35-A0EB-8B8DF7CB4E49}"/>
                </a:ext>
              </a:extLst>
            </p:cNvPr>
            <p:cNvSpPr/>
            <p:nvPr userDrawn="1"/>
          </p:nvSpPr>
          <p:spPr>
            <a:xfrm>
              <a:off x="-3604183" y="329390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6</a:t>
              </a:r>
            </a:p>
          </p:txBody>
        </p:sp>
        <p:sp>
          <p:nvSpPr>
            <p:cNvPr id="185" name="Rechthoek 184">
              <a:extLst>
                <a:ext uri="{FF2B5EF4-FFF2-40B4-BE49-F238E27FC236}">
                  <a16:creationId xmlns:a16="http://schemas.microsoft.com/office/drawing/2014/main" id="{73034AA4-74D0-468C-B1AB-8B92CA7F02F1}"/>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186" name="Ovaal 185">
              <a:extLst>
                <a:ext uri="{FF2B5EF4-FFF2-40B4-BE49-F238E27FC236}">
                  <a16:creationId xmlns:a16="http://schemas.microsoft.com/office/drawing/2014/main" id="{0A9B681B-0F99-4F96-8E1B-3017DB3C9D91}"/>
                </a:ext>
              </a:extLst>
            </p:cNvPr>
            <p:cNvSpPr/>
            <p:nvPr userDrawn="1"/>
          </p:nvSpPr>
          <p:spPr>
            <a:xfrm>
              <a:off x="-3604183" y="358518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7</a:t>
              </a:r>
            </a:p>
          </p:txBody>
        </p:sp>
        <p:sp>
          <p:nvSpPr>
            <p:cNvPr id="187" name="Rechthoek 186">
              <a:extLst>
                <a:ext uri="{FF2B5EF4-FFF2-40B4-BE49-F238E27FC236}">
                  <a16:creationId xmlns:a16="http://schemas.microsoft.com/office/drawing/2014/main" id="{F28175CA-BC2F-492B-AAB6-C0ECFC8AA9D7}"/>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188" name="Ovaal 187">
              <a:extLst>
                <a:ext uri="{FF2B5EF4-FFF2-40B4-BE49-F238E27FC236}">
                  <a16:creationId xmlns:a16="http://schemas.microsoft.com/office/drawing/2014/main" id="{290FA20D-A4EE-4C9E-954D-49B45AECD9AC}"/>
                </a:ext>
              </a:extLst>
            </p:cNvPr>
            <p:cNvSpPr/>
            <p:nvPr userDrawn="1"/>
          </p:nvSpPr>
          <p:spPr>
            <a:xfrm>
              <a:off x="-3604183" y="387647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8</a:t>
              </a:r>
            </a:p>
          </p:txBody>
        </p:sp>
        <p:sp>
          <p:nvSpPr>
            <p:cNvPr id="189" name="Rechthoek 188">
              <a:extLst>
                <a:ext uri="{FF2B5EF4-FFF2-40B4-BE49-F238E27FC236}">
                  <a16:creationId xmlns:a16="http://schemas.microsoft.com/office/drawing/2014/main" id="{5C550F15-BF60-4E80-9EEE-9EC302B17254}"/>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R="0" lvl="0" indent="0" fontAlgn="auto">
                <a:lnSpc>
                  <a:spcPct val="90000"/>
                </a:lnSpc>
                <a:spcBef>
                  <a:spcPts val="600"/>
                </a:spcBef>
                <a:spcAft>
                  <a:spcPts val="600"/>
                </a:spcAft>
                <a:buClrTx/>
                <a:buSzTx/>
                <a:buFontTx/>
                <a:buNone/>
                <a:tabLst/>
              </a:pPr>
              <a:r>
                <a:rPr kumimoji="0" lang="en-GB" sz="1400" b="0" i="0" u="none" strike="noStrike" kern="0" cap="none" spc="0" normalizeH="0" baseline="0" noProof="0">
                  <a:ln>
                    <a:noFill/>
                  </a:ln>
                  <a:solidFill>
                    <a:schemeClr val="accent5"/>
                  </a:solidFill>
                  <a:effectLst/>
                  <a:uLnTx/>
                  <a:uFillTx/>
                  <a:cs typeface="Segoe UI Light" panose="020B0502040204020203" pitchFamily="34" charset="0"/>
                </a:rPr>
                <a:t>Header</a:t>
              </a:r>
            </a:p>
          </p:txBody>
        </p:sp>
        <p:sp>
          <p:nvSpPr>
            <p:cNvPr id="190" name="Ovaal 189">
              <a:extLst>
                <a:ext uri="{FF2B5EF4-FFF2-40B4-BE49-F238E27FC236}">
                  <a16:creationId xmlns:a16="http://schemas.microsoft.com/office/drawing/2014/main" id="{2CF1BB56-92E3-4435-B0C3-B5E2EFD3DB2F}"/>
                </a:ext>
              </a:extLst>
            </p:cNvPr>
            <p:cNvSpPr/>
            <p:nvPr userDrawn="1"/>
          </p:nvSpPr>
          <p:spPr>
            <a:xfrm>
              <a:off x="-3604183" y="416859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9</a:t>
              </a:r>
            </a:p>
          </p:txBody>
        </p:sp>
        <p:sp>
          <p:nvSpPr>
            <p:cNvPr id="191" name="Rechthoek 190">
              <a:extLst>
                <a:ext uri="{FF2B5EF4-FFF2-40B4-BE49-F238E27FC236}">
                  <a16:creationId xmlns:a16="http://schemas.microsoft.com/office/drawing/2014/main" id="{1FEBEA63-270A-4900-8224-6FEFAD940DDB}"/>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192" name="Rechthoek 191">
              <a:extLst>
                <a:ext uri="{FF2B5EF4-FFF2-40B4-BE49-F238E27FC236}">
                  <a16:creationId xmlns:a16="http://schemas.microsoft.com/office/drawing/2014/main" id="{86C37451-1443-4A4E-BC03-CB69E4ACEAE6}"/>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grpSp>
          <p:nvGrpSpPr>
            <p:cNvPr id="193" name="ICOON_info">
              <a:extLst>
                <a:ext uri="{FF2B5EF4-FFF2-40B4-BE49-F238E27FC236}">
                  <a16:creationId xmlns:a16="http://schemas.microsoft.com/office/drawing/2014/main" id="{2BE8997C-8EEE-4F9F-9E5B-7C301E8946ED}"/>
                </a:ext>
              </a:extLst>
            </p:cNvPr>
            <p:cNvGrpSpPr/>
            <p:nvPr userDrawn="1"/>
          </p:nvGrpSpPr>
          <p:grpSpPr>
            <a:xfrm>
              <a:off x="-376736" y="4400186"/>
              <a:ext cx="283685" cy="283685"/>
              <a:chOff x="-510741" y="5913713"/>
              <a:chExt cx="267555" cy="267555"/>
            </a:xfrm>
          </p:grpSpPr>
          <p:sp>
            <p:nvSpPr>
              <p:cNvPr id="237" name="Ovaal 236">
                <a:extLst>
                  <a:ext uri="{FF2B5EF4-FFF2-40B4-BE49-F238E27FC236}">
                    <a16:creationId xmlns:a16="http://schemas.microsoft.com/office/drawing/2014/main" id="{81987D95-1B0F-4EF6-98CE-5C1A76C72283}"/>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238" name="Graphic 163" descr="Informatie">
                <a:extLst>
                  <a:ext uri="{FF2B5EF4-FFF2-40B4-BE49-F238E27FC236}">
                    <a16:creationId xmlns:a16="http://schemas.microsoft.com/office/drawing/2014/main" id="{552ACE23-726D-4194-9A35-5CDDD6D1C3EB}"/>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194" name="VOORBEELD">
              <a:extLst>
                <a:ext uri="{FF2B5EF4-FFF2-40B4-BE49-F238E27FC236}">
                  <a16:creationId xmlns:a16="http://schemas.microsoft.com/office/drawing/2014/main" id="{9A3A0AA6-CAC4-4D0A-B9A1-2BDD48150629}"/>
                </a:ext>
              </a:extLst>
            </p:cNvPr>
            <p:cNvGrpSpPr/>
            <p:nvPr userDrawn="1"/>
          </p:nvGrpSpPr>
          <p:grpSpPr>
            <a:xfrm>
              <a:off x="-3605171" y="458674"/>
              <a:ext cx="3234311" cy="558875"/>
              <a:chOff x="-3605171" y="458674"/>
              <a:chExt cx="3234311" cy="558875"/>
            </a:xfrm>
          </p:grpSpPr>
          <p:sp>
            <p:nvSpPr>
              <p:cNvPr id="195" name="Rechthoek 194">
                <a:extLst>
                  <a:ext uri="{FF2B5EF4-FFF2-40B4-BE49-F238E27FC236}">
                    <a16:creationId xmlns:a16="http://schemas.microsoft.com/office/drawing/2014/main" id="{5468F2BC-F008-47E3-AFA7-20C8CA290A0A}"/>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a:solidFill>
                      <a:srgbClr val="211F26"/>
                    </a:solidFill>
                    <a:latin typeface="Calibri" panose="020F0502020204030204" pitchFamily="34" charset="0"/>
                    <a:cs typeface="Calibri" panose="020F0502020204030204" pitchFamily="34" charset="0"/>
                  </a:rPr>
                  <a:t>Home</a:t>
                </a:r>
              </a:p>
            </p:txBody>
          </p:sp>
          <p:sp>
            <p:nvSpPr>
              <p:cNvPr id="196" name="Rechthoek 195">
                <a:extLst>
                  <a:ext uri="{FF2B5EF4-FFF2-40B4-BE49-F238E27FC236}">
                    <a16:creationId xmlns:a16="http://schemas.microsoft.com/office/drawing/2014/main" id="{8B883993-D2A7-4D0F-9CE0-6838EEE57B15}"/>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197" name="Groep 196">
                <a:extLst>
                  <a:ext uri="{FF2B5EF4-FFF2-40B4-BE49-F238E27FC236}">
                    <a16:creationId xmlns:a16="http://schemas.microsoft.com/office/drawing/2014/main" id="{788339D0-B621-4C77-9FA9-5AA229B678BD}"/>
                  </a:ext>
                </a:extLst>
              </p:cNvPr>
              <p:cNvGrpSpPr/>
              <p:nvPr userDrawn="1"/>
            </p:nvGrpSpPr>
            <p:grpSpPr>
              <a:xfrm>
                <a:off x="-3386247" y="830871"/>
                <a:ext cx="139423" cy="109566"/>
                <a:chOff x="-2866744" y="827071"/>
                <a:chExt cx="168701" cy="132575"/>
              </a:xfrm>
            </p:grpSpPr>
            <p:grpSp>
              <p:nvGrpSpPr>
                <p:cNvPr id="230" name="Groep 229">
                  <a:extLst>
                    <a:ext uri="{FF2B5EF4-FFF2-40B4-BE49-F238E27FC236}">
                      <a16:creationId xmlns:a16="http://schemas.microsoft.com/office/drawing/2014/main" id="{3A17A0D2-B5C3-4124-A565-C03D74F3C822}"/>
                    </a:ext>
                  </a:extLst>
                </p:cNvPr>
                <p:cNvGrpSpPr/>
                <p:nvPr userDrawn="1"/>
              </p:nvGrpSpPr>
              <p:grpSpPr>
                <a:xfrm>
                  <a:off x="-2866744" y="827071"/>
                  <a:ext cx="168701" cy="132575"/>
                  <a:chOff x="-2866744" y="827071"/>
                  <a:chExt cx="168701" cy="132575"/>
                </a:xfrm>
              </p:grpSpPr>
              <p:cxnSp>
                <p:nvCxnSpPr>
                  <p:cNvPr id="232" name="Rechte verbindingslijn 231">
                    <a:extLst>
                      <a:ext uri="{FF2B5EF4-FFF2-40B4-BE49-F238E27FC236}">
                        <a16:creationId xmlns:a16="http://schemas.microsoft.com/office/drawing/2014/main" id="{9CA4A58B-37E7-4A4F-920E-E802223BA5E7}"/>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233" name="Rechte verbindingslijn 232">
                    <a:extLst>
                      <a:ext uri="{FF2B5EF4-FFF2-40B4-BE49-F238E27FC236}">
                        <a16:creationId xmlns:a16="http://schemas.microsoft.com/office/drawing/2014/main" id="{EA36F9FE-01CE-44C8-9A36-EADFA3933683}"/>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234" name="Rechte verbindingslijn 233">
                    <a:extLst>
                      <a:ext uri="{FF2B5EF4-FFF2-40B4-BE49-F238E27FC236}">
                        <a16:creationId xmlns:a16="http://schemas.microsoft.com/office/drawing/2014/main" id="{A3E5E415-3171-4693-A355-2D277E30C1CB}"/>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235" name="Rechte verbindingslijn 234">
                    <a:extLst>
                      <a:ext uri="{FF2B5EF4-FFF2-40B4-BE49-F238E27FC236}">
                        <a16:creationId xmlns:a16="http://schemas.microsoft.com/office/drawing/2014/main" id="{0DCC6D64-00B7-490D-A71D-DB268464D51E}"/>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236" name="Rechte verbindingslijn 235">
                    <a:extLst>
                      <a:ext uri="{FF2B5EF4-FFF2-40B4-BE49-F238E27FC236}">
                        <a16:creationId xmlns:a16="http://schemas.microsoft.com/office/drawing/2014/main" id="{3EE34061-09CE-4278-9045-D73446FAA73F}"/>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231" name="Pijl: rechts 230">
                  <a:extLst>
                    <a:ext uri="{FF2B5EF4-FFF2-40B4-BE49-F238E27FC236}">
                      <a16:creationId xmlns:a16="http://schemas.microsoft.com/office/drawing/2014/main" id="{6C2CDC5E-EBDC-4549-8FED-EB735A6A72CB}"/>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98" name="Groep 197">
                <a:extLst>
                  <a:ext uri="{FF2B5EF4-FFF2-40B4-BE49-F238E27FC236}">
                    <a16:creationId xmlns:a16="http://schemas.microsoft.com/office/drawing/2014/main" id="{F479EE68-273E-49A6-A5B2-631152915A91}"/>
                  </a:ext>
                </a:extLst>
              </p:cNvPr>
              <p:cNvGrpSpPr/>
              <p:nvPr userDrawn="1"/>
            </p:nvGrpSpPr>
            <p:grpSpPr>
              <a:xfrm>
                <a:off x="-3605171" y="830871"/>
                <a:ext cx="139423" cy="109566"/>
                <a:chOff x="-2866744" y="518074"/>
                <a:chExt cx="168701" cy="132575"/>
              </a:xfrm>
            </p:grpSpPr>
            <p:grpSp>
              <p:nvGrpSpPr>
                <p:cNvPr id="221" name="Groep 220">
                  <a:extLst>
                    <a:ext uri="{FF2B5EF4-FFF2-40B4-BE49-F238E27FC236}">
                      <a16:creationId xmlns:a16="http://schemas.microsoft.com/office/drawing/2014/main" id="{CAB88FA2-3DFC-4004-85BF-D00CEEAF8A4E}"/>
                    </a:ext>
                  </a:extLst>
                </p:cNvPr>
                <p:cNvGrpSpPr/>
                <p:nvPr userDrawn="1"/>
              </p:nvGrpSpPr>
              <p:grpSpPr>
                <a:xfrm>
                  <a:off x="-2866744" y="518074"/>
                  <a:ext cx="168701" cy="132575"/>
                  <a:chOff x="-2866744" y="518074"/>
                  <a:chExt cx="168701" cy="132575"/>
                </a:xfrm>
              </p:grpSpPr>
              <p:cxnSp>
                <p:nvCxnSpPr>
                  <p:cNvPr id="223" name="Rechte verbindingslijn 222">
                    <a:extLst>
                      <a:ext uri="{FF2B5EF4-FFF2-40B4-BE49-F238E27FC236}">
                        <a16:creationId xmlns:a16="http://schemas.microsoft.com/office/drawing/2014/main" id="{39402703-F7A7-4526-BB2F-99764FBFFADA}"/>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224" name="Rechte verbindingslijn 223">
                    <a:extLst>
                      <a:ext uri="{FF2B5EF4-FFF2-40B4-BE49-F238E27FC236}">
                        <a16:creationId xmlns:a16="http://schemas.microsoft.com/office/drawing/2014/main" id="{1E5B5980-E625-4DE6-8F16-C4F121971AF7}"/>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227" name="Rechte verbindingslijn 226">
                    <a:extLst>
                      <a:ext uri="{FF2B5EF4-FFF2-40B4-BE49-F238E27FC236}">
                        <a16:creationId xmlns:a16="http://schemas.microsoft.com/office/drawing/2014/main" id="{1C541E1B-DD94-421A-A8BC-44361317E713}"/>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228" name="Rechte verbindingslijn 227">
                    <a:extLst>
                      <a:ext uri="{FF2B5EF4-FFF2-40B4-BE49-F238E27FC236}">
                        <a16:creationId xmlns:a16="http://schemas.microsoft.com/office/drawing/2014/main" id="{177AFF34-EDB4-4C0B-88EE-CEF1DE6C1BD0}"/>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229" name="Rechte verbindingslijn 228">
                    <a:extLst>
                      <a:ext uri="{FF2B5EF4-FFF2-40B4-BE49-F238E27FC236}">
                        <a16:creationId xmlns:a16="http://schemas.microsoft.com/office/drawing/2014/main" id="{D9C8EE77-26C3-45FD-91F3-25B6DE2265BD}"/>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222" name="Pijl: rechts 221">
                  <a:extLst>
                    <a:ext uri="{FF2B5EF4-FFF2-40B4-BE49-F238E27FC236}">
                      <a16:creationId xmlns:a16="http://schemas.microsoft.com/office/drawing/2014/main" id="{0E4524A1-9B08-40F0-8BD9-0503D3D4F471}"/>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cxnSp>
            <p:nvCxnSpPr>
              <p:cNvPr id="199" name="Rechte verbindingslijn 198">
                <a:extLst>
                  <a:ext uri="{FF2B5EF4-FFF2-40B4-BE49-F238E27FC236}">
                    <a16:creationId xmlns:a16="http://schemas.microsoft.com/office/drawing/2014/main" id="{F30E3FE1-07AC-4B10-8802-DE2D8D3B562E}"/>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200" name="Rechte verbindingslijn 199">
                <a:extLst>
                  <a:ext uri="{FF2B5EF4-FFF2-40B4-BE49-F238E27FC236}">
                    <a16:creationId xmlns:a16="http://schemas.microsoft.com/office/drawing/2014/main" id="{EDF0C3D9-4EC9-4115-9CB7-408FF460F59E}"/>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201" name="Rechthoek 200">
                <a:extLst>
                  <a:ext uri="{FF2B5EF4-FFF2-40B4-BE49-F238E27FC236}">
                    <a16:creationId xmlns:a16="http://schemas.microsoft.com/office/drawing/2014/main" id="{932751B4-6513-4980-9BC5-417871092226}"/>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up</a:t>
                </a:r>
              </a:p>
            </p:txBody>
          </p:sp>
          <p:sp>
            <p:nvSpPr>
              <p:cNvPr id="202" name="Rechthoek 201">
                <a:extLst>
                  <a:ext uri="{FF2B5EF4-FFF2-40B4-BE49-F238E27FC236}">
                    <a16:creationId xmlns:a16="http://schemas.microsoft.com/office/drawing/2014/main" id="{B0D38D9F-1E23-4820-8E5B-22BFF58231EA}"/>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down</a:t>
                </a:r>
              </a:p>
            </p:txBody>
          </p:sp>
          <p:grpSp>
            <p:nvGrpSpPr>
              <p:cNvPr id="203" name="Groep 202">
                <a:extLst>
                  <a:ext uri="{FF2B5EF4-FFF2-40B4-BE49-F238E27FC236}">
                    <a16:creationId xmlns:a16="http://schemas.microsoft.com/office/drawing/2014/main" id="{361B4C6C-CD9F-4672-816D-E1ECD780C66F}"/>
                  </a:ext>
                </a:extLst>
              </p:cNvPr>
              <p:cNvGrpSpPr/>
              <p:nvPr userDrawn="1"/>
            </p:nvGrpSpPr>
            <p:grpSpPr>
              <a:xfrm>
                <a:off x="-2916763" y="769168"/>
                <a:ext cx="268738" cy="248381"/>
                <a:chOff x="-2916763" y="769168"/>
                <a:chExt cx="268738" cy="248381"/>
              </a:xfrm>
            </p:grpSpPr>
            <p:sp>
              <p:nvSpPr>
                <p:cNvPr id="213" name="Rechthoek 212">
                  <a:extLst>
                    <a:ext uri="{FF2B5EF4-FFF2-40B4-BE49-F238E27FC236}">
                      <a16:creationId xmlns:a16="http://schemas.microsoft.com/office/drawing/2014/main" id="{6DDB1293-B6F6-4E8B-8631-02B5C476A343}"/>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214" name="Groep 213">
                  <a:extLst>
                    <a:ext uri="{FF2B5EF4-FFF2-40B4-BE49-F238E27FC236}">
                      <a16:creationId xmlns:a16="http://schemas.microsoft.com/office/drawing/2014/main" id="{4E2B2961-8B48-4F3B-8ADD-1861764BBBFF}"/>
                    </a:ext>
                  </a:extLst>
                </p:cNvPr>
                <p:cNvGrpSpPr/>
                <p:nvPr userDrawn="1"/>
              </p:nvGrpSpPr>
              <p:grpSpPr>
                <a:xfrm>
                  <a:off x="-2866744" y="827071"/>
                  <a:ext cx="168701" cy="132575"/>
                  <a:chOff x="-2866744" y="827071"/>
                  <a:chExt cx="168701" cy="132575"/>
                </a:xfrm>
              </p:grpSpPr>
              <p:cxnSp>
                <p:nvCxnSpPr>
                  <p:cNvPr id="216" name="Rechte verbindingslijn 215">
                    <a:extLst>
                      <a:ext uri="{FF2B5EF4-FFF2-40B4-BE49-F238E27FC236}">
                        <a16:creationId xmlns:a16="http://schemas.microsoft.com/office/drawing/2014/main" id="{6DB5A46B-59CE-4F7B-B497-1136374E59A1}"/>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217" name="Rechte verbindingslijn 216">
                    <a:extLst>
                      <a:ext uri="{FF2B5EF4-FFF2-40B4-BE49-F238E27FC236}">
                        <a16:creationId xmlns:a16="http://schemas.microsoft.com/office/drawing/2014/main" id="{DD2C0E51-9B81-4344-AE42-607BBB49B07A}"/>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218" name="Rechte verbindingslijn 217">
                    <a:extLst>
                      <a:ext uri="{FF2B5EF4-FFF2-40B4-BE49-F238E27FC236}">
                        <a16:creationId xmlns:a16="http://schemas.microsoft.com/office/drawing/2014/main" id="{A7BC126D-D38E-46E0-B6C4-1C9B4CFA943A}"/>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219" name="Rechte verbindingslijn 218">
                    <a:extLst>
                      <a:ext uri="{FF2B5EF4-FFF2-40B4-BE49-F238E27FC236}">
                        <a16:creationId xmlns:a16="http://schemas.microsoft.com/office/drawing/2014/main" id="{2614A851-1756-4476-8FDC-85642C4A74B3}"/>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220" name="Rechte verbindingslijn 219">
                    <a:extLst>
                      <a:ext uri="{FF2B5EF4-FFF2-40B4-BE49-F238E27FC236}">
                        <a16:creationId xmlns:a16="http://schemas.microsoft.com/office/drawing/2014/main" id="{94BE96D4-FD4B-439B-B5D7-1E96293D5E59}"/>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215" name="Pijl: rechts 214">
                  <a:extLst>
                    <a:ext uri="{FF2B5EF4-FFF2-40B4-BE49-F238E27FC236}">
                      <a16:creationId xmlns:a16="http://schemas.microsoft.com/office/drawing/2014/main" id="{A99BDAD5-8285-4A7B-AB85-2DBC5BE1C591}"/>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204" name="Groep 203">
                <a:extLst>
                  <a:ext uri="{FF2B5EF4-FFF2-40B4-BE49-F238E27FC236}">
                    <a16:creationId xmlns:a16="http://schemas.microsoft.com/office/drawing/2014/main" id="{F337FA16-E65B-4D70-A425-AD43AAE38811}"/>
                  </a:ext>
                </a:extLst>
              </p:cNvPr>
              <p:cNvGrpSpPr/>
              <p:nvPr userDrawn="1"/>
            </p:nvGrpSpPr>
            <p:grpSpPr>
              <a:xfrm>
                <a:off x="-2916763" y="460171"/>
                <a:ext cx="268738" cy="248381"/>
                <a:chOff x="-2916763" y="460171"/>
                <a:chExt cx="268738" cy="248381"/>
              </a:xfrm>
            </p:grpSpPr>
            <p:sp>
              <p:nvSpPr>
                <p:cNvPr id="205" name="Rechthoek 204">
                  <a:extLst>
                    <a:ext uri="{FF2B5EF4-FFF2-40B4-BE49-F238E27FC236}">
                      <a16:creationId xmlns:a16="http://schemas.microsoft.com/office/drawing/2014/main" id="{045A72F6-83F1-4527-864E-FF27E6AE7D53}"/>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206" name="Groep 205">
                  <a:extLst>
                    <a:ext uri="{FF2B5EF4-FFF2-40B4-BE49-F238E27FC236}">
                      <a16:creationId xmlns:a16="http://schemas.microsoft.com/office/drawing/2014/main" id="{0808C035-4FCE-419E-94A3-BE1844B46083}"/>
                    </a:ext>
                  </a:extLst>
                </p:cNvPr>
                <p:cNvGrpSpPr/>
                <p:nvPr userDrawn="1"/>
              </p:nvGrpSpPr>
              <p:grpSpPr>
                <a:xfrm>
                  <a:off x="-2866744" y="518074"/>
                  <a:ext cx="168701" cy="132575"/>
                  <a:chOff x="-2866744" y="518074"/>
                  <a:chExt cx="168701" cy="132575"/>
                </a:xfrm>
              </p:grpSpPr>
              <p:cxnSp>
                <p:nvCxnSpPr>
                  <p:cNvPr id="208" name="Rechte verbindingslijn 207">
                    <a:extLst>
                      <a:ext uri="{FF2B5EF4-FFF2-40B4-BE49-F238E27FC236}">
                        <a16:creationId xmlns:a16="http://schemas.microsoft.com/office/drawing/2014/main" id="{5D1BACB3-7335-4B98-9300-DC0F2021C77A}"/>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209" name="Rechte verbindingslijn 208">
                    <a:extLst>
                      <a:ext uri="{FF2B5EF4-FFF2-40B4-BE49-F238E27FC236}">
                        <a16:creationId xmlns:a16="http://schemas.microsoft.com/office/drawing/2014/main" id="{781D29B2-567B-4EBE-85B2-FB2B8A91B354}"/>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210" name="Rechte verbindingslijn 209">
                    <a:extLst>
                      <a:ext uri="{FF2B5EF4-FFF2-40B4-BE49-F238E27FC236}">
                        <a16:creationId xmlns:a16="http://schemas.microsoft.com/office/drawing/2014/main" id="{86593A9B-B93F-4C1F-92A4-320EDEFE3732}"/>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211" name="Rechte verbindingslijn 210">
                    <a:extLst>
                      <a:ext uri="{FF2B5EF4-FFF2-40B4-BE49-F238E27FC236}">
                        <a16:creationId xmlns:a16="http://schemas.microsoft.com/office/drawing/2014/main" id="{3D415EF6-BC02-46BC-8D02-0E9FA3692F2B}"/>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212" name="Rechte verbindingslijn 211">
                    <a:extLst>
                      <a:ext uri="{FF2B5EF4-FFF2-40B4-BE49-F238E27FC236}">
                        <a16:creationId xmlns:a16="http://schemas.microsoft.com/office/drawing/2014/main" id="{94CF2E91-03DA-4BD5-A377-E86EBA8975C3}"/>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207" name="Pijl: rechts 206">
                  <a:extLst>
                    <a:ext uri="{FF2B5EF4-FFF2-40B4-BE49-F238E27FC236}">
                      <a16:creationId xmlns:a16="http://schemas.microsoft.com/office/drawing/2014/main" id="{4AC8DF3F-B073-4B22-8B17-0477DABB3711}"/>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grpSp>
    </p:spTree>
    <p:extLst>
      <p:ext uri="{BB962C8B-B14F-4D97-AF65-F5344CB8AC3E}">
        <p14:creationId xmlns:p14="http://schemas.microsoft.com/office/powerpoint/2010/main" val="59920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dark backgroun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1BC078AD-2856-423A-9EE1-4C7A10B8F824}"/>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Text (dark background)</a:t>
            </a:r>
          </a:p>
        </p:txBody>
      </p:sp>
      <p:sp>
        <p:nvSpPr>
          <p:cNvPr id="226" name="Tijdelijke aanduiding voor dianummer 10">
            <a:extLst>
              <a:ext uri="{FF2B5EF4-FFF2-40B4-BE49-F238E27FC236}">
                <a16:creationId xmlns:a16="http://schemas.microsoft.com/office/drawing/2014/main" id="{B1BE5B76-2A4F-406B-B88E-B456BDDB6E4E}"/>
              </a:ext>
            </a:extLst>
          </p:cNvPr>
          <p:cNvSpPr>
            <a:spLocks noGrp="1"/>
          </p:cNvSpPr>
          <p:nvPr>
            <p:ph type="sldNum" sz="quarter" idx="11"/>
          </p:nvPr>
        </p:nvSpPr>
        <p:spPr>
          <a:xfrm>
            <a:off x="540000" y="6361490"/>
            <a:ext cx="212470" cy="212470"/>
          </a:xfrm>
          <a:prstGeom prst="rect">
            <a:avLst/>
          </a:prstGeom>
        </p:spPr>
        <p:txBody>
          <a:bodyPr/>
          <a:lstStyle>
            <a:lvl1pPr>
              <a:defRPr>
                <a:solidFill>
                  <a:schemeClr val="accent6"/>
                </a:solidFill>
              </a:defRPr>
            </a:lvl1pPr>
          </a:lstStyle>
          <a:p>
            <a:fld id="{23D2BB9B-B463-4028-B950-91DDC3FACFD9}" type="slidenum">
              <a:rPr lang="en-GB" smtClean="0"/>
              <a:pPr/>
              <a:t>‹#›</a:t>
            </a:fld>
            <a:endParaRPr lang="en-GB"/>
          </a:p>
        </p:txBody>
      </p:sp>
      <p:sp>
        <p:nvSpPr>
          <p:cNvPr id="3" name="Titel 2">
            <a:extLst>
              <a:ext uri="{FF2B5EF4-FFF2-40B4-BE49-F238E27FC236}">
                <a16:creationId xmlns:a16="http://schemas.microsoft.com/office/drawing/2014/main" id="{4E54EE42-5F88-4413-A31D-922A13D20557}"/>
              </a:ext>
            </a:extLst>
          </p:cNvPr>
          <p:cNvSpPr>
            <a:spLocks noGrp="1"/>
          </p:cNvSpPr>
          <p:nvPr>
            <p:ph type="title" hasCustomPrompt="1"/>
          </p:nvPr>
        </p:nvSpPr>
        <p:spPr>
          <a:xfrm>
            <a:off x="540000" y="540000"/>
            <a:ext cx="9180000" cy="387099"/>
          </a:xfrm>
          <a:prstGeom prst="rect">
            <a:avLst/>
          </a:prstGeom>
        </p:spPr>
        <p:txBody>
          <a:bodyPr/>
          <a:lstStyle>
            <a:lvl1pPr>
              <a:defRPr>
                <a:solidFill>
                  <a:schemeClr val="accent6"/>
                </a:solidFill>
              </a:defRPr>
            </a:lvl1pPr>
          </a:lstStyle>
          <a:p>
            <a:r>
              <a:rPr lang="en-GB"/>
              <a:t>Heading</a:t>
            </a:r>
          </a:p>
        </p:txBody>
      </p:sp>
      <p:cxnSp>
        <p:nvCxnSpPr>
          <p:cNvPr id="8" name="Rechte verbindingslijn 7">
            <a:extLst>
              <a:ext uri="{FF2B5EF4-FFF2-40B4-BE49-F238E27FC236}">
                <a16:creationId xmlns:a16="http://schemas.microsoft.com/office/drawing/2014/main" id="{8EC83CD6-1C8A-400A-90C4-9D22FD682033}"/>
              </a:ext>
            </a:extLst>
          </p:cNvPr>
          <p:cNvCxnSpPr>
            <a:cxnSpLocks/>
          </p:cNvCxnSpPr>
          <p:nvPr userDrawn="1"/>
        </p:nvCxnSpPr>
        <p:spPr>
          <a:xfrm>
            <a:off x="540000" y="1149475"/>
            <a:ext cx="2982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Tijdelijke aanduiding voor tekst 3">
            <a:extLst>
              <a:ext uri="{FF2B5EF4-FFF2-40B4-BE49-F238E27FC236}">
                <a16:creationId xmlns:a16="http://schemas.microsoft.com/office/drawing/2014/main" id="{F6D21304-4A19-43E5-BF9A-32A1F8E534DC}"/>
              </a:ext>
            </a:extLst>
          </p:cNvPr>
          <p:cNvSpPr>
            <a:spLocks noGrp="1"/>
          </p:cNvSpPr>
          <p:nvPr>
            <p:ph type="body" sz="quarter" idx="12" hasCustomPrompt="1"/>
          </p:nvPr>
        </p:nvSpPr>
        <p:spPr>
          <a:xfrm>
            <a:off x="537371" y="1466499"/>
            <a:ext cx="11113200" cy="46008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Bullet</a:t>
            </a:r>
          </a:p>
          <a:p>
            <a:pPr lvl="1"/>
            <a:r>
              <a:rPr lang="en-GB"/>
              <a:t>Sub-bullet</a:t>
            </a:r>
          </a:p>
          <a:p>
            <a:pPr lvl="2"/>
            <a:r>
              <a:rPr lang="en-GB" noProof="0"/>
              <a:t>Plain text</a:t>
            </a:r>
          </a:p>
          <a:p>
            <a:pPr lvl="3"/>
            <a:r>
              <a:rPr lang="en-GB" noProof="0"/>
              <a:t>Header</a:t>
            </a:r>
          </a:p>
          <a:p>
            <a:pPr lvl="4"/>
            <a:r>
              <a:rPr lang="en-GB" noProof="0"/>
              <a:t>Numbering</a:t>
            </a:r>
          </a:p>
          <a:p>
            <a:pPr lvl="5"/>
            <a:r>
              <a:rPr lang="en-GB" noProof="0"/>
              <a:t>Bullet</a:t>
            </a:r>
          </a:p>
          <a:p>
            <a:pPr lvl="6"/>
            <a:r>
              <a:rPr lang="en-GB" noProof="0"/>
              <a:t>Sub-bullet</a:t>
            </a:r>
          </a:p>
          <a:p>
            <a:pPr lvl="7"/>
            <a:r>
              <a:rPr lang="en-GB" noProof="0"/>
              <a:t>Plain text</a:t>
            </a:r>
          </a:p>
          <a:p>
            <a:pPr lvl="8"/>
            <a:r>
              <a:rPr lang="en-GB" noProof="0"/>
              <a:t>Header</a:t>
            </a:r>
            <a:endParaRPr lang="en-GB"/>
          </a:p>
        </p:txBody>
      </p:sp>
      <p:grpSp>
        <p:nvGrpSpPr>
          <p:cNvPr id="106" name="INSTRUCTION">
            <a:extLst>
              <a:ext uri="{FF2B5EF4-FFF2-40B4-BE49-F238E27FC236}">
                <a16:creationId xmlns:a16="http://schemas.microsoft.com/office/drawing/2014/main" id="{E03C11FA-A07A-4838-B25F-A81F4B418F53}"/>
              </a:ext>
            </a:extLst>
          </p:cNvPr>
          <p:cNvGrpSpPr/>
          <p:nvPr userDrawn="1"/>
        </p:nvGrpSpPr>
        <p:grpSpPr>
          <a:xfrm>
            <a:off x="-3786437" y="0"/>
            <a:ext cx="3693386" cy="5359349"/>
            <a:chOff x="-3786437" y="0"/>
            <a:chExt cx="3693386" cy="5359349"/>
          </a:xfrm>
        </p:grpSpPr>
        <p:sp>
          <p:nvSpPr>
            <p:cNvPr id="107" name="Rechthoek 106">
              <a:extLst>
                <a:ext uri="{FF2B5EF4-FFF2-40B4-BE49-F238E27FC236}">
                  <a16:creationId xmlns:a16="http://schemas.microsoft.com/office/drawing/2014/main" id="{019B64C4-524C-413D-8FF9-58F23EDA1D76}"/>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Choosing text levels</a:t>
              </a:r>
            </a:p>
          </p:txBody>
        </p:sp>
        <p:sp>
          <p:nvSpPr>
            <p:cNvPr id="108" name="Ovaal 107">
              <a:extLst>
                <a:ext uri="{FF2B5EF4-FFF2-40B4-BE49-F238E27FC236}">
                  <a16:creationId xmlns:a16="http://schemas.microsoft.com/office/drawing/2014/main" id="{81EEA2C4-D732-4DB7-A25D-3CACE39FB601}"/>
                </a:ext>
              </a:extLst>
            </p:cNvPr>
            <p:cNvSpPr/>
            <p:nvPr userDrawn="1"/>
          </p:nvSpPr>
          <p:spPr>
            <a:xfrm>
              <a:off x="-3604183" y="18374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09" name="Rechthoek 108">
              <a:extLst>
                <a:ext uri="{FF2B5EF4-FFF2-40B4-BE49-F238E27FC236}">
                  <a16:creationId xmlns:a16="http://schemas.microsoft.com/office/drawing/2014/main" id="{8D35D85C-CB1E-433A-B497-6061E116BF91}"/>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110" name="Ovaal 109">
              <a:extLst>
                <a:ext uri="{FF2B5EF4-FFF2-40B4-BE49-F238E27FC236}">
                  <a16:creationId xmlns:a16="http://schemas.microsoft.com/office/drawing/2014/main" id="{6B5B9EA5-CC46-49A6-BAC2-B6B92B4DDD49}"/>
                </a:ext>
              </a:extLst>
            </p:cNvPr>
            <p:cNvSpPr/>
            <p:nvPr userDrawn="1"/>
          </p:nvSpPr>
          <p:spPr>
            <a:xfrm>
              <a:off x="-3604183" y="212876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11" name="Rechthoek 110">
              <a:extLst>
                <a:ext uri="{FF2B5EF4-FFF2-40B4-BE49-F238E27FC236}">
                  <a16:creationId xmlns:a16="http://schemas.microsoft.com/office/drawing/2014/main" id="{D732B01B-E3CF-4387-9AE8-BA772978EF5A}"/>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112" name="Rechthoek 111">
              <a:extLst>
                <a:ext uri="{FF2B5EF4-FFF2-40B4-BE49-F238E27FC236}">
                  <a16:creationId xmlns:a16="http://schemas.microsoft.com/office/drawing/2014/main" id="{CEC1AB08-CFF2-4037-8065-E4FB386AEFA4}"/>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113" name="Ovaal 112">
              <a:extLst>
                <a:ext uri="{FF2B5EF4-FFF2-40B4-BE49-F238E27FC236}">
                  <a16:creationId xmlns:a16="http://schemas.microsoft.com/office/drawing/2014/main" id="{4C81B040-05BC-43F7-ACDC-18935C98B196}"/>
                </a:ext>
              </a:extLst>
            </p:cNvPr>
            <p:cNvSpPr/>
            <p:nvPr userDrawn="1"/>
          </p:nvSpPr>
          <p:spPr>
            <a:xfrm>
              <a:off x="-3604183" y="242005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14" name="Rechthoek 113">
              <a:extLst>
                <a:ext uri="{FF2B5EF4-FFF2-40B4-BE49-F238E27FC236}">
                  <a16:creationId xmlns:a16="http://schemas.microsoft.com/office/drawing/2014/main" id="{01E6F973-7A24-4ED6-A8F7-F953D6C1F6D2}"/>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115" name="Ovaal 114">
              <a:extLst>
                <a:ext uri="{FF2B5EF4-FFF2-40B4-BE49-F238E27FC236}">
                  <a16:creationId xmlns:a16="http://schemas.microsoft.com/office/drawing/2014/main" id="{29FDEB7B-C33B-420E-A010-A8C3A8F1CA89}"/>
                </a:ext>
              </a:extLst>
            </p:cNvPr>
            <p:cNvSpPr/>
            <p:nvPr userDrawn="1"/>
          </p:nvSpPr>
          <p:spPr>
            <a:xfrm>
              <a:off x="-3604183" y="2711336"/>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16" name="Rechthoek 115">
              <a:extLst>
                <a:ext uri="{FF2B5EF4-FFF2-40B4-BE49-F238E27FC236}">
                  <a16:creationId xmlns:a16="http://schemas.microsoft.com/office/drawing/2014/main" id="{74164979-2C2E-473B-8AE2-4C8D7873FE8A}"/>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400" b="0" i="0" u="none" strike="noStrike" kern="0" cap="none" spc="0" normalizeH="0" baseline="0" noProof="0">
                  <a:ln>
                    <a:noFill/>
                  </a:ln>
                  <a:solidFill>
                    <a:schemeClr val="accent5"/>
                  </a:solidFill>
                  <a:effectLst/>
                  <a:uLnTx/>
                  <a:uFillTx/>
                  <a:latin typeface="+mn-lt"/>
                  <a:cs typeface="Segoe UI Light" panose="020B0502040204020203" pitchFamily="34" charset="0"/>
                </a:rPr>
                <a:t>Header</a:t>
              </a:r>
            </a:p>
          </p:txBody>
        </p:sp>
        <p:sp>
          <p:nvSpPr>
            <p:cNvPr id="117" name="Ovaal 116">
              <a:extLst>
                <a:ext uri="{FF2B5EF4-FFF2-40B4-BE49-F238E27FC236}">
                  <a16:creationId xmlns:a16="http://schemas.microsoft.com/office/drawing/2014/main" id="{C1FAA766-766B-49F6-9B22-FA064CE3482B}"/>
                </a:ext>
              </a:extLst>
            </p:cNvPr>
            <p:cNvSpPr/>
            <p:nvPr userDrawn="1"/>
          </p:nvSpPr>
          <p:spPr>
            <a:xfrm>
              <a:off x="-3604183" y="3002620"/>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18" name="Rechthoek 117">
              <a:extLst>
                <a:ext uri="{FF2B5EF4-FFF2-40B4-BE49-F238E27FC236}">
                  <a16:creationId xmlns:a16="http://schemas.microsoft.com/office/drawing/2014/main" id="{35377D36-4464-4D82-9E75-7E0EB433B9C1}"/>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228600" marR="0" lvl="0" indent="-228600" defTabSz="914400" eaLnBrk="1" fontAlgn="auto" latinLnBrk="0" hangingPunct="1">
                <a:lnSpc>
                  <a:spcPct val="90000"/>
                </a:lnSpc>
                <a:spcBef>
                  <a:spcPts val="600"/>
                </a:spcBef>
                <a:spcAft>
                  <a:spcPts val="600"/>
                </a:spcAft>
                <a:buClr>
                  <a:schemeClr val="accent5"/>
                </a:buClr>
                <a:buSzTx/>
                <a:buFont typeface="+mj-lt"/>
                <a:buAutoNum type="arabicPeriod"/>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Numbering</a:t>
              </a:r>
            </a:p>
          </p:txBody>
        </p:sp>
        <p:sp>
          <p:nvSpPr>
            <p:cNvPr id="119" name="Ovaal 118">
              <a:extLst>
                <a:ext uri="{FF2B5EF4-FFF2-40B4-BE49-F238E27FC236}">
                  <a16:creationId xmlns:a16="http://schemas.microsoft.com/office/drawing/2014/main" id="{3CE1DE3A-5323-446C-BA30-C2A7F95A3C88}"/>
                </a:ext>
              </a:extLst>
            </p:cNvPr>
            <p:cNvSpPr/>
            <p:nvPr userDrawn="1"/>
          </p:nvSpPr>
          <p:spPr>
            <a:xfrm>
              <a:off x="-3604183" y="329390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6</a:t>
              </a:r>
            </a:p>
          </p:txBody>
        </p:sp>
        <p:sp>
          <p:nvSpPr>
            <p:cNvPr id="120" name="Rechthoek 119">
              <a:extLst>
                <a:ext uri="{FF2B5EF4-FFF2-40B4-BE49-F238E27FC236}">
                  <a16:creationId xmlns:a16="http://schemas.microsoft.com/office/drawing/2014/main" id="{33B79B88-61AE-4BFC-8579-99B211794735}"/>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121" name="Ovaal 120">
              <a:extLst>
                <a:ext uri="{FF2B5EF4-FFF2-40B4-BE49-F238E27FC236}">
                  <a16:creationId xmlns:a16="http://schemas.microsoft.com/office/drawing/2014/main" id="{70A28FFB-93F0-471C-A0D3-B04E9D075EC3}"/>
                </a:ext>
              </a:extLst>
            </p:cNvPr>
            <p:cNvSpPr/>
            <p:nvPr userDrawn="1"/>
          </p:nvSpPr>
          <p:spPr>
            <a:xfrm>
              <a:off x="-3604183" y="358518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7</a:t>
              </a:r>
            </a:p>
          </p:txBody>
        </p:sp>
        <p:sp>
          <p:nvSpPr>
            <p:cNvPr id="122" name="Rechthoek 121">
              <a:extLst>
                <a:ext uri="{FF2B5EF4-FFF2-40B4-BE49-F238E27FC236}">
                  <a16:creationId xmlns:a16="http://schemas.microsoft.com/office/drawing/2014/main" id="{C1A6767F-1EB9-4FFE-855E-91D9D46F3019}"/>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123" name="Ovaal 122">
              <a:extLst>
                <a:ext uri="{FF2B5EF4-FFF2-40B4-BE49-F238E27FC236}">
                  <a16:creationId xmlns:a16="http://schemas.microsoft.com/office/drawing/2014/main" id="{EC01B245-F0A7-49B7-9B92-2F4A10ADDD79}"/>
                </a:ext>
              </a:extLst>
            </p:cNvPr>
            <p:cNvSpPr/>
            <p:nvPr userDrawn="1"/>
          </p:nvSpPr>
          <p:spPr>
            <a:xfrm>
              <a:off x="-3604183" y="387647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8</a:t>
              </a:r>
            </a:p>
          </p:txBody>
        </p:sp>
        <p:sp>
          <p:nvSpPr>
            <p:cNvPr id="124" name="Rechthoek 123">
              <a:extLst>
                <a:ext uri="{FF2B5EF4-FFF2-40B4-BE49-F238E27FC236}">
                  <a16:creationId xmlns:a16="http://schemas.microsoft.com/office/drawing/2014/main" id="{552F857A-ED02-466C-8D0D-D22F341DC2B2}"/>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R="0" lvl="0" indent="0" fontAlgn="auto">
                <a:lnSpc>
                  <a:spcPct val="90000"/>
                </a:lnSpc>
                <a:spcBef>
                  <a:spcPts val="600"/>
                </a:spcBef>
                <a:spcAft>
                  <a:spcPts val="600"/>
                </a:spcAft>
                <a:buClrTx/>
                <a:buSzTx/>
                <a:buFontTx/>
                <a:buNone/>
                <a:tabLst/>
              </a:pPr>
              <a:r>
                <a:rPr kumimoji="0" lang="en-GB" sz="1400" b="0" i="0" u="none" strike="noStrike" kern="0" cap="none" spc="0" normalizeH="0" baseline="0" noProof="0">
                  <a:ln>
                    <a:noFill/>
                  </a:ln>
                  <a:solidFill>
                    <a:schemeClr val="accent5"/>
                  </a:solidFill>
                  <a:effectLst/>
                  <a:uLnTx/>
                  <a:uFillTx/>
                  <a:cs typeface="Segoe UI Light" panose="020B0502040204020203" pitchFamily="34" charset="0"/>
                </a:rPr>
                <a:t>Header</a:t>
              </a:r>
            </a:p>
          </p:txBody>
        </p:sp>
        <p:sp>
          <p:nvSpPr>
            <p:cNvPr id="125" name="Ovaal 124">
              <a:extLst>
                <a:ext uri="{FF2B5EF4-FFF2-40B4-BE49-F238E27FC236}">
                  <a16:creationId xmlns:a16="http://schemas.microsoft.com/office/drawing/2014/main" id="{E92FAB79-5348-4E37-AA89-68DDC217656A}"/>
                </a:ext>
              </a:extLst>
            </p:cNvPr>
            <p:cNvSpPr/>
            <p:nvPr userDrawn="1"/>
          </p:nvSpPr>
          <p:spPr>
            <a:xfrm>
              <a:off x="-3604183" y="416859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9</a:t>
              </a:r>
            </a:p>
          </p:txBody>
        </p:sp>
        <p:sp>
          <p:nvSpPr>
            <p:cNvPr id="126" name="Rechthoek 125">
              <a:extLst>
                <a:ext uri="{FF2B5EF4-FFF2-40B4-BE49-F238E27FC236}">
                  <a16:creationId xmlns:a16="http://schemas.microsoft.com/office/drawing/2014/main" id="{E1DE597A-C463-4B07-A321-28360A1B5323}"/>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127" name="Rechthoek 126">
              <a:extLst>
                <a:ext uri="{FF2B5EF4-FFF2-40B4-BE49-F238E27FC236}">
                  <a16:creationId xmlns:a16="http://schemas.microsoft.com/office/drawing/2014/main" id="{ECB22CF4-D835-4133-877E-BA393337EE6A}"/>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grpSp>
          <p:nvGrpSpPr>
            <p:cNvPr id="128" name="ICOON_info">
              <a:extLst>
                <a:ext uri="{FF2B5EF4-FFF2-40B4-BE49-F238E27FC236}">
                  <a16:creationId xmlns:a16="http://schemas.microsoft.com/office/drawing/2014/main" id="{D074F53D-9CDA-4424-9342-675E81CFBFFA}"/>
                </a:ext>
              </a:extLst>
            </p:cNvPr>
            <p:cNvGrpSpPr/>
            <p:nvPr userDrawn="1"/>
          </p:nvGrpSpPr>
          <p:grpSpPr>
            <a:xfrm>
              <a:off x="-376736" y="4400186"/>
              <a:ext cx="283685" cy="283685"/>
              <a:chOff x="-510741" y="5913713"/>
              <a:chExt cx="267555" cy="267555"/>
            </a:xfrm>
          </p:grpSpPr>
          <p:sp>
            <p:nvSpPr>
              <p:cNvPr id="170" name="Ovaal 169">
                <a:extLst>
                  <a:ext uri="{FF2B5EF4-FFF2-40B4-BE49-F238E27FC236}">
                    <a16:creationId xmlns:a16="http://schemas.microsoft.com/office/drawing/2014/main" id="{017753C0-BCB1-4ADC-8466-AADD6946BFBB}"/>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71" name="Graphic 163" descr="Informatie">
                <a:extLst>
                  <a:ext uri="{FF2B5EF4-FFF2-40B4-BE49-F238E27FC236}">
                    <a16:creationId xmlns:a16="http://schemas.microsoft.com/office/drawing/2014/main" id="{58590FFA-1FD8-4CD2-9F87-8B198841090F}"/>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129" name="VOORBEELD">
              <a:extLst>
                <a:ext uri="{FF2B5EF4-FFF2-40B4-BE49-F238E27FC236}">
                  <a16:creationId xmlns:a16="http://schemas.microsoft.com/office/drawing/2014/main" id="{172CE78C-CBD9-4146-A20F-0E91DA4718B8}"/>
                </a:ext>
              </a:extLst>
            </p:cNvPr>
            <p:cNvGrpSpPr/>
            <p:nvPr userDrawn="1"/>
          </p:nvGrpSpPr>
          <p:grpSpPr>
            <a:xfrm>
              <a:off x="-3605171" y="458674"/>
              <a:ext cx="3234311" cy="558875"/>
              <a:chOff x="-3605171" y="458674"/>
              <a:chExt cx="3234311" cy="558875"/>
            </a:xfrm>
          </p:grpSpPr>
          <p:sp>
            <p:nvSpPr>
              <p:cNvPr id="130" name="Rechthoek 129">
                <a:extLst>
                  <a:ext uri="{FF2B5EF4-FFF2-40B4-BE49-F238E27FC236}">
                    <a16:creationId xmlns:a16="http://schemas.microsoft.com/office/drawing/2014/main" id="{50B6E210-A1FF-4523-8B0E-F8A9AB026A21}"/>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a:solidFill>
                      <a:srgbClr val="211F26"/>
                    </a:solidFill>
                    <a:latin typeface="Calibri" panose="020F0502020204030204" pitchFamily="34" charset="0"/>
                    <a:cs typeface="Calibri" panose="020F0502020204030204" pitchFamily="34" charset="0"/>
                  </a:rPr>
                  <a:t>Home</a:t>
                </a:r>
              </a:p>
            </p:txBody>
          </p:sp>
          <p:sp>
            <p:nvSpPr>
              <p:cNvPr id="131" name="Rechthoek 130">
                <a:extLst>
                  <a:ext uri="{FF2B5EF4-FFF2-40B4-BE49-F238E27FC236}">
                    <a16:creationId xmlns:a16="http://schemas.microsoft.com/office/drawing/2014/main" id="{B4E13986-44E4-46A2-8862-619879F1FD6E}"/>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132" name="Groep 131">
                <a:extLst>
                  <a:ext uri="{FF2B5EF4-FFF2-40B4-BE49-F238E27FC236}">
                    <a16:creationId xmlns:a16="http://schemas.microsoft.com/office/drawing/2014/main" id="{EF67AD97-E6B6-4239-B7B2-923DF7B6020B}"/>
                  </a:ext>
                </a:extLst>
              </p:cNvPr>
              <p:cNvGrpSpPr/>
              <p:nvPr userDrawn="1"/>
            </p:nvGrpSpPr>
            <p:grpSpPr>
              <a:xfrm>
                <a:off x="-3386247" y="830871"/>
                <a:ext cx="139423" cy="109566"/>
                <a:chOff x="-2866744" y="827071"/>
                <a:chExt cx="168701" cy="132575"/>
              </a:xfrm>
            </p:grpSpPr>
            <p:grpSp>
              <p:nvGrpSpPr>
                <p:cNvPr id="163" name="Groep 162">
                  <a:extLst>
                    <a:ext uri="{FF2B5EF4-FFF2-40B4-BE49-F238E27FC236}">
                      <a16:creationId xmlns:a16="http://schemas.microsoft.com/office/drawing/2014/main" id="{A0E62B55-4B86-4F87-AC3C-313CCE35808D}"/>
                    </a:ext>
                  </a:extLst>
                </p:cNvPr>
                <p:cNvGrpSpPr/>
                <p:nvPr userDrawn="1"/>
              </p:nvGrpSpPr>
              <p:grpSpPr>
                <a:xfrm>
                  <a:off x="-2866744" y="827071"/>
                  <a:ext cx="168701" cy="132575"/>
                  <a:chOff x="-2866744" y="827071"/>
                  <a:chExt cx="168701" cy="132575"/>
                </a:xfrm>
              </p:grpSpPr>
              <p:cxnSp>
                <p:nvCxnSpPr>
                  <p:cNvPr id="165" name="Rechte verbindingslijn 164">
                    <a:extLst>
                      <a:ext uri="{FF2B5EF4-FFF2-40B4-BE49-F238E27FC236}">
                        <a16:creationId xmlns:a16="http://schemas.microsoft.com/office/drawing/2014/main" id="{C9FA5B2D-8C17-4C07-B414-6D0A7AAD8279}"/>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166" name="Rechte verbindingslijn 165">
                    <a:extLst>
                      <a:ext uri="{FF2B5EF4-FFF2-40B4-BE49-F238E27FC236}">
                        <a16:creationId xmlns:a16="http://schemas.microsoft.com/office/drawing/2014/main" id="{F1DE344E-8CF0-44FA-97E2-2911CBAFD43F}"/>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167" name="Rechte verbindingslijn 166">
                    <a:extLst>
                      <a:ext uri="{FF2B5EF4-FFF2-40B4-BE49-F238E27FC236}">
                        <a16:creationId xmlns:a16="http://schemas.microsoft.com/office/drawing/2014/main" id="{3CA637CD-0E5E-4783-A330-A8C2B3CD8A59}"/>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168" name="Rechte verbindingslijn 167">
                    <a:extLst>
                      <a:ext uri="{FF2B5EF4-FFF2-40B4-BE49-F238E27FC236}">
                        <a16:creationId xmlns:a16="http://schemas.microsoft.com/office/drawing/2014/main" id="{8BD53514-B5A9-43D1-A436-C8B00EC1BF0E}"/>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169" name="Rechte verbindingslijn 168">
                    <a:extLst>
                      <a:ext uri="{FF2B5EF4-FFF2-40B4-BE49-F238E27FC236}">
                        <a16:creationId xmlns:a16="http://schemas.microsoft.com/office/drawing/2014/main" id="{5BCF16B0-43C0-420D-8AC6-798030700A3B}"/>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164" name="Pijl: rechts 163">
                  <a:extLst>
                    <a:ext uri="{FF2B5EF4-FFF2-40B4-BE49-F238E27FC236}">
                      <a16:creationId xmlns:a16="http://schemas.microsoft.com/office/drawing/2014/main" id="{60CE212F-3319-4D58-AE37-149456017299}"/>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33" name="Groep 132">
                <a:extLst>
                  <a:ext uri="{FF2B5EF4-FFF2-40B4-BE49-F238E27FC236}">
                    <a16:creationId xmlns:a16="http://schemas.microsoft.com/office/drawing/2014/main" id="{789E60D3-5DAA-4E1F-BA52-23377AE4EC3A}"/>
                  </a:ext>
                </a:extLst>
              </p:cNvPr>
              <p:cNvGrpSpPr/>
              <p:nvPr userDrawn="1"/>
            </p:nvGrpSpPr>
            <p:grpSpPr>
              <a:xfrm>
                <a:off x="-3605171" y="830871"/>
                <a:ext cx="139423" cy="109566"/>
                <a:chOff x="-2866744" y="518074"/>
                <a:chExt cx="168701" cy="132575"/>
              </a:xfrm>
            </p:grpSpPr>
            <p:grpSp>
              <p:nvGrpSpPr>
                <p:cNvPr id="156" name="Groep 155">
                  <a:extLst>
                    <a:ext uri="{FF2B5EF4-FFF2-40B4-BE49-F238E27FC236}">
                      <a16:creationId xmlns:a16="http://schemas.microsoft.com/office/drawing/2014/main" id="{C0186CA7-21D9-43E8-B7BE-AB51D2A18939}"/>
                    </a:ext>
                  </a:extLst>
                </p:cNvPr>
                <p:cNvGrpSpPr/>
                <p:nvPr userDrawn="1"/>
              </p:nvGrpSpPr>
              <p:grpSpPr>
                <a:xfrm>
                  <a:off x="-2866744" y="518074"/>
                  <a:ext cx="168701" cy="132575"/>
                  <a:chOff x="-2866744" y="518074"/>
                  <a:chExt cx="168701" cy="132575"/>
                </a:xfrm>
              </p:grpSpPr>
              <p:cxnSp>
                <p:nvCxnSpPr>
                  <p:cNvPr id="158" name="Rechte verbindingslijn 157">
                    <a:extLst>
                      <a:ext uri="{FF2B5EF4-FFF2-40B4-BE49-F238E27FC236}">
                        <a16:creationId xmlns:a16="http://schemas.microsoft.com/office/drawing/2014/main" id="{9E6D5AED-FE70-4D3C-9FEA-E87B82970DD8}"/>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159" name="Rechte verbindingslijn 158">
                    <a:extLst>
                      <a:ext uri="{FF2B5EF4-FFF2-40B4-BE49-F238E27FC236}">
                        <a16:creationId xmlns:a16="http://schemas.microsoft.com/office/drawing/2014/main" id="{18208FE0-E291-43B7-8218-C9C5D23D9BF7}"/>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160" name="Rechte verbindingslijn 159">
                    <a:extLst>
                      <a:ext uri="{FF2B5EF4-FFF2-40B4-BE49-F238E27FC236}">
                        <a16:creationId xmlns:a16="http://schemas.microsoft.com/office/drawing/2014/main" id="{D613185A-7DE5-4C57-942A-1B7D081765AE}"/>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161" name="Rechte verbindingslijn 160">
                    <a:extLst>
                      <a:ext uri="{FF2B5EF4-FFF2-40B4-BE49-F238E27FC236}">
                        <a16:creationId xmlns:a16="http://schemas.microsoft.com/office/drawing/2014/main" id="{BDD07C85-AD03-4F19-A2C4-201B697E00FB}"/>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162" name="Rechte verbindingslijn 161">
                    <a:extLst>
                      <a:ext uri="{FF2B5EF4-FFF2-40B4-BE49-F238E27FC236}">
                        <a16:creationId xmlns:a16="http://schemas.microsoft.com/office/drawing/2014/main" id="{D7F39923-AD6E-4C61-A94B-DD15D8505FD7}"/>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157" name="Pijl: rechts 156">
                  <a:extLst>
                    <a:ext uri="{FF2B5EF4-FFF2-40B4-BE49-F238E27FC236}">
                      <a16:creationId xmlns:a16="http://schemas.microsoft.com/office/drawing/2014/main" id="{F2EE98F3-6002-4761-9F87-A66B5F78E498}"/>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cxnSp>
            <p:nvCxnSpPr>
              <p:cNvPr id="134" name="Rechte verbindingslijn 133">
                <a:extLst>
                  <a:ext uri="{FF2B5EF4-FFF2-40B4-BE49-F238E27FC236}">
                    <a16:creationId xmlns:a16="http://schemas.microsoft.com/office/drawing/2014/main" id="{D81DE2AA-FD21-4E28-9BFE-9FF5413C74E4}"/>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135" name="Rechte verbindingslijn 134">
                <a:extLst>
                  <a:ext uri="{FF2B5EF4-FFF2-40B4-BE49-F238E27FC236}">
                    <a16:creationId xmlns:a16="http://schemas.microsoft.com/office/drawing/2014/main" id="{A92F6E50-A307-41FB-90D8-2FD2C1D72420}"/>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136" name="Rechthoek 135">
                <a:extLst>
                  <a:ext uri="{FF2B5EF4-FFF2-40B4-BE49-F238E27FC236}">
                    <a16:creationId xmlns:a16="http://schemas.microsoft.com/office/drawing/2014/main" id="{DF6E3B3D-2BFB-4534-8DEC-1D49C3C2F512}"/>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up</a:t>
                </a:r>
              </a:p>
            </p:txBody>
          </p:sp>
          <p:sp>
            <p:nvSpPr>
              <p:cNvPr id="137" name="Rechthoek 136">
                <a:extLst>
                  <a:ext uri="{FF2B5EF4-FFF2-40B4-BE49-F238E27FC236}">
                    <a16:creationId xmlns:a16="http://schemas.microsoft.com/office/drawing/2014/main" id="{374EC108-06ED-40BE-AB7B-131667215C46}"/>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down</a:t>
                </a:r>
              </a:p>
            </p:txBody>
          </p:sp>
          <p:grpSp>
            <p:nvGrpSpPr>
              <p:cNvPr id="138" name="Groep 137">
                <a:extLst>
                  <a:ext uri="{FF2B5EF4-FFF2-40B4-BE49-F238E27FC236}">
                    <a16:creationId xmlns:a16="http://schemas.microsoft.com/office/drawing/2014/main" id="{9793F48D-99B3-4B13-A109-926716CDC732}"/>
                  </a:ext>
                </a:extLst>
              </p:cNvPr>
              <p:cNvGrpSpPr/>
              <p:nvPr userDrawn="1"/>
            </p:nvGrpSpPr>
            <p:grpSpPr>
              <a:xfrm>
                <a:off x="-2916763" y="769168"/>
                <a:ext cx="268738" cy="248381"/>
                <a:chOff x="-2916763" y="769168"/>
                <a:chExt cx="268738" cy="248381"/>
              </a:xfrm>
            </p:grpSpPr>
            <p:sp>
              <p:nvSpPr>
                <p:cNvPr id="148" name="Rechthoek 147">
                  <a:extLst>
                    <a:ext uri="{FF2B5EF4-FFF2-40B4-BE49-F238E27FC236}">
                      <a16:creationId xmlns:a16="http://schemas.microsoft.com/office/drawing/2014/main" id="{FD440D1C-D241-4D43-83E2-7F287085007B}"/>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149" name="Groep 148">
                  <a:extLst>
                    <a:ext uri="{FF2B5EF4-FFF2-40B4-BE49-F238E27FC236}">
                      <a16:creationId xmlns:a16="http://schemas.microsoft.com/office/drawing/2014/main" id="{9B0E1203-7430-48C6-AE73-E84964316D8A}"/>
                    </a:ext>
                  </a:extLst>
                </p:cNvPr>
                <p:cNvGrpSpPr/>
                <p:nvPr userDrawn="1"/>
              </p:nvGrpSpPr>
              <p:grpSpPr>
                <a:xfrm>
                  <a:off x="-2866744" y="827071"/>
                  <a:ext cx="168701" cy="132575"/>
                  <a:chOff x="-2866744" y="827071"/>
                  <a:chExt cx="168701" cy="132575"/>
                </a:xfrm>
              </p:grpSpPr>
              <p:cxnSp>
                <p:nvCxnSpPr>
                  <p:cNvPr id="151" name="Rechte verbindingslijn 150">
                    <a:extLst>
                      <a:ext uri="{FF2B5EF4-FFF2-40B4-BE49-F238E27FC236}">
                        <a16:creationId xmlns:a16="http://schemas.microsoft.com/office/drawing/2014/main" id="{66908A61-00BF-47DA-ADEF-1A4BA29E1FEC}"/>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152" name="Rechte verbindingslijn 151">
                    <a:extLst>
                      <a:ext uri="{FF2B5EF4-FFF2-40B4-BE49-F238E27FC236}">
                        <a16:creationId xmlns:a16="http://schemas.microsoft.com/office/drawing/2014/main" id="{6E45D4FB-45D9-40D4-A5DD-8296B6438C96}"/>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153" name="Rechte verbindingslijn 152">
                    <a:extLst>
                      <a:ext uri="{FF2B5EF4-FFF2-40B4-BE49-F238E27FC236}">
                        <a16:creationId xmlns:a16="http://schemas.microsoft.com/office/drawing/2014/main" id="{E8047E97-64DE-4E3C-9BF1-48E7F04FA427}"/>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154" name="Rechte verbindingslijn 153">
                    <a:extLst>
                      <a:ext uri="{FF2B5EF4-FFF2-40B4-BE49-F238E27FC236}">
                        <a16:creationId xmlns:a16="http://schemas.microsoft.com/office/drawing/2014/main" id="{A41982D8-0DA5-4695-8F28-4AA2E12D2E6E}"/>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155" name="Rechte verbindingslijn 154">
                    <a:extLst>
                      <a:ext uri="{FF2B5EF4-FFF2-40B4-BE49-F238E27FC236}">
                        <a16:creationId xmlns:a16="http://schemas.microsoft.com/office/drawing/2014/main" id="{5E3714AB-9C4F-471E-9513-1BE700898E9F}"/>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150" name="Pijl: rechts 149">
                  <a:extLst>
                    <a:ext uri="{FF2B5EF4-FFF2-40B4-BE49-F238E27FC236}">
                      <a16:creationId xmlns:a16="http://schemas.microsoft.com/office/drawing/2014/main" id="{B9CF99EB-C0C3-427C-86B1-D05692FC8B16}"/>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39" name="Groep 138">
                <a:extLst>
                  <a:ext uri="{FF2B5EF4-FFF2-40B4-BE49-F238E27FC236}">
                    <a16:creationId xmlns:a16="http://schemas.microsoft.com/office/drawing/2014/main" id="{3C03DAA6-BB74-4007-B04D-6F8480265EB7}"/>
                  </a:ext>
                </a:extLst>
              </p:cNvPr>
              <p:cNvGrpSpPr/>
              <p:nvPr userDrawn="1"/>
            </p:nvGrpSpPr>
            <p:grpSpPr>
              <a:xfrm>
                <a:off x="-2916763" y="460171"/>
                <a:ext cx="268738" cy="248381"/>
                <a:chOff x="-2916763" y="460171"/>
                <a:chExt cx="268738" cy="248381"/>
              </a:xfrm>
            </p:grpSpPr>
            <p:sp>
              <p:nvSpPr>
                <p:cNvPr id="140" name="Rechthoek 139">
                  <a:extLst>
                    <a:ext uri="{FF2B5EF4-FFF2-40B4-BE49-F238E27FC236}">
                      <a16:creationId xmlns:a16="http://schemas.microsoft.com/office/drawing/2014/main" id="{3FB5104A-68F9-40CA-A2A6-FB78621AF4B8}"/>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141" name="Groep 140">
                  <a:extLst>
                    <a:ext uri="{FF2B5EF4-FFF2-40B4-BE49-F238E27FC236}">
                      <a16:creationId xmlns:a16="http://schemas.microsoft.com/office/drawing/2014/main" id="{D5E76E78-B80B-4F43-AA42-9ADAB8F27583}"/>
                    </a:ext>
                  </a:extLst>
                </p:cNvPr>
                <p:cNvGrpSpPr/>
                <p:nvPr userDrawn="1"/>
              </p:nvGrpSpPr>
              <p:grpSpPr>
                <a:xfrm>
                  <a:off x="-2866744" y="518074"/>
                  <a:ext cx="168701" cy="132575"/>
                  <a:chOff x="-2866744" y="518074"/>
                  <a:chExt cx="168701" cy="132575"/>
                </a:xfrm>
              </p:grpSpPr>
              <p:cxnSp>
                <p:nvCxnSpPr>
                  <p:cNvPr id="143" name="Rechte verbindingslijn 142">
                    <a:extLst>
                      <a:ext uri="{FF2B5EF4-FFF2-40B4-BE49-F238E27FC236}">
                        <a16:creationId xmlns:a16="http://schemas.microsoft.com/office/drawing/2014/main" id="{397199E6-A7F1-4E17-98B4-D39D71A6AE8A}"/>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144" name="Rechte verbindingslijn 143">
                    <a:extLst>
                      <a:ext uri="{FF2B5EF4-FFF2-40B4-BE49-F238E27FC236}">
                        <a16:creationId xmlns:a16="http://schemas.microsoft.com/office/drawing/2014/main" id="{B5127485-DA93-43B9-8144-44D793E06DF9}"/>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145" name="Rechte verbindingslijn 144">
                    <a:extLst>
                      <a:ext uri="{FF2B5EF4-FFF2-40B4-BE49-F238E27FC236}">
                        <a16:creationId xmlns:a16="http://schemas.microsoft.com/office/drawing/2014/main" id="{32ADCA35-84F3-408B-BEB1-19FD331532B9}"/>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146" name="Rechte verbindingslijn 145">
                    <a:extLst>
                      <a:ext uri="{FF2B5EF4-FFF2-40B4-BE49-F238E27FC236}">
                        <a16:creationId xmlns:a16="http://schemas.microsoft.com/office/drawing/2014/main" id="{453502B4-0E50-420D-AFF5-C88D4A514056}"/>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147" name="Rechte verbindingslijn 146">
                    <a:extLst>
                      <a:ext uri="{FF2B5EF4-FFF2-40B4-BE49-F238E27FC236}">
                        <a16:creationId xmlns:a16="http://schemas.microsoft.com/office/drawing/2014/main" id="{BDEB91C7-4A8D-48EE-967D-A5E1E54E5FD0}"/>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142" name="Pijl: rechts 141">
                  <a:extLst>
                    <a:ext uri="{FF2B5EF4-FFF2-40B4-BE49-F238E27FC236}">
                      <a16:creationId xmlns:a16="http://schemas.microsoft.com/office/drawing/2014/main" id="{A7075D35-09CE-4C1F-8394-61A176D03E78}"/>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grpSp>
      <p:sp>
        <p:nvSpPr>
          <p:cNvPr id="4" name="Vrije vorm: vorm 3">
            <a:extLst>
              <a:ext uri="{FF2B5EF4-FFF2-40B4-BE49-F238E27FC236}">
                <a16:creationId xmlns:a16="http://schemas.microsoft.com/office/drawing/2014/main" id="{B6821A9A-4A2A-68D7-C884-043B85E23C5E}"/>
              </a:ext>
            </a:extLst>
          </p:cNvPr>
          <p:cNvSpPr/>
          <p:nvPr userDrawn="1"/>
        </p:nvSpPr>
        <p:spPr>
          <a:xfrm>
            <a:off x="10803600" y="538604"/>
            <a:ext cx="851513" cy="395671"/>
          </a:xfrm>
          <a:custGeom>
            <a:avLst/>
            <a:gdLst>
              <a:gd name="connsiteX0" fmla="*/ 2088456 w 2267526"/>
              <a:gd name="connsiteY0" fmla="*/ 0 h 1053649"/>
              <a:gd name="connsiteX1" fmla="*/ 2088456 w 2267526"/>
              <a:gd name="connsiteY1" fmla="*/ 274434 h 1053649"/>
              <a:gd name="connsiteX2" fmla="*/ 1968192 w 2267526"/>
              <a:gd name="connsiteY2" fmla="*/ 260660 h 1053649"/>
              <a:gd name="connsiteX3" fmla="*/ 1584620 w 2267526"/>
              <a:gd name="connsiteY3" fmla="*/ 649530 h 1053649"/>
              <a:gd name="connsiteX4" fmla="*/ 1601044 w 2267526"/>
              <a:gd name="connsiteY4" fmla="*/ 801051 h 1053649"/>
              <a:gd name="connsiteX5" fmla="*/ 1559190 w 2267526"/>
              <a:gd name="connsiteY5" fmla="*/ 840786 h 1053649"/>
              <a:gd name="connsiteX6" fmla="*/ 1411377 w 2267526"/>
              <a:gd name="connsiteY6" fmla="*/ 842375 h 1053649"/>
              <a:gd name="connsiteX7" fmla="*/ 1347801 w 2267526"/>
              <a:gd name="connsiteY7" fmla="*/ 771383 h 1053649"/>
              <a:gd name="connsiteX8" fmla="*/ 1347801 w 2267526"/>
              <a:gd name="connsiteY8" fmla="*/ 771383 h 1053649"/>
              <a:gd name="connsiteX9" fmla="*/ 1227008 w 2267526"/>
              <a:gd name="connsiteY9" fmla="*/ 628868 h 1053649"/>
              <a:gd name="connsiteX10" fmla="*/ 1517866 w 2267526"/>
              <a:gd name="connsiteY10" fmla="*/ 283441 h 1053649"/>
              <a:gd name="connsiteX11" fmla="*/ 1319722 w 2267526"/>
              <a:gd name="connsiteY11" fmla="*/ 283441 h 1053649"/>
              <a:gd name="connsiteX12" fmla="*/ 1059062 w 2267526"/>
              <a:gd name="connsiteY12" fmla="*/ 605557 h 1053649"/>
              <a:gd name="connsiteX13" fmla="*/ 1059062 w 2267526"/>
              <a:gd name="connsiteY13" fmla="*/ 0 h 1053649"/>
              <a:gd name="connsiteX14" fmla="*/ 878932 w 2267526"/>
              <a:gd name="connsiteY14" fmla="*/ 0 h 1053649"/>
              <a:gd name="connsiteX15" fmla="*/ 878932 w 2267526"/>
              <a:gd name="connsiteY15" fmla="*/ 898534 h 1053649"/>
              <a:gd name="connsiteX16" fmla="*/ 697741 w 2267526"/>
              <a:gd name="connsiteY16" fmla="*/ 898534 h 1053649"/>
              <a:gd name="connsiteX17" fmla="*/ 629398 w 2267526"/>
              <a:gd name="connsiteY17" fmla="*/ 850852 h 1053649"/>
              <a:gd name="connsiteX18" fmla="*/ 629398 w 2267526"/>
              <a:gd name="connsiteY18" fmla="*/ 482114 h 1053649"/>
              <a:gd name="connsiteX19" fmla="*/ 329003 w 2267526"/>
              <a:gd name="connsiteY19" fmla="*/ 266487 h 1053649"/>
              <a:gd name="connsiteX20" fmla="*/ 54569 w 2267526"/>
              <a:gd name="connsiteY20" fmla="*/ 319467 h 1053649"/>
              <a:gd name="connsiteX21" fmla="*/ 90065 w 2267526"/>
              <a:gd name="connsiteY21" fmla="*/ 453505 h 1053649"/>
              <a:gd name="connsiteX22" fmla="*/ 297745 w 2267526"/>
              <a:gd name="connsiteY22" fmla="*/ 419598 h 1053649"/>
              <a:gd name="connsiteX23" fmla="*/ 454565 w 2267526"/>
              <a:gd name="connsiteY23" fmla="*/ 521849 h 1053649"/>
              <a:gd name="connsiteX24" fmla="*/ 454565 w 2267526"/>
              <a:gd name="connsiteY24" fmla="*/ 601318 h 1053649"/>
              <a:gd name="connsiteX25" fmla="*/ 305692 w 2267526"/>
              <a:gd name="connsiteY25" fmla="*/ 602378 h 1053649"/>
              <a:gd name="connsiteX26" fmla="*/ 0 w 2267526"/>
              <a:gd name="connsiteY26" fmla="*/ 823303 h 1053649"/>
              <a:gd name="connsiteX27" fmla="*/ 237349 w 2267526"/>
              <a:gd name="connsiteY27" fmla="*/ 1040519 h 1053649"/>
              <a:gd name="connsiteX28" fmla="*/ 467810 w 2267526"/>
              <a:gd name="connsiteY28" fmla="*/ 952043 h 1053649"/>
              <a:gd name="connsiteX29" fmla="*/ 682907 w 2267526"/>
              <a:gd name="connsiteY29" fmla="*/ 1036810 h 1053649"/>
              <a:gd name="connsiteX30" fmla="*/ 884759 w 2267526"/>
              <a:gd name="connsiteY30" fmla="*/ 1029923 h 1053649"/>
              <a:gd name="connsiteX31" fmla="*/ 1058532 w 2267526"/>
              <a:gd name="connsiteY31" fmla="*/ 1029923 h 1053649"/>
              <a:gd name="connsiteX32" fmla="*/ 1058532 w 2267526"/>
              <a:gd name="connsiteY32" fmla="*/ 674960 h 1053649"/>
              <a:gd name="connsiteX33" fmla="*/ 1232306 w 2267526"/>
              <a:gd name="connsiteY33" fmla="*/ 894825 h 1053649"/>
              <a:gd name="connsiteX34" fmla="*/ 1232306 w 2267526"/>
              <a:gd name="connsiteY34" fmla="*/ 894825 h 1053649"/>
              <a:gd name="connsiteX35" fmla="*/ 1278398 w 2267526"/>
              <a:gd name="connsiteY35" fmla="*/ 948864 h 1053649"/>
              <a:gd name="connsiteX36" fmla="*/ 1649785 w 2267526"/>
              <a:gd name="connsiteY36" fmla="*/ 943037 h 1053649"/>
              <a:gd name="connsiteX37" fmla="*/ 1661440 w 2267526"/>
              <a:gd name="connsiteY37" fmla="*/ 932441 h 1053649"/>
              <a:gd name="connsiteX38" fmla="*/ 1909915 w 2267526"/>
              <a:gd name="connsiteY38" fmla="*/ 1038930 h 1053649"/>
              <a:gd name="connsiteX39" fmla="*/ 2088986 w 2267526"/>
              <a:gd name="connsiteY39" fmla="*/ 970586 h 1053649"/>
              <a:gd name="connsiteX40" fmla="*/ 2088986 w 2267526"/>
              <a:gd name="connsiteY40" fmla="*/ 1029393 h 1053649"/>
              <a:gd name="connsiteX41" fmla="*/ 2267527 w 2267526"/>
              <a:gd name="connsiteY41" fmla="*/ 1029393 h 1053649"/>
              <a:gd name="connsiteX42" fmla="*/ 2267527 w 2267526"/>
              <a:gd name="connsiteY42" fmla="*/ 0 h 1053649"/>
              <a:gd name="connsiteX43" fmla="*/ 2088456 w 2267526"/>
              <a:gd name="connsiteY43" fmla="*/ 0 h 1053649"/>
              <a:gd name="connsiteX44" fmla="*/ 454565 w 2267526"/>
              <a:gd name="connsiteY44" fmla="*/ 845024 h 1053649"/>
              <a:gd name="connsiteX45" fmla="*/ 264898 w 2267526"/>
              <a:gd name="connsiteY45" fmla="*/ 898004 h 1053649"/>
              <a:gd name="connsiteX46" fmla="*/ 174833 w 2267526"/>
              <a:gd name="connsiteY46" fmla="*/ 812177 h 1053649"/>
              <a:gd name="connsiteX47" fmla="*/ 316818 w 2267526"/>
              <a:gd name="connsiteY47" fmla="*/ 719463 h 1053649"/>
              <a:gd name="connsiteX48" fmla="*/ 454565 w 2267526"/>
              <a:gd name="connsiteY48" fmla="*/ 712575 h 1053649"/>
              <a:gd name="connsiteX49" fmla="*/ 454565 w 2267526"/>
              <a:gd name="connsiteY49" fmla="*/ 845024 h 1053649"/>
              <a:gd name="connsiteX50" fmla="*/ 2088456 w 2267526"/>
              <a:gd name="connsiteY50" fmla="*/ 842375 h 1053649"/>
              <a:gd name="connsiteX51" fmla="*/ 1939583 w 2267526"/>
              <a:gd name="connsiteY51" fmla="*/ 890057 h 1053649"/>
              <a:gd name="connsiteX52" fmla="*/ 1762102 w 2267526"/>
              <a:gd name="connsiteY52" fmla="*/ 653768 h 1053649"/>
              <a:gd name="connsiteX53" fmla="*/ 1969782 w 2267526"/>
              <a:gd name="connsiteY53" fmla="*/ 406883 h 1053649"/>
              <a:gd name="connsiteX54" fmla="*/ 2088456 w 2267526"/>
              <a:gd name="connsiteY54" fmla="*/ 419068 h 1053649"/>
              <a:gd name="connsiteX55" fmla="*/ 2088456 w 2267526"/>
              <a:gd name="connsiteY55" fmla="*/ 842375 h 105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267526" h="1053649">
                <a:moveTo>
                  <a:pt x="2088456" y="0"/>
                </a:moveTo>
                <a:lnTo>
                  <a:pt x="2088456" y="274434"/>
                </a:lnTo>
                <a:cubicBezTo>
                  <a:pt x="2052960" y="266487"/>
                  <a:pt x="2025410" y="260660"/>
                  <a:pt x="1968192" y="260660"/>
                </a:cubicBezTo>
                <a:cubicBezTo>
                  <a:pt x="1755214" y="260660"/>
                  <a:pt x="1584620" y="395757"/>
                  <a:pt x="1584620" y="649530"/>
                </a:cubicBezTo>
                <a:cubicBezTo>
                  <a:pt x="1584620" y="708337"/>
                  <a:pt x="1590448" y="758138"/>
                  <a:pt x="1601044" y="801051"/>
                </a:cubicBezTo>
                <a:cubicBezTo>
                  <a:pt x="1586739" y="815356"/>
                  <a:pt x="1571905" y="829660"/>
                  <a:pt x="1559190" y="840786"/>
                </a:cubicBezTo>
                <a:cubicBezTo>
                  <a:pt x="1496674" y="894295"/>
                  <a:pt x="1462237" y="902242"/>
                  <a:pt x="1411377" y="842375"/>
                </a:cubicBezTo>
                <a:lnTo>
                  <a:pt x="1347801" y="771383"/>
                </a:lnTo>
                <a:lnTo>
                  <a:pt x="1347801" y="771383"/>
                </a:lnTo>
                <a:lnTo>
                  <a:pt x="1227008" y="628868"/>
                </a:lnTo>
                <a:lnTo>
                  <a:pt x="1517866" y="283441"/>
                </a:lnTo>
                <a:lnTo>
                  <a:pt x="1319722" y="283441"/>
                </a:lnTo>
                <a:lnTo>
                  <a:pt x="1059062" y="605557"/>
                </a:lnTo>
                <a:lnTo>
                  <a:pt x="1059062" y="0"/>
                </a:lnTo>
                <a:lnTo>
                  <a:pt x="878932" y="0"/>
                </a:lnTo>
                <a:lnTo>
                  <a:pt x="878932" y="898534"/>
                </a:lnTo>
                <a:lnTo>
                  <a:pt x="697741" y="898534"/>
                </a:lnTo>
                <a:cubicBezTo>
                  <a:pt x="658007" y="897474"/>
                  <a:pt x="629398" y="890587"/>
                  <a:pt x="629398" y="850852"/>
                </a:cubicBezTo>
                <a:lnTo>
                  <a:pt x="629398" y="482114"/>
                </a:lnTo>
                <a:cubicBezTo>
                  <a:pt x="629398" y="289798"/>
                  <a:pt x="484763" y="266487"/>
                  <a:pt x="329003" y="266487"/>
                </a:cubicBezTo>
                <a:cubicBezTo>
                  <a:pt x="214567" y="266487"/>
                  <a:pt x="120264" y="295096"/>
                  <a:pt x="54569" y="319467"/>
                </a:cubicBezTo>
                <a:lnTo>
                  <a:pt x="90065" y="453505"/>
                </a:lnTo>
                <a:cubicBezTo>
                  <a:pt x="144634" y="439731"/>
                  <a:pt x="225163" y="419598"/>
                  <a:pt x="297745" y="419598"/>
                </a:cubicBezTo>
                <a:cubicBezTo>
                  <a:pt x="405294" y="419598"/>
                  <a:pt x="454565" y="433373"/>
                  <a:pt x="454565" y="521849"/>
                </a:cubicBezTo>
                <a:lnTo>
                  <a:pt x="454565" y="601318"/>
                </a:lnTo>
                <a:cubicBezTo>
                  <a:pt x="430194" y="601318"/>
                  <a:pt x="305692" y="602378"/>
                  <a:pt x="305692" y="602378"/>
                </a:cubicBezTo>
                <a:cubicBezTo>
                  <a:pt x="169535" y="603437"/>
                  <a:pt x="0" y="637344"/>
                  <a:pt x="0" y="823303"/>
                </a:cubicBezTo>
                <a:cubicBezTo>
                  <a:pt x="0" y="967937"/>
                  <a:pt x="87416" y="1040519"/>
                  <a:pt x="237349" y="1040519"/>
                </a:cubicBezTo>
                <a:cubicBezTo>
                  <a:pt x="346487" y="1040519"/>
                  <a:pt x="421718" y="985950"/>
                  <a:pt x="467810" y="952043"/>
                </a:cubicBezTo>
                <a:cubicBezTo>
                  <a:pt x="484234" y="1032572"/>
                  <a:pt x="602908" y="1040519"/>
                  <a:pt x="682907" y="1036810"/>
                </a:cubicBezTo>
                <a:lnTo>
                  <a:pt x="884759" y="1029923"/>
                </a:lnTo>
                <a:lnTo>
                  <a:pt x="1058532" y="1029923"/>
                </a:lnTo>
                <a:lnTo>
                  <a:pt x="1058532" y="674960"/>
                </a:lnTo>
                <a:lnTo>
                  <a:pt x="1232306" y="894825"/>
                </a:lnTo>
                <a:lnTo>
                  <a:pt x="1232306" y="894825"/>
                </a:lnTo>
                <a:lnTo>
                  <a:pt x="1278398" y="948864"/>
                </a:lnTo>
                <a:cubicBezTo>
                  <a:pt x="1434688" y="1133763"/>
                  <a:pt x="1541177" y="1036281"/>
                  <a:pt x="1649785" y="943037"/>
                </a:cubicBezTo>
                <a:cubicBezTo>
                  <a:pt x="1653493" y="939858"/>
                  <a:pt x="1657202" y="936149"/>
                  <a:pt x="1661440" y="932441"/>
                </a:cubicBezTo>
                <a:cubicBezTo>
                  <a:pt x="1727135" y="1017208"/>
                  <a:pt x="1825147" y="1038930"/>
                  <a:pt x="1909915" y="1038930"/>
                </a:cubicBezTo>
                <a:cubicBezTo>
                  <a:pt x="1997331" y="1038930"/>
                  <a:pt x="2049251" y="1001844"/>
                  <a:pt x="2088986" y="970586"/>
                </a:cubicBezTo>
                <a:lnTo>
                  <a:pt x="2088986" y="1029393"/>
                </a:lnTo>
                <a:lnTo>
                  <a:pt x="2267527" y="1029393"/>
                </a:lnTo>
                <a:lnTo>
                  <a:pt x="2267527" y="0"/>
                </a:lnTo>
                <a:lnTo>
                  <a:pt x="2088456" y="0"/>
                </a:lnTo>
                <a:close/>
                <a:moveTo>
                  <a:pt x="454565" y="845024"/>
                </a:moveTo>
                <a:cubicBezTo>
                  <a:pt x="424367" y="853501"/>
                  <a:pt x="323705" y="898004"/>
                  <a:pt x="264898" y="898004"/>
                </a:cubicBezTo>
                <a:cubicBezTo>
                  <a:pt x="208740" y="898004"/>
                  <a:pt x="174833" y="873633"/>
                  <a:pt x="174833" y="812177"/>
                </a:cubicBezTo>
                <a:cubicBezTo>
                  <a:pt x="174833" y="764495"/>
                  <a:pt x="193905" y="724761"/>
                  <a:pt x="316818" y="719463"/>
                </a:cubicBezTo>
                <a:lnTo>
                  <a:pt x="454565" y="712575"/>
                </a:lnTo>
                <a:lnTo>
                  <a:pt x="454565" y="845024"/>
                </a:lnTo>
                <a:close/>
                <a:moveTo>
                  <a:pt x="2088456" y="842375"/>
                </a:moveTo>
                <a:cubicBezTo>
                  <a:pt x="2054549" y="858799"/>
                  <a:pt x="1995742" y="890057"/>
                  <a:pt x="1939583" y="890057"/>
                </a:cubicBezTo>
                <a:cubicBezTo>
                  <a:pt x="1841571" y="890057"/>
                  <a:pt x="1762102" y="832839"/>
                  <a:pt x="1762102" y="653768"/>
                </a:cubicBezTo>
                <a:cubicBezTo>
                  <a:pt x="1762102" y="513372"/>
                  <a:pt x="1820909" y="406883"/>
                  <a:pt x="1969782" y="406883"/>
                </a:cubicBezTo>
                <a:cubicBezTo>
                  <a:pt x="2022761" y="406883"/>
                  <a:pt x="2059847" y="412181"/>
                  <a:pt x="2088456" y="419068"/>
                </a:cubicBezTo>
                <a:lnTo>
                  <a:pt x="2088456" y="842375"/>
                </a:lnTo>
                <a:close/>
              </a:path>
            </a:pathLst>
          </a:custGeom>
          <a:solidFill>
            <a:srgbClr val="3A4765"/>
          </a:solidFill>
          <a:ln w="5286" cap="flat">
            <a:noFill/>
            <a:prstDash val="solid"/>
            <a:miter/>
          </a:ln>
        </p:spPr>
        <p:txBody>
          <a:bodyPr rtlCol="0" anchor="ctr"/>
          <a:lstStyle/>
          <a:p>
            <a:endParaRPr lang="en-GB"/>
          </a:p>
        </p:txBody>
      </p:sp>
    </p:spTree>
    <p:extLst>
      <p:ext uri="{BB962C8B-B14F-4D97-AF65-F5344CB8AC3E}">
        <p14:creationId xmlns:p14="http://schemas.microsoft.com/office/powerpoint/2010/main" val="17757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Image 2x">
    <p:spTree>
      <p:nvGrpSpPr>
        <p:cNvPr id="1" name=""/>
        <p:cNvGrpSpPr/>
        <p:nvPr/>
      </p:nvGrpSpPr>
      <p:grpSpPr>
        <a:xfrm>
          <a:off x="0" y="0"/>
          <a:ext cx="0" cy="0"/>
          <a:chOff x="0" y="0"/>
          <a:chExt cx="0" cy="0"/>
        </a:xfrm>
      </p:grpSpPr>
      <p:sp>
        <p:nvSpPr>
          <p:cNvPr id="8" name="Tijdelijke aanduiding voor afbeelding 3">
            <a:extLst>
              <a:ext uri="{FF2B5EF4-FFF2-40B4-BE49-F238E27FC236}">
                <a16:creationId xmlns:a16="http://schemas.microsoft.com/office/drawing/2014/main" id="{187FDB2F-D940-42DD-BBB9-34511AD35DD1}"/>
              </a:ext>
            </a:extLst>
          </p:cNvPr>
          <p:cNvSpPr>
            <a:spLocks noGrp="1"/>
          </p:cNvSpPr>
          <p:nvPr>
            <p:ph type="pic" sz="quarter" idx="13" hasCustomPrompt="1"/>
          </p:nvPr>
        </p:nvSpPr>
        <p:spPr>
          <a:xfrm>
            <a:off x="8016000" y="-10471"/>
            <a:ext cx="4176000" cy="3448615"/>
          </a:xfrm>
          <a:prstGeom prst="rect">
            <a:avLst/>
          </a:prstGeom>
          <a:solidFill>
            <a:schemeClr val="bg1">
              <a:lumMod val="95000"/>
            </a:schemeClr>
          </a:solidFill>
        </p:spPr>
        <p:txBody>
          <a:bodyPr tIns="900000"/>
          <a:lstStyle>
            <a:lvl1pPr marL="0" indent="0" algn="ctr">
              <a:spcBef>
                <a:spcPts val="0"/>
              </a:spcBef>
              <a:buNone/>
              <a:defRPr sz="1200">
                <a:solidFill>
                  <a:schemeClr val="bg1">
                    <a:lumMod val="50000"/>
                  </a:schemeClr>
                </a:solidFill>
              </a:defRPr>
            </a:lvl1pPr>
          </a:lstStyle>
          <a:p>
            <a:r>
              <a:rPr lang="en-GB" noProof="0"/>
              <a:t>Click on the icon </a:t>
            </a:r>
            <a:br>
              <a:rPr lang="en-GB" noProof="0"/>
            </a:br>
            <a:r>
              <a:rPr lang="en-GB" noProof="0"/>
              <a:t>below to insert an image.</a:t>
            </a:r>
          </a:p>
        </p:txBody>
      </p:sp>
      <p:sp>
        <p:nvSpPr>
          <p:cNvPr id="9" name="Tijdelijke aanduiding voor afbeelding 3">
            <a:extLst>
              <a:ext uri="{FF2B5EF4-FFF2-40B4-BE49-F238E27FC236}">
                <a16:creationId xmlns:a16="http://schemas.microsoft.com/office/drawing/2014/main" id="{87C36AB0-F930-4828-B0C6-6042BDAD2323}"/>
              </a:ext>
            </a:extLst>
          </p:cNvPr>
          <p:cNvSpPr>
            <a:spLocks noGrp="1"/>
          </p:cNvSpPr>
          <p:nvPr>
            <p:ph type="pic" sz="quarter" idx="14" hasCustomPrompt="1"/>
          </p:nvPr>
        </p:nvSpPr>
        <p:spPr>
          <a:xfrm>
            <a:off x="8016000" y="3431195"/>
            <a:ext cx="4176000" cy="3417160"/>
          </a:xfrm>
          <a:prstGeom prst="rect">
            <a:avLst/>
          </a:prstGeom>
          <a:solidFill>
            <a:schemeClr val="bg1">
              <a:lumMod val="95000"/>
            </a:schemeClr>
          </a:solidFill>
        </p:spPr>
        <p:txBody>
          <a:bodyPr tIns="900000"/>
          <a:lstStyle>
            <a:lvl1pPr marL="0" indent="0" algn="ctr">
              <a:spcBef>
                <a:spcPts val="0"/>
              </a:spcBef>
              <a:buNone/>
              <a:defRPr sz="1200">
                <a:solidFill>
                  <a:schemeClr val="bg1">
                    <a:lumMod val="50000"/>
                  </a:schemeClr>
                </a:solidFill>
              </a:defRPr>
            </a:lvl1pPr>
          </a:lstStyle>
          <a:p>
            <a:r>
              <a:rPr lang="en-GB" noProof="0"/>
              <a:t>Click on the icon </a:t>
            </a:r>
            <a:br>
              <a:rPr lang="en-GB" noProof="0"/>
            </a:br>
            <a:r>
              <a:rPr lang="en-GB" noProof="0"/>
              <a:t>below to insert an image.</a:t>
            </a:r>
          </a:p>
        </p:txBody>
      </p:sp>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Text + Image 2x</a:t>
            </a:r>
          </a:p>
        </p:txBody>
      </p:sp>
      <p:sp>
        <p:nvSpPr>
          <p:cNvPr id="226" name="Tijdelijke aanduiding voor dianummer 10">
            <a:extLst>
              <a:ext uri="{FF2B5EF4-FFF2-40B4-BE49-F238E27FC236}">
                <a16:creationId xmlns:a16="http://schemas.microsoft.com/office/drawing/2014/main" id="{B1BE5B76-2A4F-406B-B88E-B456BDDB6E4E}"/>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noProof="0" smtClean="0"/>
              <a:pPr/>
              <a:t>‹#›</a:t>
            </a:fld>
            <a:endParaRPr lang="en-GB" noProof="0"/>
          </a:p>
        </p:txBody>
      </p:sp>
      <p:sp>
        <p:nvSpPr>
          <p:cNvPr id="3" name="Titel 2">
            <a:extLst>
              <a:ext uri="{FF2B5EF4-FFF2-40B4-BE49-F238E27FC236}">
                <a16:creationId xmlns:a16="http://schemas.microsoft.com/office/drawing/2014/main" id="{4E54EE42-5F88-4413-A31D-922A13D20557}"/>
              </a:ext>
            </a:extLst>
          </p:cNvPr>
          <p:cNvSpPr>
            <a:spLocks noGrp="1"/>
          </p:cNvSpPr>
          <p:nvPr>
            <p:ph type="title" hasCustomPrompt="1"/>
          </p:nvPr>
        </p:nvSpPr>
        <p:spPr>
          <a:xfrm>
            <a:off x="540000" y="540000"/>
            <a:ext cx="6949371" cy="387099"/>
          </a:xfrm>
          <a:prstGeom prst="rect">
            <a:avLst/>
          </a:prstGeom>
        </p:spPr>
        <p:txBody>
          <a:bodyPr/>
          <a:lstStyle>
            <a:lvl1pPr>
              <a:defRPr/>
            </a:lvl1pPr>
          </a:lstStyle>
          <a:p>
            <a:r>
              <a:rPr lang="en-GB"/>
              <a:t>Heading</a:t>
            </a:r>
          </a:p>
        </p:txBody>
      </p:sp>
      <p:sp>
        <p:nvSpPr>
          <p:cNvPr id="4" name="Tijdelijke aanduiding voor tekst 3">
            <a:extLst>
              <a:ext uri="{FF2B5EF4-FFF2-40B4-BE49-F238E27FC236}">
                <a16:creationId xmlns:a16="http://schemas.microsoft.com/office/drawing/2014/main" id="{15B17F60-3E17-4DF5-AF1C-E7E7150FEEA2}"/>
              </a:ext>
            </a:extLst>
          </p:cNvPr>
          <p:cNvSpPr>
            <a:spLocks noGrp="1"/>
          </p:cNvSpPr>
          <p:nvPr>
            <p:ph type="body" sz="quarter" idx="12" hasCustomPrompt="1"/>
          </p:nvPr>
        </p:nvSpPr>
        <p:spPr>
          <a:xfrm>
            <a:off x="537372" y="1466499"/>
            <a:ext cx="6952000" cy="4600800"/>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Bullet</a:t>
            </a:r>
          </a:p>
          <a:p>
            <a:pPr lvl="1"/>
            <a:r>
              <a:rPr lang="en-GB"/>
              <a:t>Sub-bullet</a:t>
            </a:r>
          </a:p>
          <a:p>
            <a:pPr lvl="2"/>
            <a:r>
              <a:rPr lang="en-GB" noProof="0"/>
              <a:t>Plain text</a:t>
            </a:r>
          </a:p>
          <a:p>
            <a:pPr lvl="3"/>
            <a:r>
              <a:rPr lang="en-GB" noProof="0"/>
              <a:t>Header</a:t>
            </a:r>
          </a:p>
          <a:p>
            <a:pPr lvl="4"/>
            <a:r>
              <a:rPr lang="en-GB" noProof="0"/>
              <a:t>Numbering</a:t>
            </a:r>
          </a:p>
          <a:p>
            <a:pPr lvl="5"/>
            <a:r>
              <a:rPr lang="en-GB" noProof="0"/>
              <a:t>Bullet</a:t>
            </a:r>
          </a:p>
          <a:p>
            <a:pPr lvl="6"/>
            <a:r>
              <a:rPr lang="en-GB" noProof="0"/>
              <a:t>Sub-bullet</a:t>
            </a:r>
          </a:p>
          <a:p>
            <a:pPr lvl="7"/>
            <a:r>
              <a:rPr lang="en-GB" noProof="0"/>
              <a:t>Plain text</a:t>
            </a:r>
          </a:p>
          <a:p>
            <a:pPr lvl="8"/>
            <a:r>
              <a:rPr lang="en-GB" noProof="0"/>
              <a:t>Header</a:t>
            </a:r>
            <a:endParaRPr lang="en-GB"/>
          </a:p>
        </p:txBody>
      </p:sp>
      <p:grpSp>
        <p:nvGrpSpPr>
          <p:cNvPr id="148" name="INSTRUCTION">
            <a:extLst>
              <a:ext uri="{FF2B5EF4-FFF2-40B4-BE49-F238E27FC236}">
                <a16:creationId xmlns:a16="http://schemas.microsoft.com/office/drawing/2014/main" id="{DE724F5B-493A-4CDE-8522-378071A1B9DE}"/>
              </a:ext>
            </a:extLst>
          </p:cNvPr>
          <p:cNvGrpSpPr/>
          <p:nvPr userDrawn="1"/>
        </p:nvGrpSpPr>
        <p:grpSpPr>
          <a:xfrm>
            <a:off x="-3786437" y="0"/>
            <a:ext cx="3693386" cy="5359349"/>
            <a:chOff x="-3786437" y="0"/>
            <a:chExt cx="3693386" cy="5359349"/>
          </a:xfrm>
        </p:grpSpPr>
        <p:sp>
          <p:nvSpPr>
            <p:cNvPr id="149" name="Rechthoek 148">
              <a:extLst>
                <a:ext uri="{FF2B5EF4-FFF2-40B4-BE49-F238E27FC236}">
                  <a16:creationId xmlns:a16="http://schemas.microsoft.com/office/drawing/2014/main" id="{0E852B6C-7102-4CFB-B122-0979A70F4054}"/>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Choosing text levels</a:t>
              </a:r>
            </a:p>
          </p:txBody>
        </p:sp>
        <p:sp>
          <p:nvSpPr>
            <p:cNvPr id="150" name="Ovaal 149">
              <a:extLst>
                <a:ext uri="{FF2B5EF4-FFF2-40B4-BE49-F238E27FC236}">
                  <a16:creationId xmlns:a16="http://schemas.microsoft.com/office/drawing/2014/main" id="{E0146D69-FA89-4BF2-B1F1-3134AE4C06C1}"/>
                </a:ext>
              </a:extLst>
            </p:cNvPr>
            <p:cNvSpPr/>
            <p:nvPr userDrawn="1"/>
          </p:nvSpPr>
          <p:spPr>
            <a:xfrm>
              <a:off x="-3604183" y="18374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151" name="Rechthoek 150">
              <a:extLst>
                <a:ext uri="{FF2B5EF4-FFF2-40B4-BE49-F238E27FC236}">
                  <a16:creationId xmlns:a16="http://schemas.microsoft.com/office/drawing/2014/main" id="{115DF0D5-4A69-4EB9-ABCE-C069A05F016B}"/>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152" name="Ovaal 151">
              <a:extLst>
                <a:ext uri="{FF2B5EF4-FFF2-40B4-BE49-F238E27FC236}">
                  <a16:creationId xmlns:a16="http://schemas.microsoft.com/office/drawing/2014/main" id="{A2EFEFD8-40FA-4BF8-A044-CBDCAC9D7766}"/>
                </a:ext>
              </a:extLst>
            </p:cNvPr>
            <p:cNvSpPr/>
            <p:nvPr userDrawn="1"/>
          </p:nvSpPr>
          <p:spPr>
            <a:xfrm>
              <a:off x="-3604183" y="212876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153" name="Rechthoek 152">
              <a:extLst>
                <a:ext uri="{FF2B5EF4-FFF2-40B4-BE49-F238E27FC236}">
                  <a16:creationId xmlns:a16="http://schemas.microsoft.com/office/drawing/2014/main" id="{B3C78494-A6CE-45EB-8BC2-50E6DFAF7C35}"/>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154" name="Rechthoek 153">
              <a:extLst>
                <a:ext uri="{FF2B5EF4-FFF2-40B4-BE49-F238E27FC236}">
                  <a16:creationId xmlns:a16="http://schemas.microsoft.com/office/drawing/2014/main" id="{386AC49F-FD2C-49DD-A1D0-664638216797}"/>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155" name="Ovaal 154">
              <a:extLst>
                <a:ext uri="{FF2B5EF4-FFF2-40B4-BE49-F238E27FC236}">
                  <a16:creationId xmlns:a16="http://schemas.microsoft.com/office/drawing/2014/main" id="{9B864DDE-7041-4827-9423-90CCBF0EC6A2}"/>
                </a:ext>
              </a:extLst>
            </p:cNvPr>
            <p:cNvSpPr/>
            <p:nvPr userDrawn="1"/>
          </p:nvSpPr>
          <p:spPr>
            <a:xfrm>
              <a:off x="-3604183" y="242005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56" name="Rechthoek 155">
              <a:extLst>
                <a:ext uri="{FF2B5EF4-FFF2-40B4-BE49-F238E27FC236}">
                  <a16:creationId xmlns:a16="http://schemas.microsoft.com/office/drawing/2014/main" id="{F6BAA5E6-59D2-4FA5-984A-A344911B63CF}"/>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157" name="Ovaal 156">
              <a:extLst>
                <a:ext uri="{FF2B5EF4-FFF2-40B4-BE49-F238E27FC236}">
                  <a16:creationId xmlns:a16="http://schemas.microsoft.com/office/drawing/2014/main" id="{B2E639F8-8EE8-4B0E-BA3B-BEF538F5EDA9}"/>
                </a:ext>
              </a:extLst>
            </p:cNvPr>
            <p:cNvSpPr/>
            <p:nvPr userDrawn="1"/>
          </p:nvSpPr>
          <p:spPr>
            <a:xfrm>
              <a:off x="-3604183" y="2711336"/>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158" name="Rechthoek 157">
              <a:extLst>
                <a:ext uri="{FF2B5EF4-FFF2-40B4-BE49-F238E27FC236}">
                  <a16:creationId xmlns:a16="http://schemas.microsoft.com/office/drawing/2014/main" id="{70513FE7-A7A0-4C94-9FA7-75488C261DC8}"/>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400" b="0" i="0" u="none" strike="noStrike" kern="0" cap="none" spc="0" normalizeH="0" baseline="0" noProof="0">
                  <a:ln>
                    <a:noFill/>
                  </a:ln>
                  <a:solidFill>
                    <a:schemeClr val="accent5"/>
                  </a:solidFill>
                  <a:effectLst/>
                  <a:uLnTx/>
                  <a:uFillTx/>
                  <a:latin typeface="+mn-lt"/>
                  <a:cs typeface="Segoe UI Light" panose="020B0502040204020203" pitchFamily="34" charset="0"/>
                </a:rPr>
                <a:t>Header</a:t>
              </a:r>
            </a:p>
          </p:txBody>
        </p:sp>
        <p:sp>
          <p:nvSpPr>
            <p:cNvPr id="159" name="Ovaal 158">
              <a:extLst>
                <a:ext uri="{FF2B5EF4-FFF2-40B4-BE49-F238E27FC236}">
                  <a16:creationId xmlns:a16="http://schemas.microsoft.com/office/drawing/2014/main" id="{2628696F-56A9-4435-86C0-C971B47CAC83}"/>
                </a:ext>
              </a:extLst>
            </p:cNvPr>
            <p:cNvSpPr/>
            <p:nvPr userDrawn="1"/>
          </p:nvSpPr>
          <p:spPr>
            <a:xfrm>
              <a:off x="-3604183" y="3002620"/>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5</a:t>
              </a:r>
            </a:p>
          </p:txBody>
        </p:sp>
        <p:sp>
          <p:nvSpPr>
            <p:cNvPr id="160" name="Rechthoek 159">
              <a:extLst>
                <a:ext uri="{FF2B5EF4-FFF2-40B4-BE49-F238E27FC236}">
                  <a16:creationId xmlns:a16="http://schemas.microsoft.com/office/drawing/2014/main" id="{63F42341-2FD2-4D8B-87E5-73C954A0D30B}"/>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228600" marR="0" lvl="0" indent="-228600" defTabSz="914400" eaLnBrk="1" fontAlgn="auto" latinLnBrk="0" hangingPunct="1">
                <a:lnSpc>
                  <a:spcPct val="90000"/>
                </a:lnSpc>
                <a:spcBef>
                  <a:spcPts val="600"/>
                </a:spcBef>
                <a:spcAft>
                  <a:spcPts val="600"/>
                </a:spcAft>
                <a:buClr>
                  <a:schemeClr val="accent5"/>
                </a:buClr>
                <a:buSzTx/>
                <a:buFont typeface="+mj-lt"/>
                <a:buAutoNum type="arabicPeriod"/>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Numbering</a:t>
              </a:r>
            </a:p>
          </p:txBody>
        </p:sp>
        <p:sp>
          <p:nvSpPr>
            <p:cNvPr id="161" name="Ovaal 160">
              <a:extLst>
                <a:ext uri="{FF2B5EF4-FFF2-40B4-BE49-F238E27FC236}">
                  <a16:creationId xmlns:a16="http://schemas.microsoft.com/office/drawing/2014/main" id="{9AACA771-C155-42EE-B1F6-3250802FCEE7}"/>
                </a:ext>
              </a:extLst>
            </p:cNvPr>
            <p:cNvSpPr/>
            <p:nvPr userDrawn="1"/>
          </p:nvSpPr>
          <p:spPr>
            <a:xfrm>
              <a:off x="-3604183" y="329390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6</a:t>
              </a:r>
            </a:p>
          </p:txBody>
        </p:sp>
        <p:sp>
          <p:nvSpPr>
            <p:cNvPr id="162" name="Rechthoek 161">
              <a:extLst>
                <a:ext uri="{FF2B5EF4-FFF2-40B4-BE49-F238E27FC236}">
                  <a16:creationId xmlns:a16="http://schemas.microsoft.com/office/drawing/2014/main" id="{41E327EC-03B7-4B74-918B-B0C1D687AC29}"/>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163" name="Ovaal 162">
              <a:extLst>
                <a:ext uri="{FF2B5EF4-FFF2-40B4-BE49-F238E27FC236}">
                  <a16:creationId xmlns:a16="http://schemas.microsoft.com/office/drawing/2014/main" id="{60505EF0-3E37-4B72-9571-6377B1E1799A}"/>
                </a:ext>
              </a:extLst>
            </p:cNvPr>
            <p:cNvSpPr/>
            <p:nvPr userDrawn="1"/>
          </p:nvSpPr>
          <p:spPr>
            <a:xfrm>
              <a:off x="-3604183" y="358518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7</a:t>
              </a:r>
            </a:p>
          </p:txBody>
        </p:sp>
        <p:sp>
          <p:nvSpPr>
            <p:cNvPr id="164" name="Rechthoek 163">
              <a:extLst>
                <a:ext uri="{FF2B5EF4-FFF2-40B4-BE49-F238E27FC236}">
                  <a16:creationId xmlns:a16="http://schemas.microsoft.com/office/drawing/2014/main" id="{FD894ACD-C1A0-4897-BA0D-41ABFE79E6FA}"/>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165" name="Ovaal 164">
              <a:extLst>
                <a:ext uri="{FF2B5EF4-FFF2-40B4-BE49-F238E27FC236}">
                  <a16:creationId xmlns:a16="http://schemas.microsoft.com/office/drawing/2014/main" id="{3D87B381-6371-4F72-B8CD-A8EA93E53D30}"/>
                </a:ext>
              </a:extLst>
            </p:cNvPr>
            <p:cNvSpPr/>
            <p:nvPr userDrawn="1"/>
          </p:nvSpPr>
          <p:spPr>
            <a:xfrm>
              <a:off x="-3604183" y="387647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8</a:t>
              </a:r>
            </a:p>
          </p:txBody>
        </p:sp>
        <p:sp>
          <p:nvSpPr>
            <p:cNvPr id="166" name="Rechthoek 165">
              <a:extLst>
                <a:ext uri="{FF2B5EF4-FFF2-40B4-BE49-F238E27FC236}">
                  <a16:creationId xmlns:a16="http://schemas.microsoft.com/office/drawing/2014/main" id="{FB3D1170-B378-46CF-B904-3C9D103D7E81}"/>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R="0" lvl="0" indent="0" fontAlgn="auto">
                <a:lnSpc>
                  <a:spcPct val="90000"/>
                </a:lnSpc>
                <a:spcBef>
                  <a:spcPts val="600"/>
                </a:spcBef>
                <a:spcAft>
                  <a:spcPts val="600"/>
                </a:spcAft>
                <a:buClrTx/>
                <a:buSzTx/>
                <a:buFontTx/>
                <a:buNone/>
                <a:tabLst/>
              </a:pPr>
              <a:r>
                <a:rPr kumimoji="0" lang="en-GB" sz="1400" b="0" i="0" u="none" strike="noStrike" kern="0" cap="none" spc="0" normalizeH="0" baseline="0" noProof="0">
                  <a:ln>
                    <a:noFill/>
                  </a:ln>
                  <a:solidFill>
                    <a:schemeClr val="accent5"/>
                  </a:solidFill>
                  <a:effectLst/>
                  <a:uLnTx/>
                  <a:uFillTx/>
                  <a:cs typeface="Segoe UI Light" panose="020B0502040204020203" pitchFamily="34" charset="0"/>
                </a:rPr>
                <a:t>Header</a:t>
              </a:r>
            </a:p>
          </p:txBody>
        </p:sp>
        <p:sp>
          <p:nvSpPr>
            <p:cNvPr id="167" name="Ovaal 166">
              <a:extLst>
                <a:ext uri="{FF2B5EF4-FFF2-40B4-BE49-F238E27FC236}">
                  <a16:creationId xmlns:a16="http://schemas.microsoft.com/office/drawing/2014/main" id="{1882AEAD-54FF-4C8C-B6E4-5063DE9DB84F}"/>
                </a:ext>
              </a:extLst>
            </p:cNvPr>
            <p:cNvSpPr/>
            <p:nvPr userDrawn="1"/>
          </p:nvSpPr>
          <p:spPr>
            <a:xfrm>
              <a:off x="-3604183" y="416859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9</a:t>
              </a:r>
            </a:p>
          </p:txBody>
        </p:sp>
        <p:sp>
          <p:nvSpPr>
            <p:cNvPr id="168" name="Rechthoek 167">
              <a:extLst>
                <a:ext uri="{FF2B5EF4-FFF2-40B4-BE49-F238E27FC236}">
                  <a16:creationId xmlns:a16="http://schemas.microsoft.com/office/drawing/2014/main" id="{0E0E6580-0D8C-4AEB-8BB3-0C9619322A5E}"/>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169" name="Rechthoek 168">
              <a:extLst>
                <a:ext uri="{FF2B5EF4-FFF2-40B4-BE49-F238E27FC236}">
                  <a16:creationId xmlns:a16="http://schemas.microsoft.com/office/drawing/2014/main" id="{197CC369-D29F-4303-B71B-DA152FE40F05}"/>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grpSp>
          <p:nvGrpSpPr>
            <p:cNvPr id="170" name="ICOON_info">
              <a:extLst>
                <a:ext uri="{FF2B5EF4-FFF2-40B4-BE49-F238E27FC236}">
                  <a16:creationId xmlns:a16="http://schemas.microsoft.com/office/drawing/2014/main" id="{83E69A97-DC56-45DA-B86D-1034B731D4E8}"/>
                </a:ext>
              </a:extLst>
            </p:cNvPr>
            <p:cNvGrpSpPr/>
            <p:nvPr userDrawn="1"/>
          </p:nvGrpSpPr>
          <p:grpSpPr>
            <a:xfrm>
              <a:off x="-376736" y="4400186"/>
              <a:ext cx="283685" cy="283685"/>
              <a:chOff x="-510741" y="5913713"/>
              <a:chExt cx="267555" cy="267555"/>
            </a:xfrm>
          </p:grpSpPr>
          <p:sp>
            <p:nvSpPr>
              <p:cNvPr id="212" name="Ovaal 211">
                <a:extLst>
                  <a:ext uri="{FF2B5EF4-FFF2-40B4-BE49-F238E27FC236}">
                    <a16:creationId xmlns:a16="http://schemas.microsoft.com/office/drawing/2014/main" id="{729B7B5D-5AAD-47B2-A602-6BD167660EB2}"/>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213" name="Graphic 163" descr="Informatie">
                <a:extLst>
                  <a:ext uri="{FF2B5EF4-FFF2-40B4-BE49-F238E27FC236}">
                    <a16:creationId xmlns:a16="http://schemas.microsoft.com/office/drawing/2014/main" id="{34B18A7D-86AE-4E58-8AF9-73153DF6B6C3}"/>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171" name="VOORBEELD">
              <a:extLst>
                <a:ext uri="{FF2B5EF4-FFF2-40B4-BE49-F238E27FC236}">
                  <a16:creationId xmlns:a16="http://schemas.microsoft.com/office/drawing/2014/main" id="{20D7DC9B-E1F0-4FA4-B07C-7F8F1C4C1D0E}"/>
                </a:ext>
              </a:extLst>
            </p:cNvPr>
            <p:cNvGrpSpPr/>
            <p:nvPr userDrawn="1"/>
          </p:nvGrpSpPr>
          <p:grpSpPr>
            <a:xfrm>
              <a:off x="-3605171" y="458674"/>
              <a:ext cx="3234311" cy="558875"/>
              <a:chOff x="-3605171" y="458674"/>
              <a:chExt cx="3234311" cy="558875"/>
            </a:xfrm>
          </p:grpSpPr>
          <p:sp>
            <p:nvSpPr>
              <p:cNvPr id="172" name="Rechthoek 171">
                <a:extLst>
                  <a:ext uri="{FF2B5EF4-FFF2-40B4-BE49-F238E27FC236}">
                    <a16:creationId xmlns:a16="http://schemas.microsoft.com/office/drawing/2014/main" id="{34380905-C41A-42B5-A1F2-7A7C39797FFD}"/>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a:solidFill>
                      <a:srgbClr val="211F26"/>
                    </a:solidFill>
                    <a:latin typeface="Calibri" panose="020F0502020204030204" pitchFamily="34" charset="0"/>
                    <a:cs typeface="Calibri" panose="020F0502020204030204" pitchFamily="34" charset="0"/>
                  </a:rPr>
                  <a:t>Home</a:t>
                </a:r>
              </a:p>
            </p:txBody>
          </p:sp>
          <p:sp>
            <p:nvSpPr>
              <p:cNvPr id="173" name="Rechthoek 172">
                <a:extLst>
                  <a:ext uri="{FF2B5EF4-FFF2-40B4-BE49-F238E27FC236}">
                    <a16:creationId xmlns:a16="http://schemas.microsoft.com/office/drawing/2014/main" id="{1EB861B2-BC85-4373-A907-F90F58504FAF}"/>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174" name="Groep 173">
                <a:extLst>
                  <a:ext uri="{FF2B5EF4-FFF2-40B4-BE49-F238E27FC236}">
                    <a16:creationId xmlns:a16="http://schemas.microsoft.com/office/drawing/2014/main" id="{8597061C-D0D0-4557-8EA8-4ED804C8B11A}"/>
                  </a:ext>
                </a:extLst>
              </p:cNvPr>
              <p:cNvGrpSpPr/>
              <p:nvPr userDrawn="1"/>
            </p:nvGrpSpPr>
            <p:grpSpPr>
              <a:xfrm>
                <a:off x="-3386247" y="830871"/>
                <a:ext cx="139423" cy="109566"/>
                <a:chOff x="-2866744" y="827071"/>
                <a:chExt cx="168701" cy="132575"/>
              </a:xfrm>
            </p:grpSpPr>
            <p:grpSp>
              <p:nvGrpSpPr>
                <p:cNvPr id="205" name="Groep 204">
                  <a:extLst>
                    <a:ext uri="{FF2B5EF4-FFF2-40B4-BE49-F238E27FC236}">
                      <a16:creationId xmlns:a16="http://schemas.microsoft.com/office/drawing/2014/main" id="{333057BC-6F1C-4C07-929A-82014E7D39E7}"/>
                    </a:ext>
                  </a:extLst>
                </p:cNvPr>
                <p:cNvGrpSpPr/>
                <p:nvPr userDrawn="1"/>
              </p:nvGrpSpPr>
              <p:grpSpPr>
                <a:xfrm>
                  <a:off x="-2866744" y="827071"/>
                  <a:ext cx="168701" cy="132575"/>
                  <a:chOff x="-2866744" y="827071"/>
                  <a:chExt cx="168701" cy="132575"/>
                </a:xfrm>
              </p:grpSpPr>
              <p:cxnSp>
                <p:nvCxnSpPr>
                  <p:cNvPr id="207" name="Rechte verbindingslijn 206">
                    <a:extLst>
                      <a:ext uri="{FF2B5EF4-FFF2-40B4-BE49-F238E27FC236}">
                        <a16:creationId xmlns:a16="http://schemas.microsoft.com/office/drawing/2014/main" id="{2E020E0C-7B92-4E91-A4ED-E0E5D8F0D2DF}"/>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208" name="Rechte verbindingslijn 207">
                    <a:extLst>
                      <a:ext uri="{FF2B5EF4-FFF2-40B4-BE49-F238E27FC236}">
                        <a16:creationId xmlns:a16="http://schemas.microsoft.com/office/drawing/2014/main" id="{B0921712-F811-44EB-9B09-4BDCD39A6275}"/>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209" name="Rechte verbindingslijn 208">
                    <a:extLst>
                      <a:ext uri="{FF2B5EF4-FFF2-40B4-BE49-F238E27FC236}">
                        <a16:creationId xmlns:a16="http://schemas.microsoft.com/office/drawing/2014/main" id="{A71F7E1E-237D-44A5-9398-E8AAB2FD8818}"/>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210" name="Rechte verbindingslijn 209">
                    <a:extLst>
                      <a:ext uri="{FF2B5EF4-FFF2-40B4-BE49-F238E27FC236}">
                        <a16:creationId xmlns:a16="http://schemas.microsoft.com/office/drawing/2014/main" id="{713EBC0C-A777-44E1-A0EC-FBEC22E7CD97}"/>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211" name="Rechte verbindingslijn 210">
                    <a:extLst>
                      <a:ext uri="{FF2B5EF4-FFF2-40B4-BE49-F238E27FC236}">
                        <a16:creationId xmlns:a16="http://schemas.microsoft.com/office/drawing/2014/main" id="{CCA7F762-0F5B-4D3F-AC52-A0CCD2E10962}"/>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206" name="Pijl: rechts 205">
                  <a:extLst>
                    <a:ext uri="{FF2B5EF4-FFF2-40B4-BE49-F238E27FC236}">
                      <a16:creationId xmlns:a16="http://schemas.microsoft.com/office/drawing/2014/main" id="{ED5E7586-7366-4432-A088-AEB46E42B771}"/>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75" name="Groep 174">
                <a:extLst>
                  <a:ext uri="{FF2B5EF4-FFF2-40B4-BE49-F238E27FC236}">
                    <a16:creationId xmlns:a16="http://schemas.microsoft.com/office/drawing/2014/main" id="{FE71E166-41F9-4D1D-A333-3322CF4A4A24}"/>
                  </a:ext>
                </a:extLst>
              </p:cNvPr>
              <p:cNvGrpSpPr/>
              <p:nvPr userDrawn="1"/>
            </p:nvGrpSpPr>
            <p:grpSpPr>
              <a:xfrm>
                <a:off x="-3605171" y="830871"/>
                <a:ext cx="139423" cy="109566"/>
                <a:chOff x="-2866744" y="518074"/>
                <a:chExt cx="168701" cy="132575"/>
              </a:xfrm>
            </p:grpSpPr>
            <p:grpSp>
              <p:nvGrpSpPr>
                <p:cNvPr id="198" name="Groep 197">
                  <a:extLst>
                    <a:ext uri="{FF2B5EF4-FFF2-40B4-BE49-F238E27FC236}">
                      <a16:creationId xmlns:a16="http://schemas.microsoft.com/office/drawing/2014/main" id="{65D1DDE4-3B8C-432F-835E-61793A26E9D4}"/>
                    </a:ext>
                  </a:extLst>
                </p:cNvPr>
                <p:cNvGrpSpPr/>
                <p:nvPr userDrawn="1"/>
              </p:nvGrpSpPr>
              <p:grpSpPr>
                <a:xfrm>
                  <a:off x="-2866744" y="518074"/>
                  <a:ext cx="168701" cy="132575"/>
                  <a:chOff x="-2866744" y="518074"/>
                  <a:chExt cx="168701" cy="132575"/>
                </a:xfrm>
              </p:grpSpPr>
              <p:cxnSp>
                <p:nvCxnSpPr>
                  <p:cNvPr id="200" name="Rechte verbindingslijn 199">
                    <a:extLst>
                      <a:ext uri="{FF2B5EF4-FFF2-40B4-BE49-F238E27FC236}">
                        <a16:creationId xmlns:a16="http://schemas.microsoft.com/office/drawing/2014/main" id="{0E25FB8B-A917-421D-A058-D1F86FED01CD}"/>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201" name="Rechte verbindingslijn 200">
                    <a:extLst>
                      <a:ext uri="{FF2B5EF4-FFF2-40B4-BE49-F238E27FC236}">
                        <a16:creationId xmlns:a16="http://schemas.microsoft.com/office/drawing/2014/main" id="{03AD9125-BF4D-4813-BE9A-CDEBAC100A76}"/>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202" name="Rechte verbindingslijn 201">
                    <a:extLst>
                      <a:ext uri="{FF2B5EF4-FFF2-40B4-BE49-F238E27FC236}">
                        <a16:creationId xmlns:a16="http://schemas.microsoft.com/office/drawing/2014/main" id="{1E93EDBC-6059-4ED2-8CD1-8904E716061F}"/>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203" name="Rechte verbindingslijn 202">
                    <a:extLst>
                      <a:ext uri="{FF2B5EF4-FFF2-40B4-BE49-F238E27FC236}">
                        <a16:creationId xmlns:a16="http://schemas.microsoft.com/office/drawing/2014/main" id="{48FA60B4-E37A-46FE-96F7-7AA859A55373}"/>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204" name="Rechte verbindingslijn 203">
                    <a:extLst>
                      <a:ext uri="{FF2B5EF4-FFF2-40B4-BE49-F238E27FC236}">
                        <a16:creationId xmlns:a16="http://schemas.microsoft.com/office/drawing/2014/main" id="{FDB59B01-9F23-4530-8D19-E1FEEEEC153D}"/>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199" name="Pijl: rechts 198">
                  <a:extLst>
                    <a:ext uri="{FF2B5EF4-FFF2-40B4-BE49-F238E27FC236}">
                      <a16:creationId xmlns:a16="http://schemas.microsoft.com/office/drawing/2014/main" id="{EB49FB59-9363-4300-8B12-D80FCAF76DA4}"/>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cxnSp>
            <p:nvCxnSpPr>
              <p:cNvPr id="176" name="Rechte verbindingslijn 175">
                <a:extLst>
                  <a:ext uri="{FF2B5EF4-FFF2-40B4-BE49-F238E27FC236}">
                    <a16:creationId xmlns:a16="http://schemas.microsoft.com/office/drawing/2014/main" id="{184F9F19-463D-4CBF-A2FC-3CEEE1F69CC6}"/>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177" name="Rechte verbindingslijn 176">
                <a:extLst>
                  <a:ext uri="{FF2B5EF4-FFF2-40B4-BE49-F238E27FC236}">
                    <a16:creationId xmlns:a16="http://schemas.microsoft.com/office/drawing/2014/main" id="{E3A81F1E-0312-4BAF-B468-FACA87631B09}"/>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178" name="Rechthoek 177">
                <a:extLst>
                  <a:ext uri="{FF2B5EF4-FFF2-40B4-BE49-F238E27FC236}">
                    <a16:creationId xmlns:a16="http://schemas.microsoft.com/office/drawing/2014/main" id="{2D3C7B88-9518-44F7-BA0D-15FF2DA13A3F}"/>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up</a:t>
                </a:r>
              </a:p>
            </p:txBody>
          </p:sp>
          <p:sp>
            <p:nvSpPr>
              <p:cNvPr id="179" name="Rechthoek 178">
                <a:extLst>
                  <a:ext uri="{FF2B5EF4-FFF2-40B4-BE49-F238E27FC236}">
                    <a16:creationId xmlns:a16="http://schemas.microsoft.com/office/drawing/2014/main" id="{12BE4543-02DC-486C-AA00-D2739184AB0E}"/>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down</a:t>
                </a:r>
              </a:p>
            </p:txBody>
          </p:sp>
          <p:grpSp>
            <p:nvGrpSpPr>
              <p:cNvPr id="180" name="Groep 179">
                <a:extLst>
                  <a:ext uri="{FF2B5EF4-FFF2-40B4-BE49-F238E27FC236}">
                    <a16:creationId xmlns:a16="http://schemas.microsoft.com/office/drawing/2014/main" id="{55BFA5D3-A420-445C-A5D5-766ADBDD830A}"/>
                  </a:ext>
                </a:extLst>
              </p:cNvPr>
              <p:cNvGrpSpPr/>
              <p:nvPr userDrawn="1"/>
            </p:nvGrpSpPr>
            <p:grpSpPr>
              <a:xfrm>
                <a:off x="-2916763" y="769168"/>
                <a:ext cx="268738" cy="248381"/>
                <a:chOff x="-2916763" y="769168"/>
                <a:chExt cx="268738" cy="248381"/>
              </a:xfrm>
            </p:grpSpPr>
            <p:sp>
              <p:nvSpPr>
                <p:cNvPr id="190" name="Rechthoek 189">
                  <a:extLst>
                    <a:ext uri="{FF2B5EF4-FFF2-40B4-BE49-F238E27FC236}">
                      <a16:creationId xmlns:a16="http://schemas.microsoft.com/office/drawing/2014/main" id="{EF7D7182-E73E-4AA2-8A3C-E4BB4AA7BD3A}"/>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191" name="Groep 190">
                  <a:extLst>
                    <a:ext uri="{FF2B5EF4-FFF2-40B4-BE49-F238E27FC236}">
                      <a16:creationId xmlns:a16="http://schemas.microsoft.com/office/drawing/2014/main" id="{9DCE1A5C-F1FF-436B-8A18-07847FED593F}"/>
                    </a:ext>
                  </a:extLst>
                </p:cNvPr>
                <p:cNvGrpSpPr/>
                <p:nvPr userDrawn="1"/>
              </p:nvGrpSpPr>
              <p:grpSpPr>
                <a:xfrm>
                  <a:off x="-2866744" y="827071"/>
                  <a:ext cx="168701" cy="132575"/>
                  <a:chOff x="-2866744" y="827071"/>
                  <a:chExt cx="168701" cy="132575"/>
                </a:xfrm>
              </p:grpSpPr>
              <p:cxnSp>
                <p:nvCxnSpPr>
                  <p:cNvPr id="193" name="Rechte verbindingslijn 192">
                    <a:extLst>
                      <a:ext uri="{FF2B5EF4-FFF2-40B4-BE49-F238E27FC236}">
                        <a16:creationId xmlns:a16="http://schemas.microsoft.com/office/drawing/2014/main" id="{41C68C0D-9721-4373-814F-4A70D67AB797}"/>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194" name="Rechte verbindingslijn 193">
                    <a:extLst>
                      <a:ext uri="{FF2B5EF4-FFF2-40B4-BE49-F238E27FC236}">
                        <a16:creationId xmlns:a16="http://schemas.microsoft.com/office/drawing/2014/main" id="{B10690B7-AE2F-44EF-8BFC-FE70BF29D507}"/>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195" name="Rechte verbindingslijn 194">
                    <a:extLst>
                      <a:ext uri="{FF2B5EF4-FFF2-40B4-BE49-F238E27FC236}">
                        <a16:creationId xmlns:a16="http://schemas.microsoft.com/office/drawing/2014/main" id="{B2DCB35F-8E25-4802-B93C-813CD24C7B62}"/>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196" name="Rechte verbindingslijn 195">
                    <a:extLst>
                      <a:ext uri="{FF2B5EF4-FFF2-40B4-BE49-F238E27FC236}">
                        <a16:creationId xmlns:a16="http://schemas.microsoft.com/office/drawing/2014/main" id="{904E43F4-39A0-46A5-B717-BCBB032FD2CD}"/>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197" name="Rechte verbindingslijn 196">
                    <a:extLst>
                      <a:ext uri="{FF2B5EF4-FFF2-40B4-BE49-F238E27FC236}">
                        <a16:creationId xmlns:a16="http://schemas.microsoft.com/office/drawing/2014/main" id="{7D88F637-1C33-48A5-8E06-31777A4E2D05}"/>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192" name="Pijl: rechts 191">
                  <a:extLst>
                    <a:ext uri="{FF2B5EF4-FFF2-40B4-BE49-F238E27FC236}">
                      <a16:creationId xmlns:a16="http://schemas.microsoft.com/office/drawing/2014/main" id="{33087775-16D6-480F-839D-84ED5D539DEE}"/>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81" name="Groep 180">
                <a:extLst>
                  <a:ext uri="{FF2B5EF4-FFF2-40B4-BE49-F238E27FC236}">
                    <a16:creationId xmlns:a16="http://schemas.microsoft.com/office/drawing/2014/main" id="{90FB94AF-6716-43D9-9D2B-3B6AFB6AB19F}"/>
                  </a:ext>
                </a:extLst>
              </p:cNvPr>
              <p:cNvGrpSpPr/>
              <p:nvPr userDrawn="1"/>
            </p:nvGrpSpPr>
            <p:grpSpPr>
              <a:xfrm>
                <a:off x="-2916763" y="460171"/>
                <a:ext cx="268738" cy="248381"/>
                <a:chOff x="-2916763" y="460171"/>
                <a:chExt cx="268738" cy="248381"/>
              </a:xfrm>
            </p:grpSpPr>
            <p:sp>
              <p:nvSpPr>
                <p:cNvPr id="182" name="Rechthoek 181">
                  <a:extLst>
                    <a:ext uri="{FF2B5EF4-FFF2-40B4-BE49-F238E27FC236}">
                      <a16:creationId xmlns:a16="http://schemas.microsoft.com/office/drawing/2014/main" id="{29433425-1902-43C6-9829-D26424435553}"/>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183" name="Groep 182">
                  <a:extLst>
                    <a:ext uri="{FF2B5EF4-FFF2-40B4-BE49-F238E27FC236}">
                      <a16:creationId xmlns:a16="http://schemas.microsoft.com/office/drawing/2014/main" id="{2784BCC9-1612-415E-AB77-099C3EB83071}"/>
                    </a:ext>
                  </a:extLst>
                </p:cNvPr>
                <p:cNvGrpSpPr/>
                <p:nvPr userDrawn="1"/>
              </p:nvGrpSpPr>
              <p:grpSpPr>
                <a:xfrm>
                  <a:off x="-2866744" y="518074"/>
                  <a:ext cx="168701" cy="132575"/>
                  <a:chOff x="-2866744" y="518074"/>
                  <a:chExt cx="168701" cy="132575"/>
                </a:xfrm>
              </p:grpSpPr>
              <p:cxnSp>
                <p:nvCxnSpPr>
                  <p:cNvPr id="185" name="Rechte verbindingslijn 184">
                    <a:extLst>
                      <a:ext uri="{FF2B5EF4-FFF2-40B4-BE49-F238E27FC236}">
                        <a16:creationId xmlns:a16="http://schemas.microsoft.com/office/drawing/2014/main" id="{BD3D9AC2-887F-4721-A2EA-B8031D0EF67E}"/>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186" name="Rechte verbindingslijn 185">
                    <a:extLst>
                      <a:ext uri="{FF2B5EF4-FFF2-40B4-BE49-F238E27FC236}">
                        <a16:creationId xmlns:a16="http://schemas.microsoft.com/office/drawing/2014/main" id="{92613AF4-8950-4436-AE41-C2DA23F108E2}"/>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187" name="Rechte verbindingslijn 186">
                    <a:extLst>
                      <a:ext uri="{FF2B5EF4-FFF2-40B4-BE49-F238E27FC236}">
                        <a16:creationId xmlns:a16="http://schemas.microsoft.com/office/drawing/2014/main" id="{F07C94C7-D974-4376-BEE8-5F224F18003B}"/>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188" name="Rechte verbindingslijn 187">
                    <a:extLst>
                      <a:ext uri="{FF2B5EF4-FFF2-40B4-BE49-F238E27FC236}">
                        <a16:creationId xmlns:a16="http://schemas.microsoft.com/office/drawing/2014/main" id="{971E3383-5249-4F32-BD2E-7050C0B8930C}"/>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189" name="Rechte verbindingslijn 188">
                    <a:extLst>
                      <a:ext uri="{FF2B5EF4-FFF2-40B4-BE49-F238E27FC236}">
                        <a16:creationId xmlns:a16="http://schemas.microsoft.com/office/drawing/2014/main" id="{F80464D1-5135-4AC7-9A7D-547BD5E62A8E}"/>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184" name="Pijl: rechts 183">
                  <a:extLst>
                    <a:ext uri="{FF2B5EF4-FFF2-40B4-BE49-F238E27FC236}">
                      <a16:creationId xmlns:a16="http://schemas.microsoft.com/office/drawing/2014/main" id="{85DE14DC-6FA2-491A-8047-9768A63D761F}"/>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grpSp>
      <p:grpSp>
        <p:nvGrpSpPr>
          <p:cNvPr id="214" name="INSTRUCTION">
            <a:extLst>
              <a:ext uri="{FF2B5EF4-FFF2-40B4-BE49-F238E27FC236}">
                <a16:creationId xmlns:a16="http://schemas.microsoft.com/office/drawing/2014/main" id="{35FDA2D1-9761-41CD-ADCE-362C5F5FAE96}"/>
              </a:ext>
            </a:extLst>
          </p:cNvPr>
          <p:cNvGrpSpPr/>
          <p:nvPr userDrawn="1"/>
        </p:nvGrpSpPr>
        <p:grpSpPr>
          <a:xfrm>
            <a:off x="12776180" y="0"/>
            <a:ext cx="3693386" cy="6261886"/>
            <a:chOff x="-3786437" y="0"/>
            <a:chExt cx="3693386" cy="6261886"/>
          </a:xfrm>
        </p:grpSpPr>
        <p:sp>
          <p:nvSpPr>
            <p:cNvPr id="215" name="Rechthoek 214">
              <a:extLst>
                <a:ext uri="{FF2B5EF4-FFF2-40B4-BE49-F238E27FC236}">
                  <a16:creationId xmlns:a16="http://schemas.microsoft.com/office/drawing/2014/main" id="{0701E0CD-A3A6-4694-8265-91E7CF7A73FE}"/>
                </a:ext>
              </a:extLst>
            </p:cNvPr>
            <p:cNvSpPr/>
            <p:nvPr userDrawn="1"/>
          </p:nvSpPr>
          <p:spPr>
            <a:xfrm>
              <a:off x="-3786165" y="0"/>
              <a:ext cx="3593091" cy="5527343"/>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an image</a:t>
              </a:r>
            </a:p>
          </p:txBody>
        </p:sp>
        <p:sp>
          <p:nvSpPr>
            <p:cNvPr id="216" name="Rechthoek 215">
              <a:extLst>
                <a:ext uri="{FF2B5EF4-FFF2-40B4-BE49-F238E27FC236}">
                  <a16:creationId xmlns:a16="http://schemas.microsoft.com/office/drawing/2014/main" id="{A4FDCA53-CDF9-4E49-9649-0BE569DD7D63}"/>
                </a:ext>
              </a:extLst>
            </p:cNvPr>
            <p:cNvSpPr/>
            <p:nvPr userDrawn="1"/>
          </p:nvSpPr>
          <p:spPr>
            <a:xfrm>
              <a:off x="-3786437" y="5433886"/>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sp>
          <p:nvSpPr>
            <p:cNvPr id="217" name="Ovaal 216">
              <a:extLst>
                <a:ext uri="{FF2B5EF4-FFF2-40B4-BE49-F238E27FC236}">
                  <a16:creationId xmlns:a16="http://schemas.microsoft.com/office/drawing/2014/main" id="{148ECB09-CDB6-4813-BE1A-4052994CA7F8}"/>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218" name="Rechthoek 217">
              <a:extLst>
                <a:ext uri="{FF2B5EF4-FFF2-40B4-BE49-F238E27FC236}">
                  <a16:creationId xmlns:a16="http://schemas.microsoft.com/office/drawing/2014/main" id="{6E6E4C4C-8CCA-406C-9907-B961191FFD4E}"/>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219" name="Groep 218">
              <a:extLst>
                <a:ext uri="{FF2B5EF4-FFF2-40B4-BE49-F238E27FC236}">
                  <a16:creationId xmlns:a16="http://schemas.microsoft.com/office/drawing/2014/main" id="{EAFABADA-EB3A-41C3-8D6A-7F79B5FBE72A}"/>
                </a:ext>
              </a:extLst>
            </p:cNvPr>
            <p:cNvGrpSpPr/>
            <p:nvPr userDrawn="1"/>
          </p:nvGrpSpPr>
          <p:grpSpPr>
            <a:xfrm>
              <a:off x="-3316179" y="1231351"/>
              <a:ext cx="294789" cy="318834"/>
              <a:chOff x="14466489" y="1001522"/>
              <a:chExt cx="290627" cy="314333"/>
            </a:xfrm>
          </p:grpSpPr>
          <p:sp>
            <p:nvSpPr>
              <p:cNvPr id="267" name="Rechthoek 266">
                <a:extLst>
                  <a:ext uri="{FF2B5EF4-FFF2-40B4-BE49-F238E27FC236}">
                    <a16:creationId xmlns:a16="http://schemas.microsoft.com/office/drawing/2014/main" id="{2D4E56BE-27E6-44B7-A578-4C23A4AC150B}"/>
                  </a:ext>
                </a:extLst>
              </p:cNvPr>
              <p:cNvSpPr/>
              <p:nvPr userDrawn="1"/>
            </p:nvSpPr>
            <p:spPr>
              <a:xfrm>
                <a:off x="14466489" y="1001522"/>
                <a:ext cx="257935" cy="254168"/>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268" name="Ovaal 267">
                <a:extLst>
                  <a:ext uri="{FF2B5EF4-FFF2-40B4-BE49-F238E27FC236}">
                    <a16:creationId xmlns:a16="http://schemas.microsoft.com/office/drawing/2014/main" id="{6E2ED69C-320B-4CBA-A757-45C79C185921}"/>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269" name="Vrije vorm: vorm 268">
                <a:extLst>
                  <a:ext uri="{FF2B5EF4-FFF2-40B4-BE49-F238E27FC236}">
                    <a16:creationId xmlns:a16="http://schemas.microsoft.com/office/drawing/2014/main" id="{6850264F-6A9A-48F9-B15A-7A870DD3B638}"/>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270" name="Rechthoek: afgeronde hoeken 269">
                <a:extLst>
                  <a:ext uri="{FF2B5EF4-FFF2-40B4-BE49-F238E27FC236}">
                    <a16:creationId xmlns:a16="http://schemas.microsoft.com/office/drawing/2014/main" id="{94ECCE53-9C5C-4945-83FC-AE8DA19CAD28}"/>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cxnSp>
            <p:nvCxnSpPr>
              <p:cNvPr id="271" name="Rechte verbindingslijn 270">
                <a:extLst>
                  <a:ext uri="{FF2B5EF4-FFF2-40B4-BE49-F238E27FC236}">
                    <a16:creationId xmlns:a16="http://schemas.microsoft.com/office/drawing/2014/main" id="{F0211856-E900-4D6C-9EE2-93B3B25C2550}"/>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272" name="Rechte verbindingslijn 271">
                <a:extLst>
                  <a:ext uri="{FF2B5EF4-FFF2-40B4-BE49-F238E27FC236}">
                    <a16:creationId xmlns:a16="http://schemas.microsoft.com/office/drawing/2014/main" id="{65E951AC-73B6-496A-B419-4ACF419549D2}"/>
                  </a:ext>
                </a:extLst>
              </p:cNvPr>
              <p:cNvCxnSpPr>
                <a:cxnSpLocks/>
                <a:stCxn id="270"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0" name="Ovaal 219">
              <a:extLst>
                <a:ext uri="{FF2B5EF4-FFF2-40B4-BE49-F238E27FC236}">
                  <a16:creationId xmlns:a16="http://schemas.microsoft.com/office/drawing/2014/main" id="{EA97E8E0-B269-4562-BBCC-1322AFF1473A}"/>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21" name="Rechthoek 220">
              <a:extLst>
                <a:ext uri="{FF2B5EF4-FFF2-40B4-BE49-F238E27FC236}">
                  <a16:creationId xmlns:a16="http://schemas.microsoft.com/office/drawing/2014/main" id="{96095285-AE9D-4A48-853B-928D6B9FB287}"/>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222" name="Groep 221">
              <a:extLst>
                <a:ext uri="{FF2B5EF4-FFF2-40B4-BE49-F238E27FC236}">
                  <a16:creationId xmlns:a16="http://schemas.microsoft.com/office/drawing/2014/main" id="{35A8D79A-72C7-4415-BBA7-B218073C5655}"/>
                </a:ext>
              </a:extLst>
            </p:cNvPr>
            <p:cNvGrpSpPr/>
            <p:nvPr userDrawn="1"/>
          </p:nvGrpSpPr>
          <p:grpSpPr>
            <a:xfrm>
              <a:off x="-3311319" y="2164285"/>
              <a:ext cx="825500" cy="209550"/>
              <a:chOff x="13504624" y="2482850"/>
              <a:chExt cx="825500" cy="209550"/>
            </a:xfrm>
          </p:grpSpPr>
          <p:sp>
            <p:nvSpPr>
              <p:cNvPr id="264" name="Rechthoek 263">
                <a:extLst>
                  <a:ext uri="{FF2B5EF4-FFF2-40B4-BE49-F238E27FC236}">
                    <a16:creationId xmlns:a16="http://schemas.microsoft.com/office/drawing/2014/main" id="{1ECAAF28-9302-4E60-8CC3-9E27B01462C2}"/>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288000" bIns="0" numCol="1" spcCol="0" rtlCol="0" fromWordArt="0" anchor="ctr" anchorCtr="0" forceAA="0" compatLnSpc="1">
                <a:prstTxWarp prst="textNoShape">
                  <a:avLst/>
                </a:prstTxWarp>
                <a:noAutofit/>
              </a:bodyPr>
              <a:lstStyle/>
              <a:p>
                <a:pPr lvl="0"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Insert</a:t>
                </a:r>
              </a:p>
            </p:txBody>
          </p:sp>
          <p:cxnSp>
            <p:nvCxnSpPr>
              <p:cNvPr id="265" name="Rechte verbindingslijn 264">
                <a:extLst>
                  <a:ext uri="{FF2B5EF4-FFF2-40B4-BE49-F238E27FC236}">
                    <a16:creationId xmlns:a16="http://schemas.microsoft.com/office/drawing/2014/main" id="{0ED26CD8-E31D-4523-9F51-97CC613F8141}"/>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266" name="Gelijkbenige driehoek 265">
                <a:extLst>
                  <a:ext uri="{FF2B5EF4-FFF2-40B4-BE49-F238E27FC236}">
                    <a16:creationId xmlns:a16="http://schemas.microsoft.com/office/drawing/2014/main" id="{EA4C00A2-62B9-4F2C-A931-7B7A1A1A419A}"/>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sp>
          <p:nvSpPr>
            <p:cNvPr id="223" name="Ovaal 222">
              <a:extLst>
                <a:ext uri="{FF2B5EF4-FFF2-40B4-BE49-F238E27FC236}">
                  <a16:creationId xmlns:a16="http://schemas.microsoft.com/office/drawing/2014/main" id="{973403C7-E6E4-40B6-AB81-2A396D66C4B8}"/>
                </a:ext>
              </a:extLst>
            </p:cNvPr>
            <p:cNvSpPr/>
            <p:nvPr userDrawn="1"/>
          </p:nvSpPr>
          <p:spPr>
            <a:xfrm>
              <a:off x="-3603587" y="255335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224" name="Rechthoek 223">
              <a:extLst>
                <a:ext uri="{FF2B5EF4-FFF2-40B4-BE49-F238E27FC236}">
                  <a16:creationId xmlns:a16="http://schemas.microsoft.com/office/drawing/2014/main" id="{5A32D6AD-0327-4D04-A43F-8DAA02CEE1E7}"/>
                </a:ext>
              </a:extLst>
            </p:cNvPr>
            <p:cNvSpPr/>
            <p:nvPr userDrawn="1"/>
          </p:nvSpPr>
          <p:spPr>
            <a:xfrm>
              <a:off x="-3319415" y="2553360"/>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227" name="Ovaal 226">
              <a:extLst>
                <a:ext uri="{FF2B5EF4-FFF2-40B4-BE49-F238E27FC236}">
                  <a16:creationId xmlns:a16="http://schemas.microsoft.com/office/drawing/2014/main" id="{BD860D4A-7BA8-46E9-ABC4-E657745BB76D}"/>
                </a:ext>
              </a:extLst>
            </p:cNvPr>
            <p:cNvSpPr/>
            <p:nvPr userDrawn="1"/>
          </p:nvSpPr>
          <p:spPr>
            <a:xfrm>
              <a:off x="-3603587" y="3744237"/>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228" name="Rechthoek 227">
              <a:extLst>
                <a:ext uri="{FF2B5EF4-FFF2-40B4-BE49-F238E27FC236}">
                  <a16:creationId xmlns:a16="http://schemas.microsoft.com/office/drawing/2014/main" id="{869985B0-F51E-4427-BA09-FD26E796007B}"/>
                </a:ext>
              </a:extLst>
            </p:cNvPr>
            <p:cNvSpPr/>
            <p:nvPr userDrawn="1"/>
          </p:nvSpPr>
          <p:spPr>
            <a:xfrm>
              <a:off x="-3319415" y="3744238"/>
              <a:ext cx="2944682" cy="78681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229" name="Groep 228">
              <a:extLst>
                <a:ext uri="{FF2B5EF4-FFF2-40B4-BE49-F238E27FC236}">
                  <a16:creationId xmlns:a16="http://schemas.microsoft.com/office/drawing/2014/main" id="{2B3C4C89-B63C-418D-8306-73F049E539C1}"/>
                </a:ext>
              </a:extLst>
            </p:cNvPr>
            <p:cNvGrpSpPr/>
            <p:nvPr userDrawn="1"/>
          </p:nvGrpSpPr>
          <p:grpSpPr>
            <a:xfrm>
              <a:off x="-3447286" y="4645990"/>
              <a:ext cx="622283" cy="612919"/>
              <a:chOff x="12617641" y="3403239"/>
              <a:chExt cx="752963" cy="741634"/>
            </a:xfrm>
          </p:grpSpPr>
          <p:grpSp>
            <p:nvGrpSpPr>
              <p:cNvPr id="248" name="Groep 247">
                <a:extLst>
                  <a:ext uri="{FF2B5EF4-FFF2-40B4-BE49-F238E27FC236}">
                    <a16:creationId xmlns:a16="http://schemas.microsoft.com/office/drawing/2014/main" id="{167630C6-DBF0-4286-8B70-59557DF1D8A3}"/>
                  </a:ext>
                </a:extLst>
              </p:cNvPr>
              <p:cNvGrpSpPr/>
              <p:nvPr userDrawn="1"/>
            </p:nvGrpSpPr>
            <p:grpSpPr>
              <a:xfrm>
                <a:off x="12771550" y="3403239"/>
                <a:ext cx="467156" cy="448491"/>
                <a:chOff x="12782177" y="3403239"/>
                <a:chExt cx="467156" cy="448491"/>
              </a:xfrm>
            </p:grpSpPr>
            <p:grpSp>
              <p:nvGrpSpPr>
                <p:cNvPr id="251" name="Groep 250">
                  <a:extLst>
                    <a:ext uri="{FF2B5EF4-FFF2-40B4-BE49-F238E27FC236}">
                      <a16:creationId xmlns:a16="http://schemas.microsoft.com/office/drawing/2014/main" id="{031C4495-3F67-404E-AFA0-2C7691DA188A}"/>
                    </a:ext>
                  </a:extLst>
                </p:cNvPr>
                <p:cNvGrpSpPr/>
                <p:nvPr userDrawn="1"/>
              </p:nvGrpSpPr>
              <p:grpSpPr>
                <a:xfrm>
                  <a:off x="12782177" y="3403239"/>
                  <a:ext cx="412972" cy="396132"/>
                  <a:chOff x="13554906" y="3320109"/>
                  <a:chExt cx="443912" cy="425811"/>
                </a:xfrm>
              </p:grpSpPr>
              <p:grpSp>
                <p:nvGrpSpPr>
                  <p:cNvPr id="258" name="Groep 257">
                    <a:extLst>
                      <a:ext uri="{FF2B5EF4-FFF2-40B4-BE49-F238E27FC236}">
                        <a16:creationId xmlns:a16="http://schemas.microsoft.com/office/drawing/2014/main" id="{8C939A53-A4BB-4AEB-870A-31772C0B1E81}"/>
                      </a:ext>
                    </a:extLst>
                  </p:cNvPr>
                  <p:cNvGrpSpPr/>
                  <p:nvPr userDrawn="1"/>
                </p:nvGrpSpPr>
                <p:grpSpPr>
                  <a:xfrm>
                    <a:off x="13554906" y="3320109"/>
                    <a:ext cx="443912" cy="425811"/>
                    <a:chOff x="12909684" y="1276143"/>
                    <a:chExt cx="443912" cy="425811"/>
                  </a:xfrm>
                </p:grpSpPr>
                <p:sp>
                  <p:nvSpPr>
                    <p:cNvPr id="261" name="Rechthoek 260">
                      <a:extLst>
                        <a:ext uri="{FF2B5EF4-FFF2-40B4-BE49-F238E27FC236}">
                          <a16:creationId xmlns:a16="http://schemas.microsoft.com/office/drawing/2014/main" id="{E47D7648-28D6-4CFB-8297-BB9E57C7FAA9}"/>
                        </a:ext>
                      </a:extLst>
                    </p:cNvPr>
                    <p:cNvSpPr/>
                    <p:nvPr userDrawn="1"/>
                  </p:nvSpPr>
                  <p:spPr>
                    <a:xfrm>
                      <a:off x="12909684"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262" name="Rechthoek 261">
                      <a:extLst>
                        <a:ext uri="{FF2B5EF4-FFF2-40B4-BE49-F238E27FC236}">
                          <a16:creationId xmlns:a16="http://schemas.microsoft.com/office/drawing/2014/main" id="{8BAF9232-37B6-4032-B057-30E299DA6F67}"/>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263" name="Ovaal 262">
                      <a:extLst>
                        <a:ext uri="{FF2B5EF4-FFF2-40B4-BE49-F238E27FC236}">
                          <a16:creationId xmlns:a16="http://schemas.microsoft.com/office/drawing/2014/main" id="{049D23BA-3FA5-4A7F-A821-221087FD16A1}"/>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259" name="Afbeelding 258">
                    <a:extLst>
                      <a:ext uri="{FF2B5EF4-FFF2-40B4-BE49-F238E27FC236}">
                        <a16:creationId xmlns:a16="http://schemas.microsoft.com/office/drawing/2014/main" id="{5269CFF7-F4F8-49A0-BD6A-A7A53C648229}"/>
                      </a:ext>
                    </a:extLst>
                  </p:cNvPr>
                  <p:cNvPicPr>
                    <a:picLocks noChangeAspect="1"/>
                  </p:cNvPicPr>
                  <p:nvPr userDrawn="1"/>
                </p:nvPicPr>
                <p:blipFill>
                  <a:blip r:embed="rId2" cstate="screen">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13567296" y="3424992"/>
                    <a:ext cx="173367" cy="140220"/>
                  </a:xfrm>
                  <a:prstGeom prst="rect">
                    <a:avLst/>
                  </a:prstGeom>
                </p:spPr>
              </p:pic>
              <p:pic>
                <p:nvPicPr>
                  <p:cNvPr id="260" name="Afbeelding 259">
                    <a:extLst>
                      <a:ext uri="{FF2B5EF4-FFF2-40B4-BE49-F238E27FC236}">
                        <a16:creationId xmlns:a16="http://schemas.microsoft.com/office/drawing/2014/main" id="{B5AFA036-5F48-46EA-B589-F4FDD75E0D42}"/>
                      </a:ext>
                    </a:extLst>
                  </p:cNvPr>
                  <p:cNvPicPr>
                    <a:picLocks noChangeAspect="1"/>
                  </p:cNvPicPr>
                  <p:nvPr userDrawn="1"/>
                </p:nvPicPr>
                <p:blipFill>
                  <a:blip r:embed="rId4" cstate="screen">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13635599" y="3453788"/>
                    <a:ext cx="173367" cy="111424"/>
                  </a:xfrm>
                  <a:prstGeom prst="rect">
                    <a:avLst/>
                  </a:prstGeom>
                </p:spPr>
              </p:pic>
            </p:grpSp>
            <p:grpSp>
              <p:nvGrpSpPr>
                <p:cNvPr id="252" name="Groep 251">
                  <a:extLst>
                    <a:ext uri="{FF2B5EF4-FFF2-40B4-BE49-F238E27FC236}">
                      <a16:creationId xmlns:a16="http://schemas.microsoft.com/office/drawing/2014/main" id="{A27E2242-888D-47F6-B78C-57BF3E9D3795}"/>
                    </a:ext>
                  </a:extLst>
                </p:cNvPr>
                <p:cNvGrpSpPr/>
                <p:nvPr userDrawn="1"/>
              </p:nvGrpSpPr>
              <p:grpSpPr>
                <a:xfrm>
                  <a:off x="13103513" y="3705268"/>
                  <a:ext cx="145820" cy="146462"/>
                  <a:chOff x="13096169" y="3602278"/>
                  <a:chExt cx="145820" cy="146462"/>
                </a:xfrm>
              </p:grpSpPr>
              <p:sp>
                <p:nvSpPr>
                  <p:cNvPr id="256" name="Rechthoek 255">
                    <a:extLst>
                      <a:ext uri="{FF2B5EF4-FFF2-40B4-BE49-F238E27FC236}">
                        <a16:creationId xmlns:a16="http://schemas.microsoft.com/office/drawing/2014/main" id="{B0B7F8CA-4B42-4263-BC28-395A9C546885}"/>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257" name="Rechthoek 256">
                    <a:extLst>
                      <a:ext uri="{FF2B5EF4-FFF2-40B4-BE49-F238E27FC236}">
                        <a16:creationId xmlns:a16="http://schemas.microsoft.com/office/drawing/2014/main" id="{2076B468-1242-4AF8-B890-BC1FD1546F13}"/>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253" name="Groep 252">
                  <a:extLst>
                    <a:ext uri="{FF2B5EF4-FFF2-40B4-BE49-F238E27FC236}">
                      <a16:creationId xmlns:a16="http://schemas.microsoft.com/office/drawing/2014/main" id="{7579294B-540C-41CB-99A9-C0E0F972C392}"/>
                    </a:ext>
                  </a:extLst>
                </p:cNvPr>
                <p:cNvGrpSpPr/>
                <p:nvPr userDrawn="1"/>
              </p:nvGrpSpPr>
              <p:grpSpPr>
                <a:xfrm rot="10800000">
                  <a:off x="13061402" y="3665637"/>
                  <a:ext cx="145820" cy="146462"/>
                  <a:chOff x="13096169" y="3602278"/>
                  <a:chExt cx="145820" cy="146462"/>
                </a:xfrm>
              </p:grpSpPr>
              <p:sp>
                <p:nvSpPr>
                  <p:cNvPr id="254" name="Rechthoek 253">
                    <a:extLst>
                      <a:ext uri="{FF2B5EF4-FFF2-40B4-BE49-F238E27FC236}">
                        <a16:creationId xmlns:a16="http://schemas.microsoft.com/office/drawing/2014/main" id="{BCC30562-468F-4856-B25C-C28666AF966A}"/>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255" name="Rechthoek 254">
                    <a:extLst>
                      <a:ext uri="{FF2B5EF4-FFF2-40B4-BE49-F238E27FC236}">
                        <a16:creationId xmlns:a16="http://schemas.microsoft.com/office/drawing/2014/main" id="{821DD50B-0EDE-4EC4-9457-FE591A489642}"/>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249" name="Rechthoek 248">
                <a:extLst>
                  <a:ext uri="{FF2B5EF4-FFF2-40B4-BE49-F238E27FC236}">
                    <a16:creationId xmlns:a16="http://schemas.microsoft.com/office/drawing/2014/main" id="{C40C6FA3-E50D-4AEA-9802-9D2E29C35547}"/>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250" name="Gelijkbenige driehoek 249">
                <a:extLst>
                  <a:ext uri="{FF2B5EF4-FFF2-40B4-BE49-F238E27FC236}">
                    <a16:creationId xmlns:a16="http://schemas.microsoft.com/office/drawing/2014/main" id="{D5D5A243-DA8A-4C6E-B0AF-CA0A517A720D}"/>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230" name="Groep 229">
              <a:extLst>
                <a:ext uri="{FF2B5EF4-FFF2-40B4-BE49-F238E27FC236}">
                  <a16:creationId xmlns:a16="http://schemas.microsoft.com/office/drawing/2014/main" id="{54DCC72E-B1F9-4CC0-ACFA-5FA9D0700727}"/>
                </a:ext>
              </a:extLst>
            </p:cNvPr>
            <p:cNvGrpSpPr/>
            <p:nvPr userDrawn="1"/>
          </p:nvGrpSpPr>
          <p:grpSpPr>
            <a:xfrm>
              <a:off x="-3314821" y="2981448"/>
              <a:ext cx="1558053" cy="563933"/>
              <a:chOff x="-3314821" y="2981448"/>
              <a:chExt cx="1558053" cy="563933"/>
            </a:xfrm>
          </p:grpSpPr>
          <p:sp>
            <p:nvSpPr>
              <p:cNvPr id="234" name="Rechthoek 233">
                <a:extLst>
                  <a:ext uri="{FF2B5EF4-FFF2-40B4-BE49-F238E27FC236}">
                    <a16:creationId xmlns:a16="http://schemas.microsoft.com/office/drawing/2014/main" id="{F54657DA-A995-4A9D-B804-F10FBEC90A91}"/>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235" name="Rechthoek 234">
                <a:extLst>
                  <a:ext uri="{FF2B5EF4-FFF2-40B4-BE49-F238E27FC236}">
                    <a16:creationId xmlns:a16="http://schemas.microsoft.com/office/drawing/2014/main" id="{ECEE6F91-80D2-4F7D-B43C-437EE9BFCF5A}"/>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236" name="Tekstvak 235">
                <a:extLst>
                  <a:ext uri="{FF2B5EF4-FFF2-40B4-BE49-F238E27FC236}">
                    <a16:creationId xmlns:a16="http://schemas.microsoft.com/office/drawing/2014/main" id="{77F02EFC-1FC7-4BCE-B14F-2C6A76EC3581}"/>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front</a:t>
                </a:r>
              </a:p>
            </p:txBody>
          </p:sp>
          <p:sp>
            <p:nvSpPr>
              <p:cNvPr id="237" name="Tekstvak 236">
                <a:extLst>
                  <a:ext uri="{FF2B5EF4-FFF2-40B4-BE49-F238E27FC236}">
                    <a16:creationId xmlns:a16="http://schemas.microsoft.com/office/drawing/2014/main" id="{25C88E28-1517-4A57-B241-D2BFF0D7C983}"/>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back</a:t>
                </a:r>
              </a:p>
            </p:txBody>
          </p:sp>
          <p:sp>
            <p:nvSpPr>
              <p:cNvPr id="238" name="Vrije vorm: vorm 237">
                <a:extLst>
                  <a:ext uri="{FF2B5EF4-FFF2-40B4-BE49-F238E27FC236}">
                    <a16:creationId xmlns:a16="http://schemas.microsoft.com/office/drawing/2014/main" id="{A97AB0E1-A5C0-4674-BA9A-D8882B347DE0}"/>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239" name="Gelijkbenige driehoek 238">
                <a:extLst>
                  <a:ext uri="{FF2B5EF4-FFF2-40B4-BE49-F238E27FC236}">
                    <a16:creationId xmlns:a16="http://schemas.microsoft.com/office/drawing/2014/main" id="{71017CB7-73D0-4EFE-9194-8F8B3A3D2F9F}"/>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240" name="Groep 239">
                <a:extLst>
                  <a:ext uri="{FF2B5EF4-FFF2-40B4-BE49-F238E27FC236}">
                    <a16:creationId xmlns:a16="http://schemas.microsoft.com/office/drawing/2014/main" id="{62A4776D-2235-4CE9-A37B-83911A03BE86}"/>
                  </a:ext>
                </a:extLst>
              </p:cNvPr>
              <p:cNvGrpSpPr/>
              <p:nvPr userDrawn="1"/>
            </p:nvGrpSpPr>
            <p:grpSpPr>
              <a:xfrm>
                <a:off x="-3257052" y="3032066"/>
                <a:ext cx="182309" cy="163794"/>
                <a:chOff x="12832541" y="3162395"/>
                <a:chExt cx="219532" cy="197236"/>
              </a:xfrm>
            </p:grpSpPr>
            <p:sp>
              <p:nvSpPr>
                <p:cNvPr id="245" name="Rechthoek 244">
                  <a:extLst>
                    <a:ext uri="{FF2B5EF4-FFF2-40B4-BE49-F238E27FC236}">
                      <a16:creationId xmlns:a16="http://schemas.microsoft.com/office/drawing/2014/main" id="{030ECB14-0A2D-4F31-B74B-02D9606298B2}"/>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246" name="Rechthoek 245">
                  <a:extLst>
                    <a:ext uri="{FF2B5EF4-FFF2-40B4-BE49-F238E27FC236}">
                      <a16:creationId xmlns:a16="http://schemas.microsoft.com/office/drawing/2014/main" id="{006B0C23-47F7-4436-803D-31704E3D5E4B}"/>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247" name="Rechthoek 246">
                  <a:extLst>
                    <a:ext uri="{FF2B5EF4-FFF2-40B4-BE49-F238E27FC236}">
                      <a16:creationId xmlns:a16="http://schemas.microsoft.com/office/drawing/2014/main" id="{F7BA9E15-D945-4308-834C-B050EE9E472C}"/>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nvGrpSpPr>
              <p:cNvPr id="241" name="Groep 240">
                <a:extLst>
                  <a:ext uri="{FF2B5EF4-FFF2-40B4-BE49-F238E27FC236}">
                    <a16:creationId xmlns:a16="http://schemas.microsoft.com/office/drawing/2014/main" id="{8A826B49-F72E-4F47-8305-D7F38D6E874C}"/>
                  </a:ext>
                </a:extLst>
              </p:cNvPr>
              <p:cNvGrpSpPr/>
              <p:nvPr userDrawn="1"/>
            </p:nvGrpSpPr>
            <p:grpSpPr>
              <a:xfrm>
                <a:off x="-3257053" y="3276580"/>
                <a:ext cx="182309" cy="163794"/>
                <a:chOff x="12832541" y="3162395"/>
                <a:chExt cx="219532" cy="197236"/>
              </a:xfrm>
            </p:grpSpPr>
            <p:sp>
              <p:nvSpPr>
                <p:cNvPr id="242" name="Rechthoek 241">
                  <a:extLst>
                    <a:ext uri="{FF2B5EF4-FFF2-40B4-BE49-F238E27FC236}">
                      <a16:creationId xmlns:a16="http://schemas.microsoft.com/office/drawing/2014/main" id="{B40D884E-B7D7-466C-935F-38B77310CCE9}"/>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243" name="Rechthoek 242">
                  <a:extLst>
                    <a:ext uri="{FF2B5EF4-FFF2-40B4-BE49-F238E27FC236}">
                      <a16:creationId xmlns:a16="http://schemas.microsoft.com/office/drawing/2014/main" id="{F2556A7D-7328-46ED-8C0B-5816F5D2D1FB}"/>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244" name="Rechthoek 243">
                  <a:extLst>
                    <a:ext uri="{FF2B5EF4-FFF2-40B4-BE49-F238E27FC236}">
                      <a16:creationId xmlns:a16="http://schemas.microsoft.com/office/drawing/2014/main" id="{1AF5E188-D546-4011-9380-8097DD307AB2}"/>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grpSp>
          <p:nvGrpSpPr>
            <p:cNvPr id="231" name="ICOON_info">
              <a:extLst>
                <a:ext uri="{FF2B5EF4-FFF2-40B4-BE49-F238E27FC236}">
                  <a16:creationId xmlns:a16="http://schemas.microsoft.com/office/drawing/2014/main" id="{CEF130EF-FDD9-470D-A7F1-01BCA88D2C05}"/>
                </a:ext>
              </a:extLst>
            </p:cNvPr>
            <p:cNvGrpSpPr/>
            <p:nvPr userDrawn="1"/>
          </p:nvGrpSpPr>
          <p:grpSpPr>
            <a:xfrm>
              <a:off x="-376736" y="5307660"/>
              <a:ext cx="283685" cy="283685"/>
              <a:chOff x="-510741" y="5913713"/>
              <a:chExt cx="267555" cy="267555"/>
            </a:xfrm>
          </p:grpSpPr>
          <p:sp>
            <p:nvSpPr>
              <p:cNvPr id="232" name="Ovaal 231">
                <a:extLst>
                  <a:ext uri="{FF2B5EF4-FFF2-40B4-BE49-F238E27FC236}">
                    <a16:creationId xmlns:a16="http://schemas.microsoft.com/office/drawing/2014/main" id="{934CC2DA-F706-4ACB-8E8A-4F7475560228}"/>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233" name="Graphic 163" descr="Informatie">
                <a:extLst>
                  <a:ext uri="{FF2B5EF4-FFF2-40B4-BE49-F238E27FC236}">
                    <a16:creationId xmlns:a16="http://schemas.microsoft.com/office/drawing/2014/main" id="{B1997B03-F00C-4742-B50E-D3762B6353D4}"/>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
        <p:nvSpPr>
          <p:cNvPr id="273" name="Tijdelijke aanduiding voor tekst 4">
            <a:extLst>
              <a:ext uri="{FF2B5EF4-FFF2-40B4-BE49-F238E27FC236}">
                <a16:creationId xmlns:a16="http://schemas.microsoft.com/office/drawing/2014/main" id="{46F3A71B-87FF-4403-B518-B714FC933CE0}"/>
              </a:ext>
            </a:extLst>
          </p:cNvPr>
          <p:cNvSpPr>
            <a:spLocks noGrp="1"/>
          </p:cNvSpPr>
          <p:nvPr>
            <p:ph type="body" sz="quarter" idx="18" hasCustomPrompt="1"/>
          </p:nvPr>
        </p:nvSpPr>
        <p:spPr>
          <a:xfrm>
            <a:off x="10800969" y="539560"/>
            <a:ext cx="900493" cy="424800"/>
          </a:xfrm>
          <a:prstGeom prst="rect">
            <a:avLst/>
          </a:prstGeom>
          <a:blipFill>
            <a:blip r:embed="rId6" cstate="screen">
              <a:extLst>
                <a:ext uri="{28A0092B-C50C-407E-A947-70E740481C1C}">
                  <a14:useLocalDpi xmlns:a14="http://schemas.microsoft.com/office/drawing/2010/main"/>
                </a:ext>
              </a:extLst>
            </a:blip>
            <a:stretch>
              <a:fillRect r="-76703"/>
            </a:stretch>
          </a:blipFill>
        </p:spPr>
        <p:txBody>
          <a:bodyPr/>
          <a:lstStyle>
            <a:lvl1pPr marL="0" indent="0">
              <a:buNone/>
              <a:defRPr/>
            </a:lvl1pPr>
          </a:lstStyle>
          <a:p>
            <a:pPr lvl="0"/>
            <a:r>
              <a:rPr lang="en-GB" noProof="0"/>
              <a:t> </a:t>
            </a:r>
          </a:p>
        </p:txBody>
      </p:sp>
    </p:spTree>
    <p:extLst>
      <p:ext uri="{BB962C8B-B14F-4D97-AF65-F5344CB8AC3E}">
        <p14:creationId xmlns:p14="http://schemas.microsoft.com/office/powerpoint/2010/main" val="3478637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50" fill="hold"/>
                                        <p:tgtEl>
                                          <p:spTgt spid="8"/>
                                        </p:tgtEl>
                                        <p:attrNameLst>
                                          <p:attrName>ppt_x</p:attrName>
                                        </p:attrNameLst>
                                      </p:cBhvr>
                                      <p:tavLst>
                                        <p:tav tm="0">
                                          <p:val>
                                            <p:strVal val="1+#ppt_w/2"/>
                                          </p:val>
                                        </p:tav>
                                        <p:tav tm="100000">
                                          <p:val>
                                            <p:strVal val="#ppt_x"/>
                                          </p:val>
                                        </p:tav>
                                      </p:tavLst>
                                    </p:anim>
                                    <p:anim calcmode="lin" valueType="num">
                                      <p:cBhvr additive="base">
                                        <p:cTn id="8" dur="12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250" fill="hold"/>
                                        <p:tgtEl>
                                          <p:spTgt spid="9"/>
                                        </p:tgtEl>
                                        <p:attrNameLst>
                                          <p:attrName>ppt_x</p:attrName>
                                        </p:attrNameLst>
                                      </p:cBhvr>
                                      <p:tavLst>
                                        <p:tav tm="0">
                                          <p:val>
                                            <p:strVal val="1+#ppt_w/2"/>
                                          </p:val>
                                        </p:tav>
                                        <p:tav tm="100000">
                                          <p:val>
                                            <p:strVal val="#ppt_x"/>
                                          </p:val>
                                        </p:tav>
                                      </p:tavLst>
                                    </p:anim>
                                    <p:anim calcmode="lin" valueType="num">
                                      <p:cBhvr additive="base">
                                        <p:cTn id="12" dur="12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5" name="Afbeelding">
            <a:extLst>
              <a:ext uri="{FF2B5EF4-FFF2-40B4-BE49-F238E27FC236}">
                <a16:creationId xmlns:a16="http://schemas.microsoft.com/office/drawing/2014/main" id="{EDBF1A35-7D52-4687-9074-8D9E276BD8FB}"/>
              </a:ext>
            </a:extLst>
          </p:cNvPr>
          <p:cNvSpPr>
            <a:spLocks noGrp="1"/>
          </p:cNvSpPr>
          <p:nvPr>
            <p:ph type="pic" sz="quarter" idx="15" hasCustomPrompt="1"/>
          </p:nvPr>
        </p:nvSpPr>
        <p:spPr>
          <a:xfrm>
            <a:off x="0" y="501"/>
            <a:ext cx="12192000" cy="6857499"/>
          </a:xfrm>
          <a:prstGeom prst="rect">
            <a:avLst/>
          </a:prstGeom>
          <a:solidFill>
            <a:schemeClr val="bg1">
              <a:lumMod val="85000"/>
            </a:schemeClr>
          </a:solidFill>
        </p:spPr>
        <p:txBody>
          <a:bodyPr tIns="2448000"/>
          <a:lstStyle>
            <a:lvl1pPr marL="0" indent="0" algn="ctr">
              <a:lnSpc>
                <a:spcPct val="100000"/>
              </a:lnSpc>
              <a:spcBef>
                <a:spcPts val="0"/>
              </a:spcBef>
              <a:buNone/>
              <a:defRPr sz="1200" baseline="0">
                <a:solidFill>
                  <a:schemeClr val="bg1">
                    <a:lumMod val="50000"/>
                  </a:schemeClr>
                </a:solidFill>
              </a:defRPr>
            </a:lvl1pPr>
          </a:lstStyle>
          <a:p>
            <a:r>
              <a:rPr lang="en-GB" noProof="0"/>
              <a:t>Click on the icon below</a:t>
            </a:r>
            <a:br>
              <a:rPr lang="en-GB" noProof="0"/>
            </a:br>
            <a:r>
              <a:rPr lang="en-GB" noProof="0"/>
              <a:t>to insert an image</a:t>
            </a:r>
          </a:p>
        </p:txBody>
      </p:sp>
      <p:sp>
        <p:nvSpPr>
          <p:cNvPr id="4" name="Tijdelijke aanduiding voor dianummer 3">
            <a:extLst>
              <a:ext uri="{FF2B5EF4-FFF2-40B4-BE49-F238E27FC236}">
                <a16:creationId xmlns:a16="http://schemas.microsoft.com/office/drawing/2014/main" id="{B3271ACE-A819-48CE-B93D-BD1A0D12AF92}"/>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smtClean="0"/>
              <a:pPr/>
              <a:t>‹#›</a:t>
            </a:fld>
            <a:endParaRPr lang="en-GB"/>
          </a:p>
        </p:txBody>
      </p:sp>
      <p:sp>
        <p:nvSpPr>
          <p:cNvPr id="7" name="Tekstvak 6">
            <a:extLst>
              <a:ext uri="{FF2B5EF4-FFF2-40B4-BE49-F238E27FC236}">
                <a16:creationId xmlns:a16="http://schemas.microsoft.com/office/drawing/2014/main" id="{16082759-0A23-4BDC-A83C-4F0006D4C31A}"/>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Image</a:t>
            </a:r>
          </a:p>
        </p:txBody>
      </p:sp>
      <p:grpSp>
        <p:nvGrpSpPr>
          <p:cNvPr id="63" name="INSTRUCTION">
            <a:extLst>
              <a:ext uri="{FF2B5EF4-FFF2-40B4-BE49-F238E27FC236}">
                <a16:creationId xmlns:a16="http://schemas.microsoft.com/office/drawing/2014/main" id="{73D522BB-511E-49DE-94A0-FC94710CCA70}"/>
              </a:ext>
            </a:extLst>
          </p:cNvPr>
          <p:cNvGrpSpPr/>
          <p:nvPr userDrawn="1"/>
        </p:nvGrpSpPr>
        <p:grpSpPr>
          <a:xfrm>
            <a:off x="12776180" y="0"/>
            <a:ext cx="3693386" cy="6261886"/>
            <a:chOff x="-3786437" y="0"/>
            <a:chExt cx="3693386" cy="6261886"/>
          </a:xfrm>
        </p:grpSpPr>
        <p:sp>
          <p:nvSpPr>
            <p:cNvPr id="64" name="Rechthoek 63">
              <a:extLst>
                <a:ext uri="{FF2B5EF4-FFF2-40B4-BE49-F238E27FC236}">
                  <a16:creationId xmlns:a16="http://schemas.microsoft.com/office/drawing/2014/main" id="{A1315ED2-99DE-4784-95DD-867707853CB8}"/>
                </a:ext>
              </a:extLst>
            </p:cNvPr>
            <p:cNvSpPr/>
            <p:nvPr userDrawn="1"/>
          </p:nvSpPr>
          <p:spPr>
            <a:xfrm>
              <a:off x="-3786165" y="0"/>
              <a:ext cx="3593091" cy="5527343"/>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an image</a:t>
              </a:r>
            </a:p>
          </p:txBody>
        </p:sp>
        <p:sp>
          <p:nvSpPr>
            <p:cNvPr id="65" name="Rechthoek 64">
              <a:extLst>
                <a:ext uri="{FF2B5EF4-FFF2-40B4-BE49-F238E27FC236}">
                  <a16:creationId xmlns:a16="http://schemas.microsoft.com/office/drawing/2014/main" id="{DECBDE29-2771-47CC-8940-5A7285DCEEB6}"/>
                </a:ext>
              </a:extLst>
            </p:cNvPr>
            <p:cNvSpPr/>
            <p:nvPr userDrawn="1"/>
          </p:nvSpPr>
          <p:spPr>
            <a:xfrm>
              <a:off x="-3786437" y="5433886"/>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sp>
          <p:nvSpPr>
            <p:cNvPr id="66" name="Ovaal 65">
              <a:extLst>
                <a:ext uri="{FF2B5EF4-FFF2-40B4-BE49-F238E27FC236}">
                  <a16:creationId xmlns:a16="http://schemas.microsoft.com/office/drawing/2014/main" id="{21C415B2-CFD8-4DDE-8A53-0CD3CE27AD1B}"/>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67" name="Rechthoek 66">
              <a:extLst>
                <a:ext uri="{FF2B5EF4-FFF2-40B4-BE49-F238E27FC236}">
                  <a16:creationId xmlns:a16="http://schemas.microsoft.com/office/drawing/2014/main" id="{B4C0E711-1B0B-414E-B6F3-72531A9EA015}"/>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68" name="Groep 67">
              <a:extLst>
                <a:ext uri="{FF2B5EF4-FFF2-40B4-BE49-F238E27FC236}">
                  <a16:creationId xmlns:a16="http://schemas.microsoft.com/office/drawing/2014/main" id="{55CF0D0B-BB34-43A0-82E2-7FE4240494DB}"/>
                </a:ext>
              </a:extLst>
            </p:cNvPr>
            <p:cNvGrpSpPr/>
            <p:nvPr userDrawn="1"/>
          </p:nvGrpSpPr>
          <p:grpSpPr>
            <a:xfrm>
              <a:off x="-3316179" y="1231351"/>
              <a:ext cx="294789" cy="318834"/>
              <a:chOff x="14466489" y="1001522"/>
              <a:chExt cx="290627" cy="314333"/>
            </a:xfrm>
          </p:grpSpPr>
          <p:sp>
            <p:nvSpPr>
              <p:cNvPr id="114" name="Rechthoek 113">
                <a:extLst>
                  <a:ext uri="{FF2B5EF4-FFF2-40B4-BE49-F238E27FC236}">
                    <a16:creationId xmlns:a16="http://schemas.microsoft.com/office/drawing/2014/main" id="{4F6425D5-F0F2-4BC3-92FD-F61E0B9D665C}"/>
                  </a:ext>
                </a:extLst>
              </p:cNvPr>
              <p:cNvSpPr/>
              <p:nvPr userDrawn="1"/>
            </p:nvSpPr>
            <p:spPr>
              <a:xfrm>
                <a:off x="14466489" y="1001522"/>
                <a:ext cx="257935" cy="254168"/>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15" name="Ovaal 114">
                <a:extLst>
                  <a:ext uri="{FF2B5EF4-FFF2-40B4-BE49-F238E27FC236}">
                    <a16:creationId xmlns:a16="http://schemas.microsoft.com/office/drawing/2014/main" id="{7A5CF414-F58D-417B-B3E2-7B2E2689C4A0}"/>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116" name="Vrije vorm: vorm 115">
                <a:extLst>
                  <a:ext uri="{FF2B5EF4-FFF2-40B4-BE49-F238E27FC236}">
                    <a16:creationId xmlns:a16="http://schemas.microsoft.com/office/drawing/2014/main" id="{9947028E-F689-4BD7-9D97-883727E787AF}"/>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117" name="Rechthoek: afgeronde hoeken 116">
                <a:extLst>
                  <a:ext uri="{FF2B5EF4-FFF2-40B4-BE49-F238E27FC236}">
                    <a16:creationId xmlns:a16="http://schemas.microsoft.com/office/drawing/2014/main" id="{1DAFF122-A682-4207-96EA-C9C030FD8E9A}"/>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cxnSp>
            <p:nvCxnSpPr>
              <p:cNvPr id="118" name="Rechte verbindingslijn 117">
                <a:extLst>
                  <a:ext uri="{FF2B5EF4-FFF2-40B4-BE49-F238E27FC236}">
                    <a16:creationId xmlns:a16="http://schemas.microsoft.com/office/drawing/2014/main" id="{A254A895-5AF9-4973-9C34-F36A78BC665A}"/>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19" name="Rechte verbindingslijn 118">
                <a:extLst>
                  <a:ext uri="{FF2B5EF4-FFF2-40B4-BE49-F238E27FC236}">
                    <a16:creationId xmlns:a16="http://schemas.microsoft.com/office/drawing/2014/main" id="{82F83031-690F-4B3F-A5D3-DBCC49546E30}"/>
                  </a:ext>
                </a:extLst>
              </p:cNvPr>
              <p:cNvCxnSpPr>
                <a:cxnSpLocks/>
                <a:stCxn id="117"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69" name="Ovaal 68">
              <a:extLst>
                <a:ext uri="{FF2B5EF4-FFF2-40B4-BE49-F238E27FC236}">
                  <a16:creationId xmlns:a16="http://schemas.microsoft.com/office/drawing/2014/main" id="{8EC61ABF-BFD1-41B2-8F78-68FEEB8DD20F}"/>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70" name="Rechthoek 69">
              <a:extLst>
                <a:ext uri="{FF2B5EF4-FFF2-40B4-BE49-F238E27FC236}">
                  <a16:creationId xmlns:a16="http://schemas.microsoft.com/office/drawing/2014/main" id="{97AFCC8F-D6D2-4917-BDF1-1B35E5201C58}"/>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71" name="Groep 70">
              <a:extLst>
                <a:ext uri="{FF2B5EF4-FFF2-40B4-BE49-F238E27FC236}">
                  <a16:creationId xmlns:a16="http://schemas.microsoft.com/office/drawing/2014/main" id="{7B4EAEEB-4B1B-478F-A4BF-3E2B26495757}"/>
                </a:ext>
              </a:extLst>
            </p:cNvPr>
            <p:cNvGrpSpPr/>
            <p:nvPr userDrawn="1"/>
          </p:nvGrpSpPr>
          <p:grpSpPr>
            <a:xfrm>
              <a:off x="-3311319" y="2164285"/>
              <a:ext cx="825500" cy="209550"/>
              <a:chOff x="13504624" y="2482850"/>
              <a:chExt cx="825500" cy="209550"/>
            </a:xfrm>
          </p:grpSpPr>
          <p:sp>
            <p:nvSpPr>
              <p:cNvPr id="111" name="Rechthoek 110">
                <a:extLst>
                  <a:ext uri="{FF2B5EF4-FFF2-40B4-BE49-F238E27FC236}">
                    <a16:creationId xmlns:a16="http://schemas.microsoft.com/office/drawing/2014/main" id="{028EBC2C-7547-40B3-AF72-955E0C64B464}"/>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288000" bIns="0" numCol="1" spcCol="0" rtlCol="0" fromWordArt="0" anchor="ctr" anchorCtr="0" forceAA="0" compatLnSpc="1">
                <a:prstTxWarp prst="textNoShape">
                  <a:avLst/>
                </a:prstTxWarp>
                <a:noAutofit/>
              </a:bodyPr>
              <a:lstStyle/>
              <a:p>
                <a:pPr lvl="0"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Insert</a:t>
                </a:r>
              </a:p>
            </p:txBody>
          </p:sp>
          <p:cxnSp>
            <p:nvCxnSpPr>
              <p:cNvPr id="112" name="Rechte verbindingslijn 111">
                <a:extLst>
                  <a:ext uri="{FF2B5EF4-FFF2-40B4-BE49-F238E27FC236}">
                    <a16:creationId xmlns:a16="http://schemas.microsoft.com/office/drawing/2014/main" id="{9DDD0722-BE58-4BCB-ACB2-C138E55F84E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13" name="Gelijkbenige driehoek 112">
                <a:extLst>
                  <a:ext uri="{FF2B5EF4-FFF2-40B4-BE49-F238E27FC236}">
                    <a16:creationId xmlns:a16="http://schemas.microsoft.com/office/drawing/2014/main" id="{580F05D2-4A20-488D-8A8A-68321F6B29B3}"/>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sp>
          <p:nvSpPr>
            <p:cNvPr id="72" name="Ovaal 71">
              <a:extLst>
                <a:ext uri="{FF2B5EF4-FFF2-40B4-BE49-F238E27FC236}">
                  <a16:creationId xmlns:a16="http://schemas.microsoft.com/office/drawing/2014/main" id="{09A6CA93-F25E-4E08-B0AC-C6657DE1FF6E}"/>
                </a:ext>
              </a:extLst>
            </p:cNvPr>
            <p:cNvSpPr/>
            <p:nvPr userDrawn="1"/>
          </p:nvSpPr>
          <p:spPr>
            <a:xfrm>
              <a:off x="-3603587" y="255335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73" name="Rechthoek 72">
              <a:extLst>
                <a:ext uri="{FF2B5EF4-FFF2-40B4-BE49-F238E27FC236}">
                  <a16:creationId xmlns:a16="http://schemas.microsoft.com/office/drawing/2014/main" id="{926FBCF2-C26E-4AFA-ABC8-8D8C1032828D}"/>
                </a:ext>
              </a:extLst>
            </p:cNvPr>
            <p:cNvSpPr/>
            <p:nvPr userDrawn="1"/>
          </p:nvSpPr>
          <p:spPr>
            <a:xfrm>
              <a:off x="-3319415" y="2553360"/>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74" name="Ovaal 73">
              <a:extLst>
                <a:ext uri="{FF2B5EF4-FFF2-40B4-BE49-F238E27FC236}">
                  <a16:creationId xmlns:a16="http://schemas.microsoft.com/office/drawing/2014/main" id="{01B47A59-F944-427A-9983-C1C1DF6F09B4}"/>
                </a:ext>
              </a:extLst>
            </p:cNvPr>
            <p:cNvSpPr/>
            <p:nvPr userDrawn="1"/>
          </p:nvSpPr>
          <p:spPr>
            <a:xfrm>
              <a:off x="-3603587" y="3744237"/>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75" name="Rechthoek 74">
              <a:extLst>
                <a:ext uri="{FF2B5EF4-FFF2-40B4-BE49-F238E27FC236}">
                  <a16:creationId xmlns:a16="http://schemas.microsoft.com/office/drawing/2014/main" id="{F83BAD99-174D-4CF3-A5F0-EDCA310A9038}"/>
                </a:ext>
              </a:extLst>
            </p:cNvPr>
            <p:cNvSpPr/>
            <p:nvPr userDrawn="1"/>
          </p:nvSpPr>
          <p:spPr>
            <a:xfrm>
              <a:off x="-3319415" y="3744238"/>
              <a:ext cx="2944682" cy="78681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76" name="Groep 75">
              <a:extLst>
                <a:ext uri="{FF2B5EF4-FFF2-40B4-BE49-F238E27FC236}">
                  <a16:creationId xmlns:a16="http://schemas.microsoft.com/office/drawing/2014/main" id="{CECE775E-73C2-4D04-AFD1-69D370BD4830}"/>
                </a:ext>
              </a:extLst>
            </p:cNvPr>
            <p:cNvGrpSpPr/>
            <p:nvPr userDrawn="1"/>
          </p:nvGrpSpPr>
          <p:grpSpPr>
            <a:xfrm>
              <a:off x="-3447286" y="4645990"/>
              <a:ext cx="622283" cy="612919"/>
              <a:chOff x="12617641" y="3403239"/>
              <a:chExt cx="752963" cy="741634"/>
            </a:xfrm>
          </p:grpSpPr>
          <p:grpSp>
            <p:nvGrpSpPr>
              <p:cNvPr id="95" name="Groep 94">
                <a:extLst>
                  <a:ext uri="{FF2B5EF4-FFF2-40B4-BE49-F238E27FC236}">
                    <a16:creationId xmlns:a16="http://schemas.microsoft.com/office/drawing/2014/main" id="{43692426-98A0-45B9-9409-ED4A652F9489}"/>
                  </a:ext>
                </a:extLst>
              </p:cNvPr>
              <p:cNvGrpSpPr/>
              <p:nvPr userDrawn="1"/>
            </p:nvGrpSpPr>
            <p:grpSpPr>
              <a:xfrm>
                <a:off x="12771550" y="3403239"/>
                <a:ext cx="467156" cy="448491"/>
                <a:chOff x="12782177" y="3403239"/>
                <a:chExt cx="467156" cy="448491"/>
              </a:xfrm>
            </p:grpSpPr>
            <p:grpSp>
              <p:nvGrpSpPr>
                <p:cNvPr id="98" name="Groep 97">
                  <a:extLst>
                    <a:ext uri="{FF2B5EF4-FFF2-40B4-BE49-F238E27FC236}">
                      <a16:creationId xmlns:a16="http://schemas.microsoft.com/office/drawing/2014/main" id="{A9270186-EC54-4AD2-8BD7-6B062B213E1A}"/>
                    </a:ext>
                  </a:extLst>
                </p:cNvPr>
                <p:cNvGrpSpPr/>
                <p:nvPr userDrawn="1"/>
              </p:nvGrpSpPr>
              <p:grpSpPr>
                <a:xfrm>
                  <a:off x="12782177" y="3403239"/>
                  <a:ext cx="412972" cy="396132"/>
                  <a:chOff x="13554906" y="3320109"/>
                  <a:chExt cx="443912" cy="425811"/>
                </a:xfrm>
              </p:grpSpPr>
              <p:grpSp>
                <p:nvGrpSpPr>
                  <p:cNvPr id="105" name="Groep 104">
                    <a:extLst>
                      <a:ext uri="{FF2B5EF4-FFF2-40B4-BE49-F238E27FC236}">
                        <a16:creationId xmlns:a16="http://schemas.microsoft.com/office/drawing/2014/main" id="{399478AC-A463-4951-85B0-7153A47F2111}"/>
                      </a:ext>
                    </a:extLst>
                  </p:cNvPr>
                  <p:cNvGrpSpPr/>
                  <p:nvPr userDrawn="1"/>
                </p:nvGrpSpPr>
                <p:grpSpPr>
                  <a:xfrm>
                    <a:off x="13554906" y="3320109"/>
                    <a:ext cx="443912" cy="425811"/>
                    <a:chOff x="12909684" y="1276143"/>
                    <a:chExt cx="443912" cy="425811"/>
                  </a:xfrm>
                </p:grpSpPr>
                <p:sp>
                  <p:nvSpPr>
                    <p:cNvPr id="108" name="Rechthoek 107">
                      <a:extLst>
                        <a:ext uri="{FF2B5EF4-FFF2-40B4-BE49-F238E27FC236}">
                          <a16:creationId xmlns:a16="http://schemas.microsoft.com/office/drawing/2014/main" id="{E153C7B8-4424-4D67-A178-AB4E209903FB}"/>
                        </a:ext>
                      </a:extLst>
                    </p:cNvPr>
                    <p:cNvSpPr/>
                    <p:nvPr userDrawn="1"/>
                  </p:nvSpPr>
                  <p:spPr>
                    <a:xfrm>
                      <a:off x="12909684"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09" name="Rechthoek 108">
                      <a:extLst>
                        <a:ext uri="{FF2B5EF4-FFF2-40B4-BE49-F238E27FC236}">
                          <a16:creationId xmlns:a16="http://schemas.microsoft.com/office/drawing/2014/main" id="{8EE70B01-41A0-40CE-884C-2E79C7E5323E}"/>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10" name="Ovaal 109">
                      <a:extLst>
                        <a:ext uri="{FF2B5EF4-FFF2-40B4-BE49-F238E27FC236}">
                          <a16:creationId xmlns:a16="http://schemas.microsoft.com/office/drawing/2014/main" id="{EC0D1056-4AA0-4A00-A67B-9A729FAEB481}"/>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106" name="Afbeelding 105">
                    <a:extLst>
                      <a:ext uri="{FF2B5EF4-FFF2-40B4-BE49-F238E27FC236}">
                        <a16:creationId xmlns:a16="http://schemas.microsoft.com/office/drawing/2014/main" id="{1372E2DE-D8BC-4AF7-B7BD-EC0DCB692012}"/>
                      </a:ext>
                    </a:extLst>
                  </p:cNvPr>
                  <p:cNvPicPr>
                    <a:picLocks noChangeAspect="1"/>
                  </p:cNvPicPr>
                  <p:nvPr userDrawn="1"/>
                </p:nvPicPr>
                <p:blipFill>
                  <a:blip r:embed="rId2" cstate="screen">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13567296" y="3424992"/>
                    <a:ext cx="173367" cy="140220"/>
                  </a:xfrm>
                  <a:prstGeom prst="rect">
                    <a:avLst/>
                  </a:prstGeom>
                </p:spPr>
              </p:pic>
              <p:pic>
                <p:nvPicPr>
                  <p:cNvPr id="107" name="Afbeelding 106">
                    <a:extLst>
                      <a:ext uri="{FF2B5EF4-FFF2-40B4-BE49-F238E27FC236}">
                        <a16:creationId xmlns:a16="http://schemas.microsoft.com/office/drawing/2014/main" id="{1B7C41D8-DC25-4924-8CC3-FAD6AD595E83}"/>
                      </a:ext>
                    </a:extLst>
                  </p:cNvPr>
                  <p:cNvPicPr>
                    <a:picLocks noChangeAspect="1"/>
                  </p:cNvPicPr>
                  <p:nvPr userDrawn="1"/>
                </p:nvPicPr>
                <p:blipFill>
                  <a:blip r:embed="rId4" cstate="screen">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13635599" y="3453788"/>
                    <a:ext cx="173367" cy="111424"/>
                  </a:xfrm>
                  <a:prstGeom prst="rect">
                    <a:avLst/>
                  </a:prstGeom>
                </p:spPr>
              </p:pic>
            </p:grpSp>
            <p:grpSp>
              <p:nvGrpSpPr>
                <p:cNvPr id="99" name="Groep 98">
                  <a:extLst>
                    <a:ext uri="{FF2B5EF4-FFF2-40B4-BE49-F238E27FC236}">
                      <a16:creationId xmlns:a16="http://schemas.microsoft.com/office/drawing/2014/main" id="{95983BCA-3ACA-400F-BB52-F42D3191C05B}"/>
                    </a:ext>
                  </a:extLst>
                </p:cNvPr>
                <p:cNvGrpSpPr/>
                <p:nvPr userDrawn="1"/>
              </p:nvGrpSpPr>
              <p:grpSpPr>
                <a:xfrm>
                  <a:off x="13103513" y="3705268"/>
                  <a:ext cx="145820" cy="146462"/>
                  <a:chOff x="13096169" y="3602278"/>
                  <a:chExt cx="145820" cy="146462"/>
                </a:xfrm>
              </p:grpSpPr>
              <p:sp>
                <p:nvSpPr>
                  <p:cNvPr id="103" name="Rechthoek 102">
                    <a:extLst>
                      <a:ext uri="{FF2B5EF4-FFF2-40B4-BE49-F238E27FC236}">
                        <a16:creationId xmlns:a16="http://schemas.microsoft.com/office/drawing/2014/main" id="{7BD28A47-6186-4470-8902-A68ABD092755}"/>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4" name="Rechthoek 103">
                    <a:extLst>
                      <a:ext uri="{FF2B5EF4-FFF2-40B4-BE49-F238E27FC236}">
                        <a16:creationId xmlns:a16="http://schemas.microsoft.com/office/drawing/2014/main" id="{D093C65D-1294-464B-85C2-6A8ACD575D2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00" name="Groep 99">
                  <a:extLst>
                    <a:ext uri="{FF2B5EF4-FFF2-40B4-BE49-F238E27FC236}">
                      <a16:creationId xmlns:a16="http://schemas.microsoft.com/office/drawing/2014/main" id="{A273981A-3FE3-494E-941F-41D3F32AAFCB}"/>
                    </a:ext>
                  </a:extLst>
                </p:cNvPr>
                <p:cNvGrpSpPr/>
                <p:nvPr userDrawn="1"/>
              </p:nvGrpSpPr>
              <p:grpSpPr>
                <a:xfrm rot="10800000">
                  <a:off x="13061402" y="3665637"/>
                  <a:ext cx="145820" cy="146462"/>
                  <a:chOff x="13096169" y="3602278"/>
                  <a:chExt cx="145820" cy="146462"/>
                </a:xfrm>
              </p:grpSpPr>
              <p:sp>
                <p:nvSpPr>
                  <p:cNvPr id="101" name="Rechthoek 100">
                    <a:extLst>
                      <a:ext uri="{FF2B5EF4-FFF2-40B4-BE49-F238E27FC236}">
                        <a16:creationId xmlns:a16="http://schemas.microsoft.com/office/drawing/2014/main" id="{8CE87A2D-17BD-482F-933A-01B0EDFDD9EC}"/>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2" name="Rechthoek 101">
                    <a:extLst>
                      <a:ext uri="{FF2B5EF4-FFF2-40B4-BE49-F238E27FC236}">
                        <a16:creationId xmlns:a16="http://schemas.microsoft.com/office/drawing/2014/main" id="{3BB95276-A397-4F39-A884-60C8669C9A00}"/>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96" name="Rechthoek 95">
                <a:extLst>
                  <a:ext uri="{FF2B5EF4-FFF2-40B4-BE49-F238E27FC236}">
                    <a16:creationId xmlns:a16="http://schemas.microsoft.com/office/drawing/2014/main" id="{E7E8FD9A-07A1-47B0-93AE-A7B7C985A1DA}"/>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97" name="Gelijkbenige driehoek 96">
                <a:extLst>
                  <a:ext uri="{FF2B5EF4-FFF2-40B4-BE49-F238E27FC236}">
                    <a16:creationId xmlns:a16="http://schemas.microsoft.com/office/drawing/2014/main" id="{F1CD4900-20B4-4E35-BB83-2C22F9B8BDF7}"/>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77" name="Groep 76">
              <a:extLst>
                <a:ext uri="{FF2B5EF4-FFF2-40B4-BE49-F238E27FC236}">
                  <a16:creationId xmlns:a16="http://schemas.microsoft.com/office/drawing/2014/main" id="{0B44ACC1-5F14-476A-935C-C8F8F3560512}"/>
                </a:ext>
              </a:extLst>
            </p:cNvPr>
            <p:cNvGrpSpPr/>
            <p:nvPr userDrawn="1"/>
          </p:nvGrpSpPr>
          <p:grpSpPr>
            <a:xfrm>
              <a:off x="-3314821" y="2981448"/>
              <a:ext cx="1558053" cy="563933"/>
              <a:chOff x="-3314821" y="2981448"/>
              <a:chExt cx="1558053" cy="563933"/>
            </a:xfrm>
          </p:grpSpPr>
          <p:sp>
            <p:nvSpPr>
              <p:cNvPr id="81" name="Rechthoek 80">
                <a:extLst>
                  <a:ext uri="{FF2B5EF4-FFF2-40B4-BE49-F238E27FC236}">
                    <a16:creationId xmlns:a16="http://schemas.microsoft.com/office/drawing/2014/main" id="{6B7DC2E6-2931-4B5A-9234-6A2D9B36923F}"/>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82" name="Rechthoek 81">
                <a:extLst>
                  <a:ext uri="{FF2B5EF4-FFF2-40B4-BE49-F238E27FC236}">
                    <a16:creationId xmlns:a16="http://schemas.microsoft.com/office/drawing/2014/main" id="{4DF5CA56-0A75-40A1-89E5-D0D24B98D077}"/>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83" name="Tekstvak 82">
                <a:extLst>
                  <a:ext uri="{FF2B5EF4-FFF2-40B4-BE49-F238E27FC236}">
                    <a16:creationId xmlns:a16="http://schemas.microsoft.com/office/drawing/2014/main" id="{6472B392-AC4B-47C4-A5CE-4925FBCE1B08}"/>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front</a:t>
                </a:r>
              </a:p>
            </p:txBody>
          </p:sp>
          <p:sp>
            <p:nvSpPr>
              <p:cNvPr id="84" name="Tekstvak 83">
                <a:extLst>
                  <a:ext uri="{FF2B5EF4-FFF2-40B4-BE49-F238E27FC236}">
                    <a16:creationId xmlns:a16="http://schemas.microsoft.com/office/drawing/2014/main" id="{CAA97161-6D80-4993-BEBA-B46CFC02ACFD}"/>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back</a:t>
                </a:r>
              </a:p>
            </p:txBody>
          </p:sp>
          <p:sp>
            <p:nvSpPr>
              <p:cNvPr id="85" name="Vrije vorm: vorm 84">
                <a:extLst>
                  <a:ext uri="{FF2B5EF4-FFF2-40B4-BE49-F238E27FC236}">
                    <a16:creationId xmlns:a16="http://schemas.microsoft.com/office/drawing/2014/main" id="{8C1BC23A-9471-404D-9F05-4ECF38ED6FB4}"/>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86" name="Gelijkbenige driehoek 85">
                <a:extLst>
                  <a:ext uri="{FF2B5EF4-FFF2-40B4-BE49-F238E27FC236}">
                    <a16:creationId xmlns:a16="http://schemas.microsoft.com/office/drawing/2014/main" id="{E2B8C6C4-2938-41C9-9B6B-EBD2D73BF77C}"/>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87" name="Groep 86">
                <a:extLst>
                  <a:ext uri="{FF2B5EF4-FFF2-40B4-BE49-F238E27FC236}">
                    <a16:creationId xmlns:a16="http://schemas.microsoft.com/office/drawing/2014/main" id="{3539DBD1-3661-4B8F-AFC6-43FC7D97C50E}"/>
                  </a:ext>
                </a:extLst>
              </p:cNvPr>
              <p:cNvGrpSpPr/>
              <p:nvPr userDrawn="1"/>
            </p:nvGrpSpPr>
            <p:grpSpPr>
              <a:xfrm>
                <a:off x="-3257052" y="3032066"/>
                <a:ext cx="182309" cy="163794"/>
                <a:chOff x="12832541" y="3162395"/>
                <a:chExt cx="219532" cy="197236"/>
              </a:xfrm>
            </p:grpSpPr>
            <p:sp>
              <p:nvSpPr>
                <p:cNvPr id="92" name="Rechthoek 91">
                  <a:extLst>
                    <a:ext uri="{FF2B5EF4-FFF2-40B4-BE49-F238E27FC236}">
                      <a16:creationId xmlns:a16="http://schemas.microsoft.com/office/drawing/2014/main" id="{01251967-E8CB-49E2-AA6B-F569707EA7E2}"/>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93" name="Rechthoek 92">
                  <a:extLst>
                    <a:ext uri="{FF2B5EF4-FFF2-40B4-BE49-F238E27FC236}">
                      <a16:creationId xmlns:a16="http://schemas.microsoft.com/office/drawing/2014/main" id="{3AE632FF-4EE3-4C64-97CE-C3BFF17624CE}"/>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94" name="Rechthoek 93">
                  <a:extLst>
                    <a:ext uri="{FF2B5EF4-FFF2-40B4-BE49-F238E27FC236}">
                      <a16:creationId xmlns:a16="http://schemas.microsoft.com/office/drawing/2014/main" id="{E67ECBDC-3130-4A89-BB41-1EDF00669DA3}"/>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nvGrpSpPr>
              <p:cNvPr id="88" name="Groep 87">
                <a:extLst>
                  <a:ext uri="{FF2B5EF4-FFF2-40B4-BE49-F238E27FC236}">
                    <a16:creationId xmlns:a16="http://schemas.microsoft.com/office/drawing/2014/main" id="{A4A10A44-09F5-4EC5-9841-FA31BC17D547}"/>
                  </a:ext>
                </a:extLst>
              </p:cNvPr>
              <p:cNvGrpSpPr/>
              <p:nvPr userDrawn="1"/>
            </p:nvGrpSpPr>
            <p:grpSpPr>
              <a:xfrm>
                <a:off x="-3257053" y="3276580"/>
                <a:ext cx="182309" cy="163794"/>
                <a:chOff x="12832541" y="3162395"/>
                <a:chExt cx="219532" cy="197236"/>
              </a:xfrm>
            </p:grpSpPr>
            <p:sp>
              <p:nvSpPr>
                <p:cNvPr id="89" name="Rechthoek 88">
                  <a:extLst>
                    <a:ext uri="{FF2B5EF4-FFF2-40B4-BE49-F238E27FC236}">
                      <a16:creationId xmlns:a16="http://schemas.microsoft.com/office/drawing/2014/main" id="{62B62475-C238-4D54-A6C7-80E612281ADD}"/>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90" name="Rechthoek 89">
                  <a:extLst>
                    <a:ext uri="{FF2B5EF4-FFF2-40B4-BE49-F238E27FC236}">
                      <a16:creationId xmlns:a16="http://schemas.microsoft.com/office/drawing/2014/main" id="{9A3A8C5C-A779-41FE-AA7F-4DFFAF4762BA}"/>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91" name="Rechthoek 90">
                  <a:extLst>
                    <a:ext uri="{FF2B5EF4-FFF2-40B4-BE49-F238E27FC236}">
                      <a16:creationId xmlns:a16="http://schemas.microsoft.com/office/drawing/2014/main" id="{40852E28-4D13-4C9C-9D78-AF61AA105F54}"/>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grpSp>
          <p:nvGrpSpPr>
            <p:cNvPr id="78" name="ICOON_info">
              <a:extLst>
                <a:ext uri="{FF2B5EF4-FFF2-40B4-BE49-F238E27FC236}">
                  <a16:creationId xmlns:a16="http://schemas.microsoft.com/office/drawing/2014/main" id="{2C2CC64B-D9CF-489B-BD55-C1E341252586}"/>
                </a:ext>
              </a:extLst>
            </p:cNvPr>
            <p:cNvGrpSpPr/>
            <p:nvPr userDrawn="1"/>
          </p:nvGrpSpPr>
          <p:grpSpPr>
            <a:xfrm>
              <a:off x="-376736" y="5307660"/>
              <a:ext cx="283685" cy="283685"/>
              <a:chOff x="-510741" y="5913713"/>
              <a:chExt cx="267555" cy="267555"/>
            </a:xfrm>
          </p:grpSpPr>
          <p:sp>
            <p:nvSpPr>
              <p:cNvPr id="79" name="Ovaal 78">
                <a:extLst>
                  <a:ext uri="{FF2B5EF4-FFF2-40B4-BE49-F238E27FC236}">
                    <a16:creationId xmlns:a16="http://schemas.microsoft.com/office/drawing/2014/main" id="{C56081F7-263D-4034-9F9C-203A5EA5575C}"/>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80" name="Graphic 163" descr="Informatie">
                <a:extLst>
                  <a:ext uri="{FF2B5EF4-FFF2-40B4-BE49-F238E27FC236}">
                    <a16:creationId xmlns:a16="http://schemas.microsoft.com/office/drawing/2014/main" id="{10B6FDAA-A244-4221-AF93-99686EBB8693}"/>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
        <p:nvSpPr>
          <p:cNvPr id="120" name="Tijdelijke aanduiding voor tekst 3">
            <a:extLst>
              <a:ext uri="{FF2B5EF4-FFF2-40B4-BE49-F238E27FC236}">
                <a16:creationId xmlns:a16="http://schemas.microsoft.com/office/drawing/2014/main" id="{D18CF684-C0EF-4770-9501-0C7E90B2D839}"/>
              </a:ext>
            </a:extLst>
          </p:cNvPr>
          <p:cNvSpPr>
            <a:spLocks noGrp="1"/>
          </p:cNvSpPr>
          <p:nvPr>
            <p:ph type="body" sz="quarter" idx="16" hasCustomPrompt="1"/>
          </p:nvPr>
        </p:nvSpPr>
        <p:spPr>
          <a:xfrm>
            <a:off x="0" y="-1"/>
            <a:ext cx="12196800" cy="2981449"/>
          </a:xfrm>
          <a:gradFill>
            <a:gsLst>
              <a:gs pos="0">
                <a:schemeClr val="bg1"/>
              </a:gs>
              <a:gs pos="100000">
                <a:schemeClr val="bg1">
                  <a:alpha val="0"/>
                </a:schemeClr>
              </a:gs>
            </a:gsLst>
            <a:lin ang="5400000" scaled="1"/>
          </a:gradFill>
        </p:spPr>
        <p:txBody>
          <a:bodyPr/>
          <a:lstStyle>
            <a:lvl1pPr marL="0" indent="0" algn="ctr">
              <a:buNone/>
              <a:defRPr sz="800">
                <a:solidFill>
                  <a:schemeClr val="accent5"/>
                </a:solidFill>
              </a:defRPr>
            </a:lvl1pPr>
          </a:lstStyle>
          <a:p>
            <a:pPr lvl="0"/>
            <a:r>
              <a:rPr lang="en-GB" noProof="0"/>
              <a:t>Gradient</a:t>
            </a:r>
          </a:p>
        </p:txBody>
      </p:sp>
      <p:sp>
        <p:nvSpPr>
          <p:cNvPr id="6" name="Tijdelijke aanduiding voor tekst 4">
            <a:extLst>
              <a:ext uri="{FF2B5EF4-FFF2-40B4-BE49-F238E27FC236}">
                <a16:creationId xmlns:a16="http://schemas.microsoft.com/office/drawing/2014/main" id="{0BDCB114-DF23-9E5A-15D4-BD1B100533EB}"/>
              </a:ext>
            </a:extLst>
          </p:cNvPr>
          <p:cNvSpPr>
            <a:spLocks noGrp="1"/>
          </p:cNvSpPr>
          <p:nvPr>
            <p:ph type="body" sz="quarter" idx="14" hasCustomPrompt="1"/>
          </p:nvPr>
        </p:nvSpPr>
        <p:spPr>
          <a:xfrm>
            <a:off x="10800970" y="539560"/>
            <a:ext cx="852868" cy="424800"/>
          </a:xfrm>
          <a:prstGeom prst="rect">
            <a:avLst/>
          </a:prstGeom>
          <a:blipFill>
            <a:blip r:embed="rId6" cstate="screen">
              <a:extLst>
                <a:ext uri="{28A0092B-C50C-407E-A947-70E740481C1C}">
                  <a14:useLocalDpi xmlns:a14="http://schemas.microsoft.com/office/drawing/2010/main"/>
                </a:ext>
              </a:extLst>
            </a:blip>
            <a:stretch>
              <a:fillRect r="-86570"/>
            </a:stretch>
          </a:blipFill>
        </p:spPr>
        <p:txBody>
          <a:bodyPr/>
          <a:lstStyle>
            <a:lvl1pPr marL="0" indent="0">
              <a:buNone/>
              <a:defRPr/>
            </a:lvl1pPr>
          </a:lstStyle>
          <a:p>
            <a:pPr lvl="0"/>
            <a:r>
              <a:rPr lang="en-GB" noProof="0"/>
              <a:t> </a:t>
            </a:r>
          </a:p>
        </p:txBody>
      </p:sp>
    </p:spTree>
    <p:extLst>
      <p:ext uri="{BB962C8B-B14F-4D97-AF65-F5344CB8AC3E}">
        <p14:creationId xmlns:p14="http://schemas.microsoft.com/office/powerpoint/2010/main" val="3966266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5000" fill="hold"/>
                                        <p:tgtEl>
                                          <p:spTgt spid="5"/>
                                        </p:tgtEl>
                                      </p:cBhvr>
                                      <p:by x="103000" y="103000"/>
                                    </p:animScale>
                                  </p:childTnLst>
                                </p:cTn>
                              </p:par>
                            </p:childTnLst>
                          </p:cTn>
                        </p:par>
                        <p:par>
                          <p:cTn id="7" fill="hold">
                            <p:stCondLst>
                              <p:cond delay="5000"/>
                            </p:stCondLst>
                            <p:childTnLst>
                              <p:par>
                                <p:cTn id="8" presetID="2" presetClass="entr" presetSubtype="1" decel="10000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ppt_x"/>
                                          </p:val>
                                        </p:tav>
                                        <p:tav tm="100000">
                                          <p:val>
                                            <p:strVal val="#ppt_x"/>
                                          </p:val>
                                        </p:tav>
                                      </p:tavLst>
                                    </p:anim>
                                    <p:anim calcmode="lin" valueType="num">
                                      <p:cBhvr additive="base">
                                        <p:cTn id="11"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tmplLst>
          <p:tmpl>
            <p:tnLst>
              <p:par>
                <p:cTn presetID="2" presetClass="entr" presetSubtype="1" decel="10000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1000" fill="hold"/>
                        <p:tgtEl>
                          <p:spTgt spid="6"/>
                        </p:tgtEl>
                        <p:attrNameLst>
                          <p:attrName>ppt_x</p:attrName>
                        </p:attrNameLst>
                      </p:cBhvr>
                      <p:tavLst>
                        <p:tav tm="0">
                          <p:val>
                            <p:strVal val="#ppt_x"/>
                          </p:val>
                        </p:tav>
                        <p:tav tm="100000">
                          <p:val>
                            <p:strVal val="#ppt_x"/>
                          </p:val>
                        </p:tav>
                      </p:tavLst>
                    </p:anim>
                    <p:anim calcmode="lin" valueType="num">
                      <p:cBhvr additive="base">
                        <p:cTn dur="1000" fill="hold"/>
                        <p:tgtEl>
                          <p:spTgt spid="6"/>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chart">
    <p:spTree>
      <p:nvGrpSpPr>
        <p:cNvPr id="1" name=""/>
        <p:cNvGrpSpPr/>
        <p:nvPr/>
      </p:nvGrpSpPr>
      <p:grpSpPr>
        <a:xfrm>
          <a:off x="0" y="0"/>
          <a:ext cx="0" cy="0"/>
          <a:chOff x="0" y="0"/>
          <a:chExt cx="0" cy="0"/>
        </a:xfrm>
      </p:grpSpPr>
      <p:sp>
        <p:nvSpPr>
          <p:cNvPr id="7" name="Tijdelijke aanduiding voor tekst 156">
            <a:extLst>
              <a:ext uri="{FF2B5EF4-FFF2-40B4-BE49-F238E27FC236}">
                <a16:creationId xmlns:a16="http://schemas.microsoft.com/office/drawing/2014/main" id="{E9603DB5-5922-427E-B055-D5FA03B295DD}"/>
              </a:ext>
            </a:extLst>
          </p:cNvPr>
          <p:cNvSpPr>
            <a:spLocks noGrp="1"/>
          </p:cNvSpPr>
          <p:nvPr>
            <p:ph type="body" sz="quarter" idx="28" hasCustomPrompt="1"/>
          </p:nvPr>
        </p:nvSpPr>
        <p:spPr>
          <a:xfrm>
            <a:off x="5926251" y="-5126"/>
            <a:ext cx="6275276" cy="6868449"/>
          </a:xfrm>
          <a:prstGeom prst="rect">
            <a:avLst/>
          </a:prstGeom>
          <a:solidFill>
            <a:schemeClr val="bg1">
              <a:lumMod val="95000"/>
            </a:schemeClr>
          </a:solidFill>
        </p:spPr>
        <p:txBody>
          <a:bodyPr wrap="square">
            <a:noAutofit/>
          </a:bodyPr>
          <a:lstStyle>
            <a:lvl1pPr marL="0" indent="0">
              <a:buNone/>
              <a:defRPr/>
            </a:lvl1pPr>
          </a:lstStyle>
          <a:p>
            <a:pPr lvl="0"/>
            <a:r>
              <a:rPr lang="en-GB" noProof="0"/>
              <a:t>  </a:t>
            </a:r>
          </a:p>
        </p:txBody>
      </p:sp>
      <p:sp>
        <p:nvSpPr>
          <p:cNvPr id="8" name="Grafiek">
            <a:extLst>
              <a:ext uri="{FF2B5EF4-FFF2-40B4-BE49-F238E27FC236}">
                <a16:creationId xmlns:a16="http://schemas.microsoft.com/office/drawing/2014/main" id="{BCF6D647-27B7-4434-A2A9-89DCA489ABB0}"/>
              </a:ext>
            </a:extLst>
          </p:cNvPr>
          <p:cNvSpPr>
            <a:spLocks noGrp="1"/>
          </p:cNvSpPr>
          <p:nvPr>
            <p:ph type="chart" sz="quarter" idx="15" hasCustomPrompt="1"/>
          </p:nvPr>
        </p:nvSpPr>
        <p:spPr>
          <a:xfrm>
            <a:off x="6405701" y="1467101"/>
            <a:ext cx="5266800" cy="4600198"/>
          </a:xfrm>
          <a:prstGeom prst="rect">
            <a:avLst/>
          </a:prstGeom>
          <a:noFill/>
        </p:spPr>
        <p:txBody>
          <a:bodyPr vert="horz" lIns="0" tIns="1404000" rIns="0" bIns="0" rtlCol="0">
            <a:noAutofit/>
          </a:bodyPr>
          <a:lstStyle>
            <a:lvl1pPr>
              <a:lnSpc>
                <a:spcPct val="100000"/>
              </a:lnSpc>
              <a:spcBef>
                <a:spcPts val="0"/>
              </a:spcBef>
              <a:defRPr lang="nl-NL" sz="1200" baseline="0" dirty="0">
                <a:solidFill>
                  <a:schemeClr val="bg1">
                    <a:lumMod val="50000"/>
                  </a:schemeClr>
                </a:solidFill>
              </a:defRPr>
            </a:lvl1pPr>
          </a:lstStyle>
          <a:p>
            <a:pPr marL="0" lvl="0" indent="0" algn="ctr">
              <a:buNone/>
            </a:pPr>
            <a:r>
              <a:rPr lang="en-GB" noProof="0"/>
              <a:t>Click on the icon below</a:t>
            </a:r>
            <a:br>
              <a:rPr lang="en-GB" noProof="0"/>
            </a:br>
            <a:r>
              <a:rPr lang="en-GB" noProof="0"/>
              <a:t>to insert a chart</a:t>
            </a:r>
          </a:p>
        </p:txBody>
      </p:sp>
      <p:sp>
        <p:nvSpPr>
          <p:cNvPr id="2" name="Titel 1">
            <a:extLst>
              <a:ext uri="{FF2B5EF4-FFF2-40B4-BE49-F238E27FC236}">
                <a16:creationId xmlns:a16="http://schemas.microsoft.com/office/drawing/2014/main" id="{F9DFD1E8-4380-4E1A-93E6-E35BB61A1E10}"/>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
        <p:nvSpPr>
          <p:cNvPr id="4" name="Tijdelijke aanduiding voor dianummer 3">
            <a:extLst>
              <a:ext uri="{FF2B5EF4-FFF2-40B4-BE49-F238E27FC236}">
                <a16:creationId xmlns:a16="http://schemas.microsoft.com/office/drawing/2014/main" id="{E8B6CCA1-7FD1-4A28-9D19-C774746079AE}"/>
              </a:ext>
            </a:extLst>
          </p:cNvPr>
          <p:cNvSpPr>
            <a:spLocks noGrp="1"/>
          </p:cNvSpPr>
          <p:nvPr>
            <p:ph type="sldNum" sz="quarter" idx="11"/>
          </p:nvPr>
        </p:nvSpPr>
        <p:spPr>
          <a:xfrm>
            <a:off x="540000" y="6361490"/>
            <a:ext cx="212470" cy="212470"/>
          </a:xfrm>
          <a:prstGeom prst="rect">
            <a:avLst/>
          </a:prstGeom>
        </p:spPr>
        <p:txBody>
          <a:bodyPr/>
          <a:lstStyle>
            <a:lvl1pPr>
              <a:defRPr>
                <a:latin typeface="+mn-lt"/>
              </a:defRPr>
            </a:lvl1pPr>
          </a:lstStyle>
          <a:p>
            <a:fld id="{23D2BB9B-B463-4028-B950-91DDC3FACFD9}" type="slidenum">
              <a:rPr lang="en-GB" smtClean="0"/>
              <a:pPr/>
              <a:t>‹#›</a:t>
            </a:fld>
            <a:endParaRPr lang="en-GB"/>
          </a:p>
        </p:txBody>
      </p:sp>
      <p:sp>
        <p:nvSpPr>
          <p:cNvPr id="5" name="Tijdelijke aanduiding voor tekst 3">
            <a:extLst>
              <a:ext uri="{FF2B5EF4-FFF2-40B4-BE49-F238E27FC236}">
                <a16:creationId xmlns:a16="http://schemas.microsoft.com/office/drawing/2014/main" id="{232DCF0E-1150-48D8-A242-5E339EADF189}"/>
              </a:ext>
            </a:extLst>
          </p:cNvPr>
          <p:cNvSpPr>
            <a:spLocks noGrp="1"/>
          </p:cNvSpPr>
          <p:nvPr>
            <p:ph type="body" sz="quarter" idx="12" hasCustomPrompt="1"/>
          </p:nvPr>
        </p:nvSpPr>
        <p:spPr>
          <a:xfrm>
            <a:off x="537372" y="1466499"/>
            <a:ext cx="5037928" cy="4600800"/>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Bullet</a:t>
            </a:r>
          </a:p>
          <a:p>
            <a:pPr lvl="1"/>
            <a:r>
              <a:rPr lang="en-GB"/>
              <a:t>Sub-bullet</a:t>
            </a:r>
          </a:p>
          <a:p>
            <a:pPr lvl="2"/>
            <a:r>
              <a:rPr lang="en-GB" noProof="0"/>
              <a:t>Plain text</a:t>
            </a:r>
          </a:p>
          <a:p>
            <a:pPr lvl="3"/>
            <a:r>
              <a:rPr lang="en-GB" noProof="0"/>
              <a:t>Header</a:t>
            </a:r>
          </a:p>
          <a:p>
            <a:pPr lvl="4"/>
            <a:r>
              <a:rPr lang="en-GB" noProof="0"/>
              <a:t>Numbering</a:t>
            </a:r>
          </a:p>
          <a:p>
            <a:pPr lvl="5"/>
            <a:r>
              <a:rPr lang="en-GB" noProof="0"/>
              <a:t>Bullet</a:t>
            </a:r>
          </a:p>
          <a:p>
            <a:pPr lvl="6"/>
            <a:r>
              <a:rPr lang="en-GB" noProof="0"/>
              <a:t>Sub-bullet</a:t>
            </a:r>
          </a:p>
          <a:p>
            <a:pPr lvl="7"/>
            <a:r>
              <a:rPr lang="en-GB" noProof="0"/>
              <a:t>Plain text</a:t>
            </a:r>
          </a:p>
          <a:p>
            <a:pPr lvl="8"/>
            <a:r>
              <a:rPr lang="en-GB" noProof="0"/>
              <a:t>Header</a:t>
            </a:r>
            <a:endParaRPr lang="en-GB"/>
          </a:p>
        </p:txBody>
      </p:sp>
      <p:sp>
        <p:nvSpPr>
          <p:cNvPr id="10" name="Tekstvak 9">
            <a:extLst>
              <a:ext uri="{FF2B5EF4-FFF2-40B4-BE49-F238E27FC236}">
                <a16:creationId xmlns:a16="http://schemas.microsoft.com/office/drawing/2014/main" id="{11D18F2F-8B5F-46E0-82F4-13266339CF2D}"/>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Text + chart</a:t>
            </a:r>
          </a:p>
        </p:txBody>
      </p:sp>
      <p:grpSp>
        <p:nvGrpSpPr>
          <p:cNvPr id="24" name="INSTRUCTION">
            <a:extLst>
              <a:ext uri="{FF2B5EF4-FFF2-40B4-BE49-F238E27FC236}">
                <a16:creationId xmlns:a16="http://schemas.microsoft.com/office/drawing/2014/main" id="{69E8E7F0-8B8A-4273-A478-1F47496B7DF3}"/>
              </a:ext>
            </a:extLst>
          </p:cNvPr>
          <p:cNvGrpSpPr/>
          <p:nvPr userDrawn="1"/>
        </p:nvGrpSpPr>
        <p:grpSpPr>
          <a:xfrm>
            <a:off x="-3786437" y="0"/>
            <a:ext cx="3693386" cy="5359349"/>
            <a:chOff x="-3786437" y="0"/>
            <a:chExt cx="3693386" cy="5359349"/>
          </a:xfrm>
        </p:grpSpPr>
        <p:sp>
          <p:nvSpPr>
            <p:cNvPr id="25" name="Rechthoek 24">
              <a:extLst>
                <a:ext uri="{FF2B5EF4-FFF2-40B4-BE49-F238E27FC236}">
                  <a16:creationId xmlns:a16="http://schemas.microsoft.com/office/drawing/2014/main" id="{D07DE381-A64F-449C-840D-C51330C9C96B}"/>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Choosing text levels</a:t>
              </a:r>
            </a:p>
          </p:txBody>
        </p:sp>
        <p:sp>
          <p:nvSpPr>
            <p:cNvPr id="26" name="Ovaal 25">
              <a:extLst>
                <a:ext uri="{FF2B5EF4-FFF2-40B4-BE49-F238E27FC236}">
                  <a16:creationId xmlns:a16="http://schemas.microsoft.com/office/drawing/2014/main" id="{E842CF1D-EFE8-4ED0-9359-388BB8A24399}"/>
                </a:ext>
              </a:extLst>
            </p:cNvPr>
            <p:cNvSpPr/>
            <p:nvPr userDrawn="1"/>
          </p:nvSpPr>
          <p:spPr>
            <a:xfrm>
              <a:off x="-3604183" y="18374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27" name="Rechthoek 26">
              <a:extLst>
                <a:ext uri="{FF2B5EF4-FFF2-40B4-BE49-F238E27FC236}">
                  <a16:creationId xmlns:a16="http://schemas.microsoft.com/office/drawing/2014/main" id="{C20005B5-F6B1-4E5E-81DE-33E86DC40E61}"/>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28" name="Ovaal 27">
              <a:extLst>
                <a:ext uri="{FF2B5EF4-FFF2-40B4-BE49-F238E27FC236}">
                  <a16:creationId xmlns:a16="http://schemas.microsoft.com/office/drawing/2014/main" id="{9C6E0F1D-24C4-4980-979F-225CE587DC1B}"/>
                </a:ext>
              </a:extLst>
            </p:cNvPr>
            <p:cNvSpPr/>
            <p:nvPr userDrawn="1"/>
          </p:nvSpPr>
          <p:spPr>
            <a:xfrm>
              <a:off x="-3604183" y="212876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9" name="Rechthoek 28">
              <a:extLst>
                <a:ext uri="{FF2B5EF4-FFF2-40B4-BE49-F238E27FC236}">
                  <a16:creationId xmlns:a16="http://schemas.microsoft.com/office/drawing/2014/main" id="{CF12D0AB-B66E-4FA4-A989-78418B1F0E3E}"/>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30" name="Rechthoek 29">
              <a:extLst>
                <a:ext uri="{FF2B5EF4-FFF2-40B4-BE49-F238E27FC236}">
                  <a16:creationId xmlns:a16="http://schemas.microsoft.com/office/drawing/2014/main" id="{0713DD8A-2496-4629-91D8-4C248DA415C0}"/>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31" name="Ovaal 30">
              <a:extLst>
                <a:ext uri="{FF2B5EF4-FFF2-40B4-BE49-F238E27FC236}">
                  <a16:creationId xmlns:a16="http://schemas.microsoft.com/office/drawing/2014/main" id="{C36401EF-D141-4BBB-B2B1-B0DD6AF7C29B}"/>
                </a:ext>
              </a:extLst>
            </p:cNvPr>
            <p:cNvSpPr/>
            <p:nvPr userDrawn="1"/>
          </p:nvSpPr>
          <p:spPr>
            <a:xfrm>
              <a:off x="-3604183" y="242005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32" name="Rechthoek 31">
              <a:extLst>
                <a:ext uri="{FF2B5EF4-FFF2-40B4-BE49-F238E27FC236}">
                  <a16:creationId xmlns:a16="http://schemas.microsoft.com/office/drawing/2014/main" id="{FDD66642-68BA-4388-A9AE-10C9B2CD9204}"/>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33" name="Ovaal 32">
              <a:extLst>
                <a:ext uri="{FF2B5EF4-FFF2-40B4-BE49-F238E27FC236}">
                  <a16:creationId xmlns:a16="http://schemas.microsoft.com/office/drawing/2014/main" id="{69380A45-5AC2-43A0-B7CC-5EC9024F2761}"/>
                </a:ext>
              </a:extLst>
            </p:cNvPr>
            <p:cNvSpPr/>
            <p:nvPr userDrawn="1"/>
          </p:nvSpPr>
          <p:spPr>
            <a:xfrm>
              <a:off x="-3604183" y="2711336"/>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34" name="Rechthoek 33">
              <a:extLst>
                <a:ext uri="{FF2B5EF4-FFF2-40B4-BE49-F238E27FC236}">
                  <a16:creationId xmlns:a16="http://schemas.microsoft.com/office/drawing/2014/main" id="{DAD534FA-9833-46F4-B9D4-E1759CD448B8}"/>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400" b="0" i="0" u="none" strike="noStrike" kern="0" cap="none" spc="0" normalizeH="0" baseline="0" noProof="0">
                  <a:ln>
                    <a:noFill/>
                  </a:ln>
                  <a:solidFill>
                    <a:schemeClr val="accent5"/>
                  </a:solidFill>
                  <a:effectLst/>
                  <a:uLnTx/>
                  <a:uFillTx/>
                  <a:latin typeface="+mn-lt"/>
                  <a:cs typeface="Segoe UI Light" panose="020B0502040204020203" pitchFamily="34" charset="0"/>
                </a:rPr>
                <a:t>Header</a:t>
              </a:r>
            </a:p>
          </p:txBody>
        </p:sp>
        <p:sp>
          <p:nvSpPr>
            <p:cNvPr id="35" name="Ovaal 34">
              <a:extLst>
                <a:ext uri="{FF2B5EF4-FFF2-40B4-BE49-F238E27FC236}">
                  <a16:creationId xmlns:a16="http://schemas.microsoft.com/office/drawing/2014/main" id="{B11E832E-DFD4-4EDA-8F0F-3D2789696C66}"/>
                </a:ext>
              </a:extLst>
            </p:cNvPr>
            <p:cNvSpPr/>
            <p:nvPr userDrawn="1"/>
          </p:nvSpPr>
          <p:spPr>
            <a:xfrm>
              <a:off x="-3604183" y="3002620"/>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5</a:t>
              </a:r>
            </a:p>
          </p:txBody>
        </p:sp>
        <p:sp>
          <p:nvSpPr>
            <p:cNvPr id="36" name="Rechthoek 35">
              <a:extLst>
                <a:ext uri="{FF2B5EF4-FFF2-40B4-BE49-F238E27FC236}">
                  <a16:creationId xmlns:a16="http://schemas.microsoft.com/office/drawing/2014/main" id="{596F8173-FD6C-47E2-93C5-1407726FFA10}"/>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228600" marR="0" lvl="0" indent="-228600" defTabSz="914400" eaLnBrk="1" fontAlgn="auto" latinLnBrk="0" hangingPunct="1">
                <a:lnSpc>
                  <a:spcPct val="90000"/>
                </a:lnSpc>
                <a:spcBef>
                  <a:spcPts val="600"/>
                </a:spcBef>
                <a:spcAft>
                  <a:spcPts val="600"/>
                </a:spcAft>
                <a:buClr>
                  <a:schemeClr val="accent5"/>
                </a:buClr>
                <a:buSzTx/>
                <a:buFont typeface="+mj-lt"/>
                <a:buAutoNum type="arabicPeriod"/>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Numbering</a:t>
              </a:r>
            </a:p>
          </p:txBody>
        </p:sp>
        <p:sp>
          <p:nvSpPr>
            <p:cNvPr id="37" name="Ovaal 36">
              <a:extLst>
                <a:ext uri="{FF2B5EF4-FFF2-40B4-BE49-F238E27FC236}">
                  <a16:creationId xmlns:a16="http://schemas.microsoft.com/office/drawing/2014/main" id="{2906158D-AC54-47D0-A75B-BF9737A821DE}"/>
                </a:ext>
              </a:extLst>
            </p:cNvPr>
            <p:cNvSpPr/>
            <p:nvPr userDrawn="1"/>
          </p:nvSpPr>
          <p:spPr>
            <a:xfrm>
              <a:off x="-3604183" y="329390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6</a:t>
              </a:r>
            </a:p>
          </p:txBody>
        </p:sp>
        <p:sp>
          <p:nvSpPr>
            <p:cNvPr id="38" name="Rechthoek 37">
              <a:extLst>
                <a:ext uri="{FF2B5EF4-FFF2-40B4-BE49-F238E27FC236}">
                  <a16:creationId xmlns:a16="http://schemas.microsoft.com/office/drawing/2014/main" id="{5B3AC651-DDAD-4058-8978-2BAC91BCF6E9}"/>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39" name="Ovaal 38">
              <a:extLst>
                <a:ext uri="{FF2B5EF4-FFF2-40B4-BE49-F238E27FC236}">
                  <a16:creationId xmlns:a16="http://schemas.microsoft.com/office/drawing/2014/main" id="{18B0C93F-46A3-4294-8534-AC2B0F3F744E}"/>
                </a:ext>
              </a:extLst>
            </p:cNvPr>
            <p:cNvSpPr/>
            <p:nvPr userDrawn="1"/>
          </p:nvSpPr>
          <p:spPr>
            <a:xfrm>
              <a:off x="-3604183" y="358518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7</a:t>
              </a:r>
            </a:p>
          </p:txBody>
        </p:sp>
        <p:sp>
          <p:nvSpPr>
            <p:cNvPr id="40" name="Rechthoek 39">
              <a:extLst>
                <a:ext uri="{FF2B5EF4-FFF2-40B4-BE49-F238E27FC236}">
                  <a16:creationId xmlns:a16="http://schemas.microsoft.com/office/drawing/2014/main" id="{4946B5DA-CF87-49EE-BA94-2471087B9D13}"/>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41" name="Ovaal 40">
              <a:extLst>
                <a:ext uri="{FF2B5EF4-FFF2-40B4-BE49-F238E27FC236}">
                  <a16:creationId xmlns:a16="http://schemas.microsoft.com/office/drawing/2014/main" id="{B4472071-EF46-40B5-96A8-2BA6A6A560F3}"/>
                </a:ext>
              </a:extLst>
            </p:cNvPr>
            <p:cNvSpPr/>
            <p:nvPr userDrawn="1"/>
          </p:nvSpPr>
          <p:spPr>
            <a:xfrm>
              <a:off x="-3604183" y="387647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8</a:t>
              </a:r>
            </a:p>
          </p:txBody>
        </p:sp>
        <p:sp>
          <p:nvSpPr>
            <p:cNvPr id="42" name="Rechthoek 41">
              <a:extLst>
                <a:ext uri="{FF2B5EF4-FFF2-40B4-BE49-F238E27FC236}">
                  <a16:creationId xmlns:a16="http://schemas.microsoft.com/office/drawing/2014/main" id="{E8274F3E-4F1C-4B84-B043-A6898102B2B8}"/>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R="0" lvl="0" indent="0" fontAlgn="auto">
                <a:lnSpc>
                  <a:spcPct val="90000"/>
                </a:lnSpc>
                <a:spcBef>
                  <a:spcPts val="600"/>
                </a:spcBef>
                <a:spcAft>
                  <a:spcPts val="600"/>
                </a:spcAft>
                <a:buClrTx/>
                <a:buSzTx/>
                <a:buFontTx/>
                <a:buNone/>
                <a:tabLst/>
              </a:pPr>
              <a:r>
                <a:rPr kumimoji="0" lang="en-GB" sz="1400" b="0" i="0" u="none" strike="noStrike" kern="0" cap="none" spc="0" normalizeH="0" baseline="0" noProof="0">
                  <a:ln>
                    <a:noFill/>
                  </a:ln>
                  <a:solidFill>
                    <a:schemeClr val="accent5"/>
                  </a:solidFill>
                  <a:effectLst/>
                  <a:uLnTx/>
                  <a:uFillTx/>
                  <a:cs typeface="Segoe UI Light" panose="020B0502040204020203" pitchFamily="34" charset="0"/>
                </a:rPr>
                <a:t>Header</a:t>
              </a:r>
            </a:p>
          </p:txBody>
        </p:sp>
        <p:sp>
          <p:nvSpPr>
            <p:cNvPr id="43" name="Ovaal 42">
              <a:extLst>
                <a:ext uri="{FF2B5EF4-FFF2-40B4-BE49-F238E27FC236}">
                  <a16:creationId xmlns:a16="http://schemas.microsoft.com/office/drawing/2014/main" id="{F60B55AE-8C79-4405-BCBC-67E845127855}"/>
                </a:ext>
              </a:extLst>
            </p:cNvPr>
            <p:cNvSpPr/>
            <p:nvPr userDrawn="1"/>
          </p:nvSpPr>
          <p:spPr>
            <a:xfrm>
              <a:off x="-3604183" y="416859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9</a:t>
              </a:r>
            </a:p>
          </p:txBody>
        </p:sp>
        <p:sp>
          <p:nvSpPr>
            <p:cNvPr id="44" name="Rechthoek 43">
              <a:extLst>
                <a:ext uri="{FF2B5EF4-FFF2-40B4-BE49-F238E27FC236}">
                  <a16:creationId xmlns:a16="http://schemas.microsoft.com/office/drawing/2014/main" id="{31B70CC6-4E8B-4F84-830C-20C9F1B07B2F}"/>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45" name="Rechthoek 44">
              <a:extLst>
                <a:ext uri="{FF2B5EF4-FFF2-40B4-BE49-F238E27FC236}">
                  <a16:creationId xmlns:a16="http://schemas.microsoft.com/office/drawing/2014/main" id="{69B376B8-5AF5-43CD-B0E9-94173CC8CE47}"/>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grpSp>
          <p:nvGrpSpPr>
            <p:cNvPr id="46" name="ICOON_info">
              <a:extLst>
                <a:ext uri="{FF2B5EF4-FFF2-40B4-BE49-F238E27FC236}">
                  <a16:creationId xmlns:a16="http://schemas.microsoft.com/office/drawing/2014/main" id="{E418DC3D-F8C0-4779-A3A1-9D8482148211}"/>
                </a:ext>
              </a:extLst>
            </p:cNvPr>
            <p:cNvGrpSpPr/>
            <p:nvPr userDrawn="1"/>
          </p:nvGrpSpPr>
          <p:grpSpPr>
            <a:xfrm>
              <a:off x="-376736" y="4400186"/>
              <a:ext cx="283685" cy="283685"/>
              <a:chOff x="-510741" y="5913713"/>
              <a:chExt cx="267555" cy="267555"/>
            </a:xfrm>
          </p:grpSpPr>
          <p:sp>
            <p:nvSpPr>
              <p:cNvPr id="88" name="Ovaal 87">
                <a:extLst>
                  <a:ext uri="{FF2B5EF4-FFF2-40B4-BE49-F238E27FC236}">
                    <a16:creationId xmlns:a16="http://schemas.microsoft.com/office/drawing/2014/main" id="{0E7300F2-D4C0-4C3D-84FE-C6F35B3AD8E7}"/>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89" name="Graphic 163" descr="Informatie">
                <a:extLst>
                  <a:ext uri="{FF2B5EF4-FFF2-40B4-BE49-F238E27FC236}">
                    <a16:creationId xmlns:a16="http://schemas.microsoft.com/office/drawing/2014/main" id="{EDF63A4B-333E-4316-99F3-F6D62BB4BE78}"/>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47" name="VOORBEELD">
              <a:extLst>
                <a:ext uri="{FF2B5EF4-FFF2-40B4-BE49-F238E27FC236}">
                  <a16:creationId xmlns:a16="http://schemas.microsoft.com/office/drawing/2014/main" id="{EE3B0EEC-12C9-43EC-94FE-C4B5C2382F58}"/>
                </a:ext>
              </a:extLst>
            </p:cNvPr>
            <p:cNvGrpSpPr/>
            <p:nvPr userDrawn="1"/>
          </p:nvGrpSpPr>
          <p:grpSpPr>
            <a:xfrm>
              <a:off x="-3605171" y="458674"/>
              <a:ext cx="3234311" cy="558875"/>
              <a:chOff x="-3605171" y="458674"/>
              <a:chExt cx="3234311" cy="558875"/>
            </a:xfrm>
          </p:grpSpPr>
          <p:sp>
            <p:nvSpPr>
              <p:cNvPr id="48" name="Rechthoek 47">
                <a:extLst>
                  <a:ext uri="{FF2B5EF4-FFF2-40B4-BE49-F238E27FC236}">
                    <a16:creationId xmlns:a16="http://schemas.microsoft.com/office/drawing/2014/main" id="{3242AF70-4756-4CF6-B00B-27F7175171C3}"/>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a:solidFill>
                      <a:srgbClr val="211F26"/>
                    </a:solidFill>
                    <a:latin typeface="Calibri" panose="020F0502020204030204" pitchFamily="34" charset="0"/>
                    <a:cs typeface="Calibri" panose="020F0502020204030204" pitchFamily="34" charset="0"/>
                  </a:rPr>
                  <a:t>Home</a:t>
                </a:r>
              </a:p>
            </p:txBody>
          </p:sp>
          <p:sp>
            <p:nvSpPr>
              <p:cNvPr id="49" name="Rechthoek 48">
                <a:extLst>
                  <a:ext uri="{FF2B5EF4-FFF2-40B4-BE49-F238E27FC236}">
                    <a16:creationId xmlns:a16="http://schemas.microsoft.com/office/drawing/2014/main" id="{56076417-FE11-490E-A8D2-D177F047F6C6}"/>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50" name="Groep 49">
                <a:extLst>
                  <a:ext uri="{FF2B5EF4-FFF2-40B4-BE49-F238E27FC236}">
                    <a16:creationId xmlns:a16="http://schemas.microsoft.com/office/drawing/2014/main" id="{B5FBE60A-4907-408C-9AF9-7FCFCC407713}"/>
                  </a:ext>
                </a:extLst>
              </p:cNvPr>
              <p:cNvGrpSpPr/>
              <p:nvPr userDrawn="1"/>
            </p:nvGrpSpPr>
            <p:grpSpPr>
              <a:xfrm>
                <a:off x="-3386247" y="830871"/>
                <a:ext cx="139423" cy="109566"/>
                <a:chOff x="-2866744" y="827071"/>
                <a:chExt cx="168701" cy="132575"/>
              </a:xfrm>
            </p:grpSpPr>
            <p:grpSp>
              <p:nvGrpSpPr>
                <p:cNvPr id="81" name="Groep 80">
                  <a:extLst>
                    <a:ext uri="{FF2B5EF4-FFF2-40B4-BE49-F238E27FC236}">
                      <a16:creationId xmlns:a16="http://schemas.microsoft.com/office/drawing/2014/main" id="{B9DB3883-3EDA-4411-98D9-A7F2746589EB}"/>
                    </a:ext>
                  </a:extLst>
                </p:cNvPr>
                <p:cNvGrpSpPr/>
                <p:nvPr userDrawn="1"/>
              </p:nvGrpSpPr>
              <p:grpSpPr>
                <a:xfrm>
                  <a:off x="-2866744" y="827071"/>
                  <a:ext cx="168701" cy="132575"/>
                  <a:chOff x="-2866744" y="827071"/>
                  <a:chExt cx="168701" cy="132575"/>
                </a:xfrm>
              </p:grpSpPr>
              <p:cxnSp>
                <p:nvCxnSpPr>
                  <p:cNvPr id="83" name="Rechte verbindingslijn 82">
                    <a:extLst>
                      <a:ext uri="{FF2B5EF4-FFF2-40B4-BE49-F238E27FC236}">
                        <a16:creationId xmlns:a16="http://schemas.microsoft.com/office/drawing/2014/main" id="{C843BC97-5D5A-4CD8-8510-5E9540B0DBD3}"/>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84" name="Rechte verbindingslijn 83">
                    <a:extLst>
                      <a:ext uri="{FF2B5EF4-FFF2-40B4-BE49-F238E27FC236}">
                        <a16:creationId xmlns:a16="http://schemas.microsoft.com/office/drawing/2014/main" id="{7B4449B3-B576-4BBB-891C-E6CB429618C8}"/>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85" name="Rechte verbindingslijn 84">
                    <a:extLst>
                      <a:ext uri="{FF2B5EF4-FFF2-40B4-BE49-F238E27FC236}">
                        <a16:creationId xmlns:a16="http://schemas.microsoft.com/office/drawing/2014/main" id="{62A0D757-E141-415B-BCEB-2DE22E89315B}"/>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86" name="Rechte verbindingslijn 85">
                    <a:extLst>
                      <a:ext uri="{FF2B5EF4-FFF2-40B4-BE49-F238E27FC236}">
                        <a16:creationId xmlns:a16="http://schemas.microsoft.com/office/drawing/2014/main" id="{42DC50E7-3408-45A0-A6EE-9368BB5AA7DB}"/>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87" name="Rechte verbindingslijn 86">
                    <a:extLst>
                      <a:ext uri="{FF2B5EF4-FFF2-40B4-BE49-F238E27FC236}">
                        <a16:creationId xmlns:a16="http://schemas.microsoft.com/office/drawing/2014/main" id="{7F448AA6-D890-4D7A-B3C0-71B03FBD99E2}"/>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82" name="Pijl: rechts 81">
                  <a:extLst>
                    <a:ext uri="{FF2B5EF4-FFF2-40B4-BE49-F238E27FC236}">
                      <a16:creationId xmlns:a16="http://schemas.microsoft.com/office/drawing/2014/main" id="{CBC399FD-C3C5-43DF-BA6B-D561BAF066C3}"/>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51" name="Groep 50">
                <a:extLst>
                  <a:ext uri="{FF2B5EF4-FFF2-40B4-BE49-F238E27FC236}">
                    <a16:creationId xmlns:a16="http://schemas.microsoft.com/office/drawing/2014/main" id="{2EBC49A8-7273-477B-AECF-A66AEF25E816}"/>
                  </a:ext>
                </a:extLst>
              </p:cNvPr>
              <p:cNvGrpSpPr/>
              <p:nvPr userDrawn="1"/>
            </p:nvGrpSpPr>
            <p:grpSpPr>
              <a:xfrm>
                <a:off x="-3605171" y="830871"/>
                <a:ext cx="139423" cy="109566"/>
                <a:chOff x="-2866744" y="518074"/>
                <a:chExt cx="168701" cy="132575"/>
              </a:xfrm>
            </p:grpSpPr>
            <p:grpSp>
              <p:nvGrpSpPr>
                <p:cNvPr id="74" name="Groep 73">
                  <a:extLst>
                    <a:ext uri="{FF2B5EF4-FFF2-40B4-BE49-F238E27FC236}">
                      <a16:creationId xmlns:a16="http://schemas.microsoft.com/office/drawing/2014/main" id="{A34F709D-9F99-4F80-AAE7-41945923AAB9}"/>
                    </a:ext>
                  </a:extLst>
                </p:cNvPr>
                <p:cNvGrpSpPr/>
                <p:nvPr userDrawn="1"/>
              </p:nvGrpSpPr>
              <p:grpSpPr>
                <a:xfrm>
                  <a:off x="-2866744" y="518074"/>
                  <a:ext cx="168701" cy="132575"/>
                  <a:chOff x="-2866744" y="518074"/>
                  <a:chExt cx="168701" cy="132575"/>
                </a:xfrm>
              </p:grpSpPr>
              <p:cxnSp>
                <p:nvCxnSpPr>
                  <p:cNvPr id="76" name="Rechte verbindingslijn 75">
                    <a:extLst>
                      <a:ext uri="{FF2B5EF4-FFF2-40B4-BE49-F238E27FC236}">
                        <a16:creationId xmlns:a16="http://schemas.microsoft.com/office/drawing/2014/main" id="{8ECD0124-1CA1-4235-9F7C-F8593A067C15}"/>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77" name="Rechte verbindingslijn 76">
                    <a:extLst>
                      <a:ext uri="{FF2B5EF4-FFF2-40B4-BE49-F238E27FC236}">
                        <a16:creationId xmlns:a16="http://schemas.microsoft.com/office/drawing/2014/main" id="{44F1EA27-BFD9-4FF5-B12C-08C0508A7825}"/>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78" name="Rechte verbindingslijn 77">
                    <a:extLst>
                      <a:ext uri="{FF2B5EF4-FFF2-40B4-BE49-F238E27FC236}">
                        <a16:creationId xmlns:a16="http://schemas.microsoft.com/office/drawing/2014/main" id="{86A7CA80-1FDF-43B5-BB90-16E41E77C029}"/>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79" name="Rechte verbindingslijn 78">
                    <a:extLst>
                      <a:ext uri="{FF2B5EF4-FFF2-40B4-BE49-F238E27FC236}">
                        <a16:creationId xmlns:a16="http://schemas.microsoft.com/office/drawing/2014/main" id="{B765A43D-E761-4DEB-9935-B02EB82B8032}"/>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80" name="Rechte verbindingslijn 79">
                    <a:extLst>
                      <a:ext uri="{FF2B5EF4-FFF2-40B4-BE49-F238E27FC236}">
                        <a16:creationId xmlns:a16="http://schemas.microsoft.com/office/drawing/2014/main" id="{F3BBBF2E-E509-45C3-9B44-52C4E06BD546}"/>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75" name="Pijl: rechts 74">
                  <a:extLst>
                    <a:ext uri="{FF2B5EF4-FFF2-40B4-BE49-F238E27FC236}">
                      <a16:creationId xmlns:a16="http://schemas.microsoft.com/office/drawing/2014/main" id="{91721273-356E-4531-A1BD-B49CEC4BF32C}"/>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cxnSp>
            <p:nvCxnSpPr>
              <p:cNvPr id="52" name="Rechte verbindingslijn 51">
                <a:extLst>
                  <a:ext uri="{FF2B5EF4-FFF2-40B4-BE49-F238E27FC236}">
                    <a16:creationId xmlns:a16="http://schemas.microsoft.com/office/drawing/2014/main" id="{DE393CF1-533C-444E-9F4C-1B2506A16D84}"/>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53" name="Rechte verbindingslijn 52">
                <a:extLst>
                  <a:ext uri="{FF2B5EF4-FFF2-40B4-BE49-F238E27FC236}">
                    <a16:creationId xmlns:a16="http://schemas.microsoft.com/office/drawing/2014/main" id="{E1EE9C25-3BEA-47B9-A78D-64DBBC0BB8E0}"/>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54" name="Rechthoek 53">
                <a:extLst>
                  <a:ext uri="{FF2B5EF4-FFF2-40B4-BE49-F238E27FC236}">
                    <a16:creationId xmlns:a16="http://schemas.microsoft.com/office/drawing/2014/main" id="{1308C9A6-9450-47A4-B59C-893343BAF8BA}"/>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up</a:t>
                </a:r>
              </a:p>
            </p:txBody>
          </p:sp>
          <p:sp>
            <p:nvSpPr>
              <p:cNvPr id="55" name="Rechthoek 54">
                <a:extLst>
                  <a:ext uri="{FF2B5EF4-FFF2-40B4-BE49-F238E27FC236}">
                    <a16:creationId xmlns:a16="http://schemas.microsoft.com/office/drawing/2014/main" id="{831D9D0E-F2C3-46D7-9E4E-7AEE417106BC}"/>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down</a:t>
                </a:r>
              </a:p>
            </p:txBody>
          </p:sp>
          <p:grpSp>
            <p:nvGrpSpPr>
              <p:cNvPr id="56" name="Groep 55">
                <a:extLst>
                  <a:ext uri="{FF2B5EF4-FFF2-40B4-BE49-F238E27FC236}">
                    <a16:creationId xmlns:a16="http://schemas.microsoft.com/office/drawing/2014/main" id="{B72B29B9-4919-4455-A133-397B8AC64AE3}"/>
                  </a:ext>
                </a:extLst>
              </p:cNvPr>
              <p:cNvGrpSpPr/>
              <p:nvPr userDrawn="1"/>
            </p:nvGrpSpPr>
            <p:grpSpPr>
              <a:xfrm>
                <a:off x="-2916763" y="769168"/>
                <a:ext cx="268738" cy="248381"/>
                <a:chOff x="-2916763" y="769168"/>
                <a:chExt cx="268738" cy="248381"/>
              </a:xfrm>
            </p:grpSpPr>
            <p:sp>
              <p:nvSpPr>
                <p:cNvPr id="66" name="Rechthoek 65">
                  <a:extLst>
                    <a:ext uri="{FF2B5EF4-FFF2-40B4-BE49-F238E27FC236}">
                      <a16:creationId xmlns:a16="http://schemas.microsoft.com/office/drawing/2014/main" id="{58C172D5-B24E-4C5B-87EF-D35967E2FDF0}"/>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67" name="Groep 66">
                  <a:extLst>
                    <a:ext uri="{FF2B5EF4-FFF2-40B4-BE49-F238E27FC236}">
                      <a16:creationId xmlns:a16="http://schemas.microsoft.com/office/drawing/2014/main" id="{BF08E0BE-09F1-4C29-AA68-A8E441A0B91A}"/>
                    </a:ext>
                  </a:extLst>
                </p:cNvPr>
                <p:cNvGrpSpPr/>
                <p:nvPr userDrawn="1"/>
              </p:nvGrpSpPr>
              <p:grpSpPr>
                <a:xfrm>
                  <a:off x="-2866744" y="827071"/>
                  <a:ext cx="168701" cy="132575"/>
                  <a:chOff x="-2866744" y="827071"/>
                  <a:chExt cx="168701" cy="132575"/>
                </a:xfrm>
              </p:grpSpPr>
              <p:cxnSp>
                <p:nvCxnSpPr>
                  <p:cNvPr id="69" name="Rechte verbindingslijn 68">
                    <a:extLst>
                      <a:ext uri="{FF2B5EF4-FFF2-40B4-BE49-F238E27FC236}">
                        <a16:creationId xmlns:a16="http://schemas.microsoft.com/office/drawing/2014/main" id="{CFD78A1D-8CF8-4938-8944-6BB2720DD6B4}"/>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70" name="Rechte verbindingslijn 69">
                    <a:extLst>
                      <a:ext uri="{FF2B5EF4-FFF2-40B4-BE49-F238E27FC236}">
                        <a16:creationId xmlns:a16="http://schemas.microsoft.com/office/drawing/2014/main" id="{37D5A30B-0A04-4979-A440-FC54918E130B}"/>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71" name="Rechte verbindingslijn 70">
                    <a:extLst>
                      <a:ext uri="{FF2B5EF4-FFF2-40B4-BE49-F238E27FC236}">
                        <a16:creationId xmlns:a16="http://schemas.microsoft.com/office/drawing/2014/main" id="{FEE7D322-9733-4A4F-9027-4F909EC68DC6}"/>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72" name="Rechte verbindingslijn 71">
                    <a:extLst>
                      <a:ext uri="{FF2B5EF4-FFF2-40B4-BE49-F238E27FC236}">
                        <a16:creationId xmlns:a16="http://schemas.microsoft.com/office/drawing/2014/main" id="{EB0258BE-D564-488C-B369-2B6E78FC0F03}"/>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73" name="Rechte verbindingslijn 72">
                    <a:extLst>
                      <a:ext uri="{FF2B5EF4-FFF2-40B4-BE49-F238E27FC236}">
                        <a16:creationId xmlns:a16="http://schemas.microsoft.com/office/drawing/2014/main" id="{CAF88210-93F5-455E-8BC1-E5475804D226}"/>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68" name="Pijl: rechts 67">
                  <a:extLst>
                    <a:ext uri="{FF2B5EF4-FFF2-40B4-BE49-F238E27FC236}">
                      <a16:creationId xmlns:a16="http://schemas.microsoft.com/office/drawing/2014/main" id="{9C546FED-A9EB-4085-B58B-07C620F28810}"/>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57" name="Groep 56">
                <a:extLst>
                  <a:ext uri="{FF2B5EF4-FFF2-40B4-BE49-F238E27FC236}">
                    <a16:creationId xmlns:a16="http://schemas.microsoft.com/office/drawing/2014/main" id="{0BA43515-A89A-422D-9D65-98CDFD066E78}"/>
                  </a:ext>
                </a:extLst>
              </p:cNvPr>
              <p:cNvGrpSpPr/>
              <p:nvPr userDrawn="1"/>
            </p:nvGrpSpPr>
            <p:grpSpPr>
              <a:xfrm>
                <a:off x="-2916763" y="460171"/>
                <a:ext cx="268738" cy="248381"/>
                <a:chOff x="-2916763" y="460171"/>
                <a:chExt cx="268738" cy="248381"/>
              </a:xfrm>
            </p:grpSpPr>
            <p:sp>
              <p:nvSpPr>
                <p:cNvPr id="58" name="Rechthoek 57">
                  <a:extLst>
                    <a:ext uri="{FF2B5EF4-FFF2-40B4-BE49-F238E27FC236}">
                      <a16:creationId xmlns:a16="http://schemas.microsoft.com/office/drawing/2014/main" id="{CF0C99F8-DB11-4D13-AE24-7247BED70362}"/>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59" name="Groep 58">
                  <a:extLst>
                    <a:ext uri="{FF2B5EF4-FFF2-40B4-BE49-F238E27FC236}">
                      <a16:creationId xmlns:a16="http://schemas.microsoft.com/office/drawing/2014/main" id="{C3F9FF11-51B0-455C-B0D0-42449CBFCE11}"/>
                    </a:ext>
                  </a:extLst>
                </p:cNvPr>
                <p:cNvGrpSpPr/>
                <p:nvPr userDrawn="1"/>
              </p:nvGrpSpPr>
              <p:grpSpPr>
                <a:xfrm>
                  <a:off x="-2866744" y="518074"/>
                  <a:ext cx="168701" cy="132575"/>
                  <a:chOff x="-2866744" y="518074"/>
                  <a:chExt cx="168701" cy="132575"/>
                </a:xfrm>
              </p:grpSpPr>
              <p:cxnSp>
                <p:nvCxnSpPr>
                  <p:cNvPr id="61" name="Rechte verbindingslijn 60">
                    <a:extLst>
                      <a:ext uri="{FF2B5EF4-FFF2-40B4-BE49-F238E27FC236}">
                        <a16:creationId xmlns:a16="http://schemas.microsoft.com/office/drawing/2014/main" id="{C1B40D1F-11A4-4F1E-8A5D-23CCF1DD0D8B}"/>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62" name="Rechte verbindingslijn 61">
                    <a:extLst>
                      <a:ext uri="{FF2B5EF4-FFF2-40B4-BE49-F238E27FC236}">
                        <a16:creationId xmlns:a16="http://schemas.microsoft.com/office/drawing/2014/main" id="{8E281482-3D8C-42C2-BB22-EC1ABAB653D8}"/>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63" name="Rechte verbindingslijn 62">
                    <a:extLst>
                      <a:ext uri="{FF2B5EF4-FFF2-40B4-BE49-F238E27FC236}">
                        <a16:creationId xmlns:a16="http://schemas.microsoft.com/office/drawing/2014/main" id="{BD2C4FC6-7B62-465D-A721-A121047A6736}"/>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64" name="Rechte verbindingslijn 63">
                    <a:extLst>
                      <a:ext uri="{FF2B5EF4-FFF2-40B4-BE49-F238E27FC236}">
                        <a16:creationId xmlns:a16="http://schemas.microsoft.com/office/drawing/2014/main" id="{1A2F08A5-771F-4A96-8783-2FAA8AA43249}"/>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65" name="Rechte verbindingslijn 64">
                    <a:extLst>
                      <a:ext uri="{FF2B5EF4-FFF2-40B4-BE49-F238E27FC236}">
                        <a16:creationId xmlns:a16="http://schemas.microsoft.com/office/drawing/2014/main" id="{4227A49A-59DB-4D35-9323-288B86D95625}"/>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60" name="Pijl: rechts 59">
                  <a:extLst>
                    <a:ext uri="{FF2B5EF4-FFF2-40B4-BE49-F238E27FC236}">
                      <a16:creationId xmlns:a16="http://schemas.microsoft.com/office/drawing/2014/main" id="{4F88AC49-A9B2-4D29-BFAA-A9424F75DDDF}"/>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grpSp>
      <p:grpSp>
        <p:nvGrpSpPr>
          <p:cNvPr id="90" name="INSTRUCTION">
            <a:extLst>
              <a:ext uri="{FF2B5EF4-FFF2-40B4-BE49-F238E27FC236}">
                <a16:creationId xmlns:a16="http://schemas.microsoft.com/office/drawing/2014/main" id="{881164AF-3C52-4013-BC5A-B6D8351CBA13}"/>
              </a:ext>
            </a:extLst>
          </p:cNvPr>
          <p:cNvGrpSpPr/>
          <p:nvPr userDrawn="1"/>
        </p:nvGrpSpPr>
        <p:grpSpPr>
          <a:xfrm>
            <a:off x="12776180" y="1"/>
            <a:ext cx="3693386" cy="5855257"/>
            <a:chOff x="-3786437" y="1"/>
            <a:chExt cx="3693386" cy="5855257"/>
          </a:xfrm>
        </p:grpSpPr>
        <p:sp>
          <p:nvSpPr>
            <p:cNvPr id="91" name="Rechthoek 90">
              <a:extLst>
                <a:ext uri="{FF2B5EF4-FFF2-40B4-BE49-F238E27FC236}">
                  <a16:creationId xmlns:a16="http://schemas.microsoft.com/office/drawing/2014/main" id="{54F93913-E9A5-47E1-A9F0-A9F12FD5C167}"/>
                </a:ext>
              </a:extLst>
            </p:cNvPr>
            <p:cNvSpPr/>
            <p:nvPr userDrawn="1"/>
          </p:nvSpPr>
          <p:spPr>
            <a:xfrm>
              <a:off x="-3786165" y="3370798"/>
              <a:ext cx="3593091" cy="176075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Edit chart data</a:t>
              </a:r>
            </a:p>
          </p:txBody>
        </p:sp>
        <p:sp>
          <p:nvSpPr>
            <p:cNvPr id="92" name="Ovaal 91">
              <a:extLst>
                <a:ext uri="{FF2B5EF4-FFF2-40B4-BE49-F238E27FC236}">
                  <a16:creationId xmlns:a16="http://schemas.microsoft.com/office/drawing/2014/main" id="{CD3BE720-896D-4E27-8756-CC3D091F3223}"/>
                </a:ext>
              </a:extLst>
            </p:cNvPr>
            <p:cNvSpPr/>
            <p:nvPr userDrawn="1"/>
          </p:nvSpPr>
          <p:spPr>
            <a:xfrm>
              <a:off x="-3603587" y="3835397"/>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93" name="Rechthoek 92">
              <a:extLst>
                <a:ext uri="{FF2B5EF4-FFF2-40B4-BE49-F238E27FC236}">
                  <a16:creationId xmlns:a16="http://schemas.microsoft.com/office/drawing/2014/main" id="{1256CB63-A01F-4DFE-9E20-7D598F31CF10}"/>
                </a:ext>
              </a:extLst>
            </p:cNvPr>
            <p:cNvSpPr/>
            <p:nvPr userDrawn="1"/>
          </p:nvSpPr>
          <p:spPr>
            <a:xfrm>
              <a:off x="-3319415" y="3835398"/>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‘Edit data’</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94" name="Groep 93">
              <a:extLst>
                <a:ext uri="{FF2B5EF4-FFF2-40B4-BE49-F238E27FC236}">
                  <a16:creationId xmlns:a16="http://schemas.microsoft.com/office/drawing/2014/main" id="{068614ED-AB6F-4903-A884-584402D01404}"/>
                </a:ext>
              </a:extLst>
            </p:cNvPr>
            <p:cNvGrpSpPr/>
            <p:nvPr userDrawn="1"/>
          </p:nvGrpSpPr>
          <p:grpSpPr>
            <a:xfrm>
              <a:off x="-3314821" y="4275190"/>
              <a:ext cx="1495189" cy="563933"/>
              <a:chOff x="-3314821" y="3310415"/>
              <a:chExt cx="1495189" cy="563933"/>
            </a:xfrm>
          </p:grpSpPr>
          <p:sp>
            <p:nvSpPr>
              <p:cNvPr id="114" name="Rechthoek 113">
                <a:extLst>
                  <a:ext uri="{FF2B5EF4-FFF2-40B4-BE49-F238E27FC236}">
                    <a16:creationId xmlns:a16="http://schemas.microsoft.com/office/drawing/2014/main" id="{E7C7DAF6-4CE4-4861-814F-AE321E2D4DD3}"/>
                  </a:ext>
                </a:extLst>
              </p:cNvPr>
              <p:cNvSpPr/>
              <p:nvPr userDrawn="1"/>
            </p:nvSpPr>
            <p:spPr>
              <a:xfrm>
                <a:off x="-3314821" y="3310415"/>
                <a:ext cx="1403797"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15" name="Rechthoek 114">
                <a:extLst>
                  <a:ext uri="{FF2B5EF4-FFF2-40B4-BE49-F238E27FC236}">
                    <a16:creationId xmlns:a16="http://schemas.microsoft.com/office/drawing/2014/main" id="{484BA1E1-AEC1-4FFC-876E-92EBB91707A8}"/>
                  </a:ext>
                </a:extLst>
              </p:cNvPr>
              <p:cNvSpPr/>
              <p:nvPr userDrawn="1"/>
            </p:nvSpPr>
            <p:spPr>
              <a:xfrm>
                <a:off x="-3304719" y="3564140"/>
                <a:ext cx="13878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16" name="Tekstvak 115">
                <a:extLst>
                  <a:ext uri="{FF2B5EF4-FFF2-40B4-BE49-F238E27FC236}">
                    <a16:creationId xmlns:a16="http://schemas.microsoft.com/office/drawing/2014/main" id="{0A991648-DAB0-40B3-960E-CE1DD9D9D8FB}"/>
                  </a:ext>
                </a:extLst>
              </p:cNvPr>
              <p:cNvSpPr txBox="1"/>
              <p:nvPr userDrawn="1"/>
            </p:nvSpPr>
            <p:spPr>
              <a:xfrm>
                <a:off x="-3122115" y="3369117"/>
                <a:ext cx="1258624"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Change chart type</a:t>
                </a:r>
              </a:p>
            </p:txBody>
          </p:sp>
          <p:sp>
            <p:nvSpPr>
              <p:cNvPr id="117" name="Tekstvak 116">
                <a:extLst>
                  <a:ext uri="{FF2B5EF4-FFF2-40B4-BE49-F238E27FC236}">
                    <a16:creationId xmlns:a16="http://schemas.microsoft.com/office/drawing/2014/main" id="{6FFDCF87-C818-46B0-81D8-126E8F514D5C}"/>
                  </a:ext>
                </a:extLst>
              </p:cNvPr>
              <p:cNvSpPr txBox="1"/>
              <p:nvPr userDrawn="1"/>
            </p:nvSpPr>
            <p:spPr>
              <a:xfrm>
                <a:off x="-3115840" y="3624236"/>
                <a:ext cx="1296208"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Edit data</a:t>
                </a:r>
              </a:p>
            </p:txBody>
          </p:sp>
          <p:sp>
            <p:nvSpPr>
              <p:cNvPr id="118" name="Vrije vorm: vorm 117">
                <a:extLst>
                  <a:ext uri="{FF2B5EF4-FFF2-40B4-BE49-F238E27FC236}">
                    <a16:creationId xmlns:a16="http://schemas.microsoft.com/office/drawing/2014/main" id="{86442E75-B5CB-45C7-9E30-6363E9EB25CC}"/>
                  </a:ext>
                </a:extLst>
              </p:cNvPr>
              <p:cNvSpPr/>
              <p:nvPr userDrawn="1"/>
            </p:nvSpPr>
            <p:spPr>
              <a:xfrm>
                <a:off x="-1959834" y="3694348"/>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grpSp>
            <p:nvGrpSpPr>
              <p:cNvPr id="119" name="Groep 118">
                <a:extLst>
                  <a:ext uri="{FF2B5EF4-FFF2-40B4-BE49-F238E27FC236}">
                    <a16:creationId xmlns:a16="http://schemas.microsoft.com/office/drawing/2014/main" id="{167E82A0-66BD-4CE0-863A-E1EB5BA4758D}"/>
                  </a:ext>
                </a:extLst>
              </p:cNvPr>
              <p:cNvGrpSpPr/>
              <p:nvPr userDrawn="1"/>
            </p:nvGrpSpPr>
            <p:grpSpPr>
              <a:xfrm>
                <a:off x="-3261976" y="3361742"/>
                <a:ext cx="139861" cy="152244"/>
                <a:chOff x="12574450" y="6053892"/>
                <a:chExt cx="169232" cy="184215"/>
              </a:xfrm>
            </p:grpSpPr>
            <p:sp>
              <p:nvSpPr>
                <p:cNvPr id="139" name="Rechthoek 138">
                  <a:extLst>
                    <a:ext uri="{FF2B5EF4-FFF2-40B4-BE49-F238E27FC236}">
                      <a16:creationId xmlns:a16="http://schemas.microsoft.com/office/drawing/2014/main" id="{844E7AD5-B699-4BA4-BD8F-260CE9424AFC}"/>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solidFill>
                      <a:srgbClr val="211F26"/>
                    </a:solidFill>
                    <a:latin typeface="Calibri" panose="020F0502020204030204" pitchFamily="34" charset="0"/>
                    <a:cs typeface="Calibri" panose="020F0502020204030204" pitchFamily="34" charset="0"/>
                  </a:endParaRPr>
                </a:p>
              </p:txBody>
            </p:sp>
            <p:sp>
              <p:nvSpPr>
                <p:cNvPr id="140" name="Rechthoek 139">
                  <a:extLst>
                    <a:ext uri="{FF2B5EF4-FFF2-40B4-BE49-F238E27FC236}">
                      <a16:creationId xmlns:a16="http://schemas.microsoft.com/office/drawing/2014/main" id="{F7D35A53-7910-4140-A014-0A25BA1E04C0}"/>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solidFill>
                      <a:srgbClr val="211F26"/>
                    </a:solidFill>
                    <a:latin typeface="Calibri" panose="020F0502020204030204" pitchFamily="34" charset="0"/>
                    <a:cs typeface="Calibri" panose="020F0502020204030204" pitchFamily="34" charset="0"/>
                  </a:endParaRPr>
                </a:p>
              </p:txBody>
            </p:sp>
            <p:sp>
              <p:nvSpPr>
                <p:cNvPr id="141" name="Rechthoek 140">
                  <a:extLst>
                    <a:ext uri="{FF2B5EF4-FFF2-40B4-BE49-F238E27FC236}">
                      <a16:creationId xmlns:a16="http://schemas.microsoft.com/office/drawing/2014/main" id="{9410A015-7AA0-4C76-B424-B535FC4867E8}"/>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120" name="Groep 119">
                <a:extLst>
                  <a:ext uri="{FF2B5EF4-FFF2-40B4-BE49-F238E27FC236}">
                    <a16:creationId xmlns:a16="http://schemas.microsoft.com/office/drawing/2014/main" id="{CB549BFF-493C-4793-8B1A-053EBCB9A8B6}"/>
                  </a:ext>
                </a:extLst>
              </p:cNvPr>
              <p:cNvGrpSpPr/>
              <p:nvPr userDrawn="1"/>
            </p:nvGrpSpPr>
            <p:grpSpPr>
              <a:xfrm>
                <a:off x="-3261070" y="3635199"/>
                <a:ext cx="168905" cy="104490"/>
                <a:chOff x="-3261070" y="3620931"/>
                <a:chExt cx="193920" cy="119965"/>
              </a:xfrm>
            </p:grpSpPr>
            <p:sp>
              <p:nvSpPr>
                <p:cNvPr id="121" name="Rechthoek 120">
                  <a:extLst>
                    <a:ext uri="{FF2B5EF4-FFF2-40B4-BE49-F238E27FC236}">
                      <a16:creationId xmlns:a16="http://schemas.microsoft.com/office/drawing/2014/main" id="{712B706C-C510-42B1-8E54-A5CE9FDB8234}"/>
                    </a:ext>
                  </a:extLst>
                </p:cNvPr>
                <p:cNvSpPr/>
                <p:nvPr userDrawn="1"/>
              </p:nvSpPr>
              <p:spPr>
                <a:xfrm>
                  <a:off x="-3261070" y="3643881"/>
                  <a:ext cx="142985" cy="952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nvGrpSpPr>
                <p:cNvPr id="122" name="Groep 121">
                  <a:extLst>
                    <a:ext uri="{FF2B5EF4-FFF2-40B4-BE49-F238E27FC236}">
                      <a16:creationId xmlns:a16="http://schemas.microsoft.com/office/drawing/2014/main" id="{9548F30F-B070-4A3D-AF0A-EC896C1685AB}"/>
                    </a:ext>
                  </a:extLst>
                </p:cNvPr>
                <p:cNvGrpSpPr/>
                <p:nvPr userDrawn="1"/>
              </p:nvGrpSpPr>
              <p:grpSpPr>
                <a:xfrm>
                  <a:off x="-3261070" y="3622063"/>
                  <a:ext cx="141113" cy="117345"/>
                  <a:chOff x="1094874" y="-878306"/>
                  <a:chExt cx="867364" cy="613611"/>
                </a:xfrm>
              </p:grpSpPr>
              <p:cxnSp>
                <p:nvCxnSpPr>
                  <p:cNvPr id="132" name="Rechte verbindingslijn 131">
                    <a:extLst>
                      <a:ext uri="{FF2B5EF4-FFF2-40B4-BE49-F238E27FC236}">
                        <a16:creationId xmlns:a16="http://schemas.microsoft.com/office/drawing/2014/main" id="{E855AB1B-4B13-4F7C-8D6C-53FFBC5D0988}"/>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33" name="Rechte verbindingslijn 132">
                    <a:extLst>
                      <a:ext uri="{FF2B5EF4-FFF2-40B4-BE49-F238E27FC236}">
                        <a16:creationId xmlns:a16="http://schemas.microsoft.com/office/drawing/2014/main" id="{DA13EEC2-A121-4B06-8807-A6CF430426E4}"/>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134" name="Groep 133">
                    <a:extLst>
                      <a:ext uri="{FF2B5EF4-FFF2-40B4-BE49-F238E27FC236}">
                        <a16:creationId xmlns:a16="http://schemas.microsoft.com/office/drawing/2014/main" id="{DF58EDC7-30C1-44AE-9B2D-874D85E6EAE6}"/>
                      </a:ext>
                    </a:extLst>
                  </p:cNvPr>
                  <p:cNvGrpSpPr/>
                  <p:nvPr userDrawn="1"/>
                </p:nvGrpSpPr>
                <p:grpSpPr>
                  <a:xfrm>
                    <a:off x="1270535" y="-878306"/>
                    <a:ext cx="526983" cy="613611"/>
                    <a:chOff x="1270535" y="-745959"/>
                    <a:chExt cx="526983" cy="481264"/>
                  </a:xfrm>
                </p:grpSpPr>
                <p:cxnSp>
                  <p:nvCxnSpPr>
                    <p:cNvPr id="135" name="Rechte verbindingslijn 134">
                      <a:extLst>
                        <a:ext uri="{FF2B5EF4-FFF2-40B4-BE49-F238E27FC236}">
                          <a16:creationId xmlns:a16="http://schemas.microsoft.com/office/drawing/2014/main" id="{C14BF337-DE60-4790-A270-7290A7DA5AAF}"/>
                        </a:ext>
                      </a:extLst>
                    </p:cNvPr>
                    <p:cNvCxnSpPr>
                      <a:cxnSpLocks/>
                    </p:cNvCxnSpPr>
                    <p:nvPr userDrawn="1"/>
                  </p:nvCxnSpPr>
                  <p:spPr>
                    <a:xfrm>
                      <a:off x="1446196"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36" name="Rechte verbindingslijn 135">
                      <a:extLst>
                        <a:ext uri="{FF2B5EF4-FFF2-40B4-BE49-F238E27FC236}">
                          <a16:creationId xmlns:a16="http://schemas.microsoft.com/office/drawing/2014/main" id="{D005752E-1528-41AC-BECD-120BCB0FF9FA}"/>
                        </a:ext>
                      </a:extLst>
                    </p:cNvPr>
                    <p:cNvCxnSpPr>
                      <a:cxnSpLocks/>
                    </p:cNvCxnSpPr>
                    <p:nvPr userDrawn="1"/>
                  </p:nvCxnSpPr>
                  <p:spPr>
                    <a:xfrm>
                      <a:off x="1270535"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37" name="Rechte verbindingslijn 136">
                      <a:extLst>
                        <a:ext uri="{FF2B5EF4-FFF2-40B4-BE49-F238E27FC236}">
                          <a16:creationId xmlns:a16="http://schemas.microsoft.com/office/drawing/2014/main" id="{F03E0530-FB07-4423-BA23-82371DD4D5D2}"/>
                        </a:ext>
                      </a:extLst>
                    </p:cNvPr>
                    <p:cNvCxnSpPr>
                      <a:cxnSpLocks/>
                    </p:cNvCxnSpPr>
                    <p:nvPr userDrawn="1"/>
                  </p:nvCxnSpPr>
                  <p:spPr>
                    <a:xfrm>
                      <a:off x="1621857"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38" name="Rechte verbindingslijn 137">
                      <a:extLst>
                        <a:ext uri="{FF2B5EF4-FFF2-40B4-BE49-F238E27FC236}">
                          <a16:creationId xmlns:a16="http://schemas.microsoft.com/office/drawing/2014/main" id="{A6BF5B2D-F7C2-4DBE-B52F-B0E0936CF540}"/>
                        </a:ext>
                      </a:extLst>
                    </p:cNvPr>
                    <p:cNvCxnSpPr>
                      <a:cxnSpLocks/>
                    </p:cNvCxnSpPr>
                    <p:nvPr userDrawn="1"/>
                  </p:nvCxnSpPr>
                  <p:spPr>
                    <a:xfrm>
                      <a:off x="1797518"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123" name="Rechte verbindingslijn 122">
                  <a:extLst>
                    <a:ext uri="{FF2B5EF4-FFF2-40B4-BE49-F238E27FC236}">
                      <a16:creationId xmlns:a16="http://schemas.microsoft.com/office/drawing/2014/main" id="{C9DDC30E-537A-4717-9D08-E035DD59F14A}"/>
                    </a:ext>
                  </a:extLst>
                </p:cNvPr>
                <p:cNvCxnSpPr>
                  <a:cxnSpLocks/>
                </p:cNvCxnSpPr>
                <p:nvPr userDrawn="1"/>
              </p:nvCxnSpPr>
              <p:spPr>
                <a:xfrm flipH="1">
                  <a:off x="-3260471" y="3739408"/>
                  <a:ext cx="143329"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24" name="Rechte verbindingslijn 123">
                  <a:extLst>
                    <a:ext uri="{FF2B5EF4-FFF2-40B4-BE49-F238E27FC236}">
                      <a16:creationId xmlns:a16="http://schemas.microsoft.com/office/drawing/2014/main" id="{536EC9C2-C34C-4638-816B-356B9E2A85F5}"/>
                    </a:ext>
                  </a:extLst>
                </p:cNvPr>
                <p:cNvCxnSpPr>
                  <a:cxnSpLocks/>
                </p:cNvCxnSpPr>
                <p:nvPr userDrawn="1"/>
              </p:nvCxnSpPr>
              <p:spPr>
                <a:xfrm flipH="1">
                  <a:off x="-3261070" y="3713352"/>
                  <a:ext cx="142893" cy="0"/>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25" name="Rechte verbindingslijn 124">
                  <a:extLst>
                    <a:ext uri="{FF2B5EF4-FFF2-40B4-BE49-F238E27FC236}">
                      <a16:creationId xmlns:a16="http://schemas.microsoft.com/office/drawing/2014/main" id="{2693AC13-DD31-4714-B705-9854F65D5A06}"/>
                    </a:ext>
                  </a:extLst>
                </p:cNvPr>
                <p:cNvCxnSpPr>
                  <a:cxnSpLocks/>
                </p:cNvCxnSpPr>
                <p:nvPr userDrawn="1"/>
              </p:nvCxnSpPr>
              <p:spPr>
                <a:xfrm flipH="1">
                  <a:off x="-3261070" y="3689677"/>
                  <a:ext cx="142893" cy="0"/>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26" name="Rechte verbindingslijn 125">
                  <a:extLst>
                    <a:ext uri="{FF2B5EF4-FFF2-40B4-BE49-F238E27FC236}">
                      <a16:creationId xmlns:a16="http://schemas.microsoft.com/office/drawing/2014/main" id="{8A1AC148-FD2B-47B1-9094-B4D89ECD2DFA}"/>
                    </a:ext>
                  </a:extLst>
                </p:cNvPr>
                <p:cNvCxnSpPr>
                  <a:cxnSpLocks/>
                </p:cNvCxnSpPr>
                <p:nvPr userDrawn="1"/>
              </p:nvCxnSpPr>
              <p:spPr>
                <a:xfrm flipH="1">
                  <a:off x="-3261070" y="3663621"/>
                  <a:ext cx="142893" cy="0"/>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sp>
              <p:nvSpPr>
                <p:cNvPr id="127" name="Rechthoek 126">
                  <a:extLst>
                    <a:ext uri="{FF2B5EF4-FFF2-40B4-BE49-F238E27FC236}">
                      <a16:creationId xmlns:a16="http://schemas.microsoft.com/office/drawing/2014/main" id="{A992B2D5-499A-4E67-B77C-E87A03ADF8AC}"/>
                    </a:ext>
                  </a:extLst>
                </p:cNvPr>
                <p:cNvSpPr/>
                <p:nvPr userDrawn="1"/>
              </p:nvSpPr>
              <p:spPr>
                <a:xfrm>
                  <a:off x="-3261070" y="3620931"/>
                  <a:ext cx="142893" cy="24910"/>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nvGrpSpPr>
                <p:cNvPr id="128" name="Groep 127">
                  <a:extLst>
                    <a:ext uri="{FF2B5EF4-FFF2-40B4-BE49-F238E27FC236}">
                      <a16:creationId xmlns:a16="http://schemas.microsoft.com/office/drawing/2014/main" id="{771F97CA-FA36-4129-92C9-6FC5D49B93A5}"/>
                    </a:ext>
                  </a:extLst>
                </p:cNvPr>
                <p:cNvGrpSpPr/>
                <p:nvPr userDrawn="1"/>
              </p:nvGrpSpPr>
              <p:grpSpPr>
                <a:xfrm rot="2700000">
                  <a:off x="-3158000" y="3650045"/>
                  <a:ext cx="34350" cy="147351"/>
                  <a:chOff x="3148392" y="-836646"/>
                  <a:chExt cx="132124" cy="596095"/>
                </a:xfrm>
                <a:solidFill>
                  <a:srgbClr val="3399FF"/>
                </a:solidFill>
              </p:grpSpPr>
              <p:sp>
                <p:nvSpPr>
                  <p:cNvPr id="129" name="Rechthoek 128">
                    <a:extLst>
                      <a:ext uri="{FF2B5EF4-FFF2-40B4-BE49-F238E27FC236}">
                        <a16:creationId xmlns:a16="http://schemas.microsoft.com/office/drawing/2014/main" id="{4BF9EDD2-3676-4884-A8E9-53080C53C87A}"/>
                      </a:ext>
                    </a:extLst>
                  </p:cNvPr>
                  <p:cNvSpPr/>
                  <p:nvPr userDrawn="1"/>
                </p:nvSpPr>
                <p:spPr>
                  <a:xfrm>
                    <a:off x="3148632" y="-725510"/>
                    <a:ext cx="131884" cy="281356"/>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30" name="Rechthoek: afgeronde bovenhoeken 129">
                    <a:extLst>
                      <a:ext uri="{FF2B5EF4-FFF2-40B4-BE49-F238E27FC236}">
                        <a16:creationId xmlns:a16="http://schemas.microsoft.com/office/drawing/2014/main" id="{65199EB1-0D10-48F7-A6A0-56C2A2500770}"/>
                      </a:ext>
                    </a:extLst>
                  </p:cNvPr>
                  <p:cNvSpPr/>
                  <p:nvPr userDrawn="1"/>
                </p:nvSpPr>
                <p:spPr>
                  <a:xfrm>
                    <a:off x="3148556" y="-836646"/>
                    <a:ext cx="131882" cy="87614"/>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31" name="Gelijkbenige driehoek 130">
                    <a:extLst>
                      <a:ext uri="{FF2B5EF4-FFF2-40B4-BE49-F238E27FC236}">
                        <a16:creationId xmlns:a16="http://schemas.microsoft.com/office/drawing/2014/main" id="{D94BDFC4-C809-4A77-8E3D-982BEF79F696}"/>
                      </a:ext>
                    </a:extLst>
                  </p:cNvPr>
                  <p:cNvSpPr/>
                  <p:nvPr userDrawn="1"/>
                </p:nvSpPr>
                <p:spPr>
                  <a:xfrm rot="10800000">
                    <a:off x="3148392" y="-420304"/>
                    <a:ext cx="131887"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grpSp>
        <p:sp>
          <p:nvSpPr>
            <p:cNvPr id="95" name="Rechthoek 94">
              <a:extLst>
                <a:ext uri="{FF2B5EF4-FFF2-40B4-BE49-F238E27FC236}">
                  <a16:creationId xmlns:a16="http://schemas.microsoft.com/office/drawing/2014/main" id="{D74FBF1A-E7D3-419A-AE9C-980E0156BBF2}"/>
                </a:ext>
              </a:extLst>
            </p:cNvPr>
            <p:cNvSpPr/>
            <p:nvPr userDrawn="1"/>
          </p:nvSpPr>
          <p:spPr>
            <a:xfrm>
              <a:off x="-3786165" y="1"/>
              <a:ext cx="3593091" cy="318710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 Chart</a:t>
              </a:r>
            </a:p>
          </p:txBody>
        </p:sp>
        <p:sp>
          <p:nvSpPr>
            <p:cNvPr id="96" name="Ovaal 95">
              <a:extLst>
                <a:ext uri="{FF2B5EF4-FFF2-40B4-BE49-F238E27FC236}">
                  <a16:creationId xmlns:a16="http://schemas.microsoft.com/office/drawing/2014/main" id="{0A506350-2A03-40F5-BCAA-78FE10B42B84}"/>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97" name="Rechthoek 96">
              <a:extLst>
                <a:ext uri="{FF2B5EF4-FFF2-40B4-BE49-F238E27FC236}">
                  <a16:creationId xmlns:a16="http://schemas.microsoft.com/office/drawing/2014/main" id="{55FFF77F-D5C7-4C14-BD5E-A59E699BB0ED}"/>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98" name="Ovaal 97">
              <a:extLst>
                <a:ext uri="{FF2B5EF4-FFF2-40B4-BE49-F238E27FC236}">
                  <a16:creationId xmlns:a16="http://schemas.microsoft.com/office/drawing/2014/main" id="{A10E0CAA-3C60-4902-89E8-4635774579EE}"/>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99" name="Rechthoek 98">
              <a:extLst>
                <a:ext uri="{FF2B5EF4-FFF2-40B4-BE49-F238E27FC236}">
                  <a16:creationId xmlns:a16="http://schemas.microsoft.com/office/drawing/2014/main" id="{19744A0D-D184-4825-9D11-985CA5867420}"/>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100" name="Groep 99">
              <a:extLst>
                <a:ext uri="{FF2B5EF4-FFF2-40B4-BE49-F238E27FC236}">
                  <a16:creationId xmlns:a16="http://schemas.microsoft.com/office/drawing/2014/main" id="{2BC72005-296E-470B-A613-625CB6DD74AD}"/>
                </a:ext>
              </a:extLst>
            </p:cNvPr>
            <p:cNvGrpSpPr/>
            <p:nvPr userDrawn="1"/>
          </p:nvGrpSpPr>
          <p:grpSpPr>
            <a:xfrm>
              <a:off x="-3311319" y="2164285"/>
              <a:ext cx="825500" cy="209550"/>
              <a:chOff x="13504624" y="2482850"/>
              <a:chExt cx="825500" cy="209550"/>
            </a:xfrm>
          </p:grpSpPr>
          <p:sp>
            <p:nvSpPr>
              <p:cNvPr id="111" name="Rechthoek 110">
                <a:extLst>
                  <a:ext uri="{FF2B5EF4-FFF2-40B4-BE49-F238E27FC236}">
                    <a16:creationId xmlns:a16="http://schemas.microsoft.com/office/drawing/2014/main" id="{60D3F218-71DE-4A8D-8E62-5A634AF10925}"/>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288000" bIns="0" numCol="1" spcCol="0" rtlCol="0" fromWordArt="0" anchor="ctr" anchorCtr="0" forceAA="0" compatLnSpc="1">
                <a:prstTxWarp prst="textNoShape">
                  <a:avLst/>
                </a:prstTxWarp>
                <a:noAutofit/>
              </a:bodyPr>
              <a:lstStyle/>
              <a:p>
                <a:pPr lvl="0"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Insert</a:t>
                </a:r>
              </a:p>
            </p:txBody>
          </p:sp>
          <p:cxnSp>
            <p:nvCxnSpPr>
              <p:cNvPr id="112" name="Rechte verbindingslijn 111">
                <a:extLst>
                  <a:ext uri="{FF2B5EF4-FFF2-40B4-BE49-F238E27FC236}">
                    <a16:creationId xmlns:a16="http://schemas.microsoft.com/office/drawing/2014/main" id="{5F157060-0B19-4A44-8B98-DFC7FE913DCD}"/>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13" name="Gelijkbenige driehoek 112">
                <a:extLst>
                  <a:ext uri="{FF2B5EF4-FFF2-40B4-BE49-F238E27FC236}">
                    <a16:creationId xmlns:a16="http://schemas.microsoft.com/office/drawing/2014/main" id="{6744D58E-4210-4A05-B474-8CBCF9CCA6B7}"/>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grpSp>
          <p:nvGrpSpPr>
            <p:cNvPr id="101" name="Groep 100">
              <a:extLst>
                <a:ext uri="{FF2B5EF4-FFF2-40B4-BE49-F238E27FC236}">
                  <a16:creationId xmlns:a16="http://schemas.microsoft.com/office/drawing/2014/main" id="{E5BD19DA-790C-4A38-8F19-B4C67E870ABD}"/>
                </a:ext>
              </a:extLst>
            </p:cNvPr>
            <p:cNvGrpSpPr/>
            <p:nvPr userDrawn="1"/>
          </p:nvGrpSpPr>
          <p:grpSpPr>
            <a:xfrm>
              <a:off x="-3316599" y="1232480"/>
              <a:ext cx="289372" cy="314992"/>
              <a:chOff x="7322769" y="-310267"/>
              <a:chExt cx="289372" cy="314992"/>
            </a:xfrm>
          </p:grpSpPr>
          <p:sp>
            <p:nvSpPr>
              <p:cNvPr id="108" name="Rechthoek 107">
                <a:extLst>
                  <a:ext uri="{FF2B5EF4-FFF2-40B4-BE49-F238E27FC236}">
                    <a16:creationId xmlns:a16="http://schemas.microsoft.com/office/drawing/2014/main" id="{36154D4A-CD0A-4DCC-90BF-5C78F4AB2BC9}"/>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09" name="Rechthoek 108">
                <a:extLst>
                  <a:ext uri="{FF2B5EF4-FFF2-40B4-BE49-F238E27FC236}">
                    <a16:creationId xmlns:a16="http://schemas.microsoft.com/office/drawing/2014/main" id="{FBDD523C-6006-436C-AEB5-FF76AFA9CECF}"/>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10" name="Rechthoek 109">
                <a:extLst>
                  <a:ext uri="{FF2B5EF4-FFF2-40B4-BE49-F238E27FC236}">
                    <a16:creationId xmlns:a16="http://schemas.microsoft.com/office/drawing/2014/main" id="{2587242A-B3BA-419F-B770-53D0FC610719}"/>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sp>
          <p:nvSpPr>
            <p:cNvPr id="102" name="Ovaal 101">
              <a:extLst>
                <a:ext uri="{FF2B5EF4-FFF2-40B4-BE49-F238E27FC236}">
                  <a16:creationId xmlns:a16="http://schemas.microsoft.com/office/drawing/2014/main" id="{1921F7BF-A4D5-4861-960C-247918CFDA61}"/>
                </a:ext>
              </a:extLst>
            </p:cNvPr>
            <p:cNvSpPr/>
            <p:nvPr userDrawn="1"/>
          </p:nvSpPr>
          <p:spPr>
            <a:xfrm>
              <a:off x="-3603587" y="2555608"/>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03" name="Rechthoek 102">
              <a:extLst>
                <a:ext uri="{FF2B5EF4-FFF2-40B4-BE49-F238E27FC236}">
                  <a16:creationId xmlns:a16="http://schemas.microsoft.com/office/drawing/2014/main" id="{20534A6F-201F-4ED5-BAC4-35843CA04D3A}"/>
                </a:ext>
              </a:extLst>
            </p:cNvPr>
            <p:cNvSpPr/>
            <p:nvPr userDrawn="1"/>
          </p:nvSpPr>
          <p:spPr>
            <a:xfrm>
              <a:off x="-3319415" y="2555610"/>
              <a:ext cx="2944682" cy="46054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Change the format of the chart by clicking on various parts of the chart and using the various options 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‘Chart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t>
              </a:r>
            </a:p>
          </p:txBody>
        </p:sp>
        <p:sp>
          <p:nvSpPr>
            <p:cNvPr id="104" name="Rechthoek 103">
              <a:extLst>
                <a:ext uri="{FF2B5EF4-FFF2-40B4-BE49-F238E27FC236}">
                  <a16:creationId xmlns:a16="http://schemas.microsoft.com/office/drawing/2014/main" id="{37DADBD9-0683-40FA-9CFF-D8315E0D6B2D}"/>
                </a:ext>
              </a:extLst>
            </p:cNvPr>
            <p:cNvSpPr/>
            <p:nvPr userDrawn="1"/>
          </p:nvSpPr>
          <p:spPr>
            <a:xfrm>
              <a:off x="-3786437" y="5027258"/>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grpSp>
          <p:nvGrpSpPr>
            <p:cNvPr id="105" name="ICOON_info">
              <a:extLst>
                <a:ext uri="{FF2B5EF4-FFF2-40B4-BE49-F238E27FC236}">
                  <a16:creationId xmlns:a16="http://schemas.microsoft.com/office/drawing/2014/main" id="{ECD2EF9E-CAF6-4187-B596-578EBA11725E}"/>
                </a:ext>
              </a:extLst>
            </p:cNvPr>
            <p:cNvGrpSpPr/>
            <p:nvPr userDrawn="1"/>
          </p:nvGrpSpPr>
          <p:grpSpPr>
            <a:xfrm>
              <a:off x="-376736" y="4856209"/>
              <a:ext cx="283685" cy="283685"/>
              <a:chOff x="-376736" y="5583395"/>
              <a:chExt cx="283685" cy="283685"/>
            </a:xfrm>
          </p:grpSpPr>
          <p:sp>
            <p:nvSpPr>
              <p:cNvPr id="106" name="Ovaal 105">
                <a:extLst>
                  <a:ext uri="{FF2B5EF4-FFF2-40B4-BE49-F238E27FC236}">
                    <a16:creationId xmlns:a16="http://schemas.microsoft.com/office/drawing/2014/main" id="{FB339D8F-76F1-420E-926A-7E63B0AF4EA8}"/>
                  </a:ext>
                </a:extLst>
              </p:cNvPr>
              <p:cNvSpPr/>
              <p:nvPr userDrawn="1"/>
            </p:nvSpPr>
            <p:spPr>
              <a:xfrm>
                <a:off x="-356709" y="5602861"/>
                <a:ext cx="244751" cy="244751"/>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07" name="Graphic 163" descr="Informatie">
                <a:extLst>
                  <a:ext uri="{FF2B5EF4-FFF2-40B4-BE49-F238E27FC236}">
                    <a16:creationId xmlns:a16="http://schemas.microsoft.com/office/drawing/2014/main" id="{B573F02C-046E-4ABC-A1ED-44A3B0170E91}"/>
                  </a:ext>
                </a:extLst>
              </p:cNvPr>
              <p:cNvSpPr/>
              <p:nvPr userDrawn="1"/>
            </p:nvSpPr>
            <p:spPr>
              <a:xfrm>
                <a:off x="-376736" y="5583395"/>
                <a:ext cx="283685" cy="28368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
        <p:nvSpPr>
          <p:cNvPr id="9" name="Tijdelijke aanduiding voor tekst 4">
            <a:extLst>
              <a:ext uri="{FF2B5EF4-FFF2-40B4-BE49-F238E27FC236}">
                <a16:creationId xmlns:a16="http://schemas.microsoft.com/office/drawing/2014/main" id="{CD3EF067-275B-6201-5019-31B8AE32A519}"/>
              </a:ext>
            </a:extLst>
          </p:cNvPr>
          <p:cNvSpPr>
            <a:spLocks noGrp="1"/>
          </p:cNvSpPr>
          <p:nvPr>
            <p:ph type="body" sz="quarter" idx="14" hasCustomPrompt="1"/>
          </p:nvPr>
        </p:nvSpPr>
        <p:spPr>
          <a:xfrm>
            <a:off x="10800970" y="539560"/>
            <a:ext cx="852868" cy="424800"/>
          </a:xfrm>
          <a:prstGeom prst="rect">
            <a:avLst/>
          </a:prstGeom>
          <a:blipFill>
            <a:blip r:embed="rId2" cstate="screen">
              <a:extLst>
                <a:ext uri="{28A0092B-C50C-407E-A947-70E740481C1C}">
                  <a14:useLocalDpi xmlns:a14="http://schemas.microsoft.com/office/drawing/2010/main"/>
                </a:ext>
              </a:extLst>
            </a:blip>
            <a:stretch>
              <a:fillRect r="-86570"/>
            </a:stretch>
          </a:blipFill>
        </p:spPr>
        <p:txBody>
          <a:bodyPr/>
          <a:lstStyle>
            <a:lvl1pPr marL="0" indent="0">
              <a:buNone/>
              <a:defRPr/>
            </a:lvl1pPr>
          </a:lstStyle>
          <a:p>
            <a:pPr lvl="0"/>
            <a:r>
              <a:rPr lang="en-GB" noProof="0"/>
              <a:t> </a:t>
            </a:r>
          </a:p>
        </p:txBody>
      </p:sp>
    </p:spTree>
    <p:extLst>
      <p:ext uri="{BB962C8B-B14F-4D97-AF65-F5344CB8AC3E}">
        <p14:creationId xmlns:p14="http://schemas.microsoft.com/office/powerpoint/2010/main" val="1691861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1"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ppt_x"/>
                                          </p:val>
                                        </p:tav>
                                        <p:tav tm="100000">
                                          <p:val>
                                            <p:strVal val="#ppt_x"/>
                                          </p:val>
                                        </p:tav>
                                      </p:tavLst>
                                    </p:anim>
                                    <p:anim calcmode="lin" valueType="num">
                                      <p:cBhvr additive="base">
                                        <p:cTn id="13"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tmplLst>
          <p:tmpl>
            <p:tnLst>
              <p:par>
                <p:cTn presetID="2" presetClass="entr" presetSubtype="2"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1500" fill="hold"/>
                        <p:tgtEl>
                          <p:spTgt spid="7"/>
                        </p:tgtEl>
                        <p:attrNameLst>
                          <p:attrName>ppt_x</p:attrName>
                        </p:attrNameLst>
                      </p:cBhvr>
                      <p:tavLst>
                        <p:tav tm="0">
                          <p:val>
                            <p:strVal val="1+#ppt_w/2"/>
                          </p:val>
                        </p:tav>
                        <p:tav tm="100000">
                          <p:val>
                            <p:strVal val="#ppt_x"/>
                          </p:val>
                        </p:tav>
                      </p:tavLst>
                    </p:anim>
                    <p:anim calcmode="lin" valueType="num">
                      <p:cBhvr additive="base">
                        <p:cTn dur="1500" fill="hold"/>
                        <p:tgtEl>
                          <p:spTgt spid="7"/>
                        </p:tgtEl>
                        <p:attrNameLst>
                          <p:attrName>ppt_y</p:attrName>
                        </p:attrNameLst>
                      </p:cBhvr>
                      <p:tavLst>
                        <p:tav tm="0">
                          <p:val>
                            <p:strVal val="#ppt_y"/>
                          </p:val>
                        </p:tav>
                        <p:tav tm="100000">
                          <p:val>
                            <p:strVal val="#ppt_y"/>
                          </p:val>
                        </p:tav>
                      </p:tavLst>
                    </p:anim>
                  </p:childTnLst>
                </p:cTn>
              </p:par>
            </p:tnLst>
          </p:tmpl>
        </p:tmplLst>
      </p:bldP>
      <p:bldP spid="9" grpId="0" animBg="1">
        <p:tmplLst>
          <p:tmpl>
            <p:tnLst>
              <p:par>
                <p:cTn presetID="2" presetClass="entr" presetSubtype="1" decel="10000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1000" fill="hold"/>
                        <p:tgtEl>
                          <p:spTgt spid="9"/>
                        </p:tgtEl>
                        <p:attrNameLst>
                          <p:attrName>ppt_x</p:attrName>
                        </p:attrNameLst>
                      </p:cBhvr>
                      <p:tavLst>
                        <p:tav tm="0">
                          <p:val>
                            <p:strVal val="#ppt_x"/>
                          </p:val>
                        </p:tav>
                        <p:tav tm="100000">
                          <p:val>
                            <p:strVal val="#ppt_x"/>
                          </p:val>
                        </p:tav>
                      </p:tavLst>
                    </p:anim>
                    <p:anim calcmode="lin" valueType="num">
                      <p:cBhvr additive="base">
                        <p:cTn dur="1000" fill="hold"/>
                        <p:tgtEl>
                          <p:spTgt spid="9"/>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oudsopgave - 2 kolommen">
    <p:spTree>
      <p:nvGrpSpPr>
        <p:cNvPr id="1" name=""/>
        <p:cNvGrpSpPr/>
        <p:nvPr/>
      </p:nvGrpSpPr>
      <p:grpSpPr>
        <a:xfrm>
          <a:off x="0" y="0"/>
          <a:ext cx="0" cy="0"/>
          <a:chOff x="0" y="0"/>
          <a:chExt cx="0" cy="0"/>
        </a:xfrm>
      </p:grpSpPr>
      <p:grpSp>
        <p:nvGrpSpPr>
          <p:cNvPr id="6" name="Groep 5">
            <a:extLst>
              <a:ext uri="{FF2B5EF4-FFF2-40B4-BE49-F238E27FC236}">
                <a16:creationId xmlns:a16="http://schemas.microsoft.com/office/drawing/2014/main" id="{FDFE236B-1F92-88EA-73A0-C29CF4483DAB}"/>
              </a:ext>
            </a:extLst>
          </p:cNvPr>
          <p:cNvGrpSpPr/>
          <p:nvPr userDrawn="1"/>
        </p:nvGrpSpPr>
        <p:grpSpPr>
          <a:xfrm>
            <a:off x="9748178" y="4444873"/>
            <a:ext cx="2443822" cy="2413127"/>
            <a:chOff x="9748178" y="4444873"/>
            <a:chExt cx="2443822" cy="2413127"/>
          </a:xfrm>
        </p:grpSpPr>
        <p:sp>
          <p:nvSpPr>
            <p:cNvPr id="7" name="Vrije vorm: vorm 6">
              <a:extLst>
                <a:ext uri="{FF2B5EF4-FFF2-40B4-BE49-F238E27FC236}">
                  <a16:creationId xmlns:a16="http://schemas.microsoft.com/office/drawing/2014/main" id="{F0CB8FD7-750A-5DBF-F900-8D94E7BA5B00}"/>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B81B668E-8C92-0462-BCA5-EB2184E60D8A}"/>
                </a:ext>
              </a:extLst>
            </p:cNvPr>
            <p:cNvGrpSpPr/>
            <p:nvPr userDrawn="1"/>
          </p:nvGrpSpPr>
          <p:grpSpPr>
            <a:xfrm>
              <a:off x="10826917" y="5804662"/>
              <a:ext cx="867791" cy="744474"/>
              <a:chOff x="10826917" y="5804662"/>
              <a:chExt cx="867791" cy="744474"/>
            </a:xfrm>
            <a:solidFill>
              <a:schemeClr val="tx2"/>
            </a:solidFill>
          </p:grpSpPr>
          <p:sp>
            <p:nvSpPr>
              <p:cNvPr id="35" name="Vrije vorm: vorm 34">
                <a:extLst>
                  <a:ext uri="{FF2B5EF4-FFF2-40B4-BE49-F238E27FC236}">
                    <a16:creationId xmlns:a16="http://schemas.microsoft.com/office/drawing/2014/main" id="{076D2123-3EBD-85D2-3ADA-808DEBB8F74C}"/>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81615B69-C3B1-1E6F-9DD0-7C1DF7D652D0}"/>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A1815056-51A8-FA42-0718-8466F0C0125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DCDC9F98-FD3F-E327-6634-3526CBAD865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F6DB52C-E7CF-DFE1-F71E-8A8A5ACBD420}"/>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53DAAC4F-6EFB-4B2E-0D7C-46657F6CB06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1" name="Vrije vorm: vorm 40">
                <a:extLst>
                  <a:ext uri="{FF2B5EF4-FFF2-40B4-BE49-F238E27FC236}">
                    <a16:creationId xmlns:a16="http://schemas.microsoft.com/office/drawing/2014/main" id="{8864D66F-D8C0-A772-4BF6-BF7E3ACB30B2}"/>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42" name="Vrije vorm: vorm 41">
                <a:extLst>
                  <a:ext uri="{FF2B5EF4-FFF2-40B4-BE49-F238E27FC236}">
                    <a16:creationId xmlns:a16="http://schemas.microsoft.com/office/drawing/2014/main" id="{3C6BA2C9-3215-08CD-AA24-DA444F45CB98}"/>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43" name="Graphic 70">
                <a:extLst>
                  <a:ext uri="{FF2B5EF4-FFF2-40B4-BE49-F238E27FC236}">
                    <a16:creationId xmlns:a16="http://schemas.microsoft.com/office/drawing/2014/main" id="{11BD6B6E-B082-DBD9-5A69-68D329CE8CF0}"/>
                  </a:ext>
                </a:extLst>
              </p:cNvPr>
              <p:cNvGrpSpPr/>
              <p:nvPr/>
            </p:nvGrpSpPr>
            <p:grpSpPr>
              <a:xfrm>
                <a:off x="10997985" y="6431916"/>
                <a:ext cx="213868" cy="117220"/>
                <a:chOff x="11000993" y="6431915"/>
                <a:chExt cx="213868" cy="117220"/>
              </a:xfrm>
              <a:grpFill/>
            </p:grpSpPr>
            <p:sp>
              <p:nvSpPr>
                <p:cNvPr id="50" name="Vrije vorm: vorm 49">
                  <a:extLst>
                    <a:ext uri="{FF2B5EF4-FFF2-40B4-BE49-F238E27FC236}">
                      <a16:creationId xmlns:a16="http://schemas.microsoft.com/office/drawing/2014/main" id="{5D9541FF-2DB5-9E1D-9D83-E780A28466AA}"/>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51" name="Vrije vorm: vorm 50">
                  <a:extLst>
                    <a:ext uri="{FF2B5EF4-FFF2-40B4-BE49-F238E27FC236}">
                      <a16:creationId xmlns:a16="http://schemas.microsoft.com/office/drawing/2014/main" id="{C30ECC6F-6953-E8B0-835E-DD5601B0AF70}"/>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44" name="Vrije vorm: vorm 43">
                <a:extLst>
                  <a:ext uri="{FF2B5EF4-FFF2-40B4-BE49-F238E27FC236}">
                    <a16:creationId xmlns:a16="http://schemas.microsoft.com/office/drawing/2014/main" id="{530E388C-ACDC-FE67-AD0C-B39EC95B6B56}"/>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45" name="Vrije vorm: vorm 44">
                <a:extLst>
                  <a:ext uri="{FF2B5EF4-FFF2-40B4-BE49-F238E27FC236}">
                    <a16:creationId xmlns:a16="http://schemas.microsoft.com/office/drawing/2014/main" id="{A620DBFA-E748-85A8-991E-8D2289516B34}"/>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46" name="Vrije vorm: vorm 45">
                <a:extLst>
                  <a:ext uri="{FF2B5EF4-FFF2-40B4-BE49-F238E27FC236}">
                    <a16:creationId xmlns:a16="http://schemas.microsoft.com/office/drawing/2014/main" id="{70AEF082-8A4D-7C4E-94FB-3BB4D2FCF49D}"/>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47" name="Vrije vorm: vorm 46">
                <a:extLst>
                  <a:ext uri="{FF2B5EF4-FFF2-40B4-BE49-F238E27FC236}">
                    <a16:creationId xmlns:a16="http://schemas.microsoft.com/office/drawing/2014/main" id="{C349EAC0-6909-4162-3B75-3641FE79E71A}"/>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48" name="Vrije vorm: vorm 47">
                <a:extLst>
                  <a:ext uri="{FF2B5EF4-FFF2-40B4-BE49-F238E27FC236}">
                    <a16:creationId xmlns:a16="http://schemas.microsoft.com/office/drawing/2014/main" id="{63B8D06A-1048-2059-E1FC-4B7C8272FD03}"/>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49" name="Vrije vorm: vorm 48">
                <a:extLst>
                  <a:ext uri="{FF2B5EF4-FFF2-40B4-BE49-F238E27FC236}">
                    <a16:creationId xmlns:a16="http://schemas.microsoft.com/office/drawing/2014/main" id="{60D3692D-B609-78BC-B3E1-EA1A7C4D4AE7}"/>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DD56E1B8-C7EC-64EA-A998-267F04E0AA03}"/>
                </a:ext>
              </a:extLst>
            </p:cNvPr>
            <p:cNvGrpSpPr/>
            <p:nvPr userDrawn="1"/>
          </p:nvGrpSpPr>
          <p:grpSpPr>
            <a:xfrm>
              <a:off x="10372317" y="4809950"/>
              <a:ext cx="1819683" cy="1344506"/>
              <a:chOff x="10372317" y="4809950"/>
              <a:chExt cx="1819683" cy="1344506"/>
            </a:xfrm>
          </p:grpSpPr>
          <p:sp>
            <p:nvSpPr>
              <p:cNvPr id="10" name="Vrije vorm: vorm 9">
                <a:extLst>
                  <a:ext uri="{FF2B5EF4-FFF2-40B4-BE49-F238E27FC236}">
                    <a16:creationId xmlns:a16="http://schemas.microsoft.com/office/drawing/2014/main" id="{AC3FB9A7-F869-609E-F3B6-14EB53675912}"/>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1" name="Vrije vorm: vorm 10">
                <a:extLst>
                  <a:ext uri="{FF2B5EF4-FFF2-40B4-BE49-F238E27FC236}">
                    <a16:creationId xmlns:a16="http://schemas.microsoft.com/office/drawing/2014/main" id="{2E1D8AE1-D8B5-03C5-3D65-C2649CE7FA18}"/>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2" name="Vrije vorm: vorm 11">
                <a:extLst>
                  <a:ext uri="{FF2B5EF4-FFF2-40B4-BE49-F238E27FC236}">
                    <a16:creationId xmlns:a16="http://schemas.microsoft.com/office/drawing/2014/main" id="{FD0E39B7-7F0E-6020-1852-0801756F969D}"/>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3" name="Vrije vorm: vorm 12">
                <a:extLst>
                  <a:ext uri="{FF2B5EF4-FFF2-40B4-BE49-F238E27FC236}">
                    <a16:creationId xmlns:a16="http://schemas.microsoft.com/office/drawing/2014/main" id="{C63EFD41-9C3A-75CE-DDF4-6BC5DC811DD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4" name="Vrije vorm: vorm 13">
                <a:extLst>
                  <a:ext uri="{FF2B5EF4-FFF2-40B4-BE49-F238E27FC236}">
                    <a16:creationId xmlns:a16="http://schemas.microsoft.com/office/drawing/2014/main" id="{4BD8DE24-A19F-5557-3D52-2ABCEAAAC54D}"/>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5" name="Vrije vorm: vorm 14">
                <a:extLst>
                  <a:ext uri="{FF2B5EF4-FFF2-40B4-BE49-F238E27FC236}">
                    <a16:creationId xmlns:a16="http://schemas.microsoft.com/office/drawing/2014/main" id="{F1281CF5-BB21-9F1E-A6E6-EB35D938A5C2}"/>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6" name="Vrije vorm: vorm 15">
                <a:extLst>
                  <a:ext uri="{FF2B5EF4-FFF2-40B4-BE49-F238E27FC236}">
                    <a16:creationId xmlns:a16="http://schemas.microsoft.com/office/drawing/2014/main" id="{B89C769C-7838-049A-6A2A-D6DF5B469A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7" name="Vrije vorm: vorm 16">
                <a:extLst>
                  <a:ext uri="{FF2B5EF4-FFF2-40B4-BE49-F238E27FC236}">
                    <a16:creationId xmlns:a16="http://schemas.microsoft.com/office/drawing/2014/main" id="{C6E938FC-B11A-FBBD-9D6D-6D47799BE83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8" name="Vrije vorm: vorm 17">
                <a:extLst>
                  <a:ext uri="{FF2B5EF4-FFF2-40B4-BE49-F238E27FC236}">
                    <a16:creationId xmlns:a16="http://schemas.microsoft.com/office/drawing/2014/main" id="{209E3829-B00B-E752-B80C-FD1FCB4E6E8A}"/>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 name="Vrije vorm: vorm 18">
                <a:extLst>
                  <a:ext uri="{FF2B5EF4-FFF2-40B4-BE49-F238E27FC236}">
                    <a16:creationId xmlns:a16="http://schemas.microsoft.com/office/drawing/2014/main" id="{D34E28E1-9170-8459-BED7-E77CC4D3CF56}"/>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20" name="Vrije vorm: vorm 19">
                <a:extLst>
                  <a:ext uri="{FF2B5EF4-FFF2-40B4-BE49-F238E27FC236}">
                    <a16:creationId xmlns:a16="http://schemas.microsoft.com/office/drawing/2014/main" id="{CED0889E-CDB7-2BE4-4E80-828FEF5B4060}"/>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21" name="Vrije vorm: vorm 20">
                <a:extLst>
                  <a:ext uri="{FF2B5EF4-FFF2-40B4-BE49-F238E27FC236}">
                    <a16:creationId xmlns:a16="http://schemas.microsoft.com/office/drawing/2014/main" id="{D6FBACBC-F530-7FFC-259C-F5A4B2BAF5B1}"/>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7BFF1BD9-6308-2D4B-D594-9B27642C3E2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A3DEFB6E-F556-E23D-195A-381D689B5E9C}"/>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8B1A21F1-54F8-B620-9A46-D736FC10C42C}"/>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F13DC43E-E99A-6C3B-550D-B1182E65475A}"/>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3091E1F7-CFB8-D861-6308-B24D490F04E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64556A42-7A9E-311C-131C-2224AC195413}"/>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3D3F7E93-6D1E-69C8-E444-EF89C79EDE28}"/>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8945C2FF-4AEE-C5FA-56AE-3D3C55CC3E5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C828B6A1-12A4-7623-1E7C-D2CDDCDED34E}"/>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E4214EC4-12CB-BE02-5FE2-1021D9FF76B1}"/>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A8E6A2D-AD10-2BD2-6E42-51CD167FB493}"/>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AD2C444E-35CA-0606-0701-8D08879DAC4D}"/>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7EA49664-84C4-7984-C722-ECC6E552AE0F}"/>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sp>
        <p:nvSpPr>
          <p:cNvPr id="4" name="Tijdelijke aanduiding voor tekst 178">
            <a:extLst>
              <a:ext uri="{FF2B5EF4-FFF2-40B4-BE49-F238E27FC236}">
                <a16:creationId xmlns:a16="http://schemas.microsoft.com/office/drawing/2014/main" id="{B92BE25E-4B72-39DF-42ED-E05CACBE0F40}"/>
              </a:ext>
            </a:extLst>
          </p:cNvPr>
          <p:cNvSpPr>
            <a:spLocks noGrp="1"/>
          </p:cNvSpPr>
          <p:nvPr>
            <p:ph type="body" sz="quarter" idx="15"/>
          </p:nvPr>
        </p:nvSpPr>
        <p:spPr>
          <a:xfrm>
            <a:off x="442913"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178">
            <a:extLst>
              <a:ext uri="{FF2B5EF4-FFF2-40B4-BE49-F238E27FC236}">
                <a16:creationId xmlns:a16="http://schemas.microsoft.com/office/drawing/2014/main" id="{3FE2C572-2D51-D9F8-18A3-76920FAA247C}"/>
              </a:ext>
            </a:extLst>
          </p:cNvPr>
          <p:cNvSpPr>
            <a:spLocks noGrp="1"/>
          </p:cNvSpPr>
          <p:nvPr>
            <p:ph type="body" sz="quarter" idx="16"/>
          </p:nvPr>
        </p:nvSpPr>
        <p:spPr>
          <a:xfrm>
            <a:off x="6456000"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5809590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E87737-6F2F-40AC-A4E1-6FB8E363D4EA}"/>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
        <p:nvSpPr>
          <p:cNvPr id="4" name="Tijdelijke aanduiding voor dianummer 3">
            <a:extLst>
              <a:ext uri="{FF2B5EF4-FFF2-40B4-BE49-F238E27FC236}">
                <a16:creationId xmlns:a16="http://schemas.microsoft.com/office/drawing/2014/main" id="{87BC6EAC-39B0-483C-9A32-E0DB8A762F11}"/>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smtClean="0"/>
              <a:pPr/>
              <a:t>‹#›</a:t>
            </a:fld>
            <a:endParaRPr lang="en-GB"/>
          </a:p>
        </p:txBody>
      </p:sp>
      <p:sp>
        <p:nvSpPr>
          <p:cNvPr id="5" name="Grafiek">
            <a:extLst>
              <a:ext uri="{FF2B5EF4-FFF2-40B4-BE49-F238E27FC236}">
                <a16:creationId xmlns:a16="http://schemas.microsoft.com/office/drawing/2014/main" id="{228A4F21-B1C5-4959-BF80-D3AC0614C640}"/>
              </a:ext>
            </a:extLst>
          </p:cNvPr>
          <p:cNvSpPr>
            <a:spLocks noGrp="1"/>
          </p:cNvSpPr>
          <p:nvPr>
            <p:ph type="chart" sz="quarter" idx="15" hasCustomPrompt="1"/>
          </p:nvPr>
        </p:nvSpPr>
        <p:spPr>
          <a:xfrm>
            <a:off x="540000" y="1467101"/>
            <a:ext cx="11132501" cy="4600198"/>
          </a:xfrm>
          <a:prstGeom prst="rect">
            <a:avLst/>
          </a:prstGeom>
          <a:noFill/>
        </p:spPr>
        <p:txBody>
          <a:bodyPr vert="horz" lIns="0" tIns="1404000" rIns="0" bIns="0" rtlCol="0">
            <a:noAutofit/>
          </a:bodyPr>
          <a:lstStyle>
            <a:lvl1pPr>
              <a:lnSpc>
                <a:spcPct val="100000"/>
              </a:lnSpc>
              <a:spcBef>
                <a:spcPts val="0"/>
              </a:spcBef>
              <a:defRPr lang="nl-NL" sz="1200" baseline="0" dirty="0">
                <a:solidFill>
                  <a:schemeClr val="bg1">
                    <a:lumMod val="50000"/>
                  </a:schemeClr>
                </a:solidFill>
              </a:defRPr>
            </a:lvl1pPr>
          </a:lstStyle>
          <a:p>
            <a:pPr marL="0" lvl="0" indent="0" algn="ctr">
              <a:buNone/>
            </a:pPr>
            <a:r>
              <a:rPr lang="en-GB" noProof="0"/>
              <a:t>Click on the icon below</a:t>
            </a:r>
            <a:br>
              <a:rPr lang="en-GB" noProof="0"/>
            </a:br>
            <a:r>
              <a:rPr lang="en-GB" noProof="0"/>
              <a:t>to insert a chart</a:t>
            </a:r>
          </a:p>
        </p:txBody>
      </p:sp>
      <p:sp>
        <p:nvSpPr>
          <p:cNvPr id="6" name="Tekstvak 5">
            <a:extLst>
              <a:ext uri="{FF2B5EF4-FFF2-40B4-BE49-F238E27FC236}">
                <a16:creationId xmlns:a16="http://schemas.microsoft.com/office/drawing/2014/main" id="{8FA58141-9C9C-4E08-BDDF-6F4ED5F802F5}"/>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Chart</a:t>
            </a:r>
          </a:p>
        </p:txBody>
      </p:sp>
      <p:grpSp>
        <p:nvGrpSpPr>
          <p:cNvPr id="20" name="INSTRUCTION">
            <a:extLst>
              <a:ext uri="{FF2B5EF4-FFF2-40B4-BE49-F238E27FC236}">
                <a16:creationId xmlns:a16="http://schemas.microsoft.com/office/drawing/2014/main" id="{38F834DA-82B2-4D2F-85F7-E495655E674A}"/>
              </a:ext>
            </a:extLst>
          </p:cNvPr>
          <p:cNvGrpSpPr/>
          <p:nvPr userDrawn="1"/>
        </p:nvGrpSpPr>
        <p:grpSpPr>
          <a:xfrm>
            <a:off x="12776180" y="1"/>
            <a:ext cx="3693386" cy="5855257"/>
            <a:chOff x="-3786437" y="1"/>
            <a:chExt cx="3693386" cy="5855257"/>
          </a:xfrm>
        </p:grpSpPr>
        <p:sp>
          <p:nvSpPr>
            <p:cNvPr id="21" name="Rechthoek 20">
              <a:extLst>
                <a:ext uri="{FF2B5EF4-FFF2-40B4-BE49-F238E27FC236}">
                  <a16:creationId xmlns:a16="http://schemas.microsoft.com/office/drawing/2014/main" id="{31B80A41-A2A0-4972-AB54-CA49AB95E9EC}"/>
                </a:ext>
              </a:extLst>
            </p:cNvPr>
            <p:cNvSpPr/>
            <p:nvPr userDrawn="1"/>
          </p:nvSpPr>
          <p:spPr>
            <a:xfrm>
              <a:off x="-3786165" y="3370798"/>
              <a:ext cx="3593091" cy="176075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Edit chart data</a:t>
              </a:r>
            </a:p>
          </p:txBody>
        </p:sp>
        <p:sp>
          <p:nvSpPr>
            <p:cNvPr id="22" name="Ovaal 21">
              <a:extLst>
                <a:ext uri="{FF2B5EF4-FFF2-40B4-BE49-F238E27FC236}">
                  <a16:creationId xmlns:a16="http://schemas.microsoft.com/office/drawing/2014/main" id="{DBC141C9-780A-46F6-BEA9-9E3A634306B5}"/>
                </a:ext>
              </a:extLst>
            </p:cNvPr>
            <p:cNvSpPr/>
            <p:nvPr userDrawn="1"/>
          </p:nvSpPr>
          <p:spPr>
            <a:xfrm>
              <a:off x="-3603587" y="3835397"/>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23" name="Rechthoek 22">
              <a:extLst>
                <a:ext uri="{FF2B5EF4-FFF2-40B4-BE49-F238E27FC236}">
                  <a16:creationId xmlns:a16="http://schemas.microsoft.com/office/drawing/2014/main" id="{D9A84CC2-5E69-4A3E-9924-5983AB01F46D}"/>
                </a:ext>
              </a:extLst>
            </p:cNvPr>
            <p:cNvSpPr/>
            <p:nvPr userDrawn="1"/>
          </p:nvSpPr>
          <p:spPr>
            <a:xfrm>
              <a:off x="-3319415" y="3835398"/>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‘Edit data’</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24" name="Groep 23">
              <a:extLst>
                <a:ext uri="{FF2B5EF4-FFF2-40B4-BE49-F238E27FC236}">
                  <a16:creationId xmlns:a16="http://schemas.microsoft.com/office/drawing/2014/main" id="{7CEDB4BD-2006-4E52-99D2-BDD55A1BA8F9}"/>
                </a:ext>
              </a:extLst>
            </p:cNvPr>
            <p:cNvGrpSpPr/>
            <p:nvPr userDrawn="1"/>
          </p:nvGrpSpPr>
          <p:grpSpPr>
            <a:xfrm>
              <a:off x="-3314821" y="4275190"/>
              <a:ext cx="1495189" cy="563933"/>
              <a:chOff x="-3314821" y="3310415"/>
              <a:chExt cx="1495189" cy="563933"/>
            </a:xfrm>
          </p:grpSpPr>
          <p:sp>
            <p:nvSpPr>
              <p:cNvPr id="44" name="Rechthoek 43">
                <a:extLst>
                  <a:ext uri="{FF2B5EF4-FFF2-40B4-BE49-F238E27FC236}">
                    <a16:creationId xmlns:a16="http://schemas.microsoft.com/office/drawing/2014/main" id="{C0289018-8010-4292-97A6-95192FC68013}"/>
                  </a:ext>
                </a:extLst>
              </p:cNvPr>
              <p:cNvSpPr/>
              <p:nvPr userDrawn="1"/>
            </p:nvSpPr>
            <p:spPr>
              <a:xfrm>
                <a:off x="-3314821" y="3310415"/>
                <a:ext cx="1403797"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45" name="Rechthoek 44">
                <a:extLst>
                  <a:ext uri="{FF2B5EF4-FFF2-40B4-BE49-F238E27FC236}">
                    <a16:creationId xmlns:a16="http://schemas.microsoft.com/office/drawing/2014/main" id="{CEB774E6-FAA2-4A5C-9D3D-BC505C2ACFE4}"/>
                  </a:ext>
                </a:extLst>
              </p:cNvPr>
              <p:cNvSpPr/>
              <p:nvPr userDrawn="1"/>
            </p:nvSpPr>
            <p:spPr>
              <a:xfrm>
                <a:off x="-3304719" y="3564140"/>
                <a:ext cx="13878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46" name="Tekstvak 45">
                <a:extLst>
                  <a:ext uri="{FF2B5EF4-FFF2-40B4-BE49-F238E27FC236}">
                    <a16:creationId xmlns:a16="http://schemas.microsoft.com/office/drawing/2014/main" id="{0D0F2220-D813-42B7-AF0D-47F02ED97CA0}"/>
                  </a:ext>
                </a:extLst>
              </p:cNvPr>
              <p:cNvSpPr txBox="1"/>
              <p:nvPr userDrawn="1"/>
            </p:nvSpPr>
            <p:spPr>
              <a:xfrm>
                <a:off x="-3122115" y="3369117"/>
                <a:ext cx="1258624"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Change chart type</a:t>
                </a:r>
              </a:p>
            </p:txBody>
          </p:sp>
          <p:sp>
            <p:nvSpPr>
              <p:cNvPr id="47" name="Tekstvak 46">
                <a:extLst>
                  <a:ext uri="{FF2B5EF4-FFF2-40B4-BE49-F238E27FC236}">
                    <a16:creationId xmlns:a16="http://schemas.microsoft.com/office/drawing/2014/main" id="{5E48757D-D9E4-4F0E-8807-CF6400A5B247}"/>
                  </a:ext>
                </a:extLst>
              </p:cNvPr>
              <p:cNvSpPr txBox="1"/>
              <p:nvPr userDrawn="1"/>
            </p:nvSpPr>
            <p:spPr>
              <a:xfrm>
                <a:off x="-3115840" y="3624236"/>
                <a:ext cx="1296208"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Edit data</a:t>
                </a:r>
              </a:p>
            </p:txBody>
          </p:sp>
          <p:sp>
            <p:nvSpPr>
              <p:cNvPr id="48" name="Vrije vorm: vorm 47">
                <a:extLst>
                  <a:ext uri="{FF2B5EF4-FFF2-40B4-BE49-F238E27FC236}">
                    <a16:creationId xmlns:a16="http://schemas.microsoft.com/office/drawing/2014/main" id="{19465CB4-060D-41D9-BC13-1AC39540925F}"/>
                  </a:ext>
                </a:extLst>
              </p:cNvPr>
              <p:cNvSpPr/>
              <p:nvPr userDrawn="1"/>
            </p:nvSpPr>
            <p:spPr>
              <a:xfrm>
                <a:off x="-1959834" y="3694348"/>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grpSp>
            <p:nvGrpSpPr>
              <p:cNvPr id="49" name="Groep 48">
                <a:extLst>
                  <a:ext uri="{FF2B5EF4-FFF2-40B4-BE49-F238E27FC236}">
                    <a16:creationId xmlns:a16="http://schemas.microsoft.com/office/drawing/2014/main" id="{4B088EFA-BE41-4359-81CF-B6334550F5DD}"/>
                  </a:ext>
                </a:extLst>
              </p:cNvPr>
              <p:cNvGrpSpPr/>
              <p:nvPr userDrawn="1"/>
            </p:nvGrpSpPr>
            <p:grpSpPr>
              <a:xfrm>
                <a:off x="-3261976" y="3361742"/>
                <a:ext cx="139861" cy="152244"/>
                <a:chOff x="12574450" y="6053892"/>
                <a:chExt cx="169232" cy="184215"/>
              </a:xfrm>
            </p:grpSpPr>
            <p:sp>
              <p:nvSpPr>
                <p:cNvPr id="69" name="Rechthoek 68">
                  <a:extLst>
                    <a:ext uri="{FF2B5EF4-FFF2-40B4-BE49-F238E27FC236}">
                      <a16:creationId xmlns:a16="http://schemas.microsoft.com/office/drawing/2014/main" id="{E82C7A88-16F0-4778-8053-05BDB1AEB468}"/>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solidFill>
                      <a:srgbClr val="211F26"/>
                    </a:solidFill>
                    <a:latin typeface="Calibri" panose="020F0502020204030204" pitchFamily="34" charset="0"/>
                    <a:cs typeface="Calibri" panose="020F0502020204030204" pitchFamily="34" charset="0"/>
                  </a:endParaRPr>
                </a:p>
              </p:txBody>
            </p:sp>
            <p:sp>
              <p:nvSpPr>
                <p:cNvPr id="70" name="Rechthoek 69">
                  <a:extLst>
                    <a:ext uri="{FF2B5EF4-FFF2-40B4-BE49-F238E27FC236}">
                      <a16:creationId xmlns:a16="http://schemas.microsoft.com/office/drawing/2014/main" id="{6F2DBCA7-2917-434D-BC73-0AC5C2B48DC2}"/>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solidFill>
                      <a:srgbClr val="211F26"/>
                    </a:solidFill>
                    <a:latin typeface="Calibri" panose="020F0502020204030204" pitchFamily="34" charset="0"/>
                    <a:cs typeface="Calibri" panose="020F0502020204030204" pitchFamily="34" charset="0"/>
                  </a:endParaRPr>
                </a:p>
              </p:txBody>
            </p:sp>
            <p:sp>
              <p:nvSpPr>
                <p:cNvPr id="71" name="Rechthoek 70">
                  <a:extLst>
                    <a:ext uri="{FF2B5EF4-FFF2-40B4-BE49-F238E27FC236}">
                      <a16:creationId xmlns:a16="http://schemas.microsoft.com/office/drawing/2014/main" id="{10E7112C-810A-4BB8-8936-093E2DBA489B}"/>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50" name="Groep 49">
                <a:extLst>
                  <a:ext uri="{FF2B5EF4-FFF2-40B4-BE49-F238E27FC236}">
                    <a16:creationId xmlns:a16="http://schemas.microsoft.com/office/drawing/2014/main" id="{FC2B4A1C-E53F-43BC-9D43-6F63709FD7A7}"/>
                  </a:ext>
                </a:extLst>
              </p:cNvPr>
              <p:cNvGrpSpPr/>
              <p:nvPr userDrawn="1"/>
            </p:nvGrpSpPr>
            <p:grpSpPr>
              <a:xfrm>
                <a:off x="-3261070" y="3635199"/>
                <a:ext cx="168905" cy="104490"/>
                <a:chOff x="-3261070" y="3620931"/>
                <a:chExt cx="193920" cy="119965"/>
              </a:xfrm>
            </p:grpSpPr>
            <p:sp>
              <p:nvSpPr>
                <p:cNvPr id="51" name="Rechthoek 50">
                  <a:extLst>
                    <a:ext uri="{FF2B5EF4-FFF2-40B4-BE49-F238E27FC236}">
                      <a16:creationId xmlns:a16="http://schemas.microsoft.com/office/drawing/2014/main" id="{13D1F9F8-57B4-4EEA-ACE4-AE9B686F4CDE}"/>
                    </a:ext>
                  </a:extLst>
                </p:cNvPr>
                <p:cNvSpPr/>
                <p:nvPr userDrawn="1"/>
              </p:nvSpPr>
              <p:spPr>
                <a:xfrm>
                  <a:off x="-3261070" y="3643881"/>
                  <a:ext cx="142985" cy="952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nvGrpSpPr>
                <p:cNvPr id="52" name="Groep 51">
                  <a:extLst>
                    <a:ext uri="{FF2B5EF4-FFF2-40B4-BE49-F238E27FC236}">
                      <a16:creationId xmlns:a16="http://schemas.microsoft.com/office/drawing/2014/main" id="{7752FD5B-56C7-4973-AD7C-5AEA404C6D0E}"/>
                    </a:ext>
                  </a:extLst>
                </p:cNvPr>
                <p:cNvGrpSpPr/>
                <p:nvPr userDrawn="1"/>
              </p:nvGrpSpPr>
              <p:grpSpPr>
                <a:xfrm>
                  <a:off x="-3261070" y="3622063"/>
                  <a:ext cx="141113" cy="117345"/>
                  <a:chOff x="1094874" y="-878306"/>
                  <a:chExt cx="867364" cy="613611"/>
                </a:xfrm>
              </p:grpSpPr>
              <p:cxnSp>
                <p:nvCxnSpPr>
                  <p:cNvPr id="62" name="Rechte verbindingslijn 61">
                    <a:extLst>
                      <a:ext uri="{FF2B5EF4-FFF2-40B4-BE49-F238E27FC236}">
                        <a16:creationId xmlns:a16="http://schemas.microsoft.com/office/drawing/2014/main" id="{74A6610A-85A4-4802-BE23-F43443203A6A}"/>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63" name="Rechte verbindingslijn 62">
                    <a:extLst>
                      <a:ext uri="{FF2B5EF4-FFF2-40B4-BE49-F238E27FC236}">
                        <a16:creationId xmlns:a16="http://schemas.microsoft.com/office/drawing/2014/main" id="{420BA6FA-20B6-4D2B-8938-FA22CD4D4EAE}"/>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64" name="Groep 63">
                    <a:extLst>
                      <a:ext uri="{FF2B5EF4-FFF2-40B4-BE49-F238E27FC236}">
                        <a16:creationId xmlns:a16="http://schemas.microsoft.com/office/drawing/2014/main" id="{0EC7AF6D-E1C3-4C17-AE24-0453B6C37D55}"/>
                      </a:ext>
                    </a:extLst>
                  </p:cNvPr>
                  <p:cNvGrpSpPr/>
                  <p:nvPr userDrawn="1"/>
                </p:nvGrpSpPr>
                <p:grpSpPr>
                  <a:xfrm>
                    <a:off x="1270535" y="-878306"/>
                    <a:ext cx="526983" cy="613611"/>
                    <a:chOff x="1270535" y="-745959"/>
                    <a:chExt cx="526983" cy="481264"/>
                  </a:xfrm>
                </p:grpSpPr>
                <p:cxnSp>
                  <p:nvCxnSpPr>
                    <p:cNvPr id="65" name="Rechte verbindingslijn 64">
                      <a:extLst>
                        <a:ext uri="{FF2B5EF4-FFF2-40B4-BE49-F238E27FC236}">
                          <a16:creationId xmlns:a16="http://schemas.microsoft.com/office/drawing/2014/main" id="{CCA82B4F-EF61-4C65-93B4-A7B12758BA15}"/>
                        </a:ext>
                      </a:extLst>
                    </p:cNvPr>
                    <p:cNvCxnSpPr>
                      <a:cxnSpLocks/>
                    </p:cNvCxnSpPr>
                    <p:nvPr userDrawn="1"/>
                  </p:nvCxnSpPr>
                  <p:spPr>
                    <a:xfrm>
                      <a:off x="1446196"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66" name="Rechte verbindingslijn 65">
                      <a:extLst>
                        <a:ext uri="{FF2B5EF4-FFF2-40B4-BE49-F238E27FC236}">
                          <a16:creationId xmlns:a16="http://schemas.microsoft.com/office/drawing/2014/main" id="{37AC1913-BE0A-4B96-964D-6113AC7F5DE7}"/>
                        </a:ext>
                      </a:extLst>
                    </p:cNvPr>
                    <p:cNvCxnSpPr>
                      <a:cxnSpLocks/>
                    </p:cNvCxnSpPr>
                    <p:nvPr userDrawn="1"/>
                  </p:nvCxnSpPr>
                  <p:spPr>
                    <a:xfrm>
                      <a:off x="1270535"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67" name="Rechte verbindingslijn 66">
                      <a:extLst>
                        <a:ext uri="{FF2B5EF4-FFF2-40B4-BE49-F238E27FC236}">
                          <a16:creationId xmlns:a16="http://schemas.microsoft.com/office/drawing/2014/main" id="{8E82834E-74C4-4E04-9300-E6828E3D42D4}"/>
                        </a:ext>
                      </a:extLst>
                    </p:cNvPr>
                    <p:cNvCxnSpPr>
                      <a:cxnSpLocks/>
                    </p:cNvCxnSpPr>
                    <p:nvPr userDrawn="1"/>
                  </p:nvCxnSpPr>
                  <p:spPr>
                    <a:xfrm>
                      <a:off x="1621857"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68" name="Rechte verbindingslijn 67">
                      <a:extLst>
                        <a:ext uri="{FF2B5EF4-FFF2-40B4-BE49-F238E27FC236}">
                          <a16:creationId xmlns:a16="http://schemas.microsoft.com/office/drawing/2014/main" id="{FE1E859C-F831-4F40-A481-9439A2F2AC4E}"/>
                        </a:ext>
                      </a:extLst>
                    </p:cNvPr>
                    <p:cNvCxnSpPr>
                      <a:cxnSpLocks/>
                    </p:cNvCxnSpPr>
                    <p:nvPr userDrawn="1"/>
                  </p:nvCxnSpPr>
                  <p:spPr>
                    <a:xfrm>
                      <a:off x="1797518" y="-745959"/>
                      <a:ext cx="0" cy="481264"/>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53" name="Rechte verbindingslijn 52">
                  <a:extLst>
                    <a:ext uri="{FF2B5EF4-FFF2-40B4-BE49-F238E27FC236}">
                      <a16:creationId xmlns:a16="http://schemas.microsoft.com/office/drawing/2014/main" id="{D1E2D96F-9AD5-4068-A4CA-1CA6551F77DB}"/>
                    </a:ext>
                  </a:extLst>
                </p:cNvPr>
                <p:cNvCxnSpPr>
                  <a:cxnSpLocks/>
                </p:cNvCxnSpPr>
                <p:nvPr userDrawn="1"/>
              </p:nvCxnSpPr>
              <p:spPr>
                <a:xfrm flipH="1">
                  <a:off x="-3260471" y="3739408"/>
                  <a:ext cx="143329"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54" name="Rechte verbindingslijn 53">
                  <a:extLst>
                    <a:ext uri="{FF2B5EF4-FFF2-40B4-BE49-F238E27FC236}">
                      <a16:creationId xmlns:a16="http://schemas.microsoft.com/office/drawing/2014/main" id="{019C2F89-9F47-4A46-A39F-93202744345D}"/>
                    </a:ext>
                  </a:extLst>
                </p:cNvPr>
                <p:cNvCxnSpPr>
                  <a:cxnSpLocks/>
                </p:cNvCxnSpPr>
                <p:nvPr userDrawn="1"/>
              </p:nvCxnSpPr>
              <p:spPr>
                <a:xfrm flipH="1">
                  <a:off x="-3261070" y="3713352"/>
                  <a:ext cx="142893" cy="0"/>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BAF00BC0-C35B-4C57-B124-E3C4BC583CEC}"/>
                    </a:ext>
                  </a:extLst>
                </p:cNvPr>
                <p:cNvCxnSpPr>
                  <a:cxnSpLocks/>
                </p:cNvCxnSpPr>
                <p:nvPr userDrawn="1"/>
              </p:nvCxnSpPr>
              <p:spPr>
                <a:xfrm flipH="1">
                  <a:off x="-3261070" y="3689677"/>
                  <a:ext cx="142893" cy="0"/>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9B386897-524D-4E9D-AA3C-37B527853D09}"/>
                    </a:ext>
                  </a:extLst>
                </p:cNvPr>
                <p:cNvCxnSpPr>
                  <a:cxnSpLocks/>
                </p:cNvCxnSpPr>
                <p:nvPr userDrawn="1"/>
              </p:nvCxnSpPr>
              <p:spPr>
                <a:xfrm flipH="1">
                  <a:off x="-3261070" y="3663621"/>
                  <a:ext cx="142893" cy="0"/>
                </a:xfrm>
                <a:prstGeom prst="line">
                  <a:avLst/>
                </a:prstGeom>
                <a:ln w="3175">
                  <a:solidFill>
                    <a:srgbClr val="818181"/>
                  </a:solidFill>
                </a:ln>
              </p:spPr>
              <p:style>
                <a:lnRef idx="1">
                  <a:schemeClr val="accent1"/>
                </a:lnRef>
                <a:fillRef idx="0">
                  <a:schemeClr val="accent1"/>
                </a:fillRef>
                <a:effectRef idx="0">
                  <a:schemeClr val="accent1"/>
                </a:effectRef>
                <a:fontRef idx="minor">
                  <a:schemeClr val="tx1"/>
                </a:fontRef>
              </p:style>
            </p:cxnSp>
            <p:sp>
              <p:nvSpPr>
                <p:cNvPr id="57" name="Rechthoek 56">
                  <a:extLst>
                    <a:ext uri="{FF2B5EF4-FFF2-40B4-BE49-F238E27FC236}">
                      <a16:creationId xmlns:a16="http://schemas.microsoft.com/office/drawing/2014/main" id="{4A2A8A52-0416-487B-8A6D-C659ABB401D0}"/>
                    </a:ext>
                  </a:extLst>
                </p:cNvPr>
                <p:cNvSpPr/>
                <p:nvPr userDrawn="1"/>
              </p:nvSpPr>
              <p:spPr>
                <a:xfrm>
                  <a:off x="-3261070" y="3620931"/>
                  <a:ext cx="142893" cy="24910"/>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nvGrpSpPr>
                <p:cNvPr id="58" name="Groep 57">
                  <a:extLst>
                    <a:ext uri="{FF2B5EF4-FFF2-40B4-BE49-F238E27FC236}">
                      <a16:creationId xmlns:a16="http://schemas.microsoft.com/office/drawing/2014/main" id="{6B3D3B78-9F07-4769-BA68-2C2047C4E90A}"/>
                    </a:ext>
                  </a:extLst>
                </p:cNvPr>
                <p:cNvGrpSpPr/>
                <p:nvPr userDrawn="1"/>
              </p:nvGrpSpPr>
              <p:grpSpPr>
                <a:xfrm rot="2700000">
                  <a:off x="-3158000" y="3650045"/>
                  <a:ext cx="34350" cy="147351"/>
                  <a:chOff x="3148392" y="-836646"/>
                  <a:chExt cx="132124" cy="596095"/>
                </a:xfrm>
                <a:solidFill>
                  <a:srgbClr val="3399FF"/>
                </a:solidFill>
              </p:grpSpPr>
              <p:sp>
                <p:nvSpPr>
                  <p:cNvPr id="59" name="Rechthoek 58">
                    <a:extLst>
                      <a:ext uri="{FF2B5EF4-FFF2-40B4-BE49-F238E27FC236}">
                        <a16:creationId xmlns:a16="http://schemas.microsoft.com/office/drawing/2014/main" id="{F9AA3208-FF10-4A20-A15F-5CE5EFF83D62}"/>
                      </a:ext>
                    </a:extLst>
                  </p:cNvPr>
                  <p:cNvSpPr/>
                  <p:nvPr userDrawn="1"/>
                </p:nvSpPr>
                <p:spPr>
                  <a:xfrm>
                    <a:off x="3148632" y="-725510"/>
                    <a:ext cx="131884" cy="281356"/>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60" name="Rechthoek: afgeronde bovenhoeken 59">
                    <a:extLst>
                      <a:ext uri="{FF2B5EF4-FFF2-40B4-BE49-F238E27FC236}">
                        <a16:creationId xmlns:a16="http://schemas.microsoft.com/office/drawing/2014/main" id="{710C90F5-63AF-4AEF-B559-9920EA935F49}"/>
                      </a:ext>
                    </a:extLst>
                  </p:cNvPr>
                  <p:cNvSpPr/>
                  <p:nvPr userDrawn="1"/>
                </p:nvSpPr>
                <p:spPr>
                  <a:xfrm>
                    <a:off x="3148556" y="-836646"/>
                    <a:ext cx="131882" cy="87614"/>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61" name="Gelijkbenige driehoek 60">
                    <a:extLst>
                      <a:ext uri="{FF2B5EF4-FFF2-40B4-BE49-F238E27FC236}">
                        <a16:creationId xmlns:a16="http://schemas.microsoft.com/office/drawing/2014/main" id="{E1549155-4788-4EE8-8FAD-00ED227E5715}"/>
                      </a:ext>
                    </a:extLst>
                  </p:cNvPr>
                  <p:cNvSpPr/>
                  <p:nvPr userDrawn="1"/>
                </p:nvSpPr>
                <p:spPr>
                  <a:xfrm rot="10800000">
                    <a:off x="3148392" y="-420304"/>
                    <a:ext cx="131887"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grpSp>
        <p:sp>
          <p:nvSpPr>
            <p:cNvPr id="25" name="Rechthoek 24">
              <a:extLst>
                <a:ext uri="{FF2B5EF4-FFF2-40B4-BE49-F238E27FC236}">
                  <a16:creationId xmlns:a16="http://schemas.microsoft.com/office/drawing/2014/main" id="{682FC79E-0286-42CF-9EBF-6250E79923B6}"/>
                </a:ext>
              </a:extLst>
            </p:cNvPr>
            <p:cNvSpPr/>
            <p:nvPr userDrawn="1"/>
          </p:nvSpPr>
          <p:spPr>
            <a:xfrm>
              <a:off x="-3786165" y="1"/>
              <a:ext cx="3593091" cy="3187109"/>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 Chart</a:t>
              </a:r>
            </a:p>
          </p:txBody>
        </p:sp>
        <p:sp>
          <p:nvSpPr>
            <p:cNvPr id="26" name="Ovaal 25">
              <a:extLst>
                <a:ext uri="{FF2B5EF4-FFF2-40B4-BE49-F238E27FC236}">
                  <a16:creationId xmlns:a16="http://schemas.microsoft.com/office/drawing/2014/main" id="{5B156852-EC47-45BB-8A4E-C964945A5658}"/>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27" name="Rechthoek 26">
              <a:extLst>
                <a:ext uri="{FF2B5EF4-FFF2-40B4-BE49-F238E27FC236}">
                  <a16:creationId xmlns:a16="http://schemas.microsoft.com/office/drawing/2014/main" id="{67173F1E-BB44-440B-9496-21E3D7F4C7BE}"/>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28" name="Ovaal 27">
              <a:extLst>
                <a:ext uri="{FF2B5EF4-FFF2-40B4-BE49-F238E27FC236}">
                  <a16:creationId xmlns:a16="http://schemas.microsoft.com/office/drawing/2014/main" id="{DD4962B4-2F51-46BA-9C03-67633DFE64A5}"/>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29" name="Rechthoek 28">
              <a:extLst>
                <a:ext uri="{FF2B5EF4-FFF2-40B4-BE49-F238E27FC236}">
                  <a16:creationId xmlns:a16="http://schemas.microsoft.com/office/drawing/2014/main" id="{CDD858B6-C756-49C3-B343-4152F7919F89}"/>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chart</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30" name="Groep 29">
              <a:extLst>
                <a:ext uri="{FF2B5EF4-FFF2-40B4-BE49-F238E27FC236}">
                  <a16:creationId xmlns:a16="http://schemas.microsoft.com/office/drawing/2014/main" id="{A9873361-5E16-4A6F-BDE2-1385EF622585}"/>
                </a:ext>
              </a:extLst>
            </p:cNvPr>
            <p:cNvGrpSpPr/>
            <p:nvPr userDrawn="1"/>
          </p:nvGrpSpPr>
          <p:grpSpPr>
            <a:xfrm>
              <a:off x="-3311319" y="2164285"/>
              <a:ext cx="825500" cy="209550"/>
              <a:chOff x="13504624" y="2482850"/>
              <a:chExt cx="825500" cy="209550"/>
            </a:xfrm>
          </p:grpSpPr>
          <p:sp>
            <p:nvSpPr>
              <p:cNvPr id="41" name="Rechthoek 40">
                <a:extLst>
                  <a:ext uri="{FF2B5EF4-FFF2-40B4-BE49-F238E27FC236}">
                    <a16:creationId xmlns:a16="http://schemas.microsoft.com/office/drawing/2014/main" id="{7D3E6537-B6DA-4AC2-A94D-D71E0C25D9A9}"/>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288000" bIns="0" numCol="1" spcCol="0" rtlCol="0" fromWordArt="0" anchor="ctr" anchorCtr="0" forceAA="0" compatLnSpc="1">
                <a:prstTxWarp prst="textNoShape">
                  <a:avLst/>
                </a:prstTxWarp>
                <a:noAutofit/>
              </a:bodyPr>
              <a:lstStyle/>
              <a:p>
                <a:pPr lvl="0"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Insert</a:t>
                </a:r>
              </a:p>
            </p:txBody>
          </p:sp>
          <p:cxnSp>
            <p:nvCxnSpPr>
              <p:cNvPr id="42" name="Rechte verbindingslijn 41">
                <a:extLst>
                  <a:ext uri="{FF2B5EF4-FFF2-40B4-BE49-F238E27FC236}">
                    <a16:creationId xmlns:a16="http://schemas.microsoft.com/office/drawing/2014/main" id="{B9EAA7E7-45E7-468E-A71C-D39A853B54FB}"/>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43" name="Gelijkbenige driehoek 42">
                <a:extLst>
                  <a:ext uri="{FF2B5EF4-FFF2-40B4-BE49-F238E27FC236}">
                    <a16:creationId xmlns:a16="http://schemas.microsoft.com/office/drawing/2014/main" id="{48261AFE-1B4D-4B8B-8D8A-1A512E20A553}"/>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grpSp>
          <p:nvGrpSpPr>
            <p:cNvPr id="31" name="Groep 30">
              <a:extLst>
                <a:ext uri="{FF2B5EF4-FFF2-40B4-BE49-F238E27FC236}">
                  <a16:creationId xmlns:a16="http://schemas.microsoft.com/office/drawing/2014/main" id="{89F58A6E-0B96-4C13-8CA8-3F31CB360BBE}"/>
                </a:ext>
              </a:extLst>
            </p:cNvPr>
            <p:cNvGrpSpPr/>
            <p:nvPr userDrawn="1"/>
          </p:nvGrpSpPr>
          <p:grpSpPr>
            <a:xfrm>
              <a:off x="-3316599" y="1232480"/>
              <a:ext cx="289372" cy="314992"/>
              <a:chOff x="7322769" y="-310267"/>
              <a:chExt cx="289372" cy="314992"/>
            </a:xfrm>
          </p:grpSpPr>
          <p:sp>
            <p:nvSpPr>
              <p:cNvPr id="38" name="Rechthoek 37">
                <a:extLst>
                  <a:ext uri="{FF2B5EF4-FFF2-40B4-BE49-F238E27FC236}">
                    <a16:creationId xmlns:a16="http://schemas.microsoft.com/office/drawing/2014/main" id="{DEF3D0AC-FAFE-4EB3-99C9-FCD974549003}"/>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39" name="Rechthoek 38">
                <a:extLst>
                  <a:ext uri="{FF2B5EF4-FFF2-40B4-BE49-F238E27FC236}">
                    <a16:creationId xmlns:a16="http://schemas.microsoft.com/office/drawing/2014/main" id="{12B113F6-071B-436F-9DEE-31FD8AB110C0}"/>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40" name="Rechthoek 39">
                <a:extLst>
                  <a:ext uri="{FF2B5EF4-FFF2-40B4-BE49-F238E27FC236}">
                    <a16:creationId xmlns:a16="http://schemas.microsoft.com/office/drawing/2014/main" id="{212801BE-CCE0-4281-97EF-8154E01718FF}"/>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sp>
          <p:nvSpPr>
            <p:cNvPr id="32" name="Ovaal 31">
              <a:extLst>
                <a:ext uri="{FF2B5EF4-FFF2-40B4-BE49-F238E27FC236}">
                  <a16:creationId xmlns:a16="http://schemas.microsoft.com/office/drawing/2014/main" id="{B267F72E-208A-42C9-9ECE-738E388252F5}"/>
                </a:ext>
              </a:extLst>
            </p:cNvPr>
            <p:cNvSpPr/>
            <p:nvPr userDrawn="1"/>
          </p:nvSpPr>
          <p:spPr>
            <a:xfrm>
              <a:off x="-3603587" y="2555608"/>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33" name="Rechthoek 32">
              <a:extLst>
                <a:ext uri="{FF2B5EF4-FFF2-40B4-BE49-F238E27FC236}">
                  <a16:creationId xmlns:a16="http://schemas.microsoft.com/office/drawing/2014/main" id="{537F2D52-29E8-432D-AD32-78698D79FCD8}"/>
                </a:ext>
              </a:extLst>
            </p:cNvPr>
            <p:cNvSpPr/>
            <p:nvPr userDrawn="1"/>
          </p:nvSpPr>
          <p:spPr>
            <a:xfrm>
              <a:off x="-3319415" y="2555610"/>
              <a:ext cx="2944682" cy="46054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Change the format of the chart by clicking on various parts of the chart and using the various options 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‘Chart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t>
              </a:r>
            </a:p>
          </p:txBody>
        </p:sp>
        <p:sp>
          <p:nvSpPr>
            <p:cNvPr id="34" name="Rechthoek 33">
              <a:extLst>
                <a:ext uri="{FF2B5EF4-FFF2-40B4-BE49-F238E27FC236}">
                  <a16:creationId xmlns:a16="http://schemas.microsoft.com/office/drawing/2014/main" id="{E16A369C-EAF5-4E17-AE1F-65A8D1DB0238}"/>
                </a:ext>
              </a:extLst>
            </p:cNvPr>
            <p:cNvSpPr/>
            <p:nvPr userDrawn="1"/>
          </p:nvSpPr>
          <p:spPr>
            <a:xfrm>
              <a:off x="-3786437" y="5027258"/>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grpSp>
          <p:nvGrpSpPr>
            <p:cNvPr id="35" name="ICOON_info">
              <a:extLst>
                <a:ext uri="{FF2B5EF4-FFF2-40B4-BE49-F238E27FC236}">
                  <a16:creationId xmlns:a16="http://schemas.microsoft.com/office/drawing/2014/main" id="{33095E77-3C70-4152-95B7-FFB7DB8F470A}"/>
                </a:ext>
              </a:extLst>
            </p:cNvPr>
            <p:cNvGrpSpPr/>
            <p:nvPr userDrawn="1"/>
          </p:nvGrpSpPr>
          <p:grpSpPr>
            <a:xfrm>
              <a:off x="-376736" y="4856209"/>
              <a:ext cx="283685" cy="283685"/>
              <a:chOff x="-376736" y="5583395"/>
              <a:chExt cx="283685" cy="283685"/>
            </a:xfrm>
          </p:grpSpPr>
          <p:sp>
            <p:nvSpPr>
              <p:cNvPr id="36" name="Ovaal 35">
                <a:extLst>
                  <a:ext uri="{FF2B5EF4-FFF2-40B4-BE49-F238E27FC236}">
                    <a16:creationId xmlns:a16="http://schemas.microsoft.com/office/drawing/2014/main" id="{89CFFCFF-A53B-4997-A226-47CB426B0BB4}"/>
                  </a:ext>
                </a:extLst>
              </p:cNvPr>
              <p:cNvSpPr/>
              <p:nvPr userDrawn="1"/>
            </p:nvSpPr>
            <p:spPr>
              <a:xfrm>
                <a:off x="-356709" y="5602861"/>
                <a:ext cx="244751" cy="244751"/>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37" name="Graphic 163" descr="Informatie">
                <a:extLst>
                  <a:ext uri="{FF2B5EF4-FFF2-40B4-BE49-F238E27FC236}">
                    <a16:creationId xmlns:a16="http://schemas.microsoft.com/office/drawing/2014/main" id="{51DCBF9B-38C7-4E14-B5AA-FCCC156BE14A}"/>
                  </a:ext>
                </a:extLst>
              </p:cNvPr>
              <p:cNvSpPr/>
              <p:nvPr userDrawn="1"/>
            </p:nvSpPr>
            <p:spPr>
              <a:xfrm>
                <a:off x="-376736" y="5583395"/>
                <a:ext cx="283685" cy="28368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Tree>
    <p:extLst>
      <p:ext uri="{BB962C8B-B14F-4D97-AF65-F5344CB8AC3E}">
        <p14:creationId xmlns:p14="http://schemas.microsoft.com/office/powerpoint/2010/main" val="3982089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table">
    <p:spTree>
      <p:nvGrpSpPr>
        <p:cNvPr id="1" name=""/>
        <p:cNvGrpSpPr/>
        <p:nvPr/>
      </p:nvGrpSpPr>
      <p:grpSpPr>
        <a:xfrm>
          <a:off x="0" y="0"/>
          <a:ext cx="0" cy="0"/>
          <a:chOff x="0" y="0"/>
          <a:chExt cx="0" cy="0"/>
        </a:xfrm>
      </p:grpSpPr>
      <p:sp>
        <p:nvSpPr>
          <p:cNvPr id="7" name="Tijdelijke aanduiding voor tekst 156">
            <a:extLst>
              <a:ext uri="{FF2B5EF4-FFF2-40B4-BE49-F238E27FC236}">
                <a16:creationId xmlns:a16="http://schemas.microsoft.com/office/drawing/2014/main" id="{E9603DB5-5922-427E-B055-D5FA03B295DD}"/>
              </a:ext>
            </a:extLst>
          </p:cNvPr>
          <p:cNvSpPr>
            <a:spLocks noGrp="1"/>
          </p:cNvSpPr>
          <p:nvPr>
            <p:ph type="body" sz="quarter" idx="28" hasCustomPrompt="1"/>
          </p:nvPr>
        </p:nvSpPr>
        <p:spPr>
          <a:xfrm>
            <a:off x="5926251" y="-5126"/>
            <a:ext cx="6275276" cy="6868449"/>
          </a:xfrm>
          <a:prstGeom prst="rect">
            <a:avLst/>
          </a:prstGeom>
          <a:solidFill>
            <a:schemeClr val="bg1">
              <a:lumMod val="95000"/>
            </a:schemeClr>
          </a:solidFill>
        </p:spPr>
        <p:txBody>
          <a:bodyPr wrap="square">
            <a:noAutofit/>
          </a:bodyPr>
          <a:lstStyle>
            <a:lvl1pPr marL="0" indent="0">
              <a:buNone/>
              <a:defRPr/>
            </a:lvl1pPr>
          </a:lstStyle>
          <a:p>
            <a:pPr lvl="0"/>
            <a:r>
              <a:rPr lang="en-GB" noProof="0"/>
              <a:t>  </a:t>
            </a:r>
          </a:p>
        </p:txBody>
      </p:sp>
      <p:sp>
        <p:nvSpPr>
          <p:cNvPr id="2" name="Titel 1">
            <a:extLst>
              <a:ext uri="{FF2B5EF4-FFF2-40B4-BE49-F238E27FC236}">
                <a16:creationId xmlns:a16="http://schemas.microsoft.com/office/drawing/2014/main" id="{F9DFD1E8-4380-4E1A-93E6-E35BB61A1E10}"/>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
        <p:nvSpPr>
          <p:cNvPr id="4" name="Tijdelijke aanduiding voor dianummer 3">
            <a:extLst>
              <a:ext uri="{FF2B5EF4-FFF2-40B4-BE49-F238E27FC236}">
                <a16:creationId xmlns:a16="http://schemas.microsoft.com/office/drawing/2014/main" id="{E8B6CCA1-7FD1-4A28-9D19-C774746079AE}"/>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smtClean="0"/>
              <a:pPr/>
              <a:t>‹#›</a:t>
            </a:fld>
            <a:endParaRPr lang="en-GB"/>
          </a:p>
        </p:txBody>
      </p:sp>
      <p:sp>
        <p:nvSpPr>
          <p:cNvPr id="5" name="Tijdelijke aanduiding voor tekst 3">
            <a:extLst>
              <a:ext uri="{FF2B5EF4-FFF2-40B4-BE49-F238E27FC236}">
                <a16:creationId xmlns:a16="http://schemas.microsoft.com/office/drawing/2014/main" id="{232DCF0E-1150-48D8-A242-5E339EADF189}"/>
              </a:ext>
            </a:extLst>
          </p:cNvPr>
          <p:cNvSpPr>
            <a:spLocks noGrp="1"/>
          </p:cNvSpPr>
          <p:nvPr>
            <p:ph type="body" sz="quarter" idx="12" hasCustomPrompt="1"/>
          </p:nvPr>
        </p:nvSpPr>
        <p:spPr>
          <a:xfrm>
            <a:off x="537372" y="1466499"/>
            <a:ext cx="5037928" cy="4600800"/>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Bullet</a:t>
            </a:r>
          </a:p>
          <a:p>
            <a:pPr lvl="1"/>
            <a:r>
              <a:rPr lang="en-GB"/>
              <a:t>Sub-bullet</a:t>
            </a:r>
          </a:p>
          <a:p>
            <a:pPr lvl="2"/>
            <a:r>
              <a:rPr lang="en-GB" noProof="0"/>
              <a:t>Plain text</a:t>
            </a:r>
          </a:p>
          <a:p>
            <a:pPr lvl="3"/>
            <a:r>
              <a:rPr lang="en-GB" noProof="0"/>
              <a:t>Header</a:t>
            </a:r>
          </a:p>
          <a:p>
            <a:pPr lvl="4"/>
            <a:r>
              <a:rPr lang="en-GB" noProof="0"/>
              <a:t>Numbering</a:t>
            </a:r>
          </a:p>
          <a:p>
            <a:pPr lvl="5"/>
            <a:r>
              <a:rPr lang="en-GB" noProof="0"/>
              <a:t>Bullet</a:t>
            </a:r>
          </a:p>
          <a:p>
            <a:pPr lvl="6"/>
            <a:r>
              <a:rPr lang="en-GB" noProof="0"/>
              <a:t>Sub-bullet</a:t>
            </a:r>
          </a:p>
          <a:p>
            <a:pPr lvl="7"/>
            <a:r>
              <a:rPr lang="en-GB" noProof="0"/>
              <a:t>Plain text</a:t>
            </a:r>
          </a:p>
          <a:p>
            <a:pPr lvl="8"/>
            <a:r>
              <a:rPr lang="en-GB" noProof="0"/>
              <a:t>Header</a:t>
            </a:r>
            <a:endParaRPr lang="en-GB"/>
          </a:p>
        </p:txBody>
      </p:sp>
      <p:sp>
        <p:nvSpPr>
          <p:cNvPr id="10" name="Tabel">
            <a:extLst>
              <a:ext uri="{FF2B5EF4-FFF2-40B4-BE49-F238E27FC236}">
                <a16:creationId xmlns:a16="http://schemas.microsoft.com/office/drawing/2014/main" id="{81EEE055-BEC5-4E61-B905-BA229015B5E4}"/>
              </a:ext>
            </a:extLst>
          </p:cNvPr>
          <p:cNvSpPr>
            <a:spLocks noGrp="1"/>
          </p:cNvSpPr>
          <p:nvPr>
            <p:ph type="tbl" sz="quarter" idx="16" hasCustomPrompt="1"/>
          </p:nvPr>
        </p:nvSpPr>
        <p:spPr>
          <a:xfrm>
            <a:off x="6225945" y="1467101"/>
            <a:ext cx="5426054" cy="4600198"/>
          </a:xfrm>
          <a:prstGeom prst="rect">
            <a:avLst/>
          </a:prstGeom>
          <a:noFill/>
        </p:spPr>
        <p:txBody>
          <a:bodyPr vert="horz" lIns="0" tIns="1404000" rIns="0" bIns="0" rtlCol="0">
            <a:noAutofit/>
          </a:bodyPr>
          <a:lstStyle>
            <a:lvl1pPr>
              <a:lnSpc>
                <a:spcPct val="100000"/>
              </a:lnSpc>
              <a:spcBef>
                <a:spcPts val="0"/>
              </a:spcBef>
              <a:defRPr lang="nl-NL" sz="1200" dirty="0">
                <a:solidFill>
                  <a:schemeClr val="bg1">
                    <a:lumMod val="50000"/>
                  </a:schemeClr>
                </a:solidFill>
              </a:defRPr>
            </a:lvl1pPr>
          </a:lstStyle>
          <a:p>
            <a:pPr marL="0" lvl="0" indent="0" algn="ctr">
              <a:buNone/>
            </a:pPr>
            <a:r>
              <a:rPr lang="en-GB" noProof="0"/>
              <a:t>Click on the icon below </a:t>
            </a:r>
            <a:br>
              <a:rPr lang="en-GB" noProof="0"/>
            </a:br>
            <a:r>
              <a:rPr lang="en-GB" noProof="0"/>
              <a:t>to insert a table</a:t>
            </a:r>
          </a:p>
        </p:txBody>
      </p:sp>
      <p:sp>
        <p:nvSpPr>
          <p:cNvPr id="11" name="Tekstvak 10">
            <a:extLst>
              <a:ext uri="{FF2B5EF4-FFF2-40B4-BE49-F238E27FC236}">
                <a16:creationId xmlns:a16="http://schemas.microsoft.com/office/drawing/2014/main" id="{DD229B3F-52CE-495F-8F85-E122E1CEBA47}"/>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Text + table</a:t>
            </a:r>
          </a:p>
        </p:txBody>
      </p:sp>
      <p:grpSp>
        <p:nvGrpSpPr>
          <p:cNvPr id="25" name="INSTRUCTION">
            <a:extLst>
              <a:ext uri="{FF2B5EF4-FFF2-40B4-BE49-F238E27FC236}">
                <a16:creationId xmlns:a16="http://schemas.microsoft.com/office/drawing/2014/main" id="{EB5C2131-8768-440C-B280-7461398CA162}"/>
              </a:ext>
            </a:extLst>
          </p:cNvPr>
          <p:cNvGrpSpPr/>
          <p:nvPr userDrawn="1"/>
        </p:nvGrpSpPr>
        <p:grpSpPr>
          <a:xfrm>
            <a:off x="-3786437" y="0"/>
            <a:ext cx="3693386" cy="5359349"/>
            <a:chOff x="-3786437" y="0"/>
            <a:chExt cx="3693386" cy="5359349"/>
          </a:xfrm>
        </p:grpSpPr>
        <p:sp>
          <p:nvSpPr>
            <p:cNvPr id="26" name="Rechthoek 25">
              <a:extLst>
                <a:ext uri="{FF2B5EF4-FFF2-40B4-BE49-F238E27FC236}">
                  <a16:creationId xmlns:a16="http://schemas.microsoft.com/office/drawing/2014/main" id="{49301DB6-F507-42FA-A5A1-94F391EDC519}"/>
                </a:ext>
              </a:extLst>
            </p:cNvPr>
            <p:cNvSpPr/>
            <p:nvPr userDrawn="1"/>
          </p:nvSpPr>
          <p:spPr>
            <a:xfrm>
              <a:off x="-3786165" y="0"/>
              <a:ext cx="3593091" cy="4641338"/>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Choosing text levels</a:t>
              </a:r>
            </a:p>
          </p:txBody>
        </p:sp>
        <p:sp>
          <p:nvSpPr>
            <p:cNvPr id="27" name="Ovaal 26">
              <a:extLst>
                <a:ext uri="{FF2B5EF4-FFF2-40B4-BE49-F238E27FC236}">
                  <a16:creationId xmlns:a16="http://schemas.microsoft.com/office/drawing/2014/main" id="{85E6A22B-F7D9-48C3-AE5E-7F4D724F6D90}"/>
                </a:ext>
              </a:extLst>
            </p:cNvPr>
            <p:cNvSpPr/>
            <p:nvPr userDrawn="1"/>
          </p:nvSpPr>
          <p:spPr>
            <a:xfrm>
              <a:off x="-3604183" y="183748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28" name="Rechthoek 27">
              <a:extLst>
                <a:ext uri="{FF2B5EF4-FFF2-40B4-BE49-F238E27FC236}">
                  <a16:creationId xmlns:a16="http://schemas.microsoft.com/office/drawing/2014/main" id="{73824EE5-9884-40D2-9995-7D2BD99D5FA7}"/>
                </a:ext>
              </a:extLst>
            </p:cNvPr>
            <p:cNvSpPr/>
            <p:nvPr userDrawn="1"/>
          </p:nvSpPr>
          <p:spPr>
            <a:xfrm>
              <a:off x="-3319415" y="1837484"/>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29" name="Ovaal 28">
              <a:extLst>
                <a:ext uri="{FF2B5EF4-FFF2-40B4-BE49-F238E27FC236}">
                  <a16:creationId xmlns:a16="http://schemas.microsoft.com/office/drawing/2014/main" id="{5C0C6A26-A284-4C45-AAA3-37B9664ABFFF}"/>
                </a:ext>
              </a:extLst>
            </p:cNvPr>
            <p:cNvSpPr/>
            <p:nvPr userDrawn="1"/>
          </p:nvSpPr>
          <p:spPr>
            <a:xfrm>
              <a:off x="-3604183" y="212876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30" name="Rechthoek 29">
              <a:extLst>
                <a:ext uri="{FF2B5EF4-FFF2-40B4-BE49-F238E27FC236}">
                  <a16:creationId xmlns:a16="http://schemas.microsoft.com/office/drawing/2014/main" id="{EF2E3B91-3A51-4E03-BAF5-6FCD35C10D46}"/>
                </a:ext>
              </a:extLst>
            </p:cNvPr>
            <p:cNvSpPr/>
            <p:nvPr userDrawn="1"/>
          </p:nvSpPr>
          <p:spPr>
            <a:xfrm>
              <a:off x="-3604183" y="1196113"/>
              <a:ext cx="3229047" cy="45922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‘Home’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use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list level-buttons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choose a text level.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Choose from:</a:t>
              </a:r>
            </a:p>
          </p:txBody>
        </p:sp>
        <p:sp>
          <p:nvSpPr>
            <p:cNvPr id="31" name="Rechthoek 30">
              <a:extLst>
                <a:ext uri="{FF2B5EF4-FFF2-40B4-BE49-F238E27FC236}">
                  <a16:creationId xmlns:a16="http://schemas.microsoft.com/office/drawing/2014/main" id="{7BA29624-429A-4D46-A457-35EDC773CA62}"/>
                </a:ext>
              </a:extLst>
            </p:cNvPr>
            <p:cNvSpPr/>
            <p:nvPr userDrawn="1"/>
          </p:nvSpPr>
          <p:spPr>
            <a:xfrm>
              <a:off x="-3319415" y="2128873"/>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32" name="Ovaal 31">
              <a:extLst>
                <a:ext uri="{FF2B5EF4-FFF2-40B4-BE49-F238E27FC236}">
                  <a16:creationId xmlns:a16="http://schemas.microsoft.com/office/drawing/2014/main" id="{0266748F-E3D9-4019-9E5F-F1F1FDB9EF87}"/>
                </a:ext>
              </a:extLst>
            </p:cNvPr>
            <p:cNvSpPr/>
            <p:nvPr userDrawn="1"/>
          </p:nvSpPr>
          <p:spPr>
            <a:xfrm>
              <a:off x="-3604183" y="242005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33" name="Rechthoek 32">
              <a:extLst>
                <a:ext uri="{FF2B5EF4-FFF2-40B4-BE49-F238E27FC236}">
                  <a16:creationId xmlns:a16="http://schemas.microsoft.com/office/drawing/2014/main" id="{DEE6B70B-6A0B-4166-8870-0DB417335416}"/>
                </a:ext>
              </a:extLst>
            </p:cNvPr>
            <p:cNvSpPr/>
            <p:nvPr userDrawn="1"/>
          </p:nvSpPr>
          <p:spPr>
            <a:xfrm>
              <a:off x="-3319415" y="2420262"/>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34" name="Ovaal 33">
              <a:extLst>
                <a:ext uri="{FF2B5EF4-FFF2-40B4-BE49-F238E27FC236}">
                  <a16:creationId xmlns:a16="http://schemas.microsoft.com/office/drawing/2014/main" id="{D9DF5849-F0EA-459D-ABE6-834629137A92}"/>
                </a:ext>
              </a:extLst>
            </p:cNvPr>
            <p:cNvSpPr/>
            <p:nvPr userDrawn="1"/>
          </p:nvSpPr>
          <p:spPr>
            <a:xfrm>
              <a:off x="-3604183" y="2711336"/>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35" name="Rechthoek 34">
              <a:extLst>
                <a:ext uri="{FF2B5EF4-FFF2-40B4-BE49-F238E27FC236}">
                  <a16:creationId xmlns:a16="http://schemas.microsoft.com/office/drawing/2014/main" id="{32FFCABE-1A89-403A-B2ED-154F1EDBA8FA}"/>
                </a:ext>
              </a:extLst>
            </p:cNvPr>
            <p:cNvSpPr/>
            <p:nvPr userDrawn="1"/>
          </p:nvSpPr>
          <p:spPr>
            <a:xfrm>
              <a:off x="-3319415" y="2711651"/>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400" b="0" i="0" u="none" strike="noStrike" kern="0" cap="none" spc="0" normalizeH="0" baseline="0" noProof="0">
                  <a:ln>
                    <a:noFill/>
                  </a:ln>
                  <a:solidFill>
                    <a:schemeClr val="accent5"/>
                  </a:solidFill>
                  <a:effectLst/>
                  <a:uLnTx/>
                  <a:uFillTx/>
                  <a:latin typeface="+mn-lt"/>
                  <a:cs typeface="Segoe UI Light" panose="020B0502040204020203" pitchFamily="34" charset="0"/>
                </a:rPr>
                <a:t>Header</a:t>
              </a:r>
            </a:p>
          </p:txBody>
        </p:sp>
        <p:sp>
          <p:nvSpPr>
            <p:cNvPr id="36" name="Ovaal 35">
              <a:extLst>
                <a:ext uri="{FF2B5EF4-FFF2-40B4-BE49-F238E27FC236}">
                  <a16:creationId xmlns:a16="http://schemas.microsoft.com/office/drawing/2014/main" id="{1099B1C3-43FF-45A3-8CE0-A8F8A1950675}"/>
                </a:ext>
              </a:extLst>
            </p:cNvPr>
            <p:cNvSpPr/>
            <p:nvPr userDrawn="1"/>
          </p:nvSpPr>
          <p:spPr>
            <a:xfrm>
              <a:off x="-3604183" y="3002620"/>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5</a:t>
              </a:r>
            </a:p>
          </p:txBody>
        </p:sp>
        <p:sp>
          <p:nvSpPr>
            <p:cNvPr id="37" name="Rechthoek 36">
              <a:extLst>
                <a:ext uri="{FF2B5EF4-FFF2-40B4-BE49-F238E27FC236}">
                  <a16:creationId xmlns:a16="http://schemas.microsoft.com/office/drawing/2014/main" id="{5A9D7647-8ACA-41D2-8C10-45D34230DFDE}"/>
                </a:ext>
              </a:extLst>
            </p:cNvPr>
            <p:cNvSpPr/>
            <p:nvPr userDrawn="1"/>
          </p:nvSpPr>
          <p:spPr>
            <a:xfrm>
              <a:off x="-3319415" y="3003040"/>
              <a:ext cx="2949220" cy="180000"/>
            </a:xfrm>
            <a:prstGeom prst="rect">
              <a:avLst/>
            </a:prstGeom>
            <a:noFill/>
            <a:ln w="25400" cap="flat" cmpd="sng" algn="ctr">
              <a:noFill/>
              <a:prstDash val="solid"/>
            </a:ln>
            <a:effectLst/>
          </p:spPr>
          <p:txBody>
            <a:bodyPr lIns="0" tIns="0" rIns="0" bIns="0" rtlCol="0" anchor="ctr"/>
            <a:lstStyle/>
            <a:p>
              <a:pPr marL="228600" marR="0" lvl="0" indent="-228600" defTabSz="914400" eaLnBrk="1" fontAlgn="auto" latinLnBrk="0" hangingPunct="1">
                <a:lnSpc>
                  <a:spcPct val="90000"/>
                </a:lnSpc>
                <a:spcBef>
                  <a:spcPts val="600"/>
                </a:spcBef>
                <a:spcAft>
                  <a:spcPts val="600"/>
                </a:spcAft>
                <a:buClr>
                  <a:schemeClr val="accent5"/>
                </a:buClr>
                <a:buSzTx/>
                <a:buFont typeface="+mj-lt"/>
                <a:buAutoNum type="arabicPeriod"/>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Numbering</a:t>
              </a:r>
            </a:p>
          </p:txBody>
        </p:sp>
        <p:sp>
          <p:nvSpPr>
            <p:cNvPr id="38" name="Ovaal 37">
              <a:extLst>
                <a:ext uri="{FF2B5EF4-FFF2-40B4-BE49-F238E27FC236}">
                  <a16:creationId xmlns:a16="http://schemas.microsoft.com/office/drawing/2014/main" id="{541647FC-DE35-4118-B41E-91BB406307A5}"/>
                </a:ext>
              </a:extLst>
            </p:cNvPr>
            <p:cNvSpPr/>
            <p:nvPr userDrawn="1"/>
          </p:nvSpPr>
          <p:spPr>
            <a:xfrm>
              <a:off x="-3604183" y="329390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6</a:t>
              </a:r>
            </a:p>
          </p:txBody>
        </p:sp>
        <p:sp>
          <p:nvSpPr>
            <p:cNvPr id="39" name="Rechthoek 38">
              <a:extLst>
                <a:ext uri="{FF2B5EF4-FFF2-40B4-BE49-F238E27FC236}">
                  <a16:creationId xmlns:a16="http://schemas.microsoft.com/office/drawing/2014/main" id="{304E523B-0278-4549-97F1-6334BBB2B016}"/>
                </a:ext>
              </a:extLst>
            </p:cNvPr>
            <p:cNvSpPr/>
            <p:nvPr userDrawn="1"/>
          </p:nvSpPr>
          <p:spPr>
            <a:xfrm>
              <a:off x="-3319415" y="3585818"/>
              <a:ext cx="2949220" cy="180000"/>
            </a:xfrm>
            <a:prstGeom prst="rect">
              <a:avLst/>
            </a:prstGeom>
            <a:noFill/>
            <a:ln w="25400" cap="flat" cmpd="sng" algn="ctr">
              <a:noFill/>
              <a:prstDash val="solid"/>
            </a:ln>
            <a:effectLst/>
          </p:spPr>
          <p:txBody>
            <a:bodyPr lIns="0" tIns="0" rIns="0" bIns="0" rtlCol="0" anchor="ctr"/>
            <a:lstStyle/>
            <a:p>
              <a:pPr marL="361950" marR="0" lvl="0" indent="-180975"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Sub-bullet</a:t>
              </a:r>
            </a:p>
          </p:txBody>
        </p:sp>
        <p:sp>
          <p:nvSpPr>
            <p:cNvPr id="40" name="Ovaal 39">
              <a:extLst>
                <a:ext uri="{FF2B5EF4-FFF2-40B4-BE49-F238E27FC236}">
                  <a16:creationId xmlns:a16="http://schemas.microsoft.com/office/drawing/2014/main" id="{2C5D69AA-DBB7-4B23-B96A-AF57ED7E7022}"/>
                </a:ext>
              </a:extLst>
            </p:cNvPr>
            <p:cNvSpPr/>
            <p:nvPr userDrawn="1"/>
          </p:nvSpPr>
          <p:spPr>
            <a:xfrm>
              <a:off x="-3604183" y="3585188"/>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7</a:t>
              </a:r>
            </a:p>
          </p:txBody>
        </p:sp>
        <p:sp>
          <p:nvSpPr>
            <p:cNvPr id="41" name="Rechthoek 40">
              <a:extLst>
                <a:ext uri="{FF2B5EF4-FFF2-40B4-BE49-F238E27FC236}">
                  <a16:creationId xmlns:a16="http://schemas.microsoft.com/office/drawing/2014/main" id="{5245F546-B22E-4A80-B5AD-2BC6F532D97B}"/>
                </a:ext>
              </a:extLst>
            </p:cNvPr>
            <p:cNvSpPr/>
            <p:nvPr userDrawn="1"/>
          </p:nvSpPr>
          <p:spPr>
            <a:xfrm>
              <a:off x="-3325830" y="3877207"/>
              <a:ext cx="2949220" cy="180000"/>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
                  <a:schemeClr val="accent3"/>
                </a:buClr>
                <a:buSzTx/>
                <a:buFont typeface="Open Sans" panose="020B0606030504020204" pitchFamily="34" charset="0"/>
                <a:buNone/>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Plain text</a:t>
              </a:r>
            </a:p>
          </p:txBody>
        </p:sp>
        <p:sp>
          <p:nvSpPr>
            <p:cNvPr id="42" name="Ovaal 41">
              <a:extLst>
                <a:ext uri="{FF2B5EF4-FFF2-40B4-BE49-F238E27FC236}">
                  <a16:creationId xmlns:a16="http://schemas.microsoft.com/office/drawing/2014/main" id="{6B190478-59C3-466E-B1ED-4FC3DA0C0168}"/>
                </a:ext>
              </a:extLst>
            </p:cNvPr>
            <p:cNvSpPr/>
            <p:nvPr userDrawn="1"/>
          </p:nvSpPr>
          <p:spPr>
            <a:xfrm>
              <a:off x="-3604183" y="3876472"/>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8</a:t>
              </a:r>
            </a:p>
          </p:txBody>
        </p:sp>
        <p:sp>
          <p:nvSpPr>
            <p:cNvPr id="43" name="Rechthoek 42">
              <a:extLst>
                <a:ext uri="{FF2B5EF4-FFF2-40B4-BE49-F238E27FC236}">
                  <a16:creationId xmlns:a16="http://schemas.microsoft.com/office/drawing/2014/main" id="{D05875FC-85E4-4BE1-A379-BF1048EFC9E1}"/>
                </a:ext>
              </a:extLst>
            </p:cNvPr>
            <p:cNvSpPr/>
            <p:nvPr userDrawn="1"/>
          </p:nvSpPr>
          <p:spPr>
            <a:xfrm>
              <a:off x="-3319415" y="4168594"/>
              <a:ext cx="2949220" cy="180000"/>
            </a:xfrm>
            <a:prstGeom prst="rect">
              <a:avLst/>
            </a:prstGeom>
            <a:noFill/>
            <a:ln w="25400" cap="flat" cmpd="sng" algn="ctr">
              <a:noFill/>
              <a:prstDash val="solid"/>
            </a:ln>
            <a:effectLst/>
          </p:spPr>
          <p:txBody>
            <a:bodyPr lIns="0" tIns="0" rIns="0" bIns="0" rtlCol="0" anchor="ctr"/>
            <a:lstStyle/>
            <a:p>
              <a:pPr marR="0" lvl="0" indent="0" fontAlgn="auto">
                <a:lnSpc>
                  <a:spcPct val="90000"/>
                </a:lnSpc>
                <a:spcBef>
                  <a:spcPts val="600"/>
                </a:spcBef>
                <a:spcAft>
                  <a:spcPts val="600"/>
                </a:spcAft>
                <a:buClrTx/>
                <a:buSzTx/>
                <a:buFontTx/>
                <a:buNone/>
                <a:tabLst/>
              </a:pPr>
              <a:r>
                <a:rPr kumimoji="0" lang="en-GB" sz="1400" b="0" i="0" u="none" strike="noStrike" kern="0" cap="none" spc="0" normalizeH="0" baseline="0" noProof="0">
                  <a:ln>
                    <a:noFill/>
                  </a:ln>
                  <a:solidFill>
                    <a:schemeClr val="accent5"/>
                  </a:solidFill>
                  <a:effectLst/>
                  <a:uLnTx/>
                  <a:uFillTx/>
                  <a:cs typeface="Segoe UI Light" panose="020B0502040204020203" pitchFamily="34" charset="0"/>
                </a:rPr>
                <a:t>Header</a:t>
              </a:r>
            </a:p>
          </p:txBody>
        </p:sp>
        <p:sp>
          <p:nvSpPr>
            <p:cNvPr id="44" name="Ovaal 43">
              <a:extLst>
                <a:ext uri="{FF2B5EF4-FFF2-40B4-BE49-F238E27FC236}">
                  <a16:creationId xmlns:a16="http://schemas.microsoft.com/office/drawing/2014/main" id="{39E2F130-0BB9-4558-B9A7-0FA78AD6DDF7}"/>
                </a:ext>
              </a:extLst>
            </p:cNvPr>
            <p:cNvSpPr/>
            <p:nvPr userDrawn="1"/>
          </p:nvSpPr>
          <p:spPr>
            <a:xfrm>
              <a:off x="-3604183" y="4168594"/>
              <a:ext cx="180000" cy="180000"/>
            </a:xfrm>
            <a:prstGeom prst="ellipse">
              <a:avLst/>
            </a:prstGeom>
            <a:solidFill>
              <a:schemeClr val="accent1"/>
            </a:solidFill>
            <a:ln w="25400" cap="flat" cmpd="sng" algn="ctr">
              <a:noFill/>
              <a:prstDash val="solid"/>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9</a:t>
              </a:r>
            </a:p>
          </p:txBody>
        </p:sp>
        <p:sp>
          <p:nvSpPr>
            <p:cNvPr id="45" name="Rechthoek 44">
              <a:extLst>
                <a:ext uri="{FF2B5EF4-FFF2-40B4-BE49-F238E27FC236}">
                  <a16:creationId xmlns:a16="http://schemas.microsoft.com/office/drawing/2014/main" id="{0E6E63AF-CD4C-4755-9BCB-C947D373496F}"/>
                </a:ext>
              </a:extLst>
            </p:cNvPr>
            <p:cNvSpPr/>
            <p:nvPr userDrawn="1"/>
          </p:nvSpPr>
          <p:spPr>
            <a:xfrm>
              <a:off x="-3319415" y="3294429"/>
              <a:ext cx="2949220" cy="180000"/>
            </a:xfrm>
            <a:prstGeom prst="rect">
              <a:avLst/>
            </a:prstGeom>
            <a:noFill/>
            <a:ln w="25400" cap="flat" cmpd="sng" algn="ctr">
              <a:noFill/>
              <a:prstDash val="solid"/>
            </a:ln>
            <a:effectLst/>
          </p:spPr>
          <p:txBody>
            <a:bodyPr lIns="0" tIns="0" rIns="0" bIns="0" rtlCol="0" anchor="ctr"/>
            <a:lstStyle/>
            <a:p>
              <a:pPr marL="171450" marR="0" lvl="0" indent="-171450" defTabSz="914400" eaLnBrk="1" fontAlgn="auto" latinLnBrk="0" hangingPunct="1">
                <a:lnSpc>
                  <a:spcPct val="90000"/>
                </a:lnSpc>
                <a:spcBef>
                  <a:spcPts val="600"/>
                </a:spcBef>
                <a:spcAft>
                  <a:spcPts val="600"/>
                </a:spcAft>
                <a:buClr>
                  <a:schemeClr val="accent5"/>
                </a:buClr>
                <a:buSzTx/>
                <a:buFont typeface="Arial" panose="020B0604020202020204" pitchFamily="34" charset="0"/>
                <a:buChar char="•"/>
                <a:tabLst/>
                <a:defRPr/>
              </a:pPr>
              <a:r>
                <a:rPr kumimoji="0" lang="en-GB" sz="1200" b="0" i="0" u="none" strike="noStrike" kern="0" cap="none" spc="0" normalizeH="0" baseline="0" noProof="0">
                  <a:ln>
                    <a:noFill/>
                  </a:ln>
                  <a:solidFill>
                    <a:schemeClr val="accent1"/>
                  </a:solidFill>
                  <a:effectLst/>
                  <a:uLnTx/>
                  <a:uFillTx/>
                  <a:latin typeface="+mn-lt"/>
                  <a:cs typeface="Segoe UI Light" panose="020B0502040204020203" pitchFamily="34" charset="0"/>
                </a:rPr>
                <a:t>Bullet</a:t>
              </a:r>
            </a:p>
          </p:txBody>
        </p:sp>
        <p:sp>
          <p:nvSpPr>
            <p:cNvPr id="46" name="Rechthoek 45">
              <a:extLst>
                <a:ext uri="{FF2B5EF4-FFF2-40B4-BE49-F238E27FC236}">
                  <a16:creationId xmlns:a16="http://schemas.microsoft.com/office/drawing/2014/main" id="{36174C41-D976-4A5E-A925-1D63B22CA9D6}"/>
                </a:ext>
              </a:extLst>
            </p:cNvPr>
            <p:cNvSpPr/>
            <p:nvPr userDrawn="1"/>
          </p:nvSpPr>
          <p:spPr>
            <a:xfrm>
              <a:off x="-3786437" y="4531349"/>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grpSp>
          <p:nvGrpSpPr>
            <p:cNvPr id="47" name="ICOON_info">
              <a:extLst>
                <a:ext uri="{FF2B5EF4-FFF2-40B4-BE49-F238E27FC236}">
                  <a16:creationId xmlns:a16="http://schemas.microsoft.com/office/drawing/2014/main" id="{345C315B-DD5E-4DEF-A5E5-DB871F4D894A}"/>
                </a:ext>
              </a:extLst>
            </p:cNvPr>
            <p:cNvGrpSpPr/>
            <p:nvPr userDrawn="1"/>
          </p:nvGrpSpPr>
          <p:grpSpPr>
            <a:xfrm>
              <a:off x="-376736" y="4400186"/>
              <a:ext cx="283685" cy="283685"/>
              <a:chOff x="-510741" y="5913713"/>
              <a:chExt cx="267555" cy="267555"/>
            </a:xfrm>
          </p:grpSpPr>
          <p:sp>
            <p:nvSpPr>
              <p:cNvPr id="89" name="Ovaal 88">
                <a:extLst>
                  <a:ext uri="{FF2B5EF4-FFF2-40B4-BE49-F238E27FC236}">
                    <a16:creationId xmlns:a16="http://schemas.microsoft.com/office/drawing/2014/main" id="{BDB51F2D-7B82-45DB-BCE3-83EE936AB23D}"/>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90" name="Graphic 163" descr="Informatie">
                <a:extLst>
                  <a:ext uri="{FF2B5EF4-FFF2-40B4-BE49-F238E27FC236}">
                    <a16:creationId xmlns:a16="http://schemas.microsoft.com/office/drawing/2014/main" id="{610C0D5B-E14A-4E83-BD25-2B2F9994B887}"/>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lstStyle/>
              <a:p>
                <a:endParaRPr lang="en-GB" sz="2000" noProof="0">
                  <a:solidFill>
                    <a:srgbClr val="211F26"/>
                  </a:solidFill>
                  <a:latin typeface="Calibri" panose="020F0502020204030204" pitchFamily="34" charset="0"/>
                  <a:cs typeface="Calibri" panose="020F0502020204030204" pitchFamily="34" charset="0"/>
                </a:endParaRPr>
              </a:p>
            </p:txBody>
          </p:sp>
        </p:grpSp>
        <p:grpSp>
          <p:nvGrpSpPr>
            <p:cNvPr id="48" name="VOORBEELD">
              <a:extLst>
                <a:ext uri="{FF2B5EF4-FFF2-40B4-BE49-F238E27FC236}">
                  <a16:creationId xmlns:a16="http://schemas.microsoft.com/office/drawing/2014/main" id="{E4ECEF4E-8F72-44AC-8CF2-94680A4C0A35}"/>
                </a:ext>
              </a:extLst>
            </p:cNvPr>
            <p:cNvGrpSpPr/>
            <p:nvPr userDrawn="1"/>
          </p:nvGrpSpPr>
          <p:grpSpPr>
            <a:xfrm>
              <a:off x="-3605171" y="458674"/>
              <a:ext cx="3234311" cy="558875"/>
              <a:chOff x="-3605171" y="458674"/>
              <a:chExt cx="3234311" cy="558875"/>
            </a:xfrm>
          </p:grpSpPr>
          <p:sp>
            <p:nvSpPr>
              <p:cNvPr id="49" name="Rechthoek 48">
                <a:extLst>
                  <a:ext uri="{FF2B5EF4-FFF2-40B4-BE49-F238E27FC236}">
                    <a16:creationId xmlns:a16="http://schemas.microsoft.com/office/drawing/2014/main" id="{F34357D7-DFA4-46A4-86DF-F19BB6129D63}"/>
                  </a:ext>
                </a:extLst>
              </p:cNvPr>
              <p:cNvSpPr/>
              <p:nvPr userDrawn="1"/>
            </p:nvSpPr>
            <p:spPr>
              <a:xfrm>
                <a:off x="-3604183" y="458674"/>
                <a:ext cx="393459" cy="184058"/>
              </a:xfrm>
              <a:prstGeom prst="rect">
                <a:avLst/>
              </a:prstGeom>
              <a:solidFill>
                <a:srgbClr val="F8F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8000" rIns="0" bIns="0" numCol="1" spcCol="0" rtlCol="0" fromWordArt="0" anchor="t" anchorCtr="0" forceAA="0" compatLnSpc="1">
                <a:prstTxWarp prst="textNoShape">
                  <a:avLst/>
                </a:prstTxWarp>
                <a:noAutofit/>
              </a:bodyPr>
              <a:lstStyle/>
              <a:p>
                <a:pPr algn="ctr"/>
                <a:r>
                  <a:rPr lang="en-GB" sz="900" b="1" noProof="0">
                    <a:solidFill>
                      <a:srgbClr val="211F26"/>
                    </a:solidFill>
                    <a:latin typeface="Calibri" panose="020F0502020204030204" pitchFamily="34" charset="0"/>
                    <a:cs typeface="Calibri" panose="020F0502020204030204" pitchFamily="34" charset="0"/>
                  </a:rPr>
                  <a:t>Home</a:t>
                </a:r>
              </a:p>
            </p:txBody>
          </p:sp>
          <p:sp>
            <p:nvSpPr>
              <p:cNvPr id="50" name="Rechthoek 49">
                <a:extLst>
                  <a:ext uri="{FF2B5EF4-FFF2-40B4-BE49-F238E27FC236}">
                    <a16:creationId xmlns:a16="http://schemas.microsoft.com/office/drawing/2014/main" id="{21AFCDAE-A24E-4317-B6C7-6B948CDB77F8}"/>
                  </a:ext>
                </a:extLst>
              </p:cNvPr>
              <p:cNvSpPr/>
              <p:nvPr userDrawn="1"/>
            </p:nvSpPr>
            <p:spPr>
              <a:xfrm>
                <a:off x="-3599184" y="621345"/>
                <a:ext cx="383782" cy="27171"/>
              </a:xfrm>
              <a:prstGeom prst="rect">
                <a:avLst/>
              </a:prstGeom>
              <a:solidFill>
                <a:srgbClr val="B746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51" name="Groep 50">
                <a:extLst>
                  <a:ext uri="{FF2B5EF4-FFF2-40B4-BE49-F238E27FC236}">
                    <a16:creationId xmlns:a16="http://schemas.microsoft.com/office/drawing/2014/main" id="{30F32D0F-6602-42AE-B49B-C149336FCBDC}"/>
                  </a:ext>
                </a:extLst>
              </p:cNvPr>
              <p:cNvGrpSpPr/>
              <p:nvPr userDrawn="1"/>
            </p:nvGrpSpPr>
            <p:grpSpPr>
              <a:xfrm>
                <a:off x="-3386247" y="830871"/>
                <a:ext cx="139423" cy="109566"/>
                <a:chOff x="-2866744" y="827071"/>
                <a:chExt cx="168701" cy="132575"/>
              </a:xfrm>
            </p:grpSpPr>
            <p:grpSp>
              <p:nvGrpSpPr>
                <p:cNvPr id="82" name="Groep 81">
                  <a:extLst>
                    <a:ext uri="{FF2B5EF4-FFF2-40B4-BE49-F238E27FC236}">
                      <a16:creationId xmlns:a16="http://schemas.microsoft.com/office/drawing/2014/main" id="{175C23CB-9791-47A6-A9A1-946036A15264}"/>
                    </a:ext>
                  </a:extLst>
                </p:cNvPr>
                <p:cNvGrpSpPr/>
                <p:nvPr userDrawn="1"/>
              </p:nvGrpSpPr>
              <p:grpSpPr>
                <a:xfrm>
                  <a:off x="-2866744" y="827071"/>
                  <a:ext cx="168701" cy="132575"/>
                  <a:chOff x="-2866744" y="827071"/>
                  <a:chExt cx="168701" cy="132575"/>
                </a:xfrm>
              </p:grpSpPr>
              <p:cxnSp>
                <p:nvCxnSpPr>
                  <p:cNvPr id="84" name="Rechte verbindingslijn 83">
                    <a:extLst>
                      <a:ext uri="{FF2B5EF4-FFF2-40B4-BE49-F238E27FC236}">
                        <a16:creationId xmlns:a16="http://schemas.microsoft.com/office/drawing/2014/main" id="{10C5ACE9-DC4A-4745-B760-ABC83A1997C6}"/>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85" name="Rechte verbindingslijn 84">
                    <a:extLst>
                      <a:ext uri="{FF2B5EF4-FFF2-40B4-BE49-F238E27FC236}">
                        <a16:creationId xmlns:a16="http://schemas.microsoft.com/office/drawing/2014/main" id="{265C6A33-F454-404F-9D3F-72CB4835730C}"/>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86" name="Rechte verbindingslijn 85">
                    <a:extLst>
                      <a:ext uri="{FF2B5EF4-FFF2-40B4-BE49-F238E27FC236}">
                        <a16:creationId xmlns:a16="http://schemas.microsoft.com/office/drawing/2014/main" id="{B7EADA17-E133-468A-BCDB-5BC2384FB93C}"/>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87" name="Rechte verbindingslijn 86">
                    <a:extLst>
                      <a:ext uri="{FF2B5EF4-FFF2-40B4-BE49-F238E27FC236}">
                        <a16:creationId xmlns:a16="http://schemas.microsoft.com/office/drawing/2014/main" id="{BC36FF54-41AF-47FF-ABE3-4D357C657243}"/>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88" name="Rechte verbindingslijn 87">
                    <a:extLst>
                      <a:ext uri="{FF2B5EF4-FFF2-40B4-BE49-F238E27FC236}">
                        <a16:creationId xmlns:a16="http://schemas.microsoft.com/office/drawing/2014/main" id="{45E98E8D-15A7-4791-B49E-64E9DEBA92E4}"/>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83" name="Pijl: rechts 82">
                  <a:extLst>
                    <a:ext uri="{FF2B5EF4-FFF2-40B4-BE49-F238E27FC236}">
                      <a16:creationId xmlns:a16="http://schemas.microsoft.com/office/drawing/2014/main" id="{19035ABC-E2A3-47C4-B93C-61D25439329E}"/>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52" name="Groep 51">
                <a:extLst>
                  <a:ext uri="{FF2B5EF4-FFF2-40B4-BE49-F238E27FC236}">
                    <a16:creationId xmlns:a16="http://schemas.microsoft.com/office/drawing/2014/main" id="{D297B6FF-A1CA-4D8E-B9B8-8AF477E4706A}"/>
                  </a:ext>
                </a:extLst>
              </p:cNvPr>
              <p:cNvGrpSpPr/>
              <p:nvPr userDrawn="1"/>
            </p:nvGrpSpPr>
            <p:grpSpPr>
              <a:xfrm>
                <a:off x="-3605171" y="830871"/>
                <a:ext cx="139423" cy="109566"/>
                <a:chOff x="-2866744" y="518074"/>
                <a:chExt cx="168701" cy="132575"/>
              </a:xfrm>
            </p:grpSpPr>
            <p:grpSp>
              <p:nvGrpSpPr>
                <p:cNvPr id="75" name="Groep 74">
                  <a:extLst>
                    <a:ext uri="{FF2B5EF4-FFF2-40B4-BE49-F238E27FC236}">
                      <a16:creationId xmlns:a16="http://schemas.microsoft.com/office/drawing/2014/main" id="{412EE1A3-41C0-45FA-B0D9-7AE56B3DB277}"/>
                    </a:ext>
                  </a:extLst>
                </p:cNvPr>
                <p:cNvGrpSpPr/>
                <p:nvPr userDrawn="1"/>
              </p:nvGrpSpPr>
              <p:grpSpPr>
                <a:xfrm>
                  <a:off x="-2866744" y="518074"/>
                  <a:ext cx="168701" cy="132575"/>
                  <a:chOff x="-2866744" y="518074"/>
                  <a:chExt cx="168701" cy="132575"/>
                </a:xfrm>
              </p:grpSpPr>
              <p:cxnSp>
                <p:nvCxnSpPr>
                  <p:cNvPr id="77" name="Rechte verbindingslijn 76">
                    <a:extLst>
                      <a:ext uri="{FF2B5EF4-FFF2-40B4-BE49-F238E27FC236}">
                        <a16:creationId xmlns:a16="http://schemas.microsoft.com/office/drawing/2014/main" id="{90E0B177-31E8-4267-BA3C-D56ACA6581FC}"/>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78" name="Rechte verbindingslijn 77">
                    <a:extLst>
                      <a:ext uri="{FF2B5EF4-FFF2-40B4-BE49-F238E27FC236}">
                        <a16:creationId xmlns:a16="http://schemas.microsoft.com/office/drawing/2014/main" id="{3CE62C9E-C531-4D91-B082-A1952B6931D9}"/>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79" name="Rechte verbindingslijn 78">
                    <a:extLst>
                      <a:ext uri="{FF2B5EF4-FFF2-40B4-BE49-F238E27FC236}">
                        <a16:creationId xmlns:a16="http://schemas.microsoft.com/office/drawing/2014/main" id="{8488F547-106C-4F36-A7CE-B48BA00E6DF5}"/>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80" name="Rechte verbindingslijn 79">
                    <a:extLst>
                      <a:ext uri="{FF2B5EF4-FFF2-40B4-BE49-F238E27FC236}">
                        <a16:creationId xmlns:a16="http://schemas.microsoft.com/office/drawing/2014/main" id="{0F84D248-B872-4616-96A5-F090B6D43A6F}"/>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81" name="Rechte verbindingslijn 80">
                    <a:extLst>
                      <a:ext uri="{FF2B5EF4-FFF2-40B4-BE49-F238E27FC236}">
                        <a16:creationId xmlns:a16="http://schemas.microsoft.com/office/drawing/2014/main" id="{358E273F-2556-4701-9F43-7A32DD9B553D}"/>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76" name="Pijl: rechts 75">
                  <a:extLst>
                    <a:ext uri="{FF2B5EF4-FFF2-40B4-BE49-F238E27FC236}">
                      <a16:creationId xmlns:a16="http://schemas.microsoft.com/office/drawing/2014/main" id="{0663CDA5-EFDA-4A79-BEFE-64038159F71C}"/>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cxnSp>
            <p:nvCxnSpPr>
              <p:cNvPr id="53" name="Rechte verbindingslijn 52">
                <a:extLst>
                  <a:ext uri="{FF2B5EF4-FFF2-40B4-BE49-F238E27FC236}">
                    <a16:creationId xmlns:a16="http://schemas.microsoft.com/office/drawing/2014/main" id="{9A955AB3-DAE4-44EA-A298-39702D779D0A}"/>
                  </a:ext>
                </a:extLst>
              </p:cNvPr>
              <p:cNvCxnSpPr>
                <a:cxnSpLocks/>
              </p:cNvCxnSpPr>
              <p:nvPr userDrawn="1"/>
            </p:nvCxnSpPr>
            <p:spPr>
              <a:xfrm flipV="1">
                <a:off x="-3459956" y="588169"/>
                <a:ext cx="547687" cy="219076"/>
              </a:xfrm>
              <a:prstGeom prst="line">
                <a:avLst/>
              </a:prstGeom>
              <a:noFill/>
              <a:ln w="19050" cap="rnd" cmpd="sng" algn="ctr">
                <a:solidFill>
                  <a:schemeClr val="accent1"/>
                </a:solidFill>
                <a:prstDash val="solid"/>
                <a:headEnd type="oval"/>
              </a:ln>
              <a:effectLst/>
            </p:spPr>
          </p:cxnSp>
          <p:cxnSp>
            <p:nvCxnSpPr>
              <p:cNvPr id="54" name="Rechte verbindingslijn 53">
                <a:extLst>
                  <a:ext uri="{FF2B5EF4-FFF2-40B4-BE49-F238E27FC236}">
                    <a16:creationId xmlns:a16="http://schemas.microsoft.com/office/drawing/2014/main" id="{1117837B-CB1B-46F2-990C-82F3841BDD76}"/>
                  </a:ext>
                </a:extLst>
              </p:cNvPr>
              <p:cNvCxnSpPr>
                <a:cxnSpLocks/>
              </p:cNvCxnSpPr>
              <p:nvPr userDrawn="1"/>
            </p:nvCxnSpPr>
            <p:spPr>
              <a:xfrm>
                <a:off x="-3224213" y="828675"/>
                <a:ext cx="319088" cy="0"/>
              </a:xfrm>
              <a:prstGeom prst="line">
                <a:avLst/>
              </a:prstGeom>
              <a:noFill/>
              <a:ln w="19050" cap="rnd" cmpd="sng" algn="ctr">
                <a:solidFill>
                  <a:schemeClr val="accent1"/>
                </a:solidFill>
                <a:prstDash val="solid"/>
                <a:headEnd type="oval"/>
              </a:ln>
              <a:effectLst/>
            </p:spPr>
          </p:cxnSp>
          <p:sp>
            <p:nvSpPr>
              <p:cNvPr id="55" name="Rechthoek 54">
                <a:extLst>
                  <a:ext uri="{FF2B5EF4-FFF2-40B4-BE49-F238E27FC236}">
                    <a16:creationId xmlns:a16="http://schemas.microsoft.com/office/drawing/2014/main" id="{C33A760F-F113-42C1-A0F6-31ADF21C5FD0}"/>
                  </a:ext>
                </a:extLst>
              </p:cNvPr>
              <p:cNvSpPr/>
              <p:nvPr userDrawn="1"/>
            </p:nvSpPr>
            <p:spPr>
              <a:xfrm>
                <a:off x="-2559903" y="512179"/>
                <a:ext cx="2189042" cy="151083"/>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up</a:t>
                </a:r>
              </a:p>
            </p:txBody>
          </p:sp>
          <p:sp>
            <p:nvSpPr>
              <p:cNvPr id="56" name="Rechthoek 55">
                <a:extLst>
                  <a:ext uri="{FF2B5EF4-FFF2-40B4-BE49-F238E27FC236}">
                    <a16:creationId xmlns:a16="http://schemas.microsoft.com/office/drawing/2014/main" id="{7ADF08A9-73A9-4CDF-A64A-ABD038BD1F1A}"/>
                  </a:ext>
                </a:extLst>
              </p:cNvPr>
              <p:cNvSpPr/>
              <p:nvPr userDrawn="1"/>
            </p:nvSpPr>
            <p:spPr>
              <a:xfrm>
                <a:off x="-2559903" y="819562"/>
                <a:ext cx="2189043" cy="142202"/>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chemeClr val="tx1"/>
                    </a:solidFill>
                    <a:effectLst/>
                    <a:uLnTx/>
                    <a:uFillTx/>
                    <a:latin typeface="Calibri" panose="020F0502020204030204" pitchFamily="34" charset="0"/>
                    <a:cs typeface="Calibri" panose="020F0502020204030204" pitchFamily="34" charset="0"/>
                  </a:rPr>
                  <a:t>Text level down</a:t>
                </a:r>
              </a:p>
            </p:txBody>
          </p:sp>
          <p:grpSp>
            <p:nvGrpSpPr>
              <p:cNvPr id="57" name="Groep 56">
                <a:extLst>
                  <a:ext uri="{FF2B5EF4-FFF2-40B4-BE49-F238E27FC236}">
                    <a16:creationId xmlns:a16="http://schemas.microsoft.com/office/drawing/2014/main" id="{555418A8-D093-495C-B382-B8B6BEAD61A5}"/>
                  </a:ext>
                </a:extLst>
              </p:cNvPr>
              <p:cNvGrpSpPr/>
              <p:nvPr userDrawn="1"/>
            </p:nvGrpSpPr>
            <p:grpSpPr>
              <a:xfrm>
                <a:off x="-2916763" y="769168"/>
                <a:ext cx="268738" cy="248381"/>
                <a:chOff x="-2916763" y="769168"/>
                <a:chExt cx="268738" cy="248381"/>
              </a:xfrm>
            </p:grpSpPr>
            <p:sp>
              <p:nvSpPr>
                <p:cNvPr id="67" name="Rechthoek 66">
                  <a:extLst>
                    <a:ext uri="{FF2B5EF4-FFF2-40B4-BE49-F238E27FC236}">
                      <a16:creationId xmlns:a16="http://schemas.microsoft.com/office/drawing/2014/main" id="{7F622CBE-6D58-456D-9665-104B48E3232A}"/>
                    </a:ext>
                  </a:extLst>
                </p:cNvPr>
                <p:cNvSpPr/>
                <p:nvPr userDrawn="1"/>
              </p:nvSpPr>
              <p:spPr>
                <a:xfrm>
                  <a:off x="-2916763" y="769168"/>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68" name="Groep 67">
                  <a:extLst>
                    <a:ext uri="{FF2B5EF4-FFF2-40B4-BE49-F238E27FC236}">
                      <a16:creationId xmlns:a16="http://schemas.microsoft.com/office/drawing/2014/main" id="{73A23A5C-CF17-49BB-A488-3B14A839FDBF}"/>
                    </a:ext>
                  </a:extLst>
                </p:cNvPr>
                <p:cNvGrpSpPr/>
                <p:nvPr userDrawn="1"/>
              </p:nvGrpSpPr>
              <p:grpSpPr>
                <a:xfrm>
                  <a:off x="-2866744" y="827071"/>
                  <a:ext cx="168701" cy="132575"/>
                  <a:chOff x="-2866744" y="827071"/>
                  <a:chExt cx="168701" cy="132575"/>
                </a:xfrm>
              </p:grpSpPr>
              <p:cxnSp>
                <p:nvCxnSpPr>
                  <p:cNvPr id="70" name="Rechte verbindingslijn 69">
                    <a:extLst>
                      <a:ext uri="{FF2B5EF4-FFF2-40B4-BE49-F238E27FC236}">
                        <a16:creationId xmlns:a16="http://schemas.microsoft.com/office/drawing/2014/main" id="{085F5B0A-BADE-4E59-ACBF-A2426FD059DB}"/>
                      </a:ext>
                    </a:extLst>
                  </p:cNvPr>
                  <p:cNvCxnSpPr/>
                  <p:nvPr userDrawn="1"/>
                </p:nvCxnSpPr>
                <p:spPr>
                  <a:xfrm>
                    <a:off x="-2866744" y="827071"/>
                    <a:ext cx="168701" cy="0"/>
                  </a:xfrm>
                  <a:prstGeom prst="line">
                    <a:avLst/>
                  </a:prstGeom>
                  <a:solidFill>
                    <a:schemeClr val="bg1"/>
                  </a:solidFill>
                  <a:ln w="12700" cap="flat" cmpd="sng" algn="ctr">
                    <a:solidFill>
                      <a:srgbClr val="9D9FA1"/>
                    </a:solidFill>
                    <a:prstDash val="solid"/>
                  </a:ln>
                  <a:effectLst/>
                </p:spPr>
              </p:cxnSp>
              <p:cxnSp>
                <p:nvCxnSpPr>
                  <p:cNvPr id="71" name="Rechte verbindingslijn 70">
                    <a:extLst>
                      <a:ext uri="{FF2B5EF4-FFF2-40B4-BE49-F238E27FC236}">
                        <a16:creationId xmlns:a16="http://schemas.microsoft.com/office/drawing/2014/main" id="{4AC04C76-582F-4198-B9CF-409207170236}"/>
                      </a:ext>
                    </a:extLst>
                  </p:cNvPr>
                  <p:cNvCxnSpPr/>
                  <p:nvPr userDrawn="1"/>
                </p:nvCxnSpPr>
                <p:spPr>
                  <a:xfrm>
                    <a:off x="-2866744" y="959646"/>
                    <a:ext cx="168701" cy="0"/>
                  </a:xfrm>
                  <a:prstGeom prst="line">
                    <a:avLst/>
                  </a:prstGeom>
                  <a:solidFill>
                    <a:schemeClr val="bg1"/>
                  </a:solidFill>
                  <a:ln w="12700" cap="flat" cmpd="sng" algn="ctr">
                    <a:solidFill>
                      <a:srgbClr val="9D9FA1"/>
                    </a:solidFill>
                    <a:prstDash val="solid"/>
                  </a:ln>
                  <a:effectLst/>
                </p:spPr>
              </p:cxnSp>
              <p:cxnSp>
                <p:nvCxnSpPr>
                  <p:cNvPr id="72" name="Rechte verbindingslijn 71">
                    <a:extLst>
                      <a:ext uri="{FF2B5EF4-FFF2-40B4-BE49-F238E27FC236}">
                        <a16:creationId xmlns:a16="http://schemas.microsoft.com/office/drawing/2014/main" id="{F31D68C2-A1BB-4E40-8F10-B40183F4FB31}"/>
                      </a:ext>
                    </a:extLst>
                  </p:cNvPr>
                  <p:cNvCxnSpPr/>
                  <p:nvPr userDrawn="1"/>
                </p:nvCxnSpPr>
                <p:spPr>
                  <a:xfrm>
                    <a:off x="-2773990" y="926503"/>
                    <a:ext cx="75947" cy="0"/>
                  </a:xfrm>
                  <a:prstGeom prst="line">
                    <a:avLst/>
                  </a:prstGeom>
                  <a:solidFill>
                    <a:schemeClr val="bg1"/>
                  </a:solidFill>
                  <a:ln w="12700" cap="flat" cmpd="sng" algn="ctr">
                    <a:solidFill>
                      <a:srgbClr val="9D9FA1"/>
                    </a:solidFill>
                    <a:prstDash val="solid"/>
                  </a:ln>
                  <a:effectLst/>
                </p:spPr>
              </p:cxnSp>
              <p:cxnSp>
                <p:nvCxnSpPr>
                  <p:cNvPr id="73" name="Rechte verbindingslijn 72">
                    <a:extLst>
                      <a:ext uri="{FF2B5EF4-FFF2-40B4-BE49-F238E27FC236}">
                        <a16:creationId xmlns:a16="http://schemas.microsoft.com/office/drawing/2014/main" id="{E377E991-C5EF-48C6-820B-6D47BA501A9F}"/>
                      </a:ext>
                    </a:extLst>
                  </p:cNvPr>
                  <p:cNvCxnSpPr/>
                  <p:nvPr userDrawn="1"/>
                </p:nvCxnSpPr>
                <p:spPr>
                  <a:xfrm>
                    <a:off x="-2773990" y="893359"/>
                    <a:ext cx="75947" cy="0"/>
                  </a:xfrm>
                  <a:prstGeom prst="line">
                    <a:avLst/>
                  </a:prstGeom>
                  <a:solidFill>
                    <a:schemeClr val="bg1"/>
                  </a:solidFill>
                  <a:ln w="12700" cap="flat" cmpd="sng" algn="ctr">
                    <a:solidFill>
                      <a:srgbClr val="9D9FA1"/>
                    </a:solidFill>
                    <a:prstDash val="solid"/>
                  </a:ln>
                  <a:effectLst/>
                </p:spPr>
              </p:cxnSp>
              <p:cxnSp>
                <p:nvCxnSpPr>
                  <p:cNvPr id="74" name="Rechte verbindingslijn 73">
                    <a:extLst>
                      <a:ext uri="{FF2B5EF4-FFF2-40B4-BE49-F238E27FC236}">
                        <a16:creationId xmlns:a16="http://schemas.microsoft.com/office/drawing/2014/main" id="{06C619E5-7B11-4553-8D15-C546466A4D20}"/>
                      </a:ext>
                    </a:extLst>
                  </p:cNvPr>
                  <p:cNvCxnSpPr/>
                  <p:nvPr userDrawn="1"/>
                </p:nvCxnSpPr>
                <p:spPr>
                  <a:xfrm>
                    <a:off x="-2773990" y="860215"/>
                    <a:ext cx="75947" cy="0"/>
                  </a:xfrm>
                  <a:prstGeom prst="line">
                    <a:avLst/>
                  </a:prstGeom>
                  <a:solidFill>
                    <a:schemeClr val="bg1"/>
                  </a:solidFill>
                  <a:ln w="12700" cap="flat" cmpd="sng" algn="ctr">
                    <a:solidFill>
                      <a:srgbClr val="9D9FA1"/>
                    </a:solidFill>
                    <a:prstDash val="solid"/>
                  </a:ln>
                  <a:effectLst/>
                </p:spPr>
              </p:cxnSp>
            </p:grpSp>
            <p:sp>
              <p:nvSpPr>
                <p:cNvPr id="69" name="Pijl: rechts 68">
                  <a:extLst>
                    <a:ext uri="{FF2B5EF4-FFF2-40B4-BE49-F238E27FC236}">
                      <a16:creationId xmlns:a16="http://schemas.microsoft.com/office/drawing/2014/main" id="{CAC9A1BF-9575-4A1B-9BF2-183DBD3EA8F1}"/>
                    </a:ext>
                  </a:extLst>
                </p:cNvPr>
                <p:cNvSpPr/>
                <p:nvPr userDrawn="1"/>
              </p:nvSpPr>
              <p:spPr>
                <a:xfrm>
                  <a:off x="-2866744" y="858737"/>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58" name="Groep 57">
                <a:extLst>
                  <a:ext uri="{FF2B5EF4-FFF2-40B4-BE49-F238E27FC236}">
                    <a16:creationId xmlns:a16="http://schemas.microsoft.com/office/drawing/2014/main" id="{41BE7256-6214-4037-9164-91EAA0C0E6FF}"/>
                  </a:ext>
                </a:extLst>
              </p:cNvPr>
              <p:cNvGrpSpPr/>
              <p:nvPr userDrawn="1"/>
            </p:nvGrpSpPr>
            <p:grpSpPr>
              <a:xfrm>
                <a:off x="-2916763" y="460171"/>
                <a:ext cx="268738" cy="248381"/>
                <a:chOff x="-2916763" y="460171"/>
                <a:chExt cx="268738" cy="248381"/>
              </a:xfrm>
            </p:grpSpPr>
            <p:sp>
              <p:nvSpPr>
                <p:cNvPr id="59" name="Rechthoek 58">
                  <a:extLst>
                    <a:ext uri="{FF2B5EF4-FFF2-40B4-BE49-F238E27FC236}">
                      <a16:creationId xmlns:a16="http://schemas.microsoft.com/office/drawing/2014/main" id="{1C873BC4-F87C-4D50-8721-1728F1826E5B}"/>
                    </a:ext>
                  </a:extLst>
                </p:cNvPr>
                <p:cNvSpPr/>
                <p:nvPr userDrawn="1"/>
              </p:nvSpPr>
              <p:spPr>
                <a:xfrm>
                  <a:off x="-2916763" y="460171"/>
                  <a:ext cx="268738" cy="248381"/>
                </a:xfrm>
                <a:prstGeom prst="rect">
                  <a:avLst/>
                </a:prstGeom>
                <a:solidFill>
                  <a:srgbClr val="FFFFFF"/>
                </a:solidFill>
                <a:ln w="3175">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211F26"/>
                    </a:solidFill>
                    <a:latin typeface="Calibri" panose="020F0502020204030204" pitchFamily="34" charset="0"/>
                    <a:cs typeface="Calibri" panose="020F0502020204030204" pitchFamily="34" charset="0"/>
                  </a:endParaRPr>
                </a:p>
              </p:txBody>
            </p:sp>
            <p:grpSp>
              <p:nvGrpSpPr>
                <p:cNvPr id="60" name="Groep 59">
                  <a:extLst>
                    <a:ext uri="{FF2B5EF4-FFF2-40B4-BE49-F238E27FC236}">
                      <a16:creationId xmlns:a16="http://schemas.microsoft.com/office/drawing/2014/main" id="{790F4735-F2B0-425B-92B7-CF032DB61287}"/>
                    </a:ext>
                  </a:extLst>
                </p:cNvPr>
                <p:cNvGrpSpPr/>
                <p:nvPr userDrawn="1"/>
              </p:nvGrpSpPr>
              <p:grpSpPr>
                <a:xfrm>
                  <a:off x="-2866744" y="518074"/>
                  <a:ext cx="168701" cy="132575"/>
                  <a:chOff x="-2866744" y="518074"/>
                  <a:chExt cx="168701" cy="132575"/>
                </a:xfrm>
              </p:grpSpPr>
              <p:cxnSp>
                <p:nvCxnSpPr>
                  <p:cNvPr id="62" name="Rechte verbindingslijn 61">
                    <a:extLst>
                      <a:ext uri="{FF2B5EF4-FFF2-40B4-BE49-F238E27FC236}">
                        <a16:creationId xmlns:a16="http://schemas.microsoft.com/office/drawing/2014/main" id="{150BEB41-5A27-43AD-80DA-315A3FFBCDA4}"/>
                      </a:ext>
                    </a:extLst>
                  </p:cNvPr>
                  <p:cNvCxnSpPr/>
                  <p:nvPr userDrawn="1"/>
                </p:nvCxnSpPr>
                <p:spPr>
                  <a:xfrm>
                    <a:off x="-2866744" y="518074"/>
                    <a:ext cx="168701" cy="0"/>
                  </a:xfrm>
                  <a:prstGeom prst="line">
                    <a:avLst/>
                  </a:prstGeom>
                  <a:solidFill>
                    <a:schemeClr val="bg1"/>
                  </a:solidFill>
                  <a:ln w="12700" cap="flat" cmpd="sng" algn="ctr">
                    <a:solidFill>
                      <a:srgbClr val="9D9FA1"/>
                    </a:solidFill>
                    <a:prstDash val="solid"/>
                  </a:ln>
                  <a:effectLst/>
                </p:spPr>
              </p:cxnSp>
              <p:cxnSp>
                <p:nvCxnSpPr>
                  <p:cNvPr id="63" name="Rechte verbindingslijn 62">
                    <a:extLst>
                      <a:ext uri="{FF2B5EF4-FFF2-40B4-BE49-F238E27FC236}">
                        <a16:creationId xmlns:a16="http://schemas.microsoft.com/office/drawing/2014/main" id="{A9813518-00EA-425B-B80A-E71F498904B3}"/>
                      </a:ext>
                    </a:extLst>
                  </p:cNvPr>
                  <p:cNvCxnSpPr/>
                  <p:nvPr userDrawn="1"/>
                </p:nvCxnSpPr>
                <p:spPr>
                  <a:xfrm>
                    <a:off x="-2866744" y="650649"/>
                    <a:ext cx="168701" cy="0"/>
                  </a:xfrm>
                  <a:prstGeom prst="line">
                    <a:avLst/>
                  </a:prstGeom>
                  <a:solidFill>
                    <a:schemeClr val="bg1"/>
                  </a:solidFill>
                  <a:ln w="12700" cap="flat" cmpd="sng" algn="ctr">
                    <a:solidFill>
                      <a:srgbClr val="9D9FA1"/>
                    </a:solidFill>
                    <a:prstDash val="solid"/>
                  </a:ln>
                  <a:effectLst/>
                </p:spPr>
              </p:cxnSp>
              <p:cxnSp>
                <p:nvCxnSpPr>
                  <p:cNvPr id="64" name="Rechte verbindingslijn 63">
                    <a:extLst>
                      <a:ext uri="{FF2B5EF4-FFF2-40B4-BE49-F238E27FC236}">
                        <a16:creationId xmlns:a16="http://schemas.microsoft.com/office/drawing/2014/main" id="{89AAFFBC-E1A0-406E-9569-D388157D1402}"/>
                      </a:ext>
                    </a:extLst>
                  </p:cNvPr>
                  <p:cNvCxnSpPr/>
                  <p:nvPr userDrawn="1"/>
                </p:nvCxnSpPr>
                <p:spPr>
                  <a:xfrm>
                    <a:off x="-2773990" y="617506"/>
                    <a:ext cx="75947" cy="0"/>
                  </a:xfrm>
                  <a:prstGeom prst="line">
                    <a:avLst/>
                  </a:prstGeom>
                  <a:solidFill>
                    <a:schemeClr val="bg1"/>
                  </a:solidFill>
                  <a:ln w="12700" cap="flat" cmpd="sng" algn="ctr">
                    <a:solidFill>
                      <a:srgbClr val="9D9FA1"/>
                    </a:solidFill>
                    <a:prstDash val="solid"/>
                  </a:ln>
                  <a:effectLst/>
                </p:spPr>
              </p:cxnSp>
              <p:cxnSp>
                <p:nvCxnSpPr>
                  <p:cNvPr id="65" name="Rechte verbindingslijn 64">
                    <a:extLst>
                      <a:ext uri="{FF2B5EF4-FFF2-40B4-BE49-F238E27FC236}">
                        <a16:creationId xmlns:a16="http://schemas.microsoft.com/office/drawing/2014/main" id="{881D5273-1D63-4705-90FD-D7AA7A0440B1}"/>
                      </a:ext>
                    </a:extLst>
                  </p:cNvPr>
                  <p:cNvCxnSpPr/>
                  <p:nvPr userDrawn="1"/>
                </p:nvCxnSpPr>
                <p:spPr>
                  <a:xfrm>
                    <a:off x="-2773990" y="584362"/>
                    <a:ext cx="75947" cy="0"/>
                  </a:xfrm>
                  <a:prstGeom prst="line">
                    <a:avLst/>
                  </a:prstGeom>
                  <a:solidFill>
                    <a:schemeClr val="bg1"/>
                  </a:solidFill>
                  <a:ln w="12700" cap="flat" cmpd="sng" algn="ctr">
                    <a:solidFill>
                      <a:srgbClr val="9D9FA1"/>
                    </a:solidFill>
                    <a:prstDash val="solid"/>
                  </a:ln>
                  <a:effectLst/>
                </p:spPr>
              </p:cxnSp>
              <p:cxnSp>
                <p:nvCxnSpPr>
                  <p:cNvPr id="66" name="Rechte verbindingslijn 65">
                    <a:extLst>
                      <a:ext uri="{FF2B5EF4-FFF2-40B4-BE49-F238E27FC236}">
                        <a16:creationId xmlns:a16="http://schemas.microsoft.com/office/drawing/2014/main" id="{8696C6B8-5267-4292-9D55-1B8714D62CA6}"/>
                      </a:ext>
                    </a:extLst>
                  </p:cNvPr>
                  <p:cNvCxnSpPr/>
                  <p:nvPr userDrawn="1"/>
                </p:nvCxnSpPr>
                <p:spPr>
                  <a:xfrm>
                    <a:off x="-2773990" y="551218"/>
                    <a:ext cx="75947" cy="0"/>
                  </a:xfrm>
                  <a:prstGeom prst="line">
                    <a:avLst/>
                  </a:prstGeom>
                  <a:solidFill>
                    <a:schemeClr val="bg1"/>
                  </a:solidFill>
                  <a:ln w="12700" cap="flat" cmpd="sng" algn="ctr">
                    <a:solidFill>
                      <a:srgbClr val="9D9FA1"/>
                    </a:solidFill>
                    <a:prstDash val="solid"/>
                  </a:ln>
                  <a:effectLst/>
                </p:spPr>
              </p:cxnSp>
            </p:grpSp>
            <p:sp>
              <p:nvSpPr>
                <p:cNvPr id="61" name="Pijl: rechts 60">
                  <a:extLst>
                    <a:ext uri="{FF2B5EF4-FFF2-40B4-BE49-F238E27FC236}">
                      <a16:creationId xmlns:a16="http://schemas.microsoft.com/office/drawing/2014/main" id="{90A279F8-360E-49D4-9CC1-55550E268AA9}"/>
                    </a:ext>
                  </a:extLst>
                </p:cNvPr>
                <p:cNvSpPr/>
                <p:nvPr userDrawn="1"/>
              </p:nvSpPr>
              <p:spPr>
                <a:xfrm flipH="1">
                  <a:off x="-2866744" y="549740"/>
                  <a:ext cx="70676" cy="67902"/>
                </a:xfrm>
                <a:prstGeom prst="rightArrow">
                  <a:avLst>
                    <a:gd name="adj1" fmla="val 25329"/>
                    <a:gd name="adj2" fmla="val 63628"/>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grpSp>
      <p:grpSp>
        <p:nvGrpSpPr>
          <p:cNvPr id="91" name="INSTRUCTION">
            <a:extLst>
              <a:ext uri="{FF2B5EF4-FFF2-40B4-BE49-F238E27FC236}">
                <a16:creationId xmlns:a16="http://schemas.microsoft.com/office/drawing/2014/main" id="{D5E8B25D-BE32-4AFA-B120-C5872A800067}"/>
              </a:ext>
            </a:extLst>
          </p:cNvPr>
          <p:cNvGrpSpPr/>
          <p:nvPr userDrawn="1"/>
        </p:nvGrpSpPr>
        <p:grpSpPr>
          <a:xfrm>
            <a:off x="12776180" y="2"/>
            <a:ext cx="3693386" cy="4050990"/>
            <a:chOff x="-3786437" y="2"/>
            <a:chExt cx="3693386" cy="4050990"/>
          </a:xfrm>
        </p:grpSpPr>
        <p:sp>
          <p:nvSpPr>
            <p:cNvPr id="92" name="Rechthoek 91">
              <a:extLst>
                <a:ext uri="{FF2B5EF4-FFF2-40B4-BE49-F238E27FC236}">
                  <a16:creationId xmlns:a16="http://schemas.microsoft.com/office/drawing/2014/main" id="{88FE3F97-A326-4C1E-9E77-26C19343326C}"/>
                </a:ext>
              </a:extLst>
            </p:cNvPr>
            <p:cNvSpPr/>
            <p:nvPr userDrawn="1"/>
          </p:nvSpPr>
          <p:spPr>
            <a:xfrm>
              <a:off x="-3786165" y="2"/>
              <a:ext cx="3593091" cy="3316404"/>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 table</a:t>
              </a:r>
            </a:p>
          </p:txBody>
        </p:sp>
        <p:sp>
          <p:nvSpPr>
            <p:cNvPr id="93" name="Rechthoek 92">
              <a:extLst>
                <a:ext uri="{FF2B5EF4-FFF2-40B4-BE49-F238E27FC236}">
                  <a16:creationId xmlns:a16="http://schemas.microsoft.com/office/drawing/2014/main" id="{51E72AF4-9887-4FF8-A5F3-B1FEB259043B}"/>
                </a:ext>
              </a:extLst>
            </p:cNvPr>
            <p:cNvSpPr/>
            <p:nvPr userDrawn="1"/>
          </p:nvSpPr>
          <p:spPr>
            <a:xfrm>
              <a:off x="-3786437" y="3222992"/>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sp>
          <p:nvSpPr>
            <p:cNvPr id="94" name="Ovaal 93">
              <a:extLst>
                <a:ext uri="{FF2B5EF4-FFF2-40B4-BE49-F238E27FC236}">
                  <a16:creationId xmlns:a16="http://schemas.microsoft.com/office/drawing/2014/main" id="{3DDB14EA-2FFA-44BC-A381-E80107569C20}"/>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95" name="Rechthoek 94">
              <a:extLst>
                <a:ext uri="{FF2B5EF4-FFF2-40B4-BE49-F238E27FC236}">
                  <a16:creationId xmlns:a16="http://schemas.microsoft.com/office/drawing/2014/main" id="{AF3F4D60-6083-4D8F-88A8-2FFAB902AC3C}"/>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table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table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96" name="Ovaal 95">
              <a:extLst>
                <a:ext uri="{FF2B5EF4-FFF2-40B4-BE49-F238E27FC236}">
                  <a16:creationId xmlns:a16="http://schemas.microsoft.com/office/drawing/2014/main" id="{8B04E3E7-AF61-4A44-8207-95E388B6A95C}"/>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97" name="Rechthoek 96">
              <a:extLst>
                <a:ext uri="{FF2B5EF4-FFF2-40B4-BE49-F238E27FC236}">
                  <a16:creationId xmlns:a16="http://schemas.microsoft.com/office/drawing/2014/main" id="{E69E0BB6-C910-41C3-BABA-2D6FF1A508BA}"/>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number of rows</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columns 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‘OK’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98" name="Groep 97">
              <a:extLst>
                <a:ext uri="{FF2B5EF4-FFF2-40B4-BE49-F238E27FC236}">
                  <a16:creationId xmlns:a16="http://schemas.microsoft.com/office/drawing/2014/main" id="{B0DB8146-964F-49ED-8EA9-B760FDBBC16A}"/>
                </a:ext>
              </a:extLst>
            </p:cNvPr>
            <p:cNvGrpSpPr/>
            <p:nvPr userDrawn="1"/>
          </p:nvGrpSpPr>
          <p:grpSpPr>
            <a:xfrm>
              <a:off x="-3311319" y="2164285"/>
              <a:ext cx="825500" cy="209550"/>
              <a:chOff x="13504624" y="2482850"/>
              <a:chExt cx="825500" cy="209550"/>
            </a:xfrm>
          </p:grpSpPr>
          <p:sp>
            <p:nvSpPr>
              <p:cNvPr id="113" name="Rechthoek 112">
                <a:extLst>
                  <a:ext uri="{FF2B5EF4-FFF2-40B4-BE49-F238E27FC236}">
                    <a16:creationId xmlns:a16="http://schemas.microsoft.com/office/drawing/2014/main" id="{D6D8AA10-7641-481C-BB66-2622F0BA95B6}"/>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OK</a:t>
                </a:r>
              </a:p>
            </p:txBody>
          </p:sp>
          <p:cxnSp>
            <p:nvCxnSpPr>
              <p:cNvPr id="114" name="Rechte verbindingslijn 113">
                <a:extLst>
                  <a:ext uri="{FF2B5EF4-FFF2-40B4-BE49-F238E27FC236}">
                    <a16:creationId xmlns:a16="http://schemas.microsoft.com/office/drawing/2014/main" id="{4B74910D-3675-46EC-A2BE-987738A3E6B8}"/>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15" name="Gelijkbenige driehoek 114">
                <a:extLst>
                  <a:ext uri="{FF2B5EF4-FFF2-40B4-BE49-F238E27FC236}">
                    <a16:creationId xmlns:a16="http://schemas.microsoft.com/office/drawing/2014/main" id="{AD4F7888-C708-4B03-8E02-C4A9E064A8A8}"/>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sp>
          <p:nvSpPr>
            <p:cNvPr id="99" name="Ovaal 98">
              <a:extLst>
                <a:ext uri="{FF2B5EF4-FFF2-40B4-BE49-F238E27FC236}">
                  <a16:creationId xmlns:a16="http://schemas.microsoft.com/office/drawing/2014/main" id="{BA1FC693-C9C7-427B-B8FF-BA1E134F3D80}"/>
                </a:ext>
              </a:extLst>
            </p:cNvPr>
            <p:cNvSpPr/>
            <p:nvPr userDrawn="1"/>
          </p:nvSpPr>
          <p:spPr>
            <a:xfrm>
              <a:off x="-3603587" y="2555608"/>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00" name="Rechthoek 99">
              <a:extLst>
                <a:ext uri="{FF2B5EF4-FFF2-40B4-BE49-F238E27FC236}">
                  <a16:creationId xmlns:a16="http://schemas.microsoft.com/office/drawing/2014/main" id="{23BE828F-BC3E-4FAC-828D-C1C675D54C94}"/>
                </a:ext>
              </a:extLst>
            </p:cNvPr>
            <p:cNvSpPr/>
            <p:nvPr userDrawn="1"/>
          </p:nvSpPr>
          <p:spPr>
            <a:xfrm>
              <a:off x="-3319415" y="2555609"/>
              <a:ext cx="2944682" cy="48251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Change the format of the table by selecting various parts of the table and using the various options 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‘Table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t>
              </a:r>
            </a:p>
          </p:txBody>
        </p:sp>
        <p:grpSp>
          <p:nvGrpSpPr>
            <p:cNvPr id="101" name="Tabel icoon">
              <a:extLst>
                <a:ext uri="{FF2B5EF4-FFF2-40B4-BE49-F238E27FC236}">
                  <a16:creationId xmlns:a16="http://schemas.microsoft.com/office/drawing/2014/main" id="{E6520C44-1820-43B2-982E-16B34157EE1D}"/>
                </a:ext>
              </a:extLst>
            </p:cNvPr>
            <p:cNvGrpSpPr/>
            <p:nvPr userDrawn="1"/>
          </p:nvGrpSpPr>
          <p:grpSpPr>
            <a:xfrm>
              <a:off x="-3308869" y="1240695"/>
              <a:ext cx="338201" cy="305477"/>
              <a:chOff x="6072040" y="3376043"/>
              <a:chExt cx="1227920" cy="1109109"/>
            </a:xfrm>
          </p:grpSpPr>
          <p:sp>
            <p:nvSpPr>
              <p:cNvPr id="105" name="Rechthoek 104">
                <a:extLst>
                  <a:ext uri="{FF2B5EF4-FFF2-40B4-BE49-F238E27FC236}">
                    <a16:creationId xmlns:a16="http://schemas.microsoft.com/office/drawing/2014/main" id="{1F509306-FE7D-4D5C-90D0-734C2CF0C913}"/>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chemeClr val="accent1"/>
                  </a:solidFill>
                  <a:latin typeface="Calibri" panose="020F0502020204030204" pitchFamily="34" charset="0"/>
                  <a:cs typeface="Calibri" panose="020F0502020204030204" pitchFamily="34" charset="0"/>
                </a:endParaRPr>
              </a:p>
            </p:txBody>
          </p:sp>
          <p:sp>
            <p:nvSpPr>
              <p:cNvPr id="106" name="Rechthoek 105">
                <a:extLst>
                  <a:ext uri="{FF2B5EF4-FFF2-40B4-BE49-F238E27FC236}">
                    <a16:creationId xmlns:a16="http://schemas.microsoft.com/office/drawing/2014/main" id="{02D276D9-EA84-4A68-AA68-17F5FDBA5C6C}"/>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chemeClr val="accent1"/>
                  </a:solidFill>
                  <a:latin typeface="Calibri" panose="020F0502020204030204" pitchFamily="34" charset="0"/>
                  <a:cs typeface="Calibri" panose="020F0502020204030204" pitchFamily="34" charset="0"/>
                </a:endParaRPr>
              </a:p>
            </p:txBody>
          </p:sp>
          <p:cxnSp>
            <p:nvCxnSpPr>
              <p:cNvPr id="107" name="Rechte verbindingslijn 106">
                <a:extLst>
                  <a:ext uri="{FF2B5EF4-FFF2-40B4-BE49-F238E27FC236}">
                    <a16:creationId xmlns:a16="http://schemas.microsoft.com/office/drawing/2014/main" id="{0B92803B-1794-467E-BCE1-C3DDCF80ADE4}"/>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08" name="Rechte verbindingslijn 107">
                <a:extLst>
                  <a:ext uri="{FF2B5EF4-FFF2-40B4-BE49-F238E27FC236}">
                    <a16:creationId xmlns:a16="http://schemas.microsoft.com/office/drawing/2014/main" id="{81AC2753-910D-4270-B5E7-5BE0F4EAA035}"/>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09" name="Rechte verbindingslijn 108">
                <a:extLst>
                  <a:ext uri="{FF2B5EF4-FFF2-40B4-BE49-F238E27FC236}">
                    <a16:creationId xmlns:a16="http://schemas.microsoft.com/office/drawing/2014/main" id="{B308C360-F7B9-414C-A979-32C4AD1325EC}"/>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10" name="Rechte verbindingslijn 109">
                <a:extLst>
                  <a:ext uri="{FF2B5EF4-FFF2-40B4-BE49-F238E27FC236}">
                    <a16:creationId xmlns:a16="http://schemas.microsoft.com/office/drawing/2014/main" id="{62BFFB53-FD73-465F-813D-08966373FDB8}"/>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11" name="Rechte verbindingslijn 110">
                <a:extLst>
                  <a:ext uri="{FF2B5EF4-FFF2-40B4-BE49-F238E27FC236}">
                    <a16:creationId xmlns:a16="http://schemas.microsoft.com/office/drawing/2014/main" id="{24F12469-9C0D-422E-8BAD-6076990BFECF}"/>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112" name="Rechthoek 111">
                <a:extLst>
                  <a:ext uri="{FF2B5EF4-FFF2-40B4-BE49-F238E27FC236}">
                    <a16:creationId xmlns:a16="http://schemas.microsoft.com/office/drawing/2014/main" id="{0DBEB746-7B24-49F4-B4B8-F33C338E0E00}"/>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chemeClr val="accent1"/>
                  </a:solidFill>
                  <a:latin typeface="Calibri" panose="020F0502020204030204" pitchFamily="34" charset="0"/>
                  <a:cs typeface="Calibri" panose="020F0502020204030204" pitchFamily="34" charset="0"/>
                </a:endParaRPr>
              </a:p>
            </p:txBody>
          </p:sp>
        </p:grpSp>
        <p:grpSp>
          <p:nvGrpSpPr>
            <p:cNvPr id="102" name="ICOON_info">
              <a:extLst>
                <a:ext uri="{FF2B5EF4-FFF2-40B4-BE49-F238E27FC236}">
                  <a16:creationId xmlns:a16="http://schemas.microsoft.com/office/drawing/2014/main" id="{780F914E-4880-4C8F-B038-D2A8A3404A66}"/>
                </a:ext>
              </a:extLst>
            </p:cNvPr>
            <p:cNvGrpSpPr/>
            <p:nvPr userDrawn="1"/>
          </p:nvGrpSpPr>
          <p:grpSpPr>
            <a:xfrm>
              <a:off x="-376736" y="3259970"/>
              <a:ext cx="283685" cy="283685"/>
              <a:chOff x="-510741" y="5913713"/>
              <a:chExt cx="267555" cy="267555"/>
            </a:xfrm>
          </p:grpSpPr>
          <p:sp>
            <p:nvSpPr>
              <p:cNvPr id="103" name="Ovaal 102">
                <a:extLst>
                  <a:ext uri="{FF2B5EF4-FFF2-40B4-BE49-F238E27FC236}">
                    <a16:creationId xmlns:a16="http://schemas.microsoft.com/office/drawing/2014/main" id="{06B596C6-882A-41E7-BC5C-F910A100EF33}"/>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04" name="Graphic 163" descr="Informatie">
                <a:extLst>
                  <a:ext uri="{FF2B5EF4-FFF2-40B4-BE49-F238E27FC236}">
                    <a16:creationId xmlns:a16="http://schemas.microsoft.com/office/drawing/2014/main" id="{800470AD-03C3-4C31-BEA0-9F977FAC3C45}"/>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
        <p:nvSpPr>
          <p:cNvPr id="8" name="Tijdelijke aanduiding voor tekst 4">
            <a:extLst>
              <a:ext uri="{FF2B5EF4-FFF2-40B4-BE49-F238E27FC236}">
                <a16:creationId xmlns:a16="http://schemas.microsoft.com/office/drawing/2014/main" id="{D5510FCB-B9FC-72EE-EE34-45A67A4FDF67}"/>
              </a:ext>
            </a:extLst>
          </p:cNvPr>
          <p:cNvSpPr>
            <a:spLocks noGrp="1"/>
          </p:cNvSpPr>
          <p:nvPr>
            <p:ph type="body" sz="quarter" idx="14" hasCustomPrompt="1"/>
          </p:nvPr>
        </p:nvSpPr>
        <p:spPr>
          <a:xfrm>
            <a:off x="10800970" y="539560"/>
            <a:ext cx="852868" cy="424800"/>
          </a:xfrm>
          <a:prstGeom prst="rect">
            <a:avLst/>
          </a:prstGeom>
          <a:blipFill>
            <a:blip r:embed="rId2" cstate="screen">
              <a:extLst>
                <a:ext uri="{28A0092B-C50C-407E-A947-70E740481C1C}">
                  <a14:useLocalDpi xmlns:a14="http://schemas.microsoft.com/office/drawing/2010/main"/>
                </a:ext>
              </a:extLst>
            </a:blip>
            <a:stretch>
              <a:fillRect r="-86570"/>
            </a:stretch>
          </a:blipFill>
        </p:spPr>
        <p:txBody>
          <a:bodyPr/>
          <a:lstStyle>
            <a:lvl1pPr marL="0" indent="0">
              <a:buNone/>
              <a:defRPr/>
            </a:lvl1pPr>
          </a:lstStyle>
          <a:p>
            <a:pPr lvl="0"/>
            <a:r>
              <a:rPr lang="en-GB" noProof="0"/>
              <a:t> </a:t>
            </a:r>
          </a:p>
        </p:txBody>
      </p:sp>
    </p:spTree>
    <p:extLst>
      <p:ext uri="{BB962C8B-B14F-4D97-AF65-F5344CB8AC3E}">
        <p14:creationId xmlns:p14="http://schemas.microsoft.com/office/powerpoint/2010/main" val="1715053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tmplLst>
          <p:tmpl>
            <p:tnLst>
              <p:par>
                <p:cTn presetID="2" presetClass="entr" presetSubtype="2"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1500" fill="hold"/>
                        <p:tgtEl>
                          <p:spTgt spid="7"/>
                        </p:tgtEl>
                        <p:attrNameLst>
                          <p:attrName>ppt_x</p:attrName>
                        </p:attrNameLst>
                      </p:cBhvr>
                      <p:tavLst>
                        <p:tav tm="0">
                          <p:val>
                            <p:strVal val="1+#ppt_w/2"/>
                          </p:val>
                        </p:tav>
                        <p:tav tm="100000">
                          <p:val>
                            <p:strVal val="#ppt_x"/>
                          </p:val>
                        </p:tav>
                      </p:tavLst>
                    </p:anim>
                    <p:anim calcmode="lin" valueType="num">
                      <p:cBhvr additive="base">
                        <p:cTn dur="1500" fill="hold"/>
                        <p:tgtEl>
                          <p:spTgt spid="7"/>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1"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1000" fill="hold"/>
                        <p:tgtEl>
                          <p:spTgt spid="8"/>
                        </p:tgtEl>
                        <p:attrNameLst>
                          <p:attrName>ppt_x</p:attrName>
                        </p:attrNameLst>
                      </p:cBhvr>
                      <p:tavLst>
                        <p:tav tm="0">
                          <p:val>
                            <p:strVal val="#ppt_x"/>
                          </p:val>
                        </p:tav>
                        <p:tav tm="100000">
                          <p:val>
                            <p:strVal val="#ppt_x"/>
                          </p:val>
                        </p:tav>
                      </p:tavLst>
                    </p:anim>
                    <p:anim calcmode="lin" valueType="num">
                      <p:cBhvr additive="base">
                        <p:cTn dur="10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FD1E8-4380-4E1A-93E6-E35BB61A1E10}"/>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
        <p:nvSpPr>
          <p:cNvPr id="4" name="Tijdelijke aanduiding voor dianummer 3">
            <a:extLst>
              <a:ext uri="{FF2B5EF4-FFF2-40B4-BE49-F238E27FC236}">
                <a16:creationId xmlns:a16="http://schemas.microsoft.com/office/drawing/2014/main" id="{E8B6CCA1-7FD1-4A28-9D19-C774746079AE}"/>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smtClean="0"/>
              <a:pPr/>
              <a:t>‹#›</a:t>
            </a:fld>
            <a:endParaRPr lang="en-GB"/>
          </a:p>
        </p:txBody>
      </p:sp>
      <p:sp>
        <p:nvSpPr>
          <p:cNvPr id="10" name="Tabel">
            <a:extLst>
              <a:ext uri="{FF2B5EF4-FFF2-40B4-BE49-F238E27FC236}">
                <a16:creationId xmlns:a16="http://schemas.microsoft.com/office/drawing/2014/main" id="{81EEE055-BEC5-4E61-B905-BA229015B5E4}"/>
              </a:ext>
            </a:extLst>
          </p:cNvPr>
          <p:cNvSpPr>
            <a:spLocks noGrp="1"/>
          </p:cNvSpPr>
          <p:nvPr>
            <p:ph type="tbl" sz="quarter" idx="16" hasCustomPrompt="1"/>
          </p:nvPr>
        </p:nvSpPr>
        <p:spPr>
          <a:xfrm>
            <a:off x="540000" y="1467101"/>
            <a:ext cx="11111999" cy="4600198"/>
          </a:xfrm>
          <a:prstGeom prst="rect">
            <a:avLst/>
          </a:prstGeom>
          <a:noFill/>
        </p:spPr>
        <p:txBody>
          <a:bodyPr vert="horz" lIns="0" tIns="1404000" rIns="0" bIns="0" rtlCol="0">
            <a:noAutofit/>
          </a:bodyPr>
          <a:lstStyle>
            <a:lvl1pPr>
              <a:lnSpc>
                <a:spcPct val="100000"/>
              </a:lnSpc>
              <a:spcBef>
                <a:spcPts val="0"/>
              </a:spcBef>
              <a:defRPr lang="nl-NL" sz="1200" dirty="0">
                <a:solidFill>
                  <a:schemeClr val="bg1">
                    <a:lumMod val="50000"/>
                  </a:schemeClr>
                </a:solidFill>
              </a:defRPr>
            </a:lvl1pPr>
          </a:lstStyle>
          <a:p>
            <a:pPr marL="0" lvl="0" indent="0" algn="ctr">
              <a:buNone/>
            </a:pPr>
            <a:r>
              <a:rPr lang="en-GB" noProof="0"/>
              <a:t>Click on the icon below </a:t>
            </a:r>
            <a:br>
              <a:rPr lang="en-GB" noProof="0"/>
            </a:br>
            <a:r>
              <a:rPr lang="en-GB" noProof="0"/>
              <a:t>to insert a table</a:t>
            </a:r>
          </a:p>
        </p:txBody>
      </p:sp>
      <p:sp>
        <p:nvSpPr>
          <p:cNvPr id="11" name="Tekstvak 10">
            <a:extLst>
              <a:ext uri="{FF2B5EF4-FFF2-40B4-BE49-F238E27FC236}">
                <a16:creationId xmlns:a16="http://schemas.microsoft.com/office/drawing/2014/main" id="{14DC2EFE-C5BA-4F35-BF97-263CD11DA367}"/>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Table</a:t>
            </a:r>
          </a:p>
        </p:txBody>
      </p:sp>
      <p:grpSp>
        <p:nvGrpSpPr>
          <p:cNvPr id="91" name="INSTRUCTION">
            <a:extLst>
              <a:ext uri="{FF2B5EF4-FFF2-40B4-BE49-F238E27FC236}">
                <a16:creationId xmlns:a16="http://schemas.microsoft.com/office/drawing/2014/main" id="{C29A9560-92E7-4ABE-A56F-D260F8E52476}"/>
              </a:ext>
            </a:extLst>
          </p:cNvPr>
          <p:cNvGrpSpPr/>
          <p:nvPr userDrawn="1"/>
        </p:nvGrpSpPr>
        <p:grpSpPr>
          <a:xfrm>
            <a:off x="12776180" y="2"/>
            <a:ext cx="3693386" cy="4050990"/>
            <a:chOff x="-3786437" y="2"/>
            <a:chExt cx="3693386" cy="4050990"/>
          </a:xfrm>
        </p:grpSpPr>
        <p:sp>
          <p:nvSpPr>
            <p:cNvPr id="92" name="Rechthoek 91">
              <a:extLst>
                <a:ext uri="{FF2B5EF4-FFF2-40B4-BE49-F238E27FC236}">
                  <a16:creationId xmlns:a16="http://schemas.microsoft.com/office/drawing/2014/main" id="{6DEF6C2A-F0E8-441B-AD6D-561FF2C96762}"/>
                </a:ext>
              </a:extLst>
            </p:cNvPr>
            <p:cNvSpPr/>
            <p:nvPr userDrawn="1"/>
          </p:nvSpPr>
          <p:spPr>
            <a:xfrm>
              <a:off x="-3786165" y="2"/>
              <a:ext cx="3593091" cy="3316404"/>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 table</a:t>
              </a:r>
            </a:p>
          </p:txBody>
        </p:sp>
        <p:sp>
          <p:nvSpPr>
            <p:cNvPr id="93" name="Rechthoek 92">
              <a:extLst>
                <a:ext uri="{FF2B5EF4-FFF2-40B4-BE49-F238E27FC236}">
                  <a16:creationId xmlns:a16="http://schemas.microsoft.com/office/drawing/2014/main" id="{E30FCBB7-873C-4CC2-8A15-0F5029E72C86}"/>
                </a:ext>
              </a:extLst>
            </p:cNvPr>
            <p:cNvSpPr/>
            <p:nvPr userDrawn="1"/>
          </p:nvSpPr>
          <p:spPr>
            <a:xfrm>
              <a:off x="-3786437" y="3222992"/>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sp>
          <p:nvSpPr>
            <p:cNvPr id="94" name="Ovaal 93">
              <a:extLst>
                <a:ext uri="{FF2B5EF4-FFF2-40B4-BE49-F238E27FC236}">
                  <a16:creationId xmlns:a16="http://schemas.microsoft.com/office/drawing/2014/main" id="{9F6189B0-C361-4CF7-8B6C-A16280268E7C}"/>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95" name="Rechthoek 94">
              <a:extLst>
                <a:ext uri="{FF2B5EF4-FFF2-40B4-BE49-F238E27FC236}">
                  <a16:creationId xmlns:a16="http://schemas.microsoft.com/office/drawing/2014/main" id="{CBACA1A1-CE92-4868-ADD7-642373F6EB61}"/>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table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table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96" name="Ovaal 95">
              <a:extLst>
                <a:ext uri="{FF2B5EF4-FFF2-40B4-BE49-F238E27FC236}">
                  <a16:creationId xmlns:a16="http://schemas.microsoft.com/office/drawing/2014/main" id="{2048E312-2DED-4F80-8FBB-2A861D556A37}"/>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97" name="Rechthoek 96">
              <a:extLst>
                <a:ext uri="{FF2B5EF4-FFF2-40B4-BE49-F238E27FC236}">
                  <a16:creationId xmlns:a16="http://schemas.microsoft.com/office/drawing/2014/main" id="{3C0C88A9-C89D-4AD6-B114-FFDDED5B45CC}"/>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number of rows</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columns 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‘OK’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98" name="Groep 97">
              <a:extLst>
                <a:ext uri="{FF2B5EF4-FFF2-40B4-BE49-F238E27FC236}">
                  <a16:creationId xmlns:a16="http://schemas.microsoft.com/office/drawing/2014/main" id="{F5530902-D972-4648-A311-197E8BE16E8C}"/>
                </a:ext>
              </a:extLst>
            </p:cNvPr>
            <p:cNvGrpSpPr/>
            <p:nvPr userDrawn="1"/>
          </p:nvGrpSpPr>
          <p:grpSpPr>
            <a:xfrm>
              <a:off x="-3311319" y="2164285"/>
              <a:ext cx="825500" cy="209550"/>
              <a:chOff x="13504624" y="2482850"/>
              <a:chExt cx="825500" cy="209550"/>
            </a:xfrm>
          </p:grpSpPr>
          <p:sp>
            <p:nvSpPr>
              <p:cNvPr id="113" name="Rechthoek 112">
                <a:extLst>
                  <a:ext uri="{FF2B5EF4-FFF2-40B4-BE49-F238E27FC236}">
                    <a16:creationId xmlns:a16="http://schemas.microsoft.com/office/drawing/2014/main" id="{D9A04EA2-C2BE-41A8-B255-CEF516398F81}"/>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OK</a:t>
                </a:r>
              </a:p>
            </p:txBody>
          </p:sp>
          <p:cxnSp>
            <p:nvCxnSpPr>
              <p:cNvPr id="114" name="Rechte verbindingslijn 113">
                <a:extLst>
                  <a:ext uri="{FF2B5EF4-FFF2-40B4-BE49-F238E27FC236}">
                    <a16:creationId xmlns:a16="http://schemas.microsoft.com/office/drawing/2014/main" id="{BF62FDDB-E348-4BBA-A130-8842A0F77E40}"/>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15" name="Gelijkbenige driehoek 114">
                <a:extLst>
                  <a:ext uri="{FF2B5EF4-FFF2-40B4-BE49-F238E27FC236}">
                    <a16:creationId xmlns:a16="http://schemas.microsoft.com/office/drawing/2014/main" id="{A25E3CB3-36CF-438F-8AD5-5635007F40A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sp>
          <p:nvSpPr>
            <p:cNvPr id="99" name="Ovaal 98">
              <a:extLst>
                <a:ext uri="{FF2B5EF4-FFF2-40B4-BE49-F238E27FC236}">
                  <a16:creationId xmlns:a16="http://schemas.microsoft.com/office/drawing/2014/main" id="{4B703B45-D3BA-4DD7-B464-98693474CC39}"/>
                </a:ext>
              </a:extLst>
            </p:cNvPr>
            <p:cNvSpPr/>
            <p:nvPr userDrawn="1"/>
          </p:nvSpPr>
          <p:spPr>
            <a:xfrm>
              <a:off x="-3603587" y="2555608"/>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100" name="Rechthoek 99">
              <a:extLst>
                <a:ext uri="{FF2B5EF4-FFF2-40B4-BE49-F238E27FC236}">
                  <a16:creationId xmlns:a16="http://schemas.microsoft.com/office/drawing/2014/main" id="{BBEBB20B-7AB8-4BC7-97C7-29A8273BA8BA}"/>
                </a:ext>
              </a:extLst>
            </p:cNvPr>
            <p:cNvSpPr/>
            <p:nvPr userDrawn="1"/>
          </p:nvSpPr>
          <p:spPr>
            <a:xfrm>
              <a:off x="-3319415" y="2555609"/>
              <a:ext cx="2944682" cy="48251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Change the format of the table by selecting various parts of the table and using the various options under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‘Table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t>
              </a:r>
            </a:p>
          </p:txBody>
        </p:sp>
        <p:grpSp>
          <p:nvGrpSpPr>
            <p:cNvPr id="101" name="Tabel icoon">
              <a:extLst>
                <a:ext uri="{FF2B5EF4-FFF2-40B4-BE49-F238E27FC236}">
                  <a16:creationId xmlns:a16="http://schemas.microsoft.com/office/drawing/2014/main" id="{EF9D742E-C1A5-4B36-A5B7-1FD4A3B218B2}"/>
                </a:ext>
              </a:extLst>
            </p:cNvPr>
            <p:cNvGrpSpPr/>
            <p:nvPr userDrawn="1"/>
          </p:nvGrpSpPr>
          <p:grpSpPr>
            <a:xfrm>
              <a:off x="-3308869" y="1240695"/>
              <a:ext cx="338201" cy="305477"/>
              <a:chOff x="6072040" y="3376043"/>
              <a:chExt cx="1227920" cy="1109109"/>
            </a:xfrm>
          </p:grpSpPr>
          <p:sp>
            <p:nvSpPr>
              <p:cNvPr id="105" name="Rechthoek 104">
                <a:extLst>
                  <a:ext uri="{FF2B5EF4-FFF2-40B4-BE49-F238E27FC236}">
                    <a16:creationId xmlns:a16="http://schemas.microsoft.com/office/drawing/2014/main" id="{DE400D70-80EA-4B78-85C9-F95D1FF94C5E}"/>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chemeClr val="accent1"/>
                  </a:solidFill>
                  <a:latin typeface="Calibri" panose="020F0502020204030204" pitchFamily="34" charset="0"/>
                  <a:cs typeface="Calibri" panose="020F0502020204030204" pitchFamily="34" charset="0"/>
                </a:endParaRPr>
              </a:p>
            </p:txBody>
          </p:sp>
          <p:sp>
            <p:nvSpPr>
              <p:cNvPr id="106" name="Rechthoek 105">
                <a:extLst>
                  <a:ext uri="{FF2B5EF4-FFF2-40B4-BE49-F238E27FC236}">
                    <a16:creationId xmlns:a16="http://schemas.microsoft.com/office/drawing/2014/main" id="{7B2D8781-93AA-4C3E-A14D-4D7460440503}"/>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chemeClr val="accent1"/>
                  </a:solidFill>
                  <a:latin typeface="Calibri" panose="020F0502020204030204" pitchFamily="34" charset="0"/>
                  <a:cs typeface="Calibri" panose="020F0502020204030204" pitchFamily="34" charset="0"/>
                </a:endParaRPr>
              </a:p>
            </p:txBody>
          </p:sp>
          <p:cxnSp>
            <p:nvCxnSpPr>
              <p:cNvPr id="107" name="Rechte verbindingslijn 106">
                <a:extLst>
                  <a:ext uri="{FF2B5EF4-FFF2-40B4-BE49-F238E27FC236}">
                    <a16:creationId xmlns:a16="http://schemas.microsoft.com/office/drawing/2014/main" id="{2378A9D2-C1EE-4D36-8FC8-D42846A5AF82}"/>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08" name="Rechte verbindingslijn 107">
                <a:extLst>
                  <a:ext uri="{FF2B5EF4-FFF2-40B4-BE49-F238E27FC236}">
                    <a16:creationId xmlns:a16="http://schemas.microsoft.com/office/drawing/2014/main" id="{418627FF-AEF3-4A07-94A4-7025B17103DD}"/>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09" name="Rechte verbindingslijn 108">
                <a:extLst>
                  <a:ext uri="{FF2B5EF4-FFF2-40B4-BE49-F238E27FC236}">
                    <a16:creationId xmlns:a16="http://schemas.microsoft.com/office/drawing/2014/main" id="{0EA95414-E505-4555-8C9E-121A2309EE42}"/>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10" name="Rechte verbindingslijn 109">
                <a:extLst>
                  <a:ext uri="{FF2B5EF4-FFF2-40B4-BE49-F238E27FC236}">
                    <a16:creationId xmlns:a16="http://schemas.microsoft.com/office/drawing/2014/main" id="{6418DACE-4D48-4FC6-930A-C3C8B32B7BD0}"/>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11" name="Rechte verbindingslijn 110">
                <a:extLst>
                  <a:ext uri="{FF2B5EF4-FFF2-40B4-BE49-F238E27FC236}">
                    <a16:creationId xmlns:a16="http://schemas.microsoft.com/office/drawing/2014/main" id="{A07053A6-9AC1-4D4D-83E3-062D8E9877A3}"/>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112" name="Rechthoek 111">
                <a:extLst>
                  <a:ext uri="{FF2B5EF4-FFF2-40B4-BE49-F238E27FC236}">
                    <a16:creationId xmlns:a16="http://schemas.microsoft.com/office/drawing/2014/main" id="{1ADA1664-138F-467B-A349-48539CFB27D3}"/>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chemeClr val="accent1"/>
                  </a:solidFill>
                  <a:latin typeface="Calibri" panose="020F0502020204030204" pitchFamily="34" charset="0"/>
                  <a:cs typeface="Calibri" panose="020F0502020204030204" pitchFamily="34" charset="0"/>
                </a:endParaRPr>
              </a:p>
            </p:txBody>
          </p:sp>
        </p:grpSp>
        <p:grpSp>
          <p:nvGrpSpPr>
            <p:cNvPr id="102" name="ICOON_info">
              <a:extLst>
                <a:ext uri="{FF2B5EF4-FFF2-40B4-BE49-F238E27FC236}">
                  <a16:creationId xmlns:a16="http://schemas.microsoft.com/office/drawing/2014/main" id="{74C8E9AC-1C06-4002-A1C2-9AAD2B78045D}"/>
                </a:ext>
              </a:extLst>
            </p:cNvPr>
            <p:cNvGrpSpPr/>
            <p:nvPr userDrawn="1"/>
          </p:nvGrpSpPr>
          <p:grpSpPr>
            <a:xfrm>
              <a:off x="-376736" y="3259970"/>
              <a:ext cx="283685" cy="283685"/>
              <a:chOff x="-510741" y="5913713"/>
              <a:chExt cx="267555" cy="267555"/>
            </a:xfrm>
          </p:grpSpPr>
          <p:sp>
            <p:nvSpPr>
              <p:cNvPr id="103" name="Ovaal 102">
                <a:extLst>
                  <a:ext uri="{FF2B5EF4-FFF2-40B4-BE49-F238E27FC236}">
                    <a16:creationId xmlns:a16="http://schemas.microsoft.com/office/drawing/2014/main" id="{DF7264FF-04A2-4919-B264-03C40D6DF660}"/>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04" name="Graphic 163" descr="Informatie">
                <a:extLst>
                  <a:ext uri="{FF2B5EF4-FFF2-40B4-BE49-F238E27FC236}">
                    <a16:creationId xmlns:a16="http://schemas.microsoft.com/office/drawing/2014/main" id="{9E0C1E87-6303-4354-A4A3-19891AA74AEF}"/>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Tree>
    <p:extLst>
      <p:ext uri="{BB962C8B-B14F-4D97-AF65-F5344CB8AC3E}">
        <p14:creationId xmlns:p14="http://schemas.microsoft.com/office/powerpoint/2010/main" val="2859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7" name="Video">
            <a:extLst>
              <a:ext uri="{FF2B5EF4-FFF2-40B4-BE49-F238E27FC236}">
                <a16:creationId xmlns:a16="http://schemas.microsoft.com/office/drawing/2014/main" id="{AE710E24-0D24-429B-84CA-7E0F8E3718AE}"/>
              </a:ext>
            </a:extLst>
          </p:cNvPr>
          <p:cNvSpPr>
            <a:spLocks noGrp="1"/>
          </p:cNvSpPr>
          <p:nvPr>
            <p:ph type="media" sz="quarter" idx="15" hasCustomPrompt="1"/>
          </p:nvPr>
        </p:nvSpPr>
        <p:spPr>
          <a:xfrm>
            <a:off x="0" y="0"/>
            <a:ext cx="12191999" cy="6858000"/>
          </a:xfrm>
          <a:prstGeom prst="rect">
            <a:avLst/>
          </a:prstGeom>
          <a:noFill/>
        </p:spPr>
        <p:txBody>
          <a:bodyPr vert="horz" lIns="0" tIns="2520000" rIns="0" bIns="0" rtlCol="0">
            <a:noAutofit/>
          </a:bodyPr>
          <a:lstStyle>
            <a:lvl1pPr marL="0" indent="0" algn="ctr">
              <a:lnSpc>
                <a:spcPct val="100000"/>
              </a:lnSpc>
              <a:spcBef>
                <a:spcPts val="0"/>
              </a:spcBef>
              <a:buNone/>
              <a:defRPr lang="nl-NL" sz="1200" dirty="0">
                <a:solidFill>
                  <a:schemeClr val="bg1">
                    <a:lumMod val="50000"/>
                  </a:schemeClr>
                </a:solidFill>
              </a:defRPr>
            </a:lvl1pPr>
          </a:lstStyle>
          <a:p>
            <a:pPr marL="266700" lvl="0" indent="-266700" algn="ctr"/>
            <a:r>
              <a:rPr lang="en-GB" noProof="0"/>
              <a:t>Click on the icon below </a:t>
            </a:r>
            <a:br>
              <a:rPr lang="en-GB" noProof="0"/>
            </a:br>
            <a:r>
              <a:rPr lang="en-GB" noProof="0"/>
              <a:t>to insert a video</a:t>
            </a:r>
          </a:p>
        </p:txBody>
      </p:sp>
      <p:sp>
        <p:nvSpPr>
          <p:cNvPr id="2" name="Titel 1">
            <a:extLst>
              <a:ext uri="{FF2B5EF4-FFF2-40B4-BE49-F238E27FC236}">
                <a16:creationId xmlns:a16="http://schemas.microsoft.com/office/drawing/2014/main" id="{F9DFD1E8-4380-4E1A-93E6-E35BB61A1E10}"/>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
        <p:nvSpPr>
          <p:cNvPr id="4" name="Tijdelijke aanduiding voor dianummer 3">
            <a:extLst>
              <a:ext uri="{FF2B5EF4-FFF2-40B4-BE49-F238E27FC236}">
                <a16:creationId xmlns:a16="http://schemas.microsoft.com/office/drawing/2014/main" id="{E8B6CCA1-7FD1-4A28-9D19-C774746079AE}"/>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smtClean="0"/>
              <a:pPr/>
              <a:t>‹#›</a:t>
            </a:fld>
            <a:endParaRPr lang="en-GB"/>
          </a:p>
        </p:txBody>
      </p:sp>
      <p:sp>
        <p:nvSpPr>
          <p:cNvPr id="11" name="Tekstvak 10">
            <a:extLst>
              <a:ext uri="{FF2B5EF4-FFF2-40B4-BE49-F238E27FC236}">
                <a16:creationId xmlns:a16="http://schemas.microsoft.com/office/drawing/2014/main" id="{F6E03489-9659-4DDC-9CFB-689AFD840B52}"/>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Video</a:t>
            </a:r>
          </a:p>
        </p:txBody>
      </p:sp>
      <p:grpSp>
        <p:nvGrpSpPr>
          <p:cNvPr id="70" name="INSTRUCTION">
            <a:extLst>
              <a:ext uri="{FF2B5EF4-FFF2-40B4-BE49-F238E27FC236}">
                <a16:creationId xmlns:a16="http://schemas.microsoft.com/office/drawing/2014/main" id="{4A9007C5-A72D-4741-98CE-391D5AE1F814}"/>
              </a:ext>
            </a:extLst>
          </p:cNvPr>
          <p:cNvGrpSpPr/>
          <p:nvPr userDrawn="1"/>
        </p:nvGrpSpPr>
        <p:grpSpPr>
          <a:xfrm>
            <a:off x="12731999" y="0"/>
            <a:ext cx="3693386" cy="6669007"/>
            <a:chOff x="-3786437" y="0"/>
            <a:chExt cx="3693386" cy="6669007"/>
          </a:xfrm>
        </p:grpSpPr>
        <p:sp>
          <p:nvSpPr>
            <p:cNvPr id="71" name="Rechthoek 70">
              <a:extLst>
                <a:ext uri="{FF2B5EF4-FFF2-40B4-BE49-F238E27FC236}">
                  <a16:creationId xmlns:a16="http://schemas.microsoft.com/office/drawing/2014/main" id="{216800AF-B3B5-4B1C-9774-23BDC81FF282}"/>
                </a:ext>
              </a:extLst>
            </p:cNvPr>
            <p:cNvSpPr/>
            <p:nvPr userDrawn="1"/>
          </p:nvSpPr>
          <p:spPr>
            <a:xfrm>
              <a:off x="-3786165" y="0"/>
              <a:ext cx="3593091" cy="5936776"/>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 video</a:t>
              </a:r>
            </a:p>
          </p:txBody>
        </p:sp>
        <p:sp>
          <p:nvSpPr>
            <p:cNvPr id="72" name="Rechthoek 71">
              <a:extLst>
                <a:ext uri="{FF2B5EF4-FFF2-40B4-BE49-F238E27FC236}">
                  <a16:creationId xmlns:a16="http://schemas.microsoft.com/office/drawing/2014/main" id="{99C895E4-8D5C-4AA4-A6BB-A1EE9E276DAB}"/>
                </a:ext>
              </a:extLst>
            </p:cNvPr>
            <p:cNvSpPr/>
            <p:nvPr userDrawn="1"/>
          </p:nvSpPr>
          <p:spPr>
            <a:xfrm>
              <a:off x="-3786437" y="5841007"/>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sp>
          <p:nvSpPr>
            <p:cNvPr id="73" name="Ovaal 72">
              <a:extLst>
                <a:ext uri="{FF2B5EF4-FFF2-40B4-BE49-F238E27FC236}">
                  <a16:creationId xmlns:a16="http://schemas.microsoft.com/office/drawing/2014/main" id="{14773470-7887-4EB7-BE16-74FC028CE331}"/>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74" name="Rechthoek 73">
              <a:extLst>
                <a:ext uri="{FF2B5EF4-FFF2-40B4-BE49-F238E27FC236}">
                  <a16:creationId xmlns:a16="http://schemas.microsoft.com/office/drawing/2014/main" id="{5AD55E53-0336-4690-B5E4-E8E14046859B}"/>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video</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video</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75" name="Ovaal 74">
              <a:extLst>
                <a:ext uri="{FF2B5EF4-FFF2-40B4-BE49-F238E27FC236}">
                  <a16:creationId xmlns:a16="http://schemas.microsoft.com/office/drawing/2014/main" id="{941C1134-15C7-4F2C-B067-1247AB8B60C6}"/>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76" name="Rechthoek 75">
              <a:extLst>
                <a:ext uri="{FF2B5EF4-FFF2-40B4-BE49-F238E27FC236}">
                  <a16:creationId xmlns:a16="http://schemas.microsoft.com/office/drawing/2014/main" id="{87ADD422-B3F5-4994-88B9-A07C22B7D283}"/>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video</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77" name="Groep 76">
              <a:extLst>
                <a:ext uri="{FF2B5EF4-FFF2-40B4-BE49-F238E27FC236}">
                  <a16:creationId xmlns:a16="http://schemas.microsoft.com/office/drawing/2014/main" id="{E5EEDE99-548D-4B6A-B949-BB7FF334E698}"/>
                </a:ext>
              </a:extLst>
            </p:cNvPr>
            <p:cNvGrpSpPr/>
            <p:nvPr userDrawn="1"/>
          </p:nvGrpSpPr>
          <p:grpSpPr>
            <a:xfrm>
              <a:off x="-3311319" y="2164285"/>
              <a:ext cx="825500" cy="209550"/>
              <a:chOff x="13504624" y="2482850"/>
              <a:chExt cx="825500" cy="209550"/>
            </a:xfrm>
          </p:grpSpPr>
          <p:sp>
            <p:nvSpPr>
              <p:cNvPr id="129" name="Rechthoek 128">
                <a:extLst>
                  <a:ext uri="{FF2B5EF4-FFF2-40B4-BE49-F238E27FC236}">
                    <a16:creationId xmlns:a16="http://schemas.microsoft.com/office/drawing/2014/main" id="{B1D2D99A-F4CB-4DF4-AA80-BD84CFF655C9}"/>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288000" bIns="0" numCol="1" spcCol="0" rtlCol="0" fromWordArt="0" anchor="ctr" anchorCtr="0" forceAA="0" compatLnSpc="1">
                <a:prstTxWarp prst="textNoShape">
                  <a:avLst/>
                </a:prstTxWarp>
                <a:noAutofit/>
              </a:bodyPr>
              <a:lstStyle/>
              <a:p>
                <a:pPr lvl="0"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Insert</a:t>
                </a:r>
              </a:p>
            </p:txBody>
          </p:sp>
          <p:cxnSp>
            <p:nvCxnSpPr>
              <p:cNvPr id="130" name="Rechte verbindingslijn 129">
                <a:extLst>
                  <a:ext uri="{FF2B5EF4-FFF2-40B4-BE49-F238E27FC236}">
                    <a16:creationId xmlns:a16="http://schemas.microsoft.com/office/drawing/2014/main" id="{409B3363-58C9-4DC8-A9A2-0BC0F3370EB5}"/>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31" name="Gelijkbenige driehoek 130">
                <a:extLst>
                  <a:ext uri="{FF2B5EF4-FFF2-40B4-BE49-F238E27FC236}">
                    <a16:creationId xmlns:a16="http://schemas.microsoft.com/office/drawing/2014/main" id="{AD9AEF71-39A5-4676-BE86-1AEE16F7B92C}"/>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sp>
          <p:nvSpPr>
            <p:cNvPr id="78" name="Ovaal 77">
              <a:extLst>
                <a:ext uri="{FF2B5EF4-FFF2-40B4-BE49-F238E27FC236}">
                  <a16:creationId xmlns:a16="http://schemas.microsoft.com/office/drawing/2014/main" id="{CD62E400-8704-4A8B-8CD2-15E276926839}"/>
                </a:ext>
              </a:extLst>
            </p:cNvPr>
            <p:cNvSpPr/>
            <p:nvPr userDrawn="1"/>
          </p:nvSpPr>
          <p:spPr>
            <a:xfrm>
              <a:off x="-3603587" y="255335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79" name="Rechthoek 78">
              <a:extLst>
                <a:ext uri="{FF2B5EF4-FFF2-40B4-BE49-F238E27FC236}">
                  <a16:creationId xmlns:a16="http://schemas.microsoft.com/office/drawing/2014/main" id="{56581BAB-53AE-48F1-81A7-28165D1DF78D}"/>
                </a:ext>
              </a:extLst>
            </p:cNvPr>
            <p:cNvSpPr/>
            <p:nvPr userDrawn="1"/>
          </p:nvSpPr>
          <p:spPr>
            <a:xfrm>
              <a:off x="-3319416" y="2553360"/>
              <a:ext cx="3126341" cy="462795"/>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thumbnail display of the slide on the left side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of the screen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‘Reset slide’</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80" name="ICOON_info">
              <a:extLst>
                <a:ext uri="{FF2B5EF4-FFF2-40B4-BE49-F238E27FC236}">
                  <a16:creationId xmlns:a16="http://schemas.microsoft.com/office/drawing/2014/main" id="{606B61E5-62C1-48CB-B1AB-F3884D4A8733}"/>
                </a:ext>
              </a:extLst>
            </p:cNvPr>
            <p:cNvGrpSpPr/>
            <p:nvPr userDrawn="1"/>
          </p:nvGrpSpPr>
          <p:grpSpPr>
            <a:xfrm>
              <a:off x="-376736" y="5705292"/>
              <a:ext cx="283685" cy="283685"/>
              <a:chOff x="-510741" y="5913713"/>
              <a:chExt cx="267555" cy="267555"/>
            </a:xfrm>
          </p:grpSpPr>
          <p:sp>
            <p:nvSpPr>
              <p:cNvPr id="127" name="Ovaal 126">
                <a:extLst>
                  <a:ext uri="{FF2B5EF4-FFF2-40B4-BE49-F238E27FC236}">
                    <a16:creationId xmlns:a16="http://schemas.microsoft.com/office/drawing/2014/main" id="{19E0C50A-9C4C-49F4-848B-A80CB76AB5C1}"/>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28" name="Graphic 163" descr="Informatie">
                <a:extLst>
                  <a:ext uri="{FF2B5EF4-FFF2-40B4-BE49-F238E27FC236}">
                    <a16:creationId xmlns:a16="http://schemas.microsoft.com/office/drawing/2014/main" id="{91A7D1A1-6400-4C96-8D01-B7EC5D02A9A2}"/>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sp>
          <p:nvSpPr>
            <p:cNvPr id="81" name="Ovaal 80">
              <a:extLst>
                <a:ext uri="{FF2B5EF4-FFF2-40B4-BE49-F238E27FC236}">
                  <a16:creationId xmlns:a16="http://schemas.microsoft.com/office/drawing/2014/main" id="{81E7F589-080B-4360-9456-4DEBB928CF5C}"/>
                </a:ext>
              </a:extLst>
            </p:cNvPr>
            <p:cNvSpPr/>
            <p:nvPr userDrawn="1"/>
          </p:nvSpPr>
          <p:spPr>
            <a:xfrm>
              <a:off x="-3603587" y="414578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82" name="Rechthoek 81">
              <a:extLst>
                <a:ext uri="{FF2B5EF4-FFF2-40B4-BE49-F238E27FC236}">
                  <a16:creationId xmlns:a16="http://schemas.microsoft.com/office/drawing/2014/main" id="{F2E96455-1FE8-492F-8011-8437591B8721}"/>
                </a:ext>
              </a:extLst>
            </p:cNvPr>
            <p:cNvSpPr/>
            <p:nvPr userDrawn="1"/>
          </p:nvSpPr>
          <p:spPr>
            <a:xfrm>
              <a:off x="-3319415" y="4145790"/>
              <a:ext cx="2944682" cy="794700"/>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video, go to the tab </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‘Video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video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video frame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brackets.</a:t>
              </a:r>
            </a:p>
          </p:txBody>
        </p:sp>
        <p:grpSp>
          <p:nvGrpSpPr>
            <p:cNvPr id="83" name="Groep 82">
              <a:extLst>
                <a:ext uri="{FF2B5EF4-FFF2-40B4-BE49-F238E27FC236}">
                  <a16:creationId xmlns:a16="http://schemas.microsoft.com/office/drawing/2014/main" id="{7FC03F7E-2666-442E-8BEE-0491EDDBF572}"/>
                </a:ext>
              </a:extLst>
            </p:cNvPr>
            <p:cNvGrpSpPr/>
            <p:nvPr userDrawn="1"/>
          </p:nvGrpSpPr>
          <p:grpSpPr>
            <a:xfrm>
              <a:off x="-3449237" y="5047414"/>
              <a:ext cx="622283" cy="612919"/>
              <a:chOff x="12617641" y="3403239"/>
              <a:chExt cx="752963" cy="741634"/>
            </a:xfrm>
          </p:grpSpPr>
          <p:grpSp>
            <p:nvGrpSpPr>
              <p:cNvPr id="111" name="Groep 110">
                <a:extLst>
                  <a:ext uri="{FF2B5EF4-FFF2-40B4-BE49-F238E27FC236}">
                    <a16:creationId xmlns:a16="http://schemas.microsoft.com/office/drawing/2014/main" id="{AB349B1F-04EE-4781-9164-FC1E08F861D9}"/>
                  </a:ext>
                </a:extLst>
              </p:cNvPr>
              <p:cNvGrpSpPr/>
              <p:nvPr userDrawn="1"/>
            </p:nvGrpSpPr>
            <p:grpSpPr>
              <a:xfrm>
                <a:off x="12771550" y="3403239"/>
                <a:ext cx="467156" cy="448491"/>
                <a:chOff x="12782177" y="3403239"/>
                <a:chExt cx="467156" cy="448491"/>
              </a:xfrm>
            </p:grpSpPr>
            <p:grpSp>
              <p:nvGrpSpPr>
                <p:cNvPr id="114" name="Groep 113">
                  <a:extLst>
                    <a:ext uri="{FF2B5EF4-FFF2-40B4-BE49-F238E27FC236}">
                      <a16:creationId xmlns:a16="http://schemas.microsoft.com/office/drawing/2014/main" id="{843546E5-C95A-42EB-9257-7D430B467733}"/>
                    </a:ext>
                  </a:extLst>
                </p:cNvPr>
                <p:cNvGrpSpPr/>
                <p:nvPr userDrawn="1"/>
              </p:nvGrpSpPr>
              <p:grpSpPr>
                <a:xfrm>
                  <a:off x="12782177" y="3403239"/>
                  <a:ext cx="412972" cy="396132"/>
                  <a:chOff x="13554906" y="3320109"/>
                  <a:chExt cx="443912" cy="425811"/>
                </a:xfrm>
              </p:grpSpPr>
              <p:grpSp>
                <p:nvGrpSpPr>
                  <p:cNvPr id="121" name="Groep 120">
                    <a:extLst>
                      <a:ext uri="{FF2B5EF4-FFF2-40B4-BE49-F238E27FC236}">
                        <a16:creationId xmlns:a16="http://schemas.microsoft.com/office/drawing/2014/main" id="{440BE316-54AC-45DF-857D-DD0FFCB1D619}"/>
                      </a:ext>
                    </a:extLst>
                  </p:cNvPr>
                  <p:cNvGrpSpPr/>
                  <p:nvPr userDrawn="1"/>
                </p:nvGrpSpPr>
                <p:grpSpPr>
                  <a:xfrm>
                    <a:off x="13554906" y="3320109"/>
                    <a:ext cx="443912" cy="425811"/>
                    <a:chOff x="12909684" y="1276143"/>
                    <a:chExt cx="443912" cy="425811"/>
                  </a:xfrm>
                </p:grpSpPr>
                <p:sp>
                  <p:nvSpPr>
                    <p:cNvPr id="124" name="Rechthoek 123">
                      <a:extLst>
                        <a:ext uri="{FF2B5EF4-FFF2-40B4-BE49-F238E27FC236}">
                          <a16:creationId xmlns:a16="http://schemas.microsoft.com/office/drawing/2014/main" id="{7AEDDB19-AA22-43C0-8B0F-923FDFAA157D}"/>
                        </a:ext>
                      </a:extLst>
                    </p:cNvPr>
                    <p:cNvSpPr/>
                    <p:nvPr userDrawn="1"/>
                  </p:nvSpPr>
                  <p:spPr>
                    <a:xfrm>
                      <a:off x="12909684"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25" name="Rechthoek 124">
                      <a:extLst>
                        <a:ext uri="{FF2B5EF4-FFF2-40B4-BE49-F238E27FC236}">
                          <a16:creationId xmlns:a16="http://schemas.microsoft.com/office/drawing/2014/main" id="{F8EBD268-8D0A-41CC-9DAE-EE2C32F41C6B}"/>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26" name="Ovaal 125">
                      <a:extLst>
                        <a:ext uri="{FF2B5EF4-FFF2-40B4-BE49-F238E27FC236}">
                          <a16:creationId xmlns:a16="http://schemas.microsoft.com/office/drawing/2014/main" id="{9775DF58-26E4-4352-9251-5071D0FFCB7E}"/>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122" name="Afbeelding 121">
                    <a:extLst>
                      <a:ext uri="{FF2B5EF4-FFF2-40B4-BE49-F238E27FC236}">
                        <a16:creationId xmlns:a16="http://schemas.microsoft.com/office/drawing/2014/main" id="{5AD628C4-A44B-4A00-8E0A-12F2AA1ABB7F}"/>
                      </a:ext>
                    </a:extLst>
                  </p:cNvPr>
                  <p:cNvPicPr>
                    <a:picLocks noChangeAspect="1"/>
                  </p:cNvPicPr>
                  <p:nvPr userDrawn="1"/>
                </p:nvPicPr>
                <p:blipFill>
                  <a:blip r:embed="rId2" cstate="screen">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13567296" y="3424992"/>
                    <a:ext cx="173367" cy="140220"/>
                  </a:xfrm>
                  <a:prstGeom prst="rect">
                    <a:avLst/>
                  </a:prstGeom>
                </p:spPr>
              </p:pic>
              <p:pic>
                <p:nvPicPr>
                  <p:cNvPr id="123" name="Afbeelding 122">
                    <a:extLst>
                      <a:ext uri="{FF2B5EF4-FFF2-40B4-BE49-F238E27FC236}">
                        <a16:creationId xmlns:a16="http://schemas.microsoft.com/office/drawing/2014/main" id="{18474BD9-8996-416D-B6BE-60378B0208AD}"/>
                      </a:ext>
                    </a:extLst>
                  </p:cNvPr>
                  <p:cNvPicPr>
                    <a:picLocks noChangeAspect="1"/>
                  </p:cNvPicPr>
                  <p:nvPr userDrawn="1"/>
                </p:nvPicPr>
                <p:blipFill>
                  <a:blip r:embed="rId4" cstate="screen">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13635599" y="3453788"/>
                    <a:ext cx="173367" cy="111424"/>
                  </a:xfrm>
                  <a:prstGeom prst="rect">
                    <a:avLst/>
                  </a:prstGeom>
                </p:spPr>
              </p:pic>
            </p:grpSp>
            <p:grpSp>
              <p:nvGrpSpPr>
                <p:cNvPr id="115" name="Groep 114">
                  <a:extLst>
                    <a:ext uri="{FF2B5EF4-FFF2-40B4-BE49-F238E27FC236}">
                      <a16:creationId xmlns:a16="http://schemas.microsoft.com/office/drawing/2014/main" id="{DD4D3A14-ECC2-41D5-B645-74C14A39DB87}"/>
                    </a:ext>
                  </a:extLst>
                </p:cNvPr>
                <p:cNvGrpSpPr/>
                <p:nvPr userDrawn="1"/>
              </p:nvGrpSpPr>
              <p:grpSpPr>
                <a:xfrm>
                  <a:off x="13103513" y="3705268"/>
                  <a:ext cx="145820" cy="146462"/>
                  <a:chOff x="13096169" y="3602278"/>
                  <a:chExt cx="145820" cy="146462"/>
                </a:xfrm>
              </p:grpSpPr>
              <p:sp>
                <p:nvSpPr>
                  <p:cNvPr id="119" name="Rechthoek 118">
                    <a:extLst>
                      <a:ext uri="{FF2B5EF4-FFF2-40B4-BE49-F238E27FC236}">
                        <a16:creationId xmlns:a16="http://schemas.microsoft.com/office/drawing/2014/main" id="{4E6133B8-DCF4-4C21-B76B-AC7FB32C73BC}"/>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20" name="Rechthoek 119">
                    <a:extLst>
                      <a:ext uri="{FF2B5EF4-FFF2-40B4-BE49-F238E27FC236}">
                        <a16:creationId xmlns:a16="http://schemas.microsoft.com/office/drawing/2014/main" id="{629CAD69-DC56-4B2D-8BC9-D67F0F5665FB}"/>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16" name="Groep 115">
                  <a:extLst>
                    <a:ext uri="{FF2B5EF4-FFF2-40B4-BE49-F238E27FC236}">
                      <a16:creationId xmlns:a16="http://schemas.microsoft.com/office/drawing/2014/main" id="{7E9EBE3D-BB4E-4DC9-9AF8-E74D55FE543F}"/>
                    </a:ext>
                  </a:extLst>
                </p:cNvPr>
                <p:cNvGrpSpPr/>
                <p:nvPr userDrawn="1"/>
              </p:nvGrpSpPr>
              <p:grpSpPr>
                <a:xfrm rot="10800000">
                  <a:off x="13061402" y="3665637"/>
                  <a:ext cx="145820" cy="146462"/>
                  <a:chOff x="13096169" y="3602278"/>
                  <a:chExt cx="145820" cy="146462"/>
                </a:xfrm>
              </p:grpSpPr>
              <p:sp>
                <p:nvSpPr>
                  <p:cNvPr id="117" name="Rechthoek 116">
                    <a:extLst>
                      <a:ext uri="{FF2B5EF4-FFF2-40B4-BE49-F238E27FC236}">
                        <a16:creationId xmlns:a16="http://schemas.microsoft.com/office/drawing/2014/main" id="{05394BC2-0152-4C07-AFDE-5B4DBCEF40F7}"/>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18" name="Rechthoek 117">
                    <a:extLst>
                      <a:ext uri="{FF2B5EF4-FFF2-40B4-BE49-F238E27FC236}">
                        <a16:creationId xmlns:a16="http://schemas.microsoft.com/office/drawing/2014/main" id="{F6815B07-BCC1-40A2-B3B5-2DC20765C18C}"/>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112" name="Rechthoek 111">
                <a:extLst>
                  <a:ext uri="{FF2B5EF4-FFF2-40B4-BE49-F238E27FC236}">
                    <a16:creationId xmlns:a16="http://schemas.microsoft.com/office/drawing/2014/main" id="{F7AA6EFA-26EE-408D-8588-E881035CD3AD}"/>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113" name="Gelijkbenige driehoek 112">
                <a:extLst>
                  <a:ext uri="{FF2B5EF4-FFF2-40B4-BE49-F238E27FC236}">
                    <a16:creationId xmlns:a16="http://schemas.microsoft.com/office/drawing/2014/main" id="{E4BC0C11-4ABC-4ABB-8E4E-7CB87FFA9B04}"/>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84" name="Rechthoek 83">
              <a:extLst>
                <a:ext uri="{FF2B5EF4-FFF2-40B4-BE49-F238E27FC236}">
                  <a16:creationId xmlns:a16="http://schemas.microsoft.com/office/drawing/2014/main" id="{78ED312A-445E-46D6-A78E-71AE2676E284}"/>
                </a:ext>
              </a:extLst>
            </p:cNvPr>
            <p:cNvSpPr/>
            <p:nvPr userDrawn="1"/>
          </p:nvSpPr>
          <p:spPr>
            <a:xfrm>
              <a:off x="-3316836" y="3119689"/>
              <a:ext cx="1239216" cy="719917"/>
            </a:xfrm>
            <a:prstGeom prst="rect">
              <a:avLst/>
            </a:prstGeom>
            <a:pattFill prst="wdUpDiag">
              <a:fgClr>
                <a:srgbClr val="E0E0E0"/>
              </a:fgClr>
              <a:bgClr>
                <a:srgbClr val="ECECEC"/>
              </a:bgClr>
            </a:pattFill>
            <a:ln w="12700">
              <a:solidFill>
                <a:srgbClr val="D3D3D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0" bIns="0" numCol="1" spcCol="0" rtlCol="0" fromWordArt="0" anchor="ctr" anchorCtr="0" forceAA="0" compatLnSpc="1">
              <a:prstTxWarp prst="textNoShape">
                <a:avLst/>
              </a:prstTxWarp>
              <a:noAutofit/>
            </a:bodyPr>
            <a:lstStyle/>
            <a:p>
              <a:pPr algn="l"/>
              <a:endParaRPr lang="en-GB" sz="1000" b="0" i="1" noProof="0">
                <a:solidFill>
                  <a:srgbClr val="211F26"/>
                </a:solidFill>
                <a:latin typeface="Calibri" panose="020F0502020204030204" pitchFamily="34" charset="0"/>
                <a:cs typeface="Calibri" panose="020F0502020204030204" pitchFamily="34" charset="0"/>
              </a:endParaRPr>
            </a:p>
          </p:txBody>
        </p:sp>
        <p:grpSp>
          <p:nvGrpSpPr>
            <p:cNvPr id="85" name="Groep 84">
              <a:extLst>
                <a:ext uri="{FF2B5EF4-FFF2-40B4-BE49-F238E27FC236}">
                  <a16:creationId xmlns:a16="http://schemas.microsoft.com/office/drawing/2014/main" id="{38CA7761-D1B4-4F51-AFAD-C8D47FBA5A16}"/>
                </a:ext>
              </a:extLst>
            </p:cNvPr>
            <p:cNvGrpSpPr/>
            <p:nvPr userDrawn="1"/>
          </p:nvGrpSpPr>
          <p:grpSpPr>
            <a:xfrm>
              <a:off x="-2485819" y="3399207"/>
              <a:ext cx="1222990" cy="563933"/>
              <a:chOff x="-2485819" y="3399207"/>
              <a:chExt cx="1222990" cy="563933"/>
            </a:xfrm>
          </p:grpSpPr>
          <p:sp>
            <p:nvSpPr>
              <p:cNvPr id="90" name="Rechthoek 89">
                <a:extLst>
                  <a:ext uri="{FF2B5EF4-FFF2-40B4-BE49-F238E27FC236}">
                    <a16:creationId xmlns:a16="http://schemas.microsoft.com/office/drawing/2014/main" id="{1FC11A0A-2BD3-4FFA-A4F3-51B0AC0AEC35}"/>
                  </a:ext>
                </a:extLst>
              </p:cNvPr>
              <p:cNvSpPr/>
              <p:nvPr userDrawn="1"/>
            </p:nvSpPr>
            <p:spPr>
              <a:xfrm>
                <a:off x="-2485819" y="3399207"/>
                <a:ext cx="1176476" cy="504851"/>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91" name="Rechthoek 90">
                <a:extLst>
                  <a:ext uri="{FF2B5EF4-FFF2-40B4-BE49-F238E27FC236}">
                    <a16:creationId xmlns:a16="http://schemas.microsoft.com/office/drawing/2014/main" id="{F5976ADB-703F-439A-A778-951C00A0C95B}"/>
                  </a:ext>
                </a:extLst>
              </p:cNvPr>
              <p:cNvSpPr/>
              <p:nvPr userDrawn="1"/>
            </p:nvSpPr>
            <p:spPr>
              <a:xfrm>
                <a:off x="-2479584" y="3652838"/>
                <a:ext cx="1164007" cy="246701"/>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92" name="Groep 91">
                <a:extLst>
                  <a:ext uri="{FF2B5EF4-FFF2-40B4-BE49-F238E27FC236}">
                    <a16:creationId xmlns:a16="http://schemas.microsoft.com/office/drawing/2014/main" id="{7969BA8A-9212-474E-BCF2-A55E92436B0F}"/>
                  </a:ext>
                </a:extLst>
              </p:cNvPr>
              <p:cNvGrpSpPr/>
              <p:nvPr userDrawn="1"/>
            </p:nvGrpSpPr>
            <p:grpSpPr>
              <a:xfrm>
                <a:off x="-2403869" y="3460544"/>
                <a:ext cx="155951" cy="131922"/>
                <a:chOff x="12968836" y="3354170"/>
                <a:chExt cx="404806" cy="342433"/>
              </a:xfrm>
            </p:grpSpPr>
            <p:sp>
              <p:nvSpPr>
                <p:cNvPr id="105" name="Rechthoek: afgeronde hoeken 104">
                  <a:extLst>
                    <a:ext uri="{FF2B5EF4-FFF2-40B4-BE49-F238E27FC236}">
                      <a16:creationId xmlns:a16="http://schemas.microsoft.com/office/drawing/2014/main" id="{B2A7A266-CDAD-4FBE-A9FE-359E7D5F2BAC}"/>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06" name="Rechthoek 105">
                  <a:extLst>
                    <a:ext uri="{FF2B5EF4-FFF2-40B4-BE49-F238E27FC236}">
                      <a16:creationId xmlns:a16="http://schemas.microsoft.com/office/drawing/2014/main" id="{9890E93E-DF93-4C25-B640-9EEF7466A043}"/>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7" name="Rechthoek 106">
                  <a:extLst>
                    <a:ext uri="{FF2B5EF4-FFF2-40B4-BE49-F238E27FC236}">
                      <a16:creationId xmlns:a16="http://schemas.microsoft.com/office/drawing/2014/main" id="{C4704889-6F5A-46C5-92A2-2C8318F932E8}"/>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8" name="Rechthoek 107">
                  <a:extLst>
                    <a:ext uri="{FF2B5EF4-FFF2-40B4-BE49-F238E27FC236}">
                      <a16:creationId xmlns:a16="http://schemas.microsoft.com/office/drawing/2014/main" id="{E11FFCDA-253D-4E95-A6B4-3192AD82B653}"/>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9" name="Rechthoek 108">
                  <a:extLst>
                    <a:ext uri="{FF2B5EF4-FFF2-40B4-BE49-F238E27FC236}">
                      <a16:creationId xmlns:a16="http://schemas.microsoft.com/office/drawing/2014/main" id="{BA743AB0-41B1-44C2-853F-96026DE7C519}"/>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10" name="Rechthoek 109">
                  <a:extLst>
                    <a:ext uri="{FF2B5EF4-FFF2-40B4-BE49-F238E27FC236}">
                      <a16:creationId xmlns:a16="http://schemas.microsoft.com/office/drawing/2014/main" id="{44740C20-26AA-4D30-A557-5AF46275ACF9}"/>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93" name="Groep 92">
                <a:extLst>
                  <a:ext uri="{FF2B5EF4-FFF2-40B4-BE49-F238E27FC236}">
                    <a16:creationId xmlns:a16="http://schemas.microsoft.com/office/drawing/2014/main" id="{0832AF68-C7C8-4607-9448-16E9326BE244}"/>
                  </a:ext>
                </a:extLst>
              </p:cNvPr>
              <p:cNvGrpSpPr/>
              <p:nvPr userDrawn="1"/>
            </p:nvGrpSpPr>
            <p:grpSpPr>
              <a:xfrm>
                <a:off x="-2423424" y="3690208"/>
                <a:ext cx="166739" cy="218963"/>
                <a:chOff x="12940828" y="3950597"/>
                <a:chExt cx="432813" cy="568367"/>
              </a:xfrm>
            </p:grpSpPr>
            <p:grpSp>
              <p:nvGrpSpPr>
                <p:cNvPr id="97" name="Groep 96">
                  <a:extLst>
                    <a:ext uri="{FF2B5EF4-FFF2-40B4-BE49-F238E27FC236}">
                      <a16:creationId xmlns:a16="http://schemas.microsoft.com/office/drawing/2014/main" id="{A9D2A6A2-33B8-41F8-8376-117FA98BD690}"/>
                    </a:ext>
                  </a:extLst>
                </p:cNvPr>
                <p:cNvGrpSpPr/>
                <p:nvPr userDrawn="1"/>
              </p:nvGrpSpPr>
              <p:grpSpPr>
                <a:xfrm>
                  <a:off x="13000382" y="4006891"/>
                  <a:ext cx="373259" cy="315747"/>
                  <a:chOff x="12968836" y="3354170"/>
                  <a:chExt cx="404806" cy="342433"/>
                </a:xfrm>
              </p:grpSpPr>
              <p:sp>
                <p:nvSpPr>
                  <p:cNvPr id="99" name="Rechthoek: afgeronde hoeken 98">
                    <a:extLst>
                      <a:ext uri="{FF2B5EF4-FFF2-40B4-BE49-F238E27FC236}">
                        <a16:creationId xmlns:a16="http://schemas.microsoft.com/office/drawing/2014/main" id="{349ABF59-ADA3-4698-A88E-1C75D1822027}"/>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00" name="Rechthoek 99">
                    <a:extLst>
                      <a:ext uri="{FF2B5EF4-FFF2-40B4-BE49-F238E27FC236}">
                        <a16:creationId xmlns:a16="http://schemas.microsoft.com/office/drawing/2014/main" id="{E0C04838-C3AD-4ECF-AE87-4DAD20E64168}"/>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1" name="Rechthoek 100">
                    <a:extLst>
                      <a:ext uri="{FF2B5EF4-FFF2-40B4-BE49-F238E27FC236}">
                        <a16:creationId xmlns:a16="http://schemas.microsoft.com/office/drawing/2014/main" id="{8897BA58-DF72-4696-9331-2CBBC2AABCC3}"/>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2" name="Rechthoek 101">
                    <a:extLst>
                      <a:ext uri="{FF2B5EF4-FFF2-40B4-BE49-F238E27FC236}">
                        <a16:creationId xmlns:a16="http://schemas.microsoft.com/office/drawing/2014/main" id="{C9577A36-C3CF-4923-966A-35201D6DF97A}"/>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3" name="Rechthoek 102">
                    <a:extLst>
                      <a:ext uri="{FF2B5EF4-FFF2-40B4-BE49-F238E27FC236}">
                        <a16:creationId xmlns:a16="http://schemas.microsoft.com/office/drawing/2014/main" id="{DA345466-BB9B-4BC6-AC9B-D14D1865A5CA}"/>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04" name="Rechthoek 103">
                    <a:extLst>
                      <a:ext uri="{FF2B5EF4-FFF2-40B4-BE49-F238E27FC236}">
                        <a16:creationId xmlns:a16="http://schemas.microsoft.com/office/drawing/2014/main" id="{6F3BDA62-9A2D-4320-A5F8-251489C38CEA}"/>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sp>
              <p:nvSpPr>
                <p:cNvPr id="98" name="Boog 97">
                  <a:extLst>
                    <a:ext uri="{FF2B5EF4-FFF2-40B4-BE49-F238E27FC236}">
                      <a16:creationId xmlns:a16="http://schemas.microsoft.com/office/drawing/2014/main" id="{CA413660-D208-4D42-87FE-A2E505B6E812}"/>
                    </a:ext>
                  </a:extLst>
                </p:cNvPr>
                <p:cNvSpPr/>
                <p:nvPr userDrawn="1"/>
              </p:nvSpPr>
              <p:spPr>
                <a:xfrm rot="17637075">
                  <a:off x="12776155" y="4115270"/>
                  <a:ext cx="568367" cy="239021"/>
                </a:xfrm>
                <a:prstGeom prst="arc">
                  <a:avLst>
                    <a:gd name="adj1" fmla="val 15959368"/>
                    <a:gd name="adj2" fmla="val 1354623"/>
                  </a:avLst>
                </a:prstGeom>
                <a:noFill/>
                <a:ln w="19050" cap="flat" cmpd="sng" algn="ctr">
                  <a:solidFill>
                    <a:srgbClr val="4D82B8"/>
                  </a:solidFill>
                  <a:prstDash val="solid"/>
                  <a:headEnd type="arrow" w="med" len="sm"/>
                </a:ln>
                <a:effectLst/>
              </p:spPr>
              <p:txBody>
                <a:bodyPr rtlCol="0" anchor="ctr">
                  <a:noAutofit/>
                </a:bodyP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sp>
            <p:nvSpPr>
              <p:cNvPr id="94" name="Tekstvak 93">
                <a:extLst>
                  <a:ext uri="{FF2B5EF4-FFF2-40B4-BE49-F238E27FC236}">
                    <a16:creationId xmlns:a16="http://schemas.microsoft.com/office/drawing/2014/main" id="{BD01DA8D-BC59-4A37-AE20-9BD24A15E5AF}"/>
                  </a:ext>
                </a:extLst>
              </p:cNvPr>
              <p:cNvSpPr txBox="1"/>
              <p:nvPr userDrawn="1"/>
            </p:nvSpPr>
            <p:spPr>
              <a:xfrm>
                <a:off x="-2245455" y="3460544"/>
                <a:ext cx="896116" cy="134709"/>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Layout</a:t>
                </a:r>
              </a:p>
            </p:txBody>
          </p:sp>
          <p:sp>
            <p:nvSpPr>
              <p:cNvPr id="95" name="Tekstvak 94">
                <a:extLst>
                  <a:ext uri="{FF2B5EF4-FFF2-40B4-BE49-F238E27FC236}">
                    <a16:creationId xmlns:a16="http://schemas.microsoft.com/office/drawing/2014/main" id="{B7185166-7B18-4D88-8F31-04EBF2C2C2F8}"/>
                  </a:ext>
                </a:extLst>
              </p:cNvPr>
              <p:cNvSpPr txBox="1"/>
              <p:nvPr userDrawn="1"/>
            </p:nvSpPr>
            <p:spPr>
              <a:xfrm>
                <a:off x="-2258884" y="3712980"/>
                <a:ext cx="90954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Reset slide</a:t>
                </a:r>
              </a:p>
            </p:txBody>
          </p:sp>
          <p:sp>
            <p:nvSpPr>
              <p:cNvPr id="96" name="Vrije vorm: vorm 95">
                <a:extLst>
                  <a:ext uri="{FF2B5EF4-FFF2-40B4-BE49-F238E27FC236}">
                    <a16:creationId xmlns:a16="http://schemas.microsoft.com/office/drawing/2014/main" id="{3D7C7B6F-4191-48EA-99FB-BF51EEE00CF6}"/>
                  </a:ext>
                </a:extLst>
              </p:cNvPr>
              <p:cNvSpPr/>
              <p:nvPr userDrawn="1"/>
            </p:nvSpPr>
            <p:spPr>
              <a:xfrm>
                <a:off x="-1360391" y="3783140"/>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grpSp>
        <p:grpSp>
          <p:nvGrpSpPr>
            <p:cNvPr id="86" name="Groep 85">
              <a:extLst>
                <a:ext uri="{FF2B5EF4-FFF2-40B4-BE49-F238E27FC236}">
                  <a16:creationId xmlns:a16="http://schemas.microsoft.com/office/drawing/2014/main" id="{FBA7BD82-6CD2-477F-937B-56DB2B4D6A05}"/>
                </a:ext>
              </a:extLst>
            </p:cNvPr>
            <p:cNvGrpSpPr/>
            <p:nvPr userDrawn="1"/>
          </p:nvGrpSpPr>
          <p:grpSpPr>
            <a:xfrm>
              <a:off x="-3310781" y="1231352"/>
              <a:ext cx="311450" cy="313414"/>
              <a:chOff x="-3310781" y="1231352"/>
              <a:chExt cx="311450" cy="313414"/>
            </a:xfrm>
          </p:grpSpPr>
          <p:sp>
            <p:nvSpPr>
              <p:cNvPr id="87" name="Rechthoek 86">
                <a:extLst>
                  <a:ext uri="{FF2B5EF4-FFF2-40B4-BE49-F238E27FC236}">
                    <a16:creationId xmlns:a16="http://schemas.microsoft.com/office/drawing/2014/main" id="{DD031344-9192-4096-B914-ED3156668256}"/>
                  </a:ext>
                </a:extLst>
              </p:cNvPr>
              <p:cNvSpPr/>
              <p:nvPr userDrawn="1"/>
            </p:nvSpPr>
            <p:spPr>
              <a:xfrm>
                <a:off x="-3310781" y="1231352"/>
                <a:ext cx="308978" cy="308977"/>
              </a:xfrm>
              <a:prstGeom prst="rect">
                <a:avLst/>
              </a:prstGeom>
              <a:solidFill>
                <a:schemeClr val="bg1"/>
              </a:solid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88" name="Vrije vorm 112">
                <a:extLst>
                  <a:ext uri="{FF2B5EF4-FFF2-40B4-BE49-F238E27FC236}">
                    <a16:creationId xmlns:a16="http://schemas.microsoft.com/office/drawing/2014/main" id="{CD009E70-0A82-4769-81E2-FA42374FCDE0}"/>
                  </a:ext>
                </a:extLst>
              </p:cNvPr>
              <p:cNvSpPr/>
              <p:nvPr userDrawn="1"/>
            </p:nvSpPr>
            <p:spPr>
              <a:xfrm>
                <a:off x="-3308309" y="1231352"/>
                <a:ext cx="308978" cy="46965"/>
              </a:xfrm>
              <a:custGeom>
                <a:avLst/>
                <a:gdLst>
                  <a:gd name="connsiteX0" fmla="*/ 1186901 w 1360714"/>
                  <a:gd name="connsiteY0" fmla="*/ 41746 h 206829"/>
                  <a:gd name="connsiteX1" fmla="*/ 1186901 w 1360714"/>
                  <a:gd name="connsiteY1" fmla="*/ 175847 h 206829"/>
                  <a:gd name="connsiteX2" fmla="*/ 1315854 w 1360714"/>
                  <a:gd name="connsiteY2" fmla="*/ 175847 h 206829"/>
                  <a:gd name="connsiteX3" fmla="*/ 1315854 w 1360714"/>
                  <a:gd name="connsiteY3" fmla="*/ 41746 h 206829"/>
                  <a:gd name="connsiteX4" fmla="*/ 958249 w 1360714"/>
                  <a:gd name="connsiteY4" fmla="*/ 41746 h 206829"/>
                  <a:gd name="connsiteX5" fmla="*/ 958249 w 1360714"/>
                  <a:gd name="connsiteY5" fmla="*/ 175847 h 206829"/>
                  <a:gd name="connsiteX6" fmla="*/ 1087202 w 1360714"/>
                  <a:gd name="connsiteY6" fmla="*/ 175847 h 206829"/>
                  <a:gd name="connsiteX7" fmla="*/ 1087202 w 1360714"/>
                  <a:gd name="connsiteY7" fmla="*/ 41746 h 206829"/>
                  <a:gd name="connsiteX8" fmla="*/ 729440 w 1360714"/>
                  <a:gd name="connsiteY8" fmla="*/ 41746 h 206829"/>
                  <a:gd name="connsiteX9" fmla="*/ 729440 w 1360714"/>
                  <a:gd name="connsiteY9" fmla="*/ 175847 h 206829"/>
                  <a:gd name="connsiteX10" fmla="*/ 858393 w 1360714"/>
                  <a:gd name="connsiteY10" fmla="*/ 175847 h 206829"/>
                  <a:gd name="connsiteX11" fmla="*/ 858393 w 1360714"/>
                  <a:gd name="connsiteY11" fmla="*/ 41746 h 206829"/>
                  <a:gd name="connsiteX12" fmla="*/ 493889 w 1360714"/>
                  <a:gd name="connsiteY12" fmla="*/ 41746 h 206829"/>
                  <a:gd name="connsiteX13" fmla="*/ 493889 w 1360714"/>
                  <a:gd name="connsiteY13" fmla="*/ 175847 h 206829"/>
                  <a:gd name="connsiteX14" fmla="*/ 622842 w 1360714"/>
                  <a:gd name="connsiteY14" fmla="*/ 175847 h 206829"/>
                  <a:gd name="connsiteX15" fmla="*/ 622842 w 1360714"/>
                  <a:gd name="connsiteY15" fmla="*/ 41746 h 206829"/>
                  <a:gd name="connsiteX16" fmla="*/ 260368 w 1360714"/>
                  <a:gd name="connsiteY16" fmla="*/ 41746 h 206829"/>
                  <a:gd name="connsiteX17" fmla="*/ 260368 w 1360714"/>
                  <a:gd name="connsiteY17" fmla="*/ 175847 h 206829"/>
                  <a:gd name="connsiteX18" fmla="*/ 389321 w 1360714"/>
                  <a:gd name="connsiteY18" fmla="*/ 175847 h 206829"/>
                  <a:gd name="connsiteX19" fmla="*/ 389321 w 1360714"/>
                  <a:gd name="connsiteY19" fmla="*/ 41746 h 206829"/>
                  <a:gd name="connsiteX20" fmla="*/ 35169 w 1360714"/>
                  <a:gd name="connsiteY20" fmla="*/ 41746 h 206829"/>
                  <a:gd name="connsiteX21" fmla="*/ 35169 w 1360714"/>
                  <a:gd name="connsiteY21" fmla="*/ 175847 h 206829"/>
                  <a:gd name="connsiteX22" fmla="*/ 164122 w 1360714"/>
                  <a:gd name="connsiteY22" fmla="*/ 175847 h 206829"/>
                  <a:gd name="connsiteX23" fmla="*/ 164122 w 1360714"/>
                  <a:gd name="connsiteY23" fmla="*/ 41746 h 206829"/>
                  <a:gd name="connsiteX24" fmla="*/ 0 w 1360714"/>
                  <a:gd name="connsiteY24" fmla="*/ 0 h 206829"/>
                  <a:gd name="connsiteX25" fmla="*/ 1360714 w 1360714"/>
                  <a:gd name="connsiteY25" fmla="*/ 0 h 206829"/>
                  <a:gd name="connsiteX26" fmla="*/ 1360714 w 1360714"/>
                  <a:gd name="connsiteY26" fmla="*/ 206829 h 206829"/>
                  <a:gd name="connsiteX27" fmla="*/ 0 w 1360714"/>
                  <a:gd name="connsiteY27" fmla="*/ 206829 h 2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0714" h="206829">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89" name="Vrije vorm 113">
                <a:extLst>
                  <a:ext uri="{FF2B5EF4-FFF2-40B4-BE49-F238E27FC236}">
                    <a16:creationId xmlns:a16="http://schemas.microsoft.com/office/drawing/2014/main" id="{B977C0BC-4E96-4221-9B89-8D3009FB9E6E}"/>
                  </a:ext>
                </a:extLst>
              </p:cNvPr>
              <p:cNvSpPr/>
              <p:nvPr userDrawn="1"/>
            </p:nvSpPr>
            <p:spPr>
              <a:xfrm>
                <a:off x="-3309640" y="1497801"/>
                <a:ext cx="308978" cy="46965"/>
              </a:xfrm>
              <a:custGeom>
                <a:avLst/>
                <a:gdLst>
                  <a:gd name="connsiteX0" fmla="*/ 1186901 w 1360714"/>
                  <a:gd name="connsiteY0" fmla="*/ 41746 h 206829"/>
                  <a:gd name="connsiteX1" fmla="*/ 1186901 w 1360714"/>
                  <a:gd name="connsiteY1" fmla="*/ 175847 h 206829"/>
                  <a:gd name="connsiteX2" fmla="*/ 1315854 w 1360714"/>
                  <a:gd name="connsiteY2" fmla="*/ 175847 h 206829"/>
                  <a:gd name="connsiteX3" fmla="*/ 1315854 w 1360714"/>
                  <a:gd name="connsiteY3" fmla="*/ 41746 h 206829"/>
                  <a:gd name="connsiteX4" fmla="*/ 958249 w 1360714"/>
                  <a:gd name="connsiteY4" fmla="*/ 41746 h 206829"/>
                  <a:gd name="connsiteX5" fmla="*/ 958249 w 1360714"/>
                  <a:gd name="connsiteY5" fmla="*/ 175847 h 206829"/>
                  <a:gd name="connsiteX6" fmla="*/ 1087202 w 1360714"/>
                  <a:gd name="connsiteY6" fmla="*/ 175847 h 206829"/>
                  <a:gd name="connsiteX7" fmla="*/ 1087202 w 1360714"/>
                  <a:gd name="connsiteY7" fmla="*/ 41746 h 206829"/>
                  <a:gd name="connsiteX8" fmla="*/ 729440 w 1360714"/>
                  <a:gd name="connsiteY8" fmla="*/ 41746 h 206829"/>
                  <a:gd name="connsiteX9" fmla="*/ 729440 w 1360714"/>
                  <a:gd name="connsiteY9" fmla="*/ 175847 h 206829"/>
                  <a:gd name="connsiteX10" fmla="*/ 858393 w 1360714"/>
                  <a:gd name="connsiteY10" fmla="*/ 175847 h 206829"/>
                  <a:gd name="connsiteX11" fmla="*/ 858393 w 1360714"/>
                  <a:gd name="connsiteY11" fmla="*/ 41746 h 206829"/>
                  <a:gd name="connsiteX12" fmla="*/ 493889 w 1360714"/>
                  <a:gd name="connsiteY12" fmla="*/ 41746 h 206829"/>
                  <a:gd name="connsiteX13" fmla="*/ 493889 w 1360714"/>
                  <a:gd name="connsiteY13" fmla="*/ 175847 h 206829"/>
                  <a:gd name="connsiteX14" fmla="*/ 622842 w 1360714"/>
                  <a:gd name="connsiteY14" fmla="*/ 175847 h 206829"/>
                  <a:gd name="connsiteX15" fmla="*/ 622842 w 1360714"/>
                  <a:gd name="connsiteY15" fmla="*/ 41746 h 206829"/>
                  <a:gd name="connsiteX16" fmla="*/ 260368 w 1360714"/>
                  <a:gd name="connsiteY16" fmla="*/ 41746 h 206829"/>
                  <a:gd name="connsiteX17" fmla="*/ 260368 w 1360714"/>
                  <a:gd name="connsiteY17" fmla="*/ 175847 h 206829"/>
                  <a:gd name="connsiteX18" fmla="*/ 389321 w 1360714"/>
                  <a:gd name="connsiteY18" fmla="*/ 175847 h 206829"/>
                  <a:gd name="connsiteX19" fmla="*/ 389321 w 1360714"/>
                  <a:gd name="connsiteY19" fmla="*/ 41746 h 206829"/>
                  <a:gd name="connsiteX20" fmla="*/ 35169 w 1360714"/>
                  <a:gd name="connsiteY20" fmla="*/ 41746 h 206829"/>
                  <a:gd name="connsiteX21" fmla="*/ 35169 w 1360714"/>
                  <a:gd name="connsiteY21" fmla="*/ 175847 h 206829"/>
                  <a:gd name="connsiteX22" fmla="*/ 164122 w 1360714"/>
                  <a:gd name="connsiteY22" fmla="*/ 175847 h 206829"/>
                  <a:gd name="connsiteX23" fmla="*/ 164122 w 1360714"/>
                  <a:gd name="connsiteY23" fmla="*/ 41746 h 206829"/>
                  <a:gd name="connsiteX24" fmla="*/ 0 w 1360714"/>
                  <a:gd name="connsiteY24" fmla="*/ 0 h 206829"/>
                  <a:gd name="connsiteX25" fmla="*/ 1360714 w 1360714"/>
                  <a:gd name="connsiteY25" fmla="*/ 0 h 206829"/>
                  <a:gd name="connsiteX26" fmla="*/ 1360714 w 1360714"/>
                  <a:gd name="connsiteY26" fmla="*/ 206829 h 206829"/>
                  <a:gd name="connsiteX27" fmla="*/ 0 w 1360714"/>
                  <a:gd name="connsiteY27" fmla="*/ 206829 h 2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0714" h="206829">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sp>
        <p:nvSpPr>
          <p:cNvPr id="6" name="Tijdelijke aanduiding voor tekst 4">
            <a:extLst>
              <a:ext uri="{FF2B5EF4-FFF2-40B4-BE49-F238E27FC236}">
                <a16:creationId xmlns:a16="http://schemas.microsoft.com/office/drawing/2014/main" id="{0366DB3B-4787-DAB0-2D38-35A18677C45C}"/>
              </a:ext>
            </a:extLst>
          </p:cNvPr>
          <p:cNvSpPr>
            <a:spLocks noGrp="1"/>
          </p:cNvSpPr>
          <p:nvPr>
            <p:ph type="body" sz="quarter" idx="14" hasCustomPrompt="1"/>
          </p:nvPr>
        </p:nvSpPr>
        <p:spPr>
          <a:xfrm>
            <a:off x="10800970" y="540000"/>
            <a:ext cx="852868" cy="424800"/>
          </a:xfrm>
          <a:prstGeom prst="rect">
            <a:avLst/>
          </a:prstGeom>
          <a:blipFill>
            <a:blip r:embed="rId6" cstate="screen">
              <a:extLst>
                <a:ext uri="{28A0092B-C50C-407E-A947-70E740481C1C}">
                  <a14:useLocalDpi xmlns:a14="http://schemas.microsoft.com/office/drawing/2010/main"/>
                </a:ext>
              </a:extLst>
            </a:blip>
            <a:stretch>
              <a:fillRect r="-86570"/>
            </a:stretch>
          </a:blipFill>
        </p:spPr>
        <p:txBody>
          <a:bodyPr/>
          <a:lstStyle>
            <a:lvl1pPr marL="0" indent="0">
              <a:buNone/>
              <a:defRPr/>
            </a:lvl1pPr>
          </a:lstStyle>
          <a:p>
            <a:pPr lvl="0"/>
            <a:r>
              <a:rPr lang="en-GB" noProof="0"/>
              <a:t> </a:t>
            </a:r>
          </a:p>
        </p:txBody>
      </p:sp>
    </p:spTree>
    <p:extLst>
      <p:ext uri="{BB962C8B-B14F-4D97-AF65-F5344CB8AC3E}">
        <p14:creationId xmlns:p14="http://schemas.microsoft.com/office/powerpoint/2010/main" val="263102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tmplLst>
          <p:tmpl>
            <p:tnLst>
              <p:par>
                <p:cTn presetID="2" presetClass="entr" presetSubtype="1" decel="10000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1000" fill="hold"/>
                        <p:tgtEl>
                          <p:spTgt spid="6"/>
                        </p:tgtEl>
                        <p:attrNameLst>
                          <p:attrName>ppt_x</p:attrName>
                        </p:attrNameLst>
                      </p:cBhvr>
                      <p:tavLst>
                        <p:tav tm="0">
                          <p:val>
                            <p:strVal val="#ppt_x"/>
                          </p:val>
                        </p:tav>
                        <p:tav tm="100000">
                          <p:val>
                            <p:strVal val="#ppt_x"/>
                          </p:val>
                        </p:tav>
                      </p:tavLst>
                    </p:anim>
                    <p:anim calcmode="lin" valueType="num">
                      <p:cBhvr additive="base">
                        <p:cTn dur="1000" fill="hold"/>
                        <p:tgtEl>
                          <p:spTgt spid="6"/>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Title (white background)</a:t>
            </a:r>
          </a:p>
        </p:txBody>
      </p:sp>
      <p:sp>
        <p:nvSpPr>
          <p:cNvPr id="226" name="Tijdelijke aanduiding voor dianummer 10">
            <a:extLst>
              <a:ext uri="{FF2B5EF4-FFF2-40B4-BE49-F238E27FC236}">
                <a16:creationId xmlns:a16="http://schemas.microsoft.com/office/drawing/2014/main" id="{B1BE5B76-2A4F-406B-B88E-B456BDDB6E4E}"/>
              </a:ext>
            </a:extLst>
          </p:cNvPr>
          <p:cNvSpPr>
            <a:spLocks noGrp="1"/>
          </p:cNvSpPr>
          <p:nvPr>
            <p:ph type="sldNum" sz="quarter" idx="11"/>
          </p:nvPr>
        </p:nvSpPr>
        <p:spPr>
          <a:xfrm>
            <a:off x="540000" y="6361490"/>
            <a:ext cx="212470" cy="212470"/>
          </a:xfrm>
          <a:prstGeom prst="rect">
            <a:avLst/>
          </a:prstGeom>
        </p:spPr>
        <p:txBody>
          <a:bodyPr/>
          <a:lstStyle/>
          <a:p>
            <a:fld id="{23D2BB9B-B463-4028-B950-91DDC3FACFD9}" type="slidenum">
              <a:rPr lang="en-GB" noProof="0" smtClean="0"/>
              <a:pPr/>
              <a:t>‹#›</a:t>
            </a:fld>
            <a:endParaRPr lang="en-GB" noProof="0"/>
          </a:p>
        </p:txBody>
      </p:sp>
      <p:sp>
        <p:nvSpPr>
          <p:cNvPr id="3" name="Titel 2">
            <a:extLst>
              <a:ext uri="{FF2B5EF4-FFF2-40B4-BE49-F238E27FC236}">
                <a16:creationId xmlns:a16="http://schemas.microsoft.com/office/drawing/2014/main" id="{4E54EE42-5F88-4413-A31D-922A13D20557}"/>
              </a:ext>
            </a:extLst>
          </p:cNvPr>
          <p:cNvSpPr>
            <a:spLocks noGrp="1"/>
          </p:cNvSpPr>
          <p:nvPr>
            <p:ph type="title" hasCustomPrompt="1"/>
          </p:nvPr>
        </p:nvSpPr>
        <p:spPr>
          <a:xfrm>
            <a:off x="540000" y="540000"/>
            <a:ext cx="9180000" cy="387099"/>
          </a:xfrm>
          <a:prstGeom prst="rect">
            <a:avLst/>
          </a:prstGeom>
        </p:spPr>
        <p:txBody>
          <a:bodyPr/>
          <a:lstStyle>
            <a:lvl1pPr>
              <a:defRPr/>
            </a:lvl1pPr>
          </a:lstStyle>
          <a:p>
            <a:r>
              <a:rPr lang="en-GB"/>
              <a:t>Heading</a:t>
            </a:r>
          </a:p>
        </p:txBody>
      </p:sp>
      <p:sp>
        <p:nvSpPr>
          <p:cNvPr id="19" name="Rechthoek 4">
            <a:extLst>
              <a:ext uri="{FF2B5EF4-FFF2-40B4-BE49-F238E27FC236}">
                <a16:creationId xmlns:a16="http://schemas.microsoft.com/office/drawing/2014/main" id="{0E7E7675-794A-45D9-3004-5206ED998B83}"/>
              </a:ext>
            </a:extLst>
          </p:cNvPr>
          <p:cNvSpPr/>
          <p:nvPr userDrawn="1"/>
        </p:nvSpPr>
        <p:spPr>
          <a:xfrm>
            <a:off x="651771" y="15903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hthoek 6">
            <a:extLst>
              <a:ext uri="{FF2B5EF4-FFF2-40B4-BE49-F238E27FC236}">
                <a16:creationId xmlns:a16="http://schemas.microsoft.com/office/drawing/2014/main" id="{D6EE7FFC-5102-8116-6B84-32DF1F1F9983}"/>
              </a:ext>
            </a:extLst>
          </p:cNvPr>
          <p:cNvSpPr/>
          <p:nvPr userDrawn="1"/>
        </p:nvSpPr>
        <p:spPr>
          <a:xfrm>
            <a:off x="651771" y="3007195"/>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hthoek 9">
            <a:extLst>
              <a:ext uri="{FF2B5EF4-FFF2-40B4-BE49-F238E27FC236}">
                <a16:creationId xmlns:a16="http://schemas.microsoft.com/office/drawing/2014/main" id="{19541211-5572-0112-CCCB-39C6FE1A7EC5}"/>
              </a:ext>
            </a:extLst>
          </p:cNvPr>
          <p:cNvSpPr/>
          <p:nvPr userDrawn="1"/>
        </p:nvSpPr>
        <p:spPr>
          <a:xfrm>
            <a:off x="2067033" y="3007195"/>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hthoek 10">
            <a:extLst>
              <a:ext uri="{FF2B5EF4-FFF2-40B4-BE49-F238E27FC236}">
                <a16:creationId xmlns:a16="http://schemas.microsoft.com/office/drawing/2014/main" id="{B1F6C760-E9D8-5942-D0A7-7605946156B5}"/>
              </a:ext>
            </a:extLst>
          </p:cNvPr>
          <p:cNvSpPr/>
          <p:nvPr userDrawn="1"/>
        </p:nvSpPr>
        <p:spPr>
          <a:xfrm>
            <a:off x="3482295" y="15903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hthoek 13">
            <a:extLst>
              <a:ext uri="{FF2B5EF4-FFF2-40B4-BE49-F238E27FC236}">
                <a16:creationId xmlns:a16="http://schemas.microsoft.com/office/drawing/2014/main" id="{4EF549D2-4FB7-0663-0E01-C9219F71731F}"/>
              </a:ext>
            </a:extLst>
          </p:cNvPr>
          <p:cNvSpPr/>
          <p:nvPr userDrawn="1"/>
        </p:nvSpPr>
        <p:spPr>
          <a:xfrm>
            <a:off x="4897557" y="15903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hthoek 16">
            <a:extLst>
              <a:ext uri="{FF2B5EF4-FFF2-40B4-BE49-F238E27FC236}">
                <a16:creationId xmlns:a16="http://schemas.microsoft.com/office/drawing/2014/main" id="{47993009-8897-7180-2B26-1DC3090E954A}"/>
              </a:ext>
            </a:extLst>
          </p:cNvPr>
          <p:cNvSpPr/>
          <p:nvPr userDrawn="1"/>
        </p:nvSpPr>
        <p:spPr>
          <a:xfrm>
            <a:off x="6312819" y="15903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hthoek 17">
            <a:extLst>
              <a:ext uri="{FF2B5EF4-FFF2-40B4-BE49-F238E27FC236}">
                <a16:creationId xmlns:a16="http://schemas.microsoft.com/office/drawing/2014/main" id="{84116320-2190-AFA4-0F91-D84A33BC871B}"/>
              </a:ext>
            </a:extLst>
          </p:cNvPr>
          <p:cNvSpPr/>
          <p:nvPr userDrawn="1"/>
        </p:nvSpPr>
        <p:spPr>
          <a:xfrm>
            <a:off x="6312819" y="4424086"/>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hthoek 19">
            <a:extLst>
              <a:ext uri="{FF2B5EF4-FFF2-40B4-BE49-F238E27FC236}">
                <a16:creationId xmlns:a16="http://schemas.microsoft.com/office/drawing/2014/main" id="{C6CD8B78-4FE4-766C-5D68-3F3F21BE961D}"/>
              </a:ext>
            </a:extLst>
          </p:cNvPr>
          <p:cNvSpPr/>
          <p:nvPr userDrawn="1"/>
        </p:nvSpPr>
        <p:spPr>
          <a:xfrm>
            <a:off x="7728081" y="15903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hthoek 20">
            <a:extLst>
              <a:ext uri="{FF2B5EF4-FFF2-40B4-BE49-F238E27FC236}">
                <a16:creationId xmlns:a16="http://schemas.microsoft.com/office/drawing/2014/main" id="{0C96F4F8-B68E-7A81-5F1D-DD631086DF6C}"/>
              </a:ext>
            </a:extLst>
          </p:cNvPr>
          <p:cNvSpPr/>
          <p:nvPr userDrawn="1"/>
        </p:nvSpPr>
        <p:spPr>
          <a:xfrm>
            <a:off x="7728081" y="4424086"/>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hthoek 25">
            <a:extLst>
              <a:ext uri="{FF2B5EF4-FFF2-40B4-BE49-F238E27FC236}">
                <a16:creationId xmlns:a16="http://schemas.microsoft.com/office/drawing/2014/main" id="{CF0ED068-BFB0-F917-B7DA-E07C680483C1}"/>
              </a:ext>
            </a:extLst>
          </p:cNvPr>
          <p:cNvSpPr/>
          <p:nvPr userDrawn="1"/>
        </p:nvSpPr>
        <p:spPr>
          <a:xfrm>
            <a:off x="10558608" y="15903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hthoek 26">
            <a:extLst>
              <a:ext uri="{FF2B5EF4-FFF2-40B4-BE49-F238E27FC236}">
                <a16:creationId xmlns:a16="http://schemas.microsoft.com/office/drawing/2014/main" id="{E0612520-6C42-6011-E09C-4C8E2BBE2F9F}"/>
              </a:ext>
            </a:extLst>
          </p:cNvPr>
          <p:cNvSpPr/>
          <p:nvPr userDrawn="1"/>
        </p:nvSpPr>
        <p:spPr>
          <a:xfrm>
            <a:off x="10558608" y="4424086"/>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hthoek 161">
            <a:extLst>
              <a:ext uri="{FF2B5EF4-FFF2-40B4-BE49-F238E27FC236}">
                <a16:creationId xmlns:a16="http://schemas.microsoft.com/office/drawing/2014/main" id="{74A4870D-D972-B64F-5BAB-B034BADC23E2}"/>
              </a:ext>
            </a:extLst>
          </p:cNvPr>
          <p:cNvSpPr/>
          <p:nvPr userDrawn="1"/>
        </p:nvSpPr>
        <p:spPr>
          <a:xfrm>
            <a:off x="3482295" y="300852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hthoek 163">
            <a:extLst>
              <a:ext uri="{FF2B5EF4-FFF2-40B4-BE49-F238E27FC236}">
                <a16:creationId xmlns:a16="http://schemas.microsoft.com/office/drawing/2014/main" id="{E20BF11C-D9D4-0367-31B5-C73D10105634}"/>
              </a:ext>
            </a:extLst>
          </p:cNvPr>
          <p:cNvSpPr/>
          <p:nvPr userDrawn="1"/>
        </p:nvSpPr>
        <p:spPr>
          <a:xfrm>
            <a:off x="6312819" y="300852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hthoek 179">
            <a:extLst>
              <a:ext uri="{FF2B5EF4-FFF2-40B4-BE49-F238E27FC236}">
                <a16:creationId xmlns:a16="http://schemas.microsoft.com/office/drawing/2014/main" id="{8DBA53C8-B1D3-D45D-CABB-C4F527D4E7F3}"/>
              </a:ext>
            </a:extLst>
          </p:cNvPr>
          <p:cNvSpPr/>
          <p:nvPr userDrawn="1"/>
        </p:nvSpPr>
        <p:spPr>
          <a:xfrm>
            <a:off x="7728081" y="3010115"/>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hthoek 180">
            <a:extLst>
              <a:ext uri="{FF2B5EF4-FFF2-40B4-BE49-F238E27FC236}">
                <a16:creationId xmlns:a16="http://schemas.microsoft.com/office/drawing/2014/main" id="{C071511A-2F05-5C7C-7C63-BFBE4984AB0B}"/>
              </a:ext>
            </a:extLst>
          </p:cNvPr>
          <p:cNvSpPr/>
          <p:nvPr userDrawn="1"/>
        </p:nvSpPr>
        <p:spPr>
          <a:xfrm>
            <a:off x="9143343" y="3010115"/>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hthoek 181">
            <a:extLst>
              <a:ext uri="{FF2B5EF4-FFF2-40B4-BE49-F238E27FC236}">
                <a16:creationId xmlns:a16="http://schemas.microsoft.com/office/drawing/2014/main" id="{B9B9E476-5796-DAF8-07B1-584A9E863EAA}"/>
              </a:ext>
            </a:extLst>
          </p:cNvPr>
          <p:cNvSpPr/>
          <p:nvPr userDrawn="1"/>
        </p:nvSpPr>
        <p:spPr>
          <a:xfrm>
            <a:off x="10558608" y="3010115"/>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hthoek 192">
            <a:extLst>
              <a:ext uri="{FF2B5EF4-FFF2-40B4-BE49-F238E27FC236}">
                <a16:creationId xmlns:a16="http://schemas.microsoft.com/office/drawing/2014/main" id="{979A7A31-9520-C381-E2FE-18A05DFDC12A}"/>
              </a:ext>
            </a:extLst>
          </p:cNvPr>
          <p:cNvSpPr/>
          <p:nvPr userDrawn="1"/>
        </p:nvSpPr>
        <p:spPr>
          <a:xfrm>
            <a:off x="2067033" y="1577678"/>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hthoek 194">
            <a:extLst>
              <a:ext uri="{FF2B5EF4-FFF2-40B4-BE49-F238E27FC236}">
                <a16:creationId xmlns:a16="http://schemas.microsoft.com/office/drawing/2014/main" id="{6E1FC040-47EA-1320-11A8-9178EC386112}"/>
              </a:ext>
            </a:extLst>
          </p:cNvPr>
          <p:cNvSpPr/>
          <p:nvPr userDrawn="1"/>
        </p:nvSpPr>
        <p:spPr>
          <a:xfrm>
            <a:off x="9143343" y="15903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hthoek 201">
            <a:extLst>
              <a:ext uri="{FF2B5EF4-FFF2-40B4-BE49-F238E27FC236}">
                <a16:creationId xmlns:a16="http://schemas.microsoft.com/office/drawing/2014/main" id="{FA1B6646-F0D2-0C1B-347E-5DB1D25BA6CF}"/>
              </a:ext>
            </a:extLst>
          </p:cNvPr>
          <p:cNvSpPr/>
          <p:nvPr userDrawn="1"/>
        </p:nvSpPr>
        <p:spPr>
          <a:xfrm>
            <a:off x="4897557" y="3007195"/>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hthoek 216">
            <a:extLst>
              <a:ext uri="{FF2B5EF4-FFF2-40B4-BE49-F238E27FC236}">
                <a16:creationId xmlns:a16="http://schemas.microsoft.com/office/drawing/2014/main" id="{2C042A4A-40BE-B407-7B1F-DDE40954477A}"/>
              </a:ext>
            </a:extLst>
          </p:cNvPr>
          <p:cNvSpPr/>
          <p:nvPr userDrawn="1"/>
        </p:nvSpPr>
        <p:spPr>
          <a:xfrm>
            <a:off x="651771" y="44205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hthoek 217">
            <a:extLst>
              <a:ext uri="{FF2B5EF4-FFF2-40B4-BE49-F238E27FC236}">
                <a16:creationId xmlns:a16="http://schemas.microsoft.com/office/drawing/2014/main" id="{3E69769B-FEDE-175C-91C7-9AB83AEBBCC1}"/>
              </a:ext>
            </a:extLst>
          </p:cNvPr>
          <p:cNvSpPr/>
          <p:nvPr userDrawn="1"/>
        </p:nvSpPr>
        <p:spPr>
          <a:xfrm>
            <a:off x="2067033" y="44205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hthoek 218">
            <a:extLst>
              <a:ext uri="{FF2B5EF4-FFF2-40B4-BE49-F238E27FC236}">
                <a16:creationId xmlns:a16="http://schemas.microsoft.com/office/drawing/2014/main" id="{E976113A-BAF0-3B96-9BDB-8D3ED1742ECB}"/>
              </a:ext>
            </a:extLst>
          </p:cNvPr>
          <p:cNvSpPr/>
          <p:nvPr userDrawn="1"/>
        </p:nvSpPr>
        <p:spPr>
          <a:xfrm>
            <a:off x="3482295" y="44205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hthoek 219">
            <a:extLst>
              <a:ext uri="{FF2B5EF4-FFF2-40B4-BE49-F238E27FC236}">
                <a16:creationId xmlns:a16="http://schemas.microsoft.com/office/drawing/2014/main" id="{A014B3A2-9878-B261-76BB-A45AAC83C555}"/>
              </a:ext>
            </a:extLst>
          </p:cNvPr>
          <p:cNvSpPr/>
          <p:nvPr userDrawn="1"/>
        </p:nvSpPr>
        <p:spPr>
          <a:xfrm>
            <a:off x="4897557" y="4420504"/>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hthoek 236">
            <a:extLst>
              <a:ext uri="{FF2B5EF4-FFF2-40B4-BE49-F238E27FC236}">
                <a16:creationId xmlns:a16="http://schemas.microsoft.com/office/drawing/2014/main" id="{882417DF-D167-89EF-6FAC-F09200E160EC}"/>
              </a:ext>
            </a:extLst>
          </p:cNvPr>
          <p:cNvSpPr/>
          <p:nvPr userDrawn="1"/>
        </p:nvSpPr>
        <p:spPr>
          <a:xfrm>
            <a:off x="9143343" y="4428437"/>
            <a:ext cx="990662" cy="99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9673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osure">
    <p:spTree>
      <p:nvGrpSpPr>
        <p:cNvPr id="1" name=""/>
        <p:cNvGrpSpPr/>
        <p:nvPr/>
      </p:nvGrpSpPr>
      <p:grpSpPr>
        <a:xfrm>
          <a:off x="0" y="0"/>
          <a:ext cx="0" cy="0"/>
          <a:chOff x="0" y="0"/>
          <a:chExt cx="0" cy="0"/>
        </a:xfrm>
      </p:grpSpPr>
      <p:sp>
        <p:nvSpPr>
          <p:cNvPr id="28" name="COVER">
            <a:extLst>
              <a:ext uri="{FF2B5EF4-FFF2-40B4-BE49-F238E27FC236}">
                <a16:creationId xmlns:a16="http://schemas.microsoft.com/office/drawing/2014/main" id="{6127F385-879F-44E3-BD80-44FFEEE24DD6}"/>
              </a:ext>
            </a:extLst>
          </p:cNvPr>
          <p:cNvSpPr/>
          <p:nvPr userDrawn="1"/>
        </p:nvSpPr>
        <p:spPr>
          <a:xfrm>
            <a:off x="-1" y="0"/>
            <a:ext cx="121968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OTO">
            <a:extLst>
              <a:ext uri="{FF2B5EF4-FFF2-40B4-BE49-F238E27FC236}">
                <a16:creationId xmlns:a16="http://schemas.microsoft.com/office/drawing/2014/main" id="{EC2A01A3-36F7-4202-B17C-1D6D8592DFA2}"/>
              </a:ext>
            </a:extLst>
          </p:cNvPr>
          <p:cNvSpPr>
            <a:spLocks noGrp="1"/>
          </p:cNvSpPr>
          <p:nvPr>
            <p:ph type="pic" sz="quarter" idx="17"/>
          </p:nvPr>
        </p:nvSpPr>
        <p:spPr>
          <a:xfrm>
            <a:off x="-2400" y="0"/>
            <a:ext cx="12196800" cy="7469082"/>
          </a:xfrm>
          <a:custGeom>
            <a:avLst/>
            <a:gdLst>
              <a:gd name="connsiteX0" fmla="*/ 0 w 12196800"/>
              <a:gd name="connsiteY0" fmla="*/ 0 h 7469082"/>
              <a:gd name="connsiteX1" fmla="*/ 12196800 w 12196800"/>
              <a:gd name="connsiteY1" fmla="*/ 0 h 7469082"/>
              <a:gd name="connsiteX2" fmla="*/ 12196800 w 12196800"/>
              <a:gd name="connsiteY2" fmla="*/ 6858000 h 7469082"/>
              <a:gd name="connsiteX3" fmla="*/ 536274 w 12196800"/>
              <a:gd name="connsiteY3" fmla="*/ 6858000 h 7469082"/>
              <a:gd name="connsiteX4" fmla="*/ 536274 w 12196800"/>
              <a:gd name="connsiteY4" fmla="*/ 7202145 h 7469082"/>
              <a:gd name="connsiteX5" fmla="*/ 269337 w 12196800"/>
              <a:gd name="connsiteY5" fmla="*/ 7469082 h 7469082"/>
              <a:gd name="connsiteX6" fmla="*/ 2400 w 12196800"/>
              <a:gd name="connsiteY6" fmla="*/ 7202145 h 7469082"/>
              <a:gd name="connsiteX7" fmla="*/ 2400 w 12196800"/>
              <a:gd name="connsiteY7" fmla="*/ 6858000 h 7469082"/>
              <a:gd name="connsiteX8" fmla="*/ 0 w 12196800"/>
              <a:gd name="connsiteY8" fmla="*/ 6858000 h 746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6800" h="7469082">
                <a:moveTo>
                  <a:pt x="0" y="0"/>
                </a:moveTo>
                <a:lnTo>
                  <a:pt x="12196800" y="0"/>
                </a:lnTo>
                <a:lnTo>
                  <a:pt x="12196800" y="6858000"/>
                </a:lnTo>
                <a:lnTo>
                  <a:pt x="536274" y="6858000"/>
                </a:lnTo>
                <a:lnTo>
                  <a:pt x="536274" y="7202145"/>
                </a:lnTo>
                <a:cubicBezTo>
                  <a:pt x="536274" y="7349570"/>
                  <a:pt x="416762" y="7469082"/>
                  <a:pt x="269337" y="7469082"/>
                </a:cubicBezTo>
                <a:cubicBezTo>
                  <a:pt x="121912" y="7469082"/>
                  <a:pt x="2400" y="7349570"/>
                  <a:pt x="2400" y="7202145"/>
                </a:cubicBezTo>
                <a:lnTo>
                  <a:pt x="2400" y="6858000"/>
                </a:lnTo>
                <a:lnTo>
                  <a:pt x="0" y="6858000"/>
                </a:lnTo>
                <a:close/>
              </a:path>
            </a:pathLst>
          </a:custGeom>
        </p:spPr>
        <p:txBody>
          <a:bodyPr wrap="square" anchor="ctr">
            <a:noAutofit/>
          </a:bodyPr>
          <a:lstStyle>
            <a:lvl1pPr marL="0" indent="0" algn="ctr">
              <a:buNone/>
              <a:defRPr/>
            </a:lvl1pPr>
          </a:lstStyle>
          <a:p>
            <a:r>
              <a:rPr lang="en-US"/>
              <a:t>Click icon to add picture</a:t>
            </a:r>
            <a:endParaRPr lang="en-GB"/>
          </a:p>
        </p:txBody>
      </p:sp>
      <p:sp>
        <p:nvSpPr>
          <p:cNvPr id="6" name="Tijdelijke aanduiding voor verticale tekst 28">
            <a:extLst>
              <a:ext uri="{FF2B5EF4-FFF2-40B4-BE49-F238E27FC236}">
                <a16:creationId xmlns:a16="http://schemas.microsoft.com/office/drawing/2014/main" id="{9D253362-3EB3-4474-84D4-888B9BC91A4A}"/>
              </a:ext>
            </a:extLst>
          </p:cNvPr>
          <p:cNvSpPr txBox="1">
            <a:spLocks/>
          </p:cNvSpPr>
          <p:nvPr userDrawn="1"/>
        </p:nvSpPr>
        <p:spPr>
          <a:xfrm>
            <a:off x="0" y="499"/>
            <a:ext cx="12191999" cy="6857501"/>
          </a:xfrm>
          <a:prstGeom prst="rect">
            <a:avLst/>
          </a:prstGeom>
          <a:blipFill>
            <a:blip r:embed="rId2">
              <a:alphaModFix amt="65000"/>
            </a:blip>
            <a:stretch>
              <a:fillRect/>
            </a:stretch>
          </a:blipFill>
        </p:spPr>
        <p:txBody>
          <a:bodyPr vert="horz" lIns="0" tIns="0" rIns="0" bIns="0" rtlCol="0">
            <a:noAutofit/>
          </a:bodyPr>
          <a:lstStyle>
            <a:lvl1pPr marL="0" indent="0" algn="l" defTabSz="914400" rtl="0" eaLnBrk="1" latinLnBrk="0" hangingPunct="1">
              <a:lnSpc>
                <a:spcPct val="110000"/>
              </a:lnSpc>
              <a:spcBef>
                <a:spcPts val="1200"/>
              </a:spcBef>
              <a:buClr>
                <a:schemeClr val="accent1"/>
              </a:buClr>
              <a:buFont typeface="Arial" panose="020B0604020202020204" pitchFamily="34" charset="0"/>
              <a:buNone/>
              <a:defRPr sz="1600" kern="1200">
                <a:solidFill>
                  <a:schemeClr val="tx2"/>
                </a:solidFill>
                <a:latin typeface="+mn-lt"/>
                <a:ea typeface="+mn-ea"/>
                <a:cs typeface="+mn-cs"/>
              </a:defRPr>
            </a:lvl1pPr>
            <a:lvl2pPr marL="533400" indent="-266700" algn="l" defTabSz="914400" rtl="0" eaLnBrk="1" latinLnBrk="0" hangingPunct="1">
              <a:lnSpc>
                <a:spcPct val="110000"/>
              </a:lnSpc>
              <a:spcBef>
                <a:spcPts val="500"/>
              </a:spcBef>
              <a:buClr>
                <a:schemeClr val="accent2"/>
              </a:buClr>
              <a:buFont typeface="Arial" panose="020B0604020202020204" pitchFamily="34" charset="0"/>
              <a:buChar char="•"/>
              <a:defRPr sz="1600" kern="1200">
                <a:solidFill>
                  <a:schemeClr val="tx2"/>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600" kern="1200">
                <a:solidFill>
                  <a:schemeClr val="tx2"/>
                </a:solidFill>
                <a:latin typeface="+mn-lt"/>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800" kern="1200">
                <a:solidFill>
                  <a:schemeClr val="accent2"/>
                </a:solidFill>
                <a:latin typeface="+mj-lt"/>
                <a:ea typeface="+mn-ea"/>
                <a:cs typeface="+mn-cs"/>
              </a:defRPr>
            </a:lvl4pPr>
            <a:lvl5pPr marL="266700" indent="-266700" algn="l" defTabSz="914400" rtl="0" eaLnBrk="1" latinLnBrk="0" hangingPunct="1">
              <a:lnSpc>
                <a:spcPct val="110000"/>
              </a:lnSpc>
              <a:spcBef>
                <a:spcPts val="500"/>
              </a:spcBef>
              <a:buClr>
                <a:schemeClr val="accent1"/>
              </a:buClr>
              <a:buFont typeface="+mj-lt"/>
              <a:buAutoNum type="arabicPeriod"/>
              <a:defRPr sz="1600" kern="1200">
                <a:solidFill>
                  <a:schemeClr val="tx2"/>
                </a:solidFill>
                <a:latin typeface="+mn-lt"/>
                <a:ea typeface="+mn-ea"/>
                <a:cs typeface="+mn-cs"/>
              </a:defRPr>
            </a:lvl5pPr>
            <a:lvl6pPr marL="266700" indent="-266700" algn="l" defTabSz="914400" rtl="0" eaLnBrk="1" latinLnBrk="0" hangingPunct="1">
              <a:lnSpc>
                <a:spcPct val="110000"/>
              </a:lnSpc>
              <a:spcBef>
                <a:spcPts val="12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533400" indent="-266700" algn="l" defTabSz="914400" rtl="0" eaLnBrk="1" latinLnBrk="0" hangingPunct="1">
              <a:lnSpc>
                <a:spcPct val="110000"/>
              </a:lnSpc>
              <a:spcBef>
                <a:spcPts val="500"/>
              </a:spcBef>
              <a:buClr>
                <a:schemeClr val="accent2"/>
              </a:buClr>
              <a:buFont typeface="Arial" panose="020B0604020202020204" pitchFamily="34" charset="0"/>
              <a:buChar char="•"/>
              <a:defRPr sz="1600" kern="1200">
                <a:solidFill>
                  <a:schemeClr val="tx2"/>
                </a:solidFill>
                <a:latin typeface="+mn-lt"/>
                <a:ea typeface="+mn-ea"/>
                <a:cs typeface="+mn-cs"/>
              </a:defRPr>
            </a:lvl7pPr>
            <a:lvl8pPr marL="0" indent="0" algn="l" defTabSz="914400" rtl="0" eaLnBrk="1" latinLnBrk="0" hangingPunct="1">
              <a:lnSpc>
                <a:spcPct val="130000"/>
              </a:lnSpc>
              <a:spcBef>
                <a:spcPts val="500"/>
              </a:spcBef>
              <a:buFont typeface="Arial" panose="020B0604020202020204" pitchFamily="34" charset="0"/>
              <a:buNone/>
              <a:defRPr sz="1400" kern="1200">
                <a:solidFill>
                  <a:schemeClr val="tx2"/>
                </a:solidFill>
                <a:latin typeface="+mn-lt"/>
                <a:ea typeface="+mn-ea"/>
                <a:cs typeface="+mn-cs"/>
              </a:defRPr>
            </a:lvl8pPr>
            <a:lvl9pPr marL="0" indent="0" algn="l" defTabSz="914400" rtl="0" eaLnBrk="1" latinLnBrk="0" hangingPunct="1">
              <a:lnSpc>
                <a:spcPct val="110000"/>
              </a:lnSpc>
              <a:spcBef>
                <a:spcPts val="500"/>
              </a:spcBef>
              <a:buFont typeface="Arial" panose="020B0604020202020204" pitchFamily="34" charset="0"/>
              <a:buNone/>
              <a:defRPr sz="1800" kern="1200">
                <a:solidFill>
                  <a:schemeClr val="accent2"/>
                </a:solidFill>
                <a:latin typeface="+mj-lt"/>
                <a:ea typeface="+mn-ea"/>
                <a:cs typeface="+mn-cs"/>
              </a:defRPr>
            </a:lvl9pPr>
          </a:lstStyle>
          <a:p>
            <a:endParaRPr lang="en-GB" noProof="0"/>
          </a:p>
        </p:txBody>
      </p:sp>
      <p:sp>
        <p:nvSpPr>
          <p:cNvPr id="4" name="Tijdelijke aanduiding voor tekst 3">
            <a:extLst>
              <a:ext uri="{FF2B5EF4-FFF2-40B4-BE49-F238E27FC236}">
                <a16:creationId xmlns:a16="http://schemas.microsoft.com/office/drawing/2014/main" id="{E79C40E6-FF65-4D70-B3A7-782A5F142049}"/>
              </a:ext>
            </a:extLst>
          </p:cNvPr>
          <p:cNvSpPr>
            <a:spLocks noGrp="1"/>
          </p:cNvSpPr>
          <p:nvPr>
            <p:ph type="body" sz="quarter" idx="15" hasCustomPrompt="1"/>
          </p:nvPr>
        </p:nvSpPr>
        <p:spPr>
          <a:xfrm>
            <a:off x="0" y="-1"/>
            <a:ext cx="12196800" cy="3195861"/>
          </a:xfrm>
          <a:gradFill>
            <a:gsLst>
              <a:gs pos="0">
                <a:schemeClr val="bg1"/>
              </a:gs>
              <a:gs pos="100000">
                <a:schemeClr val="bg1">
                  <a:alpha val="0"/>
                </a:schemeClr>
              </a:gs>
            </a:gsLst>
            <a:lin ang="5400000" scaled="1"/>
          </a:gradFill>
        </p:spPr>
        <p:txBody>
          <a:bodyPr/>
          <a:lstStyle>
            <a:lvl1pPr marL="0" indent="0" algn="ctr">
              <a:buNone/>
              <a:defRPr sz="800">
                <a:solidFill>
                  <a:schemeClr val="accent5"/>
                </a:solidFill>
              </a:defRPr>
            </a:lvl1pPr>
          </a:lstStyle>
          <a:p>
            <a:pPr lvl="0"/>
            <a:r>
              <a:rPr lang="en-GB" noProof="0"/>
              <a:t>Gradient</a:t>
            </a:r>
          </a:p>
        </p:txBody>
      </p:sp>
      <p:sp>
        <p:nvSpPr>
          <p:cNvPr id="9" name="Titel 6">
            <a:extLst>
              <a:ext uri="{FF2B5EF4-FFF2-40B4-BE49-F238E27FC236}">
                <a16:creationId xmlns:a16="http://schemas.microsoft.com/office/drawing/2014/main" id="{95C33E0D-7435-44CA-A6E8-CAED6247830E}"/>
              </a:ext>
            </a:extLst>
          </p:cNvPr>
          <p:cNvSpPr txBox="1">
            <a:spLocks/>
          </p:cNvSpPr>
          <p:nvPr userDrawn="1"/>
        </p:nvSpPr>
        <p:spPr>
          <a:xfrm>
            <a:off x="1034251" y="2346450"/>
            <a:ext cx="10123499" cy="412500"/>
          </a:xfrm>
          <a:prstGeom prst="rect">
            <a:avLst/>
          </a:prstGeom>
        </p:spPr>
        <p:txBody>
          <a:bodyPr vert="horz" lIns="0" tIns="0" rIns="0" bIns="0" rtlCol="0" anchor="t">
            <a:no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GB" noProof="0"/>
          </a:p>
        </p:txBody>
      </p:sp>
      <p:sp>
        <p:nvSpPr>
          <p:cNvPr id="7" name="Tekstvak 6">
            <a:extLst>
              <a:ext uri="{FF2B5EF4-FFF2-40B4-BE49-F238E27FC236}">
                <a16:creationId xmlns:a16="http://schemas.microsoft.com/office/drawing/2014/main" id="{9B6E8B04-A195-49BA-80C9-1159A05CFA86}"/>
              </a:ext>
            </a:extLst>
          </p:cNvPr>
          <p:cNvSpPr txBox="1"/>
          <p:nvPr userDrawn="1"/>
        </p:nvSpPr>
        <p:spPr>
          <a:xfrm>
            <a:off x="8658225" y="-271056"/>
            <a:ext cx="3533775" cy="169277"/>
          </a:xfrm>
          <a:prstGeom prst="rect">
            <a:avLst/>
          </a:prstGeom>
          <a:noFill/>
        </p:spPr>
        <p:txBody>
          <a:bodyPr wrap="square" lIns="0" tIns="0" rIns="0" bIns="0" rtlCol="0">
            <a:spAutoFit/>
          </a:bodyPr>
          <a:lstStyle/>
          <a:p>
            <a:pPr algn="r"/>
            <a:r>
              <a:rPr lang="en-GB" sz="1100" noProof="0">
                <a:solidFill>
                  <a:schemeClr val="tx2"/>
                </a:solidFill>
                <a:latin typeface="Fedra Sans Std Book" panose="020B0403040000020004" pitchFamily="34" charset="0"/>
                <a:ea typeface="Fedra Sans Std Book" panose="020B0403040000020004" pitchFamily="34" charset="0"/>
              </a:rPr>
              <a:t>Closure</a:t>
            </a:r>
          </a:p>
        </p:txBody>
      </p:sp>
      <p:sp>
        <p:nvSpPr>
          <p:cNvPr id="13" name="Tijdelijke aanduiding voor verticale tekst 7">
            <a:extLst>
              <a:ext uri="{FF2B5EF4-FFF2-40B4-BE49-F238E27FC236}">
                <a16:creationId xmlns:a16="http://schemas.microsoft.com/office/drawing/2014/main" id="{1929BE4C-7B39-4686-BCF8-E9A2DEB628B5}"/>
              </a:ext>
            </a:extLst>
          </p:cNvPr>
          <p:cNvSpPr txBox="1">
            <a:spLocks/>
          </p:cNvSpPr>
          <p:nvPr userDrawn="1"/>
        </p:nvSpPr>
        <p:spPr>
          <a:xfrm>
            <a:off x="1034251" y="3438651"/>
            <a:ext cx="10123499" cy="412500"/>
          </a:xfrm>
          <a:prstGeom prst="rect">
            <a:avLst/>
          </a:prstGeom>
        </p:spPr>
        <p:txBody>
          <a:bodyPr vert="horz" lIns="0" tIns="0" rIns="0" bIns="0" rtlCol="0" anchor="t">
            <a:noAutofit/>
          </a:bodyPr>
          <a:lstStyle>
            <a:lvl1pPr marL="0" indent="0" algn="ctr" defTabSz="914400" rtl="0" eaLnBrk="1" latinLnBrk="0" hangingPunct="1">
              <a:lnSpc>
                <a:spcPct val="110000"/>
              </a:lnSpc>
              <a:spcBef>
                <a:spcPts val="1200"/>
              </a:spcBef>
              <a:buClr>
                <a:schemeClr val="accent1"/>
              </a:buClr>
              <a:buFont typeface="Arial" panose="020B0604020202020204" pitchFamily="34" charset="0"/>
              <a:buNone/>
              <a:defRPr sz="1600" kern="1200">
                <a:solidFill>
                  <a:schemeClr val="bg1"/>
                </a:solidFill>
                <a:latin typeface="+mn-lt"/>
                <a:ea typeface="+mn-ea"/>
                <a:cs typeface="+mn-cs"/>
              </a:defRPr>
            </a:lvl1pPr>
            <a:lvl2pPr marL="533400" indent="-266700" algn="l" defTabSz="914400" rtl="0" eaLnBrk="1" latinLnBrk="0" hangingPunct="1">
              <a:lnSpc>
                <a:spcPct val="110000"/>
              </a:lnSpc>
              <a:spcBef>
                <a:spcPts val="500"/>
              </a:spcBef>
              <a:buClr>
                <a:schemeClr val="accent2"/>
              </a:buClr>
              <a:buFont typeface="Arial" panose="020B0604020202020204" pitchFamily="34" charset="0"/>
              <a:buChar char="•"/>
              <a:defRPr sz="1600" kern="1200">
                <a:solidFill>
                  <a:schemeClr val="tx2"/>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600" kern="1200">
                <a:solidFill>
                  <a:schemeClr val="tx2"/>
                </a:solidFill>
                <a:latin typeface="+mn-lt"/>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800" kern="1200">
                <a:solidFill>
                  <a:schemeClr val="accent2"/>
                </a:solidFill>
                <a:latin typeface="+mj-lt"/>
                <a:ea typeface="+mn-ea"/>
                <a:cs typeface="+mn-cs"/>
              </a:defRPr>
            </a:lvl4pPr>
            <a:lvl5pPr marL="266700" indent="-266700" algn="l" defTabSz="914400" rtl="0" eaLnBrk="1" latinLnBrk="0" hangingPunct="1">
              <a:lnSpc>
                <a:spcPct val="110000"/>
              </a:lnSpc>
              <a:spcBef>
                <a:spcPts val="500"/>
              </a:spcBef>
              <a:buClr>
                <a:schemeClr val="accent1"/>
              </a:buClr>
              <a:buFont typeface="+mj-lt"/>
              <a:buAutoNum type="arabicPeriod"/>
              <a:defRPr sz="1600" kern="1200">
                <a:solidFill>
                  <a:schemeClr val="tx2"/>
                </a:solidFill>
                <a:latin typeface="+mn-lt"/>
                <a:ea typeface="+mn-ea"/>
                <a:cs typeface="+mn-cs"/>
              </a:defRPr>
            </a:lvl5pPr>
            <a:lvl6pPr marL="266700" indent="-266700" algn="l" defTabSz="914400" rtl="0" eaLnBrk="1" latinLnBrk="0" hangingPunct="1">
              <a:lnSpc>
                <a:spcPct val="110000"/>
              </a:lnSpc>
              <a:spcBef>
                <a:spcPts val="12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533400" indent="-266700" algn="l" defTabSz="914400" rtl="0" eaLnBrk="1" latinLnBrk="0" hangingPunct="1">
              <a:lnSpc>
                <a:spcPct val="110000"/>
              </a:lnSpc>
              <a:spcBef>
                <a:spcPts val="500"/>
              </a:spcBef>
              <a:buClr>
                <a:schemeClr val="accent2"/>
              </a:buClr>
              <a:buFont typeface="Arial" panose="020B0604020202020204" pitchFamily="34" charset="0"/>
              <a:buChar char="•"/>
              <a:defRPr sz="1600" kern="1200">
                <a:solidFill>
                  <a:schemeClr val="tx2"/>
                </a:solidFill>
                <a:latin typeface="+mn-lt"/>
                <a:ea typeface="+mn-ea"/>
                <a:cs typeface="+mn-cs"/>
              </a:defRPr>
            </a:lvl7pPr>
            <a:lvl8pPr marL="0" indent="0" algn="l" defTabSz="914400" rtl="0" eaLnBrk="1" latinLnBrk="0" hangingPunct="1">
              <a:lnSpc>
                <a:spcPct val="130000"/>
              </a:lnSpc>
              <a:spcBef>
                <a:spcPts val="500"/>
              </a:spcBef>
              <a:buFont typeface="Arial" panose="020B0604020202020204" pitchFamily="34" charset="0"/>
              <a:buNone/>
              <a:defRPr sz="1400" kern="1200">
                <a:solidFill>
                  <a:schemeClr val="tx2"/>
                </a:solidFill>
                <a:latin typeface="+mn-lt"/>
                <a:ea typeface="+mn-ea"/>
                <a:cs typeface="+mn-cs"/>
              </a:defRPr>
            </a:lvl8pPr>
            <a:lvl9pPr marL="0" indent="0" algn="l" defTabSz="914400" rtl="0" eaLnBrk="1" latinLnBrk="0" hangingPunct="1">
              <a:lnSpc>
                <a:spcPct val="110000"/>
              </a:lnSpc>
              <a:spcBef>
                <a:spcPts val="500"/>
              </a:spcBef>
              <a:buFont typeface="Arial" panose="020B0604020202020204" pitchFamily="34" charset="0"/>
              <a:buNone/>
              <a:defRPr sz="1800" kern="1200">
                <a:solidFill>
                  <a:schemeClr val="accent2"/>
                </a:solidFill>
                <a:latin typeface="+mj-lt"/>
                <a:ea typeface="+mn-ea"/>
                <a:cs typeface="+mn-cs"/>
              </a:defRPr>
            </a:lvl9pPr>
          </a:lstStyle>
          <a:p>
            <a:endParaRPr lang="en-GB" noProof="0"/>
          </a:p>
        </p:txBody>
      </p:sp>
      <p:sp>
        <p:nvSpPr>
          <p:cNvPr id="15" name="Tijdelijke aanduiding voor verticale tekst 11" hidden="1">
            <a:extLst>
              <a:ext uri="{FF2B5EF4-FFF2-40B4-BE49-F238E27FC236}">
                <a16:creationId xmlns:a16="http://schemas.microsoft.com/office/drawing/2014/main" id="{F95A32D7-0F39-4761-9B55-9038B2CCA348}"/>
              </a:ext>
            </a:extLst>
          </p:cNvPr>
          <p:cNvSpPr txBox="1">
            <a:spLocks/>
          </p:cNvSpPr>
          <p:nvPr userDrawn="1"/>
        </p:nvSpPr>
        <p:spPr>
          <a:xfrm>
            <a:off x="5270500" y="5626100"/>
            <a:ext cx="1651002" cy="457202"/>
          </a:xfrm>
          <a:prstGeom prst="roundRect">
            <a:avLst>
              <a:gd name="adj" fmla="val 50000"/>
            </a:avLst>
          </a:prstGeom>
          <a:solidFill>
            <a:schemeClr val="bg1"/>
          </a:solidFill>
        </p:spPr>
        <p:txBody>
          <a:bodyPr vert="horz" lIns="0" tIns="0" rIns="0" bIns="0" rtlCol="0" anchor="ctr">
            <a:noAutofit/>
          </a:bodyPr>
          <a:lstStyle>
            <a:lvl1pPr marL="0" indent="0" algn="ctr" defTabSz="914400" rtl="0" eaLnBrk="1" latinLnBrk="0" hangingPunct="1">
              <a:lnSpc>
                <a:spcPct val="110000"/>
              </a:lnSpc>
              <a:spcBef>
                <a:spcPts val="1200"/>
              </a:spcBef>
              <a:buClr>
                <a:schemeClr val="accent1"/>
              </a:buClr>
              <a:buFont typeface="Arial" panose="020B0604020202020204" pitchFamily="34" charset="0"/>
              <a:buNone/>
              <a:defRPr sz="1600" kern="1200">
                <a:solidFill>
                  <a:schemeClr val="accent1"/>
                </a:solidFill>
                <a:latin typeface="+mn-lt"/>
                <a:ea typeface="+mn-ea"/>
                <a:cs typeface="+mn-cs"/>
              </a:defRPr>
            </a:lvl1pPr>
            <a:lvl2pPr marL="533400" indent="-266700" algn="l" defTabSz="914400" rtl="0" eaLnBrk="1" latinLnBrk="0" hangingPunct="1">
              <a:lnSpc>
                <a:spcPct val="110000"/>
              </a:lnSpc>
              <a:spcBef>
                <a:spcPts val="500"/>
              </a:spcBef>
              <a:buClr>
                <a:schemeClr val="accent2"/>
              </a:buClr>
              <a:buFont typeface="Arial" panose="020B0604020202020204" pitchFamily="34" charset="0"/>
              <a:buChar char="•"/>
              <a:defRPr sz="1600" kern="1200">
                <a:solidFill>
                  <a:schemeClr val="tx2"/>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600" kern="1200">
                <a:solidFill>
                  <a:schemeClr val="tx2"/>
                </a:solidFill>
                <a:latin typeface="+mn-lt"/>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800" kern="1200">
                <a:solidFill>
                  <a:schemeClr val="accent2"/>
                </a:solidFill>
                <a:latin typeface="+mj-lt"/>
                <a:ea typeface="+mn-ea"/>
                <a:cs typeface="+mn-cs"/>
              </a:defRPr>
            </a:lvl4pPr>
            <a:lvl5pPr marL="266700" indent="-266700" algn="l" defTabSz="914400" rtl="0" eaLnBrk="1" latinLnBrk="0" hangingPunct="1">
              <a:lnSpc>
                <a:spcPct val="110000"/>
              </a:lnSpc>
              <a:spcBef>
                <a:spcPts val="500"/>
              </a:spcBef>
              <a:buClr>
                <a:schemeClr val="accent1"/>
              </a:buClr>
              <a:buFont typeface="+mj-lt"/>
              <a:buAutoNum type="arabicPeriod"/>
              <a:defRPr sz="1600" kern="1200">
                <a:solidFill>
                  <a:schemeClr val="tx2"/>
                </a:solidFill>
                <a:latin typeface="+mn-lt"/>
                <a:ea typeface="+mn-ea"/>
                <a:cs typeface="+mn-cs"/>
              </a:defRPr>
            </a:lvl5pPr>
            <a:lvl6pPr marL="266700" indent="-266700" algn="l" defTabSz="914400" rtl="0" eaLnBrk="1" latinLnBrk="0" hangingPunct="1">
              <a:lnSpc>
                <a:spcPct val="110000"/>
              </a:lnSpc>
              <a:spcBef>
                <a:spcPts val="12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533400" indent="-266700" algn="l" defTabSz="914400" rtl="0" eaLnBrk="1" latinLnBrk="0" hangingPunct="1">
              <a:lnSpc>
                <a:spcPct val="110000"/>
              </a:lnSpc>
              <a:spcBef>
                <a:spcPts val="500"/>
              </a:spcBef>
              <a:buClr>
                <a:schemeClr val="accent2"/>
              </a:buClr>
              <a:buFont typeface="Arial" panose="020B0604020202020204" pitchFamily="34" charset="0"/>
              <a:buChar char="•"/>
              <a:defRPr sz="1600" kern="1200">
                <a:solidFill>
                  <a:schemeClr val="tx2"/>
                </a:solidFill>
                <a:latin typeface="+mn-lt"/>
                <a:ea typeface="+mn-ea"/>
                <a:cs typeface="+mn-cs"/>
              </a:defRPr>
            </a:lvl7pPr>
            <a:lvl8pPr marL="0" indent="0" algn="l" defTabSz="914400" rtl="0" eaLnBrk="1" latinLnBrk="0" hangingPunct="1">
              <a:lnSpc>
                <a:spcPct val="130000"/>
              </a:lnSpc>
              <a:spcBef>
                <a:spcPts val="500"/>
              </a:spcBef>
              <a:buFont typeface="Arial" panose="020B0604020202020204" pitchFamily="34" charset="0"/>
              <a:buNone/>
              <a:defRPr sz="1400" kern="1200">
                <a:solidFill>
                  <a:schemeClr val="tx2"/>
                </a:solidFill>
                <a:latin typeface="+mn-lt"/>
                <a:ea typeface="+mn-ea"/>
                <a:cs typeface="+mn-cs"/>
              </a:defRPr>
            </a:lvl8pPr>
            <a:lvl9pPr marL="0" indent="0" algn="l" defTabSz="914400" rtl="0" eaLnBrk="1" latinLnBrk="0" hangingPunct="1">
              <a:lnSpc>
                <a:spcPct val="110000"/>
              </a:lnSpc>
              <a:spcBef>
                <a:spcPts val="500"/>
              </a:spcBef>
              <a:buFont typeface="Arial" panose="020B0604020202020204" pitchFamily="34" charset="0"/>
              <a:buNone/>
              <a:defRPr sz="1800" kern="1200">
                <a:solidFill>
                  <a:schemeClr val="accent2"/>
                </a:solidFill>
                <a:latin typeface="+mj-lt"/>
                <a:ea typeface="+mn-ea"/>
                <a:cs typeface="+mn-cs"/>
              </a:defRPr>
            </a:lvl9pPr>
          </a:lstStyle>
          <a:p>
            <a:r>
              <a:rPr lang="en-GB"/>
              <a:t>Einde</a:t>
            </a:r>
          </a:p>
        </p:txBody>
      </p:sp>
      <p:grpSp>
        <p:nvGrpSpPr>
          <p:cNvPr id="75" name="INSTRUCTION">
            <a:extLst>
              <a:ext uri="{FF2B5EF4-FFF2-40B4-BE49-F238E27FC236}">
                <a16:creationId xmlns:a16="http://schemas.microsoft.com/office/drawing/2014/main" id="{6602AC17-8E0E-E346-F48D-1749ADE578C6}"/>
              </a:ext>
            </a:extLst>
          </p:cNvPr>
          <p:cNvGrpSpPr/>
          <p:nvPr userDrawn="1"/>
        </p:nvGrpSpPr>
        <p:grpSpPr>
          <a:xfrm>
            <a:off x="-3786437" y="7038001"/>
            <a:ext cx="3693342" cy="1277747"/>
            <a:chOff x="-3786437" y="-1461517"/>
            <a:chExt cx="3693342" cy="1277747"/>
          </a:xfrm>
        </p:grpSpPr>
        <p:sp>
          <p:nvSpPr>
            <p:cNvPr id="76" name="Rechthoek 75">
              <a:extLst>
                <a:ext uri="{FF2B5EF4-FFF2-40B4-BE49-F238E27FC236}">
                  <a16:creationId xmlns:a16="http://schemas.microsoft.com/office/drawing/2014/main" id="{9AA54553-869C-BFEB-6F6F-3A4B5435F8E9}"/>
                </a:ext>
              </a:extLst>
            </p:cNvPr>
            <p:cNvSpPr/>
            <p:nvPr userDrawn="1"/>
          </p:nvSpPr>
          <p:spPr>
            <a:xfrm>
              <a:off x="-3786437" y="-1461517"/>
              <a:ext cx="3593091" cy="1277747"/>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 an image</a:t>
              </a:r>
            </a:p>
          </p:txBody>
        </p:sp>
        <p:sp>
          <p:nvSpPr>
            <p:cNvPr id="77" name="Rechthoek 76">
              <a:extLst>
                <a:ext uri="{FF2B5EF4-FFF2-40B4-BE49-F238E27FC236}">
                  <a16:creationId xmlns:a16="http://schemas.microsoft.com/office/drawing/2014/main" id="{EDB12761-328B-4ADA-F391-B0C25336D470}"/>
                </a:ext>
              </a:extLst>
            </p:cNvPr>
            <p:cNvSpPr/>
            <p:nvPr userDrawn="1"/>
          </p:nvSpPr>
          <p:spPr>
            <a:xfrm>
              <a:off x="-3603859" y="-993610"/>
              <a:ext cx="3229126" cy="657434"/>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frame of the image by clicking on the tag alongside this instruction.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‘Pictures’</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select the preferred image 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78" name="Gelijkbenige driehoek 77">
              <a:extLst>
                <a:ext uri="{FF2B5EF4-FFF2-40B4-BE49-F238E27FC236}">
                  <a16:creationId xmlns:a16="http://schemas.microsoft.com/office/drawing/2014/main" id="{E2A9F171-DE85-1ADA-5E11-FD5E8E47DA8B}"/>
                </a:ext>
              </a:extLst>
            </p:cNvPr>
            <p:cNvSpPr/>
            <p:nvPr userDrawn="1"/>
          </p:nvSpPr>
          <p:spPr>
            <a:xfrm rot="5400000">
              <a:off x="-232162" y="-1392501"/>
              <a:ext cx="175255" cy="1028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grpSp>
      <p:grpSp>
        <p:nvGrpSpPr>
          <p:cNvPr id="79" name="INSTRUCTION">
            <a:extLst>
              <a:ext uri="{FF2B5EF4-FFF2-40B4-BE49-F238E27FC236}">
                <a16:creationId xmlns:a16="http://schemas.microsoft.com/office/drawing/2014/main" id="{2F498D5E-B160-84DC-97C5-5AFE1F2A42F3}"/>
              </a:ext>
            </a:extLst>
          </p:cNvPr>
          <p:cNvGrpSpPr/>
          <p:nvPr userDrawn="1"/>
        </p:nvGrpSpPr>
        <p:grpSpPr>
          <a:xfrm>
            <a:off x="-3786437" y="0"/>
            <a:ext cx="3693386" cy="6261886"/>
            <a:chOff x="-3786437" y="0"/>
            <a:chExt cx="3693386" cy="6261886"/>
          </a:xfrm>
        </p:grpSpPr>
        <p:sp>
          <p:nvSpPr>
            <p:cNvPr id="80" name="Rechthoek 79">
              <a:extLst>
                <a:ext uri="{FF2B5EF4-FFF2-40B4-BE49-F238E27FC236}">
                  <a16:creationId xmlns:a16="http://schemas.microsoft.com/office/drawing/2014/main" id="{4E5BA16A-A023-DAC0-029D-C7A828749A08}"/>
                </a:ext>
              </a:extLst>
            </p:cNvPr>
            <p:cNvSpPr/>
            <p:nvPr userDrawn="1"/>
          </p:nvSpPr>
          <p:spPr>
            <a:xfrm>
              <a:off x="-3786165" y="0"/>
              <a:ext cx="3593091" cy="5527343"/>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Insert/edit an image</a:t>
              </a:r>
            </a:p>
          </p:txBody>
        </p:sp>
        <p:sp>
          <p:nvSpPr>
            <p:cNvPr id="81" name="Rechthoek 80">
              <a:extLst>
                <a:ext uri="{FF2B5EF4-FFF2-40B4-BE49-F238E27FC236}">
                  <a16:creationId xmlns:a16="http://schemas.microsoft.com/office/drawing/2014/main" id="{D4618A88-445A-3462-8FC7-BAC11DDF9E8D}"/>
                </a:ext>
              </a:extLst>
            </p:cNvPr>
            <p:cNvSpPr/>
            <p:nvPr userDrawn="1"/>
          </p:nvSpPr>
          <p:spPr>
            <a:xfrm>
              <a:off x="-3786437" y="5433886"/>
              <a:ext cx="3593637" cy="828000"/>
            </a:xfrm>
            <a:prstGeom prst="rect">
              <a:avLst/>
            </a:prstGeom>
            <a:solidFill>
              <a:srgbClr val="ECECEC"/>
            </a:solidFill>
            <a:ln w="6350">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en-GB" sz="1200" b="1" cap="all" baseline="0" noProof="0">
                  <a:solidFill>
                    <a:srgbClr val="211F26"/>
                  </a:solidFill>
                  <a:latin typeface="Calibri" panose="020F0502020204030204" pitchFamily="34" charset="0"/>
                  <a:cs typeface="Calibri" panose="020F0502020204030204" pitchFamily="34" charset="0"/>
                </a:rPr>
                <a:t>Want to know more?</a:t>
              </a:r>
              <a:br>
                <a:rPr lang="en-GB" sz="1200" cap="all"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Go to the instruction slide </a:t>
              </a:r>
              <a:r>
                <a:rPr lang="en-GB" sz="1200" b="1" cap="none" baseline="0" noProof="0">
                  <a:solidFill>
                    <a:srgbClr val="211F26"/>
                  </a:solidFill>
                  <a:latin typeface="Calibri" panose="020F0502020204030204" pitchFamily="34" charset="0"/>
                  <a:cs typeface="Calibri" panose="020F0502020204030204" pitchFamily="34" charset="0"/>
                </a:rPr>
                <a:t>‘VIDEO INSTRUCTIONS’</a:t>
              </a:r>
              <a:r>
                <a:rPr lang="en-GB" sz="1200" cap="none" baseline="0" noProof="0">
                  <a:solidFill>
                    <a:srgbClr val="211F26"/>
                  </a:solidFill>
                  <a:latin typeface="Calibri" panose="020F0502020204030204" pitchFamily="34" charset="0"/>
                  <a:cs typeface="Calibri" panose="020F0502020204030204" pitchFamily="34" charset="0"/>
                </a:rPr>
                <a:t>.</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You’ll find it at the beginning of the presentation</a:t>
              </a:r>
              <a:br>
                <a:rPr lang="en-GB" sz="1200" cap="none" baseline="0" noProof="0">
                  <a:solidFill>
                    <a:srgbClr val="211F26"/>
                  </a:solidFill>
                  <a:latin typeface="Calibri" panose="020F0502020204030204" pitchFamily="34" charset="0"/>
                  <a:cs typeface="Calibri" panose="020F0502020204030204" pitchFamily="34" charset="0"/>
                </a:rPr>
              </a:br>
              <a:r>
                <a:rPr lang="en-GB" sz="1200" cap="none" baseline="0" noProof="0">
                  <a:solidFill>
                    <a:srgbClr val="211F26"/>
                  </a:solidFill>
                  <a:latin typeface="Calibri" panose="020F0502020204030204" pitchFamily="34" charset="0"/>
                  <a:cs typeface="Calibri" panose="020F0502020204030204" pitchFamily="34" charset="0"/>
                </a:rPr>
                <a:t>or insert it via </a:t>
              </a:r>
              <a:r>
                <a:rPr lang="en-GB" sz="1200" i="1" cap="none" baseline="0" noProof="0">
                  <a:solidFill>
                    <a:srgbClr val="211F26"/>
                  </a:solidFill>
                  <a:latin typeface="Calibri" panose="020F0502020204030204" pitchFamily="34" charset="0"/>
                  <a:cs typeface="Calibri" panose="020F0502020204030204" pitchFamily="34" charset="0"/>
                </a:rPr>
                <a:t>‘Home’</a:t>
              </a:r>
              <a:r>
                <a:rPr lang="en-GB" sz="1200" cap="none" baseline="0" noProof="0">
                  <a:solidFill>
                    <a:srgbClr val="211F26"/>
                  </a:solidFill>
                  <a:latin typeface="Calibri" panose="020F0502020204030204" pitchFamily="34" charset="0"/>
                  <a:cs typeface="Calibri" panose="020F0502020204030204" pitchFamily="34" charset="0"/>
                </a:rPr>
                <a:t> &gt; </a:t>
              </a:r>
              <a:r>
                <a:rPr lang="en-GB" sz="1200" i="1" cap="none" baseline="0" noProof="0">
                  <a:solidFill>
                    <a:srgbClr val="211F26"/>
                  </a:solidFill>
                  <a:latin typeface="Calibri" panose="020F0502020204030204" pitchFamily="34" charset="0"/>
                  <a:cs typeface="Calibri" panose="020F0502020204030204" pitchFamily="34" charset="0"/>
                </a:rPr>
                <a:t>‘New Slide’.</a:t>
              </a:r>
            </a:p>
          </p:txBody>
        </p:sp>
        <p:sp>
          <p:nvSpPr>
            <p:cNvPr id="82" name="Ovaal 81">
              <a:extLst>
                <a:ext uri="{FF2B5EF4-FFF2-40B4-BE49-F238E27FC236}">
                  <a16:creationId xmlns:a16="http://schemas.microsoft.com/office/drawing/2014/main" id="{346263A2-217D-086D-248F-830DD9FD171C}"/>
                </a:ext>
              </a:extLst>
            </p:cNvPr>
            <p:cNvSpPr/>
            <p:nvPr userDrawn="1"/>
          </p:nvSpPr>
          <p:spPr>
            <a:xfrm>
              <a:off x="-3603587" y="46532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83" name="Rechthoek 82">
              <a:extLst>
                <a:ext uri="{FF2B5EF4-FFF2-40B4-BE49-F238E27FC236}">
                  <a16:creationId xmlns:a16="http://schemas.microsoft.com/office/drawing/2014/main" id="{BAF1A117-C295-C3A2-27B3-11A433A245A6}"/>
                </a:ext>
              </a:extLst>
            </p:cNvPr>
            <p:cNvSpPr/>
            <p:nvPr userDrawn="1"/>
          </p:nvSpPr>
          <p:spPr>
            <a:xfrm>
              <a:off x="-3319415" y="465324"/>
              <a:ext cx="2944682" cy="658026"/>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If necessary, delete the existing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by using the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‘Backspace key’</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pictogram to insert a new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1"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(see example below)</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84" name="Groep 83">
              <a:extLst>
                <a:ext uri="{FF2B5EF4-FFF2-40B4-BE49-F238E27FC236}">
                  <a16:creationId xmlns:a16="http://schemas.microsoft.com/office/drawing/2014/main" id="{3CBCD23A-38BE-4400-4ED4-B8E208C5AD07}"/>
                </a:ext>
              </a:extLst>
            </p:cNvPr>
            <p:cNvGrpSpPr/>
            <p:nvPr userDrawn="1"/>
          </p:nvGrpSpPr>
          <p:grpSpPr>
            <a:xfrm>
              <a:off x="-3316179" y="1231351"/>
              <a:ext cx="294789" cy="318834"/>
              <a:chOff x="14466489" y="1001522"/>
              <a:chExt cx="290627" cy="314333"/>
            </a:xfrm>
          </p:grpSpPr>
          <p:sp>
            <p:nvSpPr>
              <p:cNvPr id="130" name="Rechthoek 129">
                <a:extLst>
                  <a:ext uri="{FF2B5EF4-FFF2-40B4-BE49-F238E27FC236}">
                    <a16:creationId xmlns:a16="http://schemas.microsoft.com/office/drawing/2014/main" id="{1530E25F-7D0C-6A36-0E4D-352090E12B84}"/>
                  </a:ext>
                </a:extLst>
              </p:cNvPr>
              <p:cNvSpPr/>
              <p:nvPr userDrawn="1"/>
            </p:nvSpPr>
            <p:spPr>
              <a:xfrm>
                <a:off x="14466489" y="1001522"/>
                <a:ext cx="257935" cy="254168"/>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31" name="Ovaal 130">
                <a:extLst>
                  <a:ext uri="{FF2B5EF4-FFF2-40B4-BE49-F238E27FC236}">
                    <a16:creationId xmlns:a16="http://schemas.microsoft.com/office/drawing/2014/main" id="{6C2875A8-1661-0783-0F14-9E342CB5415B}"/>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132" name="Vrije vorm: vorm 131">
                <a:extLst>
                  <a:ext uri="{FF2B5EF4-FFF2-40B4-BE49-F238E27FC236}">
                    <a16:creationId xmlns:a16="http://schemas.microsoft.com/office/drawing/2014/main" id="{6FD2A9DF-B225-0BE2-1434-B37556D304E3}"/>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800" b="1" noProof="0">
                  <a:solidFill>
                    <a:srgbClr val="211F26"/>
                  </a:solidFill>
                  <a:latin typeface="Calibri" panose="020F0502020204030204" pitchFamily="34" charset="0"/>
                  <a:cs typeface="Calibri" panose="020F0502020204030204" pitchFamily="34" charset="0"/>
                </a:endParaRPr>
              </a:p>
            </p:txBody>
          </p:sp>
          <p:sp>
            <p:nvSpPr>
              <p:cNvPr id="133" name="Rechthoek: afgeronde hoeken 132">
                <a:extLst>
                  <a:ext uri="{FF2B5EF4-FFF2-40B4-BE49-F238E27FC236}">
                    <a16:creationId xmlns:a16="http://schemas.microsoft.com/office/drawing/2014/main" id="{2D863971-C225-1C58-32A0-6090B05D8D60}"/>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cxnSp>
            <p:nvCxnSpPr>
              <p:cNvPr id="134" name="Rechte verbindingslijn 133">
                <a:extLst>
                  <a:ext uri="{FF2B5EF4-FFF2-40B4-BE49-F238E27FC236}">
                    <a16:creationId xmlns:a16="http://schemas.microsoft.com/office/drawing/2014/main" id="{774A86A0-2E57-C2AA-48B8-8B272C3DDC07}"/>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35" name="Rechte verbindingslijn 134">
                <a:extLst>
                  <a:ext uri="{FF2B5EF4-FFF2-40B4-BE49-F238E27FC236}">
                    <a16:creationId xmlns:a16="http://schemas.microsoft.com/office/drawing/2014/main" id="{F6FA528D-9AB3-DBB4-3283-C000FAE02A8B}"/>
                  </a:ext>
                </a:extLst>
              </p:cNvPr>
              <p:cNvCxnSpPr>
                <a:cxnSpLocks/>
                <a:stCxn id="133"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85" name="Ovaal 84">
              <a:extLst>
                <a:ext uri="{FF2B5EF4-FFF2-40B4-BE49-F238E27FC236}">
                  <a16:creationId xmlns:a16="http://schemas.microsoft.com/office/drawing/2014/main" id="{82B772F3-2FC5-92A8-D06D-7668F42CCF52}"/>
                </a:ext>
              </a:extLst>
            </p:cNvPr>
            <p:cNvSpPr/>
            <p:nvPr userDrawn="1"/>
          </p:nvSpPr>
          <p:spPr>
            <a:xfrm>
              <a:off x="-3603587" y="172970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86" name="Rechthoek 85">
              <a:extLst>
                <a:ext uri="{FF2B5EF4-FFF2-40B4-BE49-F238E27FC236}">
                  <a16:creationId xmlns:a16="http://schemas.microsoft.com/office/drawing/2014/main" id="{7971F76C-D08F-7840-288A-BB2D8C8D7342}"/>
                </a:ext>
              </a:extLst>
            </p:cNvPr>
            <p:cNvSpPr/>
            <p:nvPr userDrawn="1"/>
          </p:nvSpPr>
          <p:spPr>
            <a:xfrm>
              <a:off x="-3319415" y="1729710"/>
              <a:ext cx="2944682" cy="32633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Select the preferred image</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and 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grpSp>
          <p:nvGrpSpPr>
            <p:cNvPr id="87" name="Groep 86">
              <a:extLst>
                <a:ext uri="{FF2B5EF4-FFF2-40B4-BE49-F238E27FC236}">
                  <a16:creationId xmlns:a16="http://schemas.microsoft.com/office/drawing/2014/main" id="{3EFA9CD1-0F89-8A38-C446-055F32FB56FC}"/>
                </a:ext>
              </a:extLst>
            </p:cNvPr>
            <p:cNvGrpSpPr/>
            <p:nvPr userDrawn="1"/>
          </p:nvGrpSpPr>
          <p:grpSpPr>
            <a:xfrm>
              <a:off x="-3311319" y="2164285"/>
              <a:ext cx="825500" cy="209550"/>
              <a:chOff x="13504624" y="2482850"/>
              <a:chExt cx="825500" cy="209550"/>
            </a:xfrm>
          </p:grpSpPr>
          <p:sp>
            <p:nvSpPr>
              <p:cNvPr id="127" name="Rechthoek 126">
                <a:extLst>
                  <a:ext uri="{FF2B5EF4-FFF2-40B4-BE49-F238E27FC236}">
                    <a16:creationId xmlns:a16="http://schemas.microsoft.com/office/drawing/2014/main" id="{25527AC3-E164-2B50-120E-D6FCF414536B}"/>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288000" bIns="0" numCol="1" spcCol="0" rtlCol="0" fromWordArt="0" anchor="ctr" anchorCtr="0" forceAA="0" compatLnSpc="1">
                <a:prstTxWarp prst="textNoShape">
                  <a:avLst/>
                </a:prstTxWarp>
                <a:noAutofit/>
              </a:bodyPr>
              <a:lstStyle/>
              <a:p>
                <a:pPr lvl="0"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Insert</a:t>
                </a:r>
              </a:p>
            </p:txBody>
          </p:sp>
          <p:cxnSp>
            <p:nvCxnSpPr>
              <p:cNvPr id="128" name="Rechte verbindingslijn 127">
                <a:extLst>
                  <a:ext uri="{FF2B5EF4-FFF2-40B4-BE49-F238E27FC236}">
                    <a16:creationId xmlns:a16="http://schemas.microsoft.com/office/drawing/2014/main" id="{223A9CA1-9B59-DE19-D5ED-8F5D514BA5B7}"/>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29" name="Gelijkbenige driehoek 128">
                <a:extLst>
                  <a:ext uri="{FF2B5EF4-FFF2-40B4-BE49-F238E27FC236}">
                    <a16:creationId xmlns:a16="http://schemas.microsoft.com/office/drawing/2014/main" id="{34749DAE-1B9E-9122-C405-FA4A1BE41597}"/>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900" b="1" noProof="0">
                  <a:solidFill>
                    <a:srgbClr val="211F26"/>
                  </a:solidFill>
                  <a:latin typeface="Calibri" panose="020F0502020204030204" pitchFamily="34" charset="0"/>
                  <a:cs typeface="Calibri" panose="020F0502020204030204" pitchFamily="34" charset="0"/>
                </a:endParaRPr>
              </a:p>
            </p:txBody>
          </p:sp>
        </p:grpSp>
        <p:sp>
          <p:nvSpPr>
            <p:cNvPr id="88" name="Ovaal 87">
              <a:extLst>
                <a:ext uri="{FF2B5EF4-FFF2-40B4-BE49-F238E27FC236}">
                  <a16:creationId xmlns:a16="http://schemas.microsoft.com/office/drawing/2014/main" id="{80899DDB-3E78-EC00-3AFB-B259634D2735}"/>
                </a:ext>
              </a:extLst>
            </p:cNvPr>
            <p:cNvSpPr/>
            <p:nvPr userDrawn="1"/>
          </p:nvSpPr>
          <p:spPr>
            <a:xfrm>
              <a:off x="-3603587" y="255335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3</a:t>
              </a:r>
            </a:p>
          </p:txBody>
        </p:sp>
        <p:sp>
          <p:nvSpPr>
            <p:cNvPr id="89" name="Rechthoek 88">
              <a:extLst>
                <a:ext uri="{FF2B5EF4-FFF2-40B4-BE49-F238E27FC236}">
                  <a16:creationId xmlns:a16="http://schemas.microsoft.com/office/drawing/2014/main" id="{EA410D39-957A-3B0B-0EA4-7876D7754E6C}"/>
                </a:ext>
              </a:extLst>
            </p:cNvPr>
            <p:cNvSpPr/>
            <p:nvPr userDrawn="1"/>
          </p:nvSpPr>
          <p:spPr>
            <a:xfrm>
              <a:off x="-3319415" y="2553360"/>
              <a:ext cx="2944682" cy="32768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with the right mouse button on the image and choose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‘Send to back’</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90" name="Ovaal 89">
              <a:extLst>
                <a:ext uri="{FF2B5EF4-FFF2-40B4-BE49-F238E27FC236}">
                  <a16:creationId xmlns:a16="http://schemas.microsoft.com/office/drawing/2014/main" id="{FDD4173E-540E-A024-9A08-999298419FCA}"/>
                </a:ext>
              </a:extLst>
            </p:cNvPr>
            <p:cNvSpPr/>
            <p:nvPr userDrawn="1"/>
          </p:nvSpPr>
          <p:spPr>
            <a:xfrm>
              <a:off x="-3603587" y="3744237"/>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a:t>
              </a:r>
            </a:p>
          </p:txBody>
        </p:sp>
        <p:sp>
          <p:nvSpPr>
            <p:cNvPr id="91" name="Rechthoek 90">
              <a:extLst>
                <a:ext uri="{FF2B5EF4-FFF2-40B4-BE49-F238E27FC236}">
                  <a16:creationId xmlns:a16="http://schemas.microsoft.com/office/drawing/2014/main" id="{AAC02510-7E06-CE88-698E-1452C938B1BE}"/>
                </a:ext>
              </a:extLst>
            </p:cNvPr>
            <p:cNvSpPr/>
            <p:nvPr userDrawn="1"/>
          </p:nvSpPr>
          <p:spPr>
            <a:xfrm>
              <a:off x="-3319415" y="3744238"/>
              <a:ext cx="2944682" cy="78681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To scale or drag the image, 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‘Picture Tools - Format’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button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‘Crop’</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Scale the image itself with</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the spheres and scale the image frame with the brackets.</a:t>
              </a:r>
            </a:p>
          </p:txBody>
        </p:sp>
        <p:grpSp>
          <p:nvGrpSpPr>
            <p:cNvPr id="92" name="Groep 91">
              <a:extLst>
                <a:ext uri="{FF2B5EF4-FFF2-40B4-BE49-F238E27FC236}">
                  <a16:creationId xmlns:a16="http://schemas.microsoft.com/office/drawing/2014/main" id="{A547D928-603A-DAB8-FC70-11C64B148F94}"/>
                </a:ext>
              </a:extLst>
            </p:cNvPr>
            <p:cNvGrpSpPr/>
            <p:nvPr userDrawn="1"/>
          </p:nvGrpSpPr>
          <p:grpSpPr>
            <a:xfrm>
              <a:off x="-3447286" y="4645990"/>
              <a:ext cx="622283" cy="612919"/>
              <a:chOff x="12617641" y="3403239"/>
              <a:chExt cx="752963" cy="741634"/>
            </a:xfrm>
          </p:grpSpPr>
          <p:grpSp>
            <p:nvGrpSpPr>
              <p:cNvPr id="111" name="Groep 110">
                <a:extLst>
                  <a:ext uri="{FF2B5EF4-FFF2-40B4-BE49-F238E27FC236}">
                    <a16:creationId xmlns:a16="http://schemas.microsoft.com/office/drawing/2014/main" id="{6E76F54C-67E6-4793-8DEB-B1E0076AF3DF}"/>
                  </a:ext>
                </a:extLst>
              </p:cNvPr>
              <p:cNvGrpSpPr/>
              <p:nvPr userDrawn="1"/>
            </p:nvGrpSpPr>
            <p:grpSpPr>
              <a:xfrm>
                <a:off x="12771550" y="3403239"/>
                <a:ext cx="467156" cy="448491"/>
                <a:chOff x="12782177" y="3403239"/>
                <a:chExt cx="467156" cy="448491"/>
              </a:xfrm>
            </p:grpSpPr>
            <p:grpSp>
              <p:nvGrpSpPr>
                <p:cNvPr id="114" name="Groep 113">
                  <a:extLst>
                    <a:ext uri="{FF2B5EF4-FFF2-40B4-BE49-F238E27FC236}">
                      <a16:creationId xmlns:a16="http://schemas.microsoft.com/office/drawing/2014/main" id="{A8EC1484-88A1-400E-B876-8E09D6CA0F41}"/>
                    </a:ext>
                  </a:extLst>
                </p:cNvPr>
                <p:cNvGrpSpPr/>
                <p:nvPr userDrawn="1"/>
              </p:nvGrpSpPr>
              <p:grpSpPr>
                <a:xfrm>
                  <a:off x="12782177" y="3403239"/>
                  <a:ext cx="412972" cy="396132"/>
                  <a:chOff x="13554906" y="3320109"/>
                  <a:chExt cx="443912" cy="425811"/>
                </a:xfrm>
              </p:grpSpPr>
              <p:grpSp>
                <p:nvGrpSpPr>
                  <p:cNvPr id="121" name="Groep 120">
                    <a:extLst>
                      <a:ext uri="{FF2B5EF4-FFF2-40B4-BE49-F238E27FC236}">
                        <a16:creationId xmlns:a16="http://schemas.microsoft.com/office/drawing/2014/main" id="{911295B9-A659-9214-E96D-FEADAAAA49CE}"/>
                      </a:ext>
                    </a:extLst>
                  </p:cNvPr>
                  <p:cNvGrpSpPr/>
                  <p:nvPr userDrawn="1"/>
                </p:nvGrpSpPr>
                <p:grpSpPr>
                  <a:xfrm>
                    <a:off x="13554906" y="3320109"/>
                    <a:ext cx="443912" cy="425811"/>
                    <a:chOff x="12909684" y="1276143"/>
                    <a:chExt cx="443912" cy="425811"/>
                  </a:xfrm>
                </p:grpSpPr>
                <p:sp>
                  <p:nvSpPr>
                    <p:cNvPr id="124" name="Rechthoek 123">
                      <a:extLst>
                        <a:ext uri="{FF2B5EF4-FFF2-40B4-BE49-F238E27FC236}">
                          <a16:creationId xmlns:a16="http://schemas.microsoft.com/office/drawing/2014/main" id="{9B27E49F-1157-3598-3296-BA3D7C7B33E2}"/>
                        </a:ext>
                      </a:extLst>
                    </p:cNvPr>
                    <p:cNvSpPr/>
                    <p:nvPr userDrawn="1"/>
                  </p:nvSpPr>
                  <p:spPr>
                    <a:xfrm>
                      <a:off x="12909684" y="1276143"/>
                      <a:ext cx="443912" cy="425811"/>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25" name="Rechthoek 124">
                      <a:extLst>
                        <a:ext uri="{FF2B5EF4-FFF2-40B4-BE49-F238E27FC236}">
                          <a16:creationId xmlns:a16="http://schemas.microsoft.com/office/drawing/2014/main" id="{CA3F6291-DE63-6F06-3250-E343EDCCEDB4}"/>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126" name="Ovaal 125">
                      <a:extLst>
                        <a:ext uri="{FF2B5EF4-FFF2-40B4-BE49-F238E27FC236}">
                          <a16:creationId xmlns:a16="http://schemas.microsoft.com/office/drawing/2014/main" id="{28599D70-A645-1305-C4ED-E564E9366FD2}"/>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pic>
                <p:nvPicPr>
                  <p:cNvPr id="122" name="Afbeelding 121">
                    <a:extLst>
                      <a:ext uri="{FF2B5EF4-FFF2-40B4-BE49-F238E27FC236}">
                        <a16:creationId xmlns:a16="http://schemas.microsoft.com/office/drawing/2014/main" id="{5D1FB8E2-862C-0589-65CE-C547EE5974CD}"/>
                      </a:ext>
                    </a:extLst>
                  </p:cNvPr>
                  <p:cNvPicPr>
                    <a:picLocks noChangeAspect="1"/>
                  </p:cNvPicPr>
                  <p:nvPr userDrawn="1"/>
                </p:nvPicPr>
                <p:blipFill>
                  <a:blip r:embed="rId3" cstate="screen">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13567296" y="3424992"/>
                    <a:ext cx="173367" cy="140220"/>
                  </a:xfrm>
                  <a:prstGeom prst="rect">
                    <a:avLst/>
                  </a:prstGeom>
                </p:spPr>
              </p:pic>
              <p:pic>
                <p:nvPicPr>
                  <p:cNvPr id="123" name="Afbeelding 122">
                    <a:extLst>
                      <a:ext uri="{FF2B5EF4-FFF2-40B4-BE49-F238E27FC236}">
                        <a16:creationId xmlns:a16="http://schemas.microsoft.com/office/drawing/2014/main" id="{1603B618-3EDD-714A-718D-31F5E78FDDA2}"/>
                      </a:ext>
                    </a:extLst>
                  </p:cNvPr>
                  <p:cNvPicPr>
                    <a:picLocks noChangeAspect="1"/>
                  </p:cNvPicPr>
                  <p:nvPr userDrawn="1"/>
                </p:nvPicPr>
                <p:blipFill>
                  <a:blip r:embed="rId5" cstate="screen">
                    <a:duotone>
                      <a:prstClr val="black"/>
                      <a:srgbClr val="4D82B8">
                        <a:tint val="45000"/>
                        <a:satMod val="400000"/>
                      </a:srgbClr>
                    </a:duotone>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13635599" y="3453788"/>
                    <a:ext cx="173367" cy="111424"/>
                  </a:xfrm>
                  <a:prstGeom prst="rect">
                    <a:avLst/>
                  </a:prstGeom>
                </p:spPr>
              </p:pic>
            </p:grpSp>
            <p:grpSp>
              <p:nvGrpSpPr>
                <p:cNvPr id="115" name="Groep 114">
                  <a:extLst>
                    <a:ext uri="{FF2B5EF4-FFF2-40B4-BE49-F238E27FC236}">
                      <a16:creationId xmlns:a16="http://schemas.microsoft.com/office/drawing/2014/main" id="{475DB3DB-2C45-F4A4-DBB2-A607A0279A6F}"/>
                    </a:ext>
                  </a:extLst>
                </p:cNvPr>
                <p:cNvGrpSpPr/>
                <p:nvPr userDrawn="1"/>
              </p:nvGrpSpPr>
              <p:grpSpPr>
                <a:xfrm>
                  <a:off x="13103513" y="3705268"/>
                  <a:ext cx="145820" cy="146462"/>
                  <a:chOff x="13096169" y="3602278"/>
                  <a:chExt cx="145820" cy="146462"/>
                </a:xfrm>
              </p:grpSpPr>
              <p:sp>
                <p:nvSpPr>
                  <p:cNvPr id="119" name="Rechthoek 118">
                    <a:extLst>
                      <a:ext uri="{FF2B5EF4-FFF2-40B4-BE49-F238E27FC236}">
                        <a16:creationId xmlns:a16="http://schemas.microsoft.com/office/drawing/2014/main" id="{1E3E0C97-C01C-844D-E152-D40FD2646039}"/>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20" name="Rechthoek 119">
                    <a:extLst>
                      <a:ext uri="{FF2B5EF4-FFF2-40B4-BE49-F238E27FC236}">
                        <a16:creationId xmlns:a16="http://schemas.microsoft.com/office/drawing/2014/main" id="{DD2320A6-2D1E-4ACB-9765-FE25F566393D}"/>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116" name="Groep 115">
                  <a:extLst>
                    <a:ext uri="{FF2B5EF4-FFF2-40B4-BE49-F238E27FC236}">
                      <a16:creationId xmlns:a16="http://schemas.microsoft.com/office/drawing/2014/main" id="{57EF3D85-6B5E-4878-7B58-3D99AC9096A6}"/>
                    </a:ext>
                  </a:extLst>
                </p:cNvPr>
                <p:cNvGrpSpPr/>
                <p:nvPr userDrawn="1"/>
              </p:nvGrpSpPr>
              <p:grpSpPr>
                <a:xfrm rot="10800000">
                  <a:off x="13061402" y="3665637"/>
                  <a:ext cx="145820" cy="146462"/>
                  <a:chOff x="13096169" y="3602278"/>
                  <a:chExt cx="145820" cy="146462"/>
                </a:xfrm>
              </p:grpSpPr>
              <p:sp>
                <p:nvSpPr>
                  <p:cNvPr id="117" name="Rechthoek 116">
                    <a:extLst>
                      <a:ext uri="{FF2B5EF4-FFF2-40B4-BE49-F238E27FC236}">
                        <a16:creationId xmlns:a16="http://schemas.microsoft.com/office/drawing/2014/main" id="{540357F7-F3A2-3245-8ADC-68C89E943266}"/>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118" name="Rechthoek 117">
                    <a:extLst>
                      <a:ext uri="{FF2B5EF4-FFF2-40B4-BE49-F238E27FC236}">
                        <a16:creationId xmlns:a16="http://schemas.microsoft.com/office/drawing/2014/main" id="{66A976CF-698E-7859-7CA7-207A1ACBB6A9}"/>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sp>
            <p:nvSpPr>
              <p:cNvPr id="112" name="Rechthoek 111">
                <a:extLst>
                  <a:ext uri="{FF2B5EF4-FFF2-40B4-BE49-F238E27FC236}">
                    <a16:creationId xmlns:a16="http://schemas.microsoft.com/office/drawing/2014/main" id="{BC0287F7-09E3-7CDA-0C9B-DF56AC8D1BCC}"/>
                  </a:ext>
                </a:extLst>
              </p:cNvPr>
              <p:cNvSpPr/>
              <p:nvPr userDrawn="1"/>
            </p:nvSpPr>
            <p:spPr>
              <a:xfrm>
                <a:off x="12617641" y="3889890"/>
                <a:ext cx="752963"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en-GB" sz="900" b="0" noProof="0">
                    <a:solidFill>
                      <a:srgbClr val="211F26"/>
                    </a:solidFill>
                    <a:latin typeface="Calibri" panose="020F0502020204030204" pitchFamily="34" charset="0"/>
                    <a:cs typeface="Calibri" panose="020F0502020204030204" pitchFamily="34" charset="0"/>
                  </a:rPr>
                  <a:t>Crop</a:t>
                </a:r>
              </a:p>
            </p:txBody>
          </p:sp>
          <p:sp>
            <p:nvSpPr>
              <p:cNvPr id="113" name="Gelijkbenige driehoek 112">
                <a:extLst>
                  <a:ext uri="{FF2B5EF4-FFF2-40B4-BE49-F238E27FC236}">
                    <a16:creationId xmlns:a16="http://schemas.microsoft.com/office/drawing/2014/main" id="{8EBDB6A3-32AC-51E9-89F6-E2648B1F10F2}"/>
                  </a:ext>
                </a:extLst>
              </p:cNvPr>
              <p:cNvSpPr/>
              <p:nvPr userDrawn="1"/>
            </p:nvSpPr>
            <p:spPr>
              <a:xfrm rot="10800000">
                <a:off x="12950688" y="4093726"/>
                <a:ext cx="86866" cy="51147"/>
              </a:xfrm>
              <a:prstGeom prst="triangle">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grpSp>
          <p:nvGrpSpPr>
            <p:cNvPr id="93" name="Groep 92">
              <a:extLst>
                <a:ext uri="{FF2B5EF4-FFF2-40B4-BE49-F238E27FC236}">
                  <a16:creationId xmlns:a16="http://schemas.microsoft.com/office/drawing/2014/main" id="{1F176946-A783-6986-88F8-B7768C40A0DE}"/>
                </a:ext>
              </a:extLst>
            </p:cNvPr>
            <p:cNvGrpSpPr/>
            <p:nvPr userDrawn="1"/>
          </p:nvGrpSpPr>
          <p:grpSpPr>
            <a:xfrm>
              <a:off x="-3314821" y="2981448"/>
              <a:ext cx="1558053" cy="563933"/>
              <a:chOff x="-3314821" y="2981448"/>
              <a:chExt cx="1558053" cy="563933"/>
            </a:xfrm>
          </p:grpSpPr>
          <p:sp>
            <p:nvSpPr>
              <p:cNvPr id="97" name="Rechthoek 96">
                <a:extLst>
                  <a:ext uri="{FF2B5EF4-FFF2-40B4-BE49-F238E27FC236}">
                    <a16:creationId xmlns:a16="http://schemas.microsoft.com/office/drawing/2014/main" id="{FF94B64D-5A3E-6E6E-0A13-D43AF139A855}"/>
                  </a:ext>
                </a:extLst>
              </p:cNvPr>
              <p:cNvSpPr/>
              <p:nvPr userDrawn="1"/>
            </p:nvSpPr>
            <p:spPr>
              <a:xfrm>
                <a:off x="-3314821" y="2981448"/>
                <a:ext cx="1558053" cy="504851"/>
              </a:xfrm>
              <a:prstGeom prst="rect">
                <a:avLst/>
              </a:prstGeom>
              <a:solidFill>
                <a:srgbClr val="FFFFFF"/>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en-GB" sz="800" b="0" noProof="0">
                  <a:solidFill>
                    <a:srgbClr val="211F26"/>
                  </a:solidFill>
                  <a:latin typeface="Calibri" panose="020F0502020204030204" pitchFamily="34" charset="0"/>
                  <a:cs typeface="Calibri" panose="020F0502020204030204" pitchFamily="34" charset="0"/>
                </a:endParaRPr>
              </a:p>
            </p:txBody>
          </p:sp>
          <p:sp>
            <p:nvSpPr>
              <p:cNvPr id="98" name="Rechthoek 97">
                <a:extLst>
                  <a:ext uri="{FF2B5EF4-FFF2-40B4-BE49-F238E27FC236}">
                    <a16:creationId xmlns:a16="http://schemas.microsoft.com/office/drawing/2014/main" id="{CB5CD0ED-1219-D8CB-6888-184EBAA964EA}"/>
                  </a:ext>
                </a:extLst>
              </p:cNvPr>
              <p:cNvSpPr/>
              <p:nvPr userDrawn="1"/>
            </p:nvSpPr>
            <p:spPr>
              <a:xfrm>
                <a:off x="-3304719" y="3235173"/>
                <a:ext cx="1540313" cy="246608"/>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sp>
            <p:nvSpPr>
              <p:cNvPr id="99" name="Tekstvak 98">
                <a:extLst>
                  <a:ext uri="{FF2B5EF4-FFF2-40B4-BE49-F238E27FC236}">
                    <a16:creationId xmlns:a16="http://schemas.microsoft.com/office/drawing/2014/main" id="{A946C185-B5A1-65EF-0418-CA8653B59975}"/>
                  </a:ext>
                </a:extLst>
              </p:cNvPr>
              <p:cNvSpPr txBox="1"/>
              <p:nvPr userDrawn="1"/>
            </p:nvSpPr>
            <p:spPr>
              <a:xfrm>
                <a:off x="-3069820" y="3038892"/>
                <a:ext cx="1089248" cy="137495"/>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front</a:t>
                </a:r>
              </a:p>
            </p:txBody>
          </p:sp>
          <p:sp>
            <p:nvSpPr>
              <p:cNvPr id="100" name="Tekstvak 99">
                <a:extLst>
                  <a:ext uri="{FF2B5EF4-FFF2-40B4-BE49-F238E27FC236}">
                    <a16:creationId xmlns:a16="http://schemas.microsoft.com/office/drawing/2014/main" id="{CE516164-C70A-E0F2-1382-B73B06449154}"/>
                  </a:ext>
                </a:extLst>
              </p:cNvPr>
              <p:cNvSpPr txBox="1"/>
              <p:nvPr userDrawn="1"/>
            </p:nvSpPr>
            <p:spPr>
              <a:xfrm>
                <a:off x="-3069820" y="3295269"/>
                <a:ext cx="1098515" cy="126416"/>
              </a:xfrm>
              <a:prstGeom prst="rect">
                <a:avLst/>
              </a:prstGeom>
              <a:noFill/>
            </p:spPr>
            <p:txBody>
              <a:bodyPr wrap="square" rtlCol="0" anchor="ctr">
                <a:noAutofit/>
              </a:bodyPr>
              <a:lstStyle/>
              <a:p>
                <a:pPr marL="0" algn="l" defTabSz="1217512" rtl="0" eaLnBrk="1" latinLnBrk="0" hangingPunct="1">
                  <a:lnSpc>
                    <a:spcPct val="90000"/>
                  </a:lnSpc>
                  <a:spcBef>
                    <a:spcPts val="600"/>
                  </a:spcBef>
                  <a:spcAft>
                    <a:spcPts val="600"/>
                  </a:spcAft>
                </a:pPr>
                <a:r>
                  <a:rPr lang="en-GB" sz="900" b="0" kern="1200" noProof="0">
                    <a:solidFill>
                      <a:srgbClr val="211F26"/>
                    </a:solidFill>
                    <a:latin typeface="Calibri" panose="020F0502020204030204" pitchFamily="34" charset="0"/>
                    <a:ea typeface="+mn-ea"/>
                    <a:cs typeface="Calibri" panose="020F0502020204030204" pitchFamily="34" charset="0"/>
                  </a:rPr>
                  <a:t>Send to back</a:t>
                </a:r>
              </a:p>
            </p:txBody>
          </p:sp>
          <p:sp>
            <p:nvSpPr>
              <p:cNvPr id="101" name="Vrije vorm: vorm 100">
                <a:extLst>
                  <a:ext uri="{FF2B5EF4-FFF2-40B4-BE49-F238E27FC236}">
                    <a16:creationId xmlns:a16="http://schemas.microsoft.com/office/drawing/2014/main" id="{28F938D3-4333-B973-A208-3ADE008C765F}"/>
                  </a:ext>
                </a:extLst>
              </p:cNvPr>
              <p:cNvSpPr/>
              <p:nvPr userDrawn="1"/>
            </p:nvSpPr>
            <p:spPr>
              <a:xfrm>
                <a:off x="-2051274" y="3365381"/>
                <a:ext cx="97562" cy="180000"/>
              </a:xfrm>
              <a:custGeom>
                <a:avLst/>
                <a:gdLst>
                  <a:gd name="connsiteX0" fmla="*/ 0 w 880280"/>
                  <a:gd name="connsiteY0" fmla="*/ 0 h 1624084"/>
                  <a:gd name="connsiteX1" fmla="*/ 0 w 880280"/>
                  <a:gd name="connsiteY1" fmla="*/ 1262418 h 1624084"/>
                  <a:gd name="connsiteX2" fmla="*/ 341194 w 880280"/>
                  <a:gd name="connsiteY2" fmla="*/ 96899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27546 w 880280"/>
                  <a:gd name="connsiteY2" fmla="*/ 975815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00250 w 880280"/>
                  <a:gd name="connsiteY2" fmla="*/ 1003111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25438 w 880280"/>
                  <a:gd name="connsiteY5" fmla="*/ 928048 h 1624084"/>
                  <a:gd name="connsiteX6" fmla="*/ 511791 w 880280"/>
                  <a:gd name="connsiteY6" fmla="*/ 900753 h 1624084"/>
                  <a:gd name="connsiteX7" fmla="*/ 880280 w 880280"/>
                  <a:gd name="connsiteY7" fmla="*/ 893929 h 1624084"/>
                  <a:gd name="connsiteX8" fmla="*/ 0 w 880280"/>
                  <a:gd name="connsiteY8"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511791 w 880280"/>
                  <a:gd name="connsiteY5" fmla="*/ 900753 h 1624084"/>
                  <a:gd name="connsiteX6" fmla="*/ 880280 w 880280"/>
                  <a:gd name="connsiteY6" fmla="*/ 893929 h 1624084"/>
                  <a:gd name="connsiteX7" fmla="*/ 0 w 880280"/>
                  <a:gd name="connsiteY7" fmla="*/ 0 h 1624084"/>
                  <a:gd name="connsiteX0" fmla="*/ 0 w 880280"/>
                  <a:gd name="connsiteY0" fmla="*/ 0 h 1624084"/>
                  <a:gd name="connsiteX1" fmla="*/ 0 w 880280"/>
                  <a:gd name="connsiteY1" fmla="*/ 1262418 h 1624084"/>
                  <a:gd name="connsiteX2" fmla="*/ 313898 w 880280"/>
                  <a:gd name="connsiteY2" fmla="*/ 996287 h 1624084"/>
                  <a:gd name="connsiteX3" fmla="*/ 620973 w 880280"/>
                  <a:gd name="connsiteY3" fmla="*/ 1624084 h 1624084"/>
                  <a:gd name="connsiteX4" fmla="*/ 839337 w 880280"/>
                  <a:gd name="connsiteY4" fmla="*/ 1480782 h 1624084"/>
                  <a:gd name="connsiteX5" fmla="*/ 498144 w 880280"/>
                  <a:gd name="connsiteY5" fmla="*/ 900753 h 1624084"/>
                  <a:gd name="connsiteX6" fmla="*/ 880280 w 880280"/>
                  <a:gd name="connsiteY6" fmla="*/ 893929 h 1624084"/>
                  <a:gd name="connsiteX7" fmla="*/ 0 w 880280"/>
                  <a:gd name="connsiteY7" fmla="*/ 0 h 16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280" h="1624084">
                    <a:moveTo>
                      <a:pt x="0" y="0"/>
                    </a:moveTo>
                    <a:lnTo>
                      <a:pt x="0" y="1262418"/>
                    </a:lnTo>
                    <a:lnTo>
                      <a:pt x="313898" y="996287"/>
                    </a:lnTo>
                    <a:lnTo>
                      <a:pt x="620973" y="1624084"/>
                    </a:lnTo>
                    <a:lnTo>
                      <a:pt x="839337" y="1480782"/>
                    </a:lnTo>
                    <a:lnTo>
                      <a:pt x="498144" y="900753"/>
                    </a:lnTo>
                    <a:lnTo>
                      <a:pt x="880280" y="893929"/>
                    </a:lnTo>
                    <a:lnTo>
                      <a:pt x="0" y="0"/>
                    </a:lnTo>
                    <a:close/>
                  </a:path>
                </a:pathLst>
              </a:cu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102" name="Gelijkbenige driehoek 101">
                <a:extLst>
                  <a:ext uri="{FF2B5EF4-FFF2-40B4-BE49-F238E27FC236}">
                    <a16:creationId xmlns:a16="http://schemas.microsoft.com/office/drawing/2014/main" id="{C4C7885D-29EF-D5B6-D3A8-6766BDB65476}"/>
                  </a:ext>
                </a:extLst>
              </p:cNvPr>
              <p:cNvSpPr/>
              <p:nvPr userDrawn="1"/>
            </p:nvSpPr>
            <p:spPr>
              <a:xfrm rot="5400000">
                <a:off x="-1900674" y="3332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rgbClr val="211F26"/>
                  </a:solidFill>
                  <a:latin typeface="Calibri" panose="020F0502020204030204" pitchFamily="34" charset="0"/>
                  <a:cs typeface="Calibri" panose="020F0502020204030204" pitchFamily="34" charset="0"/>
                </a:endParaRPr>
              </a:p>
            </p:txBody>
          </p:sp>
          <p:grpSp>
            <p:nvGrpSpPr>
              <p:cNvPr id="103" name="Groep 102">
                <a:extLst>
                  <a:ext uri="{FF2B5EF4-FFF2-40B4-BE49-F238E27FC236}">
                    <a16:creationId xmlns:a16="http://schemas.microsoft.com/office/drawing/2014/main" id="{6A6C086F-BBFD-74BB-EFF9-BAE005BA924F}"/>
                  </a:ext>
                </a:extLst>
              </p:cNvPr>
              <p:cNvGrpSpPr/>
              <p:nvPr userDrawn="1"/>
            </p:nvGrpSpPr>
            <p:grpSpPr>
              <a:xfrm>
                <a:off x="-3257052" y="3032066"/>
                <a:ext cx="182309" cy="163794"/>
                <a:chOff x="12832541" y="3162395"/>
                <a:chExt cx="219532" cy="197236"/>
              </a:xfrm>
            </p:grpSpPr>
            <p:sp>
              <p:nvSpPr>
                <p:cNvPr id="108" name="Rechthoek 107">
                  <a:extLst>
                    <a:ext uri="{FF2B5EF4-FFF2-40B4-BE49-F238E27FC236}">
                      <a16:creationId xmlns:a16="http://schemas.microsoft.com/office/drawing/2014/main" id="{1B09D36A-7063-C7B6-4CB7-AFDCD93CE531}"/>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09" name="Rechthoek 108">
                  <a:extLst>
                    <a:ext uri="{FF2B5EF4-FFF2-40B4-BE49-F238E27FC236}">
                      <a16:creationId xmlns:a16="http://schemas.microsoft.com/office/drawing/2014/main" id="{EBB89A5C-F146-3DB7-B43C-0F83B6084461}"/>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10" name="Rechthoek 109">
                  <a:extLst>
                    <a:ext uri="{FF2B5EF4-FFF2-40B4-BE49-F238E27FC236}">
                      <a16:creationId xmlns:a16="http://schemas.microsoft.com/office/drawing/2014/main" id="{D1680C5A-74B9-9D82-CFEB-2852BA74C4C6}"/>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nvGrpSpPr>
              <p:cNvPr id="104" name="Groep 103">
                <a:extLst>
                  <a:ext uri="{FF2B5EF4-FFF2-40B4-BE49-F238E27FC236}">
                    <a16:creationId xmlns:a16="http://schemas.microsoft.com/office/drawing/2014/main" id="{BA365435-D32A-4A77-61E7-2E7945E76B28}"/>
                  </a:ext>
                </a:extLst>
              </p:cNvPr>
              <p:cNvGrpSpPr/>
              <p:nvPr userDrawn="1"/>
            </p:nvGrpSpPr>
            <p:grpSpPr>
              <a:xfrm>
                <a:off x="-3257053" y="3276580"/>
                <a:ext cx="182309" cy="163794"/>
                <a:chOff x="12832541" y="3162395"/>
                <a:chExt cx="219532" cy="197236"/>
              </a:xfrm>
            </p:grpSpPr>
            <p:sp>
              <p:nvSpPr>
                <p:cNvPr id="105" name="Rechthoek 104">
                  <a:extLst>
                    <a:ext uri="{FF2B5EF4-FFF2-40B4-BE49-F238E27FC236}">
                      <a16:creationId xmlns:a16="http://schemas.microsoft.com/office/drawing/2014/main" id="{EB6E26D8-2748-AEEB-7F07-6596C485971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06" name="Rechthoek 105">
                  <a:extLst>
                    <a:ext uri="{FF2B5EF4-FFF2-40B4-BE49-F238E27FC236}">
                      <a16:creationId xmlns:a16="http://schemas.microsoft.com/office/drawing/2014/main" id="{420558CE-4CE0-5128-9426-648452B47B15}"/>
                    </a:ext>
                  </a:extLst>
                </p:cNvPr>
                <p:cNvSpPr/>
                <p:nvPr userDrawn="1"/>
              </p:nvSpPr>
              <p:spPr>
                <a:xfrm>
                  <a:off x="12832541" y="3162395"/>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sp>
              <p:nvSpPr>
                <p:cNvPr id="107" name="Rechthoek 106">
                  <a:extLst>
                    <a:ext uri="{FF2B5EF4-FFF2-40B4-BE49-F238E27FC236}">
                      <a16:creationId xmlns:a16="http://schemas.microsoft.com/office/drawing/2014/main" id="{0F9FCEE5-E41A-8689-0199-8673D7CAD4C8}"/>
                    </a:ext>
                  </a:extLst>
                </p:cNvPr>
                <p:cNvSpPr/>
                <p:nvPr userDrawn="1"/>
              </p:nvSpPr>
              <p:spPr>
                <a:xfrm>
                  <a:off x="12970586" y="3278144"/>
                  <a:ext cx="81487" cy="81487"/>
                </a:xfrm>
                <a:prstGeom prst="rect">
                  <a:avLst/>
                </a:prstGeom>
                <a:solidFill>
                  <a:schemeClr val="bg1"/>
                </a:solidFill>
                <a:ln w="12700">
                  <a:solidFill>
                    <a:srgbClr val="8484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noProof="0">
                    <a:solidFill>
                      <a:srgbClr val="211F26"/>
                    </a:solidFill>
                    <a:latin typeface="Calibri" panose="020F0502020204030204" pitchFamily="34" charset="0"/>
                    <a:cs typeface="Calibri" panose="020F0502020204030204" pitchFamily="34" charset="0"/>
                  </a:endParaRPr>
                </a:p>
              </p:txBody>
            </p:sp>
          </p:grpSp>
        </p:grpSp>
        <p:grpSp>
          <p:nvGrpSpPr>
            <p:cNvPr id="94" name="ICOON_info">
              <a:extLst>
                <a:ext uri="{FF2B5EF4-FFF2-40B4-BE49-F238E27FC236}">
                  <a16:creationId xmlns:a16="http://schemas.microsoft.com/office/drawing/2014/main" id="{38531DAE-6791-5831-693A-33F1203CBA7E}"/>
                </a:ext>
              </a:extLst>
            </p:cNvPr>
            <p:cNvGrpSpPr/>
            <p:nvPr userDrawn="1"/>
          </p:nvGrpSpPr>
          <p:grpSpPr>
            <a:xfrm>
              <a:off x="-376736" y="5307660"/>
              <a:ext cx="283685" cy="283685"/>
              <a:chOff x="-510741" y="5913713"/>
              <a:chExt cx="267555" cy="267555"/>
            </a:xfrm>
          </p:grpSpPr>
          <p:sp>
            <p:nvSpPr>
              <p:cNvPr id="95" name="Ovaal 94">
                <a:extLst>
                  <a:ext uri="{FF2B5EF4-FFF2-40B4-BE49-F238E27FC236}">
                    <a16:creationId xmlns:a16="http://schemas.microsoft.com/office/drawing/2014/main" id="{72E4AC64-39C9-7A71-4D87-5EA1B2683C6C}"/>
                  </a:ext>
                </a:extLst>
              </p:cNvPr>
              <p:cNvSpPr/>
              <p:nvPr userDrawn="1"/>
            </p:nvSpPr>
            <p:spPr>
              <a:xfrm>
                <a:off x="-491853" y="5932072"/>
                <a:ext cx="230835" cy="230835"/>
              </a:xfrm>
              <a:prstGeom prst="ellipse">
                <a:avLst/>
              </a:prstGeom>
              <a:solidFill>
                <a:srgbClr val="211F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lnSpc>
                    <a:spcPct val="90000"/>
                  </a:lnSpc>
                  <a:spcBef>
                    <a:spcPts val="600"/>
                  </a:spcBef>
                  <a:spcAft>
                    <a:spcPts val="600"/>
                  </a:spcAft>
                </a:pPr>
                <a:endParaRPr lang="en-GB" sz="1600" cap="all" baseline="0" noProof="0">
                  <a:latin typeface="Calibri" panose="020F0502020204030204" pitchFamily="34" charset="0"/>
                  <a:cs typeface="Calibri" panose="020F0502020204030204" pitchFamily="34" charset="0"/>
                </a:endParaRPr>
              </a:p>
            </p:txBody>
          </p:sp>
          <p:sp>
            <p:nvSpPr>
              <p:cNvPr id="96" name="Graphic 163" descr="Informatie">
                <a:extLst>
                  <a:ext uri="{FF2B5EF4-FFF2-40B4-BE49-F238E27FC236}">
                    <a16:creationId xmlns:a16="http://schemas.microsoft.com/office/drawing/2014/main" id="{69B64FA1-6004-424F-1990-AB16FB09042A}"/>
                  </a:ext>
                </a:extLst>
              </p:cNvPr>
              <p:cNvSpPr/>
              <p:nvPr/>
            </p:nvSpPr>
            <p:spPr>
              <a:xfrm>
                <a:off x="-510741" y="5913713"/>
                <a:ext cx="267555" cy="267555"/>
              </a:xfrm>
              <a:custGeom>
                <a:avLst/>
                <a:gdLst>
                  <a:gd name="connsiteX0" fmla="*/ 145860 w 291719"/>
                  <a:gd name="connsiteY0" fmla="*/ 0 h 291719"/>
                  <a:gd name="connsiteX1" fmla="*/ 0 w 291719"/>
                  <a:gd name="connsiteY1" fmla="*/ 145860 h 291719"/>
                  <a:gd name="connsiteX2" fmla="*/ 145860 w 291719"/>
                  <a:gd name="connsiteY2" fmla="*/ 291720 h 291719"/>
                  <a:gd name="connsiteX3" fmla="*/ 291720 w 291719"/>
                  <a:gd name="connsiteY3" fmla="*/ 145860 h 291719"/>
                  <a:gd name="connsiteX4" fmla="*/ 145860 w 291719"/>
                  <a:gd name="connsiteY4" fmla="*/ 0 h 291719"/>
                  <a:gd name="connsiteX5" fmla="*/ 138183 w 291719"/>
                  <a:gd name="connsiteY5" fmla="*/ 38384 h 291719"/>
                  <a:gd name="connsiteX6" fmla="*/ 157375 w 291719"/>
                  <a:gd name="connsiteY6" fmla="*/ 57576 h 291719"/>
                  <a:gd name="connsiteX7" fmla="*/ 138183 w 291719"/>
                  <a:gd name="connsiteY7" fmla="*/ 76768 h 291719"/>
                  <a:gd name="connsiteX8" fmla="*/ 118991 w 291719"/>
                  <a:gd name="connsiteY8" fmla="*/ 57576 h 291719"/>
                  <a:gd name="connsiteX9" fmla="*/ 138183 w 291719"/>
                  <a:gd name="connsiteY9" fmla="*/ 38384 h 291719"/>
                  <a:gd name="connsiteX10" fmla="*/ 184244 w 291719"/>
                  <a:gd name="connsiteY10" fmla="*/ 253336 h 291719"/>
                  <a:gd name="connsiteX11" fmla="*/ 107476 w 291719"/>
                  <a:gd name="connsiteY11" fmla="*/ 253336 h 291719"/>
                  <a:gd name="connsiteX12" fmla="*/ 107476 w 291719"/>
                  <a:gd name="connsiteY12" fmla="*/ 230305 h 291719"/>
                  <a:gd name="connsiteX13" fmla="*/ 134345 w 291719"/>
                  <a:gd name="connsiteY13" fmla="*/ 230305 h 291719"/>
                  <a:gd name="connsiteX14" fmla="*/ 134345 w 291719"/>
                  <a:gd name="connsiteY14" fmla="*/ 115153 h 291719"/>
                  <a:gd name="connsiteX15" fmla="*/ 111314 w 291719"/>
                  <a:gd name="connsiteY15" fmla="*/ 115153 h 291719"/>
                  <a:gd name="connsiteX16" fmla="*/ 111314 w 291719"/>
                  <a:gd name="connsiteY16" fmla="*/ 92122 h 291719"/>
                  <a:gd name="connsiteX17" fmla="*/ 157375 w 291719"/>
                  <a:gd name="connsiteY17" fmla="*/ 92122 h 291719"/>
                  <a:gd name="connsiteX18" fmla="*/ 157375 w 291719"/>
                  <a:gd name="connsiteY18" fmla="*/ 115153 h 291719"/>
                  <a:gd name="connsiteX19" fmla="*/ 157375 w 291719"/>
                  <a:gd name="connsiteY19" fmla="*/ 230305 h 291719"/>
                  <a:gd name="connsiteX20" fmla="*/ 184244 w 291719"/>
                  <a:gd name="connsiteY20" fmla="*/ 230305 h 291719"/>
                  <a:gd name="connsiteX21" fmla="*/ 184244 w 291719"/>
                  <a:gd name="connsiteY21" fmla="*/ 253336 h 29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1719" h="291719">
                    <a:moveTo>
                      <a:pt x="145860" y="0"/>
                    </a:moveTo>
                    <a:cubicBezTo>
                      <a:pt x="65253" y="0"/>
                      <a:pt x="0" y="65253"/>
                      <a:pt x="0" y="145860"/>
                    </a:cubicBezTo>
                    <a:cubicBezTo>
                      <a:pt x="0" y="226467"/>
                      <a:pt x="65253" y="291720"/>
                      <a:pt x="145860" y="291720"/>
                    </a:cubicBezTo>
                    <a:cubicBezTo>
                      <a:pt x="226467" y="291720"/>
                      <a:pt x="291720" y="226467"/>
                      <a:pt x="291720" y="145860"/>
                    </a:cubicBezTo>
                    <a:cubicBezTo>
                      <a:pt x="291720" y="65253"/>
                      <a:pt x="226467" y="0"/>
                      <a:pt x="145860" y="0"/>
                    </a:cubicBezTo>
                    <a:close/>
                    <a:moveTo>
                      <a:pt x="138183" y="38384"/>
                    </a:moveTo>
                    <a:cubicBezTo>
                      <a:pt x="148931" y="38384"/>
                      <a:pt x="157375" y="46829"/>
                      <a:pt x="157375" y="57576"/>
                    </a:cubicBezTo>
                    <a:cubicBezTo>
                      <a:pt x="157375" y="68324"/>
                      <a:pt x="148931" y="76768"/>
                      <a:pt x="138183" y="76768"/>
                    </a:cubicBezTo>
                    <a:cubicBezTo>
                      <a:pt x="127435" y="76768"/>
                      <a:pt x="118991" y="68324"/>
                      <a:pt x="118991" y="57576"/>
                    </a:cubicBezTo>
                    <a:cubicBezTo>
                      <a:pt x="118991" y="46829"/>
                      <a:pt x="127435" y="38384"/>
                      <a:pt x="138183" y="38384"/>
                    </a:cubicBezTo>
                    <a:close/>
                    <a:moveTo>
                      <a:pt x="184244" y="253336"/>
                    </a:moveTo>
                    <a:lnTo>
                      <a:pt x="107476" y="253336"/>
                    </a:lnTo>
                    <a:lnTo>
                      <a:pt x="107476" y="230305"/>
                    </a:lnTo>
                    <a:lnTo>
                      <a:pt x="134345" y="230305"/>
                    </a:lnTo>
                    <a:lnTo>
                      <a:pt x="134345" y="115153"/>
                    </a:lnTo>
                    <a:lnTo>
                      <a:pt x="111314" y="115153"/>
                    </a:lnTo>
                    <a:lnTo>
                      <a:pt x="111314" y="92122"/>
                    </a:lnTo>
                    <a:lnTo>
                      <a:pt x="157375" y="92122"/>
                    </a:lnTo>
                    <a:lnTo>
                      <a:pt x="157375" y="115153"/>
                    </a:lnTo>
                    <a:lnTo>
                      <a:pt x="157375" y="230305"/>
                    </a:lnTo>
                    <a:lnTo>
                      <a:pt x="184244" y="230305"/>
                    </a:lnTo>
                    <a:lnTo>
                      <a:pt x="184244" y="253336"/>
                    </a:lnTo>
                    <a:close/>
                  </a:path>
                </a:pathLst>
              </a:custGeom>
              <a:solidFill>
                <a:srgbClr val="1FF524"/>
              </a:solidFill>
              <a:ln w="3770" cap="flat">
                <a:noFill/>
                <a:prstDash val="solid"/>
                <a:miter/>
              </a:ln>
            </p:spPr>
            <p:txBody>
              <a:bodyPr rtlCol="0" anchor="ctr">
                <a:noAutofit/>
              </a:bodyPr>
              <a:lstStyle/>
              <a:p>
                <a:endParaRPr lang="en-GB" sz="2000" noProof="0">
                  <a:solidFill>
                    <a:srgbClr val="211F26"/>
                  </a:solidFill>
                  <a:latin typeface="Calibri" panose="020F0502020204030204" pitchFamily="34" charset="0"/>
                  <a:cs typeface="Calibri" panose="020F0502020204030204" pitchFamily="34" charset="0"/>
                </a:endParaRPr>
              </a:p>
            </p:txBody>
          </p:sp>
        </p:grpSp>
      </p:grpSp>
      <p:sp>
        <p:nvSpPr>
          <p:cNvPr id="72" name="Tijdelijke aanduiding voor tekst 4">
            <a:extLst>
              <a:ext uri="{FF2B5EF4-FFF2-40B4-BE49-F238E27FC236}">
                <a16:creationId xmlns:a16="http://schemas.microsoft.com/office/drawing/2014/main" id="{6D4B0236-8D87-7C25-CC74-0933E0EE0960}"/>
              </a:ext>
            </a:extLst>
          </p:cNvPr>
          <p:cNvSpPr>
            <a:spLocks noGrp="1"/>
          </p:cNvSpPr>
          <p:nvPr>
            <p:ph type="body" sz="quarter" idx="20" hasCustomPrompt="1"/>
          </p:nvPr>
        </p:nvSpPr>
        <p:spPr>
          <a:xfrm>
            <a:off x="5384615" y="902976"/>
            <a:ext cx="1422770" cy="708812"/>
          </a:xfrm>
          <a:prstGeom prst="rect">
            <a:avLst/>
          </a:prstGeom>
          <a:blipFill>
            <a:blip r:embed="rId7" cstate="screen">
              <a:extLst>
                <a:ext uri="{28A0092B-C50C-407E-A947-70E740481C1C}">
                  <a14:useLocalDpi xmlns:a14="http://schemas.microsoft.com/office/drawing/2010/main"/>
                </a:ext>
              </a:extLst>
            </a:blip>
            <a:stretch>
              <a:fillRect r="-86611"/>
            </a:stretch>
          </a:blipFill>
        </p:spPr>
        <p:txBody>
          <a:bodyPr/>
          <a:lstStyle>
            <a:lvl1pPr marL="0" indent="0">
              <a:buNone/>
              <a:defRPr/>
            </a:lvl1pPr>
          </a:lstStyle>
          <a:p>
            <a:pPr lvl="0"/>
            <a:r>
              <a:rPr lang="en-GB" noProof="0"/>
              <a:t> </a:t>
            </a:r>
          </a:p>
        </p:txBody>
      </p:sp>
    </p:spTree>
    <p:extLst>
      <p:ext uri="{BB962C8B-B14F-4D97-AF65-F5344CB8AC3E}">
        <p14:creationId xmlns:p14="http://schemas.microsoft.com/office/powerpoint/2010/main" val="156978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200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2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6" presetClass="emph" presetSubtype="0" autoRev="1" fill="hold" grpId="1" nodeType="withEffect">
                                  <p:stCondLst>
                                    <p:cond delay="2500"/>
                                  </p:stCondLst>
                                  <p:childTnLst>
                                    <p:animScale>
                                      <p:cBhvr>
                                        <p:cTn id="12" dur="400" fill="hold"/>
                                        <p:tgtEl>
                                          <p:spTgt spid="15"/>
                                        </p:tgtEl>
                                      </p:cBhvr>
                                      <p:by x="105000" y="105000"/>
                                    </p:animScale>
                                  </p:childTnLst>
                                </p:cTn>
                              </p:par>
                              <p:par>
                                <p:cTn id="13" presetID="6" presetClass="emph" presetSubtype="0" fill="hold" grpId="0" nodeType="withEffect" nodePh="1">
                                  <p:stCondLst>
                                    <p:cond delay="0"/>
                                  </p:stCondLst>
                                  <p:endCondLst>
                                    <p:cond evt="begin" delay="0">
                                      <p:tn val="13"/>
                                    </p:cond>
                                  </p:endCondLst>
                                  <p:childTnLst>
                                    <p:animScale>
                                      <p:cBhvr>
                                        <p:cTn id="14" dur="5000" fill="hold"/>
                                        <p:tgtEl>
                                          <p:spTgt spid="23"/>
                                        </p:tgtEl>
                                      </p:cBhvr>
                                      <p:by x="103000" y="103000"/>
                                    </p:animScale>
                                  </p:childTnLst>
                                </p:cTn>
                              </p:par>
                            </p:childTnLst>
                          </p:cTn>
                        </p:par>
                        <p:par>
                          <p:cTn id="15" fill="hold">
                            <p:stCondLst>
                              <p:cond delay="5000"/>
                            </p:stCondLst>
                            <p:childTnLst>
                              <p:par>
                                <p:cTn id="16" presetID="2" presetClass="entr" presetSubtype="1" decel="10000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1000" fill="hold"/>
                                        <p:tgtEl>
                                          <p:spTgt spid="72"/>
                                        </p:tgtEl>
                                        <p:attrNameLst>
                                          <p:attrName>ppt_x</p:attrName>
                                        </p:attrNameLst>
                                      </p:cBhvr>
                                      <p:tavLst>
                                        <p:tav tm="0">
                                          <p:val>
                                            <p:strVal val="#ppt_x"/>
                                          </p:val>
                                        </p:tav>
                                        <p:tav tm="100000">
                                          <p:val>
                                            <p:strVal val="#ppt_x"/>
                                          </p:val>
                                        </p:tav>
                                      </p:tavLst>
                                    </p:anim>
                                    <p:anim calcmode="lin" valueType="num">
                                      <p:cBhvr additive="base">
                                        <p:cTn id="19" dur="1000" fill="hold"/>
                                        <p:tgtEl>
                                          <p:spTgt spid="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3" grpId="0"/>
      <p:bldP spid="15" grpId="0" animBg="1"/>
      <p:bldP spid="15" grpId="1" animBg="1"/>
      <p:bldP spid="72" grpId="0" animBg="1">
        <p:tmplLst>
          <p:tmpl>
            <p:tnLst>
              <p:par>
                <p:cTn presetID="2" presetClass="entr" presetSubtype="1" decel="100000"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additive="base">
                        <p:cTn dur="1000" fill="hold"/>
                        <p:tgtEl>
                          <p:spTgt spid="72"/>
                        </p:tgtEl>
                        <p:attrNameLst>
                          <p:attrName>ppt_x</p:attrName>
                        </p:attrNameLst>
                      </p:cBhvr>
                      <p:tavLst>
                        <p:tav tm="0">
                          <p:val>
                            <p:strVal val="#ppt_x"/>
                          </p:val>
                        </p:tav>
                        <p:tav tm="100000">
                          <p:val>
                            <p:strVal val="#ppt_x"/>
                          </p:val>
                        </p:tav>
                      </p:tavLst>
                    </p:anim>
                    <p:anim calcmode="lin" valueType="num">
                      <p:cBhvr additive="base">
                        <p:cTn dur="1000" fill="hold"/>
                        <p:tgtEl>
                          <p:spTgt spid="72"/>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slide - Wit 1">
    <p:spTree>
      <p:nvGrpSpPr>
        <p:cNvPr id="1" name=""/>
        <p:cNvGrpSpPr/>
        <p:nvPr/>
      </p:nvGrpSpPr>
      <p:grpSpPr>
        <a:xfrm>
          <a:off x="0" y="0"/>
          <a:ext cx="0" cy="0"/>
          <a:chOff x="0" y="0"/>
          <a:chExt cx="0" cy="0"/>
        </a:xfrm>
      </p:grpSpPr>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p:ph type="title" hasCustomPrompt="1"/>
          </p:nvPr>
        </p:nvSpPr>
        <p:spPr>
          <a:xfrm>
            <a:off x="442913" y="2236782"/>
            <a:ext cx="5653087" cy="1009651"/>
          </a:xfrm>
        </p:spPr>
        <p:txBody>
          <a:bodyPr anchor="b">
            <a:noAutofit/>
          </a:bodyPr>
          <a:lstStyle>
            <a:lvl1pPr>
              <a:defRPr>
                <a:solidFill>
                  <a:schemeClr val="tx2"/>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a:t>0.</a:t>
            </a:r>
          </a:p>
        </p:txBody>
      </p:sp>
      <p:grpSp>
        <p:nvGrpSpPr>
          <p:cNvPr id="48" name="Groep 47">
            <a:extLst>
              <a:ext uri="{FF2B5EF4-FFF2-40B4-BE49-F238E27FC236}">
                <a16:creationId xmlns:a16="http://schemas.microsoft.com/office/drawing/2014/main" id="{1178E2A2-1539-70F2-846D-63831C47D6DD}"/>
              </a:ext>
            </a:extLst>
          </p:cNvPr>
          <p:cNvGrpSpPr/>
          <p:nvPr userDrawn="1"/>
        </p:nvGrpSpPr>
        <p:grpSpPr>
          <a:xfrm>
            <a:off x="9748178" y="4444873"/>
            <a:ext cx="2443822" cy="2413127"/>
            <a:chOff x="9748178" y="4444873"/>
            <a:chExt cx="2443822" cy="2413127"/>
          </a:xfrm>
        </p:grpSpPr>
        <p:sp>
          <p:nvSpPr>
            <p:cNvPr id="49" name="Vrije vorm: vorm 48">
              <a:extLst>
                <a:ext uri="{FF2B5EF4-FFF2-40B4-BE49-F238E27FC236}">
                  <a16:creationId xmlns:a16="http://schemas.microsoft.com/office/drawing/2014/main" id="{923B95A0-6E0B-98F4-ABFB-3477EBF22F58}"/>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50" name="Groep 49">
              <a:extLst>
                <a:ext uri="{FF2B5EF4-FFF2-40B4-BE49-F238E27FC236}">
                  <a16:creationId xmlns:a16="http://schemas.microsoft.com/office/drawing/2014/main" id="{412EC87D-6763-A17C-FDE8-2CC35479591A}"/>
                </a:ext>
              </a:extLst>
            </p:cNvPr>
            <p:cNvGrpSpPr/>
            <p:nvPr userDrawn="1"/>
          </p:nvGrpSpPr>
          <p:grpSpPr>
            <a:xfrm>
              <a:off x="10826917" y="5804662"/>
              <a:ext cx="867791" cy="744474"/>
              <a:chOff x="10826917" y="5804662"/>
              <a:chExt cx="867791" cy="744474"/>
            </a:xfrm>
            <a:solidFill>
              <a:schemeClr val="tx2"/>
            </a:solidFill>
          </p:grpSpPr>
          <p:sp>
            <p:nvSpPr>
              <p:cNvPr id="120" name="Vrije vorm: vorm 119">
                <a:extLst>
                  <a:ext uri="{FF2B5EF4-FFF2-40B4-BE49-F238E27FC236}">
                    <a16:creationId xmlns:a16="http://schemas.microsoft.com/office/drawing/2014/main" id="{DD235537-F516-4C2F-84E8-CD67678D7EF1}"/>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0B8FAA92-E18C-CE7C-A74E-459FAE192FC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9D09081A-8099-96E8-7C95-D44222B34A6D}"/>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3E549D8D-44B2-604F-21C1-E5114F9EC6F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E2BB96B2-3283-20D1-DDD2-0DF5C5E37ED8}"/>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5F334457-59D4-61BB-D5A1-F5E2DBB6C646}"/>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5B0D3CC3-D46D-E4C7-DB5B-6F29D43005A4}"/>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892274D3-17B1-D066-04C1-28CA9DDD093A}"/>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128" name="Graphic 70">
                <a:extLst>
                  <a:ext uri="{FF2B5EF4-FFF2-40B4-BE49-F238E27FC236}">
                    <a16:creationId xmlns:a16="http://schemas.microsoft.com/office/drawing/2014/main" id="{2D8649A1-082F-9CC8-3876-C52AF4977174}"/>
                  </a:ext>
                </a:extLst>
              </p:cNvPr>
              <p:cNvGrpSpPr/>
              <p:nvPr/>
            </p:nvGrpSpPr>
            <p:grpSpPr>
              <a:xfrm>
                <a:off x="10997985" y="6431916"/>
                <a:ext cx="213868" cy="117220"/>
                <a:chOff x="11000993" y="6431915"/>
                <a:chExt cx="213868" cy="117220"/>
              </a:xfrm>
              <a:grpFill/>
            </p:grpSpPr>
            <p:sp>
              <p:nvSpPr>
                <p:cNvPr id="135" name="Vrije vorm: vorm 134">
                  <a:extLst>
                    <a:ext uri="{FF2B5EF4-FFF2-40B4-BE49-F238E27FC236}">
                      <a16:creationId xmlns:a16="http://schemas.microsoft.com/office/drawing/2014/main" id="{138517F3-3558-7F07-EE1B-46E93DF87EF5}"/>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3CCDCC2A-A242-2D42-4DE3-5E292BBAB7D5}"/>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129" name="Vrije vorm: vorm 128">
                <a:extLst>
                  <a:ext uri="{FF2B5EF4-FFF2-40B4-BE49-F238E27FC236}">
                    <a16:creationId xmlns:a16="http://schemas.microsoft.com/office/drawing/2014/main" id="{8F48C712-F4A9-5C0B-A233-30A98EBDA4CD}"/>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F3B5806A-4664-8FDE-92FF-672F1E567333}"/>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8CA737A8-D757-BFE1-8D1D-B4066C79063F}"/>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96067DD2-69FC-8535-086A-CF9101F710FF}"/>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3F325764-F34E-E980-328C-36D8BE86E602}"/>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AE88BEC5-DBF8-3D43-6570-B3B66129D36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51" name="Groep 50">
              <a:extLst>
                <a:ext uri="{FF2B5EF4-FFF2-40B4-BE49-F238E27FC236}">
                  <a16:creationId xmlns:a16="http://schemas.microsoft.com/office/drawing/2014/main" id="{D88DCB02-4C20-149A-F4B0-A2A055F2FAF3}"/>
                </a:ext>
              </a:extLst>
            </p:cNvPr>
            <p:cNvGrpSpPr/>
            <p:nvPr userDrawn="1"/>
          </p:nvGrpSpPr>
          <p:grpSpPr>
            <a:xfrm>
              <a:off x="10372317" y="4809950"/>
              <a:ext cx="1819683" cy="1344506"/>
              <a:chOff x="10372317" y="4809950"/>
              <a:chExt cx="1819683" cy="1344506"/>
            </a:xfrm>
          </p:grpSpPr>
          <p:sp>
            <p:nvSpPr>
              <p:cNvPr id="52" name="Vrije vorm: vorm 51">
                <a:extLst>
                  <a:ext uri="{FF2B5EF4-FFF2-40B4-BE49-F238E27FC236}">
                    <a16:creationId xmlns:a16="http://schemas.microsoft.com/office/drawing/2014/main" id="{31F11D14-3569-447F-6810-9C1D0F0E804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3" name="Vrije vorm: vorm 52">
                <a:extLst>
                  <a:ext uri="{FF2B5EF4-FFF2-40B4-BE49-F238E27FC236}">
                    <a16:creationId xmlns:a16="http://schemas.microsoft.com/office/drawing/2014/main" id="{FF7BA416-FEA8-EA08-EA2A-3B1837A11A61}"/>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4" name="Vrije vorm: vorm 53">
                <a:extLst>
                  <a:ext uri="{FF2B5EF4-FFF2-40B4-BE49-F238E27FC236}">
                    <a16:creationId xmlns:a16="http://schemas.microsoft.com/office/drawing/2014/main" id="{0BA4224B-06D7-E9A7-AE3A-0B37384DF082}"/>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5" name="Vrije vorm: vorm 54">
                <a:extLst>
                  <a:ext uri="{FF2B5EF4-FFF2-40B4-BE49-F238E27FC236}">
                    <a16:creationId xmlns:a16="http://schemas.microsoft.com/office/drawing/2014/main" id="{B470461F-6355-1FAF-179F-A095E59E9FB7}"/>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6" name="Vrije vorm: vorm 55">
                <a:extLst>
                  <a:ext uri="{FF2B5EF4-FFF2-40B4-BE49-F238E27FC236}">
                    <a16:creationId xmlns:a16="http://schemas.microsoft.com/office/drawing/2014/main" id="{DA94C00A-6EEF-E0B5-8164-27D089C6332E}"/>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57" name="Vrije vorm: vorm 56">
                <a:extLst>
                  <a:ext uri="{FF2B5EF4-FFF2-40B4-BE49-F238E27FC236}">
                    <a16:creationId xmlns:a16="http://schemas.microsoft.com/office/drawing/2014/main" id="{27CE0EC0-C311-DE20-C28E-5007D19E0414}"/>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58" name="Vrije vorm: vorm 57">
                <a:extLst>
                  <a:ext uri="{FF2B5EF4-FFF2-40B4-BE49-F238E27FC236}">
                    <a16:creationId xmlns:a16="http://schemas.microsoft.com/office/drawing/2014/main" id="{6EA39B07-ED37-226E-F4A7-001816728F82}"/>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59" name="Vrije vorm: vorm 58">
                <a:extLst>
                  <a:ext uri="{FF2B5EF4-FFF2-40B4-BE49-F238E27FC236}">
                    <a16:creationId xmlns:a16="http://schemas.microsoft.com/office/drawing/2014/main" id="{01832856-B8E8-E336-AC3F-060E34BB1B0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0" name="Vrije vorm: vorm 59">
                <a:extLst>
                  <a:ext uri="{FF2B5EF4-FFF2-40B4-BE49-F238E27FC236}">
                    <a16:creationId xmlns:a16="http://schemas.microsoft.com/office/drawing/2014/main" id="{F1C25EE8-2DFC-CE94-AFCD-90A6BEF22109}"/>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A365B2FF-BE1B-276B-068C-FE4694BBFE1D}"/>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D617E7DE-1697-0984-1354-CC30BA11301E}"/>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63" name="Vrije vorm: vorm 62">
                <a:extLst>
                  <a:ext uri="{FF2B5EF4-FFF2-40B4-BE49-F238E27FC236}">
                    <a16:creationId xmlns:a16="http://schemas.microsoft.com/office/drawing/2014/main" id="{662AADC7-171E-DF80-8EBE-228819A89176}"/>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64" name="Vrije vorm: vorm 63">
                <a:extLst>
                  <a:ext uri="{FF2B5EF4-FFF2-40B4-BE49-F238E27FC236}">
                    <a16:creationId xmlns:a16="http://schemas.microsoft.com/office/drawing/2014/main" id="{7C27FD2D-4E9E-08A4-F786-291C9087028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65" name="Vrije vorm: vorm 64">
                <a:extLst>
                  <a:ext uri="{FF2B5EF4-FFF2-40B4-BE49-F238E27FC236}">
                    <a16:creationId xmlns:a16="http://schemas.microsoft.com/office/drawing/2014/main" id="{19730C46-0264-6213-DE99-E7B10CD8E1E8}"/>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66" name="Vrije vorm: vorm 65">
                <a:extLst>
                  <a:ext uri="{FF2B5EF4-FFF2-40B4-BE49-F238E27FC236}">
                    <a16:creationId xmlns:a16="http://schemas.microsoft.com/office/drawing/2014/main" id="{74681484-EC6B-3EB4-D1A7-496906AF7634}"/>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7" name="Vrije vorm: vorm 66">
                <a:extLst>
                  <a:ext uri="{FF2B5EF4-FFF2-40B4-BE49-F238E27FC236}">
                    <a16:creationId xmlns:a16="http://schemas.microsoft.com/office/drawing/2014/main" id="{5CD2DE6D-0565-E059-DDE6-7DD2DE59F26E}"/>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68" name="Vrije vorm: vorm 67">
                <a:extLst>
                  <a:ext uri="{FF2B5EF4-FFF2-40B4-BE49-F238E27FC236}">
                    <a16:creationId xmlns:a16="http://schemas.microsoft.com/office/drawing/2014/main" id="{2320D08A-3FCB-9049-983F-EF7CD7C8776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69" name="Vrije vorm: vorm 68">
                <a:extLst>
                  <a:ext uri="{FF2B5EF4-FFF2-40B4-BE49-F238E27FC236}">
                    <a16:creationId xmlns:a16="http://schemas.microsoft.com/office/drawing/2014/main" id="{57FB7D1D-4AFC-5AC1-4F26-1E9920B2624C}"/>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0" name="Vrije vorm: vorm 69">
                <a:extLst>
                  <a:ext uri="{FF2B5EF4-FFF2-40B4-BE49-F238E27FC236}">
                    <a16:creationId xmlns:a16="http://schemas.microsoft.com/office/drawing/2014/main" id="{0D34B9B2-50EA-9FF8-6D92-A6474E3F7F8E}"/>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1" name="Vrije vorm: vorm 70">
                <a:extLst>
                  <a:ext uri="{FF2B5EF4-FFF2-40B4-BE49-F238E27FC236}">
                    <a16:creationId xmlns:a16="http://schemas.microsoft.com/office/drawing/2014/main" id="{CD3F5244-C51A-CB89-351F-867AE844F7A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E35F0491-217C-1EF6-E7E5-5DBFF2E5FEB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6" name="Vrije vorm: vorm 115">
                <a:extLst>
                  <a:ext uri="{FF2B5EF4-FFF2-40B4-BE49-F238E27FC236}">
                    <a16:creationId xmlns:a16="http://schemas.microsoft.com/office/drawing/2014/main" id="{05036AE2-4246-4585-3224-7485310E7C89}"/>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C75D7018-9D55-DBA5-BD04-781242E97851}"/>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DA0D2372-4211-6F1E-A643-F01A4C111A98}"/>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216C17F7-1E00-AE67-29E4-D68B156329AE}"/>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Tree>
    <p:extLst>
      <p:ext uri="{BB962C8B-B14F-4D97-AF65-F5344CB8AC3E}">
        <p14:creationId xmlns:p14="http://schemas.microsoft.com/office/powerpoint/2010/main" val="2881354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slide - Wit 2">
    <p:spTree>
      <p:nvGrpSpPr>
        <p:cNvPr id="1" name=""/>
        <p:cNvGrpSpPr/>
        <p:nvPr/>
      </p:nvGrpSpPr>
      <p:grpSpPr>
        <a:xfrm>
          <a:off x="0" y="0"/>
          <a:ext cx="0" cy="0"/>
          <a:chOff x="0" y="0"/>
          <a:chExt cx="0" cy="0"/>
        </a:xfrm>
      </p:grpSpPr>
      <p:grpSp>
        <p:nvGrpSpPr>
          <p:cNvPr id="10" name="Groep 9">
            <a:extLst>
              <a:ext uri="{FF2B5EF4-FFF2-40B4-BE49-F238E27FC236}">
                <a16:creationId xmlns:a16="http://schemas.microsoft.com/office/drawing/2014/main" id="{2919DA29-4D89-B603-2848-2B0BA2CCC49E}"/>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ECB7F94E-BD37-ECF2-4E8F-8622DCBEB144}"/>
                </a:ext>
              </a:extLst>
            </p:cNvPr>
            <p:cNvGrpSpPr/>
            <p:nvPr userDrawn="1"/>
          </p:nvGrpSpPr>
          <p:grpSpPr>
            <a:xfrm>
              <a:off x="10826917" y="5804662"/>
              <a:ext cx="867791" cy="744474"/>
              <a:chOff x="10826917" y="5804662"/>
              <a:chExt cx="867791" cy="744474"/>
            </a:xfrm>
            <a:solidFill>
              <a:schemeClr val="tx2"/>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82" name="Graphic 70">
                <a:extLst>
                  <a:ext uri="{FF2B5EF4-FFF2-40B4-BE49-F238E27FC236}">
                    <a16:creationId xmlns:a16="http://schemas.microsoft.com/office/drawing/2014/main" id="{802BE010-98AE-BA17-77F4-59284FEFD203}"/>
                  </a:ext>
                </a:extLst>
              </p:cNvPr>
              <p:cNvGrpSpPr/>
              <p:nvPr/>
            </p:nvGrpSpPr>
            <p:grpSpPr>
              <a:xfrm>
                <a:off x="10997985" y="6431916"/>
                <a:ext cx="213868" cy="117220"/>
                <a:chOff x="11000993" y="6431915"/>
                <a:chExt cx="213868" cy="117220"/>
              </a:xfrm>
              <a:grpFill/>
            </p:grpSpPr>
            <p:sp>
              <p:nvSpPr>
                <p:cNvPr id="83" name="Vrije vorm: vorm 82">
                  <a:extLst>
                    <a:ext uri="{FF2B5EF4-FFF2-40B4-BE49-F238E27FC236}">
                      <a16:creationId xmlns:a16="http://schemas.microsoft.com/office/drawing/2014/main" id="{C3EB194A-27CA-B69A-5808-7E66353B7E4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85" name="Vrije vorm: vorm 84">
                <a:extLst>
                  <a:ext uri="{FF2B5EF4-FFF2-40B4-BE49-F238E27FC236}">
                    <a16:creationId xmlns:a16="http://schemas.microsoft.com/office/drawing/2014/main" id="{E03018BC-EEDA-3256-9DC3-06B4875B7D7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C5538115-9601-F220-3B15-944E212A6D96}"/>
                </a:ext>
              </a:extLst>
            </p:cNvPr>
            <p:cNvGrpSpPr/>
            <p:nvPr userDrawn="1"/>
          </p:nvGrpSpPr>
          <p:grpSpPr>
            <a:xfrm>
              <a:off x="10372317" y="4809950"/>
              <a:ext cx="1819683" cy="1344506"/>
              <a:chOff x="10372317" y="4809950"/>
              <a:chExt cx="1819683" cy="1344506"/>
            </a:xfrm>
          </p:grpSpPr>
          <p:sp>
            <p:nvSpPr>
              <p:cNvPr id="91" name="Vrije vorm: vorm 90">
                <a:extLst>
                  <a:ext uri="{FF2B5EF4-FFF2-40B4-BE49-F238E27FC236}">
                    <a16:creationId xmlns:a16="http://schemas.microsoft.com/office/drawing/2014/main" id="{74557A15-45D9-38A4-1562-BD9A70C979C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tx2"/>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368848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slide - Rood 1">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4EA87C1-34B6-6652-8F94-43965205276C}"/>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CBF6BEAD-EF47-6DEA-EA96-90D4F4DA68BE}"/>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EAC1BCC1-5321-910F-EF2B-A9FEC828C09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5" name="Vrije vorm: vorm 4">
              <a:extLst>
                <a:ext uri="{FF2B5EF4-FFF2-40B4-BE49-F238E27FC236}">
                  <a16:creationId xmlns:a16="http://schemas.microsoft.com/office/drawing/2014/main" id="{E9CBD882-2DE3-DEC2-C952-F22579B73201}"/>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04FCF4E0-A6D4-558F-F38E-81A487B1C98C}"/>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46D1C567-CC69-AFCA-2732-9F4DDDA2A3D3}"/>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49F3711-DFBB-FAD3-4AC3-71B54613D60D}"/>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C9B4706C-EF62-E09C-DA8E-6AA343FAC6D1}"/>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D8398F54-298E-CB12-2E25-FB9843ED8329}"/>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4F16ED21-B9B5-2516-6543-B75EC7A4F006}"/>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44E29A5F-1EB6-62E6-0B66-EC0154B72AD5}"/>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19631E24-6637-C541-4ED5-55F35FE469D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AA21BA6F-3CCB-3DA6-D61F-858970F1D61E}"/>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4D42E075-F526-A767-AA99-E155B58C63BF}"/>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BF1DED9B-C39F-0BA5-D9DD-18702CD3EC5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0E1EEE55-FEF1-94B3-8D45-F8B4E9FFA129}"/>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732B7BAF-2453-7BBD-46BF-BD9CEA58AF48}"/>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D95F6EAF-8AEB-CFC0-83DE-B7533BFF7C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EAA32110-043C-2340-8604-0FABA48F1CCA}"/>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0D027AA0-98F1-D5AA-FD2E-EC521EFC87BD}"/>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29B8774D-264F-0868-C301-29DEB1DE94C4}"/>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FA2C9F76-7A8A-FE73-7B8F-05330EB228D8}"/>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D32EB7CD-7933-CEA3-488B-BFD623B34FEA}"/>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4AC9456-3F94-25C2-CF2C-C815F746D084}"/>
                </a:ext>
              </a:extLst>
            </p:cNvPr>
            <p:cNvGrpSpPr/>
            <p:nvPr userDrawn="1"/>
          </p:nvGrpSpPr>
          <p:grpSpPr>
            <a:xfrm>
              <a:off x="10826917" y="5804662"/>
              <a:ext cx="867791" cy="744474"/>
              <a:chOff x="10826917" y="5804662"/>
              <a:chExt cx="867791" cy="744474"/>
            </a:xfrm>
            <a:solidFill>
              <a:schemeClr val="bg1"/>
            </a:solidFill>
          </p:grpSpPr>
          <p:sp>
            <p:nvSpPr>
              <p:cNvPr id="121" name="Vrije vorm: vorm 120">
                <a:extLst>
                  <a:ext uri="{FF2B5EF4-FFF2-40B4-BE49-F238E27FC236}">
                    <a16:creationId xmlns:a16="http://schemas.microsoft.com/office/drawing/2014/main" id="{E26285D1-F3CA-60FC-293A-B8F60F6771B3}"/>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AAD55D07-E919-31CD-A4FA-F92DFB21B0C8}"/>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8BDD12EF-8F04-21A4-04EA-2B077D8A6750}"/>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14CC998E-DCB5-2067-3ABB-A8C6FC3F353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A9A62EF2-D0C4-03A4-912E-69E46E6E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B15D95B4-D516-3AB2-6181-D33A81EFD64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F1584464-3427-FCB6-BD06-6A01678A3BE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E60CBA9B-5D11-4F4E-4D86-9A4D7039D245}"/>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C36D521F-CBC0-7EB7-CA8A-A3D34A0A1089}"/>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175EF62B-2728-9563-FE4C-8363E157ED3A}"/>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2FBB8844-C7C7-447D-5EAF-8BE643E4FA48}"/>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31E23C62-BEA1-7D29-02D0-562D3071BC01}"/>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C9DB4C3C-2760-1FC9-7AEF-E0F11D76DFBB}"/>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E6A05714-7F26-36B4-BFA8-28A14E0EAAFF}"/>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4107B6B1-5F59-8040-0EE2-97CEF1E78DE1}"/>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13255D81-A538-2A4F-671A-FD2573DA9F1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20629551-0EEE-3ECB-23B8-2D3375A988E4}"/>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102093E9-3AB9-9ABE-B713-911995B829EC}"/>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EFFA92A-7EBD-7608-E1D1-573A5361184F}"/>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2E5C0127-5A1D-75EE-7A65-EF4B868D5EDC}"/>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66229F88-E893-F7C4-9AC8-E6FE67A82172}"/>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5DA15D61-25FE-213A-DDAF-84AF0BF9E901}"/>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346E3436-A7CF-1CD9-A947-BBED106AB899}"/>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EBAEBCF0-56EA-8EA9-9D64-4C58F88204E5}"/>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9AEFBFF0-2B9E-C2D8-95FA-3A86F9EBD531}"/>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7B955662-EF33-5A75-2C63-DD87C1B72FE2}"/>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6A01612E-7BAB-5F05-85DF-5EAF724D711B}"/>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3912456A-85B2-95BA-673B-C87340D1FA2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D2B2FDA8-706A-BCC7-9588-5F70217FB837}"/>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D3B76174-137E-8ABA-E835-CB67145509E9}"/>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5FE8245-EE67-344A-12D7-284F0540BFEB}"/>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EA9A5C39-643D-BBFB-82E3-064F67449B85}"/>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13CCB126-8F3D-924E-F92E-14A0E30F07B8}"/>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F61FA478-45A6-EA05-1A16-E12D1E10B59C}"/>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E5239774-A768-9F92-FD78-0E32D8DD4857}"/>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032C2981-754C-0E54-66F1-4AFDDEA00BD1}"/>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2ABF4D0-BB5F-9B57-089F-4CB37F724EB4}"/>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544F1575-F889-7A1F-2C65-DA49AC549B05}"/>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B30400B4-A87C-5E40-1379-5775AAC7B022}"/>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F36877A1-9B08-C1FA-607B-29F3EA532E00}"/>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F143B239-1499-732E-ED6D-C9AE0345202E}"/>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0" name="Vrije vorm: vorm 119">
                <a:extLst>
                  <a:ext uri="{FF2B5EF4-FFF2-40B4-BE49-F238E27FC236}">
                    <a16:creationId xmlns:a16="http://schemas.microsoft.com/office/drawing/2014/main" id="{082AD6F8-ADFA-C23E-9E93-48DFB25F450F}"/>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Tree>
    <p:extLst>
      <p:ext uri="{BB962C8B-B14F-4D97-AF65-F5344CB8AC3E}">
        <p14:creationId xmlns:p14="http://schemas.microsoft.com/office/powerpoint/2010/main" val="311442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slide - Rood 2">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2696137F-90A1-C698-6A35-AA782B5B2B66}"/>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BFCC604C-1ED1-E97D-1BC9-07C627258634}"/>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0AB24D65-DBE2-9385-3F0E-B7264147928E}"/>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9" name="Vrije vorm: vorm 8">
              <a:extLst>
                <a:ext uri="{FF2B5EF4-FFF2-40B4-BE49-F238E27FC236}">
                  <a16:creationId xmlns:a16="http://schemas.microsoft.com/office/drawing/2014/main" id="{0983ABB1-D7C5-34FD-4B19-CF0422FE0BF9}"/>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56DEF6DE-6434-F789-2D78-3C227D1DC787}"/>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E57F1440-2BD2-BCE7-AE61-9D3F8147810C}"/>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E06D667E-F73C-F04A-E1ED-CF8F1E897DB5}"/>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63940E7-4A5F-F9C4-D860-CEC1D37E31FA}"/>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B733E702-0FE5-DAFF-8B12-925C346D04FD}"/>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ED3DF08A-77D4-915F-BEA1-159051F6E8DB}"/>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D8D48202-422A-7BBB-03A6-906EF23737F2}"/>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DB2EF687-4CCA-8BE2-A9DD-5C8B59064650}"/>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3F5D337E-7F54-905A-65BD-5928A16621ED}"/>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DABA7D5D-E896-1E67-4ECA-5F0C805A399D}"/>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865029A1-99A1-126B-38A4-5D07549A58A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46785FF1-A32E-CF98-0325-4F375CDDD7BA}"/>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F11B7B02-89CF-321B-FF2A-16126EDB2F5E}"/>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60E508AA-0F1B-02D8-3212-1CBCCB6797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3F336B5-A77E-8D85-83F3-FFB9033AD0A5}"/>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3FD315D7-9F51-2EA9-1C9D-73A4EF3C237B}"/>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ED8A72CA-E484-6613-D912-D4EBAE1DD9BE}"/>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2A051A23-6394-9747-9935-A83AB7AE7F0B}"/>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BFD688EF-70F8-5E80-6C6A-AF393A56292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3318328-00C2-4172-594B-170E2461B987}"/>
                </a:ext>
              </a:extLst>
            </p:cNvPr>
            <p:cNvGrpSpPr/>
            <p:nvPr userDrawn="1"/>
          </p:nvGrpSpPr>
          <p:grpSpPr>
            <a:xfrm>
              <a:off x="10826917" y="5804662"/>
              <a:ext cx="867791" cy="744474"/>
              <a:chOff x="10826917" y="5804662"/>
              <a:chExt cx="867791" cy="744474"/>
            </a:xfrm>
            <a:solidFill>
              <a:schemeClr val="bg1"/>
            </a:solidFill>
          </p:grpSpPr>
          <p:sp>
            <p:nvSpPr>
              <p:cNvPr id="125" name="Vrije vorm: vorm 124">
                <a:extLst>
                  <a:ext uri="{FF2B5EF4-FFF2-40B4-BE49-F238E27FC236}">
                    <a16:creationId xmlns:a16="http://schemas.microsoft.com/office/drawing/2014/main" id="{BABFBC89-1848-0262-07B9-EC356D3BABC5}"/>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61D53241-A825-AE56-F0DD-3B4A4FAD96B7}"/>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5973F4E0-903F-00A2-8C4B-7D370A690F02}"/>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2BC9A663-2053-9D65-C646-95C892FA018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1355796D-F3B6-8E6F-B225-9EB5ADA29C7B}"/>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53D5B55A-3B4E-C903-033C-DFC27A507BA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6B8D54EC-CAE6-F04E-652E-C4FAAFE3D9A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F3FC2E9C-81FE-DE2B-64EC-7276E2044EFD}"/>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0345DFA2-80C7-F8BF-AB21-D120E9D930D2}"/>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44765A1D-F577-C327-74D8-E4A6B873E6D9}"/>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E9CDC71A-1E34-9F84-C707-F51FC27397FA}"/>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74422356-5A49-B9A2-A2AD-E2471F0651E8}"/>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7" name="Vrije vorm: vorm 136">
                <a:extLst>
                  <a:ext uri="{FF2B5EF4-FFF2-40B4-BE49-F238E27FC236}">
                    <a16:creationId xmlns:a16="http://schemas.microsoft.com/office/drawing/2014/main" id="{3489982A-056E-D77A-BAE1-BB7FE5366F11}"/>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8" name="Vrije vorm: vorm 137">
                <a:extLst>
                  <a:ext uri="{FF2B5EF4-FFF2-40B4-BE49-F238E27FC236}">
                    <a16:creationId xmlns:a16="http://schemas.microsoft.com/office/drawing/2014/main" id="{184F2C76-D247-9581-8E7D-8D2AE849BDBB}"/>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9" name="Vrije vorm: vorm 138">
                <a:extLst>
                  <a:ext uri="{FF2B5EF4-FFF2-40B4-BE49-F238E27FC236}">
                    <a16:creationId xmlns:a16="http://schemas.microsoft.com/office/drawing/2014/main" id="{9843FD11-7C3E-4F11-7964-86AA45E9DCA8}"/>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40" name="Vrije vorm: vorm 139">
                <a:extLst>
                  <a:ext uri="{FF2B5EF4-FFF2-40B4-BE49-F238E27FC236}">
                    <a16:creationId xmlns:a16="http://schemas.microsoft.com/office/drawing/2014/main" id="{AB7B5E1A-043D-DCAD-86F1-F865ECD8F574}"/>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8B6F00F4-7FD4-3D86-20E7-FD20F4795A41}"/>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B1BC2B6A-6F38-C1D2-0A70-4F78EA964D36}"/>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8801C48C-DB0C-0E88-54C7-3DCE2ACE0554}"/>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CF09AC37-4B45-1DD1-C756-EE167BAEDD4E}"/>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8D206FF7-1275-12E2-4500-AF6549076C41}"/>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E4883712-C8F0-5213-EE64-29F99E4D692B}"/>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0B07D77B-B81A-37F6-C51C-8E66CAD52DB1}"/>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C25B782F-D9F1-2F91-13EC-8C96013F7782}"/>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C8CD486D-0CC3-3650-75CC-68DAE195A3FF}"/>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2B81EC77-5CC7-A3DE-A92F-9FD926C6282D}"/>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9E1577B0-D9C3-CD13-A39F-124CE8CF2764}"/>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6F13FAA0-FE32-FBAD-C78F-BCFE729A98C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8950DB5-2D81-4CCD-9FF6-D042DF04B2CF}"/>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3DD5F64B-E471-4432-2EA2-7AF7E1B0573E}"/>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9AA6A20-B96C-AADF-0643-8D466B250FBA}"/>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05929392-B8B4-4281-139A-44BC68AC7F08}"/>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0D6D9464-43F3-FDF5-888C-1E1CFFD775D3}"/>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90E81F41-1897-7F81-4F94-3F33E6DECD4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6BB0BFA-FC49-0A7E-BB48-7CF3100EA436}"/>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84638B41-45DF-67B1-3ED3-047F8113E0AF}"/>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BC0BD286-945B-2BCB-FD3B-CCC07EA2D755}"/>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641C238A-C4B8-C669-550D-2DC30D6FFAD8}"/>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167912EB-8F94-3B78-A040-230C5416A7CA}"/>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012AB2C5-B5FD-E8A3-9F39-A7DBD44DF3B6}"/>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B6677FD5-B646-B70A-0C27-448F1A68A676}"/>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CB28C26A-0736-B893-F752-50920938E7BA}"/>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2268553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slide - Blauw 1">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9BA71FB2-79EB-439D-E914-C72FF1817699}"/>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grpSp>
        <p:nvGrpSpPr>
          <p:cNvPr id="5" name="Groep 4">
            <a:extLst>
              <a:ext uri="{FF2B5EF4-FFF2-40B4-BE49-F238E27FC236}">
                <a16:creationId xmlns:a16="http://schemas.microsoft.com/office/drawing/2014/main" id="{2EC178DC-DA2E-417A-623D-252C1585CB5A}"/>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99A8BD"/>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99A8BD"/>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99A8BD"/>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99A8BD"/>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99A8BD"/>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99A8BD"/>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99A8BD"/>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99A8BD"/>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Tree>
    <p:extLst>
      <p:ext uri="{BB962C8B-B14F-4D97-AF65-F5344CB8AC3E}">
        <p14:creationId xmlns:p14="http://schemas.microsoft.com/office/powerpoint/2010/main" val="1308589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slide - Blauw 2">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F3FB5F5-09B0-29CA-93C6-24061625039D}"/>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a:solidFill>
            <a:srgbClr val="99A8BD"/>
          </a:solidFill>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845855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heme" Target="../theme/theme2.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243A231-5D42-A6C6-5924-39A192E9C058}"/>
              </a:ext>
            </a:extLst>
          </p:cNvPr>
          <p:cNvSpPr>
            <a:spLocks noGrp="1"/>
          </p:cNvSpPr>
          <p:nvPr>
            <p:ph type="title"/>
          </p:nvPr>
        </p:nvSpPr>
        <p:spPr>
          <a:xfrm>
            <a:off x="442913" y="681037"/>
            <a:ext cx="11306174" cy="1009651"/>
          </a:xfrm>
          <a:prstGeom prst="rect">
            <a:avLst/>
          </a:prstGeom>
        </p:spPr>
        <p:txBody>
          <a:bodyPr vert="horz" lIns="0" tIns="0" rIns="0" bIns="0" rtlCol="0" anchor="t">
            <a:noAutofit/>
          </a:bodyPr>
          <a:lstStyle/>
          <a:p>
            <a:r>
              <a:rPr lang="nl-NL"/>
              <a:t>Klik om stijl te bewerken</a:t>
            </a:r>
          </a:p>
        </p:txBody>
      </p:sp>
      <p:sp>
        <p:nvSpPr>
          <p:cNvPr id="3" name="Tijdelijke aanduiding voor tekst 2">
            <a:extLst>
              <a:ext uri="{FF2B5EF4-FFF2-40B4-BE49-F238E27FC236}">
                <a16:creationId xmlns:a16="http://schemas.microsoft.com/office/drawing/2014/main" id="{34C98DFA-65A3-B03A-AFBB-525EEB0107F5}"/>
              </a:ext>
            </a:extLst>
          </p:cNvPr>
          <p:cNvSpPr>
            <a:spLocks noGrp="1"/>
          </p:cNvSpPr>
          <p:nvPr>
            <p:ph type="body" idx="1"/>
          </p:nvPr>
        </p:nvSpPr>
        <p:spPr>
          <a:xfrm>
            <a:off x="442913" y="1825625"/>
            <a:ext cx="11306174" cy="4351338"/>
          </a:xfrm>
          <a:prstGeom prst="rect">
            <a:avLst/>
          </a:prstGeom>
        </p:spPr>
        <p:txBody>
          <a:bodyPr vert="horz" lIns="0" tIns="0" rIns="0" bIns="0" rtlCol="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67AAF4-242C-53A8-69C4-D4FF0CEC811B}"/>
              </a:ext>
            </a:extLst>
          </p:cNvPr>
          <p:cNvSpPr>
            <a:spLocks noGrp="1"/>
          </p:cNvSpPr>
          <p:nvPr>
            <p:ph type="dt" sz="half" idx="2"/>
          </p:nvPr>
        </p:nvSpPr>
        <p:spPr>
          <a:xfrm>
            <a:off x="838200" y="6356350"/>
            <a:ext cx="2743200" cy="365125"/>
          </a:xfrm>
          <a:prstGeom prst="rect">
            <a:avLst/>
          </a:prstGeom>
        </p:spPr>
        <p:txBody>
          <a:bodyPr vert="horz" lIns="0" tIns="0" rIns="0" bIns="0" rtlCol="0" anchor="ctr">
            <a:noAutofit/>
          </a:bodyPr>
          <a:lstStyle>
            <a:lvl1pPr algn="l">
              <a:defRPr sz="1200">
                <a:solidFill>
                  <a:schemeClr val="tx1">
                    <a:tint val="75000"/>
                  </a:schemeClr>
                </a:solidFill>
                <a:latin typeface="Inter" panose="020B0502030000000004" pitchFamily="34" charset="0"/>
                <a:ea typeface="Inter" panose="020B0502030000000004" pitchFamily="34" charset="0"/>
              </a:defRPr>
            </a:lvl1pPr>
          </a:lstStyle>
          <a:p>
            <a:fld id="{96138ED1-A500-4DB9-9C06-90F12A5001FD}" type="datetimeFigureOut">
              <a:rPr lang="nl-NL" smtClean="0"/>
              <a:pPr/>
              <a:t>20-2-2025</a:t>
            </a:fld>
            <a:endParaRPr lang="nl-NL"/>
          </a:p>
        </p:txBody>
      </p:sp>
      <p:sp>
        <p:nvSpPr>
          <p:cNvPr id="5" name="Tijdelijke aanduiding voor voettekst 4">
            <a:extLst>
              <a:ext uri="{FF2B5EF4-FFF2-40B4-BE49-F238E27FC236}">
                <a16:creationId xmlns:a16="http://schemas.microsoft.com/office/drawing/2014/main" id="{EA3EBB13-890F-2050-6354-45DA4955782D}"/>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1">
                    <a:tint val="75000"/>
                  </a:schemeClr>
                </a:solidFill>
                <a:latin typeface="Inter" panose="020B0502030000000004" pitchFamily="34" charset="0"/>
                <a:ea typeface="Inter" panose="020B0502030000000004" pitchFamily="34" charset="0"/>
              </a:defRPr>
            </a:lvl1pPr>
          </a:lstStyle>
          <a:p>
            <a:endParaRPr lang="nl-NL"/>
          </a:p>
        </p:txBody>
      </p:sp>
      <p:sp>
        <p:nvSpPr>
          <p:cNvPr id="6" name="Tijdelijke aanduiding voor dianummer 5">
            <a:extLst>
              <a:ext uri="{FF2B5EF4-FFF2-40B4-BE49-F238E27FC236}">
                <a16:creationId xmlns:a16="http://schemas.microsoft.com/office/drawing/2014/main" id="{F6159E80-52E5-02C8-C2B2-F031E8CEC448}"/>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noAutofit/>
          </a:bodyPr>
          <a:lstStyle>
            <a:lvl1pPr algn="r">
              <a:defRPr sz="1200">
                <a:solidFill>
                  <a:schemeClr val="tx1">
                    <a:tint val="75000"/>
                  </a:schemeClr>
                </a:solidFill>
                <a:latin typeface="Inter" panose="020B0502030000000004" pitchFamily="34" charset="0"/>
                <a:ea typeface="Inter" panose="020B0502030000000004" pitchFamily="34" charset="0"/>
              </a:defRPr>
            </a:lvl1pPr>
          </a:lstStyle>
          <a:p>
            <a:fld id="{882BB568-E7BA-4504-BBE0-2E08AE46E2E4}" type="slidenum">
              <a:rPr lang="nl-NL" smtClean="0"/>
              <a:pPr/>
              <a:t>‹#›</a:t>
            </a:fld>
            <a:endParaRPr lang="nl-NL"/>
          </a:p>
        </p:txBody>
      </p:sp>
      <p:sp>
        <p:nvSpPr>
          <p:cNvPr id="9" name="Ovaal 8">
            <a:extLst>
              <a:ext uri="{FF2B5EF4-FFF2-40B4-BE49-F238E27FC236}">
                <a16:creationId xmlns:a16="http://schemas.microsoft.com/office/drawing/2014/main" id="{067290F2-D025-2C59-6871-89FF1D723D7E}"/>
              </a:ext>
            </a:extLst>
          </p:cNvPr>
          <p:cNvSpPr/>
          <p:nvPr userDrawn="1"/>
        </p:nvSpPr>
        <p:spPr>
          <a:xfrm>
            <a:off x="0" y="-551240"/>
            <a:ext cx="479322" cy="479322"/>
          </a:xfrm>
          <a:prstGeom prst="ellipse">
            <a:avLst/>
          </a:prstGeom>
          <a:solidFill>
            <a:schemeClr val="tx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87A82CF2-F4C7-F0C4-238A-CA762A399ED6}"/>
              </a:ext>
            </a:extLst>
          </p:cNvPr>
          <p:cNvSpPr/>
          <p:nvPr userDrawn="1"/>
        </p:nvSpPr>
        <p:spPr>
          <a:xfrm>
            <a:off x="572184" y="-551240"/>
            <a:ext cx="479322" cy="479322"/>
          </a:xfrm>
          <a:prstGeom prst="ellipse">
            <a:avLst/>
          </a:prstGeom>
          <a:solidFill>
            <a:srgbClr val="BF1A4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A84B6A93-749F-7802-092F-D55FECC64AAB}"/>
              </a:ext>
            </a:extLst>
          </p:cNvPr>
          <p:cNvSpPr/>
          <p:nvPr userDrawn="1"/>
        </p:nvSpPr>
        <p:spPr>
          <a:xfrm>
            <a:off x="1144368" y="-551240"/>
            <a:ext cx="479322" cy="479322"/>
          </a:xfrm>
          <a:prstGeom prst="ellipse">
            <a:avLst/>
          </a:prstGeom>
          <a:solidFill>
            <a:srgbClr val="A4B4C6"/>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91A5843B-F3C9-BA0E-C914-8E8A970C50E2}"/>
              </a:ext>
            </a:extLst>
          </p:cNvPr>
          <p:cNvSpPr/>
          <p:nvPr userDrawn="1"/>
        </p:nvSpPr>
        <p:spPr>
          <a:xfrm>
            <a:off x="1711958" y="-551240"/>
            <a:ext cx="479322" cy="479322"/>
          </a:xfrm>
          <a:prstGeom prst="ellipse">
            <a:avLst/>
          </a:prstGeom>
          <a:solidFill>
            <a:srgbClr val="99A8BD"/>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66312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3" r:id="rId11"/>
    <p:sldLayoutId id="2147483660" r:id="rId12"/>
    <p:sldLayoutId id="2147483661" r:id="rId13"/>
    <p:sldLayoutId id="2147483662" r:id="rId14"/>
    <p:sldLayoutId id="2147483664" r:id="rId15"/>
    <p:sldLayoutId id="2147483665" r:id="rId16"/>
    <p:sldLayoutId id="2147483666" r:id="rId17"/>
    <p:sldLayoutId id="2147483667" r:id="rId18"/>
    <p:sldLayoutId id="2147483653" r:id="rId19"/>
  </p:sldLayoutIdLst>
  <p:txStyles>
    <p:titleStyle>
      <a:lvl1pPr algn="l" defTabSz="914400" rtl="0" eaLnBrk="1" latinLnBrk="0" hangingPunct="1">
        <a:lnSpc>
          <a:spcPct val="85000"/>
        </a:lnSpc>
        <a:spcBef>
          <a:spcPct val="0"/>
        </a:spcBef>
        <a:buNone/>
        <a:defRPr sz="3400" b="1" kern="1200">
          <a:solidFill>
            <a:schemeClr val="tx1"/>
          </a:solidFill>
          <a:latin typeface="Inter" panose="020B0502030000000004" pitchFamily="34" charset="0"/>
          <a:ea typeface="Inter" panose="020B05020300000000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Inter" panose="020B0502030000000004" pitchFamily="34" charset="0"/>
          <a:ea typeface="Inter" panose="020B05020300000000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Inter" panose="020B0502030000000004" pitchFamily="34" charset="0"/>
          <a:ea typeface="Inter" panose="020B05020300000000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Inter" panose="020B0502030000000004" pitchFamily="34" charset="0"/>
          <a:ea typeface="Inter" panose="020B05020300000000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79" userDrawn="1">
          <p15:clr>
            <a:srgbClr val="F26B43"/>
          </p15:clr>
        </p15:guide>
        <p15:guide id="4" pos="740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C6326FE-AA4B-49CD-B609-85E64469B0A9}"/>
              </a:ext>
            </a:extLst>
          </p:cNvPr>
          <p:cNvSpPr>
            <a:spLocks noGrp="1"/>
          </p:cNvSpPr>
          <p:nvPr>
            <p:ph type="title"/>
          </p:nvPr>
        </p:nvSpPr>
        <p:spPr>
          <a:xfrm>
            <a:off x="540000" y="540000"/>
            <a:ext cx="9180000" cy="387099"/>
          </a:xfrm>
          <a:prstGeom prst="rect">
            <a:avLst/>
          </a:prstGeom>
        </p:spPr>
        <p:txBody>
          <a:bodyPr vert="horz" lIns="0" tIns="0" rIns="0" bIns="450000" rtlCol="0" anchor="t">
            <a:noAutofit/>
          </a:bodyPr>
          <a:lstStyle/>
          <a:p>
            <a:r>
              <a:rPr lang="en-GB"/>
              <a:t>Heading</a:t>
            </a:r>
          </a:p>
        </p:txBody>
      </p:sp>
      <p:sp>
        <p:nvSpPr>
          <p:cNvPr id="3" name="Tijdelijke aanduiding voor tekst 2">
            <a:extLst>
              <a:ext uri="{FF2B5EF4-FFF2-40B4-BE49-F238E27FC236}">
                <a16:creationId xmlns:a16="http://schemas.microsoft.com/office/drawing/2014/main" id="{D9E0CB51-70A5-4105-B308-9B415C292A4F}"/>
              </a:ext>
            </a:extLst>
          </p:cNvPr>
          <p:cNvSpPr>
            <a:spLocks noGrp="1"/>
          </p:cNvSpPr>
          <p:nvPr>
            <p:ph type="body" idx="1"/>
          </p:nvPr>
        </p:nvSpPr>
        <p:spPr>
          <a:xfrm>
            <a:off x="540000" y="1467100"/>
            <a:ext cx="11112000" cy="4600199"/>
          </a:xfrm>
          <a:prstGeom prst="rect">
            <a:avLst/>
          </a:prstGeom>
        </p:spPr>
        <p:txBody>
          <a:bodyPr vert="horz" lIns="0" tIns="0" rIns="0" bIns="0" rtlCol="0">
            <a:noAutofit/>
          </a:bodyPr>
          <a:lstStyle/>
          <a:p>
            <a:pPr lvl="0"/>
            <a:r>
              <a:rPr lang="en-GB"/>
              <a:t>Bullet</a:t>
            </a:r>
          </a:p>
          <a:p>
            <a:pPr lvl="1"/>
            <a:r>
              <a:rPr lang="en-GB"/>
              <a:t>Sub-bullet</a:t>
            </a:r>
          </a:p>
          <a:p>
            <a:pPr lvl="2"/>
            <a:r>
              <a:rPr lang="en-GB" noProof="0"/>
              <a:t>Plain text</a:t>
            </a:r>
          </a:p>
          <a:p>
            <a:pPr lvl="3"/>
            <a:r>
              <a:rPr lang="en-GB" noProof="0"/>
              <a:t>Header</a:t>
            </a:r>
          </a:p>
          <a:p>
            <a:pPr lvl="4"/>
            <a:r>
              <a:rPr lang="en-GB" noProof="0"/>
              <a:t>Numbering</a:t>
            </a:r>
          </a:p>
          <a:p>
            <a:pPr lvl="5"/>
            <a:r>
              <a:rPr lang="en-GB" noProof="0"/>
              <a:t>Bullet</a:t>
            </a:r>
          </a:p>
          <a:p>
            <a:pPr lvl="6"/>
            <a:r>
              <a:rPr lang="en-GB" noProof="0"/>
              <a:t>Sub-bullet</a:t>
            </a:r>
          </a:p>
          <a:p>
            <a:pPr lvl="7"/>
            <a:r>
              <a:rPr lang="en-GB" noProof="0"/>
              <a:t>Plain text</a:t>
            </a:r>
          </a:p>
          <a:p>
            <a:pPr lvl="8"/>
            <a:r>
              <a:rPr lang="en-GB" noProof="0"/>
              <a:t>Header</a:t>
            </a:r>
            <a:endParaRPr lang="en-GB"/>
          </a:p>
        </p:txBody>
      </p:sp>
      <p:sp>
        <p:nvSpPr>
          <p:cNvPr id="6" name="Tijdelijke aanduiding voor dianummer 5">
            <a:extLst>
              <a:ext uri="{FF2B5EF4-FFF2-40B4-BE49-F238E27FC236}">
                <a16:creationId xmlns:a16="http://schemas.microsoft.com/office/drawing/2014/main" id="{895D1A2C-8167-4F78-B157-60B4FE98AC13}"/>
              </a:ext>
            </a:extLst>
          </p:cNvPr>
          <p:cNvSpPr>
            <a:spLocks noGrp="1"/>
          </p:cNvSpPr>
          <p:nvPr>
            <p:ph type="sldNum" sz="quarter" idx="4"/>
          </p:nvPr>
        </p:nvSpPr>
        <p:spPr>
          <a:xfrm>
            <a:off x="540000" y="6361490"/>
            <a:ext cx="212470" cy="212470"/>
          </a:xfrm>
          <a:prstGeom prst="rect">
            <a:avLst/>
          </a:prstGeom>
        </p:spPr>
        <p:txBody>
          <a:bodyPr vert="horz" wrap="none" lIns="0" tIns="0" rIns="0" bIns="0" rtlCol="0" anchor="ctr">
            <a:noAutofit/>
          </a:bodyPr>
          <a:lstStyle>
            <a:lvl1pPr algn="l">
              <a:defRPr sz="900">
                <a:solidFill>
                  <a:schemeClr val="tx2"/>
                </a:solidFill>
                <a:latin typeface="+mn-lt"/>
                <a:ea typeface="Fedra Sans Std Light" panose="020B0303040000020004" pitchFamily="34" charset="0"/>
              </a:defRPr>
            </a:lvl1pPr>
          </a:lstStyle>
          <a:p>
            <a:fld id="{23D2BB9B-B463-4028-B950-91DDC3FACFD9}" type="slidenum">
              <a:rPr lang="en-GB" smtClean="0"/>
              <a:pPr/>
              <a:t>‹#›</a:t>
            </a:fld>
            <a:endParaRPr lang="en-GB"/>
          </a:p>
        </p:txBody>
      </p:sp>
      <p:grpSp>
        <p:nvGrpSpPr>
          <p:cNvPr id="13" name="GRID" hidden="1">
            <a:extLst>
              <a:ext uri="{FF2B5EF4-FFF2-40B4-BE49-F238E27FC236}">
                <a16:creationId xmlns:a16="http://schemas.microsoft.com/office/drawing/2014/main" id="{01DFBC4A-C7C9-49BE-BCE5-B8F9B20532A6}"/>
              </a:ext>
            </a:extLst>
          </p:cNvPr>
          <p:cNvGrpSpPr/>
          <p:nvPr userDrawn="1"/>
        </p:nvGrpSpPr>
        <p:grpSpPr>
          <a:xfrm>
            <a:off x="0" y="0"/>
            <a:ext cx="12192000" cy="6858000"/>
            <a:chOff x="0" y="0"/>
            <a:chExt cx="12192000" cy="6858000"/>
          </a:xfrm>
        </p:grpSpPr>
        <p:sp>
          <p:nvSpPr>
            <p:cNvPr id="7" name="Rechthoek 6">
              <a:extLst>
                <a:ext uri="{FF2B5EF4-FFF2-40B4-BE49-F238E27FC236}">
                  <a16:creationId xmlns:a16="http://schemas.microsoft.com/office/drawing/2014/main" id="{7D84098D-C7D1-469A-8BA4-7D231160E2B1}"/>
                </a:ext>
              </a:extLst>
            </p:cNvPr>
            <p:cNvSpPr/>
            <p:nvPr userDrawn="1"/>
          </p:nvSpPr>
          <p:spPr>
            <a:xfrm>
              <a:off x="0" y="0"/>
              <a:ext cx="540000" cy="685800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hthoek 7">
              <a:extLst>
                <a:ext uri="{FF2B5EF4-FFF2-40B4-BE49-F238E27FC236}">
                  <a16:creationId xmlns:a16="http://schemas.microsoft.com/office/drawing/2014/main" id="{4261C407-BA19-4563-A770-0A6623E27AE6}"/>
                </a:ext>
              </a:extLst>
            </p:cNvPr>
            <p:cNvSpPr/>
            <p:nvPr userDrawn="1"/>
          </p:nvSpPr>
          <p:spPr>
            <a:xfrm>
              <a:off x="11652000" y="0"/>
              <a:ext cx="540000" cy="685800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hthoek 8">
              <a:extLst>
                <a:ext uri="{FF2B5EF4-FFF2-40B4-BE49-F238E27FC236}">
                  <a16:creationId xmlns:a16="http://schemas.microsoft.com/office/drawing/2014/main" id="{7343EF21-8840-4643-9720-A659171410EF}"/>
                </a:ext>
              </a:extLst>
            </p:cNvPr>
            <p:cNvSpPr/>
            <p:nvPr userDrawn="1"/>
          </p:nvSpPr>
          <p:spPr>
            <a:xfrm rot="5400000">
              <a:off x="5826000" y="-5826000"/>
              <a:ext cx="540000" cy="1219200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hthoek 9">
              <a:extLst>
                <a:ext uri="{FF2B5EF4-FFF2-40B4-BE49-F238E27FC236}">
                  <a16:creationId xmlns:a16="http://schemas.microsoft.com/office/drawing/2014/main" id="{00BD2B86-8176-431A-B5BD-109C9E4976B7}"/>
                </a:ext>
              </a:extLst>
            </p:cNvPr>
            <p:cNvSpPr/>
            <p:nvPr userDrawn="1"/>
          </p:nvSpPr>
          <p:spPr>
            <a:xfrm rot="5400000">
              <a:off x="5961000" y="626999"/>
              <a:ext cx="270000" cy="1219200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hthoek 19">
              <a:extLst>
                <a:ext uri="{FF2B5EF4-FFF2-40B4-BE49-F238E27FC236}">
                  <a16:creationId xmlns:a16="http://schemas.microsoft.com/office/drawing/2014/main" id="{3EF62ECE-3E46-4194-B437-E4C45F753670}"/>
                </a:ext>
              </a:extLst>
            </p:cNvPr>
            <p:cNvSpPr/>
            <p:nvPr userDrawn="1"/>
          </p:nvSpPr>
          <p:spPr>
            <a:xfrm rot="5400000">
              <a:off x="5826000" y="-4898900"/>
              <a:ext cx="540000" cy="1219200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hthoek 26">
              <a:extLst>
                <a:ext uri="{FF2B5EF4-FFF2-40B4-BE49-F238E27FC236}">
                  <a16:creationId xmlns:a16="http://schemas.microsoft.com/office/drawing/2014/main" id="{32B6273A-E5BD-4CAD-A21A-5006F68EF578}"/>
                </a:ext>
              </a:extLst>
            </p:cNvPr>
            <p:cNvSpPr/>
            <p:nvPr userDrawn="1"/>
          </p:nvSpPr>
          <p:spPr>
            <a:xfrm rot="5400000">
              <a:off x="5961000" y="106299"/>
              <a:ext cx="270000" cy="1219200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kstvak 10">
            <a:extLst>
              <a:ext uri="{FF2B5EF4-FFF2-40B4-BE49-F238E27FC236}">
                <a16:creationId xmlns:a16="http://schemas.microsoft.com/office/drawing/2014/main" id="{BD28238A-BC85-45E6-B60B-0D5729A3D2AA}"/>
              </a:ext>
            </a:extLst>
          </p:cNvPr>
          <p:cNvSpPr txBox="1"/>
          <p:nvPr userDrawn="1"/>
        </p:nvSpPr>
        <p:spPr>
          <a:xfrm>
            <a:off x="8658225" y="-499657"/>
            <a:ext cx="3533775" cy="169277"/>
          </a:xfrm>
          <a:prstGeom prst="rect">
            <a:avLst/>
          </a:prstGeom>
          <a:noFill/>
        </p:spPr>
        <p:txBody>
          <a:bodyPr wrap="square" lIns="0" tIns="0" rIns="0" bIns="0" rtlCol="0">
            <a:spAutoFit/>
          </a:bodyPr>
          <a:lstStyle/>
          <a:p>
            <a:pPr algn="r"/>
            <a:r>
              <a:rPr lang="en-GB" sz="1100">
                <a:solidFill>
                  <a:schemeClr val="accent1"/>
                </a:solidFill>
                <a:latin typeface="Fedra Sans Std Book" panose="020B0403040000020004" pitchFamily="34" charset="0"/>
                <a:ea typeface="Fedra Sans Std Book" panose="020B0403040000020004" pitchFamily="34" charset="0"/>
              </a:rPr>
              <a:t>AKD template-set</a:t>
            </a:r>
          </a:p>
        </p:txBody>
      </p:sp>
      <p:grpSp>
        <p:nvGrpSpPr>
          <p:cNvPr id="35" name="Groep 34">
            <a:extLst>
              <a:ext uri="{FF2B5EF4-FFF2-40B4-BE49-F238E27FC236}">
                <a16:creationId xmlns:a16="http://schemas.microsoft.com/office/drawing/2014/main" id="{12FD85D9-B170-4240-B3BE-E9B7D8BA606F}"/>
              </a:ext>
            </a:extLst>
          </p:cNvPr>
          <p:cNvGrpSpPr/>
          <p:nvPr userDrawn="1"/>
        </p:nvGrpSpPr>
        <p:grpSpPr>
          <a:xfrm rot="16200000">
            <a:off x="11839021" y="503694"/>
            <a:ext cx="1266459" cy="270001"/>
            <a:chOff x="12429641" y="6555641"/>
            <a:chExt cx="1418236" cy="302359"/>
          </a:xfrm>
        </p:grpSpPr>
        <p:sp>
          <p:nvSpPr>
            <p:cNvPr id="36" name="Rechthoek 35">
              <a:extLst>
                <a:ext uri="{FF2B5EF4-FFF2-40B4-BE49-F238E27FC236}">
                  <a16:creationId xmlns:a16="http://schemas.microsoft.com/office/drawing/2014/main" id="{A80E5549-DB05-4CF8-96B1-62B85BE9216E}"/>
                </a:ext>
              </a:extLst>
            </p:cNvPr>
            <p:cNvSpPr/>
            <p:nvPr userDrawn="1"/>
          </p:nvSpPr>
          <p:spPr>
            <a:xfrm>
              <a:off x="12429641" y="6555641"/>
              <a:ext cx="302359" cy="30235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hthoek 36">
              <a:extLst>
                <a:ext uri="{FF2B5EF4-FFF2-40B4-BE49-F238E27FC236}">
                  <a16:creationId xmlns:a16="http://schemas.microsoft.com/office/drawing/2014/main" id="{E97BA9B7-8948-4E45-A8CE-33F62054EE2A}"/>
                </a:ext>
              </a:extLst>
            </p:cNvPr>
            <p:cNvSpPr/>
            <p:nvPr userDrawn="1"/>
          </p:nvSpPr>
          <p:spPr>
            <a:xfrm>
              <a:off x="12801600" y="6555641"/>
              <a:ext cx="302359" cy="302359"/>
            </a:xfrm>
            <a:prstGeom prst="rect">
              <a:avLst/>
            </a:prstGeom>
            <a:solidFill>
              <a:srgbClr val="FFF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hthoek 37">
              <a:extLst>
                <a:ext uri="{FF2B5EF4-FFF2-40B4-BE49-F238E27FC236}">
                  <a16:creationId xmlns:a16="http://schemas.microsoft.com/office/drawing/2014/main" id="{3800869A-2C8A-46BA-8202-BBE063492657}"/>
                </a:ext>
              </a:extLst>
            </p:cNvPr>
            <p:cNvSpPr/>
            <p:nvPr userDrawn="1"/>
          </p:nvSpPr>
          <p:spPr>
            <a:xfrm>
              <a:off x="13173559" y="6555641"/>
              <a:ext cx="302359" cy="3023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hthoek 38">
              <a:extLst>
                <a:ext uri="{FF2B5EF4-FFF2-40B4-BE49-F238E27FC236}">
                  <a16:creationId xmlns:a16="http://schemas.microsoft.com/office/drawing/2014/main" id="{9BB3C322-8397-43A8-B539-133AF2A6B2CB}"/>
                </a:ext>
              </a:extLst>
            </p:cNvPr>
            <p:cNvSpPr/>
            <p:nvPr userDrawn="1"/>
          </p:nvSpPr>
          <p:spPr>
            <a:xfrm>
              <a:off x="13545518" y="6555641"/>
              <a:ext cx="302359" cy="30235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0" name="Groep 39">
            <a:extLst>
              <a:ext uri="{FF2B5EF4-FFF2-40B4-BE49-F238E27FC236}">
                <a16:creationId xmlns:a16="http://schemas.microsoft.com/office/drawing/2014/main" id="{D1A56FB0-783C-4694-9D0D-2E5701266BF6}"/>
              </a:ext>
            </a:extLst>
          </p:cNvPr>
          <p:cNvGrpSpPr/>
          <p:nvPr userDrawn="1"/>
        </p:nvGrpSpPr>
        <p:grpSpPr>
          <a:xfrm rot="16200000">
            <a:off x="12005098" y="1840958"/>
            <a:ext cx="934306" cy="270001"/>
            <a:chOff x="12801600" y="6555641"/>
            <a:chExt cx="1046277" cy="302359"/>
          </a:xfrm>
        </p:grpSpPr>
        <p:sp>
          <p:nvSpPr>
            <p:cNvPr id="42" name="Rechthoek 41">
              <a:extLst>
                <a:ext uri="{FF2B5EF4-FFF2-40B4-BE49-F238E27FC236}">
                  <a16:creationId xmlns:a16="http://schemas.microsoft.com/office/drawing/2014/main" id="{AC31DF0A-20A3-43F3-AF68-597F3AE515F2}"/>
                </a:ext>
              </a:extLst>
            </p:cNvPr>
            <p:cNvSpPr/>
            <p:nvPr userDrawn="1"/>
          </p:nvSpPr>
          <p:spPr>
            <a:xfrm>
              <a:off x="12801600" y="6555641"/>
              <a:ext cx="302359" cy="302359"/>
            </a:xfrm>
            <a:prstGeom prst="rect">
              <a:avLst/>
            </a:prstGeom>
            <a:solidFill>
              <a:srgbClr val="F9F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hthoek 42">
              <a:extLst>
                <a:ext uri="{FF2B5EF4-FFF2-40B4-BE49-F238E27FC236}">
                  <a16:creationId xmlns:a16="http://schemas.microsoft.com/office/drawing/2014/main" id="{2E0497B5-74E5-4B82-A038-CCB5D2DC6645}"/>
                </a:ext>
              </a:extLst>
            </p:cNvPr>
            <p:cNvSpPr/>
            <p:nvPr userDrawn="1"/>
          </p:nvSpPr>
          <p:spPr>
            <a:xfrm>
              <a:off x="13173559" y="6555641"/>
              <a:ext cx="302359" cy="302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hthoek 43">
              <a:extLst>
                <a:ext uri="{FF2B5EF4-FFF2-40B4-BE49-F238E27FC236}">
                  <a16:creationId xmlns:a16="http://schemas.microsoft.com/office/drawing/2014/main" id="{B583E7CA-0D73-4224-8E77-56EDE9A572CE}"/>
                </a:ext>
              </a:extLst>
            </p:cNvPr>
            <p:cNvSpPr/>
            <p:nvPr userDrawn="1"/>
          </p:nvSpPr>
          <p:spPr>
            <a:xfrm>
              <a:off x="13545518" y="6555641"/>
              <a:ext cx="302359" cy="302359"/>
            </a:xfrm>
            <a:prstGeom prst="rect">
              <a:avLst/>
            </a:prstGeom>
            <a:solidFill>
              <a:srgbClr val="0D1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5" name="Groep 44">
            <a:extLst>
              <a:ext uri="{FF2B5EF4-FFF2-40B4-BE49-F238E27FC236}">
                <a16:creationId xmlns:a16="http://schemas.microsoft.com/office/drawing/2014/main" id="{16B0D5DA-E62F-4622-9FDF-3EB261D3C045}"/>
              </a:ext>
            </a:extLst>
          </p:cNvPr>
          <p:cNvGrpSpPr/>
          <p:nvPr userDrawn="1"/>
        </p:nvGrpSpPr>
        <p:grpSpPr>
          <a:xfrm rot="16200000">
            <a:off x="12171174" y="2846063"/>
            <a:ext cx="602154" cy="270001"/>
            <a:chOff x="13173559" y="6555641"/>
            <a:chExt cx="674318" cy="302359"/>
          </a:xfrm>
        </p:grpSpPr>
        <p:sp>
          <p:nvSpPr>
            <p:cNvPr id="48" name="Rechthoek 47">
              <a:extLst>
                <a:ext uri="{FF2B5EF4-FFF2-40B4-BE49-F238E27FC236}">
                  <a16:creationId xmlns:a16="http://schemas.microsoft.com/office/drawing/2014/main" id="{22C17A26-64F5-45F0-AF87-06D8127845BA}"/>
                </a:ext>
              </a:extLst>
            </p:cNvPr>
            <p:cNvSpPr/>
            <p:nvPr userDrawn="1"/>
          </p:nvSpPr>
          <p:spPr>
            <a:xfrm>
              <a:off x="13173559" y="6555641"/>
              <a:ext cx="302359" cy="3023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hthoek 48">
              <a:extLst>
                <a:ext uri="{FF2B5EF4-FFF2-40B4-BE49-F238E27FC236}">
                  <a16:creationId xmlns:a16="http://schemas.microsoft.com/office/drawing/2014/main" id="{6C8FFE3C-572B-4B1C-A6F6-68FC0CB37964}"/>
                </a:ext>
              </a:extLst>
            </p:cNvPr>
            <p:cNvSpPr/>
            <p:nvPr userDrawn="1"/>
          </p:nvSpPr>
          <p:spPr>
            <a:xfrm>
              <a:off x="13545518" y="6555641"/>
              <a:ext cx="302359" cy="3023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Vrije vorm: vorm 13">
            <a:extLst>
              <a:ext uri="{FF2B5EF4-FFF2-40B4-BE49-F238E27FC236}">
                <a16:creationId xmlns:a16="http://schemas.microsoft.com/office/drawing/2014/main" id="{B3CC948D-3044-4913-8F37-6CB1B59BE8C1}"/>
              </a:ext>
            </a:extLst>
          </p:cNvPr>
          <p:cNvSpPr/>
          <p:nvPr/>
        </p:nvSpPr>
        <p:spPr>
          <a:xfrm>
            <a:off x="10802381" y="538604"/>
            <a:ext cx="851513" cy="395671"/>
          </a:xfrm>
          <a:custGeom>
            <a:avLst/>
            <a:gdLst>
              <a:gd name="connsiteX0" fmla="*/ 2088456 w 2267526"/>
              <a:gd name="connsiteY0" fmla="*/ 0 h 1053649"/>
              <a:gd name="connsiteX1" fmla="*/ 2088456 w 2267526"/>
              <a:gd name="connsiteY1" fmla="*/ 274434 h 1053649"/>
              <a:gd name="connsiteX2" fmla="*/ 1968192 w 2267526"/>
              <a:gd name="connsiteY2" fmla="*/ 260660 h 1053649"/>
              <a:gd name="connsiteX3" fmla="*/ 1584620 w 2267526"/>
              <a:gd name="connsiteY3" fmla="*/ 649530 h 1053649"/>
              <a:gd name="connsiteX4" fmla="*/ 1601044 w 2267526"/>
              <a:gd name="connsiteY4" fmla="*/ 801051 h 1053649"/>
              <a:gd name="connsiteX5" fmla="*/ 1559190 w 2267526"/>
              <a:gd name="connsiteY5" fmla="*/ 840786 h 1053649"/>
              <a:gd name="connsiteX6" fmla="*/ 1411377 w 2267526"/>
              <a:gd name="connsiteY6" fmla="*/ 842375 h 1053649"/>
              <a:gd name="connsiteX7" fmla="*/ 1347801 w 2267526"/>
              <a:gd name="connsiteY7" fmla="*/ 771383 h 1053649"/>
              <a:gd name="connsiteX8" fmla="*/ 1347801 w 2267526"/>
              <a:gd name="connsiteY8" fmla="*/ 771383 h 1053649"/>
              <a:gd name="connsiteX9" fmla="*/ 1227008 w 2267526"/>
              <a:gd name="connsiteY9" fmla="*/ 628868 h 1053649"/>
              <a:gd name="connsiteX10" fmla="*/ 1517866 w 2267526"/>
              <a:gd name="connsiteY10" fmla="*/ 283441 h 1053649"/>
              <a:gd name="connsiteX11" fmla="*/ 1319722 w 2267526"/>
              <a:gd name="connsiteY11" fmla="*/ 283441 h 1053649"/>
              <a:gd name="connsiteX12" fmla="*/ 1059062 w 2267526"/>
              <a:gd name="connsiteY12" fmla="*/ 605557 h 1053649"/>
              <a:gd name="connsiteX13" fmla="*/ 1059062 w 2267526"/>
              <a:gd name="connsiteY13" fmla="*/ 0 h 1053649"/>
              <a:gd name="connsiteX14" fmla="*/ 878932 w 2267526"/>
              <a:gd name="connsiteY14" fmla="*/ 0 h 1053649"/>
              <a:gd name="connsiteX15" fmla="*/ 878932 w 2267526"/>
              <a:gd name="connsiteY15" fmla="*/ 898534 h 1053649"/>
              <a:gd name="connsiteX16" fmla="*/ 697741 w 2267526"/>
              <a:gd name="connsiteY16" fmla="*/ 898534 h 1053649"/>
              <a:gd name="connsiteX17" fmla="*/ 629398 w 2267526"/>
              <a:gd name="connsiteY17" fmla="*/ 850852 h 1053649"/>
              <a:gd name="connsiteX18" fmla="*/ 629398 w 2267526"/>
              <a:gd name="connsiteY18" fmla="*/ 482114 h 1053649"/>
              <a:gd name="connsiteX19" fmla="*/ 329003 w 2267526"/>
              <a:gd name="connsiteY19" fmla="*/ 266487 h 1053649"/>
              <a:gd name="connsiteX20" fmla="*/ 54569 w 2267526"/>
              <a:gd name="connsiteY20" fmla="*/ 319467 h 1053649"/>
              <a:gd name="connsiteX21" fmla="*/ 90065 w 2267526"/>
              <a:gd name="connsiteY21" fmla="*/ 453505 h 1053649"/>
              <a:gd name="connsiteX22" fmla="*/ 297745 w 2267526"/>
              <a:gd name="connsiteY22" fmla="*/ 419598 h 1053649"/>
              <a:gd name="connsiteX23" fmla="*/ 454565 w 2267526"/>
              <a:gd name="connsiteY23" fmla="*/ 521849 h 1053649"/>
              <a:gd name="connsiteX24" fmla="*/ 454565 w 2267526"/>
              <a:gd name="connsiteY24" fmla="*/ 601318 h 1053649"/>
              <a:gd name="connsiteX25" fmla="*/ 305692 w 2267526"/>
              <a:gd name="connsiteY25" fmla="*/ 602378 h 1053649"/>
              <a:gd name="connsiteX26" fmla="*/ 0 w 2267526"/>
              <a:gd name="connsiteY26" fmla="*/ 823303 h 1053649"/>
              <a:gd name="connsiteX27" fmla="*/ 237349 w 2267526"/>
              <a:gd name="connsiteY27" fmla="*/ 1040519 h 1053649"/>
              <a:gd name="connsiteX28" fmla="*/ 467810 w 2267526"/>
              <a:gd name="connsiteY28" fmla="*/ 952043 h 1053649"/>
              <a:gd name="connsiteX29" fmla="*/ 682907 w 2267526"/>
              <a:gd name="connsiteY29" fmla="*/ 1036810 h 1053649"/>
              <a:gd name="connsiteX30" fmla="*/ 884759 w 2267526"/>
              <a:gd name="connsiteY30" fmla="*/ 1029923 h 1053649"/>
              <a:gd name="connsiteX31" fmla="*/ 1058532 w 2267526"/>
              <a:gd name="connsiteY31" fmla="*/ 1029923 h 1053649"/>
              <a:gd name="connsiteX32" fmla="*/ 1058532 w 2267526"/>
              <a:gd name="connsiteY32" fmla="*/ 674960 h 1053649"/>
              <a:gd name="connsiteX33" fmla="*/ 1232306 w 2267526"/>
              <a:gd name="connsiteY33" fmla="*/ 894825 h 1053649"/>
              <a:gd name="connsiteX34" fmla="*/ 1232306 w 2267526"/>
              <a:gd name="connsiteY34" fmla="*/ 894825 h 1053649"/>
              <a:gd name="connsiteX35" fmla="*/ 1278398 w 2267526"/>
              <a:gd name="connsiteY35" fmla="*/ 948864 h 1053649"/>
              <a:gd name="connsiteX36" fmla="*/ 1649785 w 2267526"/>
              <a:gd name="connsiteY36" fmla="*/ 943037 h 1053649"/>
              <a:gd name="connsiteX37" fmla="*/ 1661440 w 2267526"/>
              <a:gd name="connsiteY37" fmla="*/ 932441 h 1053649"/>
              <a:gd name="connsiteX38" fmla="*/ 1909915 w 2267526"/>
              <a:gd name="connsiteY38" fmla="*/ 1038930 h 1053649"/>
              <a:gd name="connsiteX39" fmla="*/ 2088986 w 2267526"/>
              <a:gd name="connsiteY39" fmla="*/ 970586 h 1053649"/>
              <a:gd name="connsiteX40" fmla="*/ 2088986 w 2267526"/>
              <a:gd name="connsiteY40" fmla="*/ 1029393 h 1053649"/>
              <a:gd name="connsiteX41" fmla="*/ 2267527 w 2267526"/>
              <a:gd name="connsiteY41" fmla="*/ 1029393 h 1053649"/>
              <a:gd name="connsiteX42" fmla="*/ 2267527 w 2267526"/>
              <a:gd name="connsiteY42" fmla="*/ 0 h 1053649"/>
              <a:gd name="connsiteX43" fmla="*/ 2088456 w 2267526"/>
              <a:gd name="connsiteY43" fmla="*/ 0 h 1053649"/>
              <a:gd name="connsiteX44" fmla="*/ 454565 w 2267526"/>
              <a:gd name="connsiteY44" fmla="*/ 845024 h 1053649"/>
              <a:gd name="connsiteX45" fmla="*/ 264898 w 2267526"/>
              <a:gd name="connsiteY45" fmla="*/ 898004 h 1053649"/>
              <a:gd name="connsiteX46" fmla="*/ 174833 w 2267526"/>
              <a:gd name="connsiteY46" fmla="*/ 812177 h 1053649"/>
              <a:gd name="connsiteX47" fmla="*/ 316818 w 2267526"/>
              <a:gd name="connsiteY47" fmla="*/ 719463 h 1053649"/>
              <a:gd name="connsiteX48" fmla="*/ 454565 w 2267526"/>
              <a:gd name="connsiteY48" fmla="*/ 712575 h 1053649"/>
              <a:gd name="connsiteX49" fmla="*/ 454565 w 2267526"/>
              <a:gd name="connsiteY49" fmla="*/ 845024 h 1053649"/>
              <a:gd name="connsiteX50" fmla="*/ 2088456 w 2267526"/>
              <a:gd name="connsiteY50" fmla="*/ 842375 h 1053649"/>
              <a:gd name="connsiteX51" fmla="*/ 1939583 w 2267526"/>
              <a:gd name="connsiteY51" fmla="*/ 890057 h 1053649"/>
              <a:gd name="connsiteX52" fmla="*/ 1762102 w 2267526"/>
              <a:gd name="connsiteY52" fmla="*/ 653768 h 1053649"/>
              <a:gd name="connsiteX53" fmla="*/ 1969782 w 2267526"/>
              <a:gd name="connsiteY53" fmla="*/ 406883 h 1053649"/>
              <a:gd name="connsiteX54" fmla="*/ 2088456 w 2267526"/>
              <a:gd name="connsiteY54" fmla="*/ 419068 h 1053649"/>
              <a:gd name="connsiteX55" fmla="*/ 2088456 w 2267526"/>
              <a:gd name="connsiteY55" fmla="*/ 842375 h 105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267526" h="1053649">
                <a:moveTo>
                  <a:pt x="2088456" y="0"/>
                </a:moveTo>
                <a:lnTo>
                  <a:pt x="2088456" y="274434"/>
                </a:lnTo>
                <a:cubicBezTo>
                  <a:pt x="2052960" y="266487"/>
                  <a:pt x="2025410" y="260660"/>
                  <a:pt x="1968192" y="260660"/>
                </a:cubicBezTo>
                <a:cubicBezTo>
                  <a:pt x="1755214" y="260660"/>
                  <a:pt x="1584620" y="395757"/>
                  <a:pt x="1584620" y="649530"/>
                </a:cubicBezTo>
                <a:cubicBezTo>
                  <a:pt x="1584620" y="708337"/>
                  <a:pt x="1590448" y="758138"/>
                  <a:pt x="1601044" y="801051"/>
                </a:cubicBezTo>
                <a:cubicBezTo>
                  <a:pt x="1586739" y="815356"/>
                  <a:pt x="1571905" y="829660"/>
                  <a:pt x="1559190" y="840786"/>
                </a:cubicBezTo>
                <a:cubicBezTo>
                  <a:pt x="1496674" y="894295"/>
                  <a:pt x="1462237" y="902242"/>
                  <a:pt x="1411377" y="842375"/>
                </a:cubicBezTo>
                <a:lnTo>
                  <a:pt x="1347801" y="771383"/>
                </a:lnTo>
                <a:lnTo>
                  <a:pt x="1347801" y="771383"/>
                </a:lnTo>
                <a:lnTo>
                  <a:pt x="1227008" y="628868"/>
                </a:lnTo>
                <a:lnTo>
                  <a:pt x="1517866" y="283441"/>
                </a:lnTo>
                <a:lnTo>
                  <a:pt x="1319722" y="283441"/>
                </a:lnTo>
                <a:lnTo>
                  <a:pt x="1059062" y="605557"/>
                </a:lnTo>
                <a:lnTo>
                  <a:pt x="1059062" y="0"/>
                </a:lnTo>
                <a:lnTo>
                  <a:pt x="878932" y="0"/>
                </a:lnTo>
                <a:lnTo>
                  <a:pt x="878932" y="898534"/>
                </a:lnTo>
                <a:lnTo>
                  <a:pt x="697741" y="898534"/>
                </a:lnTo>
                <a:cubicBezTo>
                  <a:pt x="658007" y="897474"/>
                  <a:pt x="629398" y="890587"/>
                  <a:pt x="629398" y="850852"/>
                </a:cubicBezTo>
                <a:lnTo>
                  <a:pt x="629398" y="482114"/>
                </a:lnTo>
                <a:cubicBezTo>
                  <a:pt x="629398" y="289798"/>
                  <a:pt x="484763" y="266487"/>
                  <a:pt x="329003" y="266487"/>
                </a:cubicBezTo>
                <a:cubicBezTo>
                  <a:pt x="214567" y="266487"/>
                  <a:pt x="120264" y="295096"/>
                  <a:pt x="54569" y="319467"/>
                </a:cubicBezTo>
                <a:lnTo>
                  <a:pt x="90065" y="453505"/>
                </a:lnTo>
                <a:cubicBezTo>
                  <a:pt x="144634" y="439731"/>
                  <a:pt x="225163" y="419598"/>
                  <a:pt x="297745" y="419598"/>
                </a:cubicBezTo>
                <a:cubicBezTo>
                  <a:pt x="405294" y="419598"/>
                  <a:pt x="454565" y="433373"/>
                  <a:pt x="454565" y="521849"/>
                </a:cubicBezTo>
                <a:lnTo>
                  <a:pt x="454565" y="601318"/>
                </a:lnTo>
                <a:cubicBezTo>
                  <a:pt x="430194" y="601318"/>
                  <a:pt x="305692" y="602378"/>
                  <a:pt x="305692" y="602378"/>
                </a:cubicBezTo>
                <a:cubicBezTo>
                  <a:pt x="169535" y="603437"/>
                  <a:pt x="0" y="637344"/>
                  <a:pt x="0" y="823303"/>
                </a:cubicBezTo>
                <a:cubicBezTo>
                  <a:pt x="0" y="967937"/>
                  <a:pt x="87416" y="1040519"/>
                  <a:pt x="237349" y="1040519"/>
                </a:cubicBezTo>
                <a:cubicBezTo>
                  <a:pt x="346487" y="1040519"/>
                  <a:pt x="421718" y="985950"/>
                  <a:pt x="467810" y="952043"/>
                </a:cubicBezTo>
                <a:cubicBezTo>
                  <a:pt x="484234" y="1032572"/>
                  <a:pt x="602908" y="1040519"/>
                  <a:pt x="682907" y="1036810"/>
                </a:cubicBezTo>
                <a:lnTo>
                  <a:pt x="884759" y="1029923"/>
                </a:lnTo>
                <a:lnTo>
                  <a:pt x="1058532" y="1029923"/>
                </a:lnTo>
                <a:lnTo>
                  <a:pt x="1058532" y="674960"/>
                </a:lnTo>
                <a:lnTo>
                  <a:pt x="1232306" y="894825"/>
                </a:lnTo>
                <a:lnTo>
                  <a:pt x="1232306" y="894825"/>
                </a:lnTo>
                <a:lnTo>
                  <a:pt x="1278398" y="948864"/>
                </a:lnTo>
                <a:cubicBezTo>
                  <a:pt x="1434688" y="1133763"/>
                  <a:pt x="1541177" y="1036281"/>
                  <a:pt x="1649785" y="943037"/>
                </a:cubicBezTo>
                <a:cubicBezTo>
                  <a:pt x="1653493" y="939858"/>
                  <a:pt x="1657202" y="936149"/>
                  <a:pt x="1661440" y="932441"/>
                </a:cubicBezTo>
                <a:cubicBezTo>
                  <a:pt x="1727135" y="1017208"/>
                  <a:pt x="1825147" y="1038930"/>
                  <a:pt x="1909915" y="1038930"/>
                </a:cubicBezTo>
                <a:cubicBezTo>
                  <a:pt x="1997331" y="1038930"/>
                  <a:pt x="2049251" y="1001844"/>
                  <a:pt x="2088986" y="970586"/>
                </a:cubicBezTo>
                <a:lnTo>
                  <a:pt x="2088986" y="1029393"/>
                </a:lnTo>
                <a:lnTo>
                  <a:pt x="2267527" y="1029393"/>
                </a:lnTo>
                <a:lnTo>
                  <a:pt x="2267527" y="0"/>
                </a:lnTo>
                <a:lnTo>
                  <a:pt x="2088456" y="0"/>
                </a:lnTo>
                <a:close/>
                <a:moveTo>
                  <a:pt x="454565" y="845024"/>
                </a:moveTo>
                <a:cubicBezTo>
                  <a:pt x="424367" y="853501"/>
                  <a:pt x="323705" y="898004"/>
                  <a:pt x="264898" y="898004"/>
                </a:cubicBezTo>
                <a:cubicBezTo>
                  <a:pt x="208740" y="898004"/>
                  <a:pt x="174833" y="873633"/>
                  <a:pt x="174833" y="812177"/>
                </a:cubicBezTo>
                <a:cubicBezTo>
                  <a:pt x="174833" y="764495"/>
                  <a:pt x="193905" y="724761"/>
                  <a:pt x="316818" y="719463"/>
                </a:cubicBezTo>
                <a:lnTo>
                  <a:pt x="454565" y="712575"/>
                </a:lnTo>
                <a:lnTo>
                  <a:pt x="454565" y="845024"/>
                </a:lnTo>
                <a:close/>
                <a:moveTo>
                  <a:pt x="2088456" y="842375"/>
                </a:moveTo>
                <a:cubicBezTo>
                  <a:pt x="2054549" y="858799"/>
                  <a:pt x="1995742" y="890057"/>
                  <a:pt x="1939583" y="890057"/>
                </a:cubicBezTo>
                <a:cubicBezTo>
                  <a:pt x="1841571" y="890057"/>
                  <a:pt x="1762102" y="832839"/>
                  <a:pt x="1762102" y="653768"/>
                </a:cubicBezTo>
                <a:cubicBezTo>
                  <a:pt x="1762102" y="513372"/>
                  <a:pt x="1820909" y="406883"/>
                  <a:pt x="1969782" y="406883"/>
                </a:cubicBezTo>
                <a:cubicBezTo>
                  <a:pt x="2022761" y="406883"/>
                  <a:pt x="2059847" y="412181"/>
                  <a:pt x="2088456" y="419068"/>
                </a:cubicBezTo>
                <a:lnTo>
                  <a:pt x="2088456" y="842375"/>
                </a:lnTo>
                <a:close/>
              </a:path>
            </a:pathLst>
          </a:custGeom>
          <a:solidFill>
            <a:srgbClr val="0D1533"/>
          </a:solidFill>
          <a:ln w="5286" cap="flat">
            <a:noFill/>
            <a:prstDash val="solid"/>
            <a:miter/>
          </a:ln>
        </p:spPr>
        <p:txBody>
          <a:bodyPr rtlCol="0" anchor="ctr"/>
          <a:lstStyle/>
          <a:p>
            <a:endParaRPr lang="en-GB"/>
          </a:p>
        </p:txBody>
      </p:sp>
      <p:grpSp>
        <p:nvGrpSpPr>
          <p:cNvPr id="62" name="INSTRUCTION">
            <a:extLst>
              <a:ext uri="{FF2B5EF4-FFF2-40B4-BE49-F238E27FC236}">
                <a16:creationId xmlns:a16="http://schemas.microsoft.com/office/drawing/2014/main" id="{F06508BA-C02B-1A2F-974B-A5C14EB2C987}"/>
              </a:ext>
            </a:extLst>
          </p:cNvPr>
          <p:cNvGrpSpPr/>
          <p:nvPr/>
        </p:nvGrpSpPr>
        <p:grpSpPr>
          <a:xfrm>
            <a:off x="0" y="7033211"/>
            <a:ext cx="3727954" cy="1577390"/>
            <a:chOff x="5846" y="7033211"/>
            <a:chExt cx="3727954" cy="1577390"/>
          </a:xfrm>
        </p:grpSpPr>
        <p:sp>
          <p:nvSpPr>
            <p:cNvPr id="63" name="Rechthoek 62">
              <a:extLst>
                <a:ext uri="{FF2B5EF4-FFF2-40B4-BE49-F238E27FC236}">
                  <a16:creationId xmlns:a16="http://schemas.microsoft.com/office/drawing/2014/main" id="{C735F8FA-E755-E99A-AAFC-C3B1E9344B49}"/>
                </a:ext>
              </a:extLst>
            </p:cNvPr>
            <p:cNvSpPr/>
            <p:nvPr userDrawn="1"/>
          </p:nvSpPr>
          <p:spPr>
            <a:xfrm>
              <a:off x="5846" y="7033211"/>
              <a:ext cx="3727954" cy="1577390"/>
            </a:xfrm>
            <a:prstGeom prst="rect">
              <a:avLst/>
            </a:prstGeom>
            <a:solidFill>
              <a:srgbClr val="FFFFFF"/>
            </a:solidFill>
            <a:ln w="6350">
              <a:solidFill>
                <a:srgbClr val="ECECEC"/>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44000" rIns="180000" bIns="144000" numCol="1" spcCol="0" rtlCol="0" fromWordArt="0" anchor="t" anchorCtr="0" forceAA="0" compatLnSpc="1">
              <a:prstTxWarp prst="textNoShape">
                <a:avLst/>
              </a:prstTxWarp>
              <a:noAutofit/>
            </a:bodyPr>
            <a:lstStyle/>
            <a:p>
              <a:pPr algn="l">
                <a:lnSpc>
                  <a:spcPct val="90000"/>
                </a:lnSpc>
                <a:spcBef>
                  <a:spcPts val="600"/>
                </a:spcBef>
                <a:spcAft>
                  <a:spcPts val="600"/>
                </a:spcAft>
              </a:pPr>
              <a:r>
                <a:rPr lang="en-GB" sz="1400" b="1" cap="all" baseline="0" noProof="0">
                  <a:solidFill>
                    <a:schemeClr val="accent1"/>
                  </a:solidFill>
                  <a:latin typeface="Calibri" panose="020F0502020204030204" pitchFamily="34" charset="0"/>
                  <a:cs typeface="Calibri" panose="020F0502020204030204" pitchFamily="34" charset="0"/>
                </a:rPr>
                <a:t>EDIT Footer, slide number</a:t>
              </a:r>
              <a:br>
                <a:rPr lang="en-GB" sz="1400" b="1" cap="all" baseline="0" noProof="0">
                  <a:solidFill>
                    <a:schemeClr val="accent1"/>
                  </a:solidFill>
                  <a:latin typeface="Calibri" panose="020F0502020204030204" pitchFamily="34" charset="0"/>
                  <a:cs typeface="Calibri" panose="020F0502020204030204" pitchFamily="34" charset="0"/>
                </a:rPr>
              </a:br>
              <a:r>
                <a:rPr lang="en-GB" sz="1400" b="1" cap="all" baseline="0" noProof="0">
                  <a:solidFill>
                    <a:schemeClr val="accent1"/>
                  </a:solidFill>
                  <a:latin typeface="Calibri" panose="020F0502020204030204" pitchFamily="34" charset="0"/>
                  <a:cs typeface="Calibri" panose="020F0502020204030204" pitchFamily="34" charset="0"/>
                </a:rPr>
                <a:t>and date</a:t>
              </a:r>
            </a:p>
          </p:txBody>
        </p:sp>
        <p:sp>
          <p:nvSpPr>
            <p:cNvPr id="64" name="Ovaal 63">
              <a:extLst>
                <a:ext uri="{FF2B5EF4-FFF2-40B4-BE49-F238E27FC236}">
                  <a16:creationId xmlns:a16="http://schemas.microsoft.com/office/drawing/2014/main" id="{DCACE80D-9D5D-FF76-6714-407E6A90649E}"/>
                </a:ext>
              </a:extLst>
            </p:cNvPr>
            <p:cNvSpPr/>
            <p:nvPr userDrawn="1"/>
          </p:nvSpPr>
          <p:spPr>
            <a:xfrm>
              <a:off x="188424" y="7678534"/>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1</a:t>
              </a:r>
            </a:p>
          </p:txBody>
        </p:sp>
        <p:sp>
          <p:nvSpPr>
            <p:cNvPr id="65" name="Rechthoek 64">
              <a:extLst>
                <a:ext uri="{FF2B5EF4-FFF2-40B4-BE49-F238E27FC236}">
                  <a16:creationId xmlns:a16="http://schemas.microsoft.com/office/drawing/2014/main" id="{8ABC7775-8908-CA40-28CA-591C936B283A}"/>
                </a:ext>
              </a:extLst>
            </p:cNvPr>
            <p:cNvSpPr/>
            <p:nvPr userDrawn="1"/>
          </p:nvSpPr>
          <p:spPr>
            <a:xfrm>
              <a:off x="472596" y="7678534"/>
              <a:ext cx="2322719" cy="316729"/>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Go to the tab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‘Insert’</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and click on</a:t>
              </a:r>
              <a:b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b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‘Header &amp; Footer’</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t>
              </a:r>
            </a:p>
          </p:txBody>
        </p:sp>
        <p:sp>
          <p:nvSpPr>
            <p:cNvPr id="66" name="Ovaal 65">
              <a:extLst>
                <a:ext uri="{FF2B5EF4-FFF2-40B4-BE49-F238E27FC236}">
                  <a16:creationId xmlns:a16="http://schemas.microsoft.com/office/drawing/2014/main" id="{01E8E0F2-5170-CDAC-DFB7-E37CFAE0D957}"/>
                </a:ext>
              </a:extLst>
            </p:cNvPr>
            <p:cNvSpPr/>
            <p:nvPr userDrawn="1"/>
          </p:nvSpPr>
          <p:spPr>
            <a:xfrm>
              <a:off x="188424" y="8108869"/>
              <a:ext cx="180000" cy="180000"/>
            </a:xfrm>
            <a:prstGeom prst="ellipse">
              <a:avLst/>
            </a:prstGeom>
            <a:solidFill>
              <a:schemeClr val="accent1"/>
            </a:solidFill>
            <a:ln w="25400" cap="flat" cmpd="sng" algn="ctr">
              <a:noFill/>
              <a:prstDash val="solid"/>
            </a:ln>
            <a:effectLst/>
          </p:spPr>
          <p:txBody>
            <a:bodyPr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2</a:t>
              </a:r>
            </a:p>
          </p:txBody>
        </p:sp>
        <p:sp>
          <p:nvSpPr>
            <p:cNvPr id="67" name="Rechthoek 66">
              <a:extLst>
                <a:ext uri="{FF2B5EF4-FFF2-40B4-BE49-F238E27FC236}">
                  <a16:creationId xmlns:a16="http://schemas.microsoft.com/office/drawing/2014/main" id="{CF66AF94-1FB1-F45B-6D2C-DFF43535FCA9}"/>
                </a:ext>
              </a:extLst>
            </p:cNvPr>
            <p:cNvSpPr/>
            <p:nvPr userDrawn="1"/>
          </p:nvSpPr>
          <p:spPr>
            <a:xfrm>
              <a:off x="472596" y="8108870"/>
              <a:ext cx="2322719" cy="380988"/>
            </a:xfrm>
            <a:prstGeom prst="rect">
              <a:avLst/>
            </a:prstGeom>
            <a:noFill/>
            <a:ln w="25400" cap="flat" cmpd="sng" algn="ctr">
              <a:noFill/>
              <a:prstDash val="solid"/>
            </a:ln>
            <a:effectLst/>
          </p:spPr>
          <p:txBody>
            <a:bodyPr lIns="0" tIns="0" rIns="0" bIns="0" rtlCol="0" anchor="t">
              <a:noAutofit/>
            </a:bodyP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Click on </a:t>
              </a:r>
              <a:r>
                <a:rPr kumimoji="0" lang="en-GB" sz="1200" b="1"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‘Apply to All’</a:t>
              </a:r>
              <a:r>
                <a:rPr kumimoji="0" lang="en-GB" sz="1200" b="0" i="0" u="none" strike="noStrike" kern="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 to apply the changes to every slide.</a:t>
              </a:r>
            </a:p>
          </p:txBody>
        </p:sp>
        <p:grpSp>
          <p:nvGrpSpPr>
            <p:cNvPr id="68" name="Groep 67">
              <a:extLst>
                <a:ext uri="{FF2B5EF4-FFF2-40B4-BE49-F238E27FC236}">
                  <a16:creationId xmlns:a16="http://schemas.microsoft.com/office/drawing/2014/main" id="{2C1BB457-F552-D257-3404-DD7D3E1D2D7E}"/>
                </a:ext>
              </a:extLst>
            </p:cNvPr>
            <p:cNvGrpSpPr/>
            <p:nvPr userDrawn="1"/>
          </p:nvGrpSpPr>
          <p:grpSpPr>
            <a:xfrm>
              <a:off x="2939884" y="7739834"/>
              <a:ext cx="681133" cy="750023"/>
              <a:chOff x="-910573" y="4987990"/>
              <a:chExt cx="681133" cy="750023"/>
            </a:xfrm>
          </p:grpSpPr>
          <p:grpSp>
            <p:nvGrpSpPr>
              <p:cNvPr id="69" name="Groep 68">
                <a:extLst>
                  <a:ext uri="{FF2B5EF4-FFF2-40B4-BE49-F238E27FC236}">
                    <a16:creationId xmlns:a16="http://schemas.microsoft.com/office/drawing/2014/main" id="{78F4E5A6-78C5-2749-7D89-C3FA6F93764E}"/>
                  </a:ext>
                </a:extLst>
              </p:cNvPr>
              <p:cNvGrpSpPr/>
              <p:nvPr userDrawn="1"/>
            </p:nvGrpSpPr>
            <p:grpSpPr>
              <a:xfrm>
                <a:off x="-713542" y="4987990"/>
                <a:ext cx="287071" cy="379107"/>
                <a:chOff x="-4050578" y="288410"/>
                <a:chExt cx="322125" cy="379107"/>
              </a:xfrm>
            </p:grpSpPr>
            <p:sp>
              <p:nvSpPr>
                <p:cNvPr id="71" name="Rechthoek met één afgeknipte en afgeronde hoek 47">
                  <a:extLst>
                    <a:ext uri="{FF2B5EF4-FFF2-40B4-BE49-F238E27FC236}">
                      <a16:creationId xmlns:a16="http://schemas.microsoft.com/office/drawing/2014/main" id="{BA47C0FF-E0B7-563C-1CCA-1B71BB1CC0E5}"/>
                    </a:ext>
                  </a:extLst>
                </p:cNvPr>
                <p:cNvSpPr/>
                <p:nvPr userDrawn="1"/>
              </p:nvSpPr>
              <p:spPr>
                <a:xfrm>
                  <a:off x="-4050578" y="288410"/>
                  <a:ext cx="322125" cy="379107"/>
                </a:xfrm>
                <a:prstGeom prst="snipRoundRect">
                  <a:avLst>
                    <a:gd name="adj1" fmla="val 0"/>
                    <a:gd name="adj2" fmla="val 33753"/>
                  </a:avLst>
                </a:prstGeom>
                <a:solidFill>
                  <a:sysClr val="window" lastClr="FFFFFF"/>
                </a:solidFill>
                <a:ln w="12700" cap="flat" cmpd="sng" algn="ctr">
                  <a:solidFill>
                    <a:srgbClr val="FFFFFF">
                      <a:lumMod val="6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endParaRPr>
                </a:p>
              </p:txBody>
            </p:sp>
            <p:sp>
              <p:nvSpPr>
                <p:cNvPr id="72" name="Rechthoekige driehoek 71">
                  <a:extLst>
                    <a:ext uri="{FF2B5EF4-FFF2-40B4-BE49-F238E27FC236}">
                      <a16:creationId xmlns:a16="http://schemas.microsoft.com/office/drawing/2014/main" id="{1E2999EC-8314-1252-501B-2A6006FEFA09}"/>
                    </a:ext>
                  </a:extLst>
                </p:cNvPr>
                <p:cNvSpPr/>
                <p:nvPr userDrawn="1"/>
              </p:nvSpPr>
              <p:spPr>
                <a:xfrm>
                  <a:off x="-3833537" y="291656"/>
                  <a:ext cx="103133" cy="93757"/>
                </a:xfrm>
                <a:prstGeom prst="rtTriangle">
                  <a:avLst/>
                </a:prstGeom>
                <a:solidFill>
                  <a:sysClr val="window" lastClr="FFFFFF"/>
                </a:solidFill>
                <a:ln w="12700" cap="flat" cmpd="sng" algn="ctr">
                  <a:solidFill>
                    <a:srgbClr val="FFFFFF">
                      <a:lumMod val="6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endParaRPr>
                </a:p>
              </p:txBody>
            </p:sp>
            <p:sp>
              <p:nvSpPr>
                <p:cNvPr id="73" name="Rechthoek 72">
                  <a:extLst>
                    <a:ext uri="{FF2B5EF4-FFF2-40B4-BE49-F238E27FC236}">
                      <a16:creationId xmlns:a16="http://schemas.microsoft.com/office/drawing/2014/main" id="{FDE71A1B-4EFC-4FC7-24F4-5D44D09B6390}"/>
                    </a:ext>
                  </a:extLst>
                </p:cNvPr>
                <p:cNvSpPr/>
                <p:nvPr userDrawn="1"/>
              </p:nvSpPr>
              <p:spPr>
                <a:xfrm>
                  <a:off x="-4013673" y="314848"/>
                  <a:ext cx="140930" cy="70565"/>
                </a:xfrm>
                <a:prstGeom prst="rect">
                  <a:avLst/>
                </a:prstGeom>
                <a:solidFill>
                  <a:srgbClr val="EDC87E"/>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endParaRPr>
                </a:p>
              </p:txBody>
            </p:sp>
            <p:sp>
              <p:nvSpPr>
                <p:cNvPr id="74" name="Rechthoek 73">
                  <a:extLst>
                    <a:ext uri="{FF2B5EF4-FFF2-40B4-BE49-F238E27FC236}">
                      <a16:creationId xmlns:a16="http://schemas.microsoft.com/office/drawing/2014/main" id="{0D38489B-AB10-371F-6F2E-95B9DB9EE9D5}"/>
                    </a:ext>
                  </a:extLst>
                </p:cNvPr>
                <p:cNvSpPr/>
                <p:nvPr userDrawn="1"/>
              </p:nvSpPr>
              <p:spPr>
                <a:xfrm>
                  <a:off x="-4020379" y="586428"/>
                  <a:ext cx="261727" cy="61406"/>
                </a:xfrm>
                <a:prstGeom prst="rect">
                  <a:avLst/>
                </a:prstGeom>
                <a:solidFill>
                  <a:srgbClr val="EDC87E"/>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defTabSz="914400" fontAlgn="auto">
                    <a:lnSpc>
                      <a:spcPct val="100000"/>
                    </a:lnSpc>
                    <a:spcBef>
                      <a:spcPts val="0"/>
                    </a:spcBef>
                    <a:spcAft>
                      <a:spcPts val="0"/>
                    </a:spcAft>
                    <a:buClrTx/>
                    <a:buSzTx/>
                    <a:buFontTx/>
                    <a:buNone/>
                    <a:tabLst/>
                  </a:pPr>
                  <a:endParaRPr kumimoji="0" lang="en-GB" sz="900" b="0" i="0" u="none" strike="noStrike" kern="0" cap="none" spc="0" normalizeH="0" baseline="0" noProof="0">
                    <a:ln>
                      <a:noFill/>
                    </a:ln>
                    <a:solidFill>
                      <a:srgbClr val="211F26"/>
                    </a:solidFill>
                    <a:effectLst/>
                    <a:uLnTx/>
                    <a:uFillTx/>
                    <a:latin typeface="Calibri" panose="020F0502020204030204" pitchFamily="34" charset="0"/>
                    <a:cs typeface="Calibri" panose="020F0502020204030204" pitchFamily="34" charset="0"/>
                  </a:endParaRPr>
                </a:p>
              </p:txBody>
            </p:sp>
          </p:grpSp>
          <p:sp>
            <p:nvSpPr>
              <p:cNvPr id="70" name="Rechthoek 69">
                <a:extLst>
                  <a:ext uri="{FF2B5EF4-FFF2-40B4-BE49-F238E27FC236}">
                    <a16:creationId xmlns:a16="http://schemas.microsoft.com/office/drawing/2014/main" id="{D1340697-1D3B-6781-606A-96B614506C2F}"/>
                  </a:ext>
                </a:extLst>
              </p:cNvPr>
              <p:cNvSpPr/>
              <p:nvPr userDrawn="1"/>
            </p:nvSpPr>
            <p:spPr>
              <a:xfrm>
                <a:off x="-910573" y="5352063"/>
                <a:ext cx="681133" cy="385950"/>
              </a:xfrm>
              <a:prstGeom prst="rect">
                <a:avLst/>
              </a:prstGeom>
              <a:noFill/>
              <a:ln w="25400" cap="flat" cmpd="sng" algn="ctr">
                <a:noFill/>
                <a:prstDash val="solid"/>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a:ln>
                      <a:noFill/>
                    </a:ln>
                    <a:solidFill>
                      <a:srgbClr val="211F26"/>
                    </a:solidFill>
                    <a:effectLst/>
                    <a:uLnTx/>
                    <a:uFillTx/>
                    <a:latin typeface="Calibri" panose="020F0502020204030204" pitchFamily="34" charset="0"/>
                    <a:ea typeface="+mn-ea"/>
                    <a:cs typeface="Calibri" panose="020F0502020204030204" pitchFamily="34" charset="0"/>
                  </a:rPr>
                  <a:t>Header &amp; Footer</a:t>
                </a:r>
              </a:p>
            </p:txBody>
          </p:sp>
        </p:grpSp>
      </p:grpSp>
    </p:spTree>
    <p:extLst>
      <p:ext uri="{BB962C8B-B14F-4D97-AF65-F5344CB8AC3E}">
        <p14:creationId xmlns:p14="http://schemas.microsoft.com/office/powerpoint/2010/main" val="3333659421"/>
      </p:ext>
    </p:extLst>
  </p:cSld>
  <p:clrMap bg1="lt1" tx1="dk1" bg2="lt2" tx2="dk2" accent1="accent1" accent2="accent2" accent3="accent3" accent4="accent4" accent5="accent5" accent6="accent6" hlink="hlink" folHlink="folHlink"/>
  <p:sldLayoutIdLst>
    <p:sldLayoutId id="2147483913" r:id="rId1"/>
    <p:sldLayoutId id="2147483940" r:id="rId2"/>
    <p:sldLayoutId id="2147483967" r:id="rId3"/>
    <p:sldLayoutId id="2147483917" r:id="rId4"/>
    <p:sldLayoutId id="2147483930" r:id="rId5"/>
    <p:sldLayoutId id="2147483931" r:id="rId6"/>
    <p:sldLayoutId id="2147483932" r:id="rId7"/>
    <p:sldLayoutId id="2147483933" r:id="rId8"/>
    <p:sldLayoutId id="2147483934" r:id="rId9"/>
    <p:sldLayoutId id="2147483935" r:id="rId10"/>
    <p:sldLayoutId id="2147483936" r:id="rId11"/>
    <p:sldLayoutId id="2147483938" r:id="rId12"/>
    <p:sldLayoutId id="2147483937" r:id="rId13"/>
    <p:sldLayoutId id="2147483939" r:id="rId14"/>
    <p:sldLayoutId id="2147483966" r:id="rId15"/>
    <p:sldLayoutId id="2147483954"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accent1"/>
          </a:solidFill>
          <a:latin typeface="+mj-lt"/>
          <a:ea typeface="+mj-ea"/>
          <a:cs typeface="+mj-cs"/>
        </a:defRPr>
      </a:lvl1pPr>
    </p:titleStyle>
    <p:bodyStyle>
      <a:lvl1pPr marL="266700" indent="-266700" algn="l" defTabSz="914400" rtl="0" eaLnBrk="1" latinLnBrk="0" hangingPunct="1">
        <a:lnSpc>
          <a:spcPct val="110000"/>
        </a:lnSpc>
        <a:spcBef>
          <a:spcPts val="1200"/>
        </a:spcBef>
        <a:buClr>
          <a:schemeClr val="accent5"/>
        </a:buClr>
        <a:buFont typeface="Arial" panose="020B0604020202020204" pitchFamily="34" charset="0"/>
        <a:buChar char="•"/>
        <a:defRPr sz="1600" kern="1200">
          <a:solidFill>
            <a:schemeClr val="accent3"/>
          </a:solidFill>
          <a:latin typeface="+mn-lt"/>
          <a:ea typeface="+mn-ea"/>
          <a:cs typeface="+mn-cs"/>
        </a:defRPr>
      </a:lvl1pPr>
      <a:lvl2pPr marL="533400" indent="-266700" algn="l" defTabSz="914400" rtl="0" eaLnBrk="1" latinLnBrk="0" hangingPunct="1">
        <a:lnSpc>
          <a:spcPct val="110000"/>
        </a:lnSpc>
        <a:spcBef>
          <a:spcPts val="500"/>
        </a:spcBef>
        <a:buClr>
          <a:schemeClr val="accent5"/>
        </a:buClr>
        <a:buFont typeface="Arial" panose="020B0604020202020204" pitchFamily="34" charset="0"/>
        <a:buChar char="•"/>
        <a:defRPr sz="1600" kern="1200">
          <a:solidFill>
            <a:schemeClr val="accent3"/>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600" kern="1200">
          <a:solidFill>
            <a:schemeClr val="accent3"/>
          </a:solidFill>
          <a:latin typeface="+mn-lt"/>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800" kern="1200">
          <a:solidFill>
            <a:schemeClr val="tx1"/>
          </a:solidFill>
          <a:latin typeface="+mj-lt"/>
          <a:ea typeface="+mn-ea"/>
          <a:cs typeface="+mn-cs"/>
        </a:defRPr>
      </a:lvl4pPr>
      <a:lvl5pPr marL="266700" indent="-266700" algn="l" defTabSz="914400" rtl="0" eaLnBrk="1" latinLnBrk="0" hangingPunct="1">
        <a:lnSpc>
          <a:spcPct val="110000"/>
        </a:lnSpc>
        <a:spcBef>
          <a:spcPts val="500"/>
        </a:spcBef>
        <a:buClr>
          <a:schemeClr val="accent5"/>
        </a:buClr>
        <a:buFont typeface="+mj-lt"/>
        <a:buAutoNum type="arabicPeriod"/>
        <a:defRPr sz="1600" kern="1200">
          <a:solidFill>
            <a:schemeClr val="accent3"/>
          </a:solidFill>
          <a:latin typeface="+mn-lt"/>
          <a:ea typeface="+mn-ea"/>
          <a:cs typeface="+mn-cs"/>
        </a:defRPr>
      </a:lvl5pPr>
      <a:lvl6pPr marL="266700" indent="-266700" algn="l" defTabSz="914400" rtl="0" eaLnBrk="1" latinLnBrk="0" hangingPunct="1">
        <a:lnSpc>
          <a:spcPct val="110000"/>
        </a:lnSpc>
        <a:spcBef>
          <a:spcPts val="1200"/>
        </a:spcBef>
        <a:buClr>
          <a:schemeClr val="accent5"/>
        </a:buClr>
        <a:buFont typeface="Arial" panose="020B0604020202020204" pitchFamily="34" charset="0"/>
        <a:buChar char="•"/>
        <a:defRPr sz="1600" kern="1200">
          <a:solidFill>
            <a:schemeClr val="accent3"/>
          </a:solidFill>
          <a:latin typeface="+mn-lt"/>
          <a:ea typeface="+mn-ea"/>
          <a:cs typeface="+mn-cs"/>
        </a:defRPr>
      </a:lvl6pPr>
      <a:lvl7pPr marL="533400" indent="-266700" algn="l" defTabSz="914400" rtl="0" eaLnBrk="1" latinLnBrk="0" hangingPunct="1">
        <a:lnSpc>
          <a:spcPct val="110000"/>
        </a:lnSpc>
        <a:spcBef>
          <a:spcPts val="500"/>
        </a:spcBef>
        <a:buClr>
          <a:schemeClr val="accent5"/>
        </a:buClr>
        <a:buFont typeface="Arial" panose="020B0604020202020204" pitchFamily="34" charset="0"/>
        <a:buChar char="•"/>
        <a:defRPr sz="1600" kern="1200">
          <a:solidFill>
            <a:schemeClr val="accent3"/>
          </a:solidFill>
          <a:latin typeface="+mn-lt"/>
          <a:ea typeface="+mn-ea"/>
          <a:cs typeface="+mn-cs"/>
        </a:defRPr>
      </a:lvl7pPr>
      <a:lvl8pPr marL="0" indent="0" algn="l" defTabSz="914400" rtl="0" eaLnBrk="1" latinLnBrk="0" hangingPunct="1">
        <a:lnSpc>
          <a:spcPct val="130000"/>
        </a:lnSpc>
        <a:spcBef>
          <a:spcPts val="500"/>
        </a:spcBef>
        <a:buFont typeface="Arial" panose="020B0604020202020204" pitchFamily="34" charset="0"/>
        <a:buNone/>
        <a:defRPr sz="1400" kern="1200">
          <a:solidFill>
            <a:schemeClr val="accent3"/>
          </a:solidFill>
          <a:latin typeface="+mn-lt"/>
          <a:ea typeface="+mn-ea"/>
          <a:cs typeface="+mn-cs"/>
        </a:defRPr>
      </a:lvl8pPr>
      <a:lvl9pPr marL="0" indent="0" algn="l" defTabSz="914400" rtl="0" eaLnBrk="1" latinLnBrk="0" hangingPunct="1">
        <a:lnSpc>
          <a:spcPct val="110000"/>
        </a:lnSpc>
        <a:spcBef>
          <a:spcPts val="500"/>
        </a:spcBef>
        <a:buFont typeface="Arial" panose="020B0604020202020204" pitchFamily="34" charset="0"/>
        <a:buNone/>
        <a:defRPr sz="1800" kern="1200">
          <a:solidFill>
            <a:schemeClr val="tx1"/>
          </a:solidFill>
          <a:latin typeface="+mj-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3" pos="7341" userDrawn="1">
          <p15:clr>
            <a:srgbClr val="F26B43"/>
          </p15:clr>
        </p15:guide>
        <p15:guide id="4"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FAE50816-7F46-7AAD-3DD7-8BDCAE4D1749}"/>
              </a:ext>
            </a:extLst>
          </p:cNvPr>
          <p:cNvSpPr>
            <a:spLocks noGrp="1"/>
          </p:cNvSpPr>
          <p:nvPr>
            <p:ph type="pic" sz="quarter" idx="10"/>
          </p:nvPr>
        </p:nvSpPr>
        <p:spPr>
          <a:xfrm>
            <a:off x="0" y="-79899"/>
            <a:ext cx="12192000" cy="6858000"/>
          </a:xfrm>
        </p:spPr>
        <p:txBody>
          <a:bodyPr/>
          <a:lstStyle/>
          <a:p>
            <a:endParaRPr lang="nl-NL"/>
          </a:p>
        </p:txBody>
      </p:sp>
      <p:sp>
        <p:nvSpPr>
          <p:cNvPr id="3" name="Titel 2">
            <a:extLst>
              <a:ext uri="{FF2B5EF4-FFF2-40B4-BE49-F238E27FC236}">
                <a16:creationId xmlns:a16="http://schemas.microsoft.com/office/drawing/2014/main" id="{69910B34-327A-DEFB-8F46-3C398FBBDDBA}"/>
              </a:ext>
            </a:extLst>
          </p:cNvPr>
          <p:cNvSpPr>
            <a:spLocks noGrp="1"/>
          </p:cNvSpPr>
          <p:nvPr>
            <p:ph type="title"/>
          </p:nvPr>
        </p:nvSpPr>
        <p:spPr/>
        <p:txBody>
          <a:bodyPr/>
          <a:lstStyle/>
          <a:p>
            <a:r>
              <a:rPr lang="nl-NL"/>
              <a:t>Verordening jeugdhulp Breda</a:t>
            </a:r>
          </a:p>
        </p:txBody>
      </p:sp>
      <p:sp>
        <p:nvSpPr>
          <p:cNvPr id="4" name="Tijdelijke aanduiding voor tekst 3">
            <a:extLst>
              <a:ext uri="{FF2B5EF4-FFF2-40B4-BE49-F238E27FC236}">
                <a16:creationId xmlns:a16="http://schemas.microsoft.com/office/drawing/2014/main" id="{3C06BAB3-6AA9-6C12-192B-36BDD526A507}"/>
              </a:ext>
            </a:extLst>
          </p:cNvPr>
          <p:cNvSpPr>
            <a:spLocks noGrp="1"/>
          </p:cNvSpPr>
          <p:nvPr>
            <p:ph type="body" sz="quarter" idx="11"/>
          </p:nvPr>
        </p:nvSpPr>
        <p:spPr/>
        <p:txBody>
          <a:bodyPr/>
          <a:lstStyle/>
          <a:p>
            <a:r>
              <a:rPr lang="nl-NL"/>
              <a:t>Gesprekstafel jeugd</a:t>
            </a:r>
          </a:p>
          <a:p>
            <a:r>
              <a:rPr lang="nl-NL"/>
              <a:t>20 februari 2025</a:t>
            </a:r>
          </a:p>
        </p:txBody>
      </p:sp>
    </p:spTree>
    <p:extLst>
      <p:ext uri="{BB962C8B-B14F-4D97-AF65-F5344CB8AC3E}">
        <p14:creationId xmlns:p14="http://schemas.microsoft.com/office/powerpoint/2010/main" val="3489559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5ED9D1B8-E832-25A7-5D18-2504CC7C8EB8}"/>
              </a:ext>
            </a:extLst>
          </p:cNvPr>
          <p:cNvSpPr>
            <a:spLocks noGrp="1"/>
          </p:cNvSpPr>
          <p:nvPr>
            <p:ph type="sldNum" sz="quarter" idx="11"/>
          </p:nvPr>
        </p:nvSpPr>
        <p:spPr/>
        <p:txBody>
          <a:bodyPr/>
          <a:lstStyle/>
          <a:p>
            <a:fld id="{23D2BB9B-B463-4028-B950-91DDC3FACFD9}" type="slidenum">
              <a:rPr lang="en-GB" noProof="0" smtClean="0"/>
              <a:pPr/>
              <a:t>10</a:t>
            </a:fld>
            <a:endParaRPr lang="en-GB" noProof="0"/>
          </a:p>
        </p:txBody>
      </p:sp>
      <p:sp>
        <p:nvSpPr>
          <p:cNvPr id="3" name="Titel 2">
            <a:extLst>
              <a:ext uri="{FF2B5EF4-FFF2-40B4-BE49-F238E27FC236}">
                <a16:creationId xmlns:a16="http://schemas.microsoft.com/office/drawing/2014/main" id="{8537AC04-2866-E471-A0A4-5E66E871441B}"/>
              </a:ext>
            </a:extLst>
          </p:cNvPr>
          <p:cNvSpPr>
            <a:spLocks noGrp="1"/>
          </p:cNvSpPr>
          <p:nvPr>
            <p:ph type="title"/>
          </p:nvPr>
        </p:nvSpPr>
        <p:spPr/>
        <p:txBody>
          <a:bodyPr/>
          <a:lstStyle/>
          <a:p>
            <a:r>
              <a:rPr lang="nl-NL"/>
              <a:t>Verwijzingen 2024</a:t>
            </a:r>
          </a:p>
        </p:txBody>
      </p:sp>
      <p:sp>
        <p:nvSpPr>
          <p:cNvPr id="4" name="Tijdelijke aanduiding voor tekst 3">
            <a:extLst>
              <a:ext uri="{FF2B5EF4-FFF2-40B4-BE49-F238E27FC236}">
                <a16:creationId xmlns:a16="http://schemas.microsoft.com/office/drawing/2014/main" id="{E45A3727-F112-F9D4-B51C-925F4105B36F}"/>
              </a:ext>
            </a:extLst>
          </p:cNvPr>
          <p:cNvSpPr>
            <a:spLocks noGrp="1"/>
          </p:cNvSpPr>
          <p:nvPr>
            <p:ph type="body" sz="quarter" idx="12"/>
          </p:nvPr>
        </p:nvSpPr>
        <p:spPr/>
        <p:txBody>
          <a:bodyPr/>
          <a:lstStyle/>
          <a:p>
            <a:endParaRPr lang="nl-NL"/>
          </a:p>
        </p:txBody>
      </p:sp>
      <p:pic>
        <p:nvPicPr>
          <p:cNvPr id="5" name="Afbeelding 4">
            <a:extLst>
              <a:ext uri="{FF2B5EF4-FFF2-40B4-BE49-F238E27FC236}">
                <a16:creationId xmlns:a16="http://schemas.microsoft.com/office/drawing/2014/main" id="{C86B1C6C-D553-05F9-3ECA-696D93371D93}"/>
              </a:ext>
            </a:extLst>
          </p:cNvPr>
          <p:cNvPicPr>
            <a:picLocks noChangeAspect="1"/>
          </p:cNvPicPr>
          <p:nvPr/>
        </p:nvPicPr>
        <p:blipFill>
          <a:blip r:embed="rId2"/>
          <a:stretch>
            <a:fillRect/>
          </a:stretch>
        </p:blipFill>
        <p:spPr>
          <a:xfrm>
            <a:off x="442912" y="2273299"/>
            <a:ext cx="5920511" cy="2630486"/>
          </a:xfrm>
          <a:prstGeom prst="rect">
            <a:avLst/>
          </a:prstGeom>
        </p:spPr>
      </p:pic>
      <p:pic>
        <p:nvPicPr>
          <p:cNvPr id="7" name="Picture 6">
            <a:extLst>
              <a:ext uri="{FF2B5EF4-FFF2-40B4-BE49-F238E27FC236}">
                <a16:creationId xmlns:a16="http://schemas.microsoft.com/office/drawing/2014/main" id="{74F65715-9CAE-C0EF-F268-C52F1CCCD35E}"/>
              </a:ext>
            </a:extLst>
          </p:cNvPr>
          <p:cNvPicPr>
            <a:picLocks noChangeAspect="1"/>
          </p:cNvPicPr>
          <p:nvPr/>
        </p:nvPicPr>
        <p:blipFill>
          <a:blip r:embed="rId3"/>
          <a:stretch>
            <a:fillRect/>
          </a:stretch>
        </p:blipFill>
        <p:spPr>
          <a:xfrm>
            <a:off x="6807200" y="2456180"/>
            <a:ext cx="4602480" cy="2169160"/>
          </a:xfrm>
          <a:prstGeom prst="rect">
            <a:avLst/>
          </a:prstGeom>
        </p:spPr>
      </p:pic>
    </p:spTree>
    <p:extLst>
      <p:ext uri="{BB962C8B-B14F-4D97-AF65-F5344CB8AC3E}">
        <p14:creationId xmlns:p14="http://schemas.microsoft.com/office/powerpoint/2010/main" val="239198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7B4CA4-C796-76C9-B247-0431032D7CBA}"/>
              </a:ext>
            </a:extLst>
          </p:cNvPr>
          <p:cNvSpPr>
            <a:spLocks noGrp="1"/>
          </p:cNvSpPr>
          <p:nvPr>
            <p:ph type="sldNum" sz="quarter" idx="11"/>
          </p:nvPr>
        </p:nvSpPr>
        <p:spPr/>
        <p:txBody>
          <a:bodyPr/>
          <a:lstStyle/>
          <a:p>
            <a:fld id="{23D2BB9B-B463-4028-B950-91DDC3FACFD9}" type="slidenum">
              <a:rPr lang="en-GB" noProof="0" smtClean="0"/>
              <a:pPr/>
              <a:t>11</a:t>
            </a:fld>
            <a:endParaRPr lang="en-GB" noProof="0"/>
          </a:p>
        </p:txBody>
      </p:sp>
      <p:sp>
        <p:nvSpPr>
          <p:cNvPr id="3" name="Title 2">
            <a:extLst>
              <a:ext uri="{FF2B5EF4-FFF2-40B4-BE49-F238E27FC236}">
                <a16:creationId xmlns:a16="http://schemas.microsoft.com/office/drawing/2014/main" id="{BD094B3F-D876-4B31-173D-348C0B7C9CAC}"/>
              </a:ext>
            </a:extLst>
          </p:cNvPr>
          <p:cNvSpPr>
            <a:spLocks noGrp="1"/>
          </p:cNvSpPr>
          <p:nvPr>
            <p:ph type="title"/>
          </p:nvPr>
        </p:nvSpPr>
        <p:spPr/>
        <p:txBody>
          <a:bodyPr/>
          <a:lstStyle/>
          <a:p>
            <a:r>
              <a:rPr lang="nl-NL"/>
              <a:t>Thema 3: de medische verwijsroute</a:t>
            </a:r>
          </a:p>
        </p:txBody>
      </p:sp>
      <p:sp>
        <p:nvSpPr>
          <p:cNvPr id="4" name="Text Placeholder 3">
            <a:extLst>
              <a:ext uri="{FF2B5EF4-FFF2-40B4-BE49-F238E27FC236}">
                <a16:creationId xmlns:a16="http://schemas.microsoft.com/office/drawing/2014/main" id="{21D40CAE-3821-50B4-3A23-8DC8758AF4B2}"/>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Individuele voorzieningen zijn niet alleen toegankelijk via beschikking van de gemeente maar ook ‘rechtstreeks’ via een verwijzing door de huisarts, medisch-specialist of jeugdarts. </a:t>
            </a:r>
          </a:p>
          <a:p>
            <a:pPr>
              <a:buFont typeface="Wingdings" panose="05000000000000000000" pitchFamily="2" charset="2"/>
              <a:buChar char="q"/>
            </a:pPr>
            <a:endParaRPr lang="nl-NL"/>
          </a:p>
          <a:p>
            <a:pPr>
              <a:buFont typeface="Wingdings" panose="05000000000000000000" pitchFamily="2" charset="2"/>
              <a:buChar char="q"/>
            </a:pPr>
            <a:r>
              <a:rPr lang="nl-NL"/>
              <a:t>Systeem is bij de medische verwijsroute dat de arts doorgaans naar een aanbieder/soort hulp verwijst en die aanbieder indiceert of en, zo ja, welke jeugdhulp noodzakelijk is. </a:t>
            </a:r>
          </a:p>
          <a:p>
            <a:pPr>
              <a:buFont typeface="Wingdings" panose="05000000000000000000" pitchFamily="2" charset="2"/>
              <a:buChar char="q"/>
            </a:pPr>
            <a:endParaRPr lang="nl-NL"/>
          </a:p>
          <a:p>
            <a:pPr>
              <a:buFont typeface="Wingdings" panose="05000000000000000000" pitchFamily="2" charset="2"/>
              <a:buChar char="q"/>
            </a:pPr>
            <a:r>
              <a:rPr lang="nl-NL"/>
              <a:t>Gemeente mag op die verwijzing en indicatie geen standaard ‘tussenstap’ inbouwen waarin de noodzaak van de jeugdhulp beoordeeld wordt (via een beschikking).</a:t>
            </a:r>
          </a:p>
          <a:p>
            <a:pPr>
              <a:buFont typeface="Wingdings" panose="05000000000000000000" pitchFamily="2" charset="2"/>
              <a:buChar char="q"/>
            </a:pPr>
            <a:endParaRPr lang="nl-NL"/>
          </a:p>
          <a:p>
            <a:pPr>
              <a:buFont typeface="Wingdings" panose="05000000000000000000" pitchFamily="2" charset="2"/>
              <a:buChar char="q"/>
            </a:pPr>
            <a:r>
              <a:rPr lang="nl-NL"/>
              <a:t>Er zijn echter wel verschillende mogelijkheden tot sturing. Daarvan wordt in de huidige verordening nog nauwelijks gebruikgemaakt. </a:t>
            </a:r>
          </a:p>
        </p:txBody>
      </p:sp>
    </p:spTree>
    <p:extLst>
      <p:ext uri="{BB962C8B-B14F-4D97-AF65-F5344CB8AC3E}">
        <p14:creationId xmlns:p14="http://schemas.microsoft.com/office/powerpoint/2010/main" val="1333878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24F299-2F7C-C9A9-A8B0-2E1FDE160A77}"/>
              </a:ext>
            </a:extLst>
          </p:cNvPr>
          <p:cNvSpPr>
            <a:spLocks noGrp="1"/>
          </p:cNvSpPr>
          <p:nvPr>
            <p:ph type="sldNum" sz="quarter" idx="11"/>
          </p:nvPr>
        </p:nvSpPr>
        <p:spPr/>
        <p:txBody>
          <a:bodyPr/>
          <a:lstStyle/>
          <a:p>
            <a:fld id="{23D2BB9B-B463-4028-B950-91DDC3FACFD9}" type="slidenum">
              <a:rPr lang="en-GB" noProof="0" smtClean="0"/>
              <a:pPr/>
              <a:t>12</a:t>
            </a:fld>
            <a:endParaRPr lang="en-GB" noProof="0"/>
          </a:p>
        </p:txBody>
      </p:sp>
      <p:sp>
        <p:nvSpPr>
          <p:cNvPr id="3" name="Title 2">
            <a:extLst>
              <a:ext uri="{FF2B5EF4-FFF2-40B4-BE49-F238E27FC236}">
                <a16:creationId xmlns:a16="http://schemas.microsoft.com/office/drawing/2014/main" id="{50FCB0D8-C3C9-052C-A0D6-3B86BA300257}"/>
              </a:ext>
            </a:extLst>
          </p:cNvPr>
          <p:cNvSpPr>
            <a:spLocks noGrp="1"/>
          </p:cNvSpPr>
          <p:nvPr>
            <p:ph type="title"/>
          </p:nvPr>
        </p:nvSpPr>
        <p:spPr/>
        <p:txBody>
          <a:bodyPr/>
          <a:lstStyle/>
          <a:p>
            <a:r>
              <a:rPr lang="nl-NL"/>
              <a:t>Thema 3: de medische verwijsroute</a:t>
            </a:r>
          </a:p>
        </p:txBody>
      </p:sp>
      <p:sp>
        <p:nvSpPr>
          <p:cNvPr id="4" name="Text Placeholder 3">
            <a:extLst>
              <a:ext uri="{FF2B5EF4-FFF2-40B4-BE49-F238E27FC236}">
                <a16:creationId xmlns:a16="http://schemas.microsoft.com/office/drawing/2014/main" id="{614261B0-485F-9A4D-4950-1DAFA0C7B76E}"/>
              </a:ext>
            </a:extLst>
          </p:cNvPr>
          <p:cNvSpPr>
            <a:spLocks noGrp="1"/>
          </p:cNvSpPr>
          <p:nvPr>
            <p:ph type="body" sz="quarter" idx="12"/>
          </p:nvPr>
        </p:nvSpPr>
        <p:spPr/>
        <p:txBody>
          <a:bodyPr/>
          <a:lstStyle/>
          <a:p>
            <a:endParaRPr lang="nl-NL"/>
          </a:p>
          <a:p>
            <a:pPr marL="0" indent="0">
              <a:buNone/>
            </a:pPr>
            <a:r>
              <a:rPr lang="nl-NL"/>
              <a:t>Voorstel is om de volgende instrumenten op te nemen in de verordening:</a:t>
            </a:r>
          </a:p>
          <a:p>
            <a:pPr marL="0" indent="0">
              <a:buNone/>
            </a:pPr>
            <a:endParaRPr lang="nl-NL"/>
          </a:p>
          <a:p>
            <a:pPr>
              <a:buFont typeface="Wingdings" panose="05000000000000000000" pitchFamily="2" charset="2"/>
              <a:buChar char="q"/>
            </a:pPr>
            <a:r>
              <a:rPr lang="nl-NL"/>
              <a:t>Bevoegdheid voor het college om bij een </a:t>
            </a:r>
            <a:r>
              <a:rPr lang="nl-NL" b="1"/>
              <a:t>concrete reden voor twijfel </a:t>
            </a:r>
            <a:r>
              <a:rPr lang="nl-NL"/>
              <a:t>aan een verwijzing of indicatie een controle daarop uit te kunnen voeren voordat jeugdhulp kan worden ingezet.</a:t>
            </a:r>
          </a:p>
          <a:p>
            <a:pPr>
              <a:buFont typeface="Wingdings" panose="05000000000000000000" pitchFamily="2" charset="2"/>
              <a:buChar char="q"/>
            </a:pPr>
            <a:r>
              <a:rPr lang="nl-NL"/>
              <a:t>Toestemmingsvereiste opnemen voor alle gevallen waarin de medische verwijzer naar een niet-gecontracteerde of niet-gesubsidieerde partij verwijst. Als jeugdhulp passend binnen het gecontracteerde of gesubsidieerde aanbod kan worden geboden, wordt deze toestemming niet verleend.</a:t>
            </a:r>
          </a:p>
          <a:p>
            <a:pPr>
              <a:buFont typeface="Wingdings" panose="05000000000000000000" pitchFamily="2" charset="2"/>
              <a:buChar char="q"/>
            </a:pPr>
            <a:r>
              <a:rPr lang="nl-NL"/>
              <a:t>Het stellen van eisen aan de door de jeugdhulpaanbieder te volgen procedure bij het indiceren van de noodzaak en, indien van toepassing, aard en omvang van de jeugdhulp. Denk aan doorlooptijden, het volgen van het stappenplan van de Centrale Raad van Beroep etc.  </a:t>
            </a:r>
          </a:p>
        </p:txBody>
      </p:sp>
    </p:spTree>
    <p:extLst>
      <p:ext uri="{BB962C8B-B14F-4D97-AF65-F5344CB8AC3E}">
        <p14:creationId xmlns:p14="http://schemas.microsoft.com/office/powerpoint/2010/main" val="472300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96E677-76E1-D830-3D0E-80ED45314445}"/>
              </a:ext>
            </a:extLst>
          </p:cNvPr>
          <p:cNvSpPr>
            <a:spLocks noGrp="1"/>
          </p:cNvSpPr>
          <p:nvPr>
            <p:ph type="sldNum" sz="quarter" idx="11"/>
          </p:nvPr>
        </p:nvSpPr>
        <p:spPr/>
        <p:txBody>
          <a:bodyPr/>
          <a:lstStyle/>
          <a:p>
            <a:fld id="{23D2BB9B-B463-4028-B950-91DDC3FACFD9}" type="slidenum">
              <a:rPr lang="en-GB" noProof="0" smtClean="0"/>
              <a:pPr/>
              <a:t>13</a:t>
            </a:fld>
            <a:endParaRPr lang="en-GB" noProof="0"/>
          </a:p>
        </p:txBody>
      </p:sp>
      <p:sp>
        <p:nvSpPr>
          <p:cNvPr id="3" name="Title 2">
            <a:extLst>
              <a:ext uri="{FF2B5EF4-FFF2-40B4-BE49-F238E27FC236}">
                <a16:creationId xmlns:a16="http://schemas.microsoft.com/office/drawing/2014/main" id="{63F32A25-D824-1A2A-3318-1D72EEAD6A87}"/>
              </a:ext>
            </a:extLst>
          </p:cNvPr>
          <p:cNvSpPr>
            <a:spLocks noGrp="1"/>
          </p:cNvSpPr>
          <p:nvPr>
            <p:ph type="title"/>
          </p:nvPr>
        </p:nvSpPr>
        <p:spPr/>
        <p:txBody>
          <a:bodyPr/>
          <a:lstStyle/>
          <a:p>
            <a:r>
              <a:rPr lang="nl-NL"/>
              <a:t>Thema 3: de medische verwijsroute</a:t>
            </a:r>
          </a:p>
        </p:txBody>
      </p:sp>
      <p:sp>
        <p:nvSpPr>
          <p:cNvPr id="4" name="Text Placeholder 3">
            <a:extLst>
              <a:ext uri="{FF2B5EF4-FFF2-40B4-BE49-F238E27FC236}">
                <a16:creationId xmlns:a16="http://schemas.microsoft.com/office/drawing/2014/main" id="{4614FD11-26BF-9A5B-16C3-6116009D2368}"/>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Wat betekent dit?</a:t>
            </a:r>
          </a:p>
          <a:p>
            <a:pPr>
              <a:buFont typeface="Wingdings" panose="05000000000000000000" pitchFamily="2" charset="2"/>
              <a:buChar char="Ø"/>
            </a:pPr>
            <a:r>
              <a:rPr lang="nl-NL"/>
              <a:t>	Het wordt voor ouders/jeugdigen in beginsel niet meer mogelijk om via de huisarts (of medisch-specialist of 	jeugdarts) gebruik te maken van het niet-gecontracteerde / niet-gesubsidieerde aanbod.</a:t>
            </a:r>
          </a:p>
          <a:p>
            <a:pPr>
              <a:buFont typeface="Wingdings" panose="05000000000000000000" pitchFamily="2" charset="2"/>
              <a:buChar char="Ø"/>
            </a:pPr>
            <a:r>
              <a:rPr lang="nl-NL"/>
              <a:t>           Het wordt voor de gemeente mogelijk om bij opvallend verwijs- of indicatiegedrag controles uit te oefenen en in 	voorkomend geval te bepalen dat bepaalde jeugdhulp niet mag worden ingezet. </a:t>
            </a:r>
          </a:p>
          <a:p>
            <a:pPr>
              <a:buFont typeface="Wingdings" panose="05000000000000000000" pitchFamily="2" charset="2"/>
              <a:buChar char="Ø"/>
            </a:pPr>
            <a:r>
              <a:rPr lang="nl-NL"/>
              <a:t>           Het ook via de verordening binden van gecontracteerde en gesubsidieerde aanbieders aan de spelregels van de 	gemeentelijke toegang om te bepalen of en voor welke jeugdhulp een ouder of jeugdige in aanmerking komt.</a:t>
            </a:r>
          </a:p>
          <a:p>
            <a:pPr marL="0" indent="0">
              <a:buNone/>
            </a:pPr>
            <a:endParaRPr lang="nl-NL"/>
          </a:p>
          <a:p>
            <a:pPr>
              <a:buFont typeface="Wingdings" panose="05000000000000000000" pitchFamily="2" charset="2"/>
              <a:buChar char="q"/>
            </a:pPr>
            <a:r>
              <a:rPr lang="nl-NL"/>
              <a:t>Waarom doen we dit?</a:t>
            </a:r>
          </a:p>
          <a:p>
            <a:pPr>
              <a:buFont typeface="Wingdings" panose="05000000000000000000" pitchFamily="2" charset="2"/>
              <a:buChar char="Ø"/>
            </a:pPr>
            <a:r>
              <a:rPr lang="nl-NL"/>
              <a:t>Er bestaat behoefte aan meer sturing op de medische verwijsroute omdat dit afbreuk kan doen aan de gewenste normalisering. Daarnaast kan de route als sluiproute worden gebruikt om bepaalde eisen te omzeilen. </a:t>
            </a:r>
          </a:p>
        </p:txBody>
      </p:sp>
    </p:spTree>
    <p:extLst>
      <p:ext uri="{BB962C8B-B14F-4D97-AF65-F5344CB8AC3E}">
        <p14:creationId xmlns:p14="http://schemas.microsoft.com/office/powerpoint/2010/main" val="62525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BCE91C-995D-ABB9-E38C-2CE35DB0798F}"/>
              </a:ext>
            </a:extLst>
          </p:cNvPr>
          <p:cNvSpPr>
            <a:spLocks noGrp="1"/>
          </p:cNvSpPr>
          <p:nvPr>
            <p:ph type="sldNum" sz="quarter" idx="11"/>
          </p:nvPr>
        </p:nvSpPr>
        <p:spPr/>
        <p:txBody>
          <a:bodyPr/>
          <a:lstStyle/>
          <a:p>
            <a:fld id="{23D2BB9B-B463-4028-B950-91DDC3FACFD9}" type="slidenum">
              <a:rPr lang="en-GB" noProof="0" smtClean="0"/>
              <a:pPr/>
              <a:t>14</a:t>
            </a:fld>
            <a:endParaRPr lang="en-GB" noProof="0"/>
          </a:p>
        </p:txBody>
      </p:sp>
      <p:sp>
        <p:nvSpPr>
          <p:cNvPr id="3" name="Title 2">
            <a:extLst>
              <a:ext uri="{FF2B5EF4-FFF2-40B4-BE49-F238E27FC236}">
                <a16:creationId xmlns:a16="http://schemas.microsoft.com/office/drawing/2014/main" id="{E82B6CFE-D2AE-0B9D-239D-504B43A3C1D3}"/>
              </a:ext>
            </a:extLst>
          </p:cNvPr>
          <p:cNvSpPr>
            <a:spLocks noGrp="1"/>
          </p:cNvSpPr>
          <p:nvPr>
            <p:ph type="title"/>
          </p:nvPr>
        </p:nvSpPr>
        <p:spPr/>
        <p:txBody>
          <a:bodyPr/>
          <a:lstStyle/>
          <a:p>
            <a:r>
              <a:rPr lang="nl-NL"/>
              <a:t>Thema 3a: de justitiële verwijsroute </a:t>
            </a:r>
          </a:p>
        </p:txBody>
      </p:sp>
      <p:sp>
        <p:nvSpPr>
          <p:cNvPr id="4" name="Text Placeholder 3">
            <a:extLst>
              <a:ext uri="{FF2B5EF4-FFF2-40B4-BE49-F238E27FC236}">
                <a16:creationId xmlns:a16="http://schemas.microsoft.com/office/drawing/2014/main" id="{0BB77B36-049F-8A16-959F-05DFC468EAEB}"/>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Gemeente is verplicht om de door een gecertificeerde instelling bepaalde jeugdhulp in te zetten.</a:t>
            </a:r>
          </a:p>
          <a:p>
            <a:pPr>
              <a:buFont typeface="Wingdings" panose="05000000000000000000" pitchFamily="2" charset="2"/>
              <a:buChar char="q"/>
            </a:pPr>
            <a:endParaRPr lang="nl-NL"/>
          </a:p>
          <a:p>
            <a:pPr>
              <a:buFont typeface="Wingdings" panose="05000000000000000000" pitchFamily="2" charset="2"/>
              <a:buChar char="q"/>
            </a:pPr>
            <a:r>
              <a:rPr lang="nl-NL"/>
              <a:t>De verplichting is echter beperkt tot het gecontracteerde/gesubsidieerde aanbod. Als een gecertificeerde instelling wil verwijzen naar een niet gecontracteerde of gesubsidieerde aanbieder moet er overleg worden gevoerd met de gemeente. Gedachte van de wetgever is dat als gemeente en GI er samen niet uitkomen de gemeente een beschikking kan nemen en de GI (als deze het met die beschikking niet eens is) die beschikking bij de rechter kan aanvechten.</a:t>
            </a:r>
          </a:p>
          <a:p>
            <a:pPr marL="0" indent="0">
              <a:buNone/>
            </a:pPr>
            <a:endParaRPr lang="nl-NL"/>
          </a:p>
          <a:p>
            <a:pPr>
              <a:buFont typeface="Wingdings" panose="05000000000000000000" pitchFamily="2" charset="2"/>
              <a:buChar char="q"/>
            </a:pPr>
            <a:r>
              <a:rPr lang="nl-NL"/>
              <a:t>Huidige verordening voorziet niet in een grondslag om een dergelijke beschikking te nemen. Daarom een toestemmingsvereiste opnemen voor gevallen waarin de gecertificeerde instelling naar een niet-gecontracteerde of niet-gesubsidieerde partij verwijst en de gemeente daarmee niet instemt. Als jeugdhulp passend binnen het gecontracteerde of gesubsidieerde aanbod kan worden geboden, wordt deze toestemming niet verleend.</a:t>
            </a:r>
          </a:p>
          <a:p>
            <a:pPr>
              <a:buFont typeface="Wingdings" panose="05000000000000000000" pitchFamily="2" charset="2"/>
              <a:buChar char="q"/>
            </a:pPr>
            <a:endParaRPr lang="nl-NL"/>
          </a:p>
          <a:p>
            <a:pPr>
              <a:buFont typeface="Wingdings" panose="05000000000000000000" pitchFamily="2" charset="2"/>
              <a:buChar char="q"/>
            </a:pPr>
            <a:endParaRPr lang="nl-NL"/>
          </a:p>
          <a:p>
            <a:pPr>
              <a:buFont typeface="Wingdings" panose="05000000000000000000" pitchFamily="2" charset="2"/>
              <a:buChar char="q"/>
            </a:pPr>
            <a:endParaRPr lang="nl-NL"/>
          </a:p>
        </p:txBody>
      </p:sp>
    </p:spTree>
    <p:extLst>
      <p:ext uri="{BB962C8B-B14F-4D97-AF65-F5344CB8AC3E}">
        <p14:creationId xmlns:p14="http://schemas.microsoft.com/office/powerpoint/2010/main" val="36792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B3441B-B73F-6724-274B-F5AE3569D9E6}"/>
              </a:ext>
            </a:extLst>
          </p:cNvPr>
          <p:cNvSpPr>
            <a:spLocks noGrp="1"/>
          </p:cNvSpPr>
          <p:nvPr>
            <p:ph type="sldNum" sz="quarter" idx="11"/>
          </p:nvPr>
        </p:nvSpPr>
        <p:spPr/>
        <p:txBody>
          <a:bodyPr/>
          <a:lstStyle/>
          <a:p>
            <a:fld id="{23D2BB9B-B463-4028-B950-91DDC3FACFD9}" type="slidenum">
              <a:rPr lang="en-GB" noProof="0" smtClean="0"/>
              <a:pPr/>
              <a:t>15</a:t>
            </a:fld>
            <a:endParaRPr lang="en-GB" noProof="0"/>
          </a:p>
        </p:txBody>
      </p:sp>
      <p:sp>
        <p:nvSpPr>
          <p:cNvPr id="3" name="Title 2">
            <a:extLst>
              <a:ext uri="{FF2B5EF4-FFF2-40B4-BE49-F238E27FC236}">
                <a16:creationId xmlns:a16="http://schemas.microsoft.com/office/drawing/2014/main" id="{EE5533E9-9ABB-901F-9EED-A27980FAA348}"/>
              </a:ext>
            </a:extLst>
          </p:cNvPr>
          <p:cNvSpPr>
            <a:spLocks noGrp="1"/>
          </p:cNvSpPr>
          <p:nvPr>
            <p:ph type="title"/>
          </p:nvPr>
        </p:nvSpPr>
        <p:spPr/>
        <p:txBody>
          <a:bodyPr/>
          <a:lstStyle/>
          <a:p>
            <a:r>
              <a:rPr lang="nl-NL"/>
              <a:t>Thema 3a: de justitiële verwijsroute</a:t>
            </a:r>
          </a:p>
        </p:txBody>
      </p:sp>
      <p:sp>
        <p:nvSpPr>
          <p:cNvPr id="4" name="Text Placeholder 3">
            <a:extLst>
              <a:ext uri="{FF2B5EF4-FFF2-40B4-BE49-F238E27FC236}">
                <a16:creationId xmlns:a16="http://schemas.microsoft.com/office/drawing/2014/main" id="{4BB42C15-68CA-3FCF-F6B0-24ABBA5E3401}"/>
              </a:ext>
            </a:extLst>
          </p:cNvPr>
          <p:cNvSpPr>
            <a:spLocks noGrp="1"/>
          </p:cNvSpPr>
          <p:nvPr>
            <p:ph type="body" sz="quarter" idx="12"/>
          </p:nvPr>
        </p:nvSpPr>
        <p:spPr/>
        <p:txBody>
          <a:bodyPr/>
          <a:lstStyle/>
          <a:p>
            <a:pPr>
              <a:buFont typeface="Wingdings" panose="05000000000000000000" pitchFamily="2" charset="2"/>
              <a:buChar char="q"/>
            </a:pPr>
            <a:r>
              <a:rPr lang="nl-NL"/>
              <a:t>Wat betekent dit?</a:t>
            </a:r>
          </a:p>
          <a:p>
            <a:pPr>
              <a:buFont typeface="Wingdings" panose="05000000000000000000" pitchFamily="2" charset="2"/>
              <a:buChar char="Ø"/>
            </a:pPr>
            <a:r>
              <a:rPr lang="nl-NL"/>
              <a:t>Voor situaties waarin de gecertificeerde instelling naar een niet gecontracteerde of niet gesubsidieerde aanbieder wil verwijzen is de gemeente niet zonder meer verplicht om daar gevolg aan te geven. Er moet overleg plaatsvinden en als dat tot een impasse leidt neemt de gemeente een beschikking. </a:t>
            </a:r>
          </a:p>
          <a:p>
            <a:pPr>
              <a:buFont typeface="Wingdings" panose="05000000000000000000" pitchFamily="2" charset="2"/>
              <a:buChar char="Ø"/>
            </a:pPr>
            <a:endParaRPr lang="nl-NL"/>
          </a:p>
          <a:p>
            <a:pPr>
              <a:buFont typeface="Wingdings" panose="05000000000000000000" pitchFamily="2" charset="2"/>
              <a:buChar char="q"/>
            </a:pPr>
            <a:r>
              <a:rPr lang="nl-NL"/>
              <a:t>Waarom doen we dit?</a:t>
            </a:r>
          </a:p>
          <a:p>
            <a:pPr>
              <a:buFont typeface="Wingdings" panose="05000000000000000000" pitchFamily="2" charset="2"/>
              <a:buChar char="Ø"/>
            </a:pPr>
            <a:r>
              <a:rPr lang="nl-NL"/>
              <a:t>Er bestaat behoefte aan meer sturing op de verwijsroute via de gecertificeerde instelling omdat dit afbreuk kan doen aan de gewenste normalisering.</a:t>
            </a:r>
          </a:p>
        </p:txBody>
      </p:sp>
    </p:spTree>
    <p:extLst>
      <p:ext uri="{BB962C8B-B14F-4D97-AF65-F5344CB8AC3E}">
        <p14:creationId xmlns:p14="http://schemas.microsoft.com/office/powerpoint/2010/main" val="1076212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7B0FE3-4DD0-161C-A4DC-6D6172EA3EC2}"/>
              </a:ext>
            </a:extLst>
          </p:cNvPr>
          <p:cNvSpPr>
            <a:spLocks noGrp="1"/>
          </p:cNvSpPr>
          <p:nvPr>
            <p:ph type="sldNum" sz="quarter" idx="11"/>
          </p:nvPr>
        </p:nvSpPr>
        <p:spPr/>
        <p:txBody>
          <a:bodyPr/>
          <a:lstStyle/>
          <a:p>
            <a:fld id="{23D2BB9B-B463-4028-B950-91DDC3FACFD9}" type="slidenum">
              <a:rPr lang="en-GB" noProof="0" smtClean="0"/>
              <a:pPr/>
              <a:t>16</a:t>
            </a:fld>
            <a:endParaRPr lang="en-GB" noProof="0"/>
          </a:p>
        </p:txBody>
      </p:sp>
      <p:sp>
        <p:nvSpPr>
          <p:cNvPr id="3" name="Title 2">
            <a:extLst>
              <a:ext uri="{FF2B5EF4-FFF2-40B4-BE49-F238E27FC236}">
                <a16:creationId xmlns:a16="http://schemas.microsoft.com/office/drawing/2014/main" id="{675AD7DB-3153-EF9E-A97A-F795C040A87D}"/>
              </a:ext>
            </a:extLst>
          </p:cNvPr>
          <p:cNvSpPr>
            <a:spLocks noGrp="1"/>
          </p:cNvSpPr>
          <p:nvPr>
            <p:ph type="title"/>
          </p:nvPr>
        </p:nvSpPr>
        <p:spPr/>
        <p:txBody>
          <a:bodyPr/>
          <a:lstStyle/>
          <a:p>
            <a:r>
              <a:rPr lang="nl-NL"/>
              <a:t>Thema 4: eisen stellen aan de effectiviteit van voorzieningen</a:t>
            </a:r>
          </a:p>
        </p:txBody>
      </p:sp>
      <p:sp>
        <p:nvSpPr>
          <p:cNvPr id="4" name="Text Placeholder 3">
            <a:extLst>
              <a:ext uri="{FF2B5EF4-FFF2-40B4-BE49-F238E27FC236}">
                <a16:creationId xmlns:a16="http://schemas.microsoft.com/office/drawing/2014/main" id="{37FE1807-3508-696B-7F40-8B5FA9234C67}"/>
              </a:ext>
            </a:extLst>
          </p:cNvPr>
          <p:cNvSpPr>
            <a:spLocks noGrp="1"/>
          </p:cNvSpPr>
          <p:nvPr>
            <p:ph type="body" sz="quarter" idx="12"/>
          </p:nvPr>
        </p:nvSpPr>
        <p:spPr/>
        <p:txBody>
          <a:bodyPr/>
          <a:lstStyle/>
          <a:p>
            <a:endParaRPr lang="nl-NL"/>
          </a:p>
          <a:p>
            <a:pPr>
              <a:buFont typeface="Wingdings" panose="05000000000000000000" pitchFamily="2" charset="2"/>
              <a:buChar char="q"/>
            </a:pPr>
            <a:endParaRPr lang="nl-NL"/>
          </a:p>
          <a:p>
            <a:pPr>
              <a:buFont typeface="Wingdings" panose="05000000000000000000" pitchFamily="2" charset="2"/>
              <a:buChar char="q"/>
            </a:pPr>
            <a:r>
              <a:rPr lang="nl-NL"/>
              <a:t>Een individuele voorziening moet een daadwerkelijke bijdrage leveren aan het gezond en veilig opgroeien, het groeien naar zelfstandigheid en/of het voldoende zelfredzaam zijn en maatschappelijk participeren. </a:t>
            </a:r>
          </a:p>
          <a:p>
            <a:pPr>
              <a:buFont typeface="Wingdings" panose="05000000000000000000" pitchFamily="2" charset="2"/>
              <a:buChar char="q"/>
            </a:pPr>
            <a:endParaRPr lang="nl-NL"/>
          </a:p>
          <a:p>
            <a:pPr>
              <a:buFont typeface="Wingdings" panose="05000000000000000000" pitchFamily="2" charset="2"/>
              <a:buChar char="q"/>
            </a:pPr>
            <a:r>
              <a:rPr lang="nl-NL"/>
              <a:t>In de huidige verordening worden dienaangaande geen concrete eisen gesteld en is de ruimte beperkt om bij twijfels over de effectiviteit van de jeugdhulp op die grond een individuele voorziening af te wijzen.</a:t>
            </a:r>
          </a:p>
        </p:txBody>
      </p:sp>
    </p:spTree>
    <p:extLst>
      <p:ext uri="{BB962C8B-B14F-4D97-AF65-F5344CB8AC3E}">
        <p14:creationId xmlns:p14="http://schemas.microsoft.com/office/powerpoint/2010/main" val="284564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5BC08F-6797-89FA-C583-9ACAB2655053}"/>
              </a:ext>
            </a:extLst>
          </p:cNvPr>
          <p:cNvSpPr>
            <a:spLocks noGrp="1"/>
          </p:cNvSpPr>
          <p:nvPr>
            <p:ph type="sldNum" sz="quarter" idx="11"/>
          </p:nvPr>
        </p:nvSpPr>
        <p:spPr/>
        <p:txBody>
          <a:bodyPr/>
          <a:lstStyle/>
          <a:p>
            <a:fld id="{23D2BB9B-B463-4028-B950-91DDC3FACFD9}" type="slidenum">
              <a:rPr lang="en-GB" noProof="0" smtClean="0"/>
              <a:pPr/>
              <a:t>17</a:t>
            </a:fld>
            <a:endParaRPr lang="en-GB" noProof="0"/>
          </a:p>
        </p:txBody>
      </p:sp>
      <p:sp>
        <p:nvSpPr>
          <p:cNvPr id="3" name="Title 2">
            <a:extLst>
              <a:ext uri="{FF2B5EF4-FFF2-40B4-BE49-F238E27FC236}">
                <a16:creationId xmlns:a16="http://schemas.microsoft.com/office/drawing/2014/main" id="{D16D1E33-7327-8694-D6EE-1B2FAB7A058A}"/>
              </a:ext>
            </a:extLst>
          </p:cNvPr>
          <p:cNvSpPr>
            <a:spLocks noGrp="1"/>
          </p:cNvSpPr>
          <p:nvPr>
            <p:ph type="title"/>
          </p:nvPr>
        </p:nvSpPr>
        <p:spPr/>
        <p:txBody>
          <a:bodyPr/>
          <a:lstStyle/>
          <a:p>
            <a:r>
              <a:rPr lang="nl-NL"/>
              <a:t>Thema 4: eisen stellen aan de effectiviteit van voorzieningen</a:t>
            </a:r>
          </a:p>
        </p:txBody>
      </p:sp>
      <p:sp>
        <p:nvSpPr>
          <p:cNvPr id="4" name="Text Placeholder 3">
            <a:extLst>
              <a:ext uri="{FF2B5EF4-FFF2-40B4-BE49-F238E27FC236}">
                <a16:creationId xmlns:a16="http://schemas.microsoft.com/office/drawing/2014/main" id="{881EDDAF-963F-2089-49BA-DB6B0921A618}"/>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Het voorstel is om:</a:t>
            </a:r>
          </a:p>
          <a:p>
            <a:pPr marL="0" marR="0" lvl="0" indent="0" algn="l" defTabSz="914400" rtl="0" eaLnBrk="1" fontAlgn="auto" latinLnBrk="0" hangingPunct="1">
              <a:lnSpc>
                <a:spcPct val="110000"/>
              </a:lnSpc>
              <a:spcBef>
                <a:spcPts val="1200"/>
              </a:spcBef>
              <a:spcAft>
                <a:spcPts val="0"/>
              </a:spcAft>
              <a:buClr>
                <a:srgbClr val="BA9E60"/>
              </a:buClr>
              <a:buSzTx/>
              <a:buFont typeface="Arial" panose="020B0604020202020204" pitchFamily="34" charset="0"/>
              <a:buNone/>
              <a:tabLst/>
              <a:defRPr/>
            </a:pPr>
            <a:r>
              <a:rPr lang="nl-NL"/>
              <a:t> </a:t>
            </a:r>
            <a:endParaRPr kumimoji="0" lang="nl-NL" sz="1600" b="0" i="0" u="none" strike="noStrike" kern="1200" cap="none" spc="0" normalizeH="0" baseline="0" noProof="0">
              <a:ln>
                <a:noFill/>
              </a:ln>
              <a:solidFill>
                <a:srgbClr val="2E2E2E"/>
              </a:solidFill>
              <a:effectLst/>
              <a:uLnTx/>
              <a:uFillTx/>
              <a:latin typeface="Arial" panose="020B0604020202020204"/>
              <a:ea typeface="+mn-ea"/>
              <a:cs typeface="+mn-cs"/>
            </a:endParaRPr>
          </a:p>
          <a:p>
            <a:pPr marR="0" lvl="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Ø"/>
              <a:tabLst/>
              <a:defRPr/>
            </a:pPr>
            <a:r>
              <a:rPr kumimoji="0" lang="nl-NL" sz="1600" b="0" i="0" u="none" strike="noStrike" kern="1200" cap="none" spc="0" normalizeH="0" baseline="0" noProof="0">
                <a:ln>
                  <a:noFill/>
                </a:ln>
                <a:solidFill>
                  <a:srgbClr val="2E2E2E"/>
                </a:solidFill>
                <a:effectLst/>
                <a:uLnTx/>
                <a:uFillTx/>
                <a:latin typeface="Arial" panose="020B0604020202020204"/>
                <a:ea typeface="+mn-ea"/>
                <a:cs typeface="+mn-cs"/>
              </a:rPr>
              <a:t>Voor jeugdhulp die vanaf het 18</a:t>
            </a:r>
            <a:r>
              <a:rPr kumimoji="0" lang="nl-NL" sz="1600" b="0" i="0" u="none" strike="noStrike" kern="1200" cap="none" spc="0" normalizeH="0" baseline="30000" noProof="0">
                <a:ln>
                  <a:noFill/>
                </a:ln>
                <a:solidFill>
                  <a:srgbClr val="2E2E2E"/>
                </a:solidFill>
                <a:effectLst/>
                <a:uLnTx/>
                <a:uFillTx/>
                <a:latin typeface="Arial" panose="020B0604020202020204"/>
                <a:ea typeface="+mn-ea"/>
                <a:cs typeface="+mn-cs"/>
              </a:rPr>
              <a:t>e</a:t>
            </a:r>
            <a:r>
              <a:rPr kumimoji="0" lang="nl-NL" sz="1600" b="0" i="0" u="none" strike="noStrike" kern="1200" cap="none" spc="0" normalizeH="0" baseline="0" noProof="0">
                <a:ln>
                  <a:noFill/>
                </a:ln>
                <a:solidFill>
                  <a:srgbClr val="2E2E2E"/>
                </a:solidFill>
                <a:effectLst/>
                <a:uLnTx/>
                <a:uFillTx/>
                <a:latin typeface="Arial" panose="020B0604020202020204"/>
                <a:ea typeface="+mn-ea"/>
                <a:cs typeface="+mn-cs"/>
              </a:rPr>
              <a:t> jaar onder de Zorgverzekeringswet valt te bepalen dat deze moet voldoen aan ‘de stand van de wetenschap en praktijk’ (</a:t>
            </a:r>
            <a:r>
              <a:rPr kumimoji="0" lang="nl-NL" sz="1600" b="0" i="0" u="none" strike="noStrike" kern="1200" cap="none" spc="0" normalizeH="0" baseline="0" noProof="0" err="1">
                <a:ln>
                  <a:noFill/>
                </a:ln>
                <a:solidFill>
                  <a:srgbClr val="2E2E2E"/>
                </a:solidFill>
                <a:effectLst/>
                <a:uLnTx/>
                <a:uFillTx/>
                <a:latin typeface="Arial" panose="020B0604020202020204"/>
                <a:ea typeface="+mn-ea"/>
                <a:cs typeface="+mn-cs"/>
              </a:rPr>
              <a:t>evidence</a:t>
            </a:r>
            <a:r>
              <a:rPr kumimoji="0" lang="nl-NL" sz="1600" b="0" i="0" u="none" strike="noStrike" kern="1200" cap="none" spc="0" normalizeH="0" baseline="0" noProof="0">
                <a:ln>
                  <a:noFill/>
                </a:ln>
                <a:solidFill>
                  <a:srgbClr val="2E2E2E"/>
                </a:solidFill>
                <a:effectLst/>
                <a:uLnTx/>
                <a:uFillTx/>
                <a:latin typeface="Arial" panose="020B0604020202020204"/>
                <a:ea typeface="+mn-ea"/>
                <a:cs typeface="+mn-cs"/>
              </a:rPr>
              <a:t> </a:t>
            </a:r>
            <a:r>
              <a:rPr kumimoji="0" lang="nl-NL" sz="1600" b="0" i="0" u="none" strike="noStrike" kern="1200" cap="none" spc="0" normalizeH="0" baseline="0" noProof="0" err="1">
                <a:ln>
                  <a:noFill/>
                </a:ln>
                <a:solidFill>
                  <a:srgbClr val="2E2E2E"/>
                </a:solidFill>
                <a:effectLst/>
                <a:uLnTx/>
                <a:uFillTx/>
                <a:latin typeface="Arial" panose="020B0604020202020204"/>
                <a:ea typeface="+mn-ea"/>
                <a:cs typeface="+mn-cs"/>
              </a:rPr>
              <a:t>based</a:t>
            </a:r>
            <a:r>
              <a:rPr kumimoji="0" lang="nl-NL" sz="1600" b="0" i="0" u="none" strike="noStrike" kern="1200" cap="none" spc="0" normalizeH="0" baseline="0" noProof="0">
                <a:ln>
                  <a:noFill/>
                </a:ln>
                <a:solidFill>
                  <a:srgbClr val="2E2E2E"/>
                </a:solidFill>
                <a:effectLst/>
                <a:uLnTx/>
                <a:uFillTx/>
                <a:latin typeface="Arial" panose="020B0604020202020204"/>
                <a:ea typeface="+mn-ea"/>
                <a:cs typeface="+mn-cs"/>
              </a:rPr>
              <a:t> en beantwoorden aan de professionele richtlijnen).</a:t>
            </a:r>
          </a:p>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endParaRPr kumimoji="0" lang="nl-NL" sz="1600" b="0" i="0" u="none" strike="noStrike" kern="1200" cap="none" spc="0" normalizeH="0" baseline="0" noProof="0">
              <a:ln>
                <a:noFill/>
              </a:ln>
              <a:solidFill>
                <a:srgbClr val="2E2E2E"/>
              </a:solidFill>
              <a:effectLst/>
              <a:uLnTx/>
              <a:uFillTx/>
              <a:latin typeface="Arial" panose="020B0604020202020204"/>
              <a:ea typeface="+mn-ea"/>
              <a:cs typeface="+mn-cs"/>
            </a:endParaRPr>
          </a:p>
          <a:p>
            <a:pPr marR="0" lvl="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Ø"/>
              <a:tabLst/>
              <a:defRPr/>
            </a:pPr>
            <a:r>
              <a:rPr kumimoji="0" lang="nl-NL" sz="1600" b="0" i="0" u="none" strike="noStrike" kern="1200" cap="none" spc="0" normalizeH="0" baseline="0" noProof="0">
                <a:ln>
                  <a:noFill/>
                </a:ln>
                <a:solidFill>
                  <a:srgbClr val="2E2E2E"/>
                </a:solidFill>
                <a:effectLst/>
                <a:uLnTx/>
                <a:uFillTx/>
                <a:latin typeface="Arial" panose="020B0604020202020204"/>
                <a:ea typeface="+mn-ea"/>
                <a:cs typeface="+mn-cs"/>
              </a:rPr>
              <a:t>Voor (overige) vormen van jeugdhulp bepalen dat een voorziening daadwerkelijk moet bijdragen aan het oplossen van de hulpvraag en dat er moet worden gewerkt (indien beschikbaar) met een bewezen effectieve methode. Overwogen kan worden te verwijzen naar beschikbare lijsten/databanken met ‘erkende’ en ‘niet erkende’ interventies (bijvoorbeeld de Databank Effectieve Jeugdinterventies van het Nederlands Jeugdinstituut).  </a:t>
            </a:r>
          </a:p>
          <a:p>
            <a:pPr marL="0" indent="0">
              <a:buNone/>
            </a:pPr>
            <a:endParaRPr lang="nl-NL"/>
          </a:p>
        </p:txBody>
      </p:sp>
    </p:spTree>
    <p:extLst>
      <p:ext uri="{BB962C8B-B14F-4D97-AF65-F5344CB8AC3E}">
        <p14:creationId xmlns:p14="http://schemas.microsoft.com/office/powerpoint/2010/main" val="3363016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159759-A289-B953-5B03-4A6B739F6244}"/>
              </a:ext>
            </a:extLst>
          </p:cNvPr>
          <p:cNvSpPr>
            <a:spLocks noGrp="1"/>
          </p:cNvSpPr>
          <p:nvPr>
            <p:ph type="sldNum" sz="quarter" idx="11"/>
          </p:nvPr>
        </p:nvSpPr>
        <p:spPr/>
        <p:txBody>
          <a:bodyPr/>
          <a:lstStyle/>
          <a:p>
            <a:fld id="{23D2BB9B-B463-4028-B950-91DDC3FACFD9}" type="slidenum">
              <a:rPr lang="en-GB" noProof="0" smtClean="0"/>
              <a:pPr/>
              <a:t>18</a:t>
            </a:fld>
            <a:endParaRPr lang="en-GB" noProof="0"/>
          </a:p>
        </p:txBody>
      </p:sp>
      <p:sp>
        <p:nvSpPr>
          <p:cNvPr id="3" name="Title 2">
            <a:extLst>
              <a:ext uri="{FF2B5EF4-FFF2-40B4-BE49-F238E27FC236}">
                <a16:creationId xmlns:a16="http://schemas.microsoft.com/office/drawing/2014/main" id="{D85FDD97-2405-2525-F626-0104A8D38BC4}"/>
              </a:ext>
            </a:extLst>
          </p:cNvPr>
          <p:cNvSpPr>
            <a:spLocks noGrp="1"/>
          </p:cNvSpPr>
          <p:nvPr>
            <p:ph type="title"/>
          </p:nvPr>
        </p:nvSpPr>
        <p:spPr/>
        <p:txBody>
          <a:bodyPr/>
          <a:lstStyle/>
          <a:p>
            <a:r>
              <a:rPr lang="nl-NL"/>
              <a:t>Thema 4: eisen stellen aan de effectiviteit van voorzieningen</a:t>
            </a:r>
          </a:p>
        </p:txBody>
      </p:sp>
      <p:sp>
        <p:nvSpPr>
          <p:cNvPr id="4" name="Text Placeholder 3">
            <a:extLst>
              <a:ext uri="{FF2B5EF4-FFF2-40B4-BE49-F238E27FC236}">
                <a16:creationId xmlns:a16="http://schemas.microsoft.com/office/drawing/2014/main" id="{2FDC3111-6C86-D13A-DFEC-14C44675152C}"/>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Wat betekent dit?</a:t>
            </a:r>
          </a:p>
          <a:p>
            <a:pPr>
              <a:buFont typeface="Wingdings" panose="05000000000000000000" pitchFamily="2" charset="2"/>
              <a:buChar char="Ø"/>
            </a:pPr>
            <a:r>
              <a:rPr lang="nl-NL"/>
              <a:t>Als een ouder of jeugdige een voorziening aanvraagt die onvoldoende bewezen effectief is dan wordt deze niet verleend (ook niet via een pgb). Denk bijvoorbeeld aan bepaalde vormen van </a:t>
            </a:r>
            <a:r>
              <a:rPr lang="nl-NL" err="1"/>
              <a:t>vaktherapie</a:t>
            </a:r>
            <a:r>
              <a:rPr lang="nl-NL"/>
              <a:t> of de inzet van een hulphond.</a:t>
            </a:r>
          </a:p>
          <a:p>
            <a:pPr>
              <a:buFont typeface="Wingdings" panose="05000000000000000000" pitchFamily="2" charset="2"/>
              <a:buChar char="Ø"/>
            </a:pPr>
            <a:endParaRPr lang="nl-NL"/>
          </a:p>
          <a:p>
            <a:pPr>
              <a:buFont typeface="Wingdings" panose="05000000000000000000" pitchFamily="2" charset="2"/>
              <a:buChar char="q"/>
            </a:pPr>
            <a:r>
              <a:rPr lang="nl-NL"/>
              <a:t>Waarom doen we dit?</a:t>
            </a:r>
          </a:p>
          <a:p>
            <a:pPr>
              <a:buFont typeface="Wingdings" panose="05000000000000000000" pitchFamily="2" charset="2"/>
              <a:buChar char="Ø"/>
            </a:pPr>
            <a:r>
              <a:rPr lang="nl-NL"/>
              <a:t>Het versterken van de (juridische) mogelijkheden voor de gemeente om te zorgen dat voldoende effectieve jeugdhulp wordt ingezet.</a:t>
            </a:r>
          </a:p>
          <a:p>
            <a:pPr>
              <a:buFont typeface="Wingdings" panose="05000000000000000000" pitchFamily="2" charset="2"/>
              <a:buChar char="Ø"/>
            </a:pPr>
            <a:r>
              <a:rPr lang="nl-NL"/>
              <a:t>Het (verder) dichtzetten van de toegang tot onvoldoende effectieve vormen van jeugdhulp via medische verwijzing en pgb. </a:t>
            </a:r>
          </a:p>
        </p:txBody>
      </p:sp>
    </p:spTree>
    <p:extLst>
      <p:ext uri="{BB962C8B-B14F-4D97-AF65-F5344CB8AC3E}">
        <p14:creationId xmlns:p14="http://schemas.microsoft.com/office/powerpoint/2010/main" val="286454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9B2583-EC90-46B1-D1B3-952BEDA152FE}"/>
              </a:ext>
            </a:extLst>
          </p:cNvPr>
          <p:cNvSpPr>
            <a:spLocks noGrp="1"/>
          </p:cNvSpPr>
          <p:nvPr>
            <p:ph type="sldNum" sz="quarter" idx="11"/>
          </p:nvPr>
        </p:nvSpPr>
        <p:spPr/>
        <p:txBody>
          <a:bodyPr/>
          <a:lstStyle/>
          <a:p>
            <a:fld id="{23D2BB9B-B463-4028-B950-91DDC3FACFD9}" type="slidenum">
              <a:rPr lang="en-GB" noProof="0" smtClean="0"/>
              <a:pPr/>
              <a:t>19</a:t>
            </a:fld>
            <a:endParaRPr lang="en-GB" noProof="0"/>
          </a:p>
        </p:txBody>
      </p:sp>
      <p:sp>
        <p:nvSpPr>
          <p:cNvPr id="3" name="Title 2">
            <a:extLst>
              <a:ext uri="{FF2B5EF4-FFF2-40B4-BE49-F238E27FC236}">
                <a16:creationId xmlns:a16="http://schemas.microsoft.com/office/drawing/2014/main" id="{120DBF83-B597-78A4-3D8C-2DCB8110C85C}"/>
              </a:ext>
            </a:extLst>
          </p:cNvPr>
          <p:cNvSpPr>
            <a:spLocks noGrp="1"/>
          </p:cNvSpPr>
          <p:nvPr>
            <p:ph type="title"/>
          </p:nvPr>
        </p:nvSpPr>
        <p:spPr/>
        <p:txBody>
          <a:bodyPr/>
          <a:lstStyle/>
          <a:p>
            <a:r>
              <a:rPr lang="nl-NL"/>
              <a:t>Thema 5: invulling geven aan ‘eigen kracht’ </a:t>
            </a:r>
          </a:p>
        </p:txBody>
      </p:sp>
      <p:sp>
        <p:nvSpPr>
          <p:cNvPr id="4" name="Text Placeholder 3">
            <a:extLst>
              <a:ext uri="{FF2B5EF4-FFF2-40B4-BE49-F238E27FC236}">
                <a16:creationId xmlns:a16="http://schemas.microsoft.com/office/drawing/2014/main" id="{2559CCE0-8ADF-0A53-2223-E3ECD7200EBD}"/>
              </a:ext>
            </a:extLst>
          </p:cNvPr>
          <p:cNvSpPr>
            <a:spLocks noGrp="1"/>
          </p:cNvSpPr>
          <p:nvPr>
            <p:ph type="body" sz="quarter" idx="12"/>
          </p:nvPr>
        </p:nvSpPr>
        <p:spPr/>
        <p:txBody>
          <a:bodyPr/>
          <a:lstStyle/>
          <a:p>
            <a:endParaRPr lang="nl-NL"/>
          </a:p>
          <a:p>
            <a:endParaRPr lang="nl-NL"/>
          </a:p>
          <a:p>
            <a:r>
              <a:rPr lang="nl-NL"/>
              <a:t>Er bestaat alleen recht op een individuele voorziening als ‘de eigen mogelijkheden en het probleemoplossend vermogen ontoereikend zijn’ (</a:t>
            </a:r>
            <a:r>
              <a:rPr lang="nl-NL" b="1"/>
              <a:t>eigen kracht</a:t>
            </a:r>
            <a:r>
              <a:rPr lang="nl-NL"/>
              <a:t>) </a:t>
            </a:r>
            <a:r>
              <a:rPr lang="nl-NL" b="1"/>
              <a:t>(</a:t>
            </a:r>
            <a:r>
              <a:rPr lang="nl-NL"/>
              <a:t>artikel 2.3 lid 1 </a:t>
            </a:r>
            <a:r>
              <a:rPr lang="nl-NL" err="1"/>
              <a:t>Jeugdwet</a:t>
            </a:r>
            <a:r>
              <a:rPr lang="nl-NL"/>
              <a:t>).</a:t>
            </a:r>
          </a:p>
          <a:p>
            <a:endParaRPr lang="nl-NL"/>
          </a:p>
          <a:p>
            <a:r>
              <a:rPr lang="nl-NL"/>
              <a:t>Uit recente jurisprudentie volgt dat de gemeenteraad dit criterium in de verordening moet uitwerken. Dit moet om rechtszekerheid aan de burgers te bieden. Er moet een ‘duidelijke hoofdrichting’ worden gekozen (b.v. </a:t>
            </a:r>
            <a:r>
              <a:rPr lang="nl-NL" err="1"/>
              <a:t>CRvB</a:t>
            </a:r>
            <a:r>
              <a:rPr lang="nl-NL"/>
              <a:t> 29 mei 2024, ECLI:NL:CRVB:2024:1097). Als die invulling ontbreekt kan de gemeente een individuele voorziening niet weigeren vanwege voldoende ‘eigen kracht’ van de ouder(s).</a:t>
            </a:r>
          </a:p>
        </p:txBody>
      </p:sp>
    </p:spTree>
    <p:extLst>
      <p:ext uri="{BB962C8B-B14F-4D97-AF65-F5344CB8AC3E}">
        <p14:creationId xmlns:p14="http://schemas.microsoft.com/office/powerpoint/2010/main" val="3910622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298DE5-F0F5-E21E-5328-7F05058E7F08}"/>
              </a:ext>
            </a:extLst>
          </p:cNvPr>
          <p:cNvSpPr>
            <a:spLocks noGrp="1"/>
          </p:cNvSpPr>
          <p:nvPr>
            <p:ph type="title"/>
          </p:nvPr>
        </p:nvSpPr>
        <p:spPr/>
        <p:txBody>
          <a:bodyPr/>
          <a:lstStyle/>
          <a:p>
            <a:r>
              <a:rPr lang="nl-NL"/>
              <a:t>Agenda</a:t>
            </a:r>
          </a:p>
        </p:txBody>
      </p:sp>
      <p:sp>
        <p:nvSpPr>
          <p:cNvPr id="3" name="Tijdelijke aanduiding voor tekst 2">
            <a:extLst>
              <a:ext uri="{FF2B5EF4-FFF2-40B4-BE49-F238E27FC236}">
                <a16:creationId xmlns:a16="http://schemas.microsoft.com/office/drawing/2014/main" id="{932FAE54-540F-34F2-C7B1-DEB633FCC155}"/>
              </a:ext>
            </a:extLst>
          </p:cNvPr>
          <p:cNvSpPr>
            <a:spLocks noGrp="1"/>
          </p:cNvSpPr>
          <p:nvPr>
            <p:ph type="body" sz="quarter" idx="10"/>
          </p:nvPr>
        </p:nvSpPr>
        <p:spPr>
          <a:xfrm>
            <a:off x="442913" y="1715769"/>
            <a:ext cx="8137819" cy="4490467"/>
          </a:xfrm>
        </p:spPr>
        <p:txBody>
          <a:bodyPr/>
          <a:lstStyle/>
          <a:p>
            <a:pPr marL="342900" lvl="0" indent="-342900">
              <a:lnSpc>
                <a:spcPct val="150000"/>
              </a:lnSpc>
              <a:spcBef>
                <a:spcPts val="100"/>
              </a:spcBef>
              <a:spcAft>
                <a:spcPts val="100"/>
              </a:spcAft>
              <a:buFont typeface="+mj-lt"/>
              <a:buAutoNum type="arabicPeriod"/>
              <a:tabLst>
                <a:tab pos="457200" algn="l"/>
              </a:tabLst>
            </a:pPr>
            <a:r>
              <a:rPr lang="nl-NL" sz="2000">
                <a:effectLst/>
                <a:latin typeface="Aptos" panose="020B0004020202020204" pitchFamily="34" charset="0"/>
                <a:ea typeface="Times New Roman" panose="02020603050405020304" pitchFamily="18" charset="0"/>
                <a:cs typeface="Calibri" panose="020F0502020204030204" pitchFamily="34" charset="0"/>
              </a:rPr>
              <a:t>Opening en welkom</a:t>
            </a:r>
            <a:endParaRPr lang="nl-NL" sz="2000">
              <a:effectLst/>
              <a:latin typeface="Aptos" panose="020B0004020202020204" pitchFamily="34" charset="0"/>
              <a:ea typeface="Calibri" panose="020F0502020204030204" pitchFamily="34" charset="0"/>
              <a:cs typeface="Calibri" panose="020F0502020204030204" pitchFamily="34" charset="0"/>
            </a:endParaRPr>
          </a:p>
          <a:p>
            <a:pPr marL="342900" lvl="0" indent="-342900">
              <a:lnSpc>
                <a:spcPct val="150000"/>
              </a:lnSpc>
              <a:spcBef>
                <a:spcPts val="100"/>
              </a:spcBef>
              <a:spcAft>
                <a:spcPts val="100"/>
              </a:spcAft>
              <a:buFont typeface="+mj-lt"/>
              <a:buAutoNum type="arabicPeriod"/>
              <a:tabLst>
                <a:tab pos="457200" algn="l"/>
              </a:tabLst>
            </a:pPr>
            <a:r>
              <a:rPr lang="nl-NL" sz="2000">
                <a:effectLst/>
                <a:latin typeface="Aptos" panose="020B0004020202020204" pitchFamily="34" charset="0"/>
                <a:ea typeface="Times New Roman" panose="02020603050405020304" pitchFamily="18" charset="0"/>
                <a:cs typeface="Calibri" panose="020F0502020204030204" pitchFamily="34" charset="0"/>
              </a:rPr>
              <a:t>Korte terugblik </a:t>
            </a:r>
          </a:p>
          <a:p>
            <a:pPr lvl="1" indent="-342900">
              <a:lnSpc>
                <a:spcPct val="150000"/>
              </a:lnSpc>
              <a:spcBef>
                <a:spcPts val="100"/>
              </a:spcBef>
              <a:spcAft>
                <a:spcPts val="100"/>
              </a:spcAft>
              <a:buFont typeface="Wingdings" panose="05000000000000000000" pitchFamily="2" charset="2"/>
              <a:buChar char="§"/>
              <a:tabLst>
                <a:tab pos="457200" algn="l"/>
              </a:tabLst>
            </a:pPr>
            <a:r>
              <a:rPr lang="nl-NL" sz="2000">
                <a:latin typeface="Aptos" panose="020B0004020202020204" pitchFamily="34" charset="0"/>
                <a:ea typeface="Calibri" panose="020F0502020204030204" pitchFamily="34" charset="0"/>
                <a:cs typeface="Calibri" panose="020F0502020204030204" pitchFamily="34" charset="0"/>
              </a:rPr>
              <a:t>Waardemodel Tim Robbe</a:t>
            </a:r>
            <a:endParaRPr lang="nl-NL" sz="2000">
              <a:effectLst/>
              <a:latin typeface="Aptos" panose="020B0004020202020204" pitchFamily="34" charset="0"/>
              <a:ea typeface="Calibri" panose="020F0502020204030204" pitchFamily="34" charset="0"/>
              <a:cs typeface="Calibri" panose="020F0502020204030204" pitchFamily="34" charset="0"/>
            </a:endParaRPr>
          </a:p>
          <a:p>
            <a:pPr marL="342900" lvl="0" indent="-342900">
              <a:lnSpc>
                <a:spcPct val="150000"/>
              </a:lnSpc>
              <a:spcBef>
                <a:spcPts val="100"/>
              </a:spcBef>
              <a:spcAft>
                <a:spcPts val="100"/>
              </a:spcAft>
              <a:buFont typeface="+mj-lt"/>
              <a:buAutoNum type="arabicPeriod"/>
              <a:tabLst>
                <a:tab pos="457200" algn="l"/>
              </a:tabLst>
            </a:pPr>
            <a:r>
              <a:rPr lang="nl-NL" sz="2000">
                <a:effectLst/>
                <a:latin typeface="Aptos" panose="020B0004020202020204" pitchFamily="34" charset="0"/>
                <a:ea typeface="Times New Roman" panose="02020603050405020304" pitchFamily="18" charset="0"/>
                <a:cs typeface="Calibri" panose="020F0502020204030204" pitchFamily="34" charset="0"/>
              </a:rPr>
              <a:t>Op weg naar een nieuwe Verordening Jeugd: nadere toelichting op uitgangspunten/aandachtspunten</a:t>
            </a:r>
          </a:p>
          <a:p>
            <a:pPr marL="342900" lvl="0" indent="-342900">
              <a:lnSpc>
                <a:spcPct val="150000"/>
              </a:lnSpc>
              <a:spcBef>
                <a:spcPts val="100"/>
              </a:spcBef>
              <a:spcAft>
                <a:spcPts val="100"/>
              </a:spcAft>
              <a:buFont typeface="+mj-lt"/>
              <a:buAutoNum type="arabicPeriod"/>
              <a:tabLst>
                <a:tab pos="457200" algn="l"/>
              </a:tabLst>
            </a:pPr>
            <a:r>
              <a:rPr lang="nl-NL" sz="2000">
                <a:effectLst/>
                <a:latin typeface="Aptos" panose="020B0004020202020204" pitchFamily="34" charset="0"/>
                <a:ea typeface="Times New Roman" panose="02020603050405020304" pitchFamily="18" charset="0"/>
                <a:cs typeface="Calibri" panose="020F0502020204030204" pitchFamily="34" charset="0"/>
              </a:rPr>
              <a:t>Nadere toelichting van een vervolg in procesmatige zin</a:t>
            </a:r>
          </a:p>
          <a:p>
            <a:pPr marL="342900" lvl="0" indent="-342900">
              <a:lnSpc>
                <a:spcPct val="150000"/>
              </a:lnSpc>
              <a:spcBef>
                <a:spcPts val="100"/>
              </a:spcBef>
              <a:spcAft>
                <a:spcPts val="100"/>
              </a:spcAft>
              <a:buFont typeface="+mj-lt"/>
              <a:buAutoNum type="arabicPeriod"/>
              <a:tabLst>
                <a:tab pos="457200" algn="l"/>
              </a:tabLst>
            </a:pPr>
            <a:r>
              <a:rPr lang="nl-NL" sz="2000">
                <a:effectLst/>
                <a:latin typeface="Aptos" panose="020B0004020202020204" pitchFamily="34" charset="0"/>
                <a:ea typeface="Times New Roman" panose="02020603050405020304" pitchFamily="18" charset="0"/>
                <a:cs typeface="Calibri" panose="020F0502020204030204" pitchFamily="34" charset="0"/>
              </a:rPr>
              <a:t>Wat mogelijk verder ter tafel komt</a:t>
            </a:r>
            <a:endParaRPr lang="nl-NL" sz="2000">
              <a:effectLst/>
              <a:latin typeface="Aptos" panose="020B0004020202020204" pitchFamily="34" charset="0"/>
              <a:ea typeface="Calibri" panose="020F0502020204030204" pitchFamily="34" charset="0"/>
              <a:cs typeface="Calibri" panose="020F0502020204030204" pitchFamily="34" charset="0"/>
            </a:endParaRPr>
          </a:p>
          <a:p>
            <a:pPr marL="342900" lvl="0" indent="-342900">
              <a:lnSpc>
                <a:spcPct val="150000"/>
              </a:lnSpc>
              <a:spcBef>
                <a:spcPts val="100"/>
              </a:spcBef>
              <a:spcAft>
                <a:spcPts val="100"/>
              </a:spcAft>
              <a:buFont typeface="+mj-lt"/>
              <a:buAutoNum type="arabicPeriod"/>
              <a:tabLst>
                <a:tab pos="457200" algn="l"/>
              </a:tabLst>
            </a:pPr>
            <a:r>
              <a:rPr lang="nl-NL" sz="2000">
                <a:effectLst/>
                <a:latin typeface="Aptos" panose="020B0004020202020204" pitchFamily="34" charset="0"/>
                <a:ea typeface="Times New Roman" panose="02020603050405020304" pitchFamily="18" charset="0"/>
                <a:cs typeface="Calibri" panose="020F0502020204030204" pitchFamily="34" charset="0"/>
              </a:rPr>
              <a:t>Rondvraag </a:t>
            </a:r>
            <a:endParaRPr lang="nl-NL" sz="2000">
              <a:effectLst/>
              <a:latin typeface="Aptos" panose="020B0004020202020204" pitchFamily="34" charset="0"/>
              <a:ea typeface="Calibri" panose="020F0502020204030204" pitchFamily="34" charset="0"/>
              <a:cs typeface="Calibri" panose="020F0502020204030204" pitchFamily="34" charset="0"/>
            </a:endParaRPr>
          </a:p>
          <a:p>
            <a:pPr marL="342900" lvl="0" indent="-342900">
              <a:lnSpc>
                <a:spcPct val="150000"/>
              </a:lnSpc>
              <a:spcBef>
                <a:spcPts val="100"/>
              </a:spcBef>
              <a:spcAft>
                <a:spcPts val="100"/>
              </a:spcAft>
              <a:buFont typeface="+mj-lt"/>
              <a:buAutoNum type="arabicPeriod"/>
              <a:tabLst>
                <a:tab pos="457200" algn="l"/>
              </a:tabLst>
            </a:pPr>
            <a:r>
              <a:rPr lang="nl-NL" sz="2000">
                <a:effectLst/>
                <a:latin typeface="Aptos" panose="020B0004020202020204" pitchFamily="34" charset="0"/>
                <a:ea typeface="Times New Roman" panose="02020603050405020304" pitchFamily="18" charset="0"/>
                <a:cs typeface="Calibri" panose="020F0502020204030204" pitchFamily="34" charset="0"/>
              </a:rPr>
              <a:t>Sluiting en datum volgend overleg (20-03 van 18.00 – 19.15 uur)  </a:t>
            </a:r>
            <a:endParaRPr lang="nl-NL" sz="2000">
              <a:effectLst/>
              <a:latin typeface="Aptos" panose="020B0004020202020204" pitchFamily="34" charset="0"/>
              <a:ea typeface="Calibri" panose="020F0502020204030204" pitchFamily="34" charset="0"/>
              <a:cs typeface="Calibri" panose="020F0502020204030204" pitchFamily="34" charset="0"/>
            </a:endParaRPr>
          </a:p>
          <a:p>
            <a:endParaRPr lang="nl-NL"/>
          </a:p>
        </p:txBody>
      </p:sp>
    </p:spTree>
    <p:extLst>
      <p:ext uri="{BB962C8B-B14F-4D97-AF65-F5344CB8AC3E}">
        <p14:creationId xmlns:p14="http://schemas.microsoft.com/office/powerpoint/2010/main" val="3501831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1FEB53-D231-7B7F-5B6E-49358AC0D920}"/>
              </a:ext>
            </a:extLst>
          </p:cNvPr>
          <p:cNvSpPr>
            <a:spLocks noGrp="1"/>
          </p:cNvSpPr>
          <p:nvPr>
            <p:ph type="sldNum" sz="quarter" idx="11"/>
          </p:nvPr>
        </p:nvSpPr>
        <p:spPr/>
        <p:txBody>
          <a:bodyPr/>
          <a:lstStyle/>
          <a:p>
            <a:fld id="{23D2BB9B-B463-4028-B950-91DDC3FACFD9}" type="slidenum">
              <a:rPr lang="en-GB" noProof="0" smtClean="0"/>
              <a:pPr/>
              <a:t>20</a:t>
            </a:fld>
            <a:endParaRPr lang="en-GB" noProof="0"/>
          </a:p>
        </p:txBody>
      </p:sp>
      <p:sp>
        <p:nvSpPr>
          <p:cNvPr id="3" name="Title 2">
            <a:extLst>
              <a:ext uri="{FF2B5EF4-FFF2-40B4-BE49-F238E27FC236}">
                <a16:creationId xmlns:a16="http://schemas.microsoft.com/office/drawing/2014/main" id="{26C6146E-E893-422C-BFD8-AC45E663C4D8}"/>
              </a:ext>
            </a:extLst>
          </p:cNvPr>
          <p:cNvSpPr>
            <a:spLocks noGrp="1"/>
          </p:cNvSpPr>
          <p:nvPr>
            <p:ph type="title"/>
          </p:nvPr>
        </p:nvSpPr>
        <p:spPr/>
        <p:txBody>
          <a:bodyPr/>
          <a:lstStyle/>
          <a:p>
            <a:r>
              <a:rPr lang="nl-NL"/>
              <a:t>Thema 5: invulling geven aan ‘eigen kracht’</a:t>
            </a:r>
          </a:p>
        </p:txBody>
      </p:sp>
      <p:sp>
        <p:nvSpPr>
          <p:cNvPr id="4" name="Text Placeholder 3">
            <a:extLst>
              <a:ext uri="{FF2B5EF4-FFF2-40B4-BE49-F238E27FC236}">
                <a16:creationId xmlns:a16="http://schemas.microsoft.com/office/drawing/2014/main" id="{529CF6FC-5DF4-BA8E-413D-349092F5C106}"/>
              </a:ext>
            </a:extLst>
          </p:cNvPr>
          <p:cNvSpPr>
            <a:spLocks noGrp="1"/>
          </p:cNvSpPr>
          <p:nvPr>
            <p:ph type="body" sz="quarter" idx="12"/>
          </p:nvPr>
        </p:nvSpPr>
        <p:spPr>
          <a:xfrm>
            <a:off x="537371" y="1466498"/>
            <a:ext cx="11113200" cy="4894991"/>
          </a:xfrm>
        </p:spPr>
        <p:txBody>
          <a:bodyPr/>
          <a:lstStyle/>
          <a:p>
            <a:endParaRPr lang="nl-NL"/>
          </a:p>
          <a:p>
            <a:pPr marL="0" indent="0">
              <a:buNone/>
            </a:pPr>
            <a:r>
              <a:rPr lang="nl-NL"/>
              <a:t>Voorstel:</a:t>
            </a:r>
          </a:p>
          <a:p>
            <a:pPr>
              <a:buFont typeface="Wingdings" panose="05000000000000000000" pitchFamily="2" charset="2"/>
              <a:buChar char="q"/>
            </a:pPr>
            <a:r>
              <a:rPr lang="nl-NL"/>
              <a:t>Bepalen dat er in beginsel sprake is van ‘eigen kracht’ als er sprake is van ‘gebruikelijke hulp’ van ouders. Wat er onder ‘gebruikelijke hulp’ valt moet nader worden ingevuld. Dit gebeurt door te verwijzen naar de criteria die op dat punt binnen de Wet langdurige zorg (</a:t>
            </a:r>
            <a:r>
              <a:rPr lang="nl-NL" err="1"/>
              <a:t>Wlz</a:t>
            </a:r>
            <a:r>
              <a:rPr lang="nl-NL"/>
              <a:t>) worden gehanteerd. </a:t>
            </a:r>
          </a:p>
          <a:p>
            <a:pPr>
              <a:buFont typeface="Wingdings" panose="05000000000000000000" pitchFamily="2" charset="2"/>
              <a:buChar char="q"/>
            </a:pPr>
            <a:r>
              <a:rPr lang="nl-NL"/>
              <a:t>Een kader opnemen in de verordening aan de hand waarvan beoordeeld kan worden in hoeverre ouders (ook) in staat zijn om ‘</a:t>
            </a:r>
            <a:r>
              <a:rPr lang="nl-NL" err="1"/>
              <a:t>bovengebruikelijke</a:t>
            </a:r>
            <a:r>
              <a:rPr lang="nl-NL"/>
              <a:t>’ zorg zelf te verlenen. Dit doen we door in de verordening objectieve criteria op te nemen om de draaglast (zorgbehoefte van het gezin) en draagkracht (mogelijkheden van het gezin) te beoordelen. Voor zover er sprake is van een (niet – op korte termijn – op te heffen) disbalans kan jeugdhulp worden toegekend. </a:t>
            </a:r>
          </a:p>
          <a:p>
            <a:pPr>
              <a:buFont typeface="Wingdings" panose="05000000000000000000" pitchFamily="2" charset="2"/>
              <a:buChar char="q"/>
            </a:pPr>
            <a:r>
              <a:rPr lang="nl-NL"/>
              <a:t>Bepalen dat eerst gebruik moet worden gemaakt van een aanvullende ziektekostenverzekering.</a:t>
            </a:r>
          </a:p>
          <a:p>
            <a:pPr>
              <a:buFont typeface="Wingdings" panose="05000000000000000000" pitchFamily="2" charset="2"/>
              <a:buChar char="q"/>
            </a:pPr>
            <a:r>
              <a:rPr lang="nl-NL"/>
              <a:t>Bepalen dat ouders geacht worden om (in een bepaalde mate) hun maatschappelijke activiteiten aan te passen/te verminderen om de noodzakelijke ondersteuning zelf te kunnen leveren.</a:t>
            </a:r>
          </a:p>
          <a:p>
            <a:pPr marL="0" indent="0">
              <a:buNone/>
            </a:pPr>
            <a:endParaRPr lang="nl-NL"/>
          </a:p>
        </p:txBody>
      </p:sp>
    </p:spTree>
    <p:extLst>
      <p:ext uri="{BB962C8B-B14F-4D97-AF65-F5344CB8AC3E}">
        <p14:creationId xmlns:p14="http://schemas.microsoft.com/office/powerpoint/2010/main" val="1957189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9810E7-81A0-FCA5-78A7-EF94F9973590}"/>
              </a:ext>
            </a:extLst>
          </p:cNvPr>
          <p:cNvSpPr>
            <a:spLocks noGrp="1"/>
          </p:cNvSpPr>
          <p:nvPr>
            <p:ph type="sldNum" sz="quarter" idx="11"/>
          </p:nvPr>
        </p:nvSpPr>
        <p:spPr/>
        <p:txBody>
          <a:bodyPr/>
          <a:lstStyle/>
          <a:p>
            <a:fld id="{23D2BB9B-B463-4028-B950-91DDC3FACFD9}" type="slidenum">
              <a:rPr lang="en-GB" noProof="0" smtClean="0"/>
              <a:pPr/>
              <a:t>21</a:t>
            </a:fld>
            <a:endParaRPr lang="en-GB" noProof="0"/>
          </a:p>
        </p:txBody>
      </p:sp>
      <p:sp>
        <p:nvSpPr>
          <p:cNvPr id="3" name="Title 2">
            <a:extLst>
              <a:ext uri="{FF2B5EF4-FFF2-40B4-BE49-F238E27FC236}">
                <a16:creationId xmlns:a16="http://schemas.microsoft.com/office/drawing/2014/main" id="{74D7B4BB-6999-22AA-B5F0-3BD8867A38CD}"/>
              </a:ext>
            </a:extLst>
          </p:cNvPr>
          <p:cNvSpPr>
            <a:spLocks noGrp="1"/>
          </p:cNvSpPr>
          <p:nvPr>
            <p:ph type="title"/>
          </p:nvPr>
        </p:nvSpPr>
        <p:spPr/>
        <p:txBody>
          <a:bodyPr/>
          <a:lstStyle/>
          <a:p>
            <a:r>
              <a:rPr lang="nl-NL"/>
              <a:t>Thema 5: invulling geven aan ‘eigen kracht’</a:t>
            </a:r>
          </a:p>
        </p:txBody>
      </p:sp>
      <p:sp>
        <p:nvSpPr>
          <p:cNvPr id="4" name="Text Placeholder 3">
            <a:extLst>
              <a:ext uri="{FF2B5EF4-FFF2-40B4-BE49-F238E27FC236}">
                <a16:creationId xmlns:a16="http://schemas.microsoft.com/office/drawing/2014/main" id="{55F91833-138F-8B4E-8580-C56067287407}"/>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Wat betekent dit?</a:t>
            </a:r>
          </a:p>
          <a:p>
            <a:pPr>
              <a:buFont typeface="Wingdings" panose="05000000000000000000" pitchFamily="2" charset="2"/>
              <a:buChar char="Ø"/>
            </a:pPr>
            <a:r>
              <a:rPr lang="nl-NL"/>
              <a:t>Er gaat een meer uitgewerkt kader gelden om de eigen kracht vast te stellen. De eigen verantwoordelijkheid van de ouder(s) komt daarbij (weer) meer voorop te staan.</a:t>
            </a:r>
          </a:p>
          <a:p>
            <a:pPr>
              <a:buFont typeface="Wingdings" panose="05000000000000000000" pitchFamily="2" charset="2"/>
              <a:buChar char="Ø"/>
            </a:pPr>
            <a:r>
              <a:rPr lang="nl-NL"/>
              <a:t>Het is de verwachting dat jeugdhulpvoorzieningen vaker zullen worden geweigerd of in aard of omvang beperkt worden vanwege ‘eigen kracht’.</a:t>
            </a:r>
          </a:p>
          <a:p>
            <a:pPr marL="0" indent="0">
              <a:buNone/>
            </a:pPr>
            <a:endParaRPr lang="nl-NL"/>
          </a:p>
          <a:p>
            <a:pPr>
              <a:buFont typeface="Wingdings" panose="05000000000000000000" pitchFamily="2" charset="2"/>
              <a:buChar char="q"/>
            </a:pPr>
            <a:r>
              <a:rPr lang="nl-NL"/>
              <a:t>Waarom doen we dit?</a:t>
            </a:r>
          </a:p>
          <a:p>
            <a:pPr>
              <a:buFont typeface="Wingdings" panose="05000000000000000000" pitchFamily="2" charset="2"/>
              <a:buChar char="Ø"/>
            </a:pPr>
            <a:r>
              <a:rPr lang="nl-NL"/>
              <a:t>De verordening in overeenstemming brengen met de rechtspraak en op die manier weer ruimte geven om eigen kracht een rol te laten spelen bij de beoordeling van aanvragen.</a:t>
            </a:r>
          </a:p>
          <a:p>
            <a:pPr>
              <a:buFont typeface="Wingdings" panose="05000000000000000000" pitchFamily="2" charset="2"/>
              <a:buChar char="Ø"/>
            </a:pPr>
            <a:r>
              <a:rPr lang="nl-NL"/>
              <a:t>Een bijdrage leveren aan de gewenste normalisering binnen de </a:t>
            </a:r>
            <a:r>
              <a:rPr lang="nl-NL" err="1"/>
              <a:t>Jeugdwet</a:t>
            </a:r>
            <a:r>
              <a:rPr lang="nl-NL"/>
              <a:t>.  </a:t>
            </a:r>
          </a:p>
        </p:txBody>
      </p:sp>
    </p:spTree>
    <p:extLst>
      <p:ext uri="{BB962C8B-B14F-4D97-AF65-F5344CB8AC3E}">
        <p14:creationId xmlns:p14="http://schemas.microsoft.com/office/powerpoint/2010/main" val="5033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FF2577-BA45-1C28-8F08-2F0DDA53CBB7}"/>
              </a:ext>
            </a:extLst>
          </p:cNvPr>
          <p:cNvSpPr>
            <a:spLocks noGrp="1"/>
          </p:cNvSpPr>
          <p:nvPr>
            <p:ph type="sldNum" sz="quarter" idx="11"/>
          </p:nvPr>
        </p:nvSpPr>
        <p:spPr/>
        <p:txBody>
          <a:bodyPr/>
          <a:lstStyle/>
          <a:p>
            <a:fld id="{23D2BB9B-B463-4028-B950-91DDC3FACFD9}" type="slidenum">
              <a:rPr lang="en-GB" noProof="0" smtClean="0"/>
              <a:pPr/>
              <a:t>22</a:t>
            </a:fld>
            <a:endParaRPr lang="en-GB" noProof="0"/>
          </a:p>
        </p:txBody>
      </p:sp>
      <p:sp>
        <p:nvSpPr>
          <p:cNvPr id="3" name="Title 2">
            <a:extLst>
              <a:ext uri="{FF2B5EF4-FFF2-40B4-BE49-F238E27FC236}">
                <a16:creationId xmlns:a16="http://schemas.microsoft.com/office/drawing/2014/main" id="{DFC8A8C6-8A7F-91F7-EBB8-20B6514AE813}"/>
              </a:ext>
            </a:extLst>
          </p:cNvPr>
          <p:cNvSpPr>
            <a:spLocks noGrp="1"/>
          </p:cNvSpPr>
          <p:nvPr>
            <p:ph type="title"/>
          </p:nvPr>
        </p:nvSpPr>
        <p:spPr/>
        <p:txBody>
          <a:bodyPr/>
          <a:lstStyle/>
          <a:p>
            <a:r>
              <a:rPr lang="nl-NL"/>
              <a:t>Thema 6: persoonsgebonden budget</a:t>
            </a:r>
          </a:p>
        </p:txBody>
      </p:sp>
      <p:sp>
        <p:nvSpPr>
          <p:cNvPr id="4" name="Text Placeholder 3">
            <a:extLst>
              <a:ext uri="{FF2B5EF4-FFF2-40B4-BE49-F238E27FC236}">
                <a16:creationId xmlns:a16="http://schemas.microsoft.com/office/drawing/2014/main" id="{B2C88C03-625F-BCE9-46E2-19E9E5E7FFC9}"/>
              </a:ext>
            </a:extLst>
          </p:cNvPr>
          <p:cNvSpPr>
            <a:spLocks noGrp="1"/>
          </p:cNvSpPr>
          <p:nvPr>
            <p:ph type="body" sz="quarter" idx="12"/>
          </p:nvPr>
        </p:nvSpPr>
        <p:spPr/>
        <p:txBody>
          <a:bodyPr/>
          <a:lstStyle/>
          <a:p>
            <a:pPr>
              <a:buFont typeface="Wingdings" panose="05000000000000000000" pitchFamily="2" charset="2"/>
              <a:buChar char="q"/>
            </a:pPr>
            <a:endParaRPr lang="nl-NL"/>
          </a:p>
          <a:p>
            <a:pPr>
              <a:buFont typeface="Wingdings" panose="05000000000000000000" pitchFamily="2" charset="2"/>
              <a:buChar char="q"/>
            </a:pPr>
            <a:r>
              <a:rPr lang="nl-NL"/>
              <a:t>Een pgb is een leveringsvorm van een individuele voorziening en niet een alternatief voor een individuele voorziening. Er moet dus altijd eerst beoordeeld worden of er aanspraak op een individuele voorziening bestaat, voordat aan de pgb-vraag wordt toegekomen. </a:t>
            </a:r>
          </a:p>
          <a:p>
            <a:pPr>
              <a:buFont typeface="Wingdings" panose="05000000000000000000" pitchFamily="2" charset="2"/>
              <a:buChar char="q"/>
            </a:pPr>
            <a:endParaRPr lang="nl-NL"/>
          </a:p>
          <a:p>
            <a:pPr>
              <a:buFont typeface="Wingdings" panose="05000000000000000000" pitchFamily="2" charset="2"/>
              <a:buChar char="q"/>
            </a:pPr>
            <a:r>
              <a:rPr lang="nl-NL"/>
              <a:t>Een pgb kan alleen worden verstrekt als aan drie voorwaarden wordt voldaan:</a:t>
            </a:r>
          </a:p>
          <a:p>
            <a:pPr marL="400050" indent="-400050">
              <a:buFont typeface="+mj-lt"/>
              <a:buAutoNum type="romanUcPeriod"/>
            </a:pPr>
            <a:r>
              <a:rPr lang="nl-NL"/>
              <a:t>De jeugdige/ouder is voldoende pgb-vaardig.</a:t>
            </a:r>
          </a:p>
          <a:p>
            <a:pPr marL="400050" indent="-400050">
              <a:buFont typeface="+mj-lt"/>
              <a:buAutoNum type="romanUcPeriod"/>
            </a:pPr>
            <a:r>
              <a:rPr lang="nl-NL"/>
              <a:t>De jeugdige/ouder stelt zich gemotiveerd op het standpunt dat de levering van de voorziening door een gecontracteerde of gesubsidieerde aanbieder niet passend is.</a:t>
            </a:r>
          </a:p>
          <a:p>
            <a:pPr marL="400050" indent="-400050">
              <a:buFont typeface="+mj-lt"/>
              <a:buAutoNum type="romanUcPeriod"/>
            </a:pPr>
            <a:r>
              <a:rPr lang="nl-NL"/>
              <a:t>De in te kopen jeugdhulp kan cliëntgericht, veilig en doeltreffende geleverd worden. </a:t>
            </a:r>
          </a:p>
        </p:txBody>
      </p:sp>
    </p:spTree>
    <p:extLst>
      <p:ext uri="{BB962C8B-B14F-4D97-AF65-F5344CB8AC3E}">
        <p14:creationId xmlns:p14="http://schemas.microsoft.com/office/powerpoint/2010/main" val="530206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73A6C2-9ED6-7E6F-BA24-4ED94071298F}"/>
              </a:ext>
            </a:extLst>
          </p:cNvPr>
          <p:cNvSpPr>
            <a:spLocks noGrp="1"/>
          </p:cNvSpPr>
          <p:nvPr>
            <p:ph type="sldNum" sz="quarter" idx="11"/>
          </p:nvPr>
        </p:nvSpPr>
        <p:spPr/>
        <p:txBody>
          <a:bodyPr/>
          <a:lstStyle/>
          <a:p>
            <a:fld id="{23D2BB9B-B463-4028-B950-91DDC3FACFD9}" type="slidenum">
              <a:rPr lang="en-GB" noProof="0" smtClean="0"/>
              <a:pPr/>
              <a:t>23</a:t>
            </a:fld>
            <a:endParaRPr lang="en-GB" noProof="0"/>
          </a:p>
        </p:txBody>
      </p:sp>
      <p:sp>
        <p:nvSpPr>
          <p:cNvPr id="3" name="Title 2">
            <a:extLst>
              <a:ext uri="{FF2B5EF4-FFF2-40B4-BE49-F238E27FC236}">
                <a16:creationId xmlns:a16="http://schemas.microsoft.com/office/drawing/2014/main" id="{2518731B-CF89-C1ED-3B1D-1F3314752B72}"/>
              </a:ext>
            </a:extLst>
          </p:cNvPr>
          <p:cNvSpPr>
            <a:spLocks noGrp="1"/>
          </p:cNvSpPr>
          <p:nvPr>
            <p:ph type="title"/>
          </p:nvPr>
        </p:nvSpPr>
        <p:spPr/>
        <p:txBody>
          <a:bodyPr/>
          <a:lstStyle/>
          <a:p>
            <a:r>
              <a:rPr lang="nl-NL"/>
              <a:t>Thema 6: persoonsgebonden budget </a:t>
            </a:r>
          </a:p>
        </p:txBody>
      </p:sp>
      <p:sp>
        <p:nvSpPr>
          <p:cNvPr id="4" name="Text Placeholder 3">
            <a:extLst>
              <a:ext uri="{FF2B5EF4-FFF2-40B4-BE49-F238E27FC236}">
                <a16:creationId xmlns:a16="http://schemas.microsoft.com/office/drawing/2014/main" id="{608AE1AE-2B5B-2B47-FE60-351B02BFC66C}"/>
              </a:ext>
            </a:extLst>
          </p:cNvPr>
          <p:cNvSpPr>
            <a:spLocks noGrp="1"/>
          </p:cNvSpPr>
          <p:nvPr>
            <p:ph type="body" sz="quarter" idx="12"/>
          </p:nvPr>
        </p:nvSpPr>
        <p:spPr/>
        <p:txBody>
          <a:bodyPr/>
          <a:lstStyle/>
          <a:p>
            <a:pPr>
              <a:buFont typeface="Wingdings" panose="05000000000000000000" pitchFamily="2" charset="2"/>
              <a:buChar char="q"/>
            </a:pPr>
            <a:endParaRPr lang="nl-NL"/>
          </a:p>
          <a:p>
            <a:pPr marL="0" indent="0">
              <a:buNone/>
            </a:pPr>
            <a:r>
              <a:rPr lang="nl-NL"/>
              <a:t>Voorstel is om de wettelijke voorwaarden om voor een pgb in aanmerking te komen nader in te vullen in de verordening:</a:t>
            </a:r>
          </a:p>
          <a:p>
            <a:pPr marL="0" indent="0">
              <a:buNone/>
            </a:pPr>
            <a:endParaRPr lang="nl-NL"/>
          </a:p>
          <a:p>
            <a:pPr>
              <a:buFont typeface="Wingdings" panose="05000000000000000000" pitchFamily="2" charset="2"/>
              <a:buChar char="q"/>
            </a:pPr>
            <a:r>
              <a:rPr lang="nl-NL"/>
              <a:t>pgb-vaardigheid: duiden in de verordening van wat er van een pgb-beheerder wordt verwacht en in welke situaties een aanvrager in beginsel niet geacht kan worden pgb-vaardig te zijn.</a:t>
            </a:r>
          </a:p>
          <a:p>
            <a:pPr>
              <a:buFont typeface="Wingdings" panose="05000000000000000000" pitchFamily="2" charset="2"/>
              <a:buChar char="q"/>
            </a:pPr>
            <a:endParaRPr lang="nl-NL"/>
          </a:p>
          <a:p>
            <a:pPr>
              <a:buFont typeface="Wingdings" panose="05000000000000000000" pitchFamily="2" charset="2"/>
              <a:buChar char="q"/>
            </a:pPr>
            <a:r>
              <a:rPr lang="nl-NL"/>
              <a:t>Aanvrager stelt zich gemotiveerd op het standpunt dat levering van de voorziening door een gecontracteerde of gesubsidieerde aanbieder niet passend is: stellen van eisen aan de te geven motivering en het introduceren van een marginale toetsing door de gemeente van die motivering.</a:t>
            </a:r>
          </a:p>
          <a:p>
            <a:pPr>
              <a:buFont typeface="Wingdings" panose="05000000000000000000" pitchFamily="2" charset="2"/>
              <a:buChar char="q"/>
            </a:pPr>
            <a:endParaRPr lang="nl-NL"/>
          </a:p>
          <a:p>
            <a:pPr>
              <a:buFont typeface="Wingdings" panose="05000000000000000000" pitchFamily="2" charset="2"/>
              <a:buChar char="q"/>
            </a:pPr>
            <a:r>
              <a:rPr lang="nl-NL"/>
              <a:t>Voorziening moet veilig, doeltreffend en cliëntgericht zijn: stellen (algemene) kwaliteitseisen aan derde die de jeugdhulp gaat verlenen (met differentiatie tussen formele en informele zorg) en het neerleggen in de verordening van een proces om voorafgaand aan die kwaliteitseisen te toetsen.</a:t>
            </a:r>
          </a:p>
        </p:txBody>
      </p:sp>
    </p:spTree>
    <p:extLst>
      <p:ext uri="{BB962C8B-B14F-4D97-AF65-F5344CB8AC3E}">
        <p14:creationId xmlns:p14="http://schemas.microsoft.com/office/powerpoint/2010/main" val="4040105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C096D84-EA0E-6106-703B-C650F786F1F7}"/>
              </a:ext>
            </a:extLst>
          </p:cNvPr>
          <p:cNvSpPr>
            <a:spLocks noGrp="1"/>
          </p:cNvSpPr>
          <p:nvPr>
            <p:ph type="sldNum" sz="quarter" idx="11"/>
          </p:nvPr>
        </p:nvSpPr>
        <p:spPr/>
        <p:txBody>
          <a:bodyPr/>
          <a:lstStyle/>
          <a:p>
            <a:fld id="{23D2BB9B-B463-4028-B950-91DDC3FACFD9}" type="slidenum">
              <a:rPr lang="en-GB" noProof="0" smtClean="0"/>
              <a:pPr/>
              <a:t>24</a:t>
            </a:fld>
            <a:endParaRPr lang="en-GB" noProof="0"/>
          </a:p>
        </p:txBody>
      </p:sp>
      <p:sp>
        <p:nvSpPr>
          <p:cNvPr id="3" name="Title 2">
            <a:extLst>
              <a:ext uri="{FF2B5EF4-FFF2-40B4-BE49-F238E27FC236}">
                <a16:creationId xmlns:a16="http://schemas.microsoft.com/office/drawing/2014/main" id="{914CECDF-53F4-922C-8F83-8CED97364A55}"/>
              </a:ext>
            </a:extLst>
          </p:cNvPr>
          <p:cNvSpPr>
            <a:spLocks noGrp="1"/>
          </p:cNvSpPr>
          <p:nvPr>
            <p:ph type="title"/>
          </p:nvPr>
        </p:nvSpPr>
        <p:spPr/>
        <p:txBody>
          <a:bodyPr/>
          <a:lstStyle/>
          <a:p>
            <a:r>
              <a:rPr lang="nl-NL"/>
              <a:t>Thema 6: persoonsgebonden budget</a:t>
            </a:r>
          </a:p>
        </p:txBody>
      </p:sp>
      <p:sp>
        <p:nvSpPr>
          <p:cNvPr id="4" name="Text Placeholder 3">
            <a:extLst>
              <a:ext uri="{FF2B5EF4-FFF2-40B4-BE49-F238E27FC236}">
                <a16:creationId xmlns:a16="http://schemas.microsoft.com/office/drawing/2014/main" id="{68E64CCB-B968-783D-DA8E-C9DED6A34639}"/>
              </a:ext>
            </a:extLst>
          </p:cNvPr>
          <p:cNvSpPr>
            <a:spLocks noGrp="1"/>
          </p:cNvSpPr>
          <p:nvPr>
            <p:ph type="body" sz="quarter" idx="12"/>
          </p:nvPr>
        </p:nvSpPr>
        <p:spPr/>
        <p:txBody>
          <a:bodyPr/>
          <a:lstStyle/>
          <a:p>
            <a:pPr marL="0" indent="0">
              <a:buNone/>
            </a:pPr>
            <a:r>
              <a:rPr lang="nl-NL"/>
              <a:t>Verdere aanpassingen:</a:t>
            </a:r>
          </a:p>
          <a:p>
            <a:pPr>
              <a:buFont typeface="Wingdings" panose="05000000000000000000" pitchFamily="2" charset="2"/>
              <a:buChar char="q"/>
            </a:pPr>
            <a:endParaRPr lang="nl-NL"/>
          </a:p>
          <a:p>
            <a:pPr>
              <a:buFont typeface="Wingdings" panose="05000000000000000000" pitchFamily="2" charset="2"/>
              <a:buChar char="q"/>
            </a:pPr>
            <a:r>
              <a:rPr lang="nl-NL"/>
              <a:t>Uitsluiten van bepaalde kosten van het pgb.</a:t>
            </a:r>
          </a:p>
          <a:p>
            <a:pPr>
              <a:buFont typeface="Wingdings" panose="05000000000000000000" pitchFamily="2" charset="2"/>
              <a:buChar char="q"/>
            </a:pPr>
            <a:endParaRPr lang="nl-NL"/>
          </a:p>
          <a:p>
            <a:pPr>
              <a:buFont typeface="Wingdings" panose="05000000000000000000" pitchFamily="2" charset="2"/>
              <a:buChar char="q"/>
            </a:pPr>
            <a:r>
              <a:rPr lang="nl-NL"/>
              <a:t>Verduidelijken en aanscherpen van rechtstreeks aan pgb-aanbieders te stellen kwaliteitseisen.</a:t>
            </a:r>
          </a:p>
        </p:txBody>
      </p:sp>
    </p:spTree>
    <p:extLst>
      <p:ext uri="{BB962C8B-B14F-4D97-AF65-F5344CB8AC3E}">
        <p14:creationId xmlns:p14="http://schemas.microsoft.com/office/powerpoint/2010/main" val="2462856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992C3F-94F3-2F23-594E-1A49BA7225F8}"/>
              </a:ext>
            </a:extLst>
          </p:cNvPr>
          <p:cNvSpPr>
            <a:spLocks noGrp="1"/>
          </p:cNvSpPr>
          <p:nvPr>
            <p:ph type="sldNum" sz="quarter" idx="11"/>
          </p:nvPr>
        </p:nvSpPr>
        <p:spPr/>
        <p:txBody>
          <a:bodyPr/>
          <a:lstStyle/>
          <a:p>
            <a:fld id="{23D2BB9B-B463-4028-B950-91DDC3FACFD9}" type="slidenum">
              <a:rPr lang="en-GB" noProof="0" smtClean="0"/>
              <a:pPr/>
              <a:t>25</a:t>
            </a:fld>
            <a:endParaRPr lang="en-GB" noProof="0"/>
          </a:p>
        </p:txBody>
      </p:sp>
      <p:sp>
        <p:nvSpPr>
          <p:cNvPr id="3" name="Title 2">
            <a:extLst>
              <a:ext uri="{FF2B5EF4-FFF2-40B4-BE49-F238E27FC236}">
                <a16:creationId xmlns:a16="http://schemas.microsoft.com/office/drawing/2014/main" id="{64565C37-5834-BE9E-F328-D13C9A4879BA}"/>
              </a:ext>
            </a:extLst>
          </p:cNvPr>
          <p:cNvSpPr>
            <a:spLocks noGrp="1"/>
          </p:cNvSpPr>
          <p:nvPr>
            <p:ph type="title"/>
          </p:nvPr>
        </p:nvSpPr>
        <p:spPr/>
        <p:txBody>
          <a:bodyPr/>
          <a:lstStyle/>
          <a:p>
            <a:r>
              <a:rPr lang="nl-NL"/>
              <a:t>Thema 6: persoonsgebonden budget</a:t>
            </a:r>
          </a:p>
        </p:txBody>
      </p:sp>
      <p:sp>
        <p:nvSpPr>
          <p:cNvPr id="4" name="Text Placeholder 3">
            <a:extLst>
              <a:ext uri="{FF2B5EF4-FFF2-40B4-BE49-F238E27FC236}">
                <a16:creationId xmlns:a16="http://schemas.microsoft.com/office/drawing/2014/main" id="{34D85E72-1D01-B0D4-5893-15FDC28DA1B8}"/>
              </a:ext>
            </a:extLst>
          </p:cNvPr>
          <p:cNvSpPr>
            <a:spLocks noGrp="1"/>
          </p:cNvSpPr>
          <p:nvPr>
            <p:ph type="body" sz="quarter" idx="12"/>
          </p:nvPr>
        </p:nvSpPr>
        <p:spPr/>
        <p:txBody>
          <a:bodyPr vert="horz" lIns="0" tIns="0" rIns="0" bIns="0" rtlCol="0" anchor="t">
            <a:noAutofit/>
          </a:bodyPr>
          <a:lstStyle/>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Wat betekent dit?</a:t>
            </a:r>
          </a:p>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Ø"/>
              <a:tabLst/>
              <a:defRPr/>
            </a:pP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Er gaat een meer uitgewerkt kader gelden om vast te stellen of aan de pgb-voorwaarden wordt voldaan. </a:t>
            </a:r>
            <a:endParaRPr lang="nl-NL" sz="1600" b="0" i="0" u="none" strike="noStrike" kern="1200" cap="none" spc="0" normalizeH="0" baseline="0" noProof="0" dirty="0">
              <a:ln>
                <a:noFill/>
              </a:ln>
              <a:solidFill>
                <a:srgbClr val="2E2E2E"/>
              </a:solidFill>
              <a:effectLst/>
              <a:uLnTx/>
              <a:uFillTx/>
              <a:latin typeface="Arial" panose="020B0604020202020204"/>
              <a:cs typeface="Arial"/>
            </a:endParaRPr>
          </a:p>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Ø"/>
              <a:tabLst/>
              <a:defRPr/>
            </a:pPr>
            <a:endParaRPr lang="nl-NL">
              <a:solidFill>
                <a:srgbClr val="2E2E2E"/>
              </a:solidFill>
              <a:latin typeface="Arial" panose="020B0604020202020204"/>
            </a:endParaRPr>
          </a:p>
          <a:p>
            <a:pPr marR="0" lvl="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Waarom doen we dit?</a:t>
            </a:r>
            <a:endParaRPr lang="nl-NL" sz="1600" b="0" i="0" u="none" strike="noStrike" kern="1200" cap="none" spc="0" normalizeH="0" baseline="0" noProof="0" dirty="0">
              <a:ln>
                <a:noFill/>
              </a:ln>
              <a:solidFill>
                <a:srgbClr val="2E2E2E"/>
              </a:solidFill>
              <a:effectLst/>
              <a:uLnTx/>
              <a:uFillTx/>
              <a:latin typeface="Arial" panose="020B0604020202020204"/>
              <a:cs typeface="Arial"/>
            </a:endParaRPr>
          </a:p>
          <a:p>
            <a:pPr marR="0" lvl="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Ø"/>
              <a:tabLst/>
              <a:defRPr/>
            </a:pPr>
            <a:r>
              <a:rPr lang="nl-NL" dirty="0">
                <a:solidFill>
                  <a:srgbClr val="2E2E2E"/>
                </a:solidFill>
                <a:latin typeface="Arial" panose="020B0604020202020204"/>
              </a:rPr>
              <a:t>Het bieden van meer mogelijkheden voor de gemeente om effectief te toetsen of aan de pgb-voorwaarden wordt voldaan en het voorzien in een meer robuuste grondslag om in voorkomend geval een pgb af te kunnen wijzen.</a:t>
            </a:r>
            <a:endParaRPr lang="nl-NL" dirty="0">
              <a:solidFill>
                <a:srgbClr val="2E2E2E"/>
              </a:solidFill>
              <a:latin typeface="Arial" panose="020B0604020202020204"/>
              <a:cs typeface="Arial"/>
            </a:endParaRPr>
          </a:p>
          <a:p>
            <a:pPr marR="0" lvl="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Ø"/>
              <a:tabLst/>
              <a:defRPr/>
            </a:pP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Het zo veel mogelijk voorkomen dat een p</a:t>
            </a:r>
            <a:r>
              <a:rPr lang="nl-NL" dirty="0">
                <a:solidFill>
                  <a:srgbClr val="2E2E2E"/>
                </a:solidFill>
                <a:latin typeface="Arial" panose="020B0604020202020204"/>
              </a:rPr>
              <a:t>gb als sluiproute wordt gebruikt voor eisen die de gemeente aan gecontracteerde en gesubsidieerde aanbieders stelt. </a:t>
            </a:r>
            <a:endParaRPr lang="nl-NL" sz="1600" b="0" i="0" u="none" strike="noStrike" kern="1200" cap="none" spc="0" normalizeH="0" baseline="0" noProof="0" dirty="0">
              <a:ln>
                <a:noFill/>
              </a:ln>
              <a:solidFill>
                <a:srgbClr val="2E2E2E"/>
              </a:solidFill>
              <a:effectLst/>
              <a:uLnTx/>
              <a:uFillTx/>
              <a:latin typeface="Arial" panose="020B0604020202020204"/>
              <a:cs typeface="Arial"/>
            </a:endParaRPr>
          </a:p>
          <a:p>
            <a:pPr>
              <a:buFont typeface="Wingdings" panose="05000000000000000000" pitchFamily="2" charset="2"/>
              <a:buChar char="Ø"/>
            </a:pPr>
            <a:endParaRPr lang="nl-NL"/>
          </a:p>
        </p:txBody>
      </p:sp>
    </p:spTree>
    <p:extLst>
      <p:ext uri="{BB962C8B-B14F-4D97-AF65-F5344CB8AC3E}">
        <p14:creationId xmlns:p14="http://schemas.microsoft.com/office/powerpoint/2010/main" val="235900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079BDD-52E1-2C81-F528-9A975960C638}"/>
              </a:ext>
            </a:extLst>
          </p:cNvPr>
          <p:cNvSpPr>
            <a:spLocks noGrp="1"/>
          </p:cNvSpPr>
          <p:nvPr>
            <p:ph type="sldNum" sz="quarter" idx="11"/>
          </p:nvPr>
        </p:nvSpPr>
        <p:spPr/>
        <p:txBody>
          <a:bodyPr/>
          <a:lstStyle/>
          <a:p>
            <a:fld id="{23D2BB9B-B463-4028-B950-91DDC3FACFD9}" type="slidenum">
              <a:rPr lang="en-GB" noProof="0" smtClean="0"/>
              <a:pPr/>
              <a:t>26</a:t>
            </a:fld>
            <a:endParaRPr lang="en-GB" noProof="0"/>
          </a:p>
        </p:txBody>
      </p:sp>
      <p:sp>
        <p:nvSpPr>
          <p:cNvPr id="3" name="Title 2">
            <a:extLst>
              <a:ext uri="{FF2B5EF4-FFF2-40B4-BE49-F238E27FC236}">
                <a16:creationId xmlns:a16="http://schemas.microsoft.com/office/drawing/2014/main" id="{F86D13A2-D9CC-D448-8573-E68A5591E94D}"/>
              </a:ext>
            </a:extLst>
          </p:cNvPr>
          <p:cNvSpPr>
            <a:spLocks noGrp="1"/>
          </p:cNvSpPr>
          <p:nvPr>
            <p:ph type="title"/>
          </p:nvPr>
        </p:nvSpPr>
        <p:spPr/>
        <p:txBody>
          <a:bodyPr/>
          <a:lstStyle/>
          <a:p>
            <a:r>
              <a:rPr lang="nl-NL"/>
              <a:t>Thema 7: overige aanpassingen</a:t>
            </a:r>
          </a:p>
        </p:txBody>
      </p:sp>
      <p:sp>
        <p:nvSpPr>
          <p:cNvPr id="4" name="Text Placeholder 3">
            <a:extLst>
              <a:ext uri="{FF2B5EF4-FFF2-40B4-BE49-F238E27FC236}">
                <a16:creationId xmlns:a16="http://schemas.microsoft.com/office/drawing/2014/main" id="{FB6872F0-7723-2995-EC3E-5EC143EE04F5}"/>
              </a:ext>
            </a:extLst>
          </p:cNvPr>
          <p:cNvSpPr>
            <a:spLocks noGrp="1"/>
          </p:cNvSpPr>
          <p:nvPr>
            <p:ph type="body" sz="quarter" idx="12"/>
          </p:nvPr>
        </p:nvSpPr>
        <p:spPr/>
        <p:txBody>
          <a:bodyPr/>
          <a:lstStyle/>
          <a:p>
            <a:pPr marL="0" indent="0">
              <a:buNone/>
            </a:pPr>
            <a:endParaRPr lang="nl-NL"/>
          </a:p>
          <a:p>
            <a:pPr marL="0" indent="0">
              <a:buNone/>
            </a:pPr>
            <a:r>
              <a:rPr lang="nl-NL"/>
              <a:t>Naast de 6 thema’s worden overige aanpassingen doorgevoerd:</a:t>
            </a:r>
          </a:p>
          <a:p>
            <a:pPr marL="0" indent="0">
              <a:buNone/>
            </a:pPr>
            <a:endParaRPr lang="nl-NL"/>
          </a:p>
          <a:p>
            <a:pPr>
              <a:buFont typeface="Wingdings" panose="05000000000000000000" pitchFamily="2" charset="2"/>
              <a:buChar char="q"/>
            </a:pPr>
            <a:r>
              <a:rPr lang="nl-NL"/>
              <a:t>Opnemen van een bepaling op grond waarvan jeugdhulp alleen onder voorwaarden (onder verantwoordelijkheid van een gecontracteerde jeugdhulpaanbieder) in het buitenland mag worden verleend. </a:t>
            </a:r>
          </a:p>
          <a:p>
            <a:pPr>
              <a:buFont typeface="Wingdings" panose="05000000000000000000" pitchFamily="2" charset="2"/>
              <a:buChar char="q"/>
            </a:pPr>
            <a:endParaRPr lang="nl-NL"/>
          </a:p>
          <a:p>
            <a:pPr>
              <a:buFont typeface="Wingdings" panose="05000000000000000000" pitchFamily="2" charset="2"/>
              <a:buChar char="q"/>
            </a:pPr>
            <a:r>
              <a:rPr lang="nl-NL"/>
              <a:t>Scherper in de verordening neerleggen dat als er sprake is van een voorliggende voorziening daar (in beginsel) gebruik van moet worden gemaakt. Gedacht kan worden aan de Zorgverzekeringswet (</a:t>
            </a:r>
            <a:r>
              <a:rPr lang="nl-NL" err="1"/>
              <a:t>Zvw</a:t>
            </a:r>
            <a:r>
              <a:rPr lang="nl-NL"/>
              <a:t>), de Wet langdurige zorg (</a:t>
            </a:r>
            <a:r>
              <a:rPr lang="nl-NL" err="1"/>
              <a:t>Wlz</a:t>
            </a:r>
            <a:r>
              <a:rPr lang="nl-NL"/>
              <a:t>) en de Wet passend onderwijs. </a:t>
            </a:r>
          </a:p>
        </p:txBody>
      </p:sp>
    </p:spTree>
    <p:extLst>
      <p:ext uri="{BB962C8B-B14F-4D97-AF65-F5344CB8AC3E}">
        <p14:creationId xmlns:p14="http://schemas.microsoft.com/office/powerpoint/2010/main" val="110124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72DD1D-63F9-0E71-8B7C-5A30C22688C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D2BB9B-B463-4028-B950-91DDC3FACFD9}" type="slidenum">
              <a:rPr kumimoji="0" lang="en-GB" sz="900" b="0" i="0" u="none" strike="noStrike" kern="1200" cap="none" spc="0" normalizeH="0" baseline="0" noProof="0" smtClean="0">
                <a:ln>
                  <a:noFill/>
                </a:ln>
                <a:solidFill>
                  <a:srgbClr val="0D1533"/>
                </a:solidFill>
                <a:effectLst/>
                <a:uLnTx/>
                <a:uFillTx/>
                <a:latin typeface="Arial" panose="020B060402020202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GB" sz="900" b="0" i="0" u="none" strike="noStrike" kern="1200" cap="none" spc="0" normalizeH="0" baseline="0" noProof="0">
              <a:ln>
                <a:noFill/>
              </a:ln>
              <a:solidFill>
                <a:srgbClr val="0D1533"/>
              </a:solidFill>
              <a:effectLst/>
              <a:uLnTx/>
              <a:uFillTx/>
              <a:latin typeface="Arial" panose="020B0604020202020204"/>
              <a:cs typeface="+mn-cs"/>
            </a:endParaRPr>
          </a:p>
        </p:txBody>
      </p:sp>
      <p:sp>
        <p:nvSpPr>
          <p:cNvPr id="3" name="Title 2">
            <a:extLst>
              <a:ext uri="{FF2B5EF4-FFF2-40B4-BE49-F238E27FC236}">
                <a16:creationId xmlns:a16="http://schemas.microsoft.com/office/drawing/2014/main" id="{21DBA7F8-B259-CD77-9E46-A99B96230E9C}"/>
              </a:ext>
            </a:extLst>
          </p:cNvPr>
          <p:cNvSpPr>
            <a:spLocks noGrp="1"/>
          </p:cNvSpPr>
          <p:nvPr>
            <p:ph type="title"/>
          </p:nvPr>
        </p:nvSpPr>
        <p:spPr/>
        <p:txBody>
          <a:bodyPr/>
          <a:lstStyle/>
          <a:p>
            <a:r>
              <a:rPr lang="nl-NL"/>
              <a:t>Thema 7: overige aanpassingen</a:t>
            </a:r>
          </a:p>
        </p:txBody>
      </p:sp>
      <p:sp>
        <p:nvSpPr>
          <p:cNvPr id="4" name="Text Placeholder 3">
            <a:extLst>
              <a:ext uri="{FF2B5EF4-FFF2-40B4-BE49-F238E27FC236}">
                <a16:creationId xmlns:a16="http://schemas.microsoft.com/office/drawing/2014/main" id="{DD2FCF46-86D0-82E1-BF87-FEA5DEAEC669}"/>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Noodzaak om de voorgeschreven procedure voor de behandeling van aanvragen in overeenstemming te brengen met de inmiddels gevormde rechtspraak en de bestaande praktijk. Procedure in de huidige verordening gaat uit van: melding – onderzoek – aanvraag. </a:t>
            </a:r>
            <a:r>
              <a:rPr lang="nl-NL" err="1"/>
              <a:t>Jeugdwet</a:t>
            </a:r>
            <a:r>
              <a:rPr lang="nl-NL"/>
              <a:t> maakt de stap van een voorafgaande melding niet mogelijk. Dit moet worden aangepast, zodat het startpunt van de (formele) procedure de aanvraag is. </a:t>
            </a:r>
          </a:p>
          <a:p>
            <a:pPr>
              <a:buFont typeface="Wingdings" panose="05000000000000000000" pitchFamily="2" charset="2"/>
              <a:buChar char="q"/>
            </a:pPr>
            <a:endParaRPr lang="nl-NL"/>
          </a:p>
          <a:p>
            <a:pPr>
              <a:buFont typeface="Wingdings" panose="05000000000000000000" pitchFamily="2" charset="2"/>
              <a:buChar char="q"/>
            </a:pPr>
            <a:r>
              <a:rPr lang="nl-NL"/>
              <a:t>Regelen dat voor het doen van een aanvraag een bepaald formulier moet worden gebruikt. Daarnaast wordt explicieter bepaald dat ouders/jeugdigen in principe eerst contact op moeten nemen met het CJG voordat een aanvraag kan worden ingediend.</a:t>
            </a:r>
          </a:p>
          <a:p>
            <a:pPr>
              <a:buFont typeface="Wingdings" panose="05000000000000000000" pitchFamily="2" charset="2"/>
              <a:buChar char="q"/>
            </a:pPr>
            <a:endParaRPr lang="nl-NL"/>
          </a:p>
          <a:p>
            <a:pPr>
              <a:buFont typeface="Wingdings" panose="05000000000000000000" pitchFamily="2" charset="2"/>
              <a:buChar char="q"/>
            </a:pPr>
            <a:r>
              <a:rPr lang="nl-NL"/>
              <a:t>Opnemen van een bepaling over de vereiste deskundigheid bij het doen van onderzoek naar aanleiding van een aanvraag (voldoen aan eisen uit de rechtspraak).</a:t>
            </a:r>
          </a:p>
          <a:p>
            <a:pPr marL="0" indent="0">
              <a:buNone/>
            </a:pPr>
            <a:endParaRPr lang="nl-NL"/>
          </a:p>
          <a:p>
            <a:pPr>
              <a:buFont typeface="Wingdings" panose="05000000000000000000" pitchFamily="2" charset="2"/>
              <a:buChar char="q"/>
            </a:pPr>
            <a:endParaRPr lang="nl-NL"/>
          </a:p>
          <a:p>
            <a:endParaRPr lang="nl-NL"/>
          </a:p>
          <a:p>
            <a:r>
              <a:rPr lang="nl-NL"/>
              <a:t> </a:t>
            </a:r>
          </a:p>
        </p:txBody>
      </p:sp>
    </p:spTree>
    <p:extLst>
      <p:ext uri="{BB962C8B-B14F-4D97-AF65-F5344CB8AC3E}">
        <p14:creationId xmlns:p14="http://schemas.microsoft.com/office/powerpoint/2010/main" val="144957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D78E6F-960C-0AD5-CBD7-5CAAD5EC2CB3}"/>
              </a:ext>
            </a:extLst>
          </p:cNvPr>
          <p:cNvSpPr>
            <a:spLocks noGrp="1"/>
          </p:cNvSpPr>
          <p:nvPr>
            <p:ph type="sldNum" sz="quarter" idx="11"/>
          </p:nvPr>
        </p:nvSpPr>
        <p:spPr/>
        <p:txBody>
          <a:bodyPr/>
          <a:lstStyle/>
          <a:p>
            <a:fld id="{23D2BB9B-B463-4028-B950-91DDC3FACFD9}" type="slidenum">
              <a:rPr lang="en-GB" noProof="0" smtClean="0"/>
              <a:pPr/>
              <a:t>28</a:t>
            </a:fld>
            <a:endParaRPr lang="en-GB" noProof="0"/>
          </a:p>
        </p:txBody>
      </p:sp>
      <p:sp>
        <p:nvSpPr>
          <p:cNvPr id="3" name="Title 2">
            <a:extLst>
              <a:ext uri="{FF2B5EF4-FFF2-40B4-BE49-F238E27FC236}">
                <a16:creationId xmlns:a16="http://schemas.microsoft.com/office/drawing/2014/main" id="{F048E64B-96D5-07A6-345F-AF5E91D8BD4B}"/>
              </a:ext>
            </a:extLst>
          </p:cNvPr>
          <p:cNvSpPr>
            <a:spLocks noGrp="1"/>
          </p:cNvSpPr>
          <p:nvPr>
            <p:ph type="title"/>
          </p:nvPr>
        </p:nvSpPr>
        <p:spPr/>
        <p:txBody>
          <a:bodyPr/>
          <a:lstStyle/>
          <a:p>
            <a:r>
              <a:rPr lang="nl-NL"/>
              <a:t>Thema 7: overige aanpassingen</a:t>
            </a:r>
          </a:p>
        </p:txBody>
      </p:sp>
      <p:sp>
        <p:nvSpPr>
          <p:cNvPr id="4" name="Text Placeholder 3">
            <a:extLst>
              <a:ext uri="{FF2B5EF4-FFF2-40B4-BE49-F238E27FC236}">
                <a16:creationId xmlns:a16="http://schemas.microsoft.com/office/drawing/2014/main" id="{96FFBFB5-7604-4C35-087F-A39E59810B23}"/>
              </a:ext>
            </a:extLst>
          </p:cNvPr>
          <p:cNvSpPr>
            <a:spLocks noGrp="1"/>
          </p:cNvSpPr>
          <p:nvPr>
            <p:ph type="body" sz="quarter" idx="12"/>
          </p:nvPr>
        </p:nvSpPr>
        <p:spPr/>
        <p:txBody>
          <a:bodyPr/>
          <a:lstStyle/>
          <a:p>
            <a:pPr>
              <a:buFont typeface="Wingdings" panose="05000000000000000000" pitchFamily="2" charset="2"/>
              <a:buChar char="q"/>
            </a:pPr>
            <a:r>
              <a:rPr lang="nl-NL"/>
              <a:t>Verduidelijken en aanscherpen van evaluatieverplichtingen (tijdens en na afloop van de voorziening).</a:t>
            </a:r>
          </a:p>
          <a:p>
            <a:pPr marL="0" indent="0">
              <a:buNone/>
            </a:pPr>
            <a:endParaRPr lang="nl-NL"/>
          </a:p>
          <a:p>
            <a:pPr>
              <a:buFont typeface="Wingdings" panose="05000000000000000000" pitchFamily="2" charset="2"/>
              <a:buChar char="q"/>
            </a:pPr>
            <a:r>
              <a:rPr lang="nl-NL"/>
              <a:t>De regeling over de hoogte van de pgb-tarieven in overeenstemming brengen met de inmiddels gevormde rechtspraak.</a:t>
            </a:r>
          </a:p>
          <a:p>
            <a:pPr marL="0" indent="0">
              <a:buNone/>
            </a:pPr>
            <a:endParaRPr lang="nl-NL"/>
          </a:p>
          <a:p>
            <a:pPr>
              <a:buFont typeface="Wingdings" panose="05000000000000000000" pitchFamily="2" charset="2"/>
              <a:buChar char="q"/>
            </a:pPr>
            <a:r>
              <a:rPr lang="nl-NL"/>
              <a:t>Aanscherpen van de regeling over de afstemming met (in ieder geval) afstemming met voor- en naschoolse voorzieningen, onderwijs en leerplicht. </a:t>
            </a:r>
          </a:p>
          <a:p>
            <a:pPr>
              <a:buFont typeface="Wingdings" panose="05000000000000000000" pitchFamily="2" charset="2"/>
              <a:buChar char="q"/>
            </a:pPr>
            <a:endParaRPr lang="nl-NL"/>
          </a:p>
          <a:p>
            <a:pPr>
              <a:buFont typeface="Wingdings" panose="05000000000000000000" pitchFamily="2" charset="2"/>
              <a:buChar char="q"/>
            </a:pPr>
            <a:r>
              <a:rPr lang="nl-NL"/>
              <a:t>Verwerken van de AMvB reële kostprijs.</a:t>
            </a:r>
          </a:p>
        </p:txBody>
      </p:sp>
    </p:spTree>
    <p:extLst>
      <p:ext uri="{BB962C8B-B14F-4D97-AF65-F5344CB8AC3E}">
        <p14:creationId xmlns:p14="http://schemas.microsoft.com/office/powerpoint/2010/main" val="72800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3E1D7C-A912-D568-33CA-70F3B1CEAD52}"/>
              </a:ext>
            </a:extLst>
          </p:cNvPr>
          <p:cNvSpPr>
            <a:spLocks noGrp="1"/>
          </p:cNvSpPr>
          <p:nvPr>
            <p:ph type="title"/>
          </p:nvPr>
        </p:nvSpPr>
        <p:spPr>
          <a:xfrm>
            <a:off x="442914" y="927101"/>
            <a:ext cx="11306174" cy="1009651"/>
          </a:xfrm>
        </p:spPr>
        <p:txBody>
          <a:bodyPr/>
          <a:lstStyle/>
          <a:p>
            <a:r>
              <a:rPr lang="nl-NL"/>
              <a:t>4.</a:t>
            </a:r>
            <a:r>
              <a:rPr lang="nl-NL" sz="3600">
                <a:effectLst/>
                <a:latin typeface="Aptos" panose="020B0004020202020204" pitchFamily="34" charset="0"/>
                <a:ea typeface="Times New Roman" panose="02020603050405020304" pitchFamily="18" charset="0"/>
                <a:cs typeface="Calibri" panose="020F0502020204030204" pitchFamily="34" charset="0"/>
              </a:rPr>
              <a:t> Toelichting op het vervolgproces</a:t>
            </a:r>
            <a:br>
              <a:rPr lang="nl-NL" sz="3600">
                <a:effectLst/>
                <a:latin typeface="Aptos" panose="020B0004020202020204" pitchFamily="34" charset="0"/>
                <a:ea typeface="Times New Roman" panose="02020603050405020304" pitchFamily="18" charset="0"/>
                <a:cs typeface="Calibri" panose="020F0502020204030204" pitchFamily="34" charset="0"/>
              </a:rPr>
            </a:br>
            <a:endParaRPr lang="nl-NL"/>
          </a:p>
        </p:txBody>
      </p:sp>
      <p:sp>
        <p:nvSpPr>
          <p:cNvPr id="4" name="Tekstvak 3">
            <a:extLst>
              <a:ext uri="{FF2B5EF4-FFF2-40B4-BE49-F238E27FC236}">
                <a16:creationId xmlns:a16="http://schemas.microsoft.com/office/drawing/2014/main" id="{FFEE6C38-9F53-BD8C-C29A-289E58751B7E}"/>
              </a:ext>
            </a:extLst>
          </p:cNvPr>
          <p:cNvSpPr txBox="1"/>
          <p:nvPr/>
        </p:nvSpPr>
        <p:spPr>
          <a:xfrm>
            <a:off x="442912" y="2982257"/>
            <a:ext cx="7528269" cy="1938992"/>
          </a:xfrm>
          <a:prstGeom prst="rect">
            <a:avLst/>
          </a:prstGeom>
          <a:noFill/>
        </p:spPr>
        <p:txBody>
          <a:bodyPr wrap="square" rtlCol="0">
            <a:spAutoFit/>
          </a:bodyPr>
          <a:lstStyle/>
          <a:p>
            <a:r>
              <a:rPr lang="nl-NL" sz="2000">
                <a:latin typeface="Aptos" panose="020B0004020202020204" pitchFamily="34" charset="0"/>
              </a:rPr>
              <a:t>🗓 </a:t>
            </a:r>
            <a:r>
              <a:rPr lang="nl-NL" sz="2000" b="1">
                <a:latin typeface="Aptos" panose="020B0004020202020204" pitchFamily="34" charset="0"/>
              </a:rPr>
              <a:t>April - Mei 2025: Besluitvorming</a:t>
            </a:r>
            <a:endParaRPr lang="nl-NL" sz="2000">
              <a:latin typeface="Aptos" panose="020B0004020202020204" pitchFamily="34" charset="0"/>
            </a:endParaRPr>
          </a:p>
          <a:p>
            <a:pPr marL="285750" indent="-285750">
              <a:buFont typeface="Wingdings" panose="05000000000000000000" pitchFamily="2" charset="2"/>
              <a:buChar char="§"/>
            </a:pPr>
            <a:r>
              <a:rPr lang="nl-NL" sz="2000" b="1">
                <a:latin typeface="Aptos" panose="020B0004020202020204" pitchFamily="34" charset="0"/>
              </a:rPr>
              <a:t>10 apr:</a:t>
            </a:r>
            <a:r>
              <a:rPr lang="nl-NL" sz="2000">
                <a:latin typeface="Aptos" panose="020B0004020202020204" pitchFamily="34" charset="0"/>
              </a:rPr>
              <a:t> Beeldvormende sessie met de raad.</a:t>
            </a:r>
          </a:p>
          <a:p>
            <a:pPr marL="285750" indent="-285750">
              <a:buFont typeface="Wingdings" panose="05000000000000000000" pitchFamily="2" charset="2"/>
              <a:buChar char="§"/>
            </a:pPr>
            <a:r>
              <a:rPr lang="nl-NL" sz="2000" b="1">
                <a:latin typeface="Aptos" panose="020B0004020202020204" pitchFamily="34" charset="0"/>
              </a:rPr>
              <a:t>8 mei:</a:t>
            </a:r>
            <a:r>
              <a:rPr lang="nl-NL" sz="2000">
                <a:latin typeface="Aptos" panose="020B0004020202020204" pitchFamily="34" charset="0"/>
              </a:rPr>
              <a:t> Optionele uitloop beeldvormende sessie.</a:t>
            </a:r>
          </a:p>
          <a:p>
            <a:pPr marL="285750" indent="-285750">
              <a:buFont typeface="Wingdings" panose="05000000000000000000" pitchFamily="2" charset="2"/>
              <a:buChar char="§"/>
            </a:pPr>
            <a:r>
              <a:rPr lang="nl-NL" sz="2000" b="1">
                <a:latin typeface="Aptos" panose="020B0004020202020204" pitchFamily="34" charset="0"/>
              </a:rPr>
              <a:t>15 mei:</a:t>
            </a:r>
            <a:r>
              <a:rPr lang="nl-NL" sz="2000">
                <a:latin typeface="Aptos" panose="020B0004020202020204" pitchFamily="34" charset="0"/>
              </a:rPr>
              <a:t> Oordeelsvormende sessie.</a:t>
            </a:r>
          </a:p>
          <a:p>
            <a:pPr marL="285750" indent="-285750">
              <a:buFont typeface="Wingdings" panose="05000000000000000000" pitchFamily="2" charset="2"/>
              <a:buChar char="§"/>
            </a:pPr>
            <a:r>
              <a:rPr lang="nl-NL" sz="2000" b="1">
                <a:latin typeface="Aptos" panose="020B0004020202020204" pitchFamily="34" charset="0"/>
              </a:rPr>
              <a:t>28 mei:</a:t>
            </a:r>
            <a:r>
              <a:rPr lang="nl-NL" sz="2000">
                <a:latin typeface="Aptos" panose="020B0004020202020204" pitchFamily="34" charset="0"/>
              </a:rPr>
              <a:t> Debatraad en definitief besluit over de jeugdverordening.</a:t>
            </a:r>
          </a:p>
          <a:p>
            <a:endParaRPr lang="nl-NL" sz="2000"/>
          </a:p>
        </p:txBody>
      </p:sp>
      <p:sp>
        <p:nvSpPr>
          <p:cNvPr id="8" name="Tekstvak 7">
            <a:extLst>
              <a:ext uri="{FF2B5EF4-FFF2-40B4-BE49-F238E27FC236}">
                <a16:creationId xmlns:a16="http://schemas.microsoft.com/office/drawing/2014/main" id="{1A48911A-6C80-0446-4105-C10A0F95506E}"/>
              </a:ext>
            </a:extLst>
          </p:cNvPr>
          <p:cNvSpPr txBox="1"/>
          <p:nvPr/>
        </p:nvSpPr>
        <p:spPr>
          <a:xfrm rot="10800000" flipH="1" flipV="1">
            <a:off x="442912" y="1835005"/>
            <a:ext cx="6404913" cy="1015663"/>
          </a:xfrm>
          <a:prstGeom prst="rect">
            <a:avLst/>
          </a:prstGeom>
          <a:noFill/>
        </p:spPr>
        <p:txBody>
          <a:bodyPr wrap="square" lIns="91440" tIns="45720" rIns="91440" bIns="45720" rtlCol="0" anchor="t">
            <a:spAutoFit/>
          </a:bodyPr>
          <a:lstStyle/>
          <a:p>
            <a:pPr>
              <a:spcBef>
                <a:spcPts val="0"/>
              </a:spcBef>
            </a:pPr>
            <a:r>
              <a:rPr lang="nl-NL" sz="2000" dirty="0">
                <a:latin typeface="Aptos"/>
              </a:rPr>
              <a:t>🗓 </a:t>
            </a:r>
            <a:r>
              <a:rPr lang="nl-NL" sz="2000" b="1" dirty="0">
                <a:latin typeface="Aptos"/>
              </a:rPr>
              <a:t>Februari - Maart 2025: Concept en afstemming</a:t>
            </a:r>
            <a:endParaRPr lang="nl-NL" sz="2000" dirty="0">
              <a:latin typeface="Aptos"/>
            </a:endParaRPr>
          </a:p>
          <a:p>
            <a:pPr marL="285750" indent="-285750">
              <a:spcBef>
                <a:spcPts val="0"/>
              </a:spcBef>
              <a:buFont typeface="Wingdings" panose="05000000000000000000" pitchFamily="2" charset="2"/>
              <a:buChar char="§"/>
            </a:pPr>
            <a:r>
              <a:rPr lang="nl-NL" sz="2000" b="1" dirty="0">
                <a:latin typeface="Aptos"/>
              </a:rPr>
              <a:t>20 feb:</a:t>
            </a:r>
            <a:r>
              <a:rPr lang="nl-NL" sz="2000" dirty="0">
                <a:latin typeface="Aptos"/>
              </a:rPr>
              <a:t> Gesprekstafel Jeugd (1) met presentatie AKD</a:t>
            </a:r>
          </a:p>
          <a:p>
            <a:pPr marL="285750" indent="-285750">
              <a:spcBef>
                <a:spcPts val="0"/>
              </a:spcBef>
              <a:buFont typeface="Wingdings" panose="05000000000000000000" pitchFamily="2" charset="2"/>
              <a:buChar char="§"/>
            </a:pPr>
            <a:r>
              <a:rPr lang="nl-NL" sz="2000" b="1" dirty="0">
                <a:latin typeface="Aptos"/>
              </a:rPr>
              <a:t>20 mrt:</a:t>
            </a:r>
            <a:r>
              <a:rPr lang="nl-NL" sz="2000" dirty="0">
                <a:latin typeface="Aptos"/>
              </a:rPr>
              <a:t> Gesprekstafel Jeugd (2) met presentatie AKD</a:t>
            </a:r>
          </a:p>
        </p:txBody>
      </p:sp>
    </p:spTree>
    <p:extLst>
      <p:ext uri="{BB962C8B-B14F-4D97-AF65-F5344CB8AC3E}">
        <p14:creationId xmlns:p14="http://schemas.microsoft.com/office/powerpoint/2010/main" val="4118336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3E1D7C-A912-D568-33CA-70F3B1CEAD52}"/>
              </a:ext>
            </a:extLst>
          </p:cNvPr>
          <p:cNvSpPr>
            <a:spLocks noGrp="1"/>
          </p:cNvSpPr>
          <p:nvPr>
            <p:ph type="title"/>
          </p:nvPr>
        </p:nvSpPr>
        <p:spPr/>
        <p:txBody>
          <a:bodyPr/>
          <a:lstStyle/>
          <a:p>
            <a:r>
              <a:rPr lang="nl-NL"/>
              <a:t>2. </a:t>
            </a:r>
            <a:r>
              <a:rPr lang="nl-NL" sz="3600">
                <a:effectLst/>
                <a:latin typeface="Aptos" panose="020B0004020202020204" pitchFamily="34" charset="0"/>
                <a:ea typeface="Times New Roman" panose="02020603050405020304" pitchFamily="18" charset="0"/>
                <a:cs typeface="Calibri" panose="020F0502020204030204" pitchFamily="34" charset="0"/>
              </a:rPr>
              <a:t>Korte terugblik </a:t>
            </a:r>
            <a:br>
              <a:rPr lang="nl-NL" sz="3600">
                <a:effectLst/>
                <a:latin typeface="Aptos" panose="020B0004020202020204" pitchFamily="34" charset="0"/>
                <a:ea typeface="Calibri" panose="020F0502020204030204" pitchFamily="34" charset="0"/>
                <a:cs typeface="Calibri" panose="020F0502020204030204" pitchFamily="34" charset="0"/>
              </a:rPr>
            </a:br>
            <a:endParaRPr lang="nl-NL"/>
          </a:p>
        </p:txBody>
      </p:sp>
      <p:sp>
        <p:nvSpPr>
          <p:cNvPr id="10" name="Tekstvak 9">
            <a:extLst>
              <a:ext uri="{FF2B5EF4-FFF2-40B4-BE49-F238E27FC236}">
                <a16:creationId xmlns:a16="http://schemas.microsoft.com/office/drawing/2014/main" id="{D77E578F-C0FB-92F0-79EB-D690A483E0C1}"/>
              </a:ext>
            </a:extLst>
          </p:cNvPr>
          <p:cNvSpPr txBox="1"/>
          <p:nvPr/>
        </p:nvSpPr>
        <p:spPr>
          <a:xfrm>
            <a:off x="353461" y="1661028"/>
            <a:ext cx="10241652" cy="3754874"/>
          </a:xfrm>
          <a:prstGeom prst="rect">
            <a:avLst/>
          </a:prstGeom>
          <a:noFill/>
        </p:spPr>
        <p:txBody>
          <a:bodyPr wrap="square" lIns="91440" tIns="45720" rIns="91440" bIns="45720" rtlCol="0" anchor="t">
            <a:spAutoFit/>
          </a:bodyPr>
          <a:lstStyle/>
          <a:p>
            <a:r>
              <a:rPr lang="nl-NL" sz="2000" dirty="0">
                <a:latin typeface="Aptos"/>
              </a:rPr>
              <a:t>🔹 </a:t>
            </a:r>
            <a:r>
              <a:rPr lang="nl-NL" sz="2000" b="1" dirty="0">
                <a:latin typeface="Aptos"/>
              </a:rPr>
              <a:t>Sinds 2020</a:t>
            </a:r>
            <a:r>
              <a:rPr lang="nl-NL" sz="2000" dirty="0">
                <a:latin typeface="Aptos"/>
              </a:rPr>
              <a:t>: Huidige Verordening Jeugdhulp van kracht</a:t>
            </a:r>
            <a:br>
              <a:rPr lang="nl-NL" sz="2000" dirty="0">
                <a:latin typeface="Aptos" panose="020B0004020202020204" pitchFamily="34" charset="0"/>
              </a:rPr>
            </a:br>
            <a:r>
              <a:rPr lang="nl-NL" sz="2000" dirty="0">
                <a:latin typeface="Aptos"/>
              </a:rPr>
              <a:t>🔹 </a:t>
            </a:r>
            <a:r>
              <a:rPr lang="nl-NL" sz="2000" b="1" dirty="0">
                <a:latin typeface="Aptos"/>
              </a:rPr>
              <a:t>Wijzigingen</a:t>
            </a:r>
            <a:r>
              <a:rPr lang="nl-NL" sz="2000" dirty="0">
                <a:latin typeface="Aptos"/>
              </a:rPr>
              <a:t>:</a:t>
            </a:r>
          </a:p>
          <a:p>
            <a:pPr marL="742950" lvl="1" indent="-285750">
              <a:buFont typeface="Courier New" panose="02070309020205020404" pitchFamily="49" charset="0"/>
              <a:buChar char="o"/>
            </a:pPr>
            <a:r>
              <a:rPr lang="nl-NL" sz="2000" dirty="0">
                <a:latin typeface="Aptos"/>
              </a:rPr>
              <a:t>24 februari 2022 – Eerste wijziging</a:t>
            </a:r>
          </a:p>
          <a:p>
            <a:pPr marL="742950" lvl="1" indent="-285750">
              <a:buFont typeface="Courier New" panose="02070309020205020404" pitchFamily="49" charset="0"/>
              <a:buChar char="o"/>
            </a:pPr>
            <a:r>
              <a:rPr lang="nl-NL" sz="2000" dirty="0">
                <a:latin typeface="Aptos"/>
              </a:rPr>
              <a:t>19 december 2024 – Tweede wijziging</a:t>
            </a:r>
          </a:p>
          <a:p>
            <a:br>
              <a:rPr lang="nl-NL" sz="2000" dirty="0">
                <a:latin typeface="Aptos" panose="020B0004020202020204" pitchFamily="34" charset="0"/>
              </a:rPr>
            </a:br>
            <a:r>
              <a:rPr lang="nl-NL" sz="2000" dirty="0">
                <a:latin typeface="Aptos"/>
              </a:rPr>
              <a:t>🔹 </a:t>
            </a:r>
            <a:r>
              <a:rPr lang="nl-NL" sz="2000" b="1" dirty="0">
                <a:latin typeface="Aptos"/>
              </a:rPr>
              <a:t>Belangrijke momenten</a:t>
            </a:r>
            <a:r>
              <a:rPr lang="nl-NL" sz="2000" dirty="0">
                <a:latin typeface="Aptos"/>
              </a:rPr>
              <a:t>:</a:t>
            </a:r>
          </a:p>
          <a:p>
            <a:pPr marL="742950" lvl="1" indent="-285750">
              <a:buFont typeface="Courier New" panose="02070309020205020404" pitchFamily="49" charset="0"/>
              <a:buChar char="o"/>
            </a:pPr>
            <a:r>
              <a:rPr lang="nl-NL" sz="2000" b="1" dirty="0">
                <a:latin typeface="Aptos"/>
              </a:rPr>
              <a:t>21 maart 2024</a:t>
            </a:r>
            <a:r>
              <a:rPr lang="nl-NL" sz="2000" dirty="0">
                <a:latin typeface="Aptos"/>
              </a:rPr>
              <a:t>: Gesprekstafel met Tim Robbe – Waardenvol keuzeruimte benutten</a:t>
            </a:r>
          </a:p>
          <a:p>
            <a:pPr marL="742950" lvl="1" indent="-285750">
              <a:buFont typeface="Courier New" panose="02070309020205020404" pitchFamily="49" charset="0"/>
              <a:buChar char="o"/>
            </a:pPr>
            <a:r>
              <a:rPr lang="nl-NL" sz="2000" b="1" dirty="0">
                <a:latin typeface="Aptos"/>
              </a:rPr>
              <a:t>7 november 2024</a:t>
            </a:r>
            <a:r>
              <a:rPr lang="nl-NL" sz="2000" dirty="0">
                <a:latin typeface="Aptos"/>
              </a:rPr>
              <a:t>: Gesprekstafel over bestaande verordening</a:t>
            </a:r>
          </a:p>
          <a:p>
            <a:pPr marL="742950" lvl="1" indent="-285750">
              <a:buFont typeface="Courier New" panose="02070309020205020404" pitchFamily="49" charset="0"/>
              <a:buChar char="o"/>
            </a:pPr>
            <a:r>
              <a:rPr lang="nl-NL" sz="2000" b="1" dirty="0">
                <a:latin typeface="Aptos"/>
              </a:rPr>
              <a:t>21 nov. - 19 dec. 2024</a:t>
            </a:r>
            <a:r>
              <a:rPr lang="nl-NL" sz="2000" dirty="0">
                <a:latin typeface="Aptos"/>
              </a:rPr>
              <a:t>: Wijzigingen m.b.t. Stevig Lokaal Team (SLT)</a:t>
            </a:r>
          </a:p>
          <a:p>
            <a:pPr marL="742950" lvl="1" indent="-285750">
              <a:buFont typeface="Courier New" panose="02070309020205020404" pitchFamily="49" charset="0"/>
              <a:buChar char="o"/>
            </a:pPr>
            <a:r>
              <a:rPr lang="nl-NL" sz="2000" b="1" dirty="0">
                <a:latin typeface="Aptos"/>
              </a:rPr>
              <a:t>13 februari 2025</a:t>
            </a:r>
            <a:r>
              <a:rPr lang="nl-NL" sz="2000" dirty="0">
                <a:latin typeface="Aptos"/>
              </a:rPr>
              <a:t>: Gesprekstafel: proces aanpassen verordening</a:t>
            </a:r>
          </a:p>
          <a:p>
            <a:r>
              <a:rPr lang="nl-NL" sz="2000" dirty="0">
                <a:latin typeface="Aptos"/>
              </a:rPr>
              <a:t>➡️ </a:t>
            </a:r>
            <a:r>
              <a:rPr lang="nl-NL" sz="2000" b="1" dirty="0">
                <a:latin typeface="Aptos"/>
              </a:rPr>
              <a:t>Volgende stap</a:t>
            </a:r>
            <a:r>
              <a:rPr lang="nl-NL" sz="2000" dirty="0">
                <a:latin typeface="Aptos"/>
              </a:rPr>
              <a:t>: Bespreking en besluitvorming over de herziening</a:t>
            </a:r>
          </a:p>
          <a:p>
            <a:endParaRPr lang="nl-NL"/>
          </a:p>
        </p:txBody>
      </p:sp>
    </p:spTree>
    <p:extLst>
      <p:ext uri="{BB962C8B-B14F-4D97-AF65-F5344CB8AC3E}">
        <p14:creationId xmlns:p14="http://schemas.microsoft.com/office/powerpoint/2010/main" val="32185762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E0F832-C286-FE95-FCBD-029FC6E6D504}"/>
              </a:ext>
            </a:extLst>
          </p:cNvPr>
          <p:cNvSpPr>
            <a:spLocks noGrp="1"/>
          </p:cNvSpPr>
          <p:nvPr>
            <p:ph type="title"/>
          </p:nvPr>
        </p:nvSpPr>
        <p:spPr>
          <a:xfrm>
            <a:off x="357852" y="2651452"/>
            <a:ext cx="10232175" cy="1009651"/>
          </a:xfrm>
        </p:spPr>
        <p:txBody>
          <a:bodyPr/>
          <a:lstStyle/>
          <a:p>
            <a:br>
              <a:rPr lang="nl-NL"/>
            </a:br>
            <a:br>
              <a:rPr lang="nl-NL"/>
            </a:br>
            <a:r>
              <a:rPr lang="nl-NL"/>
              <a:t>5. </a:t>
            </a:r>
            <a:r>
              <a:rPr lang="nl-NL" sz="3600">
                <a:effectLst/>
                <a:latin typeface="Aptos" panose="020B0004020202020204" pitchFamily="34" charset="0"/>
                <a:ea typeface="Times New Roman" panose="02020603050405020304" pitchFamily="18" charset="0"/>
                <a:cs typeface="Calibri" panose="020F0502020204030204" pitchFamily="34" charset="0"/>
              </a:rPr>
              <a:t>Wat mogelijk verder ter tafel komt</a:t>
            </a:r>
            <a:br>
              <a:rPr lang="nl-NL" sz="3600">
                <a:effectLst/>
                <a:latin typeface="Aptos" panose="020B0004020202020204" pitchFamily="34" charset="0"/>
                <a:ea typeface="Calibri" panose="020F0502020204030204" pitchFamily="34" charset="0"/>
                <a:cs typeface="Calibri" panose="020F0502020204030204" pitchFamily="34" charset="0"/>
              </a:rPr>
            </a:br>
            <a:endParaRPr lang="nl-NL"/>
          </a:p>
        </p:txBody>
      </p:sp>
    </p:spTree>
    <p:extLst>
      <p:ext uri="{BB962C8B-B14F-4D97-AF65-F5344CB8AC3E}">
        <p14:creationId xmlns:p14="http://schemas.microsoft.com/office/powerpoint/2010/main" val="32178823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E0F832-C286-FE95-FCBD-029FC6E6D504}"/>
              </a:ext>
            </a:extLst>
          </p:cNvPr>
          <p:cNvSpPr>
            <a:spLocks noGrp="1"/>
          </p:cNvSpPr>
          <p:nvPr>
            <p:ph type="title"/>
          </p:nvPr>
        </p:nvSpPr>
        <p:spPr>
          <a:xfrm>
            <a:off x="442913" y="2236782"/>
            <a:ext cx="10232175" cy="1009651"/>
          </a:xfrm>
        </p:spPr>
        <p:txBody>
          <a:bodyPr/>
          <a:lstStyle/>
          <a:p>
            <a:r>
              <a:rPr lang="nl-NL"/>
              <a:t>6. Rondvraag</a:t>
            </a:r>
          </a:p>
        </p:txBody>
      </p:sp>
    </p:spTree>
    <p:extLst>
      <p:ext uri="{BB962C8B-B14F-4D97-AF65-F5344CB8AC3E}">
        <p14:creationId xmlns:p14="http://schemas.microsoft.com/office/powerpoint/2010/main" val="18406255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495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86B9F-F66F-764D-E4AC-05EBDC0D7C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A44DB59-F962-A7C9-B27F-258D1421AEF8}"/>
              </a:ext>
            </a:extLst>
          </p:cNvPr>
          <p:cNvSpPr>
            <a:spLocks noGrp="1"/>
          </p:cNvSpPr>
          <p:nvPr>
            <p:ph type="title"/>
          </p:nvPr>
        </p:nvSpPr>
        <p:spPr/>
        <p:txBody>
          <a:bodyPr/>
          <a:lstStyle/>
          <a:p>
            <a:r>
              <a:rPr lang="nl-NL"/>
              <a:t>3. </a:t>
            </a:r>
            <a:r>
              <a:rPr lang="nl-NL" sz="3600">
                <a:effectLst/>
                <a:latin typeface="Aptos" panose="020B0004020202020204" pitchFamily="34" charset="0"/>
                <a:ea typeface="Times New Roman" panose="02020603050405020304" pitchFamily="18" charset="0"/>
                <a:cs typeface="Calibri" panose="020F0502020204030204" pitchFamily="34" charset="0"/>
              </a:rPr>
              <a:t>Waardenmodel Tim Robbe </a:t>
            </a:r>
            <a:br>
              <a:rPr lang="nl-NL" sz="3600">
                <a:effectLst/>
                <a:latin typeface="Aptos" panose="020B0004020202020204" pitchFamily="34" charset="0"/>
                <a:ea typeface="Times New Roman" panose="02020603050405020304" pitchFamily="18" charset="0"/>
                <a:cs typeface="Calibri" panose="020F0502020204030204" pitchFamily="34" charset="0"/>
              </a:rPr>
            </a:br>
            <a:endParaRPr lang="nl-NL"/>
          </a:p>
        </p:txBody>
      </p:sp>
      <p:sp>
        <p:nvSpPr>
          <p:cNvPr id="3" name="Tijdelijke aanduiding voor tekst 2">
            <a:extLst>
              <a:ext uri="{FF2B5EF4-FFF2-40B4-BE49-F238E27FC236}">
                <a16:creationId xmlns:a16="http://schemas.microsoft.com/office/drawing/2014/main" id="{AB7886ED-0AF8-7A70-94D0-11E5BB68A33D}"/>
              </a:ext>
            </a:extLst>
          </p:cNvPr>
          <p:cNvSpPr>
            <a:spLocks noGrp="1"/>
          </p:cNvSpPr>
          <p:nvPr>
            <p:ph type="body" sz="quarter" idx="10"/>
          </p:nvPr>
        </p:nvSpPr>
        <p:spPr>
          <a:xfrm>
            <a:off x="442913" y="1647773"/>
            <a:ext cx="10609400" cy="4239060"/>
          </a:xfrm>
        </p:spPr>
        <p:txBody>
          <a:bodyPr/>
          <a:lstStyle/>
          <a:p>
            <a:pPr>
              <a:spcBef>
                <a:spcPts val="0"/>
              </a:spcBef>
            </a:pPr>
            <a:r>
              <a:rPr lang="nl-NL" sz="2000" b="1">
                <a:latin typeface="Aptos" panose="020B0004020202020204" pitchFamily="34" charset="0"/>
              </a:rPr>
              <a:t>Kaderstellende wetgeving</a:t>
            </a:r>
          </a:p>
          <a:p>
            <a:pPr marL="342900" indent="-342900">
              <a:spcBef>
                <a:spcPts val="0"/>
              </a:spcBef>
              <a:buFont typeface="Courier New" panose="02070309020205020404" pitchFamily="49" charset="0"/>
              <a:buChar char="o"/>
            </a:pPr>
            <a:r>
              <a:rPr lang="nl-NL" sz="2000">
                <a:latin typeface="Aptos" panose="020B0004020202020204" pitchFamily="34" charset="0"/>
              </a:rPr>
              <a:t>Basis: Jeugdwet</a:t>
            </a:r>
          </a:p>
          <a:p>
            <a:pPr marL="342900" indent="-342900">
              <a:spcBef>
                <a:spcPts val="0"/>
              </a:spcBef>
              <a:buFont typeface="Courier New" panose="02070309020205020404" pitchFamily="49" charset="0"/>
              <a:buChar char="o"/>
            </a:pPr>
            <a:r>
              <a:rPr lang="nl-NL" sz="2000">
                <a:latin typeface="Aptos" panose="020B0004020202020204" pitchFamily="34" charset="0"/>
              </a:rPr>
              <a:t>Minimale verplichtingen en juridische kaders</a:t>
            </a:r>
            <a:br>
              <a:rPr lang="nl-NL" sz="2000">
                <a:latin typeface="Aptos" panose="020B0004020202020204" pitchFamily="34" charset="0"/>
              </a:rPr>
            </a:br>
            <a:endParaRPr lang="nl-NL" sz="2000">
              <a:latin typeface="Aptos" panose="020B0004020202020204" pitchFamily="34" charset="0"/>
            </a:endParaRPr>
          </a:p>
          <a:p>
            <a:pPr>
              <a:spcBef>
                <a:spcPts val="0"/>
              </a:spcBef>
            </a:pPr>
            <a:r>
              <a:rPr lang="nl-NL" sz="2000" b="1">
                <a:latin typeface="Aptos" panose="020B0004020202020204" pitchFamily="34" charset="0"/>
              </a:rPr>
              <a:t>Politieke besluitvorming</a:t>
            </a:r>
          </a:p>
          <a:p>
            <a:pPr marL="342900" indent="-342900">
              <a:spcBef>
                <a:spcPts val="0"/>
              </a:spcBef>
              <a:buFont typeface="Courier New" panose="02070309020205020404" pitchFamily="49" charset="0"/>
              <a:buChar char="o"/>
            </a:pPr>
            <a:r>
              <a:rPr lang="nl-NL" sz="2000">
                <a:latin typeface="Aptos" panose="020B0004020202020204" pitchFamily="34" charset="0"/>
              </a:rPr>
              <a:t>Waarden als leidraad:</a:t>
            </a:r>
          </a:p>
          <a:p>
            <a:pPr marL="525463" lvl="1" indent="-342900">
              <a:spcBef>
                <a:spcPts val="0"/>
              </a:spcBef>
              <a:buFont typeface="Courier New" panose="02070309020205020404" pitchFamily="49" charset="0"/>
              <a:buChar char="o"/>
            </a:pPr>
            <a:r>
              <a:rPr lang="nl-NL" sz="2000">
                <a:latin typeface="Aptos" panose="020B0004020202020204" pitchFamily="34" charset="0"/>
              </a:rPr>
              <a:t>Gelijkheid</a:t>
            </a:r>
          </a:p>
          <a:p>
            <a:pPr marL="525463" lvl="1" indent="-342900">
              <a:spcBef>
                <a:spcPts val="0"/>
              </a:spcBef>
              <a:buFont typeface="Courier New" panose="02070309020205020404" pitchFamily="49" charset="0"/>
              <a:buChar char="o"/>
            </a:pPr>
            <a:r>
              <a:rPr lang="nl-NL" sz="2000">
                <a:latin typeface="Aptos" panose="020B0004020202020204" pitchFamily="34" charset="0"/>
              </a:rPr>
              <a:t>Efficiëntie</a:t>
            </a:r>
          </a:p>
          <a:p>
            <a:pPr marL="525463" lvl="1" indent="-342900">
              <a:spcBef>
                <a:spcPts val="0"/>
              </a:spcBef>
              <a:buFont typeface="Courier New" panose="02070309020205020404" pitchFamily="49" charset="0"/>
              <a:buChar char="o"/>
            </a:pPr>
            <a:r>
              <a:rPr lang="nl-NL" sz="2000">
                <a:latin typeface="Aptos" panose="020B0004020202020204" pitchFamily="34" charset="0"/>
              </a:rPr>
              <a:t>Welzijn</a:t>
            </a:r>
          </a:p>
          <a:p>
            <a:pPr marL="525463" lvl="1" indent="-342900">
              <a:spcBef>
                <a:spcPts val="0"/>
              </a:spcBef>
              <a:buFont typeface="Courier New" panose="02070309020205020404" pitchFamily="49" charset="0"/>
              <a:buChar char="o"/>
            </a:pPr>
            <a:r>
              <a:rPr lang="nl-NL" sz="2000">
                <a:latin typeface="Aptos" panose="020B0004020202020204" pitchFamily="34" charset="0"/>
              </a:rPr>
              <a:t>Vrijheid</a:t>
            </a:r>
          </a:p>
          <a:p>
            <a:pPr marL="525463" lvl="1" indent="-342900">
              <a:spcBef>
                <a:spcPts val="0"/>
              </a:spcBef>
              <a:buFont typeface="Courier New" panose="02070309020205020404" pitchFamily="49" charset="0"/>
              <a:buChar char="o"/>
            </a:pPr>
            <a:r>
              <a:rPr lang="nl-NL" sz="2000">
                <a:latin typeface="Aptos" panose="020B0004020202020204" pitchFamily="34" charset="0"/>
              </a:rPr>
              <a:t>Veiligheid</a:t>
            </a:r>
          </a:p>
          <a:p>
            <a:pPr marL="342900" indent="-342900">
              <a:spcBef>
                <a:spcPts val="0"/>
              </a:spcBef>
              <a:buFont typeface="Courier New" panose="02070309020205020404" pitchFamily="49" charset="0"/>
              <a:buChar char="o"/>
            </a:pPr>
            <a:r>
              <a:rPr lang="nl-NL" sz="2000">
                <a:latin typeface="Aptos" panose="020B0004020202020204" pitchFamily="34" charset="0"/>
              </a:rPr>
              <a:t>Van waarden naar normen en beleid</a:t>
            </a:r>
          </a:p>
          <a:p>
            <a:pPr>
              <a:spcBef>
                <a:spcPts val="0"/>
              </a:spcBef>
            </a:pPr>
            <a:endParaRPr lang="nl-NL" sz="2000" b="1">
              <a:latin typeface="Aptos" panose="020B0004020202020204" pitchFamily="34" charset="0"/>
            </a:endParaRPr>
          </a:p>
          <a:p>
            <a:pPr>
              <a:spcBef>
                <a:spcPts val="0"/>
              </a:spcBef>
            </a:pPr>
            <a:r>
              <a:rPr lang="nl-NL" sz="2000" b="1">
                <a:latin typeface="Aptos" panose="020B0004020202020204" pitchFamily="34" charset="0"/>
              </a:rPr>
              <a:t>Elementen van beleid</a:t>
            </a:r>
            <a:endParaRPr lang="nl-NL" sz="2000">
              <a:latin typeface="Aptos" panose="020B0004020202020204" pitchFamily="34" charset="0"/>
            </a:endParaRPr>
          </a:p>
          <a:p>
            <a:pPr marL="342900" indent="-342900">
              <a:spcBef>
                <a:spcPts val="0"/>
              </a:spcBef>
              <a:buFont typeface="Courier New" panose="02070309020205020404" pitchFamily="49" charset="0"/>
              <a:buChar char="o"/>
            </a:pPr>
            <a:r>
              <a:rPr lang="nl-NL" sz="2000" b="1">
                <a:latin typeface="Aptos" panose="020B0004020202020204" pitchFamily="34" charset="0"/>
              </a:rPr>
              <a:t>Afbakening</a:t>
            </a:r>
            <a:r>
              <a:rPr lang="nl-NL" sz="2000">
                <a:latin typeface="Aptos" panose="020B0004020202020204" pitchFamily="34" charset="0"/>
              </a:rPr>
              <a:t>: Wat valt onder jeugdhulp?</a:t>
            </a:r>
          </a:p>
          <a:p>
            <a:pPr marL="342900" indent="-342900">
              <a:spcBef>
                <a:spcPts val="0"/>
              </a:spcBef>
              <a:buFont typeface="Courier New" panose="02070309020205020404" pitchFamily="49" charset="0"/>
              <a:buChar char="o"/>
            </a:pPr>
            <a:r>
              <a:rPr lang="nl-NL" sz="2000" b="1">
                <a:latin typeface="Aptos" panose="020B0004020202020204" pitchFamily="34" charset="0"/>
              </a:rPr>
              <a:t>Toegang</a:t>
            </a:r>
            <a:r>
              <a:rPr lang="nl-NL" sz="2000">
                <a:latin typeface="Aptos" panose="020B0004020202020204" pitchFamily="34" charset="0"/>
              </a:rPr>
              <a:t>: Wie krijgt hulp en hoe?</a:t>
            </a:r>
          </a:p>
          <a:p>
            <a:pPr marL="342900" indent="-342900">
              <a:spcBef>
                <a:spcPts val="0"/>
              </a:spcBef>
              <a:buFont typeface="Courier New" panose="02070309020205020404" pitchFamily="49" charset="0"/>
              <a:buChar char="o"/>
            </a:pPr>
            <a:r>
              <a:rPr lang="nl-NL" sz="2000" b="1">
                <a:latin typeface="Aptos" panose="020B0004020202020204" pitchFamily="34" charset="0"/>
              </a:rPr>
              <a:t>Bekostiging</a:t>
            </a:r>
            <a:r>
              <a:rPr lang="nl-NL" sz="2000">
                <a:latin typeface="Aptos" panose="020B0004020202020204" pitchFamily="34" charset="0"/>
              </a:rPr>
              <a:t>: Hoe wordt jeugdhulp gefinancierd?</a:t>
            </a:r>
          </a:p>
          <a:p>
            <a:pPr marL="342900" indent="-342900">
              <a:spcBef>
                <a:spcPts val="0"/>
              </a:spcBef>
              <a:buFont typeface="Courier New" panose="02070309020205020404" pitchFamily="49" charset="0"/>
              <a:buChar char="o"/>
            </a:pPr>
            <a:r>
              <a:rPr lang="nl-NL" sz="2000" b="1">
                <a:latin typeface="Aptos" panose="020B0004020202020204" pitchFamily="34" charset="0"/>
              </a:rPr>
              <a:t>Governance</a:t>
            </a:r>
            <a:r>
              <a:rPr lang="nl-NL" sz="2000">
                <a:latin typeface="Aptos" panose="020B0004020202020204" pitchFamily="34" charset="0"/>
              </a:rPr>
              <a:t>: Wie is verantwoordelijk?</a:t>
            </a:r>
          </a:p>
          <a:p>
            <a:pPr marL="342900" indent="-342900">
              <a:spcBef>
                <a:spcPts val="0"/>
              </a:spcBef>
              <a:buFont typeface="Courier New" panose="02070309020205020404" pitchFamily="49" charset="0"/>
              <a:buChar char="o"/>
            </a:pPr>
            <a:r>
              <a:rPr lang="nl-NL" sz="2000" b="1">
                <a:latin typeface="Aptos" panose="020B0004020202020204" pitchFamily="34" charset="0"/>
              </a:rPr>
              <a:t>Controle</a:t>
            </a:r>
            <a:r>
              <a:rPr lang="nl-NL" sz="2000">
                <a:latin typeface="Aptos" panose="020B0004020202020204" pitchFamily="34" charset="0"/>
              </a:rPr>
              <a:t>: Hoe borgen we kwaliteit?</a:t>
            </a:r>
          </a:p>
          <a:p>
            <a:endParaRPr lang="nl-NL" sz="2000" b="1">
              <a:latin typeface="Aptos" panose="020B0004020202020204" pitchFamily="34" charset="0"/>
            </a:endParaRPr>
          </a:p>
          <a:p>
            <a:endParaRPr lang="nl-NL" sz="2000" b="1">
              <a:latin typeface="Aptos" panose="020B0004020202020204" pitchFamily="34" charset="0"/>
            </a:endParaRPr>
          </a:p>
          <a:p>
            <a:endParaRPr lang="nl-NL" sz="2000" b="1">
              <a:latin typeface="Aptos" panose="020B0004020202020204" pitchFamily="34" charset="0"/>
            </a:endParaRPr>
          </a:p>
          <a:p>
            <a:pPr>
              <a:spcBef>
                <a:spcPts val="0"/>
              </a:spcBef>
            </a:pPr>
            <a:r>
              <a:rPr lang="nl-NL" sz="2000" b="1">
                <a:latin typeface="Aptos" panose="020B0004020202020204" pitchFamily="34" charset="0"/>
              </a:rPr>
              <a:t>Controle en toetsing</a:t>
            </a:r>
          </a:p>
          <a:p>
            <a:pPr marL="342900" indent="-342900">
              <a:spcBef>
                <a:spcPts val="0"/>
              </a:spcBef>
              <a:buFont typeface="Courier New" panose="02070309020205020404" pitchFamily="49" charset="0"/>
              <a:buChar char="o"/>
            </a:pPr>
            <a:r>
              <a:rPr lang="nl-NL" sz="2000">
                <a:latin typeface="Aptos" panose="020B0004020202020204" pitchFamily="34" charset="0"/>
              </a:rPr>
              <a:t>Doen we de juiste dingen?</a:t>
            </a:r>
          </a:p>
          <a:p>
            <a:pPr marL="342900" indent="-342900">
              <a:spcBef>
                <a:spcPts val="0"/>
              </a:spcBef>
              <a:buFont typeface="Courier New" panose="02070309020205020404" pitchFamily="49" charset="0"/>
              <a:buChar char="o"/>
            </a:pPr>
            <a:r>
              <a:rPr lang="nl-NL" sz="2000">
                <a:latin typeface="Aptos" panose="020B0004020202020204" pitchFamily="34" charset="0"/>
              </a:rPr>
              <a:t>Doen we die dingen goed?</a:t>
            </a:r>
          </a:p>
          <a:p>
            <a:r>
              <a:rPr lang="nl-NL" sz="2000">
                <a:latin typeface="Aptos" panose="020B0004020202020204" pitchFamily="34" charset="0"/>
              </a:rPr>
              <a:t>👉 </a:t>
            </a:r>
            <a:r>
              <a:rPr lang="nl-NL" sz="2000" b="1">
                <a:latin typeface="Aptos" panose="020B0004020202020204" pitchFamily="34" charset="0"/>
              </a:rPr>
              <a:t>Het model helpt bij het vertalen van politieke waarden naar concreet beleid in de jeugdhulp!</a:t>
            </a:r>
            <a:endParaRPr lang="nl-NL" sz="2000">
              <a:latin typeface="Aptos" panose="020B0004020202020204" pitchFamily="34" charset="0"/>
            </a:endParaRPr>
          </a:p>
          <a:p>
            <a:endParaRPr lang="nl-NL"/>
          </a:p>
        </p:txBody>
      </p:sp>
    </p:spTree>
    <p:extLst>
      <p:ext uri="{BB962C8B-B14F-4D97-AF65-F5344CB8AC3E}">
        <p14:creationId xmlns:p14="http://schemas.microsoft.com/office/powerpoint/2010/main" val="3790221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3E1D7C-A912-D568-33CA-70F3B1CEAD52}"/>
              </a:ext>
            </a:extLst>
          </p:cNvPr>
          <p:cNvSpPr>
            <a:spLocks noGrp="1"/>
          </p:cNvSpPr>
          <p:nvPr>
            <p:ph type="title"/>
          </p:nvPr>
        </p:nvSpPr>
        <p:spPr/>
        <p:txBody>
          <a:bodyPr/>
          <a:lstStyle/>
          <a:p>
            <a:r>
              <a:rPr lang="nl-NL"/>
              <a:t>3. </a:t>
            </a:r>
            <a:r>
              <a:rPr lang="nl-NL" sz="3600">
                <a:effectLst/>
                <a:latin typeface="Aptos" panose="020B0004020202020204" pitchFamily="34" charset="0"/>
                <a:ea typeface="Times New Roman" panose="02020603050405020304" pitchFamily="18" charset="0"/>
                <a:cs typeface="Calibri" panose="020F0502020204030204" pitchFamily="34" charset="0"/>
              </a:rPr>
              <a:t>Op weg naar een nieuwe Verordening Jeugd: nadere toelichting op uitgangspunten/aandachtspunten</a:t>
            </a:r>
            <a:br>
              <a:rPr lang="nl-NL" sz="3600">
                <a:effectLst/>
                <a:latin typeface="Aptos" panose="020B0004020202020204" pitchFamily="34" charset="0"/>
                <a:ea typeface="Times New Roman" panose="02020603050405020304" pitchFamily="18" charset="0"/>
                <a:cs typeface="Calibri" panose="020F0502020204030204" pitchFamily="34" charset="0"/>
              </a:rPr>
            </a:br>
            <a:endParaRPr lang="nl-NL"/>
          </a:p>
        </p:txBody>
      </p:sp>
      <p:pic>
        <p:nvPicPr>
          <p:cNvPr id="5" name="Afbeelding 4">
            <a:extLst>
              <a:ext uri="{FF2B5EF4-FFF2-40B4-BE49-F238E27FC236}">
                <a16:creationId xmlns:a16="http://schemas.microsoft.com/office/drawing/2014/main" id="{24526CB5-E86A-5FA5-0B26-CECA0B4E7AC8}"/>
              </a:ext>
            </a:extLst>
          </p:cNvPr>
          <p:cNvPicPr>
            <a:picLocks noChangeAspect="1"/>
          </p:cNvPicPr>
          <p:nvPr/>
        </p:nvPicPr>
        <p:blipFill>
          <a:blip r:embed="rId2"/>
          <a:stretch>
            <a:fillRect/>
          </a:stretch>
        </p:blipFill>
        <p:spPr>
          <a:xfrm>
            <a:off x="442913" y="2230396"/>
            <a:ext cx="7915275" cy="4344576"/>
          </a:xfrm>
          <a:prstGeom prst="rect">
            <a:avLst/>
          </a:prstGeom>
        </p:spPr>
      </p:pic>
    </p:spTree>
    <p:extLst>
      <p:ext uri="{BB962C8B-B14F-4D97-AF65-F5344CB8AC3E}">
        <p14:creationId xmlns:p14="http://schemas.microsoft.com/office/powerpoint/2010/main" val="2607244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253059-FD48-DA05-C920-205FE83FED97}"/>
              </a:ext>
            </a:extLst>
          </p:cNvPr>
          <p:cNvSpPr>
            <a:spLocks noGrp="1"/>
          </p:cNvSpPr>
          <p:nvPr>
            <p:ph type="sldNum" sz="quarter" idx="11"/>
          </p:nvPr>
        </p:nvSpPr>
        <p:spPr/>
        <p:txBody>
          <a:bodyPr/>
          <a:lstStyle/>
          <a:p>
            <a:fld id="{23D2BB9B-B463-4028-B950-91DDC3FACFD9}" type="slidenum">
              <a:rPr lang="en-GB" noProof="0" smtClean="0"/>
              <a:pPr/>
              <a:t>6</a:t>
            </a:fld>
            <a:endParaRPr lang="en-GB" noProof="0"/>
          </a:p>
        </p:txBody>
      </p:sp>
      <p:sp>
        <p:nvSpPr>
          <p:cNvPr id="3" name="Title 2">
            <a:extLst>
              <a:ext uri="{FF2B5EF4-FFF2-40B4-BE49-F238E27FC236}">
                <a16:creationId xmlns:a16="http://schemas.microsoft.com/office/drawing/2014/main" id="{0F3C3E01-DDD9-AE05-BB62-C5DAA0A2D379}"/>
              </a:ext>
            </a:extLst>
          </p:cNvPr>
          <p:cNvSpPr>
            <a:spLocks noGrp="1"/>
          </p:cNvSpPr>
          <p:nvPr>
            <p:ph type="title"/>
          </p:nvPr>
        </p:nvSpPr>
        <p:spPr/>
        <p:txBody>
          <a:bodyPr/>
          <a:lstStyle/>
          <a:p>
            <a:r>
              <a:rPr lang="nl-NL"/>
              <a:t>Nieuwe modelverordening VNG</a:t>
            </a:r>
          </a:p>
        </p:txBody>
      </p:sp>
      <p:sp>
        <p:nvSpPr>
          <p:cNvPr id="4" name="Text Placeholder 3">
            <a:extLst>
              <a:ext uri="{FF2B5EF4-FFF2-40B4-BE49-F238E27FC236}">
                <a16:creationId xmlns:a16="http://schemas.microsoft.com/office/drawing/2014/main" id="{940CCC87-88B8-DA8C-8D3C-6132B4578181}"/>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Vastgesteld in december 2024.</a:t>
            </a:r>
          </a:p>
          <a:p>
            <a:pPr>
              <a:buFont typeface="Wingdings" panose="05000000000000000000" pitchFamily="2" charset="2"/>
              <a:buChar char="q"/>
            </a:pPr>
            <a:endParaRPr lang="nl-NL"/>
          </a:p>
          <a:p>
            <a:pPr>
              <a:buFont typeface="Wingdings" panose="05000000000000000000" pitchFamily="2" charset="2"/>
              <a:buChar char="q"/>
            </a:pPr>
            <a:r>
              <a:rPr lang="nl-NL"/>
              <a:t>Biedt op een aantal punten goed uitgewerkte regelingen (bijvoorbeeld: afbakening ‘gebruikelijke hulp’, voorwaarden aan effectiviteit jeugdhulp, vaststellen pgb-vaardigheid).</a:t>
            </a:r>
          </a:p>
          <a:p>
            <a:pPr>
              <a:buFont typeface="Wingdings" panose="05000000000000000000" pitchFamily="2" charset="2"/>
              <a:buChar char="q"/>
            </a:pPr>
            <a:endParaRPr lang="nl-NL"/>
          </a:p>
          <a:p>
            <a:pPr>
              <a:buFont typeface="Wingdings" panose="05000000000000000000" pitchFamily="2" charset="2"/>
              <a:buChar char="q"/>
            </a:pPr>
            <a:r>
              <a:rPr lang="nl-NL"/>
              <a:t>Kan echter niet één-op-één in Breda worden overgenomen omdat:</a:t>
            </a:r>
          </a:p>
          <a:p>
            <a:pPr marL="400050" indent="-400050">
              <a:buFont typeface="+mj-lt"/>
              <a:buAutoNum type="romanUcPeriod"/>
            </a:pPr>
            <a:r>
              <a:rPr lang="nl-NL"/>
              <a:t>	het model (uiteraard) geen rekening houdt met specifieke voor Breda geldende aspecten (denk aan de rol van 	het Stevig Lokaal Team.</a:t>
            </a:r>
          </a:p>
          <a:p>
            <a:pPr marL="400050" indent="-400050">
              <a:buFont typeface="+mj-lt"/>
              <a:buAutoNum type="romanUcPeriod"/>
            </a:pPr>
            <a:r>
              <a:rPr lang="nl-NL"/>
              <a:t>         er op een aantal punten beleidsmatig aanscherpingen gewenst zijn (bijvoorbeeld op het vlak van afbakening 	jeugdhulpplicht en het sturen op de medische verwijsroute) waarin het model niet voorziet.</a:t>
            </a:r>
          </a:p>
        </p:txBody>
      </p:sp>
    </p:spTree>
    <p:extLst>
      <p:ext uri="{BB962C8B-B14F-4D97-AF65-F5344CB8AC3E}">
        <p14:creationId xmlns:p14="http://schemas.microsoft.com/office/powerpoint/2010/main" val="282395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125480-ADDB-886E-32D5-BDE32D4981E9}"/>
              </a:ext>
            </a:extLst>
          </p:cNvPr>
          <p:cNvSpPr>
            <a:spLocks noGrp="1"/>
          </p:cNvSpPr>
          <p:nvPr>
            <p:ph type="sldNum" sz="quarter" idx="11"/>
          </p:nvPr>
        </p:nvSpPr>
        <p:spPr/>
        <p:txBody>
          <a:bodyPr/>
          <a:lstStyle/>
          <a:p>
            <a:fld id="{23D2BB9B-B463-4028-B950-91DDC3FACFD9}" type="slidenum">
              <a:rPr lang="en-GB" noProof="0" smtClean="0"/>
              <a:pPr/>
              <a:t>7</a:t>
            </a:fld>
            <a:endParaRPr lang="en-GB" noProof="0"/>
          </a:p>
        </p:txBody>
      </p:sp>
      <p:sp>
        <p:nvSpPr>
          <p:cNvPr id="3" name="Title 2">
            <a:extLst>
              <a:ext uri="{FF2B5EF4-FFF2-40B4-BE49-F238E27FC236}">
                <a16:creationId xmlns:a16="http://schemas.microsoft.com/office/drawing/2014/main" id="{CF469CBD-C50A-4362-6685-937EEE74F4D3}"/>
              </a:ext>
            </a:extLst>
          </p:cNvPr>
          <p:cNvSpPr>
            <a:spLocks noGrp="1"/>
          </p:cNvSpPr>
          <p:nvPr>
            <p:ph type="title"/>
          </p:nvPr>
        </p:nvSpPr>
        <p:spPr/>
        <p:txBody>
          <a:bodyPr/>
          <a:lstStyle/>
          <a:p>
            <a:r>
              <a:rPr lang="nl-NL"/>
              <a:t>Thema 1: afbakening jeugdhulpplicht</a:t>
            </a:r>
          </a:p>
        </p:txBody>
      </p:sp>
      <p:sp>
        <p:nvSpPr>
          <p:cNvPr id="4" name="Text Placeholder 3">
            <a:extLst>
              <a:ext uri="{FF2B5EF4-FFF2-40B4-BE49-F238E27FC236}">
                <a16:creationId xmlns:a16="http://schemas.microsoft.com/office/drawing/2014/main" id="{453000E9-AA86-0A6A-964C-7E32ABEF1B2A}"/>
              </a:ext>
            </a:extLst>
          </p:cNvPr>
          <p:cNvSpPr>
            <a:spLocks noGrp="1"/>
          </p:cNvSpPr>
          <p:nvPr>
            <p:ph type="body" sz="quarter" idx="12"/>
          </p:nvPr>
        </p:nvSpPr>
        <p:spPr/>
        <p:txBody>
          <a:bodyPr vert="horz" lIns="0" tIns="0" rIns="0" bIns="0" rtlCol="0" anchor="t">
            <a:noAutofit/>
          </a:bodyPr>
          <a:lstStyle/>
          <a:p>
            <a:pPr marL="0" marR="0" lvl="0" indent="0" algn="l" defTabSz="914400" rtl="0" eaLnBrk="1" fontAlgn="auto" latinLnBrk="0" hangingPunct="1">
              <a:lnSpc>
                <a:spcPct val="110000"/>
              </a:lnSpc>
              <a:spcBef>
                <a:spcPts val="1200"/>
              </a:spcBef>
              <a:spcAft>
                <a:spcPts val="0"/>
              </a:spcAft>
              <a:buClr>
                <a:srgbClr val="BA9E60"/>
              </a:buClr>
              <a:buSzTx/>
              <a:buNone/>
              <a:tabLst/>
              <a:defRPr/>
            </a:pPr>
            <a:endParaRPr kumimoji="0" lang="nl-NL" sz="1600" b="0" i="0" u="none" strike="noStrike" kern="1200" cap="none" spc="0" normalizeH="0" baseline="0" noProof="0">
              <a:ln>
                <a:noFill/>
              </a:ln>
              <a:solidFill>
                <a:srgbClr val="2E2E2E"/>
              </a:solidFill>
              <a:effectLst/>
              <a:uLnTx/>
              <a:uFillTx/>
              <a:latin typeface="Arial" panose="020B0604020202020204"/>
              <a:ea typeface="+mn-ea"/>
              <a:cs typeface="+mn-cs"/>
            </a:endParaRPr>
          </a:p>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Keuze voor de minimumvariant. Dit betekent de jeugdhulpplicht beperken tot die vormen van ondersteuning die tot 1-1-2015 vielen onder </a:t>
            </a:r>
            <a:r>
              <a:rPr kumimoji="0" lang="nl-NL" sz="1600" b="0" i="0" u="none" strike="noStrike" kern="1200" cap="none" spc="0" normalizeH="0" baseline="0" noProof="0" dirty="0" err="1">
                <a:ln>
                  <a:noFill/>
                </a:ln>
                <a:solidFill>
                  <a:srgbClr val="2E2E2E"/>
                </a:solidFill>
                <a:effectLst/>
                <a:uLnTx/>
                <a:uFillTx/>
                <a:latin typeface="Arial" panose="020B0604020202020204"/>
                <a:ea typeface="+mn-ea"/>
                <a:cs typeface="+mn-cs"/>
              </a:rPr>
              <a:t>Zvw</a:t>
            </a: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 / AWBZ / Jeugdwet).</a:t>
            </a:r>
            <a:endParaRPr lang="nl-NL" sz="1600" b="0" i="0" u="none" strike="noStrike" kern="1200" cap="none" spc="0" normalizeH="0" baseline="0" noProof="0" dirty="0">
              <a:ln>
                <a:noFill/>
              </a:ln>
              <a:solidFill>
                <a:srgbClr val="2E2E2E"/>
              </a:solidFill>
              <a:effectLst/>
              <a:uLnTx/>
              <a:uFillTx/>
              <a:latin typeface="Arial" panose="020B0604020202020204"/>
              <a:cs typeface="Arial"/>
            </a:endParaRPr>
          </a:p>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endParaRPr lang="nl-NL">
              <a:solidFill>
                <a:srgbClr val="2E2E2E"/>
              </a:solidFill>
              <a:latin typeface="Arial" panose="020B0604020202020204"/>
            </a:endParaRPr>
          </a:p>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Wat betekent dit? Als een aanvraag/hulpvraag betrekking heeft op ondersteuning die tot 1-1-2015 niet vergoed werd dan hoeft die ondersteuning niet vergoed te worden. </a:t>
            </a:r>
            <a:endParaRPr lang="nl-NL" sz="1600" b="0" i="0" u="none" strike="noStrike" kern="1200" cap="none" spc="0" normalizeH="0" baseline="0" noProof="0" dirty="0">
              <a:ln>
                <a:noFill/>
              </a:ln>
              <a:solidFill>
                <a:srgbClr val="2E2E2E"/>
              </a:solidFill>
              <a:effectLst/>
              <a:uLnTx/>
              <a:uFillTx/>
              <a:latin typeface="Arial" panose="020B0604020202020204"/>
              <a:cs typeface="Arial"/>
            </a:endParaRPr>
          </a:p>
          <a:p>
            <a:pPr marL="0" marR="0" lvl="0" indent="0" algn="l" defTabSz="914400" rtl="0" eaLnBrk="1" fontAlgn="auto" latinLnBrk="0" hangingPunct="1">
              <a:lnSpc>
                <a:spcPct val="110000"/>
              </a:lnSpc>
              <a:spcBef>
                <a:spcPts val="1200"/>
              </a:spcBef>
              <a:spcAft>
                <a:spcPts val="0"/>
              </a:spcAft>
              <a:buClr>
                <a:srgbClr val="BA9E60"/>
              </a:buClr>
              <a:buSzTx/>
              <a:buNone/>
              <a:tabLst/>
              <a:defRPr/>
            </a:pPr>
            <a:r>
              <a:rPr lang="nl-NL" dirty="0">
                <a:solidFill>
                  <a:srgbClr val="2E2E2E"/>
                </a:solidFill>
                <a:latin typeface="Arial" panose="020B0604020202020204"/>
              </a:rPr>
              <a:t>	</a:t>
            </a:r>
            <a:endParaRPr lang="nl-NL" dirty="0">
              <a:solidFill>
                <a:srgbClr val="2E2E2E"/>
              </a:solidFill>
              <a:latin typeface="Arial" panose="020B0604020202020204"/>
              <a:cs typeface="Arial"/>
            </a:endParaRPr>
          </a:p>
          <a:p>
            <a:pPr marL="0" indent="0">
              <a:buClr>
                <a:srgbClr val="BA9E60"/>
              </a:buClr>
              <a:buNone/>
              <a:defRPr/>
            </a:pPr>
            <a:r>
              <a:rPr lang="nl-NL" dirty="0">
                <a:solidFill>
                  <a:srgbClr val="2E2E2E"/>
                </a:solidFill>
                <a:latin typeface="Arial" panose="020B0604020202020204"/>
              </a:rPr>
              <a:t>	V</a:t>
            </a: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oorbeeld dyslexie: hoeft in beginsel alleen vergoed te worden als er sprake is van </a:t>
            </a:r>
            <a:r>
              <a:rPr lang="nl-NL" dirty="0">
                <a:solidFill>
                  <a:srgbClr val="2E2E2E"/>
                </a:solidFill>
                <a:latin typeface="Arial" panose="020B0604020202020204"/>
              </a:rPr>
              <a:t>ernstige dyslexie</a:t>
            </a: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 van kinderen van 7 jaar en ouder die basisonderwijs volgen.</a:t>
            </a:r>
            <a:endParaRPr lang="nl-NL" sz="1600" b="0" i="0" u="none" strike="noStrike" kern="1200" cap="none" spc="0" normalizeH="0" baseline="0" noProof="0" dirty="0">
              <a:ln>
                <a:noFill/>
              </a:ln>
              <a:solidFill>
                <a:srgbClr val="2E2E2E"/>
              </a:solidFill>
              <a:effectLst/>
              <a:uLnTx/>
              <a:uFillTx/>
              <a:latin typeface="Arial" panose="020B0604020202020204"/>
              <a:cs typeface="Arial"/>
            </a:endParaRPr>
          </a:p>
          <a:p>
            <a:pPr marL="266700" marR="0" lvl="0" indent="-26670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endParaRPr lang="nl-NL">
              <a:solidFill>
                <a:srgbClr val="2E2E2E"/>
              </a:solidFill>
              <a:latin typeface="Arial" panose="020B0604020202020204"/>
            </a:endParaRPr>
          </a:p>
          <a:p>
            <a:pPr marR="0" lvl="0" algn="l" defTabSz="914400" rtl="0" eaLnBrk="1" fontAlgn="auto" latinLnBrk="0" hangingPunct="1">
              <a:lnSpc>
                <a:spcPct val="110000"/>
              </a:lnSpc>
              <a:spcBef>
                <a:spcPts val="1200"/>
              </a:spcBef>
              <a:spcAft>
                <a:spcPts val="0"/>
              </a:spcAft>
              <a:buClr>
                <a:srgbClr val="BA9E60"/>
              </a:buClr>
              <a:buSzTx/>
              <a:buFont typeface="Wingdings" panose="05000000000000000000" pitchFamily="2" charset="2"/>
              <a:buChar char="q"/>
              <a:tabLst/>
              <a:defRPr/>
            </a:pPr>
            <a:r>
              <a:rPr kumimoji="0" lang="nl-NL" sz="1600" b="0" i="0" u="none" strike="noStrike" kern="1200" cap="none" spc="0" normalizeH="0" baseline="0" noProof="0" dirty="0">
                <a:ln>
                  <a:noFill/>
                </a:ln>
                <a:solidFill>
                  <a:srgbClr val="2E2E2E"/>
                </a:solidFill>
                <a:effectLst/>
                <a:uLnTx/>
                <a:uFillTx/>
                <a:latin typeface="Arial" panose="020B0604020202020204"/>
                <a:ea typeface="+mn-ea"/>
                <a:cs typeface="+mn-cs"/>
              </a:rPr>
              <a:t>Waarom wordt hiervoor gekozen? Binnen de bestaande wetgeving is dit de enige nadere afbakening van de jeugdhulpplicht die mogelijk is. Het helpt de toegangsprofessionals om scherper te kunnen beoordelen of ondersteuning de verantwoordelijkheid van de gemeente is en biedt meer (juridische) zekerheid in eventuele procedures. </a:t>
            </a:r>
            <a:endParaRPr lang="nl-NL" sz="1600" b="0" i="0" u="none" strike="noStrike" kern="1200" cap="none" spc="0" normalizeH="0" baseline="0" noProof="0" dirty="0">
              <a:ln>
                <a:noFill/>
              </a:ln>
              <a:solidFill>
                <a:srgbClr val="2E2E2E"/>
              </a:solidFill>
              <a:effectLst/>
              <a:uLnTx/>
              <a:uFillTx/>
              <a:latin typeface="Arial" panose="020B0604020202020204"/>
              <a:cs typeface="Arial"/>
            </a:endParaRPr>
          </a:p>
          <a:p>
            <a:pPr marL="0" indent="0">
              <a:buNone/>
            </a:pPr>
            <a:endParaRPr lang="nl-NL"/>
          </a:p>
        </p:txBody>
      </p:sp>
    </p:spTree>
    <p:extLst>
      <p:ext uri="{BB962C8B-B14F-4D97-AF65-F5344CB8AC3E}">
        <p14:creationId xmlns:p14="http://schemas.microsoft.com/office/powerpoint/2010/main" val="81613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53DCBB-030B-73E3-181F-C07D0AD47B38}"/>
              </a:ext>
            </a:extLst>
          </p:cNvPr>
          <p:cNvSpPr>
            <a:spLocks noGrp="1"/>
          </p:cNvSpPr>
          <p:nvPr>
            <p:ph type="sldNum" sz="quarter" idx="11"/>
          </p:nvPr>
        </p:nvSpPr>
        <p:spPr/>
        <p:txBody>
          <a:bodyPr/>
          <a:lstStyle/>
          <a:p>
            <a:fld id="{23D2BB9B-B463-4028-B950-91DDC3FACFD9}" type="slidenum">
              <a:rPr lang="en-GB" noProof="0" smtClean="0"/>
              <a:pPr/>
              <a:t>8</a:t>
            </a:fld>
            <a:endParaRPr lang="en-GB" noProof="0"/>
          </a:p>
        </p:txBody>
      </p:sp>
      <p:sp>
        <p:nvSpPr>
          <p:cNvPr id="3" name="Title 2">
            <a:extLst>
              <a:ext uri="{FF2B5EF4-FFF2-40B4-BE49-F238E27FC236}">
                <a16:creationId xmlns:a16="http://schemas.microsoft.com/office/drawing/2014/main" id="{997EEA27-06D4-2EA8-0CAA-273F76C34973}"/>
              </a:ext>
            </a:extLst>
          </p:cNvPr>
          <p:cNvSpPr>
            <a:spLocks noGrp="1"/>
          </p:cNvSpPr>
          <p:nvPr>
            <p:ph type="title"/>
          </p:nvPr>
        </p:nvSpPr>
        <p:spPr/>
        <p:txBody>
          <a:bodyPr/>
          <a:lstStyle/>
          <a:p>
            <a:r>
              <a:rPr lang="nl-NL"/>
              <a:t>Thema 2: nader afbakenen van het aanbod individuele voorzieningen</a:t>
            </a:r>
          </a:p>
        </p:txBody>
      </p:sp>
      <p:sp>
        <p:nvSpPr>
          <p:cNvPr id="4" name="Text Placeholder 3">
            <a:extLst>
              <a:ext uri="{FF2B5EF4-FFF2-40B4-BE49-F238E27FC236}">
                <a16:creationId xmlns:a16="http://schemas.microsoft.com/office/drawing/2014/main" id="{44DC39C0-E44D-27AE-9BE9-E5B277CCE60E}"/>
              </a:ext>
            </a:extLst>
          </p:cNvPr>
          <p:cNvSpPr>
            <a:spLocks noGrp="1"/>
          </p:cNvSpPr>
          <p:nvPr>
            <p:ph type="body" sz="quarter" idx="12"/>
          </p:nvPr>
        </p:nvSpPr>
        <p:spPr/>
        <p:txBody>
          <a:bodyPr/>
          <a:lstStyle/>
          <a:p>
            <a:endParaRPr lang="nl-NL"/>
          </a:p>
          <a:p>
            <a:pPr>
              <a:buFont typeface="Wingdings" panose="05000000000000000000" pitchFamily="2" charset="2"/>
              <a:buChar char="q"/>
            </a:pPr>
            <a:r>
              <a:rPr lang="nl-NL"/>
              <a:t>De huidige verordening somt de beschikbare individuele voorzieningen op, maar bakent deze niet nader af. Dat gebeurt deels wel in de nadere regels. </a:t>
            </a:r>
          </a:p>
          <a:p>
            <a:pPr>
              <a:buFont typeface="Wingdings" panose="05000000000000000000" pitchFamily="2" charset="2"/>
              <a:buChar char="q"/>
            </a:pPr>
            <a:endParaRPr lang="nl-NL"/>
          </a:p>
          <a:p>
            <a:pPr>
              <a:buFont typeface="Wingdings" panose="05000000000000000000" pitchFamily="2" charset="2"/>
              <a:buChar char="q"/>
            </a:pPr>
            <a:r>
              <a:rPr lang="nl-NL"/>
              <a:t>Nadere afbakening van (bepaalde) voorzieningen in de verordening opnemen:</a:t>
            </a:r>
          </a:p>
          <a:p>
            <a:pPr lvl="1">
              <a:buFont typeface="Wingdings" panose="05000000000000000000" pitchFamily="2" charset="2"/>
              <a:buChar char="Ø"/>
            </a:pPr>
            <a:r>
              <a:rPr lang="nl-NL"/>
              <a:t>Het voor alle of bepaalde individuele voorzieningen vastleggen in de verordening van de </a:t>
            </a:r>
            <a:r>
              <a:rPr lang="nl-NL" b="1"/>
              <a:t>maximale duur </a:t>
            </a:r>
            <a:r>
              <a:rPr lang="nl-NL"/>
              <a:t>van 	 een voorziening en het </a:t>
            </a:r>
            <a:r>
              <a:rPr lang="nl-NL" b="1"/>
              <a:t>maximale aantal eenheden </a:t>
            </a:r>
            <a:r>
              <a:rPr lang="nl-NL"/>
              <a:t>(bijvoorbeeld uitgedrukt in uren, behandelingen, sessies etc.) dat binnen een voorziening beschikbaar is. </a:t>
            </a:r>
          </a:p>
          <a:p>
            <a:pPr lvl="1">
              <a:buFont typeface="Wingdings" panose="05000000000000000000" pitchFamily="2" charset="2"/>
              <a:buChar char="Ø"/>
            </a:pPr>
            <a:endParaRPr lang="nl-NL"/>
          </a:p>
          <a:p>
            <a:pPr lvl="1">
              <a:buFont typeface="Wingdings" panose="05000000000000000000" pitchFamily="2" charset="2"/>
              <a:buChar char="Ø"/>
            </a:pPr>
            <a:r>
              <a:rPr lang="nl-NL"/>
              <a:t>Het voor alle of bepaalde individuele voorzieningen vastleggen in de verordening van de hulpverleners die bevoegd zijn om de voorzieningen te leveren. Denk aan bepaalde opleidings- en registratie-eisen en/of aan de vereiste betrokkenheid van een regiebehandelaar. </a:t>
            </a:r>
          </a:p>
          <a:p>
            <a:pPr>
              <a:buFont typeface="Wingdings" panose="05000000000000000000" pitchFamily="2" charset="2"/>
              <a:buChar char="q"/>
            </a:pPr>
            <a:endParaRPr lang="nl-NL"/>
          </a:p>
          <a:p>
            <a:pPr>
              <a:buFont typeface="Wingdings" panose="05000000000000000000" pitchFamily="2" charset="2"/>
              <a:buChar char="q"/>
            </a:pPr>
            <a:endParaRPr lang="nl-NL"/>
          </a:p>
        </p:txBody>
      </p:sp>
    </p:spTree>
    <p:extLst>
      <p:ext uri="{BB962C8B-B14F-4D97-AF65-F5344CB8AC3E}">
        <p14:creationId xmlns:p14="http://schemas.microsoft.com/office/powerpoint/2010/main" val="317230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55666A-EECB-8F79-B927-83BFB44FD895}"/>
              </a:ext>
            </a:extLst>
          </p:cNvPr>
          <p:cNvSpPr>
            <a:spLocks noGrp="1"/>
          </p:cNvSpPr>
          <p:nvPr>
            <p:ph type="sldNum" sz="quarter" idx="11"/>
          </p:nvPr>
        </p:nvSpPr>
        <p:spPr/>
        <p:txBody>
          <a:bodyPr/>
          <a:lstStyle/>
          <a:p>
            <a:fld id="{23D2BB9B-B463-4028-B950-91DDC3FACFD9}" type="slidenum">
              <a:rPr lang="en-GB" noProof="0" smtClean="0"/>
              <a:pPr/>
              <a:t>9</a:t>
            </a:fld>
            <a:endParaRPr lang="en-GB" noProof="0"/>
          </a:p>
        </p:txBody>
      </p:sp>
      <p:sp>
        <p:nvSpPr>
          <p:cNvPr id="3" name="Title 2">
            <a:extLst>
              <a:ext uri="{FF2B5EF4-FFF2-40B4-BE49-F238E27FC236}">
                <a16:creationId xmlns:a16="http://schemas.microsoft.com/office/drawing/2014/main" id="{95EBF921-C9F5-6657-19A9-B51B1F99B4CB}"/>
              </a:ext>
            </a:extLst>
          </p:cNvPr>
          <p:cNvSpPr>
            <a:spLocks noGrp="1"/>
          </p:cNvSpPr>
          <p:nvPr>
            <p:ph type="title"/>
          </p:nvPr>
        </p:nvSpPr>
        <p:spPr/>
        <p:txBody>
          <a:bodyPr/>
          <a:lstStyle/>
          <a:p>
            <a:r>
              <a:rPr lang="nl-NL"/>
              <a:t>Thema 2: nader afbakenen van het aanbod individuele voorzieningen</a:t>
            </a:r>
          </a:p>
        </p:txBody>
      </p:sp>
      <p:sp>
        <p:nvSpPr>
          <p:cNvPr id="4" name="Text Placeholder 3">
            <a:extLst>
              <a:ext uri="{FF2B5EF4-FFF2-40B4-BE49-F238E27FC236}">
                <a16:creationId xmlns:a16="http://schemas.microsoft.com/office/drawing/2014/main" id="{1B76498C-3B01-58BC-55AC-7E094EED0A30}"/>
              </a:ext>
            </a:extLst>
          </p:cNvPr>
          <p:cNvSpPr>
            <a:spLocks noGrp="1"/>
          </p:cNvSpPr>
          <p:nvPr>
            <p:ph type="body" sz="quarter" idx="12"/>
          </p:nvPr>
        </p:nvSpPr>
        <p:spPr/>
        <p:txBody>
          <a:bodyPr/>
          <a:lstStyle/>
          <a:p>
            <a:pPr>
              <a:buFont typeface="Wingdings" panose="05000000000000000000" pitchFamily="2" charset="2"/>
              <a:buChar char="q"/>
            </a:pPr>
            <a:endParaRPr lang="nl-NL"/>
          </a:p>
          <a:p>
            <a:pPr>
              <a:buFont typeface="Wingdings" panose="05000000000000000000" pitchFamily="2" charset="2"/>
              <a:buChar char="q"/>
            </a:pPr>
            <a:r>
              <a:rPr lang="nl-NL"/>
              <a:t>Wat betekent dit?</a:t>
            </a:r>
          </a:p>
          <a:p>
            <a:pPr lvl="6">
              <a:buFont typeface="Wingdings" panose="05000000000000000000" pitchFamily="2" charset="2"/>
              <a:buChar char="Ø"/>
            </a:pPr>
            <a:r>
              <a:rPr lang="nl-NL"/>
              <a:t>Dat jeugdhulp (via de gemeentelijke toegang, maar ook via de verschillende andere verwijsroutes) uitsluitend voor vergoeding in aanmerking komt als deze binnen de grenzen uit de verordening blijft.</a:t>
            </a:r>
          </a:p>
          <a:p>
            <a:pPr marL="266700" lvl="6" indent="0">
              <a:buNone/>
            </a:pPr>
            <a:endParaRPr lang="nl-NL"/>
          </a:p>
          <a:p>
            <a:pPr lvl="6">
              <a:buFont typeface="Wingdings" panose="05000000000000000000" pitchFamily="2" charset="2"/>
              <a:buChar char="q"/>
            </a:pPr>
            <a:r>
              <a:rPr lang="nl-NL"/>
              <a:t>Waarom wordt hiervoor gekozen? 	</a:t>
            </a:r>
          </a:p>
          <a:p>
            <a:pPr lvl="6">
              <a:buFont typeface="Wingdings" panose="05000000000000000000" pitchFamily="2" charset="2"/>
              <a:buChar char="Ø"/>
            </a:pPr>
            <a:r>
              <a:rPr lang="nl-NL"/>
              <a:t>Grenzen kunnen stellen aan de jeugdhulpvoorzieningen die via een pgb worden bekostigd (‘geen sluiproutes’).</a:t>
            </a:r>
          </a:p>
          <a:p>
            <a:pPr lvl="6">
              <a:buFont typeface="Wingdings" panose="05000000000000000000" pitchFamily="2" charset="2"/>
              <a:buChar char="Ø"/>
            </a:pPr>
            <a:endParaRPr lang="nl-NL"/>
          </a:p>
          <a:p>
            <a:pPr lvl="6">
              <a:buFont typeface="Wingdings" panose="05000000000000000000" pitchFamily="2" charset="2"/>
              <a:buChar char="Ø"/>
            </a:pPr>
            <a:r>
              <a:rPr lang="nl-NL"/>
              <a:t>Binden van gecontracteerde/gesubsidieerde aanbieders die na een medische verwijzing zelf jeugdhulp moeten indiceren (‘extra slot op de deur’ naast de contracten/subsidiebeschikking).</a:t>
            </a:r>
          </a:p>
          <a:p>
            <a:pPr lvl="6">
              <a:buFont typeface="Wingdings" panose="05000000000000000000" pitchFamily="2" charset="2"/>
              <a:buChar char="Ø"/>
            </a:pPr>
            <a:endParaRPr lang="nl-NL"/>
          </a:p>
          <a:p>
            <a:pPr lvl="6">
              <a:buFont typeface="Wingdings" panose="05000000000000000000" pitchFamily="2" charset="2"/>
              <a:buChar char="Ø"/>
            </a:pPr>
            <a:r>
              <a:rPr lang="nl-NL"/>
              <a:t>Het bieden van een (objectieve) grondslag voor het kritischer kunnen beoordelen van de inzet van jeugdhulp buiten de getrokken grenzen (‘geen automatische verlengingen’ ‘normaliseren’). 	 </a:t>
            </a:r>
          </a:p>
        </p:txBody>
      </p:sp>
    </p:spTree>
    <p:extLst>
      <p:ext uri="{BB962C8B-B14F-4D97-AF65-F5344CB8AC3E}">
        <p14:creationId xmlns:p14="http://schemas.microsoft.com/office/powerpoint/2010/main" val="4190936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emeente Breda">
  <a:themeElements>
    <a:clrScheme name="Gemeente Breda">
      <a:dk1>
        <a:sysClr val="windowText" lastClr="000000"/>
      </a:dk1>
      <a:lt1>
        <a:sysClr val="window" lastClr="FFFFFF"/>
      </a:lt1>
      <a:dk2>
        <a:srgbClr val="FF0033"/>
      </a:dk2>
      <a:lt2>
        <a:srgbClr val="FFFFFF"/>
      </a:lt2>
      <a:accent1>
        <a:srgbClr val="FF0033"/>
      </a:accent1>
      <a:accent2>
        <a:srgbClr val="E25577"/>
      </a:accent2>
      <a:accent3>
        <a:srgbClr val="EC8EA4"/>
      </a:accent3>
      <a:accent4>
        <a:srgbClr val="F6C6D2"/>
      </a:accent4>
      <a:accent5>
        <a:srgbClr val="A4B4C6"/>
      </a:accent5>
      <a:accent6>
        <a:srgbClr val="D2DAE2"/>
      </a:accent6>
      <a:hlink>
        <a:srgbClr val="D91D49"/>
      </a:hlink>
      <a:folHlink>
        <a:srgbClr val="D91D49"/>
      </a:folHlink>
    </a:clrScheme>
    <a:fontScheme name="Gemeente Breda">
      <a:majorFont>
        <a:latin typeface="Inter"/>
        <a:ea typeface=""/>
        <a:cs typeface=""/>
      </a:majorFont>
      <a:minorFont>
        <a:latin typeface="In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meenteBreda_PowerPoint_template_V3.1_zonder_uitlegkaders" id="{11E045B8-C6E5-4459-A248-04EA2BE49DC2}" vid="{0A2FE920-22FC-4D77-BE12-E6A11B05F6E0}"/>
    </a:ext>
  </a:extLst>
</a:theme>
</file>

<file path=ppt/theme/theme2.xml><?xml version="1.0" encoding="utf-8"?>
<a:theme xmlns:a="http://schemas.openxmlformats.org/drawingml/2006/main" name="AKD - Template-set ENG">
  <a:themeElements>
    <a:clrScheme name="AKD - NEW">
      <a:dk1>
        <a:srgbClr val="0D1533"/>
      </a:dk1>
      <a:lt1>
        <a:srgbClr val="FFFFFF"/>
      </a:lt1>
      <a:dk2>
        <a:srgbClr val="0D1533"/>
      </a:dk2>
      <a:lt2>
        <a:srgbClr val="F9F9FA"/>
      </a:lt2>
      <a:accent1>
        <a:srgbClr val="0D1533"/>
      </a:accent1>
      <a:accent2>
        <a:srgbClr val="3A4765"/>
      </a:accent2>
      <a:accent3>
        <a:srgbClr val="2E2E2E"/>
      </a:accent3>
      <a:accent4>
        <a:srgbClr val="A8A9AC"/>
      </a:accent4>
      <a:accent5>
        <a:srgbClr val="BA9E60"/>
      </a:accent5>
      <a:accent6>
        <a:srgbClr val="E4D9C2"/>
      </a:accent6>
      <a:hlink>
        <a:srgbClr val="BA9E60"/>
      </a:hlink>
      <a:folHlink>
        <a:srgbClr val="BA9E6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err="1" smtClean="0"/>
        </a:defPPr>
      </a:lstStyle>
    </a:txDef>
  </a:objectDefaults>
  <a:extraClrSchemeLst/>
  <a:extLst>
    <a:ext uri="{05A4C25C-085E-4340-85A3-A5531E510DB2}">
      <thm15:themeFamily xmlns:thm15="http://schemas.microsoft.com/office/thememl/2012/main" name="AKD - template set + corporate presentatie v FEB 2025.potx" id="{A1FD6375-BF46-4AFC-B5DA-6B7FE3F71C36}" vid="{21FD509C-FAC0-4903-9C2A-8F1CDA1DBD98}"/>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0CFB203A40CD4491CADD5D3093E6AB" ma:contentTypeVersion="4" ma:contentTypeDescription="Een nieuw document maken." ma:contentTypeScope="" ma:versionID="05d3278fb1365d199837229f0a3e1df6">
  <xsd:schema xmlns:xsd="http://www.w3.org/2001/XMLSchema" xmlns:xs="http://www.w3.org/2001/XMLSchema" xmlns:p="http://schemas.microsoft.com/office/2006/metadata/properties" xmlns:ns2="26294ce1-83b0-41d4-976f-d3fa779b69e2" targetNamespace="http://schemas.microsoft.com/office/2006/metadata/properties" ma:root="true" ma:fieldsID="80eeb44fda76c18a05833d1dfc06b5bf" ns2:_="">
    <xsd:import namespace="26294ce1-83b0-41d4-976f-d3fa779b69e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294ce1-83b0-41d4-976f-d3fa779b69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930116-8888-4595-AED7-93081B36070C}">
  <ds:schemaRefs>
    <ds:schemaRef ds:uri="26294ce1-83b0-41d4-976f-d3fa779b69e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1BDDA97-EE46-46CE-8FB3-49A31DC2C798}">
  <ds:schemaRefs>
    <ds:schemaRef ds:uri="26294ce1-83b0-41d4-976f-d3fa779b69e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0283D36-20B0-40BE-9134-260BE8143A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32</Slides>
  <Notes>0</Notes>
  <HiddenSlides>0</HiddenSlide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Gemeente Breda</vt:lpstr>
      <vt:lpstr>AKD - Template-set ENG</vt:lpstr>
      <vt:lpstr>Verordening jeugdhulp Breda</vt:lpstr>
      <vt:lpstr>Agenda</vt:lpstr>
      <vt:lpstr>2. Korte terugblik  </vt:lpstr>
      <vt:lpstr>3. Waardenmodel Tim Robbe  </vt:lpstr>
      <vt:lpstr>3. Op weg naar een nieuwe Verordening Jeugd: nadere toelichting op uitgangspunten/aandachtspunten </vt:lpstr>
      <vt:lpstr>Nieuwe modelverordening VNG</vt:lpstr>
      <vt:lpstr>Thema 1: afbakening jeugdhulpplicht</vt:lpstr>
      <vt:lpstr>Thema 2: nader afbakenen van het aanbod individuele voorzieningen</vt:lpstr>
      <vt:lpstr>Thema 2: nader afbakenen van het aanbod individuele voorzieningen</vt:lpstr>
      <vt:lpstr>Verwijzingen 2024</vt:lpstr>
      <vt:lpstr>Thema 3: de medische verwijsroute</vt:lpstr>
      <vt:lpstr>Thema 3: de medische verwijsroute</vt:lpstr>
      <vt:lpstr>Thema 3: de medische verwijsroute</vt:lpstr>
      <vt:lpstr>Thema 3a: de justitiële verwijsroute </vt:lpstr>
      <vt:lpstr>Thema 3a: de justitiële verwijsroute</vt:lpstr>
      <vt:lpstr>Thema 4: eisen stellen aan de effectiviteit van voorzieningen</vt:lpstr>
      <vt:lpstr>Thema 4: eisen stellen aan de effectiviteit van voorzieningen</vt:lpstr>
      <vt:lpstr>Thema 4: eisen stellen aan de effectiviteit van voorzieningen</vt:lpstr>
      <vt:lpstr>Thema 5: invulling geven aan ‘eigen kracht’ </vt:lpstr>
      <vt:lpstr>Thema 5: invulling geven aan ‘eigen kracht’</vt:lpstr>
      <vt:lpstr>Thema 5: invulling geven aan ‘eigen kracht’</vt:lpstr>
      <vt:lpstr>Thema 6: persoonsgebonden budget</vt:lpstr>
      <vt:lpstr>Thema 6: persoonsgebonden budget </vt:lpstr>
      <vt:lpstr>Thema 6: persoonsgebonden budget</vt:lpstr>
      <vt:lpstr>Thema 6: persoonsgebonden budget</vt:lpstr>
      <vt:lpstr>Thema 7: overige aanpassingen</vt:lpstr>
      <vt:lpstr>Thema 7: overige aanpassingen</vt:lpstr>
      <vt:lpstr>Thema 7: overige aanpassingen</vt:lpstr>
      <vt:lpstr>4. Toelichting op het vervolgproces </vt:lpstr>
      <vt:lpstr>  5. Wat mogelijk verder ter tafel komt </vt:lpstr>
      <vt:lpstr>6. Rondvraag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Verordening jeugdhulp Breda</dc:title>
  <dc:creator>Weijland - van Bavel, A.J.W. (Anouk)</dc:creator>
  <cp:revision>24</cp:revision>
  <dcterms:created xsi:type="dcterms:W3CDTF">2025-02-18T08:06:40Z</dcterms:created>
  <dcterms:modified xsi:type="dcterms:W3CDTF">2025-02-20T10:55:52Z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0x010100800CFB203A40CD4491CADD5D3093E6AB</vt:lpwstr>
  </property>
</Properties>
</file>