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2"/>
  </p:notesMasterIdLst>
  <p:handoutMasterIdLst>
    <p:handoutMasterId r:id="rId13"/>
  </p:handoutMasterIdLst>
  <p:sldIdLst>
    <p:sldId id="257" r:id="rId5"/>
    <p:sldId id="260" r:id="rId6"/>
    <p:sldId id="270" r:id="rId7"/>
    <p:sldId id="286" r:id="rId8"/>
    <p:sldId id="285" r:id="rId9"/>
    <p:sldId id="271" r:id="rId10"/>
    <p:sldId id="263" r:id="rId11"/>
  </p:sldIdLst>
  <p:sldSz cx="9144000" cy="6858000" type="screen4x3"/>
  <p:notesSz cx="6669088" cy="9872663"/>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E60"/>
    <a:srgbClr val="43B0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999" autoAdjust="0"/>
    <p:restoredTop sz="94660"/>
  </p:normalViewPr>
  <p:slideViewPr>
    <p:cSldViewPr>
      <p:cViewPr varScale="1">
        <p:scale>
          <a:sx n="111" d="100"/>
          <a:sy n="111" d="100"/>
        </p:scale>
        <p:origin x="798" y="1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eertje de Schipper-Tinga" userId="cca9591a-ce4a-44d7-afee-4cfdc4ba9e49" providerId="ADAL" clId="{2330E7A0-9157-4540-9452-4FC3A360D1D3}"/>
    <pc:docChg chg="undo custSel modSld">
      <pc:chgData name="Geertje de Schipper-Tinga" userId="cca9591a-ce4a-44d7-afee-4cfdc4ba9e49" providerId="ADAL" clId="{2330E7A0-9157-4540-9452-4FC3A360D1D3}" dt="2022-04-19T14:06:08.819" v="30" actId="20577"/>
      <pc:docMkLst>
        <pc:docMk/>
      </pc:docMkLst>
      <pc:sldChg chg="modNotesTx">
        <pc:chgData name="Geertje de Schipper-Tinga" userId="cca9591a-ce4a-44d7-afee-4cfdc4ba9e49" providerId="ADAL" clId="{2330E7A0-9157-4540-9452-4FC3A360D1D3}" dt="2022-04-19T14:06:08.819" v="30" actId="20577"/>
        <pc:sldMkLst>
          <pc:docMk/>
          <pc:sldMk cId="684467642" sldId="260"/>
        </pc:sldMkLst>
      </pc:sldChg>
      <pc:sldChg chg="modSp mod">
        <pc:chgData name="Geertje de Schipper-Tinga" userId="cca9591a-ce4a-44d7-afee-4cfdc4ba9e49" providerId="ADAL" clId="{2330E7A0-9157-4540-9452-4FC3A360D1D3}" dt="2022-04-19T09:21:26.243" v="12" actId="20577"/>
        <pc:sldMkLst>
          <pc:docMk/>
          <pc:sldMk cId="2272174090" sldId="263"/>
        </pc:sldMkLst>
        <pc:spChg chg="mod">
          <ac:chgData name="Geertje de Schipper-Tinga" userId="cca9591a-ce4a-44d7-afee-4cfdc4ba9e49" providerId="ADAL" clId="{2330E7A0-9157-4540-9452-4FC3A360D1D3}" dt="2022-04-19T09:21:26.243" v="12" actId="20577"/>
          <ac:spMkLst>
            <pc:docMk/>
            <pc:sldMk cId="2272174090" sldId="263"/>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889938" cy="493633"/>
          </a:xfrm>
          <a:prstGeom prst="rect">
            <a:avLst/>
          </a:prstGeom>
        </p:spPr>
        <p:txBody>
          <a:bodyPr vert="horz" lIns="91440" tIns="45720" rIns="91440" bIns="45720" rtlCol="0"/>
          <a:lstStyle>
            <a:lvl1pPr algn="l">
              <a:defRPr sz="1200"/>
            </a:lvl1pPr>
          </a:lstStyle>
          <a:p>
            <a:endParaRPr lang="nl-NL" dirty="0"/>
          </a:p>
        </p:txBody>
      </p:sp>
      <p:sp>
        <p:nvSpPr>
          <p:cNvPr id="3" name="Tijdelijke aanduiding voor datum 2"/>
          <p:cNvSpPr>
            <a:spLocks noGrp="1"/>
          </p:cNvSpPr>
          <p:nvPr>
            <p:ph type="dt" sz="quarter" idx="1"/>
          </p:nvPr>
        </p:nvSpPr>
        <p:spPr>
          <a:xfrm>
            <a:off x="3777607" y="0"/>
            <a:ext cx="2889938" cy="493633"/>
          </a:xfrm>
          <a:prstGeom prst="rect">
            <a:avLst/>
          </a:prstGeom>
        </p:spPr>
        <p:txBody>
          <a:bodyPr vert="horz" lIns="91440" tIns="45720" rIns="91440" bIns="45720" rtlCol="0"/>
          <a:lstStyle>
            <a:lvl1pPr algn="r">
              <a:defRPr sz="1200"/>
            </a:lvl1pPr>
          </a:lstStyle>
          <a:p>
            <a:fld id="{CCDDCC8B-F993-463C-978B-12EE3D7AB6C2}" type="datetimeFigureOut">
              <a:rPr lang="nl-NL" smtClean="0"/>
              <a:t>19-04-2022</a:t>
            </a:fld>
            <a:endParaRPr lang="nl-NL" dirty="0"/>
          </a:p>
        </p:txBody>
      </p:sp>
      <p:sp>
        <p:nvSpPr>
          <p:cNvPr id="4" name="Tijdelijke aanduiding voor voettekst 3"/>
          <p:cNvSpPr>
            <a:spLocks noGrp="1"/>
          </p:cNvSpPr>
          <p:nvPr>
            <p:ph type="ftr" sz="quarter" idx="2"/>
          </p:nvPr>
        </p:nvSpPr>
        <p:spPr>
          <a:xfrm>
            <a:off x="0" y="9377316"/>
            <a:ext cx="2889938" cy="493633"/>
          </a:xfrm>
          <a:prstGeom prst="rect">
            <a:avLst/>
          </a:prstGeom>
        </p:spPr>
        <p:txBody>
          <a:bodyPr vert="horz" lIns="91440" tIns="45720" rIns="91440" bIns="45720" rtlCol="0" anchor="b"/>
          <a:lstStyle>
            <a:lvl1pPr algn="l">
              <a:defRPr sz="1200"/>
            </a:lvl1pPr>
          </a:lstStyle>
          <a:p>
            <a:endParaRPr lang="nl-NL" dirty="0"/>
          </a:p>
        </p:txBody>
      </p:sp>
      <p:sp>
        <p:nvSpPr>
          <p:cNvPr id="5" name="Tijdelijke aanduiding voor dianummer 4"/>
          <p:cNvSpPr>
            <a:spLocks noGrp="1"/>
          </p:cNvSpPr>
          <p:nvPr>
            <p:ph type="sldNum" sz="quarter" idx="3"/>
          </p:nvPr>
        </p:nvSpPr>
        <p:spPr>
          <a:xfrm>
            <a:off x="3777607" y="9377316"/>
            <a:ext cx="2889938" cy="493633"/>
          </a:xfrm>
          <a:prstGeom prst="rect">
            <a:avLst/>
          </a:prstGeom>
        </p:spPr>
        <p:txBody>
          <a:bodyPr vert="horz" lIns="91440" tIns="45720" rIns="91440" bIns="45720" rtlCol="0" anchor="b"/>
          <a:lstStyle>
            <a:lvl1pPr algn="r">
              <a:defRPr sz="1200"/>
            </a:lvl1pPr>
          </a:lstStyle>
          <a:p>
            <a:fld id="{6E0DC65C-4865-481C-8855-2850E8604889}" type="slidenum">
              <a:rPr lang="nl-NL" smtClean="0"/>
              <a:t>‹nr.›</a:t>
            </a:fld>
            <a:endParaRPr lang="nl-NL" dirty="0"/>
          </a:p>
        </p:txBody>
      </p:sp>
    </p:spTree>
    <p:extLst>
      <p:ext uri="{BB962C8B-B14F-4D97-AF65-F5344CB8AC3E}">
        <p14:creationId xmlns:p14="http://schemas.microsoft.com/office/powerpoint/2010/main" val="39045237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889250" cy="495300"/>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778250" y="0"/>
            <a:ext cx="2889250" cy="495300"/>
          </a:xfrm>
          <a:prstGeom prst="rect">
            <a:avLst/>
          </a:prstGeom>
        </p:spPr>
        <p:txBody>
          <a:bodyPr vert="horz" lIns="91440" tIns="45720" rIns="91440" bIns="45720" rtlCol="0"/>
          <a:lstStyle>
            <a:lvl1pPr algn="r">
              <a:defRPr sz="1200"/>
            </a:lvl1pPr>
          </a:lstStyle>
          <a:p>
            <a:fld id="{E66602AE-F032-4FAB-9408-12405315C89D}" type="datetimeFigureOut">
              <a:rPr lang="nl-NL" smtClean="0"/>
              <a:t>19-04-2022</a:t>
            </a:fld>
            <a:endParaRPr lang="nl-NL"/>
          </a:p>
        </p:txBody>
      </p:sp>
      <p:sp>
        <p:nvSpPr>
          <p:cNvPr id="4" name="Tijdelijke aanduiding voor dia-afbeelding 3"/>
          <p:cNvSpPr>
            <a:spLocks noGrp="1" noRot="1" noChangeAspect="1"/>
          </p:cNvSpPr>
          <p:nvPr>
            <p:ph type="sldImg" idx="2"/>
          </p:nvPr>
        </p:nvSpPr>
        <p:spPr>
          <a:xfrm>
            <a:off x="1112838" y="1233488"/>
            <a:ext cx="4443412" cy="3332162"/>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66750" y="4751388"/>
            <a:ext cx="5335588" cy="3887787"/>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9377363"/>
            <a:ext cx="2889250" cy="495300"/>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778250" y="9377363"/>
            <a:ext cx="2889250" cy="495300"/>
          </a:xfrm>
          <a:prstGeom prst="rect">
            <a:avLst/>
          </a:prstGeom>
        </p:spPr>
        <p:txBody>
          <a:bodyPr vert="horz" lIns="91440" tIns="45720" rIns="91440" bIns="45720" rtlCol="0" anchor="b"/>
          <a:lstStyle>
            <a:lvl1pPr algn="r">
              <a:defRPr sz="1200"/>
            </a:lvl1pPr>
          </a:lstStyle>
          <a:p>
            <a:fld id="{37B66E14-382B-4608-8625-56B6CD0AA05E}" type="slidenum">
              <a:rPr lang="nl-NL" smtClean="0"/>
              <a:t>‹nr.›</a:t>
            </a:fld>
            <a:endParaRPr lang="nl-NL"/>
          </a:p>
        </p:txBody>
      </p:sp>
    </p:spTree>
    <p:extLst>
      <p:ext uri="{BB962C8B-B14F-4D97-AF65-F5344CB8AC3E}">
        <p14:creationId xmlns:p14="http://schemas.microsoft.com/office/powerpoint/2010/main" val="23489470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37B66E14-382B-4608-8625-56B6CD0AA05E}" type="slidenum">
              <a:rPr lang="nl-NL" smtClean="0"/>
              <a:t>1</a:t>
            </a:fld>
            <a:endParaRPr lang="nl-NL"/>
          </a:p>
        </p:txBody>
      </p:sp>
    </p:spTree>
    <p:extLst>
      <p:ext uri="{BB962C8B-B14F-4D97-AF65-F5344CB8AC3E}">
        <p14:creationId xmlns:p14="http://schemas.microsoft.com/office/powerpoint/2010/main" val="30977965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Verbeterde versie.</a:t>
            </a:r>
          </a:p>
        </p:txBody>
      </p:sp>
      <p:sp>
        <p:nvSpPr>
          <p:cNvPr id="4" name="Tijdelijke aanduiding voor dianummer 3"/>
          <p:cNvSpPr>
            <a:spLocks noGrp="1"/>
          </p:cNvSpPr>
          <p:nvPr>
            <p:ph type="sldNum" sz="quarter" idx="5"/>
          </p:nvPr>
        </p:nvSpPr>
        <p:spPr/>
        <p:txBody>
          <a:bodyPr/>
          <a:lstStyle/>
          <a:p>
            <a:fld id="{37B66E14-382B-4608-8625-56B6CD0AA05E}" type="slidenum">
              <a:rPr lang="nl-NL" smtClean="0"/>
              <a:t>2</a:t>
            </a:fld>
            <a:endParaRPr lang="nl-NL"/>
          </a:p>
        </p:txBody>
      </p:sp>
    </p:spTree>
    <p:extLst>
      <p:ext uri="{BB962C8B-B14F-4D97-AF65-F5344CB8AC3E}">
        <p14:creationId xmlns:p14="http://schemas.microsoft.com/office/powerpoint/2010/main" val="37907699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gn="l"/>
            <a:r>
              <a:rPr lang="nl-NL" b="1" i="0" dirty="0">
                <a:solidFill>
                  <a:srgbClr val="154273"/>
                </a:solidFill>
                <a:effectLst/>
                <a:latin typeface="Rijksoverheid Sans"/>
              </a:rPr>
              <a:t>Artikel 5.4a Ondersteuning Kamerleden, statenleden en raadsleden</a:t>
            </a:r>
          </a:p>
          <a:p>
            <a:pPr algn="l">
              <a:buFont typeface="Arial" panose="020B0604020202020204" pitchFamily="34" charset="0"/>
              <a:buNone/>
            </a:pPr>
            <a:r>
              <a:rPr lang="nl-NL" b="0" i="0" dirty="0">
                <a:solidFill>
                  <a:srgbClr val="154273"/>
                </a:solidFill>
                <a:effectLst/>
                <a:latin typeface="Rijksoverheid Sans"/>
              </a:rPr>
              <a:t>1.In afwijking van de artikelen 5.1 en 5.2 is niet openbaar de informatie betreffende de ondersteuning van individuele leden van de Eerste Kamer of de Tweede Kamer der Staten-Generaal, provinciale staten of de gemeenteraad door ambtenaren werkzaam bij de Eerste Kamer of de Tweede Kamer, de griffie van provinciale staten of de griffie van de gemeenteraad.</a:t>
            </a:r>
          </a:p>
          <a:p>
            <a:pPr algn="l">
              <a:buFont typeface="Arial" panose="020B0604020202020204" pitchFamily="34" charset="0"/>
              <a:buNone/>
            </a:pPr>
            <a:r>
              <a:rPr lang="nl-NL" b="0" i="0" dirty="0">
                <a:solidFill>
                  <a:srgbClr val="154273"/>
                </a:solidFill>
                <a:effectLst/>
                <a:latin typeface="Rijksoverheid Sans"/>
              </a:rPr>
              <a:t>2.In afwijking van artikel 5.2, eerste lid, wordt met betrekking tot informatie die aan individuele Kamerleden wordt verstrekt onder persoonlijke beleidsopvattingen verstaan ambtelijke adviezen, visies, standpunten en overwegingen ten behoeve van intern beraad.</a:t>
            </a:r>
          </a:p>
          <a:p>
            <a:pPr algn="l">
              <a:buFont typeface="Arial" panose="020B0604020202020204" pitchFamily="34" charset="0"/>
              <a:buNone/>
            </a:pPr>
            <a:endParaRPr lang="nl-NL" b="0" i="0" dirty="0">
              <a:solidFill>
                <a:srgbClr val="154273"/>
              </a:solidFill>
              <a:effectLst/>
              <a:latin typeface="Rijksoverheid Sans"/>
            </a:endParaRPr>
          </a:p>
          <a:p>
            <a:r>
              <a:rPr lang="nl-NL" sz="1800" b="1" i="0" u="none" strike="noStrike" baseline="0" dirty="0">
                <a:solidFill>
                  <a:srgbClr val="000000"/>
                </a:solidFill>
                <a:latin typeface="Verdana" panose="020B0604030504040204" pitchFamily="34" charset="0"/>
              </a:rPr>
              <a:t>Artikel 5.4a Ondersteuning Kamerleden, statenleden en raadsleden </a:t>
            </a:r>
            <a:endParaRPr lang="nl-NL" sz="1800" b="0" i="0" u="none" strike="noStrike" baseline="0" dirty="0">
              <a:solidFill>
                <a:srgbClr val="000000"/>
              </a:solidFill>
              <a:latin typeface="Verdana" panose="020B0604030504040204" pitchFamily="34" charset="0"/>
            </a:endParaRPr>
          </a:p>
          <a:p>
            <a:r>
              <a:rPr lang="nl-NL" sz="1800" b="0" i="0" u="none" strike="noStrike" baseline="0" dirty="0">
                <a:solidFill>
                  <a:srgbClr val="000000"/>
                </a:solidFill>
                <a:latin typeface="Verdana" panose="020B0604030504040204" pitchFamily="34" charset="0"/>
              </a:rPr>
              <a:t>Met het eerste lid wordt buiten twijfel gesteld dat informatie betreffende de ondersteuning van individuele leden van de Eerste Kamer, Tweede Kamer, provinciale staten of de gemeenteraad door ambtenaren werkzaam bij respectievelijk de Eerste Kamer, Tweede Kamer, de griffie van provinciale staten of de griffie van de gemeenteraad, niet openbaar is. Het gaat hierbij om informatie die berust bij de commissies en ondersteunende diensten van de vertegenwoordigende organen. Voor wat betreft de informatie die berust bij individuele leden van vertegenwoordigende organen of bij verbanden van leden (fracties) is de toepassing van dit artikel niet nodig, aangezien de individuele leden en fracties niet onder de reikwijdte van de </a:t>
            </a:r>
            <a:r>
              <a:rPr lang="nl-NL" sz="1800" b="0" i="0" u="none" strike="noStrike" baseline="0" dirty="0" err="1">
                <a:solidFill>
                  <a:srgbClr val="000000"/>
                </a:solidFill>
                <a:latin typeface="Verdana" panose="020B0604030504040204" pitchFamily="34" charset="0"/>
              </a:rPr>
              <a:t>Woo</a:t>
            </a:r>
            <a:r>
              <a:rPr lang="nl-NL" sz="1800" b="0" i="0" u="none" strike="noStrike" baseline="0" dirty="0">
                <a:solidFill>
                  <a:srgbClr val="000000"/>
                </a:solidFill>
                <a:latin typeface="Verdana" panose="020B0604030504040204" pitchFamily="34" charset="0"/>
              </a:rPr>
              <a:t> vallen. In dat verband wordt verwezen naar de toelichting bij artikel 2.2. </a:t>
            </a:r>
          </a:p>
          <a:p>
            <a:r>
              <a:rPr lang="nl-NL" sz="1800" b="0" i="0" u="none" strike="noStrike" baseline="0" dirty="0">
                <a:solidFill>
                  <a:srgbClr val="000000"/>
                </a:solidFill>
                <a:latin typeface="Verdana" panose="020B0604030504040204" pitchFamily="34" charset="0"/>
              </a:rPr>
              <a:t>Hoewel de vertrouwelijkheid van de ondersteuning van individuele volksvertegenwoordigers door de griffie ook kan worden gewaarborgd met behulp van de jurisprudentie die geldt voor ambtelijke secretarissen van onafhankelijke bezwaarcommissies, bedrijfsartsen, ambtelijke vertrouwenspersonen, e.d., hebben de initiatiefnemers ervoor gekozen om deze vertrouwelijkheid met onderhavig artikel buiten twijfel te stellen. </a:t>
            </a:r>
          </a:p>
          <a:p>
            <a:r>
              <a:rPr lang="nl-NL" sz="1800" b="0" i="0" u="none" strike="noStrike" baseline="0" dirty="0">
                <a:solidFill>
                  <a:srgbClr val="000000"/>
                </a:solidFill>
                <a:latin typeface="Verdana" panose="020B0604030504040204" pitchFamily="34" charset="0"/>
              </a:rPr>
              <a:t>Voor wat betreft de informatie die het betreft, kan in het bijzonder gedacht worden aan informatie in het kader van ondersteuning bij amendementen, initiatiefwetten, moties of procedurele adviezen. Als het gaat om de voorbereiding van amendementen of amendementen die uiteindelijk niet worden ingediend, zijn de initiatiefnemers van mening dat dergelijke stukken primair behoren tot het domein van de individuele leden en derhalve niet berusten bij het vertegenwoordigend orgaan. Ook e-mails met het Bureau Wetgeving en gewisselde concepten moeten geacht worden te berusten bij het Kamerlid en niet bij het orgaan Tweede Kamer. Voor deze stukken geldt dus dat de toepassing van dit artikel niet nodig is. </a:t>
            </a:r>
          </a:p>
          <a:p>
            <a:r>
              <a:rPr lang="nl-NL" sz="1800" b="0" i="0" u="none" strike="noStrike" baseline="0" dirty="0">
                <a:solidFill>
                  <a:srgbClr val="000000"/>
                </a:solidFill>
                <a:latin typeface="Verdana" panose="020B0604030504040204" pitchFamily="34" charset="0"/>
              </a:rPr>
              <a:t>Het tweede lid is bij amendement aan het wetsvoorstel toegevoegd. De toelichting daarbij luidde als volgt: “Dit amendement regelt dat alle informatie die door ambtenaren, al dan niet via de ambtenaren van de Eerste of Tweede Kamer, aan individuele leden van die Kamers wordt verstrekt niet openbaar is. Dat betekent dat buiten twijfel staat dat ook informatie met een objectief karakter die aan Kamerleden wordt verstrekt niet openbaar is. Het kan dan bijvoorbeeld gaan om doorrekeningen van conceptvoorstellen op verzoek van Kamerleden of om objectieve gegevens over scenario’s die op tafel liggen in het kader van parlementaire onderhandelingen. Het amendement beoogt het parlementaire proces op dit punt nog eens expliciet te beschermen.”85 De reikwijdte van het amendement strekt zich niet uit tot individuele leden van de gemeenteraad of provinciale staten. </a:t>
            </a:r>
            <a:endParaRPr lang="nl-NL" b="0" i="0" dirty="0">
              <a:solidFill>
                <a:srgbClr val="154273"/>
              </a:solidFill>
              <a:effectLst/>
              <a:latin typeface="Rijksoverheid Sans"/>
            </a:endParaRPr>
          </a:p>
          <a:p>
            <a:pPr algn="l"/>
            <a:endParaRPr lang="nl-NL" dirty="0">
              <a:latin typeface="+mn-lt"/>
            </a:endParaRPr>
          </a:p>
        </p:txBody>
      </p:sp>
      <p:sp>
        <p:nvSpPr>
          <p:cNvPr id="4" name="Tijdelijke aanduiding voor dianummer 3"/>
          <p:cNvSpPr>
            <a:spLocks noGrp="1"/>
          </p:cNvSpPr>
          <p:nvPr>
            <p:ph type="sldNum" sz="quarter" idx="5"/>
          </p:nvPr>
        </p:nvSpPr>
        <p:spPr/>
        <p:txBody>
          <a:bodyPr/>
          <a:lstStyle/>
          <a:p>
            <a:fld id="{37B66E14-382B-4608-8625-56B6CD0AA05E}" type="slidenum">
              <a:rPr lang="nl-NL" smtClean="0"/>
              <a:t>3</a:t>
            </a:fld>
            <a:endParaRPr lang="nl-NL"/>
          </a:p>
        </p:txBody>
      </p:sp>
    </p:spTree>
    <p:extLst>
      <p:ext uri="{BB962C8B-B14F-4D97-AF65-F5344CB8AC3E}">
        <p14:creationId xmlns:p14="http://schemas.microsoft.com/office/powerpoint/2010/main" val="18434177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gn="l"/>
            <a:endParaRPr lang="nl-NL" dirty="0">
              <a:latin typeface="+mn-lt"/>
            </a:endParaRPr>
          </a:p>
        </p:txBody>
      </p:sp>
      <p:sp>
        <p:nvSpPr>
          <p:cNvPr id="4" name="Tijdelijke aanduiding voor dianummer 3"/>
          <p:cNvSpPr>
            <a:spLocks noGrp="1"/>
          </p:cNvSpPr>
          <p:nvPr>
            <p:ph type="sldNum" sz="quarter" idx="5"/>
          </p:nvPr>
        </p:nvSpPr>
        <p:spPr/>
        <p:txBody>
          <a:bodyPr/>
          <a:lstStyle/>
          <a:p>
            <a:fld id="{37B66E14-382B-4608-8625-56B6CD0AA05E}" type="slidenum">
              <a:rPr lang="nl-NL" smtClean="0"/>
              <a:t>4</a:t>
            </a:fld>
            <a:endParaRPr lang="nl-NL"/>
          </a:p>
        </p:txBody>
      </p:sp>
    </p:spTree>
    <p:extLst>
      <p:ext uri="{BB962C8B-B14F-4D97-AF65-F5344CB8AC3E}">
        <p14:creationId xmlns:p14="http://schemas.microsoft.com/office/powerpoint/2010/main" val="41087202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gn="l"/>
            <a:endParaRPr lang="nl-NL" dirty="0">
              <a:latin typeface="+mn-lt"/>
            </a:endParaRPr>
          </a:p>
        </p:txBody>
      </p:sp>
      <p:sp>
        <p:nvSpPr>
          <p:cNvPr id="4" name="Tijdelijke aanduiding voor dianummer 3"/>
          <p:cNvSpPr>
            <a:spLocks noGrp="1"/>
          </p:cNvSpPr>
          <p:nvPr>
            <p:ph type="sldNum" sz="quarter" idx="5"/>
          </p:nvPr>
        </p:nvSpPr>
        <p:spPr/>
        <p:txBody>
          <a:bodyPr/>
          <a:lstStyle/>
          <a:p>
            <a:fld id="{37B66E14-382B-4608-8625-56B6CD0AA05E}" type="slidenum">
              <a:rPr lang="nl-NL" smtClean="0"/>
              <a:t>5</a:t>
            </a:fld>
            <a:endParaRPr lang="nl-NL"/>
          </a:p>
        </p:txBody>
      </p:sp>
    </p:spTree>
    <p:extLst>
      <p:ext uri="{BB962C8B-B14F-4D97-AF65-F5344CB8AC3E}">
        <p14:creationId xmlns:p14="http://schemas.microsoft.com/office/powerpoint/2010/main" val="8551708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gn="l"/>
            <a:endParaRPr lang="nl-NL" sz="1200" dirty="0">
              <a:latin typeface="+mn-lt"/>
            </a:endParaRPr>
          </a:p>
        </p:txBody>
      </p:sp>
      <p:sp>
        <p:nvSpPr>
          <p:cNvPr id="4" name="Tijdelijke aanduiding voor dianummer 3"/>
          <p:cNvSpPr>
            <a:spLocks noGrp="1"/>
          </p:cNvSpPr>
          <p:nvPr>
            <p:ph type="sldNum" sz="quarter" idx="5"/>
          </p:nvPr>
        </p:nvSpPr>
        <p:spPr/>
        <p:txBody>
          <a:bodyPr/>
          <a:lstStyle/>
          <a:p>
            <a:fld id="{37B66E14-382B-4608-8625-56B6CD0AA05E}" type="slidenum">
              <a:rPr lang="nl-NL" smtClean="0"/>
              <a:t>6</a:t>
            </a:fld>
            <a:endParaRPr lang="nl-NL"/>
          </a:p>
        </p:txBody>
      </p:sp>
    </p:spTree>
    <p:extLst>
      <p:ext uri="{BB962C8B-B14F-4D97-AF65-F5344CB8AC3E}">
        <p14:creationId xmlns:p14="http://schemas.microsoft.com/office/powerpoint/2010/main" val="34647694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dirty="0">
                <a:latin typeface="+mn-lt"/>
              </a:rPr>
              <a:t>Wetsvoorstel bevorderen integriteit en functioneren decentraal bestuur (Tweede Kamer)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dirty="0">
              <a:latin typeface="+mn-lt"/>
            </a:endParaRPr>
          </a:p>
          <a:p>
            <a:pPr algn="l"/>
            <a:r>
              <a:rPr lang="nl-NL" b="1" i="1" dirty="0">
                <a:solidFill>
                  <a:srgbClr val="1A1A1A"/>
                </a:solidFill>
                <a:effectLst/>
                <a:latin typeface="abobe-caslon-pro"/>
              </a:rPr>
              <a:t>Geheimhouding</a:t>
            </a:r>
            <a:br>
              <a:rPr lang="nl-NL" b="0" i="0" dirty="0">
                <a:solidFill>
                  <a:srgbClr val="1A1A1A"/>
                </a:solidFill>
                <a:effectLst/>
                <a:latin typeface="abobe-caslon-pro"/>
              </a:rPr>
            </a:br>
            <a:r>
              <a:rPr lang="nl-NL" b="0" i="0" dirty="0">
                <a:solidFill>
                  <a:srgbClr val="1A1A1A"/>
                </a:solidFill>
                <a:effectLst/>
                <a:latin typeface="abobe-caslon-pro"/>
              </a:rPr>
              <a:t>Bij integriteit en goed bestuur speelt het omgaan met informatie een belangrijke rol. In die informatiestroom is openbaarheid het uitgangspunt. Voor gevallen waarin gemeentelijke organen wel informatie willen uitwisselen, maar openbaarheid van die informatie niet aan de orde is, bestaat de mogelijkheid tot het verstrekken van informatie onder de verplichting tot geheimhouding. Dit is geregeld in de artikelen 25, 55 en 86 Gemeentewet. In de gemeentelijke praktijk bestaat veel onduidelijkheid over deze regeling.</a:t>
            </a:r>
          </a:p>
          <a:p>
            <a:pPr algn="l"/>
            <a:r>
              <a:rPr lang="nl-NL" b="0" i="0" dirty="0">
                <a:solidFill>
                  <a:srgbClr val="1A1A1A"/>
                </a:solidFill>
                <a:effectLst/>
                <a:latin typeface="abobe-caslon-pro"/>
              </a:rPr>
              <a:t> </a:t>
            </a:r>
          </a:p>
          <a:p>
            <a:pPr algn="l"/>
            <a:r>
              <a:rPr lang="nl-NL" b="0" i="0" dirty="0">
                <a:solidFill>
                  <a:srgbClr val="1A1A1A"/>
                </a:solidFill>
                <a:effectLst/>
                <a:latin typeface="abobe-caslon-pro"/>
              </a:rPr>
              <a:t>In het wetsvoorstel is gekozen voor een opzet waarbij niet langer per gemeentelijk bestuursorgaan apart in de wet wordt beschreven wat de bevoegdheden zijn. In plaats daarvan wordt er één centraal (maar beknopt) geheimhoudingshoofdstuk voorgesteld. Verder wordt mondelinge informatie in een besloten vergadering duidelijker onderscheiden van schriftelijke informatie waarop een verplichting tot geheimhouding rust. Ook wordt voorgesteld om wettelijk te regelen dat wanneer een commissie waarin raadsleden zitting hebben geheime informatie verkrijgt, de gemeenteraad daarover altijd óók de beschikking heeft. Voor de burgemeester wordt de bevoegdheid om geheimhouding op informatie te kunnen leggen, geëxpliciteerd.</a:t>
            </a:r>
          </a:p>
          <a:p>
            <a:pPr algn="l"/>
            <a:r>
              <a:rPr lang="nl-NL" b="0" i="0" dirty="0">
                <a:solidFill>
                  <a:srgbClr val="1A1A1A"/>
                </a:solidFill>
                <a:effectLst/>
                <a:latin typeface="abobe-caslon-pro"/>
              </a:rPr>
              <a:t> </a:t>
            </a:r>
          </a:p>
          <a:p>
            <a:pPr algn="l"/>
            <a:r>
              <a:rPr lang="nl-NL" b="0" i="0" dirty="0">
                <a:solidFill>
                  <a:srgbClr val="1A1A1A"/>
                </a:solidFill>
                <a:effectLst/>
                <a:latin typeface="abobe-caslon-pro"/>
              </a:rPr>
              <a:t>Tot slot komt de mogelijkheid om individuele raadsleden onder geheimhouding te informeren, te vervallen. Met het vervallen van deze mogelijkheid wordt het uitgangspunt van gelijkheid in de informatiepositie tussen raadsleden benadrukt. Die gelijkheid komt in het inlichtingenrecht specifiek tot uitdrukking: indien één lid verzoekt om informatie, wordt deze aan alle leden ter beschikking wordt gesteld. Differentiatie in de informatiepositie is wat de regering betreft slechts mogelijk met betrekking tot die raadsleden die de verplichting tot geheimhouding schenden. Om die reden stelt de regering voor om de raad de mogelijkheid te bieden om te besluiten dat een lid dat de geheimhouding schendt, voor de duur van maximaal drie maanden geen geheime informatie verstrekt krijgt. Een dergelijk raadsbesluit staat los van de beoordeling van de strafwaardigheid van schending van de geheimhouding in de zin van artikel 272 Wetboek van Strafrecht.</a:t>
            </a:r>
          </a:p>
          <a:p>
            <a:br>
              <a:rPr lang="nl-NL" dirty="0"/>
            </a:br>
            <a:r>
              <a:rPr lang="nl-NL" dirty="0"/>
              <a:t>Agenda: besloten, alle raads- en burgerleden hebben recht op agenda en stukken.</a:t>
            </a:r>
            <a:br>
              <a:rPr lang="nl-NL" dirty="0"/>
            </a:br>
            <a:r>
              <a:rPr lang="nl-NL" dirty="0"/>
              <a:t>Besluitenlijst openbaar maken (na 1 mei voor eenieder, ook in </a:t>
            </a:r>
            <a:r>
              <a:rPr lang="nl-NL" dirty="0" err="1"/>
              <a:t>NotuBox</a:t>
            </a:r>
            <a:r>
              <a:rPr lang="nl-NL" dirty="0"/>
              <a:t>).</a:t>
            </a:r>
            <a:endParaRPr lang="nl-NL" sz="1200" dirty="0">
              <a:latin typeface="+mn-lt"/>
            </a:endParaRPr>
          </a:p>
        </p:txBody>
      </p:sp>
      <p:sp>
        <p:nvSpPr>
          <p:cNvPr id="4" name="Tijdelijke aanduiding voor dianummer 3"/>
          <p:cNvSpPr>
            <a:spLocks noGrp="1"/>
          </p:cNvSpPr>
          <p:nvPr>
            <p:ph type="sldNum" sz="quarter" idx="5"/>
          </p:nvPr>
        </p:nvSpPr>
        <p:spPr/>
        <p:txBody>
          <a:bodyPr/>
          <a:lstStyle/>
          <a:p>
            <a:fld id="{37B66E14-382B-4608-8625-56B6CD0AA05E}" type="slidenum">
              <a:rPr lang="nl-NL" smtClean="0"/>
              <a:t>7</a:t>
            </a:fld>
            <a:endParaRPr lang="nl-NL"/>
          </a:p>
        </p:txBody>
      </p:sp>
    </p:spTree>
    <p:extLst>
      <p:ext uri="{BB962C8B-B14F-4D97-AF65-F5344CB8AC3E}">
        <p14:creationId xmlns:p14="http://schemas.microsoft.com/office/powerpoint/2010/main" val="22925495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nl-NL"/>
              <a:t>Klik om stijl te bewerken</a:t>
            </a:r>
          </a:p>
        </p:txBody>
      </p:sp>
      <p:sp>
        <p:nvSpPr>
          <p:cNvPr id="3" name="Ond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Klikken om de ondertitelstijl van het model te bewerken</a:t>
            </a:r>
          </a:p>
        </p:txBody>
      </p:sp>
      <p:sp>
        <p:nvSpPr>
          <p:cNvPr id="4" name="Tijdelijke aanduiding voor datum 3"/>
          <p:cNvSpPr>
            <a:spLocks noGrp="1"/>
          </p:cNvSpPr>
          <p:nvPr>
            <p:ph type="dt" sz="half" idx="10"/>
          </p:nvPr>
        </p:nvSpPr>
        <p:spPr/>
        <p:txBody>
          <a:bodyPr/>
          <a:lstStyle/>
          <a:p>
            <a:fld id="{95C9C979-D5DE-494C-888F-51D314206281}" type="datetimeFigureOut">
              <a:rPr lang="nl-NL" smtClean="0"/>
              <a:t>19-04-2022</a:t>
            </a:fld>
            <a:endParaRPr lang="nl-NL" dirty="0"/>
          </a:p>
        </p:txBody>
      </p:sp>
      <p:sp>
        <p:nvSpPr>
          <p:cNvPr id="5" name="Tijdelijke aanduiding voor voettekst 4"/>
          <p:cNvSpPr>
            <a:spLocks noGrp="1"/>
          </p:cNvSpPr>
          <p:nvPr>
            <p:ph type="ftr" sz="quarter" idx="11"/>
          </p:nvPr>
        </p:nvSpPr>
        <p:spPr/>
        <p:txBody>
          <a:bodyPr/>
          <a:lstStyle/>
          <a:p>
            <a:endParaRPr lang="nl-NL" dirty="0"/>
          </a:p>
        </p:txBody>
      </p:sp>
      <p:sp>
        <p:nvSpPr>
          <p:cNvPr id="6" name="Tijdelijke aanduiding voor dianummer 5"/>
          <p:cNvSpPr>
            <a:spLocks noGrp="1"/>
          </p:cNvSpPr>
          <p:nvPr>
            <p:ph type="sldNum" sz="quarter" idx="12"/>
          </p:nvPr>
        </p:nvSpPr>
        <p:spPr/>
        <p:txBody>
          <a:bodyPr/>
          <a:lstStyle/>
          <a:p>
            <a:fld id="{224720DC-F907-4307-83B0-3EBD7432653F}" type="slidenum">
              <a:rPr lang="nl-NL" smtClean="0"/>
              <a:t>‹nr.›</a:t>
            </a:fld>
            <a:endParaRPr lang="nl-NL" dirty="0"/>
          </a:p>
        </p:txBody>
      </p:sp>
    </p:spTree>
    <p:extLst>
      <p:ext uri="{BB962C8B-B14F-4D97-AF65-F5344CB8AC3E}">
        <p14:creationId xmlns:p14="http://schemas.microsoft.com/office/powerpoint/2010/main" val="13182092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stijl te bewerken</a:t>
            </a:r>
          </a:p>
        </p:txBody>
      </p:sp>
      <p:sp>
        <p:nvSpPr>
          <p:cNvPr id="3" name="Tijdelijke aanduiding voor verticale tekst 2"/>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95C9C979-D5DE-494C-888F-51D314206281}" type="datetimeFigureOut">
              <a:rPr lang="nl-NL" smtClean="0"/>
              <a:t>19-04-2022</a:t>
            </a:fld>
            <a:endParaRPr lang="nl-NL" dirty="0"/>
          </a:p>
        </p:txBody>
      </p:sp>
      <p:sp>
        <p:nvSpPr>
          <p:cNvPr id="5" name="Tijdelijke aanduiding voor voettekst 4"/>
          <p:cNvSpPr>
            <a:spLocks noGrp="1"/>
          </p:cNvSpPr>
          <p:nvPr>
            <p:ph type="ftr" sz="quarter" idx="11"/>
          </p:nvPr>
        </p:nvSpPr>
        <p:spPr/>
        <p:txBody>
          <a:bodyPr/>
          <a:lstStyle/>
          <a:p>
            <a:endParaRPr lang="nl-NL" dirty="0"/>
          </a:p>
        </p:txBody>
      </p:sp>
      <p:sp>
        <p:nvSpPr>
          <p:cNvPr id="6" name="Tijdelijke aanduiding voor dianummer 5"/>
          <p:cNvSpPr>
            <a:spLocks noGrp="1"/>
          </p:cNvSpPr>
          <p:nvPr>
            <p:ph type="sldNum" sz="quarter" idx="12"/>
          </p:nvPr>
        </p:nvSpPr>
        <p:spPr/>
        <p:txBody>
          <a:bodyPr/>
          <a:lstStyle/>
          <a:p>
            <a:fld id="{224720DC-F907-4307-83B0-3EBD7432653F}" type="slidenum">
              <a:rPr lang="nl-NL" smtClean="0"/>
              <a:t>‹nr.›</a:t>
            </a:fld>
            <a:endParaRPr lang="nl-NL" dirty="0"/>
          </a:p>
        </p:txBody>
      </p:sp>
    </p:spTree>
    <p:extLst>
      <p:ext uri="{BB962C8B-B14F-4D97-AF65-F5344CB8AC3E}">
        <p14:creationId xmlns:p14="http://schemas.microsoft.com/office/powerpoint/2010/main" val="4926916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274638"/>
            <a:ext cx="2057400" cy="5851525"/>
          </a:xfrm>
        </p:spPr>
        <p:txBody>
          <a:bodyPr vert="eaVert"/>
          <a:lstStyle/>
          <a:p>
            <a:r>
              <a:rPr lang="nl-NL"/>
              <a:t>Klik om stijl te bewerken</a:t>
            </a:r>
          </a:p>
        </p:txBody>
      </p:sp>
      <p:sp>
        <p:nvSpPr>
          <p:cNvPr id="3" name="Tijdelijke aanduiding voor verticale tekst 2"/>
          <p:cNvSpPr>
            <a:spLocks noGrp="1"/>
          </p:cNvSpPr>
          <p:nvPr>
            <p:ph type="body" orient="vert" idx="1"/>
          </p:nvPr>
        </p:nvSpPr>
        <p:spPr>
          <a:xfrm>
            <a:off x="457200" y="274638"/>
            <a:ext cx="6019800" cy="5851525"/>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95C9C979-D5DE-494C-888F-51D314206281}" type="datetimeFigureOut">
              <a:rPr lang="nl-NL" smtClean="0"/>
              <a:t>19-04-2022</a:t>
            </a:fld>
            <a:endParaRPr lang="nl-NL" dirty="0"/>
          </a:p>
        </p:txBody>
      </p:sp>
      <p:sp>
        <p:nvSpPr>
          <p:cNvPr id="5" name="Tijdelijke aanduiding voor voettekst 4"/>
          <p:cNvSpPr>
            <a:spLocks noGrp="1"/>
          </p:cNvSpPr>
          <p:nvPr>
            <p:ph type="ftr" sz="quarter" idx="11"/>
          </p:nvPr>
        </p:nvSpPr>
        <p:spPr/>
        <p:txBody>
          <a:bodyPr/>
          <a:lstStyle/>
          <a:p>
            <a:endParaRPr lang="nl-NL" dirty="0"/>
          </a:p>
        </p:txBody>
      </p:sp>
      <p:sp>
        <p:nvSpPr>
          <p:cNvPr id="6" name="Tijdelijke aanduiding voor dianummer 5"/>
          <p:cNvSpPr>
            <a:spLocks noGrp="1"/>
          </p:cNvSpPr>
          <p:nvPr>
            <p:ph type="sldNum" sz="quarter" idx="12"/>
          </p:nvPr>
        </p:nvSpPr>
        <p:spPr/>
        <p:txBody>
          <a:bodyPr/>
          <a:lstStyle/>
          <a:p>
            <a:fld id="{224720DC-F907-4307-83B0-3EBD7432653F}" type="slidenum">
              <a:rPr lang="nl-NL" smtClean="0"/>
              <a:t>‹nr.›</a:t>
            </a:fld>
            <a:endParaRPr lang="nl-NL" dirty="0"/>
          </a:p>
        </p:txBody>
      </p:sp>
    </p:spTree>
    <p:extLst>
      <p:ext uri="{BB962C8B-B14F-4D97-AF65-F5344CB8AC3E}">
        <p14:creationId xmlns:p14="http://schemas.microsoft.com/office/powerpoint/2010/main" val="378104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stijl te bewerken</a:t>
            </a:r>
          </a:p>
        </p:txBody>
      </p:sp>
      <p:sp>
        <p:nvSpPr>
          <p:cNvPr id="3" name="Tijdelijke aanduiding voor inhoud 2"/>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95C9C979-D5DE-494C-888F-51D314206281}" type="datetimeFigureOut">
              <a:rPr lang="nl-NL" smtClean="0"/>
              <a:t>19-04-2022</a:t>
            </a:fld>
            <a:endParaRPr lang="nl-NL" dirty="0"/>
          </a:p>
        </p:txBody>
      </p:sp>
      <p:sp>
        <p:nvSpPr>
          <p:cNvPr id="5" name="Tijdelijke aanduiding voor voettekst 4"/>
          <p:cNvSpPr>
            <a:spLocks noGrp="1"/>
          </p:cNvSpPr>
          <p:nvPr>
            <p:ph type="ftr" sz="quarter" idx="11"/>
          </p:nvPr>
        </p:nvSpPr>
        <p:spPr/>
        <p:txBody>
          <a:bodyPr/>
          <a:lstStyle/>
          <a:p>
            <a:endParaRPr lang="nl-NL" dirty="0"/>
          </a:p>
        </p:txBody>
      </p:sp>
      <p:sp>
        <p:nvSpPr>
          <p:cNvPr id="6" name="Tijdelijke aanduiding voor dianummer 5"/>
          <p:cNvSpPr>
            <a:spLocks noGrp="1"/>
          </p:cNvSpPr>
          <p:nvPr>
            <p:ph type="sldNum" sz="quarter" idx="12"/>
          </p:nvPr>
        </p:nvSpPr>
        <p:spPr/>
        <p:txBody>
          <a:bodyPr/>
          <a:lstStyle/>
          <a:p>
            <a:fld id="{224720DC-F907-4307-83B0-3EBD7432653F}" type="slidenum">
              <a:rPr lang="nl-NL" smtClean="0"/>
              <a:t>‹nr.›</a:t>
            </a:fld>
            <a:endParaRPr lang="nl-NL" dirty="0"/>
          </a:p>
        </p:txBody>
      </p:sp>
    </p:spTree>
    <p:extLst>
      <p:ext uri="{BB962C8B-B14F-4D97-AF65-F5344CB8AC3E}">
        <p14:creationId xmlns:p14="http://schemas.microsoft.com/office/powerpoint/2010/main" val="21469767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nl-NL"/>
              <a:t>Klik om stijl te bewerken</a:t>
            </a:r>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Tijdelijke aanduiding voor datum 3"/>
          <p:cNvSpPr>
            <a:spLocks noGrp="1"/>
          </p:cNvSpPr>
          <p:nvPr>
            <p:ph type="dt" sz="half" idx="10"/>
          </p:nvPr>
        </p:nvSpPr>
        <p:spPr/>
        <p:txBody>
          <a:bodyPr/>
          <a:lstStyle/>
          <a:p>
            <a:fld id="{95C9C979-D5DE-494C-888F-51D314206281}" type="datetimeFigureOut">
              <a:rPr lang="nl-NL" smtClean="0"/>
              <a:t>19-04-2022</a:t>
            </a:fld>
            <a:endParaRPr lang="nl-NL" dirty="0"/>
          </a:p>
        </p:txBody>
      </p:sp>
      <p:sp>
        <p:nvSpPr>
          <p:cNvPr id="5" name="Tijdelijke aanduiding voor voettekst 4"/>
          <p:cNvSpPr>
            <a:spLocks noGrp="1"/>
          </p:cNvSpPr>
          <p:nvPr>
            <p:ph type="ftr" sz="quarter" idx="11"/>
          </p:nvPr>
        </p:nvSpPr>
        <p:spPr/>
        <p:txBody>
          <a:bodyPr/>
          <a:lstStyle/>
          <a:p>
            <a:endParaRPr lang="nl-NL" dirty="0"/>
          </a:p>
        </p:txBody>
      </p:sp>
      <p:sp>
        <p:nvSpPr>
          <p:cNvPr id="6" name="Tijdelijke aanduiding voor dianummer 5"/>
          <p:cNvSpPr>
            <a:spLocks noGrp="1"/>
          </p:cNvSpPr>
          <p:nvPr>
            <p:ph type="sldNum" sz="quarter" idx="12"/>
          </p:nvPr>
        </p:nvSpPr>
        <p:spPr/>
        <p:txBody>
          <a:bodyPr/>
          <a:lstStyle/>
          <a:p>
            <a:fld id="{224720DC-F907-4307-83B0-3EBD7432653F}" type="slidenum">
              <a:rPr lang="nl-NL" smtClean="0"/>
              <a:t>‹nr.›</a:t>
            </a:fld>
            <a:endParaRPr lang="nl-NL" dirty="0"/>
          </a:p>
        </p:txBody>
      </p:sp>
    </p:spTree>
    <p:extLst>
      <p:ext uri="{BB962C8B-B14F-4D97-AF65-F5344CB8AC3E}">
        <p14:creationId xmlns:p14="http://schemas.microsoft.com/office/powerpoint/2010/main" val="780727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stijl te bewerken</a:t>
            </a:r>
          </a:p>
        </p:txBody>
      </p:sp>
      <p:sp>
        <p:nvSpPr>
          <p:cNvPr id="3" name="Tijdelijke aanduiding voor inhou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p:cNvSpPr>
            <a:spLocks noGrp="1"/>
          </p:cNvSpPr>
          <p:nvPr>
            <p:ph type="dt" sz="half" idx="10"/>
          </p:nvPr>
        </p:nvSpPr>
        <p:spPr/>
        <p:txBody>
          <a:bodyPr/>
          <a:lstStyle/>
          <a:p>
            <a:fld id="{95C9C979-D5DE-494C-888F-51D314206281}" type="datetimeFigureOut">
              <a:rPr lang="nl-NL" smtClean="0"/>
              <a:t>19-04-2022</a:t>
            </a:fld>
            <a:endParaRPr lang="nl-NL" dirty="0"/>
          </a:p>
        </p:txBody>
      </p:sp>
      <p:sp>
        <p:nvSpPr>
          <p:cNvPr id="6" name="Tijdelijke aanduiding voor voettekst 5"/>
          <p:cNvSpPr>
            <a:spLocks noGrp="1"/>
          </p:cNvSpPr>
          <p:nvPr>
            <p:ph type="ftr" sz="quarter" idx="11"/>
          </p:nvPr>
        </p:nvSpPr>
        <p:spPr/>
        <p:txBody>
          <a:bodyPr/>
          <a:lstStyle/>
          <a:p>
            <a:endParaRPr lang="nl-NL" dirty="0"/>
          </a:p>
        </p:txBody>
      </p:sp>
      <p:sp>
        <p:nvSpPr>
          <p:cNvPr id="7" name="Tijdelijke aanduiding voor dianummer 6"/>
          <p:cNvSpPr>
            <a:spLocks noGrp="1"/>
          </p:cNvSpPr>
          <p:nvPr>
            <p:ph type="sldNum" sz="quarter" idx="12"/>
          </p:nvPr>
        </p:nvSpPr>
        <p:spPr/>
        <p:txBody>
          <a:bodyPr/>
          <a:lstStyle/>
          <a:p>
            <a:fld id="{224720DC-F907-4307-83B0-3EBD7432653F}" type="slidenum">
              <a:rPr lang="nl-NL" smtClean="0"/>
              <a:t>‹nr.›</a:t>
            </a:fld>
            <a:endParaRPr lang="nl-NL" dirty="0"/>
          </a:p>
        </p:txBody>
      </p:sp>
    </p:spTree>
    <p:extLst>
      <p:ext uri="{BB962C8B-B14F-4D97-AF65-F5344CB8AC3E}">
        <p14:creationId xmlns:p14="http://schemas.microsoft.com/office/powerpoint/2010/main" val="34153996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nl-NL"/>
              <a:t>Klik om stijl te bewerken</a:t>
            </a:r>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p:cNvSpPr>
            <a:spLocks noGrp="1"/>
          </p:cNvSpPr>
          <p:nvPr>
            <p:ph type="dt" sz="half" idx="10"/>
          </p:nvPr>
        </p:nvSpPr>
        <p:spPr/>
        <p:txBody>
          <a:bodyPr/>
          <a:lstStyle/>
          <a:p>
            <a:fld id="{95C9C979-D5DE-494C-888F-51D314206281}" type="datetimeFigureOut">
              <a:rPr lang="nl-NL" smtClean="0"/>
              <a:t>19-04-2022</a:t>
            </a:fld>
            <a:endParaRPr lang="nl-NL" dirty="0"/>
          </a:p>
        </p:txBody>
      </p:sp>
      <p:sp>
        <p:nvSpPr>
          <p:cNvPr id="8" name="Tijdelijke aanduiding voor voettekst 7"/>
          <p:cNvSpPr>
            <a:spLocks noGrp="1"/>
          </p:cNvSpPr>
          <p:nvPr>
            <p:ph type="ftr" sz="quarter" idx="11"/>
          </p:nvPr>
        </p:nvSpPr>
        <p:spPr/>
        <p:txBody>
          <a:bodyPr/>
          <a:lstStyle/>
          <a:p>
            <a:endParaRPr lang="nl-NL" dirty="0"/>
          </a:p>
        </p:txBody>
      </p:sp>
      <p:sp>
        <p:nvSpPr>
          <p:cNvPr id="9" name="Tijdelijke aanduiding voor dianummer 8"/>
          <p:cNvSpPr>
            <a:spLocks noGrp="1"/>
          </p:cNvSpPr>
          <p:nvPr>
            <p:ph type="sldNum" sz="quarter" idx="12"/>
          </p:nvPr>
        </p:nvSpPr>
        <p:spPr/>
        <p:txBody>
          <a:bodyPr/>
          <a:lstStyle/>
          <a:p>
            <a:fld id="{224720DC-F907-4307-83B0-3EBD7432653F}" type="slidenum">
              <a:rPr lang="nl-NL" smtClean="0"/>
              <a:t>‹nr.›</a:t>
            </a:fld>
            <a:endParaRPr lang="nl-NL" dirty="0"/>
          </a:p>
        </p:txBody>
      </p:sp>
    </p:spTree>
    <p:extLst>
      <p:ext uri="{BB962C8B-B14F-4D97-AF65-F5344CB8AC3E}">
        <p14:creationId xmlns:p14="http://schemas.microsoft.com/office/powerpoint/2010/main" val="14814763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stijl te bewerken</a:t>
            </a:r>
          </a:p>
        </p:txBody>
      </p:sp>
      <p:sp>
        <p:nvSpPr>
          <p:cNvPr id="3" name="Tijdelijke aanduiding voor datum 2"/>
          <p:cNvSpPr>
            <a:spLocks noGrp="1"/>
          </p:cNvSpPr>
          <p:nvPr>
            <p:ph type="dt" sz="half" idx="10"/>
          </p:nvPr>
        </p:nvSpPr>
        <p:spPr/>
        <p:txBody>
          <a:bodyPr/>
          <a:lstStyle/>
          <a:p>
            <a:fld id="{95C9C979-D5DE-494C-888F-51D314206281}" type="datetimeFigureOut">
              <a:rPr lang="nl-NL" smtClean="0"/>
              <a:t>19-04-2022</a:t>
            </a:fld>
            <a:endParaRPr lang="nl-NL" dirty="0"/>
          </a:p>
        </p:txBody>
      </p:sp>
      <p:sp>
        <p:nvSpPr>
          <p:cNvPr id="4" name="Tijdelijke aanduiding voor voettekst 3"/>
          <p:cNvSpPr>
            <a:spLocks noGrp="1"/>
          </p:cNvSpPr>
          <p:nvPr>
            <p:ph type="ftr" sz="quarter" idx="11"/>
          </p:nvPr>
        </p:nvSpPr>
        <p:spPr/>
        <p:txBody>
          <a:bodyPr/>
          <a:lstStyle/>
          <a:p>
            <a:endParaRPr lang="nl-NL" dirty="0"/>
          </a:p>
        </p:txBody>
      </p:sp>
      <p:sp>
        <p:nvSpPr>
          <p:cNvPr id="5" name="Tijdelijke aanduiding voor dianummer 4"/>
          <p:cNvSpPr>
            <a:spLocks noGrp="1"/>
          </p:cNvSpPr>
          <p:nvPr>
            <p:ph type="sldNum" sz="quarter" idx="12"/>
          </p:nvPr>
        </p:nvSpPr>
        <p:spPr/>
        <p:txBody>
          <a:bodyPr/>
          <a:lstStyle/>
          <a:p>
            <a:fld id="{224720DC-F907-4307-83B0-3EBD7432653F}" type="slidenum">
              <a:rPr lang="nl-NL" smtClean="0"/>
              <a:t>‹nr.›</a:t>
            </a:fld>
            <a:endParaRPr lang="nl-NL" dirty="0"/>
          </a:p>
        </p:txBody>
      </p:sp>
    </p:spTree>
    <p:extLst>
      <p:ext uri="{BB962C8B-B14F-4D97-AF65-F5344CB8AC3E}">
        <p14:creationId xmlns:p14="http://schemas.microsoft.com/office/powerpoint/2010/main" val="25343152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95C9C979-D5DE-494C-888F-51D314206281}" type="datetimeFigureOut">
              <a:rPr lang="nl-NL" smtClean="0"/>
              <a:t>19-04-2022</a:t>
            </a:fld>
            <a:endParaRPr lang="nl-NL" dirty="0"/>
          </a:p>
        </p:txBody>
      </p:sp>
      <p:sp>
        <p:nvSpPr>
          <p:cNvPr id="3" name="Tijdelijke aanduiding voor voettekst 2"/>
          <p:cNvSpPr>
            <a:spLocks noGrp="1"/>
          </p:cNvSpPr>
          <p:nvPr>
            <p:ph type="ftr" sz="quarter" idx="11"/>
          </p:nvPr>
        </p:nvSpPr>
        <p:spPr/>
        <p:txBody>
          <a:bodyPr/>
          <a:lstStyle/>
          <a:p>
            <a:endParaRPr lang="nl-NL" dirty="0"/>
          </a:p>
        </p:txBody>
      </p:sp>
      <p:sp>
        <p:nvSpPr>
          <p:cNvPr id="4" name="Tijdelijke aanduiding voor dianummer 3"/>
          <p:cNvSpPr>
            <a:spLocks noGrp="1"/>
          </p:cNvSpPr>
          <p:nvPr>
            <p:ph type="sldNum" sz="quarter" idx="12"/>
          </p:nvPr>
        </p:nvSpPr>
        <p:spPr/>
        <p:txBody>
          <a:bodyPr/>
          <a:lstStyle/>
          <a:p>
            <a:fld id="{224720DC-F907-4307-83B0-3EBD7432653F}" type="slidenum">
              <a:rPr lang="nl-NL" smtClean="0"/>
              <a:t>‹nr.›</a:t>
            </a:fld>
            <a:endParaRPr lang="nl-NL" dirty="0"/>
          </a:p>
        </p:txBody>
      </p:sp>
    </p:spTree>
    <p:extLst>
      <p:ext uri="{BB962C8B-B14F-4D97-AF65-F5344CB8AC3E}">
        <p14:creationId xmlns:p14="http://schemas.microsoft.com/office/powerpoint/2010/main" val="15066303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NL"/>
              <a:t>Klik om stijl te bewerken</a:t>
            </a:r>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5" name="Tijdelijke aanduiding voor datum 4"/>
          <p:cNvSpPr>
            <a:spLocks noGrp="1"/>
          </p:cNvSpPr>
          <p:nvPr>
            <p:ph type="dt" sz="half" idx="10"/>
          </p:nvPr>
        </p:nvSpPr>
        <p:spPr/>
        <p:txBody>
          <a:bodyPr/>
          <a:lstStyle/>
          <a:p>
            <a:fld id="{95C9C979-D5DE-494C-888F-51D314206281}" type="datetimeFigureOut">
              <a:rPr lang="nl-NL" smtClean="0"/>
              <a:t>19-04-2022</a:t>
            </a:fld>
            <a:endParaRPr lang="nl-NL" dirty="0"/>
          </a:p>
        </p:txBody>
      </p:sp>
      <p:sp>
        <p:nvSpPr>
          <p:cNvPr id="6" name="Tijdelijke aanduiding voor voettekst 5"/>
          <p:cNvSpPr>
            <a:spLocks noGrp="1"/>
          </p:cNvSpPr>
          <p:nvPr>
            <p:ph type="ftr" sz="quarter" idx="11"/>
          </p:nvPr>
        </p:nvSpPr>
        <p:spPr/>
        <p:txBody>
          <a:bodyPr/>
          <a:lstStyle/>
          <a:p>
            <a:endParaRPr lang="nl-NL" dirty="0"/>
          </a:p>
        </p:txBody>
      </p:sp>
      <p:sp>
        <p:nvSpPr>
          <p:cNvPr id="7" name="Tijdelijke aanduiding voor dianummer 6"/>
          <p:cNvSpPr>
            <a:spLocks noGrp="1"/>
          </p:cNvSpPr>
          <p:nvPr>
            <p:ph type="sldNum" sz="quarter" idx="12"/>
          </p:nvPr>
        </p:nvSpPr>
        <p:spPr/>
        <p:txBody>
          <a:bodyPr/>
          <a:lstStyle/>
          <a:p>
            <a:fld id="{224720DC-F907-4307-83B0-3EBD7432653F}" type="slidenum">
              <a:rPr lang="nl-NL" smtClean="0"/>
              <a:t>‹nr.›</a:t>
            </a:fld>
            <a:endParaRPr lang="nl-NL" dirty="0"/>
          </a:p>
        </p:txBody>
      </p:sp>
    </p:spTree>
    <p:extLst>
      <p:ext uri="{BB962C8B-B14F-4D97-AF65-F5344CB8AC3E}">
        <p14:creationId xmlns:p14="http://schemas.microsoft.com/office/powerpoint/2010/main" val="11427088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NL"/>
              <a:t>Klik om stijl te bewerken</a:t>
            </a:r>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nl-NL" dirty="0"/>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5" name="Tijdelijke aanduiding voor datum 4"/>
          <p:cNvSpPr>
            <a:spLocks noGrp="1"/>
          </p:cNvSpPr>
          <p:nvPr>
            <p:ph type="dt" sz="half" idx="10"/>
          </p:nvPr>
        </p:nvSpPr>
        <p:spPr/>
        <p:txBody>
          <a:bodyPr/>
          <a:lstStyle/>
          <a:p>
            <a:fld id="{95C9C979-D5DE-494C-888F-51D314206281}" type="datetimeFigureOut">
              <a:rPr lang="nl-NL" smtClean="0"/>
              <a:t>19-04-2022</a:t>
            </a:fld>
            <a:endParaRPr lang="nl-NL" dirty="0"/>
          </a:p>
        </p:txBody>
      </p:sp>
      <p:sp>
        <p:nvSpPr>
          <p:cNvPr id="6" name="Tijdelijke aanduiding voor voettekst 5"/>
          <p:cNvSpPr>
            <a:spLocks noGrp="1"/>
          </p:cNvSpPr>
          <p:nvPr>
            <p:ph type="ftr" sz="quarter" idx="11"/>
          </p:nvPr>
        </p:nvSpPr>
        <p:spPr/>
        <p:txBody>
          <a:bodyPr/>
          <a:lstStyle/>
          <a:p>
            <a:endParaRPr lang="nl-NL" dirty="0"/>
          </a:p>
        </p:txBody>
      </p:sp>
      <p:sp>
        <p:nvSpPr>
          <p:cNvPr id="7" name="Tijdelijke aanduiding voor dianummer 6"/>
          <p:cNvSpPr>
            <a:spLocks noGrp="1"/>
          </p:cNvSpPr>
          <p:nvPr>
            <p:ph type="sldNum" sz="quarter" idx="12"/>
          </p:nvPr>
        </p:nvSpPr>
        <p:spPr/>
        <p:txBody>
          <a:bodyPr/>
          <a:lstStyle/>
          <a:p>
            <a:fld id="{224720DC-F907-4307-83B0-3EBD7432653F}" type="slidenum">
              <a:rPr lang="nl-NL" smtClean="0"/>
              <a:t>‹nr.›</a:t>
            </a:fld>
            <a:endParaRPr lang="nl-NL" dirty="0"/>
          </a:p>
        </p:txBody>
      </p:sp>
    </p:spTree>
    <p:extLst>
      <p:ext uri="{BB962C8B-B14F-4D97-AF65-F5344CB8AC3E}">
        <p14:creationId xmlns:p14="http://schemas.microsoft.com/office/powerpoint/2010/main" val="2138372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nl-NL"/>
              <a:t>Klik om de stijl te bewerken</a:t>
            </a:r>
          </a:p>
        </p:txBody>
      </p:sp>
      <p:sp>
        <p:nvSpPr>
          <p:cNvPr id="3" name="Tijdelijke aanduiding voor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C9C979-D5DE-494C-888F-51D314206281}" type="datetimeFigureOut">
              <a:rPr lang="nl-NL" smtClean="0"/>
              <a:t>19-04-2022</a:t>
            </a:fld>
            <a:endParaRPr lang="nl-NL" dirty="0"/>
          </a:p>
        </p:txBody>
      </p:sp>
      <p:sp>
        <p:nvSpPr>
          <p:cNvPr id="5" name="Tijdelijke aanduiding voor voettekst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dirty="0"/>
          </a:p>
        </p:txBody>
      </p:sp>
      <p:sp>
        <p:nvSpPr>
          <p:cNvPr id="6" name="Tijdelijke aanduiding voor dia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4720DC-F907-4307-83B0-3EBD7432653F}" type="slidenum">
              <a:rPr lang="nl-NL" smtClean="0"/>
              <a:t>‹nr.›</a:t>
            </a:fld>
            <a:endParaRPr lang="nl-NL" dirty="0"/>
          </a:p>
        </p:txBody>
      </p:sp>
    </p:spTree>
    <p:extLst>
      <p:ext uri="{BB962C8B-B14F-4D97-AF65-F5344CB8AC3E}">
        <p14:creationId xmlns:p14="http://schemas.microsoft.com/office/powerpoint/2010/main" val="15719713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5800" y="548680"/>
            <a:ext cx="7772400" cy="3240360"/>
          </a:xfrm>
        </p:spPr>
        <p:txBody>
          <a:bodyPr>
            <a:normAutofit fontScale="90000"/>
          </a:bodyPr>
          <a:lstStyle/>
          <a:p>
            <a:r>
              <a:rPr lang="nl-NL" sz="5400" b="1" dirty="0">
                <a:solidFill>
                  <a:srgbClr val="001E60"/>
                </a:solidFill>
                <a:latin typeface="Ubuntu" panose="020B0504030602030204" pitchFamily="34" charset="0"/>
                <a:ea typeface="Verdana" panose="020B0604030504040204" pitchFamily="34" charset="0"/>
                <a:cs typeface="Verdana" panose="020B0604030504040204" pitchFamily="34" charset="0"/>
              </a:rPr>
              <a:t>Reglement van Orde en Verordeningen op de </a:t>
            </a:r>
            <a:r>
              <a:rPr lang="nl-NL" sz="5400" b="1" dirty="0" err="1">
                <a:solidFill>
                  <a:srgbClr val="001E60"/>
                </a:solidFill>
                <a:latin typeface="Ubuntu" panose="020B0504030602030204" pitchFamily="34" charset="0"/>
                <a:ea typeface="Verdana" panose="020B0604030504040204" pitchFamily="34" charset="0"/>
                <a:cs typeface="Verdana" panose="020B0604030504040204" pitchFamily="34" charset="0"/>
              </a:rPr>
              <a:t>agendacommisssie</a:t>
            </a:r>
            <a:r>
              <a:rPr lang="nl-NL" sz="5400" b="1" dirty="0">
                <a:solidFill>
                  <a:srgbClr val="001E60"/>
                </a:solidFill>
                <a:latin typeface="Ubuntu" panose="020B0504030602030204" pitchFamily="34" charset="0"/>
                <a:ea typeface="Verdana" panose="020B0604030504040204" pitchFamily="34" charset="0"/>
                <a:cs typeface="Verdana" panose="020B0604030504040204" pitchFamily="34" charset="0"/>
              </a:rPr>
              <a:t> en het presidium</a:t>
            </a:r>
          </a:p>
        </p:txBody>
      </p:sp>
      <p:pic>
        <p:nvPicPr>
          <p:cNvPr id="2050" name="Picture 2" descr="G:\BNM\Pcj\Communicatie\Fusie gemeente HW\Werkgroep Huisstijl en Schrijven\Logo gemeente HW\JPG\logo jpg\Logo Gemeente HW - RGB.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62385" y="5373500"/>
            <a:ext cx="5547221" cy="10078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9441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502310"/>
            <a:ext cx="8229600" cy="720080"/>
          </a:xfrm>
        </p:spPr>
        <p:txBody>
          <a:bodyPr>
            <a:normAutofit/>
          </a:bodyPr>
          <a:lstStyle/>
          <a:p>
            <a:r>
              <a:rPr lang="nl-NL" sz="3200" b="1" dirty="0">
                <a:solidFill>
                  <a:srgbClr val="43B02A"/>
                </a:solidFill>
                <a:latin typeface="Ubuntu" panose="020B0504030602030204" pitchFamily="34" charset="0"/>
                <a:ea typeface="Verdana" panose="020B0604030504040204" pitchFamily="34" charset="0"/>
              </a:rPr>
              <a:t>Uitgangspunten reglement</a:t>
            </a:r>
            <a:endParaRPr lang="nl-NL" sz="3200" dirty="0">
              <a:solidFill>
                <a:srgbClr val="43B02A"/>
              </a:solidFill>
              <a:latin typeface="Ubuntu" panose="020B0504030602030204" pitchFamily="34" charset="0"/>
            </a:endParaRPr>
          </a:p>
        </p:txBody>
      </p:sp>
      <p:sp>
        <p:nvSpPr>
          <p:cNvPr id="3" name="Tijdelijke aanduiding voor inhoud 2"/>
          <p:cNvSpPr>
            <a:spLocks noGrp="1"/>
          </p:cNvSpPr>
          <p:nvPr>
            <p:ph idx="1"/>
          </p:nvPr>
        </p:nvSpPr>
        <p:spPr>
          <a:xfrm>
            <a:off x="457200" y="1600201"/>
            <a:ext cx="8229600" cy="3917031"/>
          </a:xfrm>
        </p:spPr>
        <p:txBody>
          <a:bodyPr>
            <a:normAutofit/>
          </a:bodyPr>
          <a:lstStyle/>
          <a:p>
            <a:pPr lvl="0">
              <a:buFont typeface="Wingdings" panose="05000000000000000000" pitchFamily="2" charset="2"/>
              <a:buChar char="q"/>
            </a:pPr>
            <a:r>
              <a:rPr lang="nl-NL" sz="2400" dirty="0">
                <a:solidFill>
                  <a:srgbClr val="001E60"/>
                </a:solidFill>
                <a:latin typeface="Ubuntu" panose="020B0504030602030204" pitchFamily="34" charset="0"/>
                <a:ea typeface="Verdana" panose="020B0604030504040204" pitchFamily="34" charset="0"/>
                <a:cs typeface="Verdana" panose="020B0604030504040204" pitchFamily="34" charset="0"/>
              </a:rPr>
              <a:t>Integraal reglement vanwege BOB-vergadermodel</a:t>
            </a:r>
          </a:p>
          <a:p>
            <a:pPr lvl="0">
              <a:buFont typeface="Wingdings" panose="05000000000000000000" pitchFamily="2" charset="2"/>
              <a:buChar char="q"/>
            </a:pPr>
            <a:r>
              <a:rPr lang="nl-NL" sz="2400" dirty="0">
                <a:solidFill>
                  <a:srgbClr val="001E60"/>
                </a:solidFill>
                <a:latin typeface="Ubuntu" panose="020B0504030602030204" pitchFamily="34" charset="0"/>
                <a:ea typeface="Verdana" panose="020B0604030504040204" pitchFamily="34" charset="0"/>
                <a:cs typeface="Verdana" panose="020B0604030504040204" pitchFamily="34" charset="0"/>
              </a:rPr>
              <a:t>Modelverordeningen VNG uitgangspunt</a:t>
            </a:r>
          </a:p>
          <a:p>
            <a:pPr>
              <a:buFont typeface="Wingdings" panose="05000000000000000000" pitchFamily="2" charset="2"/>
              <a:buChar char="q"/>
            </a:pPr>
            <a:r>
              <a:rPr lang="nl-NL" sz="2400" dirty="0">
                <a:solidFill>
                  <a:srgbClr val="001E60"/>
                </a:solidFill>
                <a:latin typeface="Ubuntu" panose="020B0504030602030204" pitchFamily="34" charset="0"/>
                <a:ea typeface="Verdana" panose="020B0604030504040204" pitchFamily="34" charset="0"/>
                <a:cs typeface="Verdana" panose="020B0604030504040204" pitchFamily="34" charset="0"/>
              </a:rPr>
              <a:t>Invulling van procedurele termijnen in RvO is keuze raad</a:t>
            </a:r>
          </a:p>
          <a:p>
            <a:pPr lvl="0">
              <a:buFont typeface="Wingdings" panose="05000000000000000000" pitchFamily="2" charset="2"/>
              <a:buChar char="q"/>
            </a:pPr>
            <a:r>
              <a:rPr lang="nl-NL" sz="2400" dirty="0">
                <a:solidFill>
                  <a:srgbClr val="001E60"/>
                </a:solidFill>
                <a:latin typeface="Ubuntu" panose="020B0504030602030204" pitchFamily="34" charset="0"/>
                <a:ea typeface="Verdana" panose="020B0604030504040204" pitchFamily="34" charset="0"/>
                <a:cs typeface="Verdana" panose="020B0604030504040204" pitchFamily="34" charset="0"/>
              </a:rPr>
              <a:t>Reglement is mede ingericht op basis van wensen en keuzes gemaakt in vorige raadsperiode en verkregen inzichten uit evaluatie vergadermodel</a:t>
            </a:r>
          </a:p>
          <a:p>
            <a:pPr lvl="0">
              <a:buFont typeface="Wingdings" panose="05000000000000000000" pitchFamily="2" charset="2"/>
              <a:buChar char="q"/>
            </a:pPr>
            <a:r>
              <a:rPr lang="nl-NL" sz="2400" dirty="0">
                <a:solidFill>
                  <a:srgbClr val="001E60"/>
                </a:solidFill>
                <a:latin typeface="Ubuntu" panose="020B0504030602030204" pitchFamily="34" charset="0"/>
                <a:ea typeface="Verdana" panose="020B0604030504040204" pitchFamily="34" charset="0"/>
                <a:cs typeface="Verdana" panose="020B0604030504040204" pitchFamily="34" charset="0"/>
              </a:rPr>
              <a:t>Typische Hoeksche </a:t>
            </a:r>
            <a:r>
              <a:rPr lang="nl-NL" sz="2400" dirty="0" err="1">
                <a:solidFill>
                  <a:srgbClr val="001E60"/>
                </a:solidFill>
                <a:latin typeface="Ubuntu" panose="020B0504030602030204" pitchFamily="34" charset="0"/>
                <a:ea typeface="Verdana" panose="020B0604030504040204" pitchFamily="34" charset="0"/>
                <a:cs typeface="Verdana" panose="020B0604030504040204" pitchFamily="34" charset="0"/>
              </a:rPr>
              <a:t>Waardse</a:t>
            </a:r>
            <a:r>
              <a:rPr lang="nl-NL" sz="2400" dirty="0">
                <a:solidFill>
                  <a:srgbClr val="001E60"/>
                </a:solidFill>
                <a:latin typeface="Ubuntu" panose="020B0504030602030204" pitchFamily="34" charset="0"/>
                <a:ea typeface="Verdana" panose="020B0604030504040204" pitchFamily="34" charset="0"/>
                <a:cs typeface="Verdana" panose="020B0604030504040204" pitchFamily="34" charset="0"/>
              </a:rPr>
              <a:t> accenten en artikelen die gaan over instrumenten raad worden toegelicht </a:t>
            </a:r>
          </a:p>
          <a:p>
            <a:pPr lvl="0">
              <a:buFont typeface="Wingdings" panose="05000000000000000000" pitchFamily="2" charset="2"/>
              <a:buChar char="q"/>
            </a:pPr>
            <a:endParaRPr lang="nl-NL" sz="2400" dirty="0">
              <a:solidFill>
                <a:srgbClr val="001E60"/>
              </a:solidFill>
              <a:latin typeface="Ubuntu" panose="020B0504030602030204" pitchFamily="34" charset="0"/>
              <a:ea typeface="Verdana" panose="020B0604030504040204" pitchFamily="34" charset="0"/>
              <a:cs typeface="Verdana" panose="020B0604030504040204" pitchFamily="34" charset="0"/>
            </a:endParaRPr>
          </a:p>
          <a:p>
            <a:pPr lvl="0">
              <a:buFont typeface="Wingdings" panose="05000000000000000000" pitchFamily="2" charset="2"/>
              <a:buChar char="q"/>
            </a:pPr>
            <a:endParaRPr lang="nl-NL" sz="2400" dirty="0">
              <a:solidFill>
                <a:srgbClr val="001E60"/>
              </a:solidFill>
              <a:latin typeface="Ubuntu" panose="020B0504030602030204" pitchFamily="34" charset="0"/>
              <a:ea typeface="Verdana" panose="020B0604030504040204" pitchFamily="34" charset="0"/>
              <a:cs typeface="Verdana" panose="020B0604030504040204" pitchFamily="34" charset="0"/>
            </a:endParaRPr>
          </a:p>
          <a:p>
            <a:pPr lvl="0">
              <a:buFont typeface="Wingdings" panose="05000000000000000000" pitchFamily="2" charset="2"/>
              <a:buChar char="q"/>
            </a:pPr>
            <a:endParaRPr lang="nl-NL" sz="2400" dirty="0">
              <a:solidFill>
                <a:srgbClr val="001E60"/>
              </a:solidFill>
              <a:latin typeface="Ubuntu" panose="020B0504030602030204" pitchFamily="34" charset="0"/>
              <a:ea typeface="Verdana" panose="020B0604030504040204" pitchFamily="34" charset="0"/>
              <a:cs typeface="Verdana" panose="020B0604030504040204" pitchFamily="34" charset="0"/>
            </a:endParaRPr>
          </a:p>
          <a:p>
            <a:pPr lvl="0">
              <a:buFont typeface="Wingdings" panose="05000000000000000000" pitchFamily="2" charset="2"/>
              <a:buChar char="q"/>
            </a:pPr>
            <a:endParaRPr lang="nl-NL" sz="2400" dirty="0">
              <a:solidFill>
                <a:srgbClr val="001E60"/>
              </a:solidFill>
              <a:latin typeface="Ubuntu" panose="020B0504030602030204" pitchFamily="34" charset="0"/>
              <a:ea typeface="Verdana" panose="020B0604030504040204" pitchFamily="34" charset="0"/>
              <a:cs typeface="Verdana" panose="020B0604030504040204" pitchFamily="34" charset="0"/>
            </a:endParaRPr>
          </a:p>
          <a:p>
            <a:pPr lvl="0">
              <a:buFont typeface="Wingdings" panose="05000000000000000000" pitchFamily="2" charset="2"/>
              <a:buChar char="q"/>
            </a:pPr>
            <a:endParaRPr lang="nl-NL" sz="3400" dirty="0">
              <a:solidFill>
                <a:srgbClr val="001E60"/>
              </a:solidFill>
              <a:latin typeface="Ubuntu" panose="020B0504030602030204" pitchFamily="34" charset="0"/>
              <a:ea typeface="Verdana" panose="020B0604030504040204" pitchFamily="34" charset="0"/>
              <a:cs typeface="Verdana" panose="020B0604030504040204" pitchFamily="34" charset="0"/>
            </a:endParaRPr>
          </a:p>
          <a:p>
            <a:pPr lvl="0">
              <a:buFont typeface="Wingdings" panose="05000000000000000000" pitchFamily="2" charset="2"/>
              <a:buChar char="q"/>
            </a:pPr>
            <a:endParaRPr lang="nl-NL" sz="2000" dirty="0">
              <a:solidFill>
                <a:srgbClr val="001E60"/>
              </a:solidFill>
              <a:latin typeface="Ubuntu" panose="020B0504030602030204" pitchFamily="34" charset="0"/>
              <a:ea typeface="Verdana" panose="020B0604030504040204" pitchFamily="34" charset="0"/>
              <a:cs typeface="Verdana" panose="020B0604030504040204" pitchFamily="34" charset="0"/>
            </a:endParaRPr>
          </a:p>
          <a:p>
            <a:pPr marL="0" lvl="0" indent="0">
              <a:buNone/>
            </a:pPr>
            <a:endParaRPr lang="nl-NL" sz="2000" dirty="0">
              <a:solidFill>
                <a:srgbClr val="001E60"/>
              </a:solidFill>
              <a:latin typeface="Ubuntu" panose="020B0504030602030204" pitchFamily="34" charset="0"/>
              <a:ea typeface="Verdana" panose="020B0604030504040204" pitchFamily="34" charset="0"/>
              <a:cs typeface="Verdana" panose="020B0604030504040204" pitchFamily="34" charset="0"/>
            </a:endParaRPr>
          </a:p>
          <a:p>
            <a:pPr marL="0" lvl="0" indent="0">
              <a:buNone/>
            </a:pPr>
            <a:endParaRPr lang="nl-NL" sz="2000" dirty="0">
              <a:solidFill>
                <a:srgbClr val="001E60"/>
              </a:solidFill>
              <a:latin typeface="Ubuntu" panose="020B0504030602030204" pitchFamily="34" charset="0"/>
              <a:ea typeface="Verdana" panose="020B0604030504040204" pitchFamily="34" charset="0"/>
              <a:cs typeface="Verdana" panose="020B0604030504040204" pitchFamily="34" charset="0"/>
            </a:endParaRPr>
          </a:p>
          <a:p>
            <a:pPr marL="0" lvl="0" indent="0" algn="ctr">
              <a:buNone/>
            </a:pPr>
            <a:endParaRPr lang="nl-NL" sz="2000" i="1" dirty="0">
              <a:solidFill>
                <a:schemeClr val="accent3">
                  <a:lumMod val="75000"/>
                </a:schemeClr>
              </a:solidFill>
              <a:latin typeface="Verdana" panose="020B0604030504040204" pitchFamily="34" charset="0"/>
              <a:ea typeface="Verdana" panose="020B0604030504040204" pitchFamily="34" charset="0"/>
              <a:cs typeface="Verdana" panose="020B0604030504040204" pitchFamily="34" charset="0"/>
            </a:endParaRPr>
          </a:p>
          <a:p>
            <a:pPr marL="0" lvl="0" indent="0" algn="ctr">
              <a:buNone/>
            </a:pPr>
            <a:endParaRPr lang="nl-NL" sz="2000" i="1" dirty="0">
              <a:solidFill>
                <a:schemeClr val="accent3">
                  <a:lumMod val="75000"/>
                </a:schemeClr>
              </a:solidFill>
              <a:latin typeface="Verdana" panose="020B0604030504040204" pitchFamily="34" charset="0"/>
              <a:ea typeface="Verdana" panose="020B0604030504040204" pitchFamily="34" charset="0"/>
              <a:cs typeface="Verdana" panose="020B0604030504040204" pitchFamily="34" charset="0"/>
            </a:endParaRPr>
          </a:p>
          <a:p>
            <a:endParaRPr lang="nl-NL" sz="2800" dirty="0">
              <a:solidFill>
                <a:schemeClr val="accent5">
                  <a:lumMod val="75000"/>
                </a:schemeClr>
              </a:solidFill>
              <a:latin typeface="Verdana" panose="020B0604030504040204" pitchFamily="34" charset="0"/>
              <a:ea typeface="Verdana" panose="020B0604030504040204" pitchFamily="34" charset="0"/>
              <a:cs typeface="Verdana" panose="020B0604030504040204" pitchFamily="34" charset="0"/>
            </a:endParaRPr>
          </a:p>
        </p:txBody>
      </p:sp>
      <p:pic>
        <p:nvPicPr>
          <p:cNvPr id="4" name="Picture 3" descr="G:\OBL\Afdelingen\BV\Pbc\Tc\04 Hoeksche Waard\Harmonisatie Communicatie\Werkgroep huisstijl en schrijven\Huistijl\Logo gemeente HW\Logo gemeente HW\PNG\beeldmerk png\beeldmerk Gemeente HW - RGB.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4970" b="29663"/>
          <a:stretch/>
        </p:blipFill>
        <p:spPr bwMode="auto">
          <a:xfrm>
            <a:off x="7069361" y="5768599"/>
            <a:ext cx="2074639" cy="10894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44676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502310"/>
            <a:ext cx="8229600" cy="720080"/>
          </a:xfrm>
        </p:spPr>
        <p:txBody>
          <a:bodyPr>
            <a:normAutofit/>
          </a:bodyPr>
          <a:lstStyle/>
          <a:p>
            <a:r>
              <a:rPr lang="nl-NL" sz="3200" b="1" dirty="0">
                <a:solidFill>
                  <a:srgbClr val="43B02A"/>
                </a:solidFill>
                <a:latin typeface="Ubuntu" panose="020B0504030602030204" pitchFamily="34" charset="0"/>
                <a:ea typeface="Verdana" panose="020B0604030504040204" pitchFamily="34" charset="0"/>
              </a:rPr>
              <a:t>Reglement artikelsgewijs</a:t>
            </a:r>
            <a:endParaRPr lang="nl-NL" sz="3200" dirty="0">
              <a:solidFill>
                <a:srgbClr val="43B02A"/>
              </a:solidFill>
              <a:latin typeface="Ubuntu" panose="020B0504030602030204" pitchFamily="34" charset="0"/>
            </a:endParaRPr>
          </a:p>
        </p:txBody>
      </p:sp>
      <p:sp>
        <p:nvSpPr>
          <p:cNvPr id="3" name="Tijdelijke aanduiding voor inhoud 2"/>
          <p:cNvSpPr>
            <a:spLocks noGrp="1"/>
          </p:cNvSpPr>
          <p:nvPr>
            <p:ph idx="1"/>
          </p:nvPr>
        </p:nvSpPr>
        <p:spPr>
          <a:xfrm>
            <a:off x="457200" y="1600200"/>
            <a:ext cx="8229600" cy="3989040"/>
          </a:xfrm>
        </p:spPr>
        <p:txBody>
          <a:bodyPr>
            <a:normAutofit/>
          </a:bodyPr>
          <a:lstStyle/>
          <a:p>
            <a:pPr marL="0" lvl="0" indent="0" algn="ctr">
              <a:buNone/>
            </a:pPr>
            <a:endParaRPr lang="nl-NL" sz="2000" dirty="0">
              <a:solidFill>
                <a:srgbClr val="001E60"/>
              </a:solidFill>
              <a:latin typeface="Ubuntu" panose="020B0504030602030204" pitchFamily="34" charset="0"/>
              <a:ea typeface="Verdana" panose="020B0604030504040204" pitchFamily="34" charset="0"/>
              <a:cs typeface="Verdana" panose="020B0604030504040204" pitchFamily="34" charset="0"/>
            </a:endParaRPr>
          </a:p>
          <a:p>
            <a:pPr>
              <a:buFont typeface="Wingdings" panose="05000000000000000000" pitchFamily="2" charset="2"/>
              <a:buChar char="q"/>
            </a:pPr>
            <a:r>
              <a:rPr lang="nl-NL" sz="2600" dirty="0">
                <a:solidFill>
                  <a:srgbClr val="001E60"/>
                </a:solidFill>
                <a:latin typeface="Ubuntu" panose="020B0504030602030204" pitchFamily="34" charset="0"/>
                <a:ea typeface="Verdana" panose="020B0604030504040204" pitchFamily="34" charset="0"/>
                <a:cs typeface="Verdana" panose="020B0604030504040204" pitchFamily="34" charset="0"/>
              </a:rPr>
              <a:t>Artikelen 8 en 14: parallel vergaderen op dinsdag, donderdag </a:t>
            </a:r>
            <a:r>
              <a:rPr lang="nl-NL" sz="2600" dirty="0" err="1">
                <a:solidFill>
                  <a:srgbClr val="001E60"/>
                </a:solidFill>
                <a:latin typeface="Ubuntu" panose="020B0504030602030204" pitchFamily="34" charset="0"/>
                <a:ea typeface="Verdana" panose="020B0604030504040204" pitchFamily="34" charset="0"/>
                <a:cs typeface="Verdana" panose="020B0604030504040204" pitchFamily="34" charset="0"/>
              </a:rPr>
              <a:t>overloopdag</a:t>
            </a:r>
            <a:r>
              <a:rPr lang="nl-NL" sz="2600" dirty="0">
                <a:solidFill>
                  <a:srgbClr val="001E60"/>
                </a:solidFill>
                <a:latin typeface="Ubuntu" panose="020B0504030602030204" pitchFamily="34" charset="0"/>
                <a:ea typeface="Verdana" panose="020B0604030504040204" pitchFamily="34" charset="0"/>
                <a:cs typeface="Verdana" panose="020B0604030504040204" pitchFamily="34" charset="0"/>
              </a:rPr>
              <a:t>; eindtijd van 23.00 uur</a:t>
            </a:r>
          </a:p>
          <a:p>
            <a:pPr lvl="0">
              <a:buFont typeface="Wingdings" panose="05000000000000000000" pitchFamily="2" charset="2"/>
              <a:buChar char="q"/>
            </a:pPr>
            <a:r>
              <a:rPr lang="nl-NL" sz="2600" dirty="0">
                <a:solidFill>
                  <a:srgbClr val="001E60"/>
                </a:solidFill>
                <a:latin typeface="Ubuntu" panose="020B0504030602030204" pitchFamily="34" charset="0"/>
                <a:ea typeface="Verdana" panose="020B0604030504040204" pitchFamily="34" charset="0"/>
                <a:cs typeface="Verdana" panose="020B0604030504040204" pitchFamily="34" charset="0"/>
              </a:rPr>
              <a:t>Thematisch ingerichte vergadercyclus, aandachts-/taakgebieden nog vastleggen (tweede lid: formatie afwachten)</a:t>
            </a:r>
          </a:p>
          <a:p>
            <a:pPr lvl="0">
              <a:buFont typeface="Wingdings" panose="05000000000000000000" pitchFamily="2" charset="2"/>
              <a:buChar char="q"/>
            </a:pPr>
            <a:r>
              <a:rPr lang="nl-NL" sz="2600" dirty="0">
                <a:solidFill>
                  <a:srgbClr val="001E60"/>
                </a:solidFill>
                <a:latin typeface="Ubuntu" panose="020B0504030602030204" pitchFamily="34" charset="0"/>
                <a:ea typeface="Verdana" panose="020B0604030504040204" pitchFamily="34" charset="0"/>
                <a:cs typeface="Verdana" panose="020B0604030504040204" pitchFamily="34" charset="0"/>
              </a:rPr>
              <a:t>Artikel 12: ondersteuning van raadsleden door griffie (o.a. bij inzet van </a:t>
            </a:r>
            <a:r>
              <a:rPr lang="nl-NL" sz="2600" dirty="0" err="1">
                <a:solidFill>
                  <a:srgbClr val="001E60"/>
                </a:solidFill>
                <a:latin typeface="Ubuntu" panose="020B0504030602030204" pitchFamily="34" charset="0"/>
                <a:ea typeface="Verdana" panose="020B0604030504040204" pitchFamily="34" charset="0"/>
                <a:cs typeface="Verdana" panose="020B0604030504040204" pitchFamily="34" charset="0"/>
              </a:rPr>
              <a:t>raadsintrumenten</a:t>
            </a:r>
            <a:r>
              <a:rPr lang="nl-NL" sz="2600" dirty="0">
                <a:solidFill>
                  <a:srgbClr val="001E60"/>
                </a:solidFill>
                <a:latin typeface="Ubuntu" panose="020B0504030602030204" pitchFamily="34" charset="0"/>
                <a:ea typeface="Verdana" panose="020B0604030504040204" pitchFamily="34" charset="0"/>
                <a:cs typeface="Verdana" panose="020B0604030504040204" pitchFamily="34" charset="0"/>
              </a:rPr>
              <a:t>) niet openbaar; artikel 5.4a </a:t>
            </a:r>
            <a:r>
              <a:rPr lang="nl-NL" sz="2600" dirty="0" err="1">
                <a:solidFill>
                  <a:srgbClr val="001E60"/>
                </a:solidFill>
                <a:latin typeface="Ubuntu" panose="020B0504030602030204" pitchFamily="34" charset="0"/>
                <a:ea typeface="Verdana" panose="020B0604030504040204" pitchFamily="34" charset="0"/>
                <a:cs typeface="Verdana" panose="020B0604030504040204" pitchFamily="34" charset="0"/>
              </a:rPr>
              <a:t>Woo</a:t>
            </a:r>
            <a:endParaRPr lang="nl-NL" sz="2600" dirty="0">
              <a:solidFill>
                <a:srgbClr val="001E60"/>
              </a:solidFill>
              <a:latin typeface="Ubuntu" panose="020B0504030602030204" pitchFamily="34" charset="0"/>
              <a:ea typeface="Verdana" panose="020B0604030504040204" pitchFamily="34" charset="0"/>
              <a:cs typeface="Verdana" panose="020B0604030504040204" pitchFamily="34" charset="0"/>
            </a:endParaRPr>
          </a:p>
          <a:p>
            <a:pPr lvl="0">
              <a:buFont typeface="Wingdings" panose="05000000000000000000" pitchFamily="2" charset="2"/>
              <a:buChar char="q"/>
            </a:pPr>
            <a:endParaRPr lang="nl-NL" sz="3400" i="1" dirty="0">
              <a:solidFill>
                <a:schemeClr val="accent3">
                  <a:lumMod val="75000"/>
                </a:schemeClr>
              </a:solidFill>
              <a:latin typeface="Ubuntu" panose="020B0504030602030204" pitchFamily="34" charset="0"/>
              <a:ea typeface="Verdana" panose="020B0604030504040204" pitchFamily="34" charset="0"/>
              <a:cs typeface="Verdana" panose="020B0604030504040204" pitchFamily="34" charset="0"/>
            </a:endParaRPr>
          </a:p>
          <a:p>
            <a:pPr marL="0" lvl="0" indent="0" algn="ctr">
              <a:buNone/>
            </a:pPr>
            <a:endParaRPr lang="nl-NL" sz="2000" i="1" dirty="0">
              <a:solidFill>
                <a:schemeClr val="accent3">
                  <a:lumMod val="75000"/>
                </a:schemeClr>
              </a:solidFill>
              <a:latin typeface="Ubuntu" panose="020B0504030602030204" pitchFamily="34" charset="0"/>
              <a:ea typeface="Verdana" panose="020B0604030504040204" pitchFamily="34" charset="0"/>
              <a:cs typeface="Verdana" panose="020B0604030504040204" pitchFamily="34" charset="0"/>
            </a:endParaRPr>
          </a:p>
          <a:p>
            <a:endParaRPr lang="nl-NL" sz="2800" dirty="0">
              <a:solidFill>
                <a:schemeClr val="accent5">
                  <a:lumMod val="75000"/>
                </a:schemeClr>
              </a:solidFill>
              <a:latin typeface="Verdana" panose="020B0604030504040204" pitchFamily="34" charset="0"/>
              <a:ea typeface="Verdana" panose="020B0604030504040204" pitchFamily="34" charset="0"/>
              <a:cs typeface="Verdana" panose="020B0604030504040204" pitchFamily="34" charset="0"/>
            </a:endParaRPr>
          </a:p>
        </p:txBody>
      </p:sp>
      <p:pic>
        <p:nvPicPr>
          <p:cNvPr id="4" name="Picture 3" descr="G:\OBL\Afdelingen\BV\Pbc\Tc\04 Hoeksche Waard\Harmonisatie Communicatie\Werkgroep huisstijl en schrijven\Huistijl\Logo gemeente HW\Logo gemeente HW\PNG\beeldmerk png\beeldmerk Gemeente HW - RGB.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4970" b="29663"/>
          <a:stretch/>
        </p:blipFill>
        <p:spPr bwMode="auto">
          <a:xfrm>
            <a:off x="7069361" y="5768599"/>
            <a:ext cx="2074639" cy="10894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74024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502310"/>
            <a:ext cx="8229600" cy="720080"/>
          </a:xfrm>
        </p:spPr>
        <p:txBody>
          <a:bodyPr>
            <a:normAutofit/>
          </a:bodyPr>
          <a:lstStyle/>
          <a:p>
            <a:r>
              <a:rPr lang="nl-NL" sz="3200" b="1" dirty="0">
                <a:solidFill>
                  <a:srgbClr val="43B02A"/>
                </a:solidFill>
                <a:latin typeface="Ubuntu" panose="020B0504030602030204" pitchFamily="34" charset="0"/>
                <a:ea typeface="Verdana" panose="020B0604030504040204" pitchFamily="34" charset="0"/>
              </a:rPr>
              <a:t>Reglement artikelsgewijs</a:t>
            </a:r>
            <a:endParaRPr lang="nl-NL" sz="3200" dirty="0">
              <a:solidFill>
                <a:srgbClr val="43B02A"/>
              </a:solidFill>
              <a:latin typeface="Ubuntu" panose="020B0504030602030204" pitchFamily="34" charset="0"/>
            </a:endParaRPr>
          </a:p>
        </p:txBody>
      </p:sp>
      <p:sp>
        <p:nvSpPr>
          <p:cNvPr id="3" name="Tijdelijke aanduiding voor inhoud 2"/>
          <p:cNvSpPr>
            <a:spLocks noGrp="1"/>
          </p:cNvSpPr>
          <p:nvPr>
            <p:ph idx="1"/>
          </p:nvPr>
        </p:nvSpPr>
        <p:spPr>
          <a:xfrm>
            <a:off x="457200" y="1600200"/>
            <a:ext cx="8229600" cy="3989040"/>
          </a:xfrm>
        </p:spPr>
        <p:txBody>
          <a:bodyPr>
            <a:normAutofit/>
          </a:bodyPr>
          <a:lstStyle/>
          <a:p>
            <a:pPr marL="0" lvl="0" indent="0" algn="ctr">
              <a:buNone/>
            </a:pPr>
            <a:endParaRPr lang="nl-NL" sz="2000" dirty="0">
              <a:solidFill>
                <a:srgbClr val="001E60"/>
              </a:solidFill>
              <a:latin typeface="Ubuntu" panose="020B0504030602030204" pitchFamily="34" charset="0"/>
              <a:ea typeface="Verdana" panose="020B0604030504040204" pitchFamily="34" charset="0"/>
              <a:cs typeface="Verdana" panose="020B0604030504040204" pitchFamily="34" charset="0"/>
            </a:endParaRPr>
          </a:p>
          <a:p>
            <a:pPr marL="0" lvl="0" indent="0" algn="ctr">
              <a:buNone/>
            </a:pPr>
            <a:endParaRPr lang="nl-NL" sz="2000" dirty="0">
              <a:solidFill>
                <a:srgbClr val="001E60"/>
              </a:solidFill>
              <a:latin typeface="Ubuntu" panose="020B0504030602030204" pitchFamily="34" charset="0"/>
              <a:ea typeface="Verdana" panose="020B0604030504040204" pitchFamily="34" charset="0"/>
              <a:cs typeface="Verdana" panose="020B0604030504040204" pitchFamily="34" charset="0"/>
            </a:endParaRPr>
          </a:p>
          <a:p>
            <a:pPr lvl="0">
              <a:buFont typeface="Wingdings" panose="05000000000000000000" pitchFamily="2" charset="2"/>
              <a:buChar char="q"/>
            </a:pPr>
            <a:r>
              <a:rPr lang="nl-NL" sz="2600" dirty="0">
                <a:solidFill>
                  <a:srgbClr val="001E60"/>
                </a:solidFill>
                <a:latin typeface="Ubuntu" panose="020B0504030602030204" pitchFamily="34" charset="0"/>
                <a:ea typeface="Verdana" panose="020B0604030504040204" pitchFamily="34" charset="0"/>
                <a:cs typeface="Verdana" panose="020B0604030504040204" pitchFamily="34" charset="0"/>
              </a:rPr>
              <a:t>Artikelen 25, 26 en 27: invulling van Spreekrecht/inspreken (≠ formele inspraak) in BOB</a:t>
            </a:r>
          </a:p>
          <a:p>
            <a:pPr lvl="0">
              <a:buFont typeface="Wingdings" panose="05000000000000000000" pitchFamily="2" charset="2"/>
              <a:buChar char="q"/>
            </a:pPr>
            <a:r>
              <a:rPr lang="nl-NL" sz="2600" dirty="0">
                <a:solidFill>
                  <a:srgbClr val="001E60"/>
                </a:solidFill>
                <a:latin typeface="Ubuntu" panose="020B0504030602030204" pitchFamily="34" charset="0"/>
                <a:ea typeface="Verdana" panose="020B0604030504040204" pitchFamily="34" charset="0"/>
                <a:cs typeface="Verdana" panose="020B0604030504040204" pitchFamily="34" charset="0"/>
              </a:rPr>
              <a:t>Artikel 28: advies aan raad ≠ besluit</a:t>
            </a:r>
          </a:p>
          <a:p>
            <a:pPr lvl="0">
              <a:buFont typeface="Wingdings" panose="05000000000000000000" pitchFamily="2" charset="2"/>
              <a:buChar char="q"/>
            </a:pPr>
            <a:r>
              <a:rPr lang="nl-NL" sz="2600" dirty="0">
                <a:solidFill>
                  <a:srgbClr val="001E60"/>
                </a:solidFill>
                <a:latin typeface="Ubuntu" panose="020B0504030602030204" pitchFamily="34" charset="0"/>
                <a:ea typeface="Verdana" panose="020B0604030504040204" pitchFamily="34" charset="0"/>
                <a:cs typeface="Verdana" panose="020B0604030504040204" pitchFamily="34" charset="0"/>
              </a:rPr>
              <a:t>Artikel 34: verslaglegging, videoverslag, niet in fase van beeldvorming (op locatie)</a:t>
            </a:r>
          </a:p>
          <a:p>
            <a:pPr lvl="0">
              <a:buFont typeface="Wingdings" panose="05000000000000000000" pitchFamily="2" charset="2"/>
              <a:buChar char="q"/>
            </a:pPr>
            <a:endParaRPr lang="nl-NL" sz="2600" i="1" dirty="0">
              <a:solidFill>
                <a:schemeClr val="accent3">
                  <a:lumMod val="75000"/>
                </a:schemeClr>
              </a:solidFill>
              <a:latin typeface="Ubuntu" panose="020B0504030602030204" pitchFamily="34" charset="0"/>
              <a:ea typeface="Verdana" panose="020B0604030504040204" pitchFamily="34" charset="0"/>
              <a:cs typeface="Verdana" panose="020B0604030504040204" pitchFamily="34" charset="0"/>
            </a:endParaRPr>
          </a:p>
          <a:p>
            <a:pPr marL="0" lvl="0" indent="0" algn="ctr">
              <a:buNone/>
            </a:pPr>
            <a:endParaRPr lang="nl-NL" sz="2000" i="1" dirty="0">
              <a:solidFill>
                <a:schemeClr val="accent3">
                  <a:lumMod val="75000"/>
                </a:schemeClr>
              </a:solidFill>
              <a:latin typeface="Ubuntu" panose="020B0504030602030204" pitchFamily="34" charset="0"/>
              <a:ea typeface="Verdana" panose="020B0604030504040204" pitchFamily="34" charset="0"/>
              <a:cs typeface="Verdana" panose="020B0604030504040204" pitchFamily="34" charset="0"/>
            </a:endParaRPr>
          </a:p>
          <a:p>
            <a:endParaRPr lang="nl-NL" sz="2800" dirty="0">
              <a:solidFill>
                <a:schemeClr val="accent5">
                  <a:lumMod val="75000"/>
                </a:schemeClr>
              </a:solidFill>
              <a:latin typeface="Verdana" panose="020B0604030504040204" pitchFamily="34" charset="0"/>
              <a:ea typeface="Verdana" panose="020B0604030504040204" pitchFamily="34" charset="0"/>
              <a:cs typeface="Verdana" panose="020B0604030504040204" pitchFamily="34" charset="0"/>
            </a:endParaRPr>
          </a:p>
        </p:txBody>
      </p:sp>
      <p:pic>
        <p:nvPicPr>
          <p:cNvPr id="4" name="Picture 3" descr="G:\OBL\Afdelingen\BV\Pbc\Tc\04 Hoeksche Waard\Harmonisatie Communicatie\Werkgroep huisstijl en schrijven\Huistijl\Logo gemeente HW\Logo gemeente HW\PNG\beeldmerk png\beeldmerk Gemeente HW - RGB.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4970" b="29663"/>
          <a:stretch/>
        </p:blipFill>
        <p:spPr bwMode="auto">
          <a:xfrm>
            <a:off x="7069361" y="5768599"/>
            <a:ext cx="2074639" cy="10894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82552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502310"/>
            <a:ext cx="8229600" cy="720080"/>
          </a:xfrm>
        </p:spPr>
        <p:txBody>
          <a:bodyPr>
            <a:normAutofit/>
          </a:bodyPr>
          <a:lstStyle/>
          <a:p>
            <a:r>
              <a:rPr lang="nl-NL" sz="3200" b="1" dirty="0">
                <a:solidFill>
                  <a:srgbClr val="43B02A"/>
                </a:solidFill>
                <a:latin typeface="Ubuntu" panose="020B0504030602030204" pitchFamily="34" charset="0"/>
                <a:ea typeface="Verdana" panose="020B0604030504040204" pitchFamily="34" charset="0"/>
              </a:rPr>
              <a:t>Raadsinstrumenten reglement </a:t>
            </a:r>
            <a:endParaRPr lang="nl-NL" sz="3200" dirty="0">
              <a:solidFill>
                <a:srgbClr val="43B02A"/>
              </a:solidFill>
              <a:latin typeface="Ubuntu" panose="020B0504030602030204" pitchFamily="34" charset="0"/>
            </a:endParaRPr>
          </a:p>
        </p:txBody>
      </p:sp>
      <p:sp>
        <p:nvSpPr>
          <p:cNvPr id="3" name="Tijdelijke aanduiding voor inhoud 2"/>
          <p:cNvSpPr>
            <a:spLocks noGrp="1"/>
          </p:cNvSpPr>
          <p:nvPr>
            <p:ph idx="1"/>
          </p:nvPr>
        </p:nvSpPr>
        <p:spPr>
          <a:xfrm>
            <a:off x="457200" y="1600200"/>
            <a:ext cx="8229600" cy="3989040"/>
          </a:xfrm>
        </p:spPr>
        <p:txBody>
          <a:bodyPr>
            <a:normAutofit/>
          </a:bodyPr>
          <a:lstStyle/>
          <a:p>
            <a:pPr marL="0" lvl="0" indent="0">
              <a:buNone/>
            </a:pPr>
            <a:r>
              <a:rPr lang="nl-NL" sz="2600" dirty="0">
                <a:solidFill>
                  <a:srgbClr val="001E60"/>
                </a:solidFill>
                <a:latin typeface="Ubuntu" panose="020B0504030602030204" pitchFamily="34" charset="0"/>
                <a:ea typeface="Verdana" panose="020B0604030504040204" pitchFamily="34" charset="0"/>
                <a:cs typeface="Verdana" panose="020B0604030504040204" pitchFamily="34" charset="0"/>
              </a:rPr>
              <a:t>STURINGSINSTRUMENTEN</a:t>
            </a:r>
          </a:p>
          <a:p>
            <a:pPr lvl="0">
              <a:buFont typeface="Wingdings" panose="05000000000000000000" pitchFamily="2" charset="2"/>
              <a:buChar char="q"/>
            </a:pPr>
            <a:r>
              <a:rPr lang="nl-NL" sz="2400" dirty="0">
                <a:solidFill>
                  <a:srgbClr val="001E60"/>
                </a:solidFill>
                <a:latin typeface="Ubuntu" panose="020B0504030602030204" pitchFamily="34" charset="0"/>
                <a:ea typeface="Verdana" panose="020B0604030504040204" pitchFamily="34" charset="0"/>
                <a:cs typeface="Verdana" panose="020B0604030504040204" pitchFamily="34" charset="0"/>
              </a:rPr>
              <a:t>Artikelen 43 t/m 46 en 54 en 55: (sub)amendement, motie, initiatiefvoorstel, agenderingsrecht en aanwijzen rapporteurs</a:t>
            </a:r>
          </a:p>
          <a:p>
            <a:pPr lvl="0">
              <a:buFont typeface="Wingdings" panose="05000000000000000000" pitchFamily="2" charset="2"/>
              <a:buChar char="q"/>
            </a:pPr>
            <a:endParaRPr lang="nl-NL" sz="2400" dirty="0">
              <a:solidFill>
                <a:srgbClr val="001E60"/>
              </a:solidFill>
              <a:latin typeface="Ubuntu" panose="020B0504030602030204" pitchFamily="34" charset="0"/>
              <a:ea typeface="Verdana" panose="020B0604030504040204" pitchFamily="34" charset="0"/>
              <a:cs typeface="Verdana" panose="020B0604030504040204" pitchFamily="34" charset="0"/>
            </a:endParaRPr>
          </a:p>
          <a:p>
            <a:pPr marL="0" lvl="0" indent="0">
              <a:buNone/>
            </a:pPr>
            <a:r>
              <a:rPr lang="nl-NL" sz="2400" dirty="0">
                <a:solidFill>
                  <a:srgbClr val="001E60"/>
                </a:solidFill>
                <a:latin typeface="Ubuntu" panose="020B0504030602030204" pitchFamily="34" charset="0"/>
                <a:ea typeface="Verdana" panose="020B0604030504040204" pitchFamily="34" charset="0"/>
                <a:cs typeface="Verdana" panose="020B0604030504040204" pitchFamily="34" charset="0"/>
              </a:rPr>
              <a:t>CONTROLERENDE INSTRUMENTEN</a:t>
            </a:r>
          </a:p>
          <a:p>
            <a:pPr lvl="0">
              <a:buFont typeface="Wingdings" panose="05000000000000000000" pitchFamily="2" charset="2"/>
              <a:buChar char="q"/>
            </a:pPr>
            <a:r>
              <a:rPr lang="nl-NL" sz="2400" dirty="0">
                <a:solidFill>
                  <a:srgbClr val="001E60"/>
                </a:solidFill>
                <a:latin typeface="Ubuntu" panose="020B0504030602030204" pitchFamily="34" charset="0"/>
                <a:ea typeface="Verdana" panose="020B0604030504040204" pitchFamily="34" charset="0"/>
                <a:cs typeface="Verdana" panose="020B0604030504040204" pitchFamily="34" charset="0"/>
              </a:rPr>
              <a:t>Artikelen 48 t/m 55: technische vragen, interpellatie, schriftelijke vragen, inlichtingen, actualiteitenronde, agenderingsrecht en aanwijzen</a:t>
            </a:r>
            <a:endParaRPr lang="nl-NL" sz="2400" i="1" dirty="0">
              <a:solidFill>
                <a:schemeClr val="accent3">
                  <a:lumMod val="75000"/>
                </a:schemeClr>
              </a:solidFill>
              <a:latin typeface="Ubuntu" panose="020B0504030602030204" pitchFamily="34" charset="0"/>
              <a:ea typeface="Verdana" panose="020B0604030504040204" pitchFamily="34" charset="0"/>
              <a:cs typeface="Verdana" panose="020B0604030504040204" pitchFamily="34" charset="0"/>
            </a:endParaRPr>
          </a:p>
          <a:p>
            <a:pPr marL="0" lvl="0" indent="0" algn="ctr">
              <a:buNone/>
            </a:pPr>
            <a:endParaRPr lang="nl-NL" sz="2000" i="1" dirty="0">
              <a:solidFill>
                <a:schemeClr val="accent3">
                  <a:lumMod val="75000"/>
                </a:schemeClr>
              </a:solidFill>
              <a:latin typeface="Ubuntu" panose="020B0504030602030204" pitchFamily="34" charset="0"/>
              <a:ea typeface="Verdana" panose="020B0604030504040204" pitchFamily="34" charset="0"/>
              <a:cs typeface="Verdana" panose="020B0604030504040204" pitchFamily="34" charset="0"/>
            </a:endParaRPr>
          </a:p>
          <a:p>
            <a:endParaRPr lang="nl-NL" sz="2800" dirty="0">
              <a:solidFill>
                <a:schemeClr val="accent5">
                  <a:lumMod val="75000"/>
                </a:schemeClr>
              </a:solidFill>
              <a:latin typeface="Verdana" panose="020B0604030504040204" pitchFamily="34" charset="0"/>
              <a:ea typeface="Verdana" panose="020B0604030504040204" pitchFamily="34" charset="0"/>
              <a:cs typeface="Verdana" panose="020B0604030504040204" pitchFamily="34" charset="0"/>
            </a:endParaRPr>
          </a:p>
        </p:txBody>
      </p:sp>
      <p:pic>
        <p:nvPicPr>
          <p:cNvPr id="4" name="Picture 3" descr="G:\OBL\Afdelingen\BV\Pbc\Tc\04 Hoeksche Waard\Harmonisatie Communicatie\Werkgroep huisstijl en schrijven\Huistijl\Logo gemeente HW\Logo gemeente HW\PNG\beeldmerk png\beeldmerk Gemeente HW - RGB.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4970" b="29663"/>
          <a:stretch/>
        </p:blipFill>
        <p:spPr bwMode="auto">
          <a:xfrm>
            <a:off x="7069361" y="5768599"/>
            <a:ext cx="2074639" cy="10894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76872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502310"/>
            <a:ext cx="8229600" cy="720080"/>
          </a:xfrm>
        </p:spPr>
        <p:txBody>
          <a:bodyPr>
            <a:normAutofit/>
          </a:bodyPr>
          <a:lstStyle/>
          <a:p>
            <a:r>
              <a:rPr lang="nl-NL" sz="3200" b="1" dirty="0">
                <a:solidFill>
                  <a:srgbClr val="43B02A"/>
                </a:solidFill>
                <a:latin typeface="Ubuntu" panose="020B0504030602030204" pitchFamily="34" charset="0"/>
                <a:ea typeface="Verdana" panose="020B0604030504040204" pitchFamily="34" charset="0"/>
              </a:rPr>
              <a:t>Verordening op de agendacommissie</a:t>
            </a:r>
            <a:endParaRPr lang="nl-NL" sz="3200" dirty="0">
              <a:solidFill>
                <a:srgbClr val="43B02A"/>
              </a:solidFill>
              <a:latin typeface="Ubuntu" panose="020B0504030602030204" pitchFamily="34" charset="0"/>
            </a:endParaRPr>
          </a:p>
        </p:txBody>
      </p:sp>
      <p:sp>
        <p:nvSpPr>
          <p:cNvPr id="3" name="Tijdelijke aanduiding voor inhoud 2"/>
          <p:cNvSpPr>
            <a:spLocks noGrp="1"/>
          </p:cNvSpPr>
          <p:nvPr>
            <p:ph idx="1"/>
          </p:nvPr>
        </p:nvSpPr>
        <p:spPr>
          <a:xfrm>
            <a:off x="457200" y="1600200"/>
            <a:ext cx="8229600" cy="3917031"/>
          </a:xfrm>
        </p:spPr>
        <p:txBody>
          <a:bodyPr>
            <a:normAutofit/>
          </a:bodyPr>
          <a:lstStyle/>
          <a:p>
            <a:pPr lvl="0">
              <a:buFont typeface="Wingdings" panose="05000000000000000000" pitchFamily="2" charset="2"/>
              <a:buChar char="q"/>
            </a:pPr>
            <a:endParaRPr lang="nl-NL" sz="2000" dirty="0">
              <a:solidFill>
                <a:srgbClr val="001E60"/>
              </a:solidFill>
              <a:latin typeface="Ubuntu" panose="020B0504030602030204" pitchFamily="34" charset="0"/>
              <a:ea typeface="Verdana" panose="020B0604030504040204" pitchFamily="34" charset="0"/>
              <a:cs typeface="Verdana" panose="020B0604030504040204" pitchFamily="34" charset="0"/>
            </a:endParaRPr>
          </a:p>
          <a:p>
            <a:pPr lvl="0">
              <a:buFont typeface="Wingdings" panose="05000000000000000000" pitchFamily="2" charset="2"/>
              <a:buChar char="q"/>
            </a:pPr>
            <a:r>
              <a:rPr lang="nl-NL" sz="2000" dirty="0">
                <a:solidFill>
                  <a:srgbClr val="001E60"/>
                </a:solidFill>
                <a:latin typeface="Ubuntu" panose="020B0504030602030204" pitchFamily="34" charset="0"/>
                <a:ea typeface="Verdana" panose="020B0604030504040204" pitchFamily="34" charset="0"/>
                <a:cs typeface="Verdana" panose="020B0604030504040204" pitchFamily="34" charset="0"/>
              </a:rPr>
              <a:t>Leden (</a:t>
            </a:r>
            <a:r>
              <a:rPr lang="nl-NL" sz="2000" dirty="0" err="1">
                <a:solidFill>
                  <a:srgbClr val="001E60"/>
                </a:solidFill>
                <a:latin typeface="Ubuntu" panose="020B0504030602030204" pitchFamily="34" charset="0"/>
                <a:ea typeface="Verdana" panose="020B0604030504040204" pitchFamily="34" charset="0"/>
                <a:cs typeface="Verdana" panose="020B0604030504040204" pitchFamily="34" charset="0"/>
              </a:rPr>
              <a:t>plv</a:t>
            </a:r>
            <a:r>
              <a:rPr lang="nl-NL" sz="2000" dirty="0">
                <a:solidFill>
                  <a:srgbClr val="001E60"/>
                </a:solidFill>
                <a:latin typeface="Ubuntu" panose="020B0504030602030204" pitchFamily="34" charset="0"/>
                <a:ea typeface="Verdana" panose="020B0604030504040204" pitchFamily="34" charset="0"/>
                <a:cs typeface="Verdana" panose="020B0604030504040204" pitchFamily="34" charset="0"/>
              </a:rPr>
              <a:t>.) voorzitters BO-vergaderingen + waarnemend voorzitter raad: (</a:t>
            </a:r>
            <a:r>
              <a:rPr lang="nl-NL" sz="2000" dirty="0" err="1">
                <a:solidFill>
                  <a:srgbClr val="001E60"/>
                </a:solidFill>
                <a:latin typeface="Ubuntu" panose="020B0504030602030204" pitchFamily="34" charset="0"/>
                <a:ea typeface="Verdana" panose="020B0604030504040204" pitchFamily="34" charset="0"/>
                <a:cs typeface="Verdana" panose="020B0604030504040204" pitchFamily="34" charset="0"/>
              </a:rPr>
              <a:t>plv</a:t>
            </a:r>
            <a:r>
              <a:rPr lang="nl-NL" sz="2000" dirty="0">
                <a:solidFill>
                  <a:srgbClr val="001E60"/>
                </a:solidFill>
                <a:latin typeface="Ubuntu" panose="020B0504030602030204" pitchFamily="34" charset="0"/>
                <a:ea typeface="Verdana" panose="020B0604030504040204" pitchFamily="34" charset="0"/>
                <a:cs typeface="Verdana" panose="020B0604030504040204" pitchFamily="34" charset="0"/>
              </a:rPr>
              <a:t>.) voorzitter uit hun midden</a:t>
            </a:r>
          </a:p>
          <a:p>
            <a:pPr lvl="0">
              <a:buFont typeface="Wingdings" panose="05000000000000000000" pitchFamily="2" charset="2"/>
              <a:buChar char="q"/>
            </a:pPr>
            <a:r>
              <a:rPr lang="nl-NL" sz="2000" dirty="0">
                <a:solidFill>
                  <a:srgbClr val="001E60"/>
                </a:solidFill>
                <a:latin typeface="Ubuntu" panose="020B0504030602030204" pitchFamily="34" charset="0"/>
                <a:ea typeface="Verdana" panose="020B0604030504040204" pitchFamily="34" charset="0"/>
                <a:cs typeface="Verdana" panose="020B0604030504040204" pitchFamily="34" charset="0"/>
              </a:rPr>
              <a:t>Voorzitter raad en griffier zijn adviseurs</a:t>
            </a:r>
          </a:p>
          <a:p>
            <a:pPr lvl="0">
              <a:buFont typeface="Wingdings" panose="05000000000000000000" pitchFamily="2" charset="2"/>
              <a:buChar char="q"/>
            </a:pPr>
            <a:r>
              <a:rPr lang="nl-NL" sz="2000" dirty="0">
                <a:solidFill>
                  <a:srgbClr val="001E60"/>
                </a:solidFill>
                <a:latin typeface="Ubuntu" panose="020B0504030602030204" pitchFamily="34" charset="0"/>
                <a:ea typeface="Verdana" panose="020B0604030504040204" pitchFamily="34" charset="0"/>
                <a:cs typeface="Verdana" panose="020B0604030504040204" pitchFamily="34" charset="0"/>
              </a:rPr>
              <a:t>Toetsing op kwaliteit, tijdigheid en volledigheid</a:t>
            </a:r>
          </a:p>
          <a:p>
            <a:pPr lvl="0">
              <a:buFont typeface="Wingdings" panose="05000000000000000000" pitchFamily="2" charset="2"/>
              <a:buChar char="q"/>
            </a:pPr>
            <a:r>
              <a:rPr lang="nl-NL" sz="2000" dirty="0">
                <a:solidFill>
                  <a:srgbClr val="001E60"/>
                </a:solidFill>
                <a:latin typeface="Ubuntu" panose="020B0504030602030204" pitchFamily="34" charset="0"/>
                <a:ea typeface="Verdana" panose="020B0604030504040204" pitchFamily="34" charset="0"/>
                <a:cs typeface="Verdana" panose="020B0604030504040204" pitchFamily="34" charset="0"/>
              </a:rPr>
              <a:t>Vorige raadsperiode nieuwe formats ontwikkeld (startnotitie, discussienotitie, keuzenota en beslisboom)</a:t>
            </a:r>
          </a:p>
          <a:p>
            <a:pPr lvl="0">
              <a:buFont typeface="Wingdings" panose="05000000000000000000" pitchFamily="2" charset="2"/>
              <a:buChar char="q"/>
            </a:pPr>
            <a:r>
              <a:rPr lang="nl-NL" sz="2000" dirty="0">
                <a:solidFill>
                  <a:srgbClr val="001E60"/>
                </a:solidFill>
                <a:latin typeface="Ubuntu" panose="020B0504030602030204" pitchFamily="34" charset="0"/>
                <a:ea typeface="Verdana" panose="020B0604030504040204" pitchFamily="34" charset="0"/>
                <a:cs typeface="Verdana" panose="020B0604030504040204" pitchFamily="34" charset="0"/>
              </a:rPr>
              <a:t>Vergaderdata gekoppeld aan BOB-cyclus</a:t>
            </a:r>
          </a:p>
          <a:p>
            <a:pPr lvl="0">
              <a:buFont typeface="Wingdings" panose="05000000000000000000" pitchFamily="2" charset="2"/>
              <a:buChar char="q"/>
            </a:pPr>
            <a:r>
              <a:rPr lang="nl-NL" sz="2000" dirty="0">
                <a:solidFill>
                  <a:srgbClr val="001E60"/>
                </a:solidFill>
                <a:latin typeface="Ubuntu" panose="020B0504030602030204" pitchFamily="34" charset="0"/>
                <a:ea typeface="Verdana" panose="020B0604030504040204" pitchFamily="34" charset="0"/>
                <a:cs typeface="Verdana" panose="020B0604030504040204" pitchFamily="34" charset="0"/>
              </a:rPr>
              <a:t>Terugkoppeling uitkomsten agendacommissie </a:t>
            </a:r>
          </a:p>
          <a:p>
            <a:pPr lvl="0">
              <a:buFont typeface="Wingdings" panose="05000000000000000000" pitchFamily="2" charset="2"/>
              <a:buChar char="q"/>
            </a:pPr>
            <a:endParaRPr lang="nl-NL" sz="2000" i="1" dirty="0">
              <a:solidFill>
                <a:schemeClr val="accent3">
                  <a:lumMod val="75000"/>
                </a:schemeClr>
              </a:solidFill>
              <a:latin typeface="Verdana" panose="020B0604030504040204" pitchFamily="34" charset="0"/>
              <a:ea typeface="Verdana" panose="020B0604030504040204" pitchFamily="34" charset="0"/>
              <a:cs typeface="Verdana" panose="020B0604030504040204" pitchFamily="34" charset="0"/>
            </a:endParaRPr>
          </a:p>
          <a:p>
            <a:pPr marL="0" lvl="0" indent="0" algn="ctr">
              <a:buNone/>
            </a:pPr>
            <a:endParaRPr lang="nl-NL" sz="2000" i="1" dirty="0">
              <a:solidFill>
                <a:schemeClr val="accent3">
                  <a:lumMod val="75000"/>
                </a:schemeClr>
              </a:solidFill>
              <a:latin typeface="Verdana" panose="020B0604030504040204" pitchFamily="34" charset="0"/>
              <a:ea typeface="Verdana" panose="020B0604030504040204" pitchFamily="34" charset="0"/>
              <a:cs typeface="Verdana" panose="020B0604030504040204" pitchFamily="34" charset="0"/>
            </a:endParaRPr>
          </a:p>
          <a:p>
            <a:endParaRPr lang="nl-NL" sz="2800" dirty="0">
              <a:solidFill>
                <a:schemeClr val="accent5">
                  <a:lumMod val="75000"/>
                </a:schemeClr>
              </a:solidFill>
              <a:latin typeface="Verdana" panose="020B0604030504040204" pitchFamily="34" charset="0"/>
              <a:ea typeface="Verdana" panose="020B0604030504040204" pitchFamily="34" charset="0"/>
              <a:cs typeface="Verdana" panose="020B0604030504040204" pitchFamily="34" charset="0"/>
            </a:endParaRPr>
          </a:p>
        </p:txBody>
      </p:sp>
      <p:pic>
        <p:nvPicPr>
          <p:cNvPr id="4" name="Picture 3" descr="G:\OBL\Afdelingen\BV\Pbc\Tc\04 Hoeksche Waard\Harmonisatie Communicatie\Werkgroep huisstijl en schrijven\Huistijl\Logo gemeente HW\Logo gemeente HW\PNG\beeldmerk png\beeldmerk Gemeente HW - RGB.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4970" b="29663"/>
          <a:stretch/>
        </p:blipFill>
        <p:spPr bwMode="auto">
          <a:xfrm>
            <a:off x="7069361" y="5768599"/>
            <a:ext cx="2074639" cy="10894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04433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3200" b="1" dirty="0">
                <a:solidFill>
                  <a:srgbClr val="43B02A"/>
                </a:solidFill>
                <a:latin typeface="Ubuntu" panose="020B0504030602030204" pitchFamily="34" charset="0"/>
                <a:ea typeface="Verdana" panose="020B0604030504040204" pitchFamily="34" charset="0"/>
                <a:cs typeface="Verdana" panose="020B0604030504040204" pitchFamily="34" charset="0"/>
              </a:rPr>
              <a:t>Verordening op het presidium</a:t>
            </a:r>
            <a:endParaRPr lang="nl-NL" sz="3200" dirty="0">
              <a:solidFill>
                <a:srgbClr val="43B02A"/>
              </a:solidFill>
              <a:latin typeface="Ubuntu" panose="020B0504030602030204" pitchFamily="34" charset="0"/>
            </a:endParaRPr>
          </a:p>
        </p:txBody>
      </p:sp>
      <p:sp>
        <p:nvSpPr>
          <p:cNvPr id="3" name="Tijdelijke aanduiding voor inhoud 2"/>
          <p:cNvSpPr>
            <a:spLocks noGrp="1"/>
          </p:cNvSpPr>
          <p:nvPr>
            <p:ph sz="half" idx="1"/>
          </p:nvPr>
        </p:nvSpPr>
        <p:spPr>
          <a:xfrm>
            <a:off x="457200" y="1600200"/>
            <a:ext cx="6707088" cy="4525963"/>
          </a:xfrm>
        </p:spPr>
        <p:txBody>
          <a:bodyPr>
            <a:normAutofit/>
          </a:bodyPr>
          <a:lstStyle/>
          <a:p>
            <a:pPr lvl="0">
              <a:buFont typeface="Wingdings" panose="05000000000000000000" pitchFamily="2" charset="2"/>
              <a:buChar char="q"/>
            </a:pPr>
            <a:r>
              <a:rPr lang="nl-NL" sz="2000" dirty="0">
                <a:solidFill>
                  <a:srgbClr val="001E60"/>
                </a:solidFill>
                <a:latin typeface="Ubuntu" panose="020B0504030602030204" pitchFamily="34" charset="0"/>
                <a:ea typeface="Verdana" panose="020B0604030504040204" pitchFamily="34" charset="0"/>
                <a:cs typeface="Verdana" panose="020B0604030504040204" pitchFamily="34" charset="0"/>
              </a:rPr>
              <a:t>Leden fractievoorzitters (en vervanging door </a:t>
            </a:r>
            <a:r>
              <a:rPr lang="nl-NL" sz="2000" dirty="0" err="1">
                <a:solidFill>
                  <a:srgbClr val="001E60"/>
                </a:solidFill>
                <a:latin typeface="Ubuntu" panose="020B0504030602030204" pitchFamily="34" charset="0"/>
                <a:ea typeface="Verdana" panose="020B0604030504040204" pitchFamily="34" charset="0"/>
                <a:cs typeface="Verdana" panose="020B0604030504040204" pitchFamily="34" charset="0"/>
              </a:rPr>
              <a:t>plv</a:t>
            </a:r>
            <a:r>
              <a:rPr lang="nl-NL" sz="2000" dirty="0">
                <a:solidFill>
                  <a:srgbClr val="001E60"/>
                </a:solidFill>
                <a:latin typeface="Ubuntu" panose="020B0504030602030204" pitchFamily="34" charset="0"/>
                <a:ea typeface="Verdana" panose="020B0604030504040204" pitchFamily="34" charset="0"/>
                <a:cs typeface="Verdana" panose="020B0604030504040204" pitchFamily="34" charset="0"/>
              </a:rPr>
              <a:t>. fractievoorzitters + waarnemend voorzitter raad</a:t>
            </a:r>
          </a:p>
          <a:p>
            <a:pPr lvl="0">
              <a:buFont typeface="Wingdings" panose="05000000000000000000" pitchFamily="2" charset="2"/>
              <a:buChar char="q"/>
            </a:pPr>
            <a:r>
              <a:rPr lang="nl-NL" sz="2000" dirty="0">
                <a:solidFill>
                  <a:srgbClr val="001E60"/>
                </a:solidFill>
                <a:latin typeface="Ubuntu" panose="020B0504030602030204" pitchFamily="34" charset="0"/>
                <a:ea typeface="Verdana" panose="020B0604030504040204" pitchFamily="34" charset="0"/>
                <a:cs typeface="Verdana" panose="020B0604030504040204" pitchFamily="34" charset="0"/>
              </a:rPr>
              <a:t>Voorzitter raad legt vast wie fractievoorzitter zijn (wettelijk voorgeschreven)</a:t>
            </a:r>
          </a:p>
          <a:p>
            <a:pPr lvl="0">
              <a:buFont typeface="Wingdings" panose="05000000000000000000" pitchFamily="2" charset="2"/>
              <a:buChar char="q"/>
            </a:pPr>
            <a:r>
              <a:rPr lang="nl-NL" sz="2000" dirty="0">
                <a:solidFill>
                  <a:srgbClr val="001E60"/>
                </a:solidFill>
                <a:latin typeface="Ubuntu" panose="020B0504030602030204" pitchFamily="34" charset="0"/>
                <a:ea typeface="Verdana" panose="020B0604030504040204" pitchFamily="34" charset="0"/>
                <a:cs typeface="Verdana" panose="020B0604030504040204" pitchFamily="34" charset="0"/>
              </a:rPr>
              <a:t>Voorzitter raad en griffier zijn adviseurs</a:t>
            </a:r>
          </a:p>
          <a:p>
            <a:pPr lvl="0">
              <a:buFont typeface="Wingdings" panose="05000000000000000000" pitchFamily="2" charset="2"/>
              <a:buChar char="q"/>
            </a:pPr>
            <a:r>
              <a:rPr lang="nl-NL" sz="2000" dirty="0">
                <a:solidFill>
                  <a:srgbClr val="001E60"/>
                </a:solidFill>
                <a:latin typeface="Ubuntu" panose="020B0504030602030204" pitchFamily="34" charset="0"/>
                <a:ea typeface="Verdana" panose="020B0604030504040204" pitchFamily="34" charset="0"/>
                <a:cs typeface="Verdana" panose="020B0604030504040204" pitchFamily="34" charset="0"/>
              </a:rPr>
              <a:t>Presidium is besloten; wijziging Gemeentewet, besloten vergadering per definitie informatie geheim, maar gelijkheid in informatiepositie tussen raadsleden, dus alle raadsleden recht op geheime informatie</a:t>
            </a:r>
          </a:p>
          <a:p>
            <a:pPr lvl="0">
              <a:buFont typeface="Wingdings" panose="05000000000000000000" pitchFamily="2" charset="2"/>
              <a:buChar char="q"/>
            </a:pPr>
            <a:r>
              <a:rPr lang="nl-NL" sz="2000" dirty="0">
                <a:solidFill>
                  <a:srgbClr val="001E60"/>
                </a:solidFill>
                <a:latin typeface="Ubuntu" panose="020B0504030602030204" pitchFamily="34" charset="0"/>
                <a:ea typeface="Verdana" panose="020B0604030504040204" pitchFamily="34" charset="0"/>
                <a:cs typeface="Verdana" panose="020B0604030504040204" pitchFamily="34" charset="0"/>
              </a:rPr>
              <a:t>Besluitenlijsten zijn </a:t>
            </a:r>
            <a:r>
              <a:rPr lang="nl-NL" sz="2000">
                <a:solidFill>
                  <a:srgbClr val="001E60"/>
                </a:solidFill>
                <a:latin typeface="Ubuntu" panose="020B0504030602030204" pitchFamily="34" charset="0"/>
                <a:ea typeface="Verdana" panose="020B0604030504040204" pitchFamily="34" charset="0"/>
                <a:cs typeface="Verdana" panose="020B0604030504040204" pitchFamily="34" charset="0"/>
              </a:rPr>
              <a:t>openbaar: terugkoppeling </a:t>
            </a:r>
            <a:r>
              <a:rPr lang="nl-NL" sz="2000" dirty="0">
                <a:solidFill>
                  <a:srgbClr val="001E60"/>
                </a:solidFill>
                <a:latin typeface="Ubuntu" panose="020B0504030602030204" pitchFamily="34" charset="0"/>
                <a:ea typeface="Verdana" panose="020B0604030504040204" pitchFamily="34" charset="0"/>
                <a:cs typeface="Verdana" panose="020B0604030504040204" pitchFamily="34" charset="0"/>
              </a:rPr>
              <a:t>aan alle raads- en burgerleden</a:t>
            </a:r>
          </a:p>
          <a:p>
            <a:pPr marL="0" lvl="0" indent="0">
              <a:buNone/>
            </a:pPr>
            <a:endParaRPr lang="nl-NL" sz="2000" dirty="0">
              <a:solidFill>
                <a:srgbClr val="001E60"/>
              </a:solidFill>
              <a:latin typeface="Ubuntu" panose="020B0504030602030204" pitchFamily="34" charset="0"/>
              <a:ea typeface="Verdana" panose="020B0604030504040204" pitchFamily="34" charset="0"/>
              <a:cs typeface="Verdana" panose="020B0604030504040204" pitchFamily="34" charset="0"/>
            </a:endParaRPr>
          </a:p>
          <a:p>
            <a:pPr lvl="0">
              <a:buFont typeface="Wingdings" panose="05000000000000000000" pitchFamily="2" charset="2"/>
              <a:buChar char="q"/>
            </a:pPr>
            <a:endParaRPr lang="nl-NL" sz="2000" dirty="0">
              <a:solidFill>
                <a:srgbClr val="001E60"/>
              </a:solidFill>
              <a:latin typeface="Ubuntu" panose="020B0504030602030204" pitchFamily="34" charset="0"/>
              <a:ea typeface="Verdana" panose="020B0604030504040204" pitchFamily="34" charset="0"/>
              <a:cs typeface="Verdana" panose="020B0604030504040204" pitchFamily="34" charset="0"/>
            </a:endParaRPr>
          </a:p>
        </p:txBody>
      </p:sp>
      <p:pic>
        <p:nvPicPr>
          <p:cNvPr id="7" name="Picture 3" descr="G:\OBL\Afdelingen\BV\Pbc\Tc\04 Hoeksche Waard\Harmonisatie Communicatie\Werkgroep huisstijl en schrijven\Huistijl\Logo gemeente HW\Logo gemeente HW\PNG\beeldmerk png\beeldmerk Gemeente HW - RGB.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4970" b="29663"/>
          <a:stretch/>
        </p:blipFill>
        <p:spPr bwMode="auto">
          <a:xfrm>
            <a:off x="7069361" y="5768599"/>
            <a:ext cx="2074639" cy="10894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2174090"/>
      </p:ext>
    </p:extLst>
  </p:cSld>
  <p:clrMapOvr>
    <a:masterClrMapping/>
  </p:clrMapOvr>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4A5FA1DBC5A65409366799C1D1CC5C0" ma:contentTypeVersion="13" ma:contentTypeDescription="Create a new document." ma:contentTypeScope="" ma:versionID="8a3acc95a3ec3d0738ebf811c8501af3">
  <xsd:schema xmlns:xsd="http://www.w3.org/2001/XMLSchema" xmlns:xs="http://www.w3.org/2001/XMLSchema" xmlns:p="http://schemas.microsoft.com/office/2006/metadata/properties" xmlns:ns2="32f00989-c141-47d1-a137-310d9339ccf2" xmlns:ns3="e8f38bbe-92cc-4748-8b99-566d0bb85951" targetNamespace="http://schemas.microsoft.com/office/2006/metadata/properties" ma:root="true" ma:fieldsID="4e2743f114fd43ecd6f236d1fc06625a" ns2:_="" ns3:_="">
    <xsd:import namespace="32f00989-c141-47d1-a137-310d9339ccf2"/>
    <xsd:import namespace="e8f38bbe-92cc-4748-8b99-566d0bb8595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2f00989-c141-47d1-a137-310d9339ccf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7" nillable="true" ma:displayName="Length (seconds)" ma:internalName="MediaLengthInSeconds" ma:readOnly="true">
      <xsd:simpleType>
        <xsd:restriction base="dms:Unknown"/>
      </xsd:simpleType>
    </xsd:element>
    <xsd:element name="MediaServiceLocation" ma:index="18"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8f38bbe-92cc-4748-8b99-566d0bb85951"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DB3AB9E-221A-47E7-A657-B270898D8B1A}">
  <ds:schemaRefs>
    <ds:schemaRef ds:uri="http://schemas.microsoft.com/sharepoint/v3/contenttype/forms"/>
  </ds:schemaRefs>
</ds:datastoreItem>
</file>

<file path=customXml/itemProps2.xml><?xml version="1.0" encoding="utf-8"?>
<ds:datastoreItem xmlns:ds="http://schemas.openxmlformats.org/officeDocument/2006/customXml" ds:itemID="{BBBC0401-4A3E-497F-828B-FE2069425C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2f00989-c141-47d1-a137-310d9339ccf2"/>
    <ds:schemaRef ds:uri="e8f38bbe-92cc-4748-8b99-566d0bb8595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6536703-305F-4C63-AEB5-A3C1A69305D8}">
  <ds:schemaRefs>
    <ds:schemaRef ds:uri="http://www.w3.org/XML/1998/namespace"/>
    <ds:schemaRef ds:uri="http://purl.org/dc/terms/"/>
    <ds:schemaRef ds:uri="http://schemas.microsoft.com/office/2006/documentManagement/types"/>
    <ds:schemaRef ds:uri="e8f38bbe-92cc-4748-8b99-566d0bb85951"/>
    <ds:schemaRef ds:uri="http://schemas.microsoft.com/office/2006/metadata/properties"/>
    <ds:schemaRef ds:uri="http://schemas.microsoft.com/office/infopath/2007/PartnerControls"/>
    <ds:schemaRef ds:uri="http://purl.org/dc/elements/1.1/"/>
    <ds:schemaRef ds:uri="http://purl.org/dc/dcmitype/"/>
    <ds:schemaRef ds:uri="http://schemas.openxmlformats.org/package/2006/metadata/core-properties"/>
    <ds:schemaRef ds:uri="32f00989-c141-47d1-a137-310d9339ccf2"/>
  </ds:schemaRefs>
</ds:datastoreItem>
</file>

<file path=docProps/app.xml><?xml version="1.0" encoding="utf-8"?>
<Properties xmlns="http://schemas.openxmlformats.org/officeDocument/2006/extended-properties" xmlns:vt="http://schemas.openxmlformats.org/officeDocument/2006/docPropsVTypes">
  <Template>blank</Template>
  <TotalTime>1631</TotalTime>
  <Words>1292</Words>
  <Application>Microsoft Office PowerPoint</Application>
  <PresentationFormat>Diavoorstelling (4:3)</PresentationFormat>
  <Paragraphs>75</Paragraphs>
  <Slides>7</Slides>
  <Notes>7</Notes>
  <HiddenSlides>0</HiddenSlides>
  <MMClips>0</MMClips>
  <ScaleCrop>false</ScaleCrop>
  <HeadingPairs>
    <vt:vector size="6" baseType="variant">
      <vt:variant>
        <vt:lpstr>Gebruikte lettertypen</vt:lpstr>
      </vt:variant>
      <vt:variant>
        <vt:i4>7</vt:i4>
      </vt:variant>
      <vt:variant>
        <vt:lpstr>Thema</vt:lpstr>
      </vt:variant>
      <vt:variant>
        <vt:i4>1</vt:i4>
      </vt:variant>
      <vt:variant>
        <vt:lpstr>Diatitels</vt:lpstr>
      </vt:variant>
      <vt:variant>
        <vt:i4>7</vt:i4>
      </vt:variant>
    </vt:vector>
  </HeadingPairs>
  <TitlesOfParts>
    <vt:vector size="15" baseType="lpstr">
      <vt:lpstr>abobe-caslon-pro</vt:lpstr>
      <vt:lpstr>Arial</vt:lpstr>
      <vt:lpstr>Calibri</vt:lpstr>
      <vt:lpstr>Rijksoverheid Sans</vt:lpstr>
      <vt:lpstr>Ubuntu</vt:lpstr>
      <vt:lpstr>Verdana</vt:lpstr>
      <vt:lpstr>Wingdings</vt:lpstr>
      <vt:lpstr>Kantoorthema</vt:lpstr>
      <vt:lpstr>Reglement van Orde en Verordeningen op de agendacommisssie en het presidium</vt:lpstr>
      <vt:lpstr>Uitgangspunten reglement</vt:lpstr>
      <vt:lpstr>Reglement artikelsgewijs</vt:lpstr>
      <vt:lpstr>Reglement artikelsgewijs</vt:lpstr>
      <vt:lpstr>Raadsinstrumenten reglement </vt:lpstr>
      <vt:lpstr>Verordening op de agendacommissie</vt:lpstr>
      <vt:lpstr>Verordening op het presidium</vt:lpstr>
    </vt:vector>
  </TitlesOfParts>
  <Company>xxxxx</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Kennismaking met de griffie en praktische zaken</dc:title>
  <dc:creator>Leanne de Waal</dc:creator>
  <cp:lastModifiedBy>Geertje de Schipper-Tinga</cp:lastModifiedBy>
  <cp:revision>26</cp:revision>
  <cp:lastPrinted>2022-04-19T14:04:40Z</cp:lastPrinted>
  <dcterms:created xsi:type="dcterms:W3CDTF">2022-03-25T09:59:08Z</dcterms:created>
  <dcterms:modified xsi:type="dcterms:W3CDTF">2022-04-19T14:06:12Z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0x010100D4A5FA1DBC5A65409366799C1D1CC5C0</vt:lpwstr>
  </property>
</Properties>
</file>