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3" r:id="rId6"/>
    <p:sldId id="277" r:id="rId7"/>
    <p:sldId id="278" r:id="rId8"/>
    <p:sldId id="279" r:id="rId9"/>
    <p:sldId id="280" r:id="rId10"/>
    <p:sldId id="281" r:id="rId11"/>
    <p:sldId id="286" r:id="rId12"/>
    <p:sldId id="285" r:id="rId13"/>
    <p:sldId id="271" r:id="rId14"/>
    <p:sldId id="274"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02B"/>
    <a:srgbClr val="99A8BD"/>
    <a:srgbClr val="A4B4C6"/>
    <a:srgbClr val="BF1A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327"/>
  </p:normalViewPr>
  <p:slideViewPr>
    <p:cSldViewPr snapToGrid="0" showGuides="1">
      <p:cViewPr varScale="1">
        <p:scale>
          <a:sx n="128" d="100"/>
          <a:sy n="128" d="100"/>
        </p:scale>
        <p:origin x="4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grpSp>
        <p:nvGrpSpPr>
          <p:cNvPr id="171" name="Groep 170">
            <a:extLst>
              <a:ext uri="{FF2B5EF4-FFF2-40B4-BE49-F238E27FC236}">
                <a16:creationId xmlns:a16="http://schemas.microsoft.com/office/drawing/2014/main" id="{ED9A86B5-B34F-1D6B-2C5A-200BCE266E30}"/>
              </a:ext>
            </a:extLst>
          </p:cNvPr>
          <p:cNvGrpSpPr/>
          <p:nvPr userDrawn="1"/>
        </p:nvGrpSpPr>
        <p:grpSpPr>
          <a:xfrm>
            <a:off x="8590894" y="3302468"/>
            <a:ext cx="3601106" cy="3555532"/>
            <a:chOff x="8590894" y="3302468"/>
            <a:chExt cx="3601106" cy="3555532"/>
          </a:xfrm>
        </p:grpSpPr>
        <p:sp>
          <p:nvSpPr>
            <p:cNvPr id="70" name="Vrije vorm: vorm 69">
              <a:extLst>
                <a:ext uri="{FF2B5EF4-FFF2-40B4-BE49-F238E27FC236}">
                  <a16:creationId xmlns:a16="http://schemas.microsoft.com/office/drawing/2014/main" id="{0727302A-2F46-13B1-69AF-EF5603D6310A}"/>
                </a:ext>
              </a:extLst>
            </p:cNvPr>
            <p:cNvSpPr/>
            <p:nvPr/>
          </p:nvSpPr>
          <p:spPr>
            <a:xfrm>
              <a:off x="8590894" y="3302468"/>
              <a:ext cx="3596368" cy="3555532"/>
            </a:xfrm>
            <a:custGeom>
              <a:avLst/>
              <a:gdLst>
                <a:gd name="connsiteX0" fmla="*/ 0 w 3596368"/>
                <a:gd name="connsiteY0" fmla="*/ 2230589 h 3555532"/>
                <a:gd name="connsiteX1" fmla="*/ 1324944 w 3596368"/>
                <a:gd name="connsiteY1" fmla="*/ 3555533 h 3555532"/>
                <a:gd name="connsiteX2" fmla="*/ 3596368 w 3596368"/>
                <a:gd name="connsiteY2" fmla="*/ 3555533 h 3555532"/>
                <a:gd name="connsiteX3" fmla="*/ 3596368 w 3596368"/>
                <a:gd name="connsiteY3" fmla="*/ 1365908 h 3555532"/>
                <a:gd name="connsiteX4" fmla="*/ 2230460 w 3596368"/>
                <a:gd name="connsiteY4" fmla="*/ 0 h 3555532"/>
                <a:gd name="connsiteX5" fmla="*/ 0 w 3596368"/>
                <a:gd name="connsiteY5" fmla="*/ 2230589 h 355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6368" h="3555532">
                  <a:moveTo>
                    <a:pt x="0" y="2230589"/>
                  </a:moveTo>
                  <a:lnTo>
                    <a:pt x="1324944" y="3555533"/>
                  </a:lnTo>
                  <a:lnTo>
                    <a:pt x="3596368" y="3555533"/>
                  </a:lnTo>
                  <a:lnTo>
                    <a:pt x="3596368" y="1365908"/>
                  </a:lnTo>
                  <a:lnTo>
                    <a:pt x="2230460" y="0"/>
                  </a:lnTo>
                  <a:lnTo>
                    <a:pt x="0" y="2230589"/>
                  </a:lnTo>
                  <a:close/>
                </a:path>
              </a:pathLst>
            </a:custGeom>
            <a:solidFill>
              <a:srgbClr val="FFFFFF"/>
            </a:solidFill>
            <a:ln w="0" cap="flat">
              <a:noFill/>
              <a:prstDash val="solid"/>
              <a:miter/>
            </a:ln>
          </p:spPr>
          <p:txBody>
            <a:bodyPr rtlCol="0" anchor="ctr">
              <a:noAutofit/>
            </a:bodyPr>
            <a:lstStyle/>
            <a:p>
              <a:endParaRPr lang="nl-NL" dirty="0"/>
            </a:p>
          </p:txBody>
        </p:sp>
        <p:grpSp>
          <p:nvGrpSpPr>
            <p:cNvPr id="169" name="Groep 168">
              <a:extLst>
                <a:ext uri="{FF2B5EF4-FFF2-40B4-BE49-F238E27FC236}">
                  <a16:creationId xmlns:a16="http://schemas.microsoft.com/office/drawing/2014/main" id="{E3A7BD22-1D36-12FF-4EF9-E98CA9248194}"/>
                </a:ext>
              </a:extLst>
            </p:cNvPr>
            <p:cNvGrpSpPr/>
            <p:nvPr userDrawn="1"/>
          </p:nvGrpSpPr>
          <p:grpSpPr>
            <a:xfrm>
              <a:off x="10180318" y="5306105"/>
              <a:ext cx="1278638" cy="1096847"/>
              <a:chOff x="10180318" y="5306105"/>
              <a:chExt cx="1278638" cy="1096847"/>
            </a:xfrm>
            <a:solidFill>
              <a:schemeClr val="tx2"/>
            </a:solidFill>
          </p:grpSpPr>
          <p:sp>
            <p:nvSpPr>
              <p:cNvPr id="71" name="Vrije vorm: vorm 70">
                <a:extLst>
                  <a:ext uri="{FF2B5EF4-FFF2-40B4-BE49-F238E27FC236}">
                    <a16:creationId xmlns:a16="http://schemas.microsoft.com/office/drawing/2014/main" id="{3DBE0C0F-960A-0BCF-8148-71BBF9E6307A}"/>
                  </a:ext>
                </a:extLst>
              </p:cNvPr>
              <p:cNvSpPr/>
              <p:nvPr/>
            </p:nvSpPr>
            <p:spPr>
              <a:xfrm>
                <a:off x="10180318" y="5985815"/>
                <a:ext cx="154693" cy="178355"/>
              </a:xfrm>
              <a:custGeom>
                <a:avLst/>
                <a:gdLst>
                  <a:gd name="connsiteX0" fmla="*/ 89178 w 154693"/>
                  <a:gd name="connsiteY0" fmla="*/ 111440 h 178355"/>
                  <a:gd name="connsiteX1" fmla="*/ 89178 w 154693"/>
                  <a:gd name="connsiteY1" fmla="*/ 86379 h 178355"/>
                  <a:gd name="connsiteX2" fmla="*/ 154693 w 154693"/>
                  <a:gd name="connsiteY2" fmla="*/ 86379 h 178355"/>
                  <a:gd name="connsiteX3" fmla="*/ 154693 w 154693"/>
                  <a:gd name="connsiteY3" fmla="*/ 99864 h 178355"/>
                  <a:gd name="connsiteX4" fmla="*/ 81290 w 154693"/>
                  <a:gd name="connsiteY4" fmla="*/ 178355 h 178355"/>
                  <a:gd name="connsiteX5" fmla="*/ 0 w 154693"/>
                  <a:gd name="connsiteY5" fmla="*/ 89177 h 178355"/>
                  <a:gd name="connsiteX6" fmla="*/ 80145 w 154693"/>
                  <a:gd name="connsiteY6" fmla="*/ 0 h 178355"/>
                  <a:gd name="connsiteX7" fmla="*/ 151004 w 154693"/>
                  <a:gd name="connsiteY7" fmla="*/ 56865 h 178355"/>
                  <a:gd name="connsiteX8" fmla="*/ 121745 w 154693"/>
                  <a:gd name="connsiteY8" fmla="*/ 56865 h 178355"/>
                  <a:gd name="connsiteX9" fmla="*/ 80145 w 154693"/>
                  <a:gd name="connsiteY9" fmla="*/ 26461 h 178355"/>
                  <a:gd name="connsiteX10" fmla="*/ 29514 w 154693"/>
                  <a:gd name="connsiteY10" fmla="*/ 89177 h 178355"/>
                  <a:gd name="connsiteX11" fmla="*/ 81290 w 154693"/>
                  <a:gd name="connsiteY11" fmla="*/ 152403 h 178355"/>
                  <a:gd name="connsiteX12" fmla="*/ 126833 w 154693"/>
                  <a:gd name="connsiteY12" fmla="*/ 111313 h 178355"/>
                  <a:gd name="connsiteX13" fmla="*/ 89178 w 154693"/>
                  <a:gd name="connsiteY13" fmla="*/ 111313 h 17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693" h="178355">
                    <a:moveTo>
                      <a:pt x="89178" y="111440"/>
                    </a:moveTo>
                    <a:lnTo>
                      <a:pt x="89178" y="86379"/>
                    </a:lnTo>
                    <a:lnTo>
                      <a:pt x="154693" y="86379"/>
                    </a:lnTo>
                    <a:lnTo>
                      <a:pt x="154693" y="99864"/>
                    </a:lnTo>
                    <a:cubicBezTo>
                      <a:pt x="154693" y="147696"/>
                      <a:pt x="123525" y="178355"/>
                      <a:pt x="81290" y="178355"/>
                    </a:cubicBezTo>
                    <a:cubicBezTo>
                      <a:pt x="34857" y="178355"/>
                      <a:pt x="0" y="142354"/>
                      <a:pt x="0" y="89177"/>
                    </a:cubicBezTo>
                    <a:cubicBezTo>
                      <a:pt x="0" y="36002"/>
                      <a:pt x="35111" y="0"/>
                      <a:pt x="80145" y="0"/>
                    </a:cubicBezTo>
                    <a:cubicBezTo>
                      <a:pt x="119836" y="0"/>
                      <a:pt x="144261" y="22517"/>
                      <a:pt x="151004" y="56865"/>
                    </a:cubicBezTo>
                    <a:lnTo>
                      <a:pt x="121745" y="56865"/>
                    </a:lnTo>
                    <a:cubicBezTo>
                      <a:pt x="114747" y="38291"/>
                      <a:pt x="103171" y="26461"/>
                      <a:pt x="80145" y="26461"/>
                    </a:cubicBezTo>
                    <a:cubicBezTo>
                      <a:pt x="49486" y="26461"/>
                      <a:pt x="29514" y="52667"/>
                      <a:pt x="29514" y="89177"/>
                    </a:cubicBezTo>
                    <a:cubicBezTo>
                      <a:pt x="29514" y="125689"/>
                      <a:pt x="49232" y="152403"/>
                      <a:pt x="81290" y="152403"/>
                    </a:cubicBezTo>
                    <a:cubicBezTo>
                      <a:pt x="107497" y="152403"/>
                      <a:pt x="123144" y="135484"/>
                      <a:pt x="126833" y="111313"/>
                    </a:cubicBezTo>
                    <a:lnTo>
                      <a:pt x="89178" y="111313"/>
                    </a:lnTo>
                    <a:close/>
                  </a:path>
                </a:pathLst>
              </a:custGeom>
              <a:grp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F03B04A8-C9F6-ED07-7274-CABAFF510D8A}"/>
                  </a:ext>
                </a:extLst>
              </p:cNvPr>
              <p:cNvSpPr/>
              <p:nvPr/>
            </p:nvSpPr>
            <p:spPr>
              <a:xfrm>
                <a:off x="10368596" y="5988741"/>
                <a:ext cx="112712" cy="172630"/>
              </a:xfrm>
              <a:custGeom>
                <a:avLst/>
                <a:gdLst>
                  <a:gd name="connsiteX0" fmla="*/ 112712 w 112712"/>
                  <a:gd name="connsiteY0" fmla="*/ 0 h 172630"/>
                  <a:gd name="connsiteX1" fmla="*/ 112712 w 112712"/>
                  <a:gd name="connsiteY1" fmla="*/ 25825 h 172630"/>
                  <a:gd name="connsiteX2" fmla="*/ 28751 w 112712"/>
                  <a:gd name="connsiteY2" fmla="*/ 25825 h 172630"/>
                  <a:gd name="connsiteX3" fmla="*/ 28751 w 112712"/>
                  <a:gd name="connsiteY3" fmla="*/ 71495 h 172630"/>
                  <a:gd name="connsiteX4" fmla="*/ 104952 w 112712"/>
                  <a:gd name="connsiteY4" fmla="*/ 71495 h 172630"/>
                  <a:gd name="connsiteX5" fmla="*/ 104952 w 112712"/>
                  <a:gd name="connsiteY5" fmla="*/ 97065 h 172630"/>
                  <a:gd name="connsiteX6" fmla="*/ 28751 w 112712"/>
                  <a:gd name="connsiteY6" fmla="*/ 97065 h 172630"/>
                  <a:gd name="connsiteX7" fmla="*/ 28751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751" y="25825"/>
                    </a:lnTo>
                    <a:lnTo>
                      <a:pt x="28751" y="71495"/>
                    </a:lnTo>
                    <a:lnTo>
                      <a:pt x="104952" y="71495"/>
                    </a:lnTo>
                    <a:lnTo>
                      <a:pt x="104952" y="97065"/>
                    </a:lnTo>
                    <a:lnTo>
                      <a:pt x="28751" y="97065"/>
                    </a:lnTo>
                    <a:lnTo>
                      <a:pt x="28751"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163B72A1-3576-1AB2-563F-555CE18E40DF}"/>
                  </a:ext>
                </a:extLst>
              </p:cNvPr>
              <p:cNvSpPr/>
              <p:nvPr/>
            </p:nvSpPr>
            <p:spPr>
              <a:xfrm>
                <a:off x="10516165" y="5988741"/>
                <a:ext cx="170723" cy="172630"/>
              </a:xfrm>
              <a:custGeom>
                <a:avLst/>
                <a:gdLst>
                  <a:gd name="connsiteX0" fmla="*/ 75438 w 170723"/>
                  <a:gd name="connsiteY0" fmla="*/ 172631 h 172630"/>
                  <a:gd name="connsiteX1" fmla="*/ 27860 w 170723"/>
                  <a:gd name="connsiteY1" fmla="*/ 52540 h 172630"/>
                  <a:gd name="connsiteX2" fmla="*/ 27860 w 170723"/>
                  <a:gd name="connsiteY2" fmla="*/ 172631 h 172630"/>
                  <a:gd name="connsiteX3" fmla="*/ 0 w 170723"/>
                  <a:gd name="connsiteY3" fmla="*/ 172631 h 172630"/>
                  <a:gd name="connsiteX4" fmla="*/ 0 w 170723"/>
                  <a:gd name="connsiteY4" fmla="*/ 0 h 172630"/>
                  <a:gd name="connsiteX5" fmla="*/ 33585 w 170723"/>
                  <a:gd name="connsiteY5" fmla="*/ 0 h 172630"/>
                  <a:gd name="connsiteX6" fmla="*/ 86125 w 170723"/>
                  <a:gd name="connsiteY6" fmla="*/ 132686 h 172630"/>
                  <a:gd name="connsiteX7" fmla="*/ 138156 w 170723"/>
                  <a:gd name="connsiteY7" fmla="*/ 0 h 172630"/>
                  <a:gd name="connsiteX8" fmla="*/ 170723 w 170723"/>
                  <a:gd name="connsiteY8" fmla="*/ 0 h 172630"/>
                  <a:gd name="connsiteX9" fmla="*/ 170723 w 170723"/>
                  <a:gd name="connsiteY9" fmla="*/ 172631 h 172630"/>
                  <a:gd name="connsiteX10" fmla="*/ 142608 w 170723"/>
                  <a:gd name="connsiteY10" fmla="*/ 172631 h 172630"/>
                  <a:gd name="connsiteX11" fmla="*/ 142608 w 170723"/>
                  <a:gd name="connsiteY11" fmla="*/ 52540 h 172630"/>
                  <a:gd name="connsiteX12" fmla="*/ 96175 w 170723"/>
                  <a:gd name="connsiteY12" fmla="*/ 172631 h 172630"/>
                  <a:gd name="connsiteX13" fmla="*/ 75438 w 170723"/>
                  <a:gd name="connsiteY13"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723" h="172630">
                    <a:moveTo>
                      <a:pt x="75438" y="172631"/>
                    </a:moveTo>
                    <a:lnTo>
                      <a:pt x="27860" y="52540"/>
                    </a:lnTo>
                    <a:lnTo>
                      <a:pt x="27860" y="172631"/>
                    </a:lnTo>
                    <a:lnTo>
                      <a:pt x="0" y="172631"/>
                    </a:lnTo>
                    <a:lnTo>
                      <a:pt x="0" y="0"/>
                    </a:lnTo>
                    <a:lnTo>
                      <a:pt x="33585" y="0"/>
                    </a:lnTo>
                    <a:lnTo>
                      <a:pt x="86125" y="132686"/>
                    </a:lnTo>
                    <a:lnTo>
                      <a:pt x="138156" y="0"/>
                    </a:lnTo>
                    <a:lnTo>
                      <a:pt x="170723" y="0"/>
                    </a:lnTo>
                    <a:lnTo>
                      <a:pt x="170723" y="172631"/>
                    </a:lnTo>
                    <a:lnTo>
                      <a:pt x="142608" y="172631"/>
                    </a:lnTo>
                    <a:lnTo>
                      <a:pt x="142608" y="52540"/>
                    </a:lnTo>
                    <a:lnTo>
                      <a:pt x="96175" y="172631"/>
                    </a:lnTo>
                    <a:lnTo>
                      <a:pt x="75438" y="172631"/>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B9656E35-1B3F-1080-F65B-F3723E91256F}"/>
                  </a:ext>
                </a:extLst>
              </p:cNvPr>
              <p:cNvSpPr/>
              <p:nvPr/>
            </p:nvSpPr>
            <p:spPr>
              <a:xfrm>
                <a:off x="10729250"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84EF569-811B-CF0D-8557-45AA273B0B6D}"/>
                  </a:ext>
                </a:extLst>
              </p:cNvPr>
              <p:cNvSpPr/>
              <p:nvPr/>
            </p:nvSpPr>
            <p:spPr>
              <a:xfrm>
                <a:off x="10876820" y="5988741"/>
                <a:ext cx="112712" cy="172630"/>
              </a:xfrm>
              <a:custGeom>
                <a:avLst/>
                <a:gdLst>
                  <a:gd name="connsiteX0" fmla="*/ 112712 w 112712"/>
                  <a:gd name="connsiteY0" fmla="*/ 0 h 172630"/>
                  <a:gd name="connsiteX1" fmla="*/ 112712 w 112712"/>
                  <a:gd name="connsiteY1" fmla="*/ 25825 h 172630"/>
                  <a:gd name="connsiteX2" fmla="*/ 28623 w 112712"/>
                  <a:gd name="connsiteY2" fmla="*/ 25825 h 172630"/>
                  <a:gd name="connsiteX3" fmla="*/ 28623 w 112712"/>
                  <a:gd name="connsiteY3" fmla="*/ 71495 h 172630"/>
                  <a:gd name="connsiteX4" fmla="*/ 104825 w 112712"/>
                  <a:gd name="connsiteY4" fmla="*/ 71495 h 172630"/>
                  <a:gd name="connsiteX5" fmla="*/ 104825 w 112712"/>
                  <a:gd name="connsiteY5" fmla="*/ 97065 h 172630"/>
                  <a:gd name="connsiteX6" fmla="*/ 28623 w 112712"/>
                  <a:gd name="connsiteY6" fmla="*/ 97065 h 172630"/>
                  <a:gd name="connsiteX7" fmla="*/ 28623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623" y="25825"/>
                    </a:lnTo>
                    <a:lnTo>
                      <a:pt x="28623" y="71495"/>
                    </a:lnTo>
                    <a:lnTo>
                      <a:pt x="104825" y="71495"/>
                    </a:lnTo>
                    <a:lnTo>
                      <a:pt x="104825" y="97065"/>
                    </a:lnTo>
                    <a:lnTo>
                      <a:pt x="28623" y="97065"/>
                    </a:lnTo>
                    <a:lnTo>
                      <a:pt x="28623"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3F951F71-BF7C-814E-C125-A3F8D6131E0E}"/>
                  </a:ext>
                </a:extLst>
              </p:cNvPr>
              <p:cNvSpPr/>
              <p:nvPr/>
            </p:nvSpPr>
            <p:spPr>
              <a:xfrm>
                <a:off x="11024389" y="5988741"/>
                <a:ext cx="138918" cy="172630"/>
              </a:xfrm>
              <a:custGeom>
                <a:avLst/>
                <a:gdLst>
                  <a:gd name="connsiteX0" fmla="*/ 138919 w 138918"/>
                  <a:gd name="connsiteY0" fmla="*/ 172631 h 172630"/>
                  <a:gd name="connsiteX1" fmla="*/ 116402 w 138918"/>
                  <a:gd name="connsiteY1" fmla="*/ 172631 h 172630"/>
                  <a:gd name="connsiteX2" fmla="*/ 28115 w 138918"/>
                  <a:gd name="connsiteY2" fmla="*/ 46942 h 172630"/>
                  <a:gd name="connsiteX3" fmla="*/ 28115 w 138918"/>
                  <a:gd name="connsiteY3" fmla="*/ 172631 h 172630"/>
                  <a:gd name="connsiteX4" fmla="*/ 0 w 138918"/>
                  <a:gd name="connsiteY4" fmla="*/ 172631 h 172630"/>
                  <a:gd name="connsiteX5" fmla="*/ 0 w 138918"/>
                  <a:gd name="connsiteY5" fmla="*/ 0 h 172630"/>
                  <a:gd name="connsiteX6" fmla="*/ 27605 w 138918"/>
                  <a:gd name="connsiteY6" fmla="*/ 0 h 172630"/>
                  <a:gd name="connsiteX7" fmla="*/ 110805 w 138918"/>
                  <a:gd name="connsiteY7" fmla="*/ 119837 h 172630"/>
                  <a:gd name="connsiteX8" fmla="*/ 110805 w 138918"/>
                  <a:gd name="connsiteY8" fmla="*/ 0 h 172630"/>
                  <a:gd name="connsiteX9" fmla="*/ 138919 w 138918"/>
                  <a:gd name="connsiteY9" fmla="*/ 0 h 172630"/>
                  <a:gd name="connsiteX10" fmla="*/ 138919 w 138918"/>
                  <a:gd name="connsiteY10"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918" h="172630">
                    <a:moveTo>
                      <a:pt x="138919" y="172631"/>
                    </a:moveTo>
                    <a:lnTo>
                      <a:pt x="116402" y="172631"/>
                    </a:lnTo>
                    <a:lnTo>
                      <a:pt x="28115" y="46942"/>
                    </a:lnTo>
                    <a:lnTo>
                      <a:pt x="28115" y="172631"/>
                    </a:lnTo>
                    <a:lnTo>
                      <a:pt x="0" y="172631"/>
                    </a:lnTo>
                    <a:lnTo>
                      <a:pt x="0" y="0"/>
                    </a:lnTo>
                    <a:lnTo>
                      <a:pt x="27605" y="0"/>
                    </a:lnTo>
                    <a:lnTo>
                      <a:pt x="110805" y="119837"/>
                    </a:lnTo>
                    <a:lnTo>
                      <a:pt x="110805" y="0"/>
                    </a:lnTo>
                    <a:lnTo>
                      <a:pt x="138919" y="0"/>
                    </a:lnTo>
                    <a:lnTo>
                      <a:pt x="138919" y="172631"/>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81805298-DD1D-1472-2C61-8045699AC743}"/>
                  </a:ext>
                </a:extLst>
              </p:cNvPr>
              <p:cNvSpPr/>
              <p:nvPr/>
            </p:nvSpPr>
            <p:spPr>
              <a:xfrm>
                <a:off x="11182772" y="5988741"/>
                <a:ext cx="144007" cy="172630"/>
              </a:xfrm>
              <a:custGeom>
                <a:avLst/>
                <a:gdLst>
                  <a:gd name="connsiteX0" fmla="*/ 0 w 144007"/>
                  <a:gd name="connsiteY0" fmla="*/ 0 h 172630"/>
                  <a:gd name="connsiteX1" fmla="*/ 144007 w 144007"/>
                  <a:gd name="connsiteY1" fmla="*/ 0 h 172630"/>
                  <a:gd name="connsiteX2" fmla="*/ 144007 w 144007"/>
                  <a:gd name="connsiteY2" fmla="*/ 25825 h 172630"/>
                  <a:gd name="connsiteX3" fmla="*/ 86633 w 144007"/>
                  <a:gd name="connsiteY3" fmla="*/ 25825 h 172630"/>
                  <a:gd name="connsiteX4" fmla="*/ 86633 w 144007"/>
                  <a:gd name="connsiteY4" fmla="*/ 172631 h 172630"/>
                  <a:gd name="connsiteX5" fmla="*/ 57374 w 144007"/>
                  <a:gd name="connsiteY5" fmla="*/ 172631 h 172630"/>
                  <a:gd name="connsiteX6" fmla="*/ 57374 w 144007"/>
                  <a:gd name="connsiteY6" fmla="*/ 25825 h 172630"/>
                  <a:gd name="connsiteX7" fmla="*/ 0 w 144007"/>
                  <a:gd name="connsiteY7" fmla="*/ 25825 h 172630"/>
                  <a:gd name="connsiteX8" fmla="*/ 0 w 144007"/>
                  <a:gd name="connsiteY8"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07" h="172630">
                    <a:moveTo>
                      <a:pt x="0" y="0"/>
                    </a:moveTo>
                    <a:lnTo>
                      <a:pt x="144007" y="0"/>
                    </a:lnTo>
                    <a:lnTo>
                      <a:pt x="144007" y="25825"/>
                    </a:lnTo>
                    <a:lnTo>
                      <a:pt x="86633" y="25825"/>
                    </a:lnTo>
                    <a:lnTo>
                      <a:pt x="86633" y="172631"/>
                    </a:lnTo>
                    <a:lnTo>
                      <a:pt x="57374" y="172631"/>
                    </a:lnTo>
                    <a:lnTo>
                      <a:pt x="57374" y="25825"/>
                    </a:lnTo>
                    <a:lnTo>
                      <a:pt x="0" y="25825"/>
                    </a:lnTo>
                    <a:lnTo>
                      <a:pt x="0" y="0"/>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70161B14-BF22-3551-82ED-F0C8FC2CBA17}"/>
                  </a:ext>
                </a:extLst>
              </p:cNvPr>
              <p:cNvSpPr/>
              <p:nvPr/>
            </p:nvSpPr>
            <p:spPr>
              <a:xfrm>
                <a:off x="11346243"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grpSp>
            <p:nvGrpSpPr>
              <p:cNvPr id="79" name="Graphic 9">
                <a:extLst>
                  <a:ext uri="{FF2B5EF4-FFF2-40B4-BE49-F238E27FC236}">
                    <a16:creationId xmlns:a16="http://schemas.microsoft.com/office/drawing/2014/main" id="{CD31C00D-8EDE-87D3-7FC0-83B0712F50C2}"/>
                  </a:ext>
                </a:extLst>
              </p:cNvPr>
              <p:cNvGrpSpPr/>
              <p:nvPr/>
            </p:nvGrpSpPr>
            <p:grpSpPr>
              <a:xfrm>
                <a:off x="10432585" y="6230322"/>
                <a:ext cx="314857" cy="172630"/>
                <a:chOff x="10451158" y="6236364"/>
                <a:chExt cx="314857" cy="172630"/>
              </a:xfrm>
              <a:grpFill/>
            </p:grpSpPr>
            <p:sp>
              <p:nvSpPr>
                <p:cNvPr id="111" name="Vrije vorm: vorm 110">
                  <a:extLst>
                    <a:ext uri="{FF2B5EF4-FFF2-40B4-BE49-F238E27FC236}">
                      <a16:creationId xmlns:a16="http://schemas.microsoft.com/office/drawing/2014/main" id="{4065BD09-9AAB-2B29-01D4-EF5FE5D01565}"/>
                    </a:ext>
                  </a:extLst>
                </p:cNvPr>
                <p:cNvSpPr/>
                <p:nvPr/>
              </p:nvSpPr>
              <p:spPr>
                <a:xfrm>
                  <a:off x="10451158" y="6236364"/>
                  <a:ext cx="136629" cy="172630"/>
                </a:xfrm>
                <a:custGeom>
                  <a:avLst/>
                  <a:gdLst>
                    <a:gd name="connsiteX0" fmla="*/ 42999 w 136629"/>
                    <a:gd name="connsiteY0" fmla="*/ 135484 h 172630"/>
                    <a:gd name="connsiteX1" fmla="*/ 73403 w 136629"/>
                    <a:gd name="connsiteY1" fmla="*/ 135484 h 172630"/>
                    <a:gd name="connsiteX2" fmla="*/ 93121 w 136629"/>
                    <a:gd name="connsiteY2" fmla="*/ 118946 h 172630"/>
                    <a:gd name="connsiteX3" fmla="*/ 73403 w 136629"/>
                    <a:gd name="connsiteY3" fmla="*/ 102026 h 172630"/>
                    <a:gd name="connsiteX4" fmla="*/ 42999 w 136629"/>
                    <a:gd name="connsiteY4" fmla="*/ 102026 h 172630"/>
                    <a:gd name="connsiteX5" fmla="*/ 42999 w 136629"/>
                    <a:gd name="connsiteY5" fmla="*/ 135484 h 172630"/>
                    <a:gd name="connsiteX6" fmla="*/ 68824 w 136629"/>
                    <a:gd name="connsiteY6" fmla="*/ 68314 h 172630"/>
                    <a:gd name="connsiteX7" fmla="*/ 89051 w 136629"/>
                    <a:gd name="connsiteY7" fmla="*/ 52540 h 172630"/>
                    <a:gd name="connsiteX8" fmla="*/ 68824 w 136629"/>
                    <a:gd name="connsiteY8" fmla="*/ 37020 h 172630"/>
                    <a:gd name="connsiteX9" fmla="*/ 42999 w 136629"/>
                    <a:gd name="connsiteY9" fmla="*/ 37020 h 172630"/>
                    <a:gd name="connsiteX10" fmla="*/ 42999 w 136629"/>
                    <a:gd name="connsiteY10" fmla="*/ 68187 h 172630"/>
                    <a:gd name="connsiteX11" fmla="*/ 68824 w 136629"/>
                    <a:gd name="connsiteY11" fmla="*/ 68187 h 172630"/>
                    <a:gd name="connsiteX12" fmla="*/ 136630 w 136629"/>
                    <a:gd name="connsiteY12" fmla="*/ 124289 h 172630"/>
                    <a:gd name="connsiteX13" fmla="*/ 79255 w 136629"/>
                    <a:gd name="connsiteY13" fmla="*/ 172631 h 172630"/>
                    <a:gd name="connsiteX14" fmla="*/ 0 w 136629"/>
                    <a:gd name="connsiteY14" fmla="*/ 172631 h 172630"/>
                    <a:gd name="connsiteX15" fmla="*/ 0 w 136629"/>
                    <a:gd name="connsiteY15" fmla="*/ 0 h 172630"/>
                    <a:gd name="connsiteX16" fmla="*/ 73912 w 136629"/>
                    <a:gd name="connsiteY16" fmla="*/ 0 h 172630"/>
                    <a:gd name="connsiteX17" fmla="*/ 131541 w 136629"/>
                    <a:gd name="connsiteY17" fmla="*/ 46942 h 172630"/>
                    <a:gd name="connsiteX18" fmla="*/ 108515 w 136629"/>
                    <a:gd name="connsiteY18" fmla="*/ 83453 h 172630"/>
                    <a:gd name="connsiteX19" fmla="*/ 136630 w 136629"/>
                    <a:gd name="connsiteY19" fmla="*/ 124162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629" h="172630">
                      <a:moveTo>
                        <a:pt x="42999" y="135484"/>
                      </a:moveTo>
                      <a:lnTo>
                        <a:pt x="73403" y="135484"/>
                      </a:lnTo>
                      <a:cubicBezTo>
                        <a:pt x="85997" y="135484"/>
                        <a:pt x="93121" y="128742"/>
                        <a:pt x="93121" y="118946"/>
                      </a:cubicBezTo>
                      <a:cubicBezTo>
                        <a:pt x="93121" y="108514"/>
                        <a:pt x="86125" y="102026"/>
                        <a:pt x="73403" y="102026"/>
                      </a:cubicBezTo>
                      <a:lnTo>
                        <a:pt x="42999" y="102026"/>
                      </a:lnTo>
                      <a:lnTo>
                        <a:pt x="42999" y="135484"/>
                      </a:lnTo>
                      <a:close/>
                      <a:moveTo>
                        <a:pt x="68824" y="68314"/>
                      </a:moveTo>
                      <a:cubicBezTo>
                        <a:pt x="82054" y="68314"/>
                        <a:pt x="89051" y="63226"/>
                        <a:pt x="89051" y="52540"/>
                      </a:cubicBezTo>
                      <a:cubicBezTo>
                        <a:pt x="89051" y="41853"/>
                        <a:pt x="82054" y="37020"/>
                        <a:pt x="68824" y="37020"/>
                      </a:cubicBezTo>
                      <a:lnTo>
                        <a:pt x="42999" y="37020"/>
                      </a:lnTo>
                      <a:lnTo>
                        <a:pt x="42999" y="68187"/>
                      </a:lnTo>
                      <a:lnTo>
                        <a:pt x="68824" y="68187"/>
                      </a:lnTo>
                      <a:close/>
                      <a:moveTo>
                        <a:pt x="136630" y="124289"/>
                      </a:moveTo>
                      <a:cubicBezTo>
                        <a:pt x="136630" y="155457"/>
                        <a:pt x="115257" y="172631"/>
                        <a:pt x="79255" y="172631"/>
                      </a:cubicBezTo>
                      <a:lnTo>
                        <a:pt x="0" y="172631"/>
                      </a:lnTo>
                      <a:lnTo>
                        <a:pt x="0" y="0"/>
                      </a:lnTo>
                      <a:lnTo>
                        <a:pt x="73912" y="0"/>
                      </a:lnTo>
                      <a:cubicBezTo>
                        <a:pt x="109914" y="0"/>
                        <a:pt x="131541" y="16029"/>
                        <a:pt x="131541" y="46942"/>
                      </a:cubicBezTo>
                      <a:cubicBezTo>
                        <a:pt x="131541" y="65516"/>
                        <a:pt x="121109" y="79000"/>
                        <a:pt x="108515" y="83453"/>
                      </a:cubicBezTo>
                      <a:cubicBezTo>
                        <a:pt x="124798" y="88796"/>
                        <a:pt x="136630" y="104825"/>
                        <a:pt x="136630" y="124162"/>
                      </a:cubicBezTo>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1A0D4A0-43A7-3552-F49C-49A6C882B4E6}"/>
                    </a:ext>
                  </a:extLst>
                </p:cNvPr>
                <p:cNvSpPr/>
                <p:nvPr/>
              </p:nvSpPr>
              <p:spPr>
                <a:xfrm>
                  <a:off x="10619591" y="6236364"/>
                  <a:ext cx="146423" cy="172630"/>
                </a:xfrm>
                <a:custGeom>
                  <a:avLst/>
                  <a:gdLst>
                    <a:gd name="connsiteX0" fmla="*/ 44652 w 146423"/>
                    <a:gd name="connsiteY0" fmla="*/ 79509 h 172630"/>
                    <a:gd name="connsiteX1" fmla="*/ 72767 w 146423"/>
                    <a:gd name="connsiteY1" fmla="*/ 79509 h 172630"/>
                    <a:gd name="connsiteX2" fmla="*/ 96175 w 146423"/>
                    <a:gd name="connsiteY2" fmla="*/ 58773 h 172630"/>
                    <a:gd name="connsiteX3" fmla="*/ 72767 w 146423"/>
                    <a:gd name="connsiteY3" fmla="*/ 37910 h 172630"/>
                    <a:gd name="connsiteX4" fmla="*/ 44652 w 146423"/>
                    <a:gd name="connsiteY4" fmla="*/ 37910 h 172630"/>
                    <a:gd name="connsiteX5" fmla="*/ 44652 w 146423"/>
                    <a:gd name="connsiteY5" fmla="*/ 79509 h 172630"/>
                    <a:gd name="connsiteX6" fmla="*/ 44652 w 146423"/>
                    <a:gd name="connsiteY6" fmla="*/ 115511 h 172630"/>
                    <a:gd name="connsiteX7" fmla="*/ 44652 w 146423"/>
                    <a:gd name="connsiteY7" fmla="*/ 172631 h 172630"/>
                    <a:gd name="connsiteX8" fmla="*/ 0 w 146423"/>
                    <a:gd name="connsiteY8" fmla="*/ 172631 h 172630"/>
                    <a:gd name="connsiteX9" fmla="*/ 0 w 146423"/>
                    <a:gd name="connsiteY9" fmla="*/ 0 h 172630"/>
                    <a:gd name="connsiteX10" fmla="*/ 77601 w 146423"/>
                    <a:gd name="connsiteY10" fmla="*/ 0 h 172630"/>
                    <a:gd name="connsiteX11" fmla="*/ 140318 w 146423"/>
                    <a:gd name="connsiteY11" fmla="*/ 58773 h 172630"/>
                    <a:gd name="connsiteX12" fmla="*/ 105970 w 146423"/>
                    <a:gd name="connsiteY12" fmla="*/ 110804 h 172630"/>
                    <a:gd name="connsiteX13" fmla="*/ 146424 w 146423"/>
                    <a:gd name="connsiteY13" fmla="*/ 172631 h 172630"/>
                    <a:gd name="connsiteX14" fmla="*/ 96428 w 146423"/>
                    <a:gd name="connsiteY14" fmla="*/ 172631 h 172630"/>
                    <a:gd name="connsiteX15" fmla="*/ 60427 w 146423"/>
                    <a:gd name="connsiteY15" fmla="*/ 115511 h 172630"/>
                    <a:gd name="connsiteX16" fmla="*/ 44652 w 146423"/>
                    <a:gd name="connsiteY16" fmla="*/ 11551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423" h="172630">
                      <a:moveTo>
                        <a:pt x="44652" y="79509"/>
                      </a:moveTo>
                      <a:lnTo>
                        <a:pt x="72767" y="79509"/>
                      </a:lnTo>
                      <a:cubicBezTo>
                        <a:pt x="88796" y="79509"/>
                        <a:pt x="96175" y="71367"/>
                        <a:pt x="96175" y="58773"/>
                      </a:cubicBezTo>
                      <a:cubicBezTo>
                        <a:pt x="96175" y="46179"/>
                        <a:pt x="88796" y="37910"/>
                        <a:pt x="72767" y="37910"/>
                      </a:cubicBezTo>
                      <a:lnTo>
                        <a:pt x="44652" y="37910"/>
                      </a:lnTo>
                      <a:lnTo>
                        <a:pt x="44652" y="79509"/>
                      </a:lnTo>
                      <a:close/>
                      <a:moveTo>
                        <a:pt x="44652" y="115511"/>
                      </a:moveTo>
                      <a:lnTo>
                        <a:pt x="44652" y="172631"/>
                      </a:lnTo>
                      <a:lnTo>
                        <a:pt x="0" y="172631"/>
                      </a:lnTo>
                      <a:lnTo>
                        <a:pt x="0" y="0"/>
                      </a:lnTo>
                      <a:lnTo>
                        <a:pt x="77601" y="0"/>
                      </a:lnTo>
                      <a:cubicBezTo>
                        <a:pt x="114747" y="0"/>
                        <a:pt x="140318" y="21118"/>
                        <a:pt x="140318" y="58773"/>
                      </a:cubicBezTo>
                      <a:cubicBezTo>
                        <a:pt x="140318" y="84980"/>
                        <a:pt x="127088" y="102917"/>
                        <a:pt x="105970" y="110804"/>
                      </a:cubicBezTo>
                      <a:lnTo>
                        <a:pt x="146424" y="172631"/>
                      </a:lnTo>
                      <a:lnTo>
                        <a:pt x="96428" y="172631"/>
                      </a:lnTo>
                      <a:lnTo>
                        <a:pt x="60427" y="115511"/>
                      </a:lnTo>
                      <a:lnTo>
                        <a:pt x="44652" y="115511"/>
                      </a:lnTo>
                      <a:close/>
                    </a:path>
                  </a:pathLst>
                </a:custGeom>
                <a:grpFill/>
                <a:ln w="0" cap="flat">
                  <a:noFill/>
                  <a:prstDash val="solid"/>
                  <a:miter/>
                </a:ln>
              </p:spPr>
              <p:txBody>
                <a:bodyPr rtlCol="0" anchor="ctr">
                  <a:noAutofit/>
                </a:bodyPr>
                <a:lstStyle/>
                <a:p>
                  <a:endParaRPr lang="nl-NL"/>
                </a:p>
              </p:txBody>
            </p:sp>
          </p:grpSp>
          <p:sp>
            <p:nvSpPr>
              <p:cNvPr id="80" name="Vrije vorm: vorm 79">
                <a:extLst>
                  <a:ext uri="{FF2B5EF4-FFF2-40B4-BE49-F238E27FC236}">
                    <a16:creationId xmlns:a16="http://schemas.microsoft.com/office/drawing/2014/main" id="{4E8DD1E9-3ABC-E2EE-7DA7-8FBFFC107420}"/>
                  </a:ext>
                </a:extLst>
              </p:cNvPr>
              <p:cNvSpPr/>
              <p:nvPr/>
            </p:nvSpPr>
            <p:spPr>
              <a:xfrm>
                <a:off x="10773648" y="6230195"/>
                <a:ext cx="123398" cy="172630"/>
              </a:xfrm>
              <a:custGeom>
                <a:avLst/>
                <a:gdLst>
                  <a:gd name="connsiteX0" fmla="*/ 123399 w 123398"/>
                  <a:gd name="connsiteY0" fmla="*/ 0 h 172630"/>
                  <a:gd name="connsiteX1" fmla="*/ 123399 w 123398"/>
                  <a:gd name="connsiteY1" fmla="*/ 38800 h 172630"/>
                  <a:gd name="connsiteX2" fmla="*/ 44399 w 123398"/>
                  <a:gd name="connsiteY2" fmla="*/ 38800 h 172630"/>
                  <a:gd name="connsiteX3" fmla="*/ 44399 w 123398"/>
                  <a:gd name="connsiteY3" fmla="*/ 65897 h 172630"/>
                  <a:gd name="connsiteX4" fmla="*/ 116657 w 123398"/>
                  <a:gd name="connsiteY4" fmla="*/ 65897 h 172630"/>
                  <a:gd name="connsiteX5" fmla="*/ 116657 w 123398"/>
                  <a:gd name="connsiteY5" fmla="*/ 103808 h 172630"/>
                  <a:gd name="connsiteX6" fmla="*/ 44399 w 123398"/>
                  <a:gd name="connsiteY6" fmla="*/ 103808 h 172630"/>
                  <a:gd name="connsiteX7" fmla="*/ 44399 w 123398"/>
                  <a:gd name="connsiteY7" fmla="*/ 133576 h 172630"/>
                  <a:gd name="connsiteX8" fmla="*/ 123399 w 123398"/>
                  <a:gd name="connsiteY8" fmla="*/ 133576 h 172630"/>
                  <a:gd name="connsiteX9" fmla="*/ 123399 w 123398"/>
                  <a:gd name="connsiteY9" fmla="*/ 172631 h 172630"/>
                  <a:gd name="connsiteX10" fmla="*/ 0 w 123398"/>
                  <a:gd name="connsiteY10" fmla="*/ 172631 h 172630"/>
                  <a:gd name="connsiteX11" fmla="*/ 0 w 123398"/>
                  <a:gd name="connsiteY11" fmla="*/ 0 h 172630"/>
                  <a:gd name="connsiteX12" fmla="*/ 123399 w 12339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398" h="172630">
                    <a:moveTo>
                      <a:pt x="123399" y="0"/>
                    </a:moveTo>
                    <a:lnTo>
                      <a:pt x="123399" y="38800"/>
                    </a:lnTo>
                    <a:lnTo>
                      <a:pt x="44399" y="38800"/>
                    </a:lnTo>
                    <a:lnTo>
                      <a:pt x="44399" y="65897"/>
                    </a:lnTo>
                    <a:lnTo>
                      <a:pt x="116657" y="65897"/>
                    </a:lnTo>
                    <a:lnTo>
                      <a:pt x="116657" y="103808"/>
                    </a:lnTo>
                    <a:lnTo>
                      <a:pt x="44399" y="103808"/>
                    </a:lnTo>
                    <a:lnTo>
                      <a:pt x="44399" y="133576"/>
                    </a:lnTo>
                    <a:lnTo>
                      <a:pt x="123399" y="133576"/>
                    </a:lnTo>
                    <a:lnTo>
                      <a:pt x="123399" y="172631"/>
                    </a:lnTo>
                    <a:lnTo>
                      <a:pt x="0" y="172631"/>
                    </a:lnTo>
                    <a:lnTo>
                      <a:pt x="0" y="0"/>
                    </a:lnTo>
                    <a:lnTo>
                      <a:pt x="123399" y="0"/>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0C067FFC-3022-9DE3-5182-87C9F67C79A4}"/>
                  </a:ext>
                </a:extLst>
              </p:cNvPr>
              <p:cNvSpPr/>
              <p:nvPr/>
            </p:nvSpPr>
            <p:spPr>
              <a:xfrm>
                <a:off x="10932540" y="6230195"/>
                <a:ext cx="152403" cy="172630"/>
              </a:xfrm>
              <a:custGeom>
                <a:avLst/>
                <a:gdLst>
                  <a:gd name="connsiteX0" fmla="*/ 62971 w 152403"/>
                  <a:gd name="connsiteY0" fmla="*/ 133576 h 172630"/>
                  <a:gd name="connsiteX1" fmla="*/ 107623 w 152403"/>
                  <a:gd name="connsiteY1" fmla="*/ 86379 h 172630"/>
                  <a:gd name="connsiteX2" fmla="*/ 62971 w 152403"/>
                  <a:gd name="connsiteY2" fmla="*/ 38800 h 172630"/>
                  <a:gd name="connsiteX3" fmla="*/ 44398 w 152403"/>
                  <a:gd name="connsiteY3" fmla="*/ 38800 h 172630"/>
                  <a:gd name="connsiteX4" fmla="*/ 44398 w 152403"/>
                  <a:gd name="connsiteY4" fmla="*/ 133576 h 172630"/>
                  <a:gd name="connsiteX5" fmla="*/ 62971 w 152403"/>
                  <a:gd name="connsiteY5" fmla="*/ 133576 h 172630"/>
                  <a:gd name="connsiteX6" fmla="*/ 0 w 152403"/>
                  <a:gd name="connsiteY6" fmla="*/ 0 h 172630"/>
                  <a:gd name="connsiteX7" fmla="*/ 65261 w 152403"/>
                  <a:gd name="connsiteY7" fmla="*/ 0 h 172630"/>
                  <a:gd name="connsiteX8" fmla="*/ 152403 w 152403"/>
                  <a:gd name="connsiteY8" fmla="*/ 86379 h 172630"/>
                  <a:gd name="connsiteX9" fmla="*/ 65261 w 152403"/>
                  <a:gd name="connsiteY9" fmla="*/ 172631 h 172630"/>
                  <a:gd name="connsiteX10" fmla="*/ 0 w 152403"/>
                  <a:gd name="connsiteY10" fmla="*/ 172631 h 172630"/>
                  <a:gd name="connsiteX11" fmla="*/ 0 w 152403"/>
                  <a:gd name="connsiteY11"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3" h="172630">
                    <a:moveTo>
                      <a:pt x="62971" y="133576"/>
                    </a:moveTo>
                    <a:cubicBezTo>
                      <a:pt x="91722" y="133576"/>
                      <a:pt x="107623" y="115257"/>
                      <a:pt x="107623" y="86379"/>
                    </a:cubicBezTo>
                    <a:cubicBezTo>
                      <a:pt x="107623" y="57501"/>
                      <a:pt x="91594" y="38800"/>
                      <a:pt x="62971" y="38800"/>
                    </a:cubicBezTo>
                    <a:lnTo>
                      <a:pt x="44398" y="38800"/>
                    </a:lnTo>
                    <a:lnTo>
                      <a:pt x="44398" y="133576"/>
                    </a:lnTo>
                    <a:lnTo>
                      <a:pt x="62971" y="133576"/>
                    </a:lnTo>
                    <a:close/>
                    <a:moveTo>
                      <a:pt x="0" y="0"/>
                    </a:moveTo>
                    <a:lnTo>
                      <a:pt x="65261" y="0"/>
                    </a:lnTo>
                    <a:cubicBezTo>
                      <a:pt x="119582" y="0"/>
                      <a:pt x="152403" y="33712"/>
                      <a:pt x="152403" y="86379"/>
                    </a:cubicBezTo>
                    <a:cubicBezTo>
                      <a:pt x="152403" y="139046"/>
                      <a:pt x="119454" y="172631"/>
                      <a:pt x="65261" y="172631"/>
                    </a:cubicBezTo>
                    <a:lnTo>
                      <a:pt x="0" y="172631"/>
                    </a:lnTo>
                    <a:lnTo>
                      <a:pt x="0" y="0"/>
                    </a:lnTo>
                    <a:close/>
                  </a:path>
                </a:pathLst>
              </a:custGeom>
              <a:grpFill/>
              <a:ln w="0" cap="flat">
                <a:noFill/>
                <a:prstDash val="solid"/>
                <a:miter/>
              </a:ln>
            </p:spPr>
            <p:txBody>
              <a:bodyPr rtlCol="0" anchor="ctr">
                <a:noAutofit/>
              </a:bodyPr>
              <a:lstStyle/>
              <a:p>
                <a:endParaRPr lang="nl-NL"/>
              </a:p>
            </p:txBody>
          </p:sp>
          <p:sp>
            <p:nvSpPr>
              <p:cNvPr id="82" name="Vrije vorm: vorm 81">
                <a:extLst>
                  <a:ext uri="{FF2B5EF4-FFF2-40B4-BE49-F238E27FC236}">
                    <a16:creationId xmlns:a16="http://schemas.microsoft.com/office/drawing/2014/main" id="{0240C3BA-7946-C411-4AFF-3BC5484A5C1E}"/>
                  </a:ext>
                </a:extLst>
              </p:cNvPr>
              <p:cNvSpPr/>
              <p:nvPr/>
            </p:nvSpPr>
            <p:spPr>
              <a:xfrm>
                <a:off x="11084435" y="6230322"/>
                <a:ext cx="177718" cy="172630"/>
              </a:xfrm>
              <a:custGeom>
                <a:avLst/>
                <a:gdLst>
                  <a:gd name="connsiteX0" fmla="*/ 70604 w 177718"/>
                  <a:gd name="connsiteY0" fmla="*/ 102026 h 172630"/>
                  <a:gd name="connsiteX1" fmla="*/ 105970 w 177718"/>
                  <a:gd name="connsiteY1" fmla="*/ 102026 h 172630"/>
                  <a:gd name="connsiteX2" fmla="*/ 88287 w 177718"/>
                  <a:gd name="connsiteY2" fmla="*/ 53430 h 172630"/>
                  <a:gd name="connsiteX3" fmla="*/ 70604 w 177718"/>
                  <a:gd name="connsiteY3" fmla="*/ 102026 h 172630"/>
                  <a:gd name="connsiteX4" fmla="*/ 111949 w 177718"/>
                  <a:gd name="connsiteY4" fmla="*/ 0 h 172630"/>
                  <a:gd name="connsiteX5" fmla="*/ 177719 w 177718"/>
                  <a:gd name="connsiteY5" fmla="*/ 172631 h 172630"/>
                  <a:gd name="connsiteX6" fmla="*/ 131922 w 177718"/>
                  <a:gd name="connsiteY6" fmla="*/ 172631 h 172630"/>
                  <a:gd name="connsiteX7" fmla="*/ 119582 w 177718"/>
                  <a:gd name="connsiteY7" fmla="*/ 139173 h 172630"/>
                  <a:gd name="connsiteX8" fmla="*/ 56865 w 177718"/>
                  <a:gd name="connsiteY8" fmla="*/ 139173 h 172630"/>
                  <a:gd name="connsiteX9" fmla="*/ 44779 w 177718"/>
                  <a:gd name="connsiteY9" fmla="*/ 172631 h 172630"/>
                  <a:gd name="connsiteX10" fmla="*/ 0 w 177718"/>
                  <a:gd name="connsiteY10" fmla="*/ 172631 h 172630"/>
                  <a:gd name="connsiteX11" fmla="*/ 65770 w 177718"/>
                  <a:gd name="connsiteY11" fmla="*/ 0 h 172630"/>
                  <a:gd name="connsiteX12" fmla="*/ 111822 w 17771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8" h="172630">
                    <a:moveTo>
                      <a:pt x="70604" y="102026"/>
                    </a:moveTo>
                    <a:lnTo>
                      <a:pt x="105970" y="102026"/>
                    </a:lnTo>
                    <a:lnTo>
                      <a:pt x="88287" y="53430"/>
                    </a:lnTo>
                    <a:lnTo>
                      <a:pt x="70604" y="102026"/>
                    </a:lnTo>
                    <a:close/>
                    <a:moveTo>
                      <a:pt x="111949" y="0"/>
                    </a:moveTo>
                    <a:lnTo>
                      <a:pt x="177719" y="172631"/>
                    </a:lnTo>
                    <a:lnTo>
                      <a:pt x="131922" y="172631"/>
                    </a:lnTo>
                    <a:lnTo>
                      <a:pt x="119582" y="139173"/>
                    </a:lnTo>
                    <a:lnTo>
                      <a:pt x="56865" y="139173"/>
                    </a:lnTo>
                    <a:lnTo>
                      <a:pt x="44779" y="172631"/>
                    </a:lnTo>
                    <a:lnTo>
                      <a:pt x="0" y="172631"/>
                    </a:lnTo>
                    <a:lnTo>
                      <a:pt x="65770" y="0"/>
                    </a:lnTo>
                    <a:lnTo>
                      <a:pt x="111822"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5BCD3951-7397-DD2B-9C5B-4C89AFB4DA9B}"/>
                  </a:ext>
                </a:extLst>
              </p:cNvPr>
              <p:cNvSpPr/>
              <p:nvPr/>
            </p:nvSpPr>
            <p:spPr>
              <a:xfrm>
                <a:off x="11003780" y="5306105"/>
                <a:ext cx="455175" cy="455175"/>
              </a:xfrm>
              <a:custGeom>
                <a:avLst/>
                <a:gdLst>
                  <a:gd name="connsiteX0" fmla="*/ 455176 w 455175"/>
                  <a:gd name="connsiteY0" fmla="*/ 90959 h 455175"/>
                  <a:gd name="connsiteX1" fmla="*/ 364217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6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1"/>
                    </a:lnTo>
                    <a:lnTo>
                      <a:pt x="91086" y="0"/>
                    </a:lnTo>
                    <a:lnTo>
                      <a:pt x="0" y="90959"/>
                    </a:lnTo>
                    <a:lnTo>
                      <a:pt x="136629" y="227588"/>
                    </a:lnTo>
                    <a:lnTo>
                      <a:pt x="0" y="364089"/>
                    </a:lnTo>
                    <a:lnTo>
                      <a:pt x="91086" y="455175"/>
                    </a:lnTo>
                    <a:lnTo>
                      <a:pt x="227588" y="318546"/>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19B2A88-EBDB-FD76-905D-8BF516D3BF7C}"/>
                  </a:ext>
                </a:extLst>
              </p:cNvPr>
              <p:cNvSpPr/>
              <p:nvPr/>
            </p:nvSpPr>
            <p:spPr>
              <a:xfrm>
                <a:off x="10184516" y="5306105"/>
                <a:ext cx="455175" cy="455175"/>
              </a:xfrm>
              <a:custGeom>
                <a:avLst/>
                <a:gdLst>
                  <a:gd name="connsiteX0" fmla="*/ 455176 w 455175"/>
                  <a:gd name="connsiteY0" fmla="*/ 90959 h 455175"/>
                  <a:gd name="connsiteX1" fmla="*/ 364090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502 w 455175"/>
                  <a:gd name="connsiteY5" fmla="*/ 227588 h 455175"/>
                  <a:gd name="connsiteX6" fmla="*/ 0 w 455175"/>
                  <a:gd name="connsiteY6" fmla="*/ 364089 h 455175"/>
                  <a:gd name="connsiteX7" fmla="*/ 91086 w 455175"/>
                  <a:gd name="connsiteY7" fmla="*/ 455048 h 455175"/>
                  <a:gd name="connsiteX8" fmla="*/ 227588 w 455175"/>
                  <a:gd name="connsiteY8" fmla="*/ 318546 h 455175"/>
                  <a:gd name="connsiteX9" fmla="*/ 364090 w 455175"/>
                  <a:gd name="connsiteY9" fmla="*/ 455175 h 455175"/>
                  <a:gd name="connsiteX10" fmla="*/ 455176 w 455175"/>
                  <a:gd name="connsiteY10" fmla="*/ 364089 h 455175"/>
                  <a:gd name="connsiteX11" fmla="*/ 318674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090" y="0"/>
                    </a:lnTo>
                    <a:lnTo>
                      <a:pt x="227588" y="136501"/>
                    </a:lnTo>
                    <a:lnTo>
                      <a:pt x="91086" y="0"/>
                    </a:lnTo>
                    <a:lnTo>
                      <a:pt x="0" y="90959"/>
                    </a:lnTo>
                    <a:lnTo>
                      <a:pt x="136502" y="227588"/>
                    </a:lnTo>
                    <a:lnTo>
                      <a:pt x="0" y="364089"/>
                    </a:lnTo>
                    <a:lnTo>
                      <a:pt x="91086" y="455048"/>
                    </a:lnTo>
                    <a:lnTo>
                      <a:pt x="227588" y="318546"/>
                    </a:lnTo>
                    <a:lnTo>
                      <a:pt x="364090" y="455175"/>
                    </a:lnTo>
                    <a:lnTo>
                      <a:pt x="455176" y="364089"/>
                    </a:lnTo>
                    <a:lnTo>
                      <a:pt x="318674" y="227588"/>
                    </a:lnTo>
                    <a:lnTo>
                      <a:pt x="455176" y="90959"/>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2E829F25-D56B-2A92-E615-F1F3E5F59C24}"/>
                  </a:ext>
                </a:extLst>
              </p:cNvPr>
              <p:cNvSpPr/>
              <p:nvPr/>
            </p:nvSpPr>
            <p:spPr>
              <a:xfrm>
                <a:off x="10594148" y="5442606"/>
                <a:ext cx="455175" cy="455175"/>
              </a:xfrm>
              <a:custGeom>
                <a:avLst/>
                <a:gdLst>
                  <a:gd name="connsiteX0" fmla="*/ 455176 w 455175"/>
                  <a:gd name="connsiteY0" fmla="*/ 90959 h 455175"/>
                  <a:gd name="connsiteX1" fmla="*/ 364217 w 455175"/>
                  <a:gd name="connsiteY1" fmla="*/ 0 h 455175"/>
                  <a:gd name="connsiteX2" fmla="*/ 227588 w 455175"/>
                  <a:gd name="connsiteY2" fmla="*/ 136502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7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2"/>
                    </a:lnTo>
                    <a:lnTo>
                      <a:pt x="91086" y="0"/>
                    </a:lnTo>
                    <a:lnTo>
                      <a:pt x="0" y="90959"/>
                    </a:lnTo>
                    <a:lnTo>
                      <a:pt x="136629" y="227588"/>
                    </a:lnTo>
                    <a:lnTo>
                      <a:pt x="0" y="364089"/>
                    </a:lnTo>
                    <a:lnTo>
                      <a:pt x="91086" y="455175"/>
                    </a:lnTo>
                    <a:lnTo>
                      <a:pt x="227588" y="318547"/>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grpSp>
        <p:grpSp>
          <p:nvGrpSpPr>
            <p:cNvPr id="170" name="Groep 169">
              <a:extLst>
                <a:ext uri="{FF2B5EF4-FFF2-40B4-BE49-F238E27FC236}">
                  <a16:creationId xmlns:a16="http://schemas.microsoft.com/office/drawing/2014/main" id="{24EE9E30-BF89-1FE0-257D-D3D791FC41CB}"/>
                </a:ext>
              </a:extLst>
            </p:cNvPr>
            <p:cNvGrpSpPr/>
            <p:nvPr userDrawn="1"/>
          </p:nvGrpSpPr>
          <p:grpSpPr>
            <a:xfrm>
              <a:off x="9510544" y="3841025"/>
              <a:ext cx="2681456" cy="1889264"/>
              <a:chOff x="9510544" y="3841025"/>
              <a:chExt cx="2681456" cy="1889264"/>
            </a:xfrm>
          </p:grpSpPr>
          <p:sp>
            <p:nvSpPr>
              <p:cNvPr id="86" name="Vrije vorm: vorm 85">
                <a:extLst>
                  <a:ext uri="{FF2B5EF4-FFF2-40B4-BE49-F238E27FC236}">
                    <a16:creationId xmlns:a16="http://schemas.microsoft.com/office/drawing/2014/main" id="{547B8D66-243C-ECC2-280B-E5E6143B98E8}"/>
                  </a:ext>
                </a:extLst>
              </p:cNvPr>
              <p:cNvSpPr/>
              <p:nvPr/>
            </p:nvSpPr>
            <p:spPr>
              <a:xfrm rot="18900000">
                <a:off x="9806374" y="5667296"/>
                <a:ext cx="240945" cy="59918"/>
              </a:xfrm>
              <a:custGeom>
                <a:avLst/>
                <a:gdLst>
                  <a:gd name="connsiteX0" fmla="*/ 0 w 240945"/>
                  <a:gd name="connsiteY0" fmla="*/ 0 h 59918"/>
                  <a:gd name="connsiteX1" fmla="*/ 240945 w 240945"/>
                  <a:gd name="connsiteY1" fmla="*/ 0 h 59918"/>
                  <a:gd name="connsiteX2" fmla="*/ 240945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5" y="0"/>
                    </a:lnTo>
                    <a:lnTo>
                      <a:pt x="240945"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31CA2EAB-C92B-D3E9-CE07-F6927213FC60}"/>
                  </a:ext>
                </a:extLst>
              </p:cNvPr>
              <p:cNvSpPr/>
              <p:nvPr/>
            </p:nvSpPr>
            <p:spPr>
              <a:xfrm rot="18900000">
                <a:off x="9510544" y="543951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C023A875-0D01-068D-03C4-7818F6D2B9D8}"/>
                  </a:ext>
                </a:extLst>
              </p:cNvPr>
              <p:cNvSpPr/>
              <p:nvPr/>
            </p:nvSpPr>
            <p:spPr>
              <a:xfrm rot="18900000">
                <a:off x="11539065" y="5670371"/>
                <a:ext cx="240945" cy="59918"/>
              </a:xfrm>
              <a:custGeom>
                <a:avLst/>
                <a:gdLst>
                  <a:gd name="connsiteX0" fmla="*/ 0 w 240945"/>
                  <a:gd name="connsiteY0" fmla="*/ 0 h 59918"/>
                  <a:gd name="connsiteX1" fmla="*/ 240946 w 240945"/>
                  <a:gd name="connsiteY1" fmla="*/ 0 h 59918"/>
                  <a:gd name="connsiteX2" fmla="*/ 240946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6" y="0"/>
                    </a:lnTo>
                    <a:lnTo>
                      <a:pt x="240946"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91171CE9-2160-F048-E978-985FEA9FA0BA}"/>
                  </a:ext>
                </a:extLst>
              </p:cNvPr>
              <p:cNvSpPr/>
              <p:nvPr/>
            </p:nvSpPr>
            <p:spPr>
              <a:xfrm rot="18900000">
                <a:off x="12062565" y="543866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58C99471-8302-2D5A-CD6C-501F16C21B6F}"/>
                  </a:ext>
                </a:extLst>
              </p:cNvPr>
              <p:cNvSpPr/>
              <p:nvPr/>
            </p:nvSpPr>
            <p:spPr>
              <a:xfrm rot="18900000">
                <a:off x="10694461" y="4967417"/>
                <a:ext cx="94393" cy="379355"/>
              </a:xfrm>
              <a:custGeom>
                <a:avLst/>
                <a:gdLst>
                  <a:gd name="connsiteX0" fmla="*/ 0 w 94393"/>
                  <a:gd name="connsiteY0" fmla="*/ 0 h 379355"/>
                  <a:gd name="connsiteX1" fmla="*/ 94393 w 94393"/>
                  <a:gd name="connsiteY1" fmla="*/ 0 h 379355"/>
                  <a:gd name="connsiteX2" fmla="*/ 94393 w 94393"/>
                  <a:gd name="connsiteY2" fmla="*/ 379355 h 379355"/>
                  <a:gd name="connsiteX3" fmla="*/ 0 w 94393"/>
                  <a:gd name="connsiteY3" fmla="*/ 379355 h 379355"/>
                </a:gdLst>
                <a:ahLst/>
                <a:cxnLst>
                  <a:cxn ang="0">
                    <a:pos x="connsiteX0" y="connsiteY0"/>
                  </a:cxn>
                  <a:cxn ang="0">
                    <a:pos x="connsiteX1" y="connsiteY1"/>
                  </a:cxn>
                  <a:cxn ang="0">
                    <a:pos x="connsiteX2" y="connsiteY2"/>
                  </a:cxn>
                  <a:cxn ang="0">
                    <a:pos x="connsiteX3" y="connsiteY3"/>
                  </a:cxn>
                </a:cxnLst>
                <a:rect l="l" t="t" r="r" b="b"/>
                <a:pathLst>
                  <a:path w="94393" h="379355">
                    <a:moveTo>
                      <a:pt x="0" y="0"/>
                    </a:moveTo>
                    <a:lnTo>
                      <a:pt x="94393" y="0"/>
                    </a:lnTo>
                    <a:lnTo>
                      <a:pt x="94393" y="379355"/>
                    </a:lnTo>
                    <a:lnTo>
                      <a:pt x="0" y="379355"/>
                    </a:lnTo>
                    <a:close/>
                  </a:path>
                </a:pathLst>
              </a:custGeom>
              <a:solidFill>
                <a:srgbClr val="E4E9EE"/>
              </a:solidFill>
              <a:ln w="0" cap="flat">
                <a:noFill/>
                <a:prstDash val="solid"/>
                <a:miter/>
              </a:ln>
            </p:spPr>
            <p:txBody>
              <a:bodyPr rtlCol="0" anchor="ctr">
                <a:noAutofit/>
              </a:bodyPr>
              <a:lstStyle/>
              <a:p>
                <a:endParaRPr lang="nl-NL"/>
              </a:p>
            </p:txBody>
          </p:sp>
          <p:sp>
            <p:nvSpPr>
              <p:cNvPr id="91" name="Vrije vorm: vorm 90">
                <a:extLst>
                  <a:ext uri="{FF2B5EF4-FFF2-40B4-BE49-F238E27FC236}">
                    <a16:creationId xmlns:a16="http://schemas.microsoft.com/office/drawing/2014/main" id="{2E83E1B2-511E-5530-323E-ECFB3939AC46}"/>
                  </a:ext>
                </a:extLst>
              </p:cNvPr>
              <p:cNvSpPr/>
              <p:nvPr/>
            </p:nvSpPr>
            <p:spPr>
              <a:xfrm rot="18900000">
                <a:off x="10781089" y="4760086"/>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0CE8A095-B824-CBDA-E9F4-84F14669B083}"/>
                  </a:ext>
                </a:extLst>
              </p:cNvPr>
              <p:cNvSpPr/>
              <p:nvPr/>
            </p:nvSpPr>
            <p:spPr>
              <a:xfrm rot="18900000">
                <a:off x="9905222" y="4969930"/>
                <a:ext cx="66533" cy="267660"/>
              </a:xfrm>
              <a:custGeom>
                <a:avLst/>
                <a:gdLst>
                  <a:gd name="connsiteX0" fmla="*/ 0 w 66533"/>
                  <a:gd name="connsiteY0" fmla="*/ 0 h 267660"/>
                  <a:gd name="connsiteX1" fmla="*/ 66533 w 66533"/>
                  <a:gd name="connsiteY1" fmla="*/ 0 h 267660"/>
                  <a:gd name="connsiteX2" fmla="*/ 66533 w 66533"/>
                  <a:gd name="connsiteY2" fmla="*/ 267660 h 267660"/>
                  <a:gd name="connsiteX3" fmla="*/ 0 w 66533"/>
                  <a:gd name="connsiteY3" fmla="*/ 267660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3" y="0"/>
                    </a:lnTo>
                    <a:lnTo>
                      <a:pt x="66533" y="267660"/>
                    </a:lnTo>
                    <a:lnTo>
                      <a:pt x="0" y="267660"/>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3DFF291F-B53B-9A94-2D82-504B18CE7C46}"/>
                  </a:ext>
                </a:extLst>
              </p:cNvPr>
              <p:cNvSpPr/>
              <p:nvPr/>
            </p:nvSpPr>
            <p:spPr>
              <a:xfrm rot="18900000">
                <a:off x="9516282" y="4963347"/>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E5320D11-8C23-9D5F-0CE9-BB68EBC06ABA}"/>
                  </a:ext>
                </a:extLst>
              </p:cNvPr>
              <p:cNvSpPr/>
              <p:nvPr/>
            </p:nvSpPr>
            <p:spPr>
              <a:xfrm rot="18900000">
                <a:off x="10798236" y="4201535"/>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D56659BD-B7D4-7575-C8CB-8EDA9D7A7262}"/>
                  </a:ext>
                </a:extLst>
              </p:cNvPr>
              <p:cNvSpPr/>
              <p:nvPr/>
            </p:nvSpPr>
            <p:spPr>
              <a:xfrm rot="18900000">
                <a:off x="10248045" y="4897589"/>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6F32DE7-FB75-0B6B-3C85-23470898B944}"/>
                  </a:ext>
                </a:extLst>
              </p:cNvPr>
              <p:cNvSpPr/>
              <p:nvPr/>
            </p:nvSpPr>
            <p:spPr>
              <a:xfrm rot="18900000">
                <a:off x="10159408" y="4587884"/>
                <a:ext cx="83198" cy="334702"/>
              </a:xfrm>
              <a:custGeom>
                <a:avLst/>
                <a:gdLst>
                  <a:gd name="connsiteX0" fmla="*/ 0 w 83198"/>
                  <a:gd name="connsiteY0" fmla="*/ 0 h 334702"/>
                  <a:gd name="connsiteX1" fmla="*/ 83198 w 83198"/>
                  <a:gd name="connsiteY1" fmla="*/ 0 h 334702"/>
                  <a:gd name="connsiteX2" fmla="*/ 83198 w 83198"/>
                  <a:gd name="connsiteY2" fmla="*/ 334703 h 334702"/>
                  <a:gd name="connsiteX3" fmla="*/ 0 w 83198"/>
                  <a:gd name="connsiteY3" fmla="*/ 334703 h 334702"/>
                </a:gdLst>
                <a:ahLst/>
                <a:cxnLst>
                  <a:cxn ang="0">
                    <a:pos x="connsiteX0" y="connsiteY0"/>
                  </a:cxn>
                  <a:cxn ang="0">
                    <a:pos x="connsiteX1" y="connsiteY1"/>
                  </a:cxn>
                  <a:cxn ang="0">
                    <a:pos x="connsiteX2" y="connsiteY2"/>
                  </a:cxn>
                  <a:cxn ang="0">
                    <a:pos x="connsiteX3" y="connsiteY3"/>
                  </a:cxn>
                </a:cxnLst>
                <a:rect l="l" t="t" r="r" b="b"/>
                <a:pathLst>
                  <a:path w="83198" h="334702">
                    <a:moveTo>
                      <a:pt x="0" y="0"/>
                    </a:moveTo>
                    <a:lnTo>
                      <a:pt x="83198" y="0"/>
                    </a:lnTo>
                    <a:lnTo>
                      <a:pt x="83198" y="334703"/>
                    </a:lnTo>
                    <a:lnTo>
                      <a:pt x="0" y="334703"/>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0E38929F-0205-4B5F-B921-01861C8978EF}"/>
                  </a:ext>
                </a:extLst>
              </p:cNvPr>
              <p:cNvSpPr/>
              <p:nvPr/>
            </p:nvSpPr>
            <p:spPr>
              <a:xfrm rot="18900000">
                <a:off x="11769865" y="4926330"/>
                <a:ext cx="66533" cy="267660"/>
              </a:xfrm>
              <a:custGeom>
                <a:avLst/>
                <a:gdLst>
                  <a:gd name="connsiteX0" fmla="*/ 0 w 66533"/>
                  <a:gd name="connsiteY0" fmla="*/ 0 h 267660"/>
                  <a:gd name="connsiteX1" fmla="*/ 66534 w 66533"/>
                  <a:gd name="connsiteY1" fmla="*/ 0 h 267660"/>
                  <a:gd name="connsiteX2" fmla="*/ 66534 w 66533"/>
                  <a:gd name="connsiteY2" fmla="*/ 267661 h 267660"/>
                  <a:gd name="connsiteX3" fmla="*/ 0 w 66533"/>
                  <a:gd name="connsiteY3" fmla="*/ 267661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4" y="0"/>
                    </a:lnTo>
                    <a:lnTo>
                      <a:pt x="66534" y="267661"/>
                    </a:lnTo>
                    <a:lnTo>
                      <a:pt x="0" y="267661"/>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B5DD1612-8EA3-EAB6-374F-51F5939AB4AB}"/>
                  </a:ext>
                </a:extLst>
              </p:cNvPr>
              <p:cNvSpPr/>
              <p:nvPr/>
            </p:nvSpPr>
            <p:spPr>
              <a:xfrm rot="18900000">
                <a:off x="11192477" y="4773119"/>
                <a:ext cx="282926" cy="70349"/>
              </a:xfrm>
              <a:custGeom>
                <a:avLst/>
                <a:gdLst>
                  <a:gd name="connsiteX0" fmla="*/ 0 w 282926"/>
                  <a:gd name="connsiteY0" fmla="*/ 0 h 70349"/>
                  <a:gd name="connsiteX1" fmla="*/ 282926 w 282926"/>
                  <a:gd name="connsiteY1" fmla="*/ 0 h 70349"/>
                  <a:gd name="connsiteX2" fmla="*/ 282926 w 282926"/>
                  <a:gd name="connsiteY2" fmla="*/ 70350 h 70349"/>
                  <a:gd name="connsiteX3" fmla="*/ 0 w 282926"/>
                  <a:gd name="connsiteY3" fmla="*/ 70350 h 70349"/>
                </a:gdLst>
                <a:ahLst/>
                <a:cxnLst>
                  <a:cxn ang="0">
                    <a:pos x="connsiteX0" y="connsiteY0"/>
                  </a:cxn>
                  <a:cxn ang="0">
                    <a:pos x="connsiteX1" y="connsiteY1"/>
                  </a:cxn>
                  <a:cxn ang="0">
                    <a:pos x="connsiteX2" y="connsiteY2"/>
                  </a:cxn>
                  <a:cxn ang="0">
                    <a:pos x="connsiteX3" y="connsiteY3"/>
                  </a:cxn>
                </a:cxnLst>
                <a:rect l="l" t="t" r="r" b="b"/>
                <a:pathLst>
                  <a:path w="282926" h="70349">
                    <a:moveTo>
                      <a:pt x="0" y="0"/>
                    </a:moveTo>
                    <a:lnTo>
                      <a:pt x="282926" y="0"/>
                    </a:lnTo>
                    <a:lnTo>
                      <a:pt x="282926" y="70350"/>
                    </a:lnTo>
                    <a:lnTo>
                      <a:pt x="0" y="70350"/>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677389F1-25CD-C757-4E35-3CB49C681C6E}"/>
                  </a:ext>
                </a:extLst>
              </p:cNvPr>
              <p:cNvSpPr/>
              <p:nvPr/>
            </p:nvSpPr>
            <p:spPr>
              <a:xfrm rot="18900000">
                <a:off x="11470475" y="4955164"/>
                <a:ext cx="80399" cy="323380"/>
              </a:xfrm>
              <a:custGeom>
                <a:avLst/>
                <a:gdLst>
                  <a:gd name="connsiteX0" fmla="*/ 0 w 80399"/>
                  <a:gd name="connsiteY0" fmla="*/ 0 h 323380"/>
                  <a:gd name="connsiteX1" fmla="*/ 80400 w 80399"/>
                  <a:gd name="connsiteY1" fmla="*/ 0 h 323380"/>
                  <a:gd name="connsiteX2" fmla="*/ 80400 w 80399"/>
                  <a:gd name="connsiteY2" fmla="*/ 323381 h 323380"/>
                  <a:gd name="connsiteX3" fmla="*/ 0 w 80399"/>
                  <a:gd name="connsiteY3" fmla="*/ 323381 h 323380"/>
                </a:gdLst>
                <a:ahLst/>
                <a:cxnLst>
                  <a:cxn ang="0">
                    <a:pos x="connsiteX0" y="connsiteY0"/>
                  </a:cxn>
                  <a:cxn ang="0">
                    <a:pos x="connsiteX1" y="connsiteY1"/>
                  </a:cxn>
                  <a:cxn ang="0">
                    <a:pos x="connsiteX2" y="connsiteY2"/>
                  </a:cxn>
                  <a:cxn ang="0">
                    <a:pos x="connsiteX3" y="connsiteY3"/>
                  </a:cxn>
                </a:cxnLst>
                <a:rect l="l" t="t" r="r" b="b"/>
                <a:pathLst>
                  <a:path w="80399" h="323380">
                    <a:moveTo>
                      <a:pt x="0" y="0"/>
                    </a:moveTo>
                    <a:lnTo>
                      <a:pt x="80400" y="0"/>
                    </a:lnTo>
                    <a:lnTo>
                      <a:pt x="80400" y="323381"/>
                    </a:lnTo>
                    <a:lnTo>
                      <a:pt x="0" y="323381"/>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5AD0CBCE-41B0-634E-40CD-4001DF5E298B}"/>
                  </a:ext>
                </a:extLst>
              </p:cNvPr>
              <p:cNvSpPr/>
              <p:nvPr/>
            </p:nvSpPr>
            <p:spPr>
              <a:xfrm rot="18901201">
                <a:off x="12067075" y="4962770"/>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96B20C57-AAF1-2D1A-54C7-01994D9AE9FB}"/>
                  </a:ext>
                </a:extLst>
              </p:cNvPr>
              <p:cNvSpPr/>
              <p:nvPr/>
            </p:nvSpPr>
            <p:spPr>
              <a:xfrm rot="18900000">
                <a:off x="9861153" y="4547516"/>
                <a:ext cx="32058" cy="128868"/>
              </a:xfrm>
              <a:custGeom>
                <a:avLst/>
                <a:gdLst>
                  <a:gd name="connsiteX0" fmla="*/ 0 w 32058"/>
                  <a:gd name="connsiteY0" fmla="*/ 0 h 128868"/>
                  <a:gd name="connsiteX1" fmla="*/ 32058 w 32058"/>
                  <a:gd name="connsiteY1" fmla="*/ 0 h 128868"/>
                  <a:gd name="connsiteX2" fmla="*/ 32058 w 32058"/>
                  <a:gd name="connsiteY2" fmla="*/ 128869 h 128868"/>
                  <a:gd name="connsiteX3" fmla="*/ 0 w 32058"/>
                  <a:gd name="connsiteY3" fmla="*/ 128869 h 128868"/>
                </a:gdLst>
                <a:ahLst/>
                <a:cxnLst>
                  <a:cxn ang="0">
                    <a:pos x="connsiteX0" y="connsiteY0"/>
                  </a:cxn>
                  <a:cxn ang="0">
                    <a:pos x="connsiteX1" y="connsiteY1"/>
                  </a:cxn>
                  <a:cxn ang="0">
                    <a:pos x="connsiteX2" y="connsiteY2"/>
                  </a:cxn>
                  <a:cxn ang="0">
                    <a:pos x="connsiteX3" y="connsiteY3"/>
                  </a:cxn>
                </a:cxnLst>
                <a:rect l="l" t="t" r="r" b="b"/>
                <a:pathLst>
                  <a:path w="32058" h="128868">
                    <a:moveTo>
                      <a:pt x="0" y="0"/>
                    </a:moveTo>
                    <a:lnTo>
                      <a:pt x="32058" y="0"/>
                    </a:lnTo>
                    <a:lnTo>
                      <a:pt x="32058" y="128869"/>
                    </a:lnTo>
                    <a:lnTo>
                      <a:pt x="0" y="128869"/>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2E264001-E0E9-AAE0-76C9-EEDE0CE9D5D2}"/>
                  </a:ext>
                </a:extLst>
              </p:cNvPr>
              <p:cNvSpPr/>
              <p:nvPr/>
            </p:nvSpPr>
            <p:spPr>
              <a:xfrm rot="18900000">
                <a:off x="10293005" y="4357105"/>
                <a:ext cx="214230" cy="53303"/>
              </a:xfrm>
              <a:custGeom>
                <a:avLst/>
                <a:gdLst>
                  <a:gd name="connsiteX0" fmla="*/ 0 w 214230"/>
                  <a:gd name="connsiteY0" fmla="*/ 0 h 53303"/>
                  <a:gd name="connsiteX1" fmla="*/ 214231 w 214230"/>
                  <a:gd name="connsiteY1" fmla="*/ 0 h 53303"/>
                  <a:gd name="connsiteX2" fmla="*/ 214231 w 214230"/>
                  <a:gd name="connsiteY2" fmla="*/ 53303 h 53303"/>
                  <a:gd name="connsiteX3" fmla="*/ 0 w 214230"/>
                  <a:gd name="connsiteY3" fmla="*/ 53303 h 53303"/>
                </a:gdLst>
                <a:ahLst/>
                <a:cxnLst>
                  <a:cxn ang="0">
                    <a:pos x="connsiteX0" y="connsiteY0"/>
                  </a:cxn>
                  <a:cxn ang="0">
                    <a:pos x="connsiteX1" y="connsiteY1"/>
                  </a:cxn>
                  <a:cxn ang="0">
                    <a:pos x="connsiteX2" y="connsiteY2"/>
                  </a:cxn>
                  <a:cxn ang="0">
                    <a:pos x="connsiteX3" y="connsiteY3"/>
                  </a:cxn>
                </a:cxnLst>
                <a:rect l="l" t="t" r="r" b="b"/>
                <a:pathLst>
                  <a:path w="214230" h="53303">
                    <a:moveTo>
                      <a:pt x="0" y="0"/>
                    </a:moveTo>
                    <a:lnTo>
                      <a:pt x="214231" y="0"/>
                    </a:lnTo>
                    <a:lnTo>
                      <a:pt x="214231" y="53303"/>
                    </a:lnTo>
                    <a:lnTo>
                      <a:pt x="0" y="53303"/>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164AC21-18C5-2CD1-BCD0-9468E5330A0A}"/>
                  </a:ext>
                </a:extLst>
              </p:cNvPr>
              <p:cNvSpPr/>
              <p:nvPr/>
            </p:nvSpPr>
            <p:spPr>
              <a:xfrm rot="18900000">
                <a:off x="10646846" y="4376316"/>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F5047555-F7AD-67B5-E288-6728BF58B130}"/>
                  </a:ext>
                </a:extLst>
              </p:cNvPr>
              <p:cNvSpPr/>
              <p:nvPr/>
            </p:nvSpPr>
            <p:spPr>
              <a:xfrm rot="18900000">
                <a:off x="11247997" y="4300864"/>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0F24AFF9-F8C0-2FDA-3825-D8DAB79D39BC}"/>
                  </a:ext>
                </a:extLst>
              </p:cNvPr>
              <p:cNvSpPr/>
              <p:nvPr/>
            </p:nvSpPr>
            <p:spPr>
              <a:xfrm rot="18900000">
                <a:off x="11774789" y="4442829"/>
                <a:ext cx="109659" cy="27224"/>
              </a:xfrm>
              <a:custGeom>
                <a:avLst/>
                <a:gdLst>
                  <a:gd name="connsiteX0" fmla="*/ 0 w 109659"/>
                  <a:gd name="connsiteY0" fmla="*/ 0 h 27224"/>
                  <a:gd name="connsiteX1" fmla="*/ 109659 w 109659"/>
                  <a:gd name="connsiteY1" fmla="*/ 0 h 27224"/>
                  <a:gd name="connsiteX2" fmla="*/ 109659 w 109659"/>
                  <a:gd name="connsiteY2" fmla="*/ 27224 h 27224"/>
                  <a:gd name="connsiteX3" fmla="*/ 0 w 109659"/>
                  <a:gd name="connsiteY3" fmla="*/ 27224 h 27224"/>
                </a:gdLst>
                <a:ahLst/>
                <a:cxnLst>
                  <a:cxn ang="0">
                    <a:pos x="connsiteX0" y="connsiteY0"/>
                  </a:cxn>
                  <a:cxn ang="0">
                    <a:pos x="connsiteX1" y="connsiteY1"/>
                  </a:cxn>
                  <a:cxn ang="0">
                    <a:pos x="connsiteX2" y="connsiteY2"/>
                  </a:cxn>
                  <a:cxn ang="0">
                    <a:pos x="connsiteX3" y="connsiteY3"/>
                  </a:cxn>
                </a:cxnLst>
                <a:rect l="l" t="t" r="r" b="b"/>
                <a:pathLst>
                  <a:path w="109659" h="27224">
                    <a:moveTo>
                      <a:pt x="0" y="0"/>
                    </a:moveTo>
                    <a:lnTo>
                      <a:pt x="109659" y="0"/>
                    </a:lnTo>
                    <a:lnTo>
                      <a:pt x="109659" y="27224"/>
                    </a:lnTo>
                    <a:lnTo>
                      <a:pt x="0" y="27224"/>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40C8E57-7E1D-E1A7-791B-1A5572174EF5}"/>
                  </a:ext>
                </a:extLst>
              </p:cNvPr>
              <p:cNvSpPr/>
              <p:nvPr/>
            </p:nvSpPr>
            <p:spPr>
              <a:xfrm rot="18900000">
                <a:off x="11689324" y="4565431"/>
                <a:ext cx="27224" cy="109659"/>
              </a:xfrm>
              <a:custGeom>
                <a:avLst/>
                <a:gdLst>
                  <a:gd name="connsiteX0" fmla="*/ 0 w 27224"/>
                  <a:gd name="connsiteY0" fmla="*/ 0 h 109659"/>
                  <a:gd name="connsiteX1" fmla="*/ 27224 w 27224"/>
                  <a:gd name="connsiteY1" fmla="*/ 0 h 109659"/>
                  <a:gd name="connsiteX2" fmla="*/ 27224 w 27224"/>
                  <a:gd name="connsiteY2" fmla="*/ 109659 h 109659"/>
                  <a:gd name="connsiteX3" fmla="*/ 0 w 27224"/>
                  <a:gd name="connsiteY3" fmla="*/ 109659 h 109659"/>
                </a:gdLst>
                <a:ahLst/>
                <a:cxnLst>
                  <a:cxn ang="0">
                    <a:pos x="connsiteX0" y="connsiteY0"/>
                  </a:cxn>
                  <a:cxn ang="0">
                    <a:pos x="connsiteX1" y="connsiteY1"/>
                  </a:cxn>
                  <a:cxn ang="0">
                    <a:pos x="connsiteX2" y="connsiteY2"/>
                  </a:cxn>
                  <a:cxn ang="0">
                    <a:pos x="connsiteX3" y="connsiteY3"/>
                  </a:cxn>
                </a:cxnLst>
                <a:rect l="l" t="t" r="r" b="b"/>
                <a:pathLst>
                  <a:path w="27224" h="109659">
                    <a:moveTo>
                      <a:pt x="0" y="0"/>
                    </a:moveTo>
                    <a:lnTo>
                      <a:pt x="27224" y="0"/>
                    </a:lnTo>
                    <a:lnTo>
                      <a:pt x="27224" y="109659"/>
                    </a:lnTo>
                    <a:lnTo>
                      <a:pt x="0" y="109659"/>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7D2DF0E0-041E-0D76-3CA6-680493EE9142}"/>
                  </a:ext>
                </a:extLst>
              </p:cNvPr>
              <p:cNvSpPr/>
              <p:nvPr/>
            </p:nvSpPr>
            <p:spPr>
              <a:xfrm rot="18900000">
                <a:off x="10059968" y="4069608"/>
                <a:ext cx="17937" cy="72003"/>
              </a:xfrm>
              <a:custGeom>
                <a:avLst/>
                <a:gdLst>
                  <a:gd name="connsiteX0" fmla="*/ 0 w 17937"/>
                  <a:gd name="connsiteY0" fmla="*/ 0 h 72003"/>
                  <a:gd name="connsiteX1" fmla="*/ 17937 w 17937"/>
                  <a:gd name="connsiteY1" fmla="*/ 0 h 72003"/>
                  <a:gd name="connsiteX2" fmla="*/ 17937 w 17937"/>
                  <a:gd name="connsiteY2" fmla="*/ 72004 h 72003"/>
                  <a:gd name="connsiteX3" fmla="*/ 0 w 17937"/>
                  <a:gd name="connsiteY3" fmla="*/ 72004 h 72003"/>
                </a:gdLst>
                <a:ahLst/>
                <a:cxnLst>
                  <a:cxn ang="0">
                    <a:pos x="connsiteX0" y="connsiteY0"/>
                  </a:cxn>
                  <a:cxn ang="0">
                    <a:pos x="connsiteX1" y="connsiteY1"/>
                  </a:cxn>
                  <a:cxn ang="0">
                    <a:pos x="connsiteX2" y="connsiteY2"/>
                  </a:cxn>
                  <a:cxn ang="0">
                    <a:pos x="connsiteX3" y="connsiteY3"/>
                  </a:cxn>
                </a:cxnLst>
                <a:rect l="l" t="t" r="r" b="b"/>
                <a:pathLst>
                  <a:path w="17937" h="72003">
                    <a:moveTo>
                      <a:pt x="0" y="0"/>
                    </a:moveTo>
                    <a:lnTo>
                      <a:pt x="17937" y="0"/>
                    </a:lnTo>
                    <a:lnTo>
                      <a:pt x="17937" y="72004"/>
                    </a:lnTo>
                    <a:lnTo>
                      <a:pt x="0" y="72004"/>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88A9312-9515-1FA1-1D68-6544523F4D2C}"/>
                  </a:ext>
                </a:extLst>
              </p:cNvPr>
              <p:cNvSpPr/>
              <p:nvPr/>
            </p:nvSpPr>
            <p:spPr>
              <a:xfrm rot="18900000">
                <a:off x="11473400" y="4057234"/>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FA4228A-4400-DC84-CDA4-7F8E5A99CC20}"/>
                  </a:ext>
                </a:extLst>
              </p:cNvPr>
              <p:cNvSpPr/>
              <p:nvPr/>
            </p:nvSpPr>
            <p:spPr>
              <a:xfrm rot="18900000">
                <a:off x="10806969" y="3841025"/>
                <a:ext cx="72003" cy="17937"/>
              </a:xfrm>
              <a:custGeom>
                <a:avLst/>
                <a:gdLst>
                  <a:gd name="connsiteX0" fmla="*/ 0 w 72003"/>
                  <a:gd name="connsiteY0" fmla="*/ 0 h 17937"/>
                  <a:gd name="connsiteX1" fmla="*/ 72004 w 72003"/>
                  <a:gd name="connsiteY1" fmla="*/ 0 h 17937"/>
                  <a:gd name="connsiteX2" fmla="*/ 72004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4" y="0"/>
                    </a:lnTo>
                    <a:lnTo>
                      <a:pt x="72004"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F0ED1AEB-6AAC-C5FB-0F81-0326A0D09A33}"/>
                  </a:ext>
                </a:extLst>
              </p:cNvPr>
              <p:cNvSpPr/>
              <p:nvPr/>
            </p:nvSpPr>
            <p:spPr>
              <a:xfrm rot="18900000">
                <a:off x="10216441" y="4013251"/>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grpSp>
      </p:grpSp>
      <p:sp>
        <p:nvSpPr>
          <p:cNvPr id="118" name="Tijdelijke aanduiding voor afbeelding 117">
            <a:extLst>
              <a:ext uri="{FF2B5EF4-FFF2-40B4-BE49-F238E27FC236}">
                <a16:creationId xmlns:a16="http://schemas.microsoft.com/office/drawing/2014/main" id="{1ADF7FA6-1C58-DD52-118B-EC33A0E32220}"/>
              </a:ext>
            </a:extLst>
          </p:cNvPr>
          <p:cNvSpPr>
            <a:spLocks noGrp="1"/>
          </p:cNvSpPr>
          <p:nvPr userDrawn="1">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4668376 h 6858000"/>
              <a:gd name="connsiteX3" fmla="*/ 10826092 w 12192000"/>
              <a:gd name="connsiteY3" fmla="*/ 3302468 h 6858000"/>
              <a:gd name="connsiteX4" fmla="*/ 8595632 w 12192000"/>
              <a:gd name="connsiteY4" fmla="*/ 5533057 h 6858000"/>
              <a:gd name="connsiteX5" fmla="*/ 9920575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4668376"/>
                </a:lnTo>
                <a:lnTo>
                  <a:pt x="10826092" y="3302468"/>
                </a:lnTo>
                <a:lnTo>
                  <a:pt x="8595632" y="5533057"/>
                </a:lnTo>
                <a:lnTo>
                  <a:pt x="9920575" y="6858000"/>
                </a:lnTo>
                <a:lnTo>
                  <a:pt x="0" y="6858000"/>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19" name="Titel 62">
            <a:extLst>
              <a:ext uri="{FF2B5EF4-FFF2-40B4-BE49-F238E27FC236}">
                <a16:creationId xmlns:a16="http://schemas.microsoft.com/office/drawing/2014/main" id="{942B083F-3557-7F4C-F5CE-BBE00BDFD607}"/>
              </a:ext>
            </a:extLst>
          </p:cNvPr>
          <p:cNvSpPr>
            <a:spLocks noGrp="1"/>
          </p:cNvSpPr>
          <p:nvPr userDrawn="1">
            <p:ph type="title"/>
          </p:nvPr>
        </p:nvSpPr>
        <p:spPr>
          <a:xfrm>
            <a:off x="447040" y="877147"/>
            <a:ext cx="11297920" cy="1009651"/>
          </a:xfrm>
        </p:spPr>
        <p:txBody>
          <a:bodyPr anchor="b">
            <a:noAutofit/>
          </a:bodyPr>
          <a:lstStyle>
            <a:lvl1pPr>
              <a:defRPr>
                <a:solidFill>
                  <a:schemeClr val="bg1"/>
                </a:solidFill>
              </a:defRPr>
            </a:lvl1pPr>
          </a:lstStyle>
          <a:p>
            <a:r>
              <a:rPr lang="nl-NL"/>
              <a:t>Klik om stijl te bewerken</a:t>
            </a:r>
            <a:endParaRPr lang="nl-NL" dirty="0"/>
          </a:p>
        </p:txBody>
      </p:sp>
      <p:sp>
        <p:nvSpPr>
          <p:cNvPr id="120" name="Tijdelijke aanduiding voor tekst 64">
            <a:extLst>
              <a:ext uri="{FF2B5EF4-FFF2-40B4-BE49-F238E27FC236}">
                <a16:creationId xmlns:a16="http://schemas.microsoft.com/office/drawing/2014/main" id="{939EFBD0-6653-6BB9-2DBD-7DB96656089F}"/>
              </a:ext>
            </a:extLst>
          </p:cNvPr>
          <p:cNvSpPr>
            <a:spLocks noGrp="1"/>
          </p:cNvSpPr>
          <p:nvPr userDrawn="1">
            <p:ph type="body" sz="quarter" idx="11" hasCustomPrompt="1"/>
          </p:nvPr>
        </p:nvSpPr>
        <p:spPr>
          <a:xfrm>
            <a:off x="447040" y="2030413"/>
            <a:ext cx="11297920"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121" name="Tijdelijke aanduiding voor datum 66">
            <a:extLst>
              <a:ext uri="{FF2B5EF4-FFF2-40B4-BE49-F238E27FC236}">
                <a16:creationId xmlns:a16="http://schemas.microsoft.com/office/drawing/2014/main" id="{639A09A3-4375-600D-567D-55A855D59207}"/>
              </a:ext>
            </a:extLst>
          </p:cNvPr>
          <p:cNvSpPr>
            <a:spLocks noGrp="1"/>
          </p:cNvSpPr>
          <p:nvPr userDrawn="1">
            <p:ph type="dt" sz="half" idx="12"/>
          </p:nvPr>
        </p:nvSpPr>
        <p:spPr>
          <a:xfrm>
            <a:off x="447040" y="6127627"/>
            <a:ext cx="2743200" cy="365125"/>
          </a:xfrm>
        </p:spPr>
        <p:txBody>
          <a:bodyPr>
            <a:noAutofit/>
          </a:bodyPr>
          <a:lstStyle>
            <a:lvl1pPr>
              <a:defRPr sz="1400">
                <a:solidFill>
                  <a:schemeClr val="bg1"/>
                </a:solidFill>
              </a:defRPr>
            </a:lvl1pPr>
          </a:lstStyle>
          <a:p>
            <a:fld id="{96138ED1-A500-4DB9-9C06-90F12A5001FD}" type="datetimeFigureOut">
              <a:rPr lang="nl-NL" smtClean="0"/>
              <a:pPr/>
              <a:t>25-03-2024</a:t>
            </a:fld>
            <a:endParaRPr lang="nl-NL" dirty="0"/>
          </a:p>
        </p:txBody>
      </p:sp>
    </p:spTree>
    <p:extLst>
      <p:ext uri="{BB962C8B-B14F-4D97-AF65-F5344CB8AC3E}">
        <p14:creationId xmlns:p14="http://schemas.microsoft.com/office/powerpoint/2010/main" val="24220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slide - Afbeelding">
    <p:bg>
      <p:bgPr>
        <a:solidFill>
          <a:srgbClr val="A4B4C6"/>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006BBDB8-CB3E-9AAE-B440-A979D6766165}"/>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sp>
        <p:nvSpPr>
          <p:cNvPr id="12" name="Tijdelijke aanduiding voor tekst 11">
            <a:extLst>
              <a:ext uri="{FF2B5EF4-FFF2-40B4-BE49-F238E27FC236}">
                <a16:creationId xmlns:a16="http://schemas.microsoft.com/office/drawing/2014/main" id="{B9229928-7FFE-9333-E814-97CE57659217}"/>
              </a:ext>
            </a:extLst>
          </p:cNvPr>
          <p:cNvSpPr>
            <a:spLocks noGrp="1"/>
          </p:cNvSpPr>
          <p:nvPr userDrawn="1">
            <p:ph type="body" sz="quarter" idx="15" hasCustomPrompt="1"/>
          </p:nvPr>
        </p:nvSpPr>
        <p:spPr>
          <a:xfrm>
            <a:off x="25" y="-29"/>
            <a:ext cx="5345658" cy="3025831"/>
          </a:xfrm>
          <a:custGeom>
            <a:avLst/>
            <a:gdLst>
              <a:gd name="connsiteX0" fmla="*/ 2612074 w 5345658"/>
              <a:gd name="connsiteY0" fmla="*/ 2898208 h 3025831"/>
              <a:gd name="connsiteX1" fmla="*/ 2714252 w 5345658"/>
              <a:gd name="connsiteY1" fmla="*/ 3000421 h 3025831"/>
              <a:gd name="connsiteX2" fmla="*/ 2688833 w 5345658"/>
              <a:gd name="connsiteY2" fmla="*/ 3025831 h 3025831"/>
              <a:gd name="connsiteX3" fmla="*/ 2586656 w 5345658"/>
              <a:gd name="connsiteY3" fmla="*/ 2923618 h 3025831"/>
              <a:gd name="connsiteX4" fmla="*/ 1425731 w 5345658"/>
              <a:gd name="connsiteY4" fmla="*/ 2552754 h 3025831"/>
              <a:gd name="connsiteX5" fmla="*/ 1527944 w 5345658"/>
              <a:gd name="connsiteY5" fmla="*/ 2654932 h 3025831"/>
              <a:gd name="connsiteX6" fmla="*/ 1502534 w 5345658"/>
              <a:gd name="connsiteY6" fmla="*/ 2680350 h 3025831"/>
              <a:gd name="connsiteX7" fmla="*/ 1400321 w 5345658"/>
              <a:gd name="connsiteY7" fmla="*/ 2578173 h 3025831"/>
              <a:gd name="connsiteX8" fmla="*/ 3951029 w 5345658"/>
              <a:gd name="connsiteY8" fmla="*/ 2463976 h 3025831"/>
              <a:gd name="connsiteX9" fmla="*/ 4053225 w 5345658"/>
              <a:gd name="connsiteY9" fmla="*/ 2566171 h 3025831"/>
              <a:gd name="connsiteX10" fmla="*/ 4027811 w 5345658"/>
              <a:gd name="connsiteY10" fmla="*/ 2591585 h 3025831"/>
              <a:gd name="connsiteX11" fmla="*/ 3925615 w 5345658"/>
              <a:gd name="connsiteY11" fmla="*/ 2489390 h 3025831"/>
              <a:gd name="connsiteX12" fmla="*/ 1134031 w 5345658"/>
              <a:gd name="connsiteY12" fmla="*/ 2385022 h 3025831"/>
              <a:gd name="connsiteX13" fmla="*/ 1159445 w 5345658"/>
              <a:gd name="connsiteY13" fmla="*/ 2410436 h 3025831"/>
              <a:gd name="connsiteX14" fmla="*/ 1057250 w 5345658"/>
              <a:gd name="connsiteY14" fmla="*/ 2512632 h 3025831"/>
              <a:gd name="connsiteX15" fmla="*/ 1031836 w 5345658"/>
              <a:gd name="connsiteY15" fmla="*/ 2487217 h 3025831"/>
              <a:gd name="connsiteX16" fmla="*/ 2619749 w 5345658"/>
              <a:gd name="connsiteY16" fmla="*/ 2114046 h 3025831"/>
              <a:gd name="connsiteX17" fmla="*/ 2797199 w 5345658"/>
              <a:gd name="connsiteY17" fmla="*/ 2291497 h 3025831"/>
              <a:gd name="connsiteX18" fmla="*/ 2753107 w 5345658"/>
              <a:gd name="connsiteY18" fmla="*/ 2335590 h 3025831"/>
              <a:gd name="connsiteX19" fmla="*/ 2575656 w 5345658"/>
              <a:gd name="connsiteY19" fmla="*/ 2158139 h 3025831"/>
              <a:gd name="connsiteX20" fmla="*/ 1792349 w 5345658"/>
              <a:gd name="connsiteY20" fmla="*/ 1743966 h 3025831"/>
              <a:gd name="connsiteX21" fmla="*/ 2096600 w 5345658"/>
              <a:gd name="connsiteY21" fmla="*/ 2048217 h 3025831"/>
              <a:gd name="connsiteX22" fmla="*/ 2020897 w 5345658"/>
              <a:gd name="connsiteY22" fmla="*/ 2123921 h 3025831"/>
              <a:gd name="connsiteX23" fmla="*/ 1716646 w 5345658"/>
              <a:gd name="connsiteY23" fmla="*/ 1819670 h 3025831"/>
              <a:gd name="connsiteX24" fmla="*/ 3632039 w 5345658"/>
              <a:gd name="connsiteY24" fmla="*/ 1651276 h 3025831"/>
              <a:gd name="connsiteX25" fmla="*/ 3707743 w 5345658"/>
              <a:gd name="connsiteY25" fmla="*/ 1726980 h 3025831"/>
              <a:gd name="connsiteX26" fmla="*/ 3403492 w 5345658"/>
              <a:gd name="connsiteY26" fmla="*/ 2031231 h 3025831"/>
              <a:gd name="connsiteX27" fmla="*/ 3327788 w 5345658"/>
              <a:gd name="connsiteY27" fmla="*/ 1955528 h 3025831"/>
              <a:gd name="connsiteX28" fmla="*/ 4574189 w 5345658"/>
              <a:gd name="connsiteY28" fmla="*/ 1646898 h 3025831"/>
              <a:gd name="connsiteX29" fmla="*/ 4729968 w 5345658"/>
              <a:gd name="connsiteY29" fmla="*/ 1802733 h 3025831"/>
              <a:gd name="connsiteX30" fmla="*/ 4691257 w 5345658"/>
              <a:gd name="connsiteY30" fmla="*/ 1841431 h 3025831"/>
              <a:gd name="connsiteX31" fmla="*/ 4535477 w 5345658"/>
              <a:gd name="connsiteY31" fmla="*/ 1685596 h 3025831"/>
              <a:gd name="connsiteX32" fmla="*/ 2424248 w 5345658"/>
              <a:gd name="connsiteY32" fmla="*/ 1499767 h 3025831"/>
              <a:gd name="connsiteX33" fmla="*/ 2499952 w 5345658"/>
              <a:gd name="connsiteY33" fmla="*/ 1575470 h 3025831"/>
              <a:gd name="connsiteX34" fmla="*/ 2195700 w 5345658"/>
              <a:gd name="connsiteY34" fmla="*/ 1879722 h 3025831"/>
              <a:gd name="connsiteX35" fmla="*/ 2119997 w 5345658"/>
              <a:gd name="connsiteY35" fmla="*/ 1804018 h 3025831"/>
              <a:gd name="connsiteX36" fmla="*/ 4436716 w 5345658"/>
              <a:gd name="connsiteY36" fmla="*/ 1317420 h 3025831"/>
              <a:gd name="connsiteX37" fmla="*/ 4475427 w 5345658"/>
              <a:gd name="connsiteY37" fmla="*/ 1356119 h 3025831"/>
              <a:gd name="connsiteX38" fmla="*/ 4319647 w 5345658"/>
              <a:gd name="connsiteY38" fmla="*/ 1511952 h 3025831"/>
              <a:gd name="connsiteX39" fmla="*/ 4280935 w 5345658"/>
              <a:gd name="connsiteY39" fmla="*/ 1473255 h 3025831"/>
              <a:gd name="connsiteX40" fmla="*/ 1699070 w 5345658"/>
              <a:gd name="connsiteY40" fmla="*/ 1226159 h 3025831"/>
              <a:gd name="connsiteX41" fmla="*/ 1791477 w 5345658"/>
              <a:gd name="connsiteY41" fmla="*/ 1318566 h 3025831"/>
              <a:gd name="connsiteX42" fmla="*/ 1420144 w 5345658"/>
              <a:gd name="connsiteY42" fmla="*/ 1689899 h 3025831"/>
              <a:gd name="connsiteX43" fmla="*/ 1327737 w 5345658"/>
              <a:gd name="connsiteY43" fmla="*/ 1597493 h 3025831"/>
              <a:gd name="connsiteX44" fmla="*/ 3485872 w 5345658"/>
              <a:gd name="connsiteY44" fmla="*/ 786270 h 3025831"/>
              <a:gd name="connsiteX45" fmla="*/ 3887738 w 5345658"/>
              <a:gd name="connsiteY45" fmla="*/ 1188135 h 3025831"/>
              <a:gd name="connsiteX46" fmla="*/ 3787788 w 5345658"/>
              <a:gd name="connsiteY46" fmla="*/ 1288085 h 3025831"/>
              <a:gd name="connsiteX47" fmla="*/ 3385922 w 5345658"/>
              <a:gd name="connsiteY47" fmla="*/ 886219 h 3025831"/>
              <a:gd name="connsiteX48" fmla="*/ 2683896 w 5345658"/>
              <a:gd name="connsiteY48" fmla="*/ 753739 h 3025831"/>
              <a:gd name="connsiteX49" fmla="*/ 3159220 w 5345658"/>
              <a:gd name="connsiteY49" fmla="*/ 1229062 h 3025831"/>
              <a:gd name="connsiteX50" fmla="*/ 3040950 w 5345658"/>
              <a:gd name="connsiteY50" fmla="*/ 1347332 h 3025831"/>
              <a:gd name="connsiteX51" fmla="*/ 2565626 w 5345658"/>
              <a:gd name="connsiteY51" fmla="*/ 872009 h 3025831"/>
              <a:gd name="connsiteX52" fmla="*/ 5168209 w 5345658"/>
              <a:gd name="connsiteY52" fmla="*/ 585929 h 3025831"/>
              <a:gd name="connsiteX53" fmla="*/ 5345658 w 5345658"/>
              <a:gd name="connsiteY53" fmla="*/ 763379 h 3025831"/>
              <a:gd name="connsiteX54" fmla="*/ 5301565 w 5345658"/>
              <a:gd name="connsiteY54" fmla="*/ 807472 h 3025831"/>
              <a:gd name="connsiteX55" fmla="*/ 5124115 w 5345658"/>
              <a:gd name="connsiteY55" fmla="*/ 630022 h 3025831"/>
              <a:gd name="connsiteX56" fmla="*/ 44093 w 5345658"/>
              <a:gd name="connsiteY56" fmla="*/ 583632 h 3025831"/>
              <a:gd name="connsiteX57" fmla="*/ 221543 w 5345658"/>
              <a:gd name="connsiteY57" fmla="*/ 761082 h 3025831"/>
              <a:gd name="connsiteX58" fmla="*/ 177449 w 5345658"/>
              <a:gd name="connsiteY58" fmla="*/ 805175 h 3025831"/>
              <a:gd name="connsiteX59" fmla="*/ 0 w 5345658"/>
              <a:gd name="connsiteY59" fmla="*/ 627725 h 3025831"/>
              <a:gd name="connsiteX60" fmla="*/ 1612997 w 5345658"/>
              <a:gd name="connsiteY60" fmla="*/ 477561 h 3025831"/>
              <a:gd name="connsiteX61" fmla="*/ 2088322 w 5345658"/>
              <a:gd name="connsiteY61" fmla="*/ 952885 h 3025831"/>
              <a:gd name="connsiteX62" fmla="*/ 1970051 w 5345658"/>
              <a:gd name="connsiteY62" fmla="*/ 1071155 h 3025831"/>
              <a:gd name="connsiteX63" fmla="*/ 1494727 w 5345658"/>
              <a:gd name="connsiteY63" fmla="*/ 595830 h 3025831"/>
              <a:gd name="connsiteX64" fmla="*/ 4722364 w 5345658"/>
              <a:gd name="connsiteY64" fmla="*/ 348483 h 3025831"/>
              <a:gd name="connsiteX65" fmla="*/ 4816926 w 5345658"/>
              <a:gd name="connsiteY65" fmla="*/ 443044 h 3025831"/>
              <a:gd name="connsiteX66" fmla="*/ 4436612 w 5345658"/>
              <a:gd name="connsiteY66" fmla="*/ 823358 h 3025831"/>
              <a:gd name="connsiteX67" fmla="*/ 4342050 w 5345658"/>
              <a:gd name="connsiteY67" fmla="*/ 728796 h 3025831"/>
              <a:gd name="connsiteX68" fmla="*/ 976638 w 5345658"/>
              <a:gd name="connsiteY68" fmla="*/ 205597 h 3025831"/>
              <a:gd name="connsiteX69" fmla="*/ 1071200 w 5345658"/>
              <a:gd name="connsiteY69" fmla="*/ 300159 h 3025831"/>
              <a:gd name="connsiteX70" fmla="*/ 690887 w 5345658"/>
              <a:gd name="connsiteY70" fmla="*/ 680473 h 3025831"/>
              <a:gd name="connsiteX71" fmla="*/ 596324 w 5345658"/>
              <a:gd name="connsiteY71" fmla="*/ 585911 h 3025831"/>
              <a:gd name="connsiteX72" fmla="*/ 4164661 w 5345658"/>
              <a:gd name="connsiteY72" fmla="*/ 130440 h 3025831"/>
              <a:gd name="connsiteX73" fmla="*/ 4278890 w 5345658"/>
              <a:gd name="connsiteY73" fmla="*/ 244669 h 3025831"/>
              <a:gd name="connsiteX74" fmla="*/ 3819459 w 5345658"/>
              <a:gd name="connsiteY74" fmla="*/ 704099 h 3025831"/>
              <a:gd name="connsiteX75" fmla="*/ 3705231 w 5345658"/>
              <a:gd name="connsiteY75" fmla="*/ 589870 h 3025831"/>
              <a:gd name="connsiteX76" fmla="*/ 2649382 w 5345658"/>
              <a:gd name="connsiteY76" fmla="*/ 0 h 3025831"/>
              <a:gd name="connsiteX77" fmla="*/ 2783458 w 5345658"/>
              <a:gd name="connsiteY77" fmla="*/ 134074 h 3025831"/>
              <a:gd name="connsiteX78" fmla="*/ 2244463 w 5345658"/>
              <a:gd name="connsiteY78" fmla="*/ 673070 h 3025831"/>
              <a:gd name="connsiteX79" fmla="*/ 2110387 w 5345658"/>
              <a:gd name="connsiteY79" fmla="*/ 538995 h 30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45658" h="3025831">
                <a:moveTo>
                  <a:pt x="2612074" y="2898208"/>
                </a:moveTo>
                <a:lnTo>
                  <a:pt x="2714252" y="3000421"/>
                </a:lnTo>
                <a:lnTo>
                  <a:pt x="2688833" y="3025831"/>
                </a:lnTo>
                <a:lnTo>
                  <a:pt x="2586656" y="2923618"/>
                </a:lnTo>
                <a:close/>
                <a:moveTo>
                  <a:pt x="1425731" y="2552754"/>
                </a:moveTo>
                <a:lnTo>
                  <a:pt x="1527944" y="2654932"/>
                </a:lnTo>
                <a:lnTo>
                  <a:pt x="1502534" y="2680350"/>
                </a:lnTo>
                <a:lnTo>
                  <a:pt x="1400321" y="2578173"/>
                </a:lnTo>
                <a:close/>
                <a:moveTo>
                  <a:pt x="3951029" y="2463976"/>
                </a:moveTo>
                <a:lnTo>
                  <a:pt x="4053225" y="2566171"/>
                </a:lnTo>
                <a:lnTo>
                  <a:pt x="4027811" y="2591585"/>
                </a:lnTo>
                <a:lnTo>
                  <a:pt x="3925615" y="2489390"/>
                </a:lnTo>
                <a:close/>
                <a:moveTo>
                  <a:pt x="1134031" y="2385022"/>
                </a:moveTo>
                <a:lnTo>
                  <a:pt x="1159445" y="2410436"/>
                </a:lnTo>
                <a:lnTo>
                  <a:pt x="1057250" y="2512632"/>
                </a:lnTo>
                <a:lnTo>
                  <a:pt x="1031836" y="2487217"/>
                </a:lnTo>
                <a:close/>
                <a:moveTo>
                  <a:pt x="2619749" y="2114046"/>
                </a:moveTo>
                <a:lnTo>
                  <a:pt x="2797199" y="2291497"/>
                </a:lnTo>
                <a:lnTo>
                  <a:pt x="2753107" y="2335590"/>
                </a:lnTo>
                <a:lnTo>
                  <a:pt x="2575656" y="2158139"/>
                </a:lnTo>
                <a:close/>
                <a:moveTo>
                  <a:pt x="1792349" y="1743966"/>
                </a:moveTo>
                <a:lnTo>
                  <a:pt x="2096600" y="2048217"/>
                </a:lnTo>
                <a:lnTo>
                  <a:pt x="2020897" y="2123921"/>
                </a:lnTo>
                <a:lnTo>
                  <a:pt x="1716646" y="1819670"/>
                </a:lnTo>
                <a:close/>
                <a:moveTo>
                  <a:pt x="3632039" y="1651276"/>
                </a:moveTo>
                <a:lnTo>
                  <a:pt x="3707743" y="1726980"/>
                </a:lnTo>
                <a:lnTo>
                  <a:pt x="3403492" y="2031231"/>
                </a:lnTo>
                <a:lnTo>
                  <a:pt x="3327788" y="1955528"/>
                </a:lnTo>
                <a:close/>
                <a:moveTo>
                  <a:pt x="4574189" y="1646898"/>
                </a:moveTo>
                <a:lnTo>
                  <a:pt x="4729968" y="1802733"/>
                </a:lnTo>
                <a:lnTo>
                  <a:pt x="4691257" y="1841431"/>
                </a:lnTo>
                <a:lnTo>
                  <a:pt x="4535477" y="1685596"/>
                </a:lnTo>
                <a:close/>
                <a:moveTo>
                  <a:pt x="2424248" y="1499767"/>
                </a:moveTo>
                <a:lnTo>
                  <a:pt x="2499952" y="1575470"/>
                </a:lnTo>
                <a:lnTo>
                  <a:pt x="2195700" y="1879722"/>
                </a:lnTo>
                <a:lnTo>
                  <a:pt x="2119997" y="1804018"/>
                </a:lnTo>
                <a:close/>
                <a:moveTo>
                  <a:pt x="4436716" y="1317420"/>
                </a:moveTo>
                <a:lnTo>
                  <a:pt x="4475427" y="1356119"/>
                </a:lnTo>
                <a:lnTo>
                  <a:pt x="4319647" y="1511952"/>
                </a:lnTo>
                <a:lnTo>
                  <a:pt x="4280935" y="1473255"/>
                </a:lnTo>
                <a:close/>
                <a:moveTo>
                  <a:pt x="1699070" y="1226159"/>
                </a:moveTo>
                <a:lnTo>
                  <a:pt x="1791477" y="1318566"/>
                </a:lnTo>
                <a:lnTo>
                  <a:pt x="1420144" y="1689899"/>
                </a:lnTo>
                <a:lnTo>
                  <a:pt x="1327737" y="1597493"/>
                </a:lnTo>
                <a:close/>
                <a:moveTo>
                  <a:pt x="3485872" y="786270"/>
                </a:moveTo>
                <a:lnTo>
                  <a:pt x="3887738" y="1188135"/>
                </a:lnTo>
                <a:lnTo>
                  <a:pt x="3787788" y="1288085"/>
                </a:lnTo>
                <a:lnTo>
                  <a:pt x="3385922" y="886219"/>
                </a:lnTo>
                <a:close/>
                <a:moveTo>
                  <a:pt x="2683896" y="753739"/>
                </a:moveTo>
                <a:lnTo>
                  <a:pt x="3159220" y="1229062"/>
                </a:lnTo>
                <a:lnTo>
                  <a:pt x="3040950" y="1347332"/>
                </a:lnTo>
                <a:lnTo>
                  <a:pt x="2565626" y="872009"/>
                </a:lnTo>
                <a:close/>
                <a:moveTo>
                  <a:pt x="5168209" y="585929"/>
                </a:moveTo>
                <a:lnTo>
                  <a:pt x="5345658" y="763379"/>
                </a:lnTo>
                <a:lnTo>
                  <a:pt x="5301565" y="807472"/>
                </a:lnTo>
                <a:lnTo>
                  <a:pt x="5124115" y="630022"/>
                </a:lnTo>
                <a:close/>
                <a:moveTo>
                  <a:pt x="44093" y="583632"/>
                </a:moveTo>
                <a:lnTo>
                  <a:pt x="221543" y="761082"/>
                </a:lnTo>
                <a:lnTo>
                  <a:pt x="177449" y="805175"/>
                </a:lnTo>
                <a:lnTo>
                  <a:pt x="0" y="627725"/>
                </a:lnTo>
                <a:close/>
                <a:moveTo>
                  <a:pt x="1612997" y="477561"/>
                </a:moveTo>
                <a:lnTo>
                  <a:pt x="2088322" y="952885"/>
                </a:lnTo>
                <a:lnTo>
                  <a:pt x="1970051" y="1071155"/>
                </a:lnTo>
                <a:lnTo>
                  <a:pt x="1494727" y="595830"/>
                </a:lnTo>
                <a:close/>
                <a:moveTo>
                  <a:pt x="4722364" y="348483"/>
                </a:moveTo>
                <a:lnTo>
                  <a:pt x="4816926" y="443044"/>
                </a:lnTo>
                <a:lnTo>
                  <a:pt x="4436612" y="823358"/>
                </a:lnTo>
                <a:lnTo>
                  <a:pt x="4342050" y="728796"/>
                </a:lnTo>
                <a:close/>
                <a:moveTo>
                  <a:pt x="976638" y="205597"/>
                </a:moveTo>
                <a:lnTo>
                  <a:pt x="1071200" y="300159"/>
                </a:lnTo>
                <a:lnTo>
                  <a:pt x="690887" y="680473"/>
                </a:lnTo>
                <a:lnTo>
                  <a:pt x="596324" y="585911"/>
                </a:lnTo>
                <a:close/>
                <a:moveTo>
                  <a:pt x="4164661" y="130440"/>
                </a:moveTo>
                <a:lnTo>
                  <a:pt x="4278890" y="244669"/>
                </a:lnTo>
                <a:lnTo>
                  <a:pt x="3819459" y="704099"/>
                </a:lnTo>
                <a:lnTo>
                  <a:pt x="3705231" y="589870"/>
                </a:lnTo>
                <a:close/>
                <a:moveTo>
                  <a:pt x="2649382" y="0"/>
                </a:moveTo>
                <a:lnTo>
                  <a:pt x="2783458" y="134074"/>
                </a:lnTo>
                <a:lnTo>
                  <a:pt x="2244463" y="673070"/>
                </a:lnTo>
                <a:lnTo>
                  <a:pt x="2110387" y="538995"/>
                </a:lnTo>
                <a:close/>
              </a:path>
            </a:pathLst>
          </a:custGeom>
          <a:solidFill>
            <a:schemeClr val="bg1">
              <a:alpha val="30000"/>
            </a:schemeClr>
          </a:solidFill>
        </p:spPr>
        <p:txBody>
          <a:bodyPr wrap="square">
            <a:noAutofit/>
          </a:bodyPr>
          <a:lstStyle>
            <a:lvl1pPr marL="0" indent="0">
              <a:buNone/>
              <a:defRPr sz="1000"/>
            </a:lvl1pPr>
          </a:lstStyle>
          <a:p>
            <a:pPr lvl="0"/>
            <a:r>
              <a:rPr lang="nl-NL" dirty="0"/>
              <a:t> </a:t>
            </a:r>
          </a:p>
        </p:txBody>
      </p:sp>
      <p:sp>
        <p:nvSpPr>
          <p:cNvPr id="15" name="Tijdelijke aanduiding voor tekst 14">
            <a:extLst>
              <a:ext uri="{FF2B5EF4-FFF2-40B4-BE49-F238E27FC236}">
                <a16:creationId xmlns:a16="http://schemas.microsoft.com/office/drawing/2014/main" id="{EF761ABE-0B3C-51F8-73C7-E5DA29200A6D}"/>
              </a:ext>
            </a:extLst>
          </p:cNvPr>
          <p:cNvSpPr>
            <a:spLocks noGrp="1"/>
          </p:cNvSpPr>
          <p:nvPr userDrawn="1">
            <p:ph type="body" sz="quarter" idx="16" hasCustomPrompt="1"/>
          </p:nvPr>
        </p:nvSpPr>
        <p:spPr>
          <a:xfrm>
            <a:off x="10826918" y="5804662"/>
            <a:ext cx="867791" cy="744475"/>
          </a:xfrm>
          <a:custGeom>
            <a:avLst/>
            <a:gdLst>
              <a:gd name="connsiteX0" fmla="*/ 200406 w 867791"/>
              <a:gd name="connsiteY0" fmla="*/ 696469 h 744475"/>
              <a:gd name="connsiteX1" fmla="*/ 200406 w 867791"/>
              <a:gd name="connsiteY1" fmla="*/ 719202 h 744475"/>
              <a:gd name="connsiteX2" fmla="*/ 220980 w 867791"/>
              <a:gd name="connsiteY2" fmla="*/ 719202 h 744475"/>
              <a:gd name="connsiteX3" fmla="*/ 234315 w 867791"/>
              <a:gd name="connsiteY3" fmla="*/ 707899 h 744475"/>
              <a:gd name="connsiteX4" fmla="*/ 220980 w 867791"/>
              <a:gd name="connsiteY4" fmla="*/ 696469 h 744475"/>
              <a:gd name="connsiteX5" fmla="*/ 673481 w 867791"/>
              <a:gd name="connsiteY5" fmla="*/ 663449 h 744475"/>
              <a:gd name="connsiteX6" fmla="*/ 661416 w 867791"/>
              <a:gd name="connsiteY6" fmla="*/ 696469 h 744475"/>
              <a:gd name="connsiteX7" fmla="*/ 661543 w 867791"/>
              <a:gd name="connsiteY7" fmla="*/ 696469 h 744475"/>
              <a:gd name="connsiteX8" fmla="*/ 685546 w 867791"/>
              <a:gd name="connsiteY8" fmla="*/ 696469 h 744475"/>
              <a:gd name="connsiteX9" fmla="*/ 540766 w 867791"/>
              <a:gd name="connsiteY9" fmla="*/ 653670 h 744475"/>
              <a:gd name="connsiteX10" fmla="*/ 540766 w 867791"/>
              <a:gd name="connsiteY10" fmla="*/ 717932 h 744475"/>
              <a:gd name="connsiteX11" fmla="*/ 553339 w 867791"/>
              <a:gd name="connsiteY11" fmla="*/ 717932 h 744475"/>
              <a:gd name="connsiteX12" fmla="*/ 583692 w 867791"/>
              <a:gd name="connsiteY12" fmla="*/ 685928 h 744475"/>
              <a:gd name="connsiteX13" fmla="*/ 553339 w 867791"/>
              <a:gd name="connsiteY13" fmla="*/ 653670 h 744475"/>
              <a:gd name="connsiteX14" fmla="*/ 315848 w 867791"/>
              <a:gd name="connsiteY14" fmla="*/ 653035 h 744475"/>
              <a:gd name="connsiteX15" fmla="*/ 315848 w 867791"/>
              <a:gd name="connsiteY15" fmla="*/ 681229 h 744475"/>
              <a:gd name="connsiteX16" fmla="*/ 334898 w 867791"/>
              <a:gd name="connsiteY16" fmla="*/ 681229 h 744475"/>
              <a:gd name="connsiteX17" fmla="*/ 350773 w 867791"/>
              <a:gd name="connsiteY17" fmla="*/ 667132 h 744475"/>
              <a:gd name="connsiteX18" fmla="*/ 334898 w 867791"/>
              <a:gd name="connsiteY18" fmla="*/ 653035 h 744475"/>
              <a:gd name="connsiteX19" fmla="*/ 200406 w 867791"/>
              <a:gd name="connsiteY19" fmla="*/ 652400 h 744475"/>
              <a:gd name="connsiteX20" fmla="*/ 200406 w 867791"/>
              <a:gd name="connsiteY20" fmla="*/ 673609 h 744475"/>
              <a:gd name="connsiteX21" fmla="*/ 217931 w 867791"/>
              <a:gd name="connsiteY21" fmla="*/ 673609 h 744475"/>
              <a:gd name="connsiteX22" fmla="*/ 231647 w 867791"/>
              <a:gd name="connsiteY22" fmla="*/ 662941 h 744475"/>
              <a:gd name="connsiteX23" fmla="*/ 217931 w 867791"/>
              <a:gd name="connsiteY23" fmla="*/ 652400 h 744475"/>
              <a:gd name="connsiteX24" fmla="*/ 658368 w 867791"/>
              <a:gd name="connsiteY24" fmla="*/ 627254 h 744475"/>
              <a:gd name="connsiteX25" fmla="*/ 689610 w 867791"/>
              <a:gd name="connsiteY25" fmla="*/ 627254 h 744475"/>
              <a:gd name="connsiteX26" fmla="*/ 734314 w 867791"/>
              <a:gd name="connsiteY26" fmla="*/ 744475 h 744475"/>
              <a:gd name="connsiteX27" fmla="*/ 703199 w 867791"/>
              <a:gd name="connsiteY27" fmla="*/ 744475 h 744475"/>
              <a:gd name="connsiteX28" fmla="*/ 694817 w 867791"/>
              <a:gd name="connsiteY28" fmla="*/ 721742 h 744475"/>
              <a:gd name="connsiteX29" fmla="*/ 652272 w 867791"/>
              <a:gd name="connsiteY29" fmla="*/ 721742 h 744475"/>
              <a:gd name="connsiteX30" fmla="*/ 644017 w 867791"/>
              <a:gd name="connsiteY30" fmla="*/ 744475 h 744475"/>
              <a:gd name="connsiteX31" fmla="*/ 613664 w 867791"/>
              <a:gd name="connsiteY31" fmla="*/ 744475 h 744475"/>
              <a:gd name="connsiteX32" fmla="*/ 510540 w 867791"/>
              <a:gd name="connsiteY32" fmla="*/ 627254 h 744475"/>
              <a:gd name="connsiteX33" fmla="*/ 554863 w 867791"/>
              <a:gd name="connsiteY33" fmla="*/ 627254 h 744475"/>
              <a:gd name="connsiteX34" fmla="*/ 614045 w 867791"/>
              <a:gd name="connsiteY34" fmla="*/ 685801 h 744475"/>
              <a:gd name="connsiteX35" fmla="*/ 554863 w 867791"/>
              <a:gd name="connsiteY35" fmla="*/ 744348 h 744475"/>
              <a:gd name="connsiteX36" fmla="*/ 510540 w 867791"/>
              <a:gd name="connsiteY36" fmla="*/ 744348 h 744475"/>
              <a:gd name="connsiteX37" fmla="*/ 402717 w 867791"/>
              <a:gd name="connsiteY37" fmla="*/ 627254 h 744475"/>
              <a:gd name="connsiteX38" fmla="*/ 486410 w 867791"/>
              <a:gd name="connsiteY38" fmla="*/ 627254 h 744475"/>
              <a:gd name="connsiteX39" fmla="*/ 486410 w 867791"/>
              <a:gd name="connsiteY39" fmla="*/ 653543 h 744475"/>
              <a:gd name="connsiteX40" fmla="*/ 432816 w 867791"/>
              <a:gd name="connsiteY40" fmla="*/ 653543 h 744475"/>
              <a:gd name="connsiteX41" fmla="*/ 432816 w 867791"/>
              <a:gd name="connsiteY41" fmla="*/ 671958 h 744475"/>
              <a:gd name="connsiteX42" fmla="*/ 481838 w 867791"/>
              <a:gd name="connsiteY42" fmla="*/ 671958 h 744475"/>
              <a:gd name="connsiteX43" fmla="*/ 481838 w 867791"/>
              <a:gd name="connsiteY43" fmla="*/ 697739 h 744475"/>
              <a:gd name="connsiteX44" fmla="*/ 432816 w 867791"/>
              <a:gd name="connsiteY44" fmla="*/ 697739 h 744475"/>
              <a:gd name="connsiteX45" fmla="*/ 432816 w 867791"/>
              <a:gd name="connsiteY45" fmla="*/ 717932 h 744475"/>
              <a:gd name="connsiteX46" fmla="*/ 486410 w 867791"/>
              <a:gd name="connsiteY46" fmla="*/ 717932 h 744475"/>
              <a:gd name="connsiteX47" fmla="*/ 486410 w 867791"/>
              <a:gd name="connsiteY47" fmla="*/ 744475 h 744475"/>
              <a:gd name="connsiteX48" fmla="*/ 402717 w 867791"/>
              <a:gd name="connsiteY48" fmla="*/ 744475 h 744475"/>
              <a:gd name="connsiteX49" fmla="*/ 285495 w 867791"/>
              <a:gd name="connsiteY49" fmla="*/ 627254 h 744475"/>
              <a:gd name="connsiteX50" fmla="*/ 338200 w 867791"/>
              <a:gd name="connsiteY50" fmla="*/ 627254 h 744475"/>
              <a:gd name="connsiteX51" fmla="*/ 380745 w 867791"/>
              <a:gd name="connsiteY51" fmla="*/ 667132 h 744475"/>
              <a:gd name="connsiteX52" fmla="*/ 357505 w 867791"/>
              <a:gd name="connsiteY52" fmla="*/ 702438 h 744475"/>
              <a:gd name="connsiteX53" fmla="*/ 384936 w 867791"/>
              <a:gd name="connsiteY53" fmla="*/ 744475 h 744475"/>
              <a:gd name="connsiteX54" fmla="*/ 351027 w 867791"/>
              <a:gd name="connsiteY54" fmla="*/ 744475 h 744475"/>
              <a:gd name="connsiteX55" fmla="*/ 326643 w 867791"/>
              <a:gd name="connsiteY55" fmla="*/ 705740 h 744475"/>
              <a:gd name="connsiteX56" fmla="*/ 315975 w 867791"/>
              <a:gd name="connsiteY56" fmla="*/ 705740 h 744475"/>
              <a:gd name="connsiteX57" fmla="*/ 315848 w 867791"/>
              <a:gd name="connsiteY57" fmla="*/ 705613 h 744475"/>
              <a:gd name="connsiteX58" fmla="*/ 315848 w 867791"/>
              <a:gd name="connsiteY58" fmla="*/ 744348 h 744475"/>
              <a:gd name="connsiteX59" fmla="*/ 285495 w 867791"/>
              <a:gd name="connsiteY59" fmla="*/ 744348 h 744475"/>
              <a:gd name="connsiteX60" fmla="*/ 171068 w 867791"/>
              <a:gd name="connsiteY60" fmla="*/ 627254 h 744475"/>
              <a:gd name="connsiteX61" fmla="*/ 221233 w 867791"/>
              <a:gd name="connsiteY61" fmla="*/ 627254 h 744475"/>
              <a:gd name="connsiteX62" fmla="*/ 260349 w 867791"/>
              <a:gd name="connsiteY62" fmla="*/ 659131 h 744475"/>
              <a:gd name="connsiteX63" fmla="*/ 244729 w 867791"/>
              <a:gd name="connsiteY63" fmla="*/ 683896 h 744475"/>
              <a:gd name="connsiteX64" fmla="*/ 263779 w 867791"/>
              <a:gd name="connsiteY64" fmla="*/ 711582 h 744475"/>
              <a:gd name="connsiteX65" fmla="*/ 263906 w 867791"/>
              <a:gd name="connsiteY65" fmla="*/ 711582 h 744475"/>
              <a:gd name="connsiteX66" fmla="*/ 224917 w 867791"/>
              <a:gd name="connsiteY66" fmla="*/ 744348 h 744475"/>
              <a:gd name="connsiteX67" fmla="*/ 171068 w 867791"/>
              <a:gd name="connsiteY67" fmla="*/ 744348 h 744475"/>
              <a:gd name="connsiteX68" fmla="*/ 791336 w 867791"/>
              <a:gd name="connsiteY68" fmla="*/ 463423 h 744475"/>
              <a:gd name="connsiteX69" fmla="*/ 867790 w 867791"/>
              <a:gd name="connsiteY69" fmla="*/ 463423 h 744475"/>
              <a:gd name="connsiteX70" fmla="*/ 867790 w 867791"/>
              <a:gd name="connsiteY70" fmla="*/ 480949 h 744475"/>
              <a:gd name="connsiteX71" fmla="*/ 810767 w 867791"/>
              <a:gd name="connsiteY71" fmla="*/ 480949 h 744475"/>
              <a:gd name="connsiteX72" fmla="*/ 810767 w 867791"/>
              <a:gd name="connsiteY72" fmla="*/ 511810 h 744475"/>
              <a:gd name="connsiteX73" fmla="*/ 862456 w 867791"/>
              <a:gd name="connsiteY73" fmla="*/ 511810 h 744475"/>
              <a:gd name="connsiteX74" fmla="*/ 862456 w 867791"/>
              <a:gd name="connsiteY74" fmla="*/ 529209 h 744475"/>
              <a:gd name="connsiteX75" fmla="*/ 810767 w 867791"/>
              <a:gd name="connsiteY75" fmla="*/ 529209 h 744475"/>
              <a:gd name="connsiteX76" fmla="*/ 810767 w 867791"/>
              <a:gd name="connsiteY76" fmla="*/ 562737 h 744475"/>
              <a:gd name="connsiteX77" fmla="*/ 867790 w 867791"/>
              <a:gd name="connsiteY77" fmla="*/ 562737 h 744475"/>
              <a:gd name="connsiteX78" fmla="*/ 867790 w 867791"/>
              <a:gd name="connsiteY78" fmla="*/ 580517 h 744475"/>
              <a:gd name="connsiteX79" fmla="*/ 791336 w 867791"/>
              <a:gd name="connsiteY79" fmla="*/ 580517 h 744475"/>
              <a:gd name="connsiteX80" fmla="*/ 680339 w 867791"/>
              <a:gd name="connsiteY80" fmla="*/ 463423 h 744475"/>
              <a:gd name="connsiteX81" fmla="*/ 778129 w 867791"/>
              <a:gd name="connsiteY81" fmla="*/ 463423 h 744475"/>
              <a:gd name="connsiteX82" fmla="*/ 778129 w 867791"/>
              <a:gd name="connsiteY82" fmla="*/ 480949 h 744475"/>
              <a:gd name="connsiteX83" fmla="*/ 739140 w 867791"/>
              <a:gd name="connsiteY83" fmla="*/ 480949 h 744475"/>
              <a:gd name="connsiteX84" fmla="*/ 739140 w 867791"/>
              <a:gd name="connsiteY84" fmla="*/ 580517 h 744475"/>
              <a:gd name="connsiteX85" fmla="*/ 719328 w 867791"/>
              <a:gd name="connsiteY85" fmla="*/ 580517 h 744475"/>
              <a:gd name="connsiteX86" fmla="*/ 719328 w 867791"/>
              <a:gd name="connsiteY86" fmla="*/ 480949 h 744475"/>
              <a:gd name="connsiteX87" fmla="*/ 680339 w 867791"/>
              <a:gd name="connsiteY87" fmla="*/ 480949 h 744475"/>
              <a:gd name="connsiteX88" fmla="*/ 572896 w 867791"/>
              <a:gd name="connsiteY88" fmla="*/ 463423 h 744475"/>
              <a:gd name="connsiteX89" fmla="*/ 591565 w 867791"/>
              <a:gd name="connsiteY89" fmla="*/ 463423 h 744475"/>
              <a:gd name="connsiteX90" fmla="*/ 648081 w 867791"/>
              <a:gd name="connsiteY90" fmla="*/ 544703 h 744475"/>
              <a:gd name="connsiteX91" fmla="*/ 648081 w 867791"/>
              <a:gd name="connsiteY91" fmla="*/ 463423 h 744475"/>
              <a:gd name="connsiteX92" fmla="*/ 667131 w 867791"/>
              <a:gd name="connsiteY92" fmla="*/ 463423 h 744475"/>
              <a:gd name="connsiteX93" fmla="*/ 667131 w 867791"/>
              <a:gd name="connsiteY93" fmla="*/ 580517 h 744475"/>
              <a:gd name="connsiteX94" fmla="*/ 651890 w 867791"/>
              <a:gd name="connsiteY94" fmla="*/ 580517 h 744475"/>
              <a:gd name="connsiteX95" fmla="*/ 591946 w 867791"/>
              <a:gd name="connsiteY95" fmla="*/ 495300 h 744475"/>
              <a:gd name="connsiteX96" fmla="*/ 591946 w 867791"/>
              <a:gd name="connsiteY96" fmla="*/ 580517 h 744475"/>
              <a:gd name="connsiteX97" fmla="*/ 572896 w 867791"/>
              <a:gd name="connsiteY97" fmla="*/ 580517 h 744475"/>
              <a:gd name="connsiteX98" fmla="*/ 472693 w 867791"/>
              <a:gd name="connsiteY98" fmla="*/ 463423 h 744475"/>
              <a:gd name="connsiteX99" fmla="*/ 549274 w 867791"/>
              <a:gd name="connsiteY99" fmla="*/ 463423 h 744475"/>
              <a:gd name="connsiteX100" fmla="*/ 549274 w 867791"/>
              <a:gd name="connsiteY100" fmla="*/ 480949 h 744475"/>
              <a:gd name="connsiteX101" fmla="*/ 492124 w 867791"/>
              <a:gd name="connsiteY101" fmla="*/ 480949 h 744475"/>
              <a:gd name="connsiteX102" fmla="*/ 492124 w 867791"/>
              <a:gd name="connsiteY102" fmla="*/ 511810 h 744475"/>
              <a:gd name="connsiteX103" fmla="*/ 543813 w 867791"/>
              <a:gd name="connsiteY103" fmla="*/ 511810 h 744475"/>
              <a:gd name="connsiteX104" fmla="*/ 543813 w 867791"/>
              <a:gd name="connsiteY104" fmla="*/ 529209 h 744475"/>
              <a:gd name="connsiteX105" fmla="*/ 492124 w 867791"/>
              <a:gd name="connsiteY105" fmla="*/ 529209 h 744475"/>
              <a:gd name="connsiteX106" fmla="*/ 492124 w 867791"/>
              <a:gd name="connsiteY106" fmla="*/ 562737 h 744475"/>
              <a:gd name="connsiteX107" fmla="*/ 549274 w 867791"/>
              <a:gd name="connsiteY107" fmla="*/ 562737 h 744475"/>
              <a:gd name="connsiteX108" fmla="*/ 549274 w 867791"/>
              <a:gd name="connsiteY108" fmla="*/ 580517 h 744475"/>
              <a:gd name="connsiteX109" fmla="*/ 472693 w 867791"/>
              <a:gd name="connsiteY109" fmla="*/ 580517 h 744475"/>
              <a:gd name="connsiteX110" fmla="*/ 372491 w 867791"/>
              <a:gd name="connsiteY110" fmla="*/ 463423 h 744475"/>
              <a:gd name="connsiteX111" fmla="*/ 449072 w 867791"/>
              <a:gd name="connsiteY111" fmla="*/ 463423 h 744475"/>
              <a:gd name="connsiteX112" fmla="*/ 449072 w 867791"/>
              <a:gd name="connsiteY112" fmla="*/ 480949 h 744475"/>
              <a:gd name="connsiteX113" fmla="*/ 391922 w 867791"/>
              <a:gd name="connsiteY113" fmla="*/ 480949 h 744475"/>
              <a:gd name="connsiteX114" fmla="*/ 391922 w 867791"/>
              <a:gd name="connsiteY114" fmla="*/ 511810 h 744475"/>
              <a:gd name="connsiteX115" fmla="*/ 443738 w 867791"/>
              <a:gd name="connsiteY115" fmla="*/ 511810 h 744475"/>
              <a:gd name="connsiteX116" fmla="*/ 443738 w 867791"/>
              <a:gd name="connsiteY116" fmla="*/ 529209 h 744475"/>
              <a:gd name="connsiteX117" fmla="*/ 391922 w 867791"/>
              <a:gd name="connsiteY117" fmla="*/ 529209 h 744475"/>
              <a:gd name="connsiteX118" fmla="*/ 391922 w 867791"/>
              <a:gd name="connsiteY118" fmla="*/ 562737 h 744475"/>
              <a:gd name="connsiteX119" fmla="*/ 449072 w 867791"/>
              <a:gd name="connsiteY119" fmla="*/ 562737 h 744475"/>
              <a:gd name="connsiteX120" fmla="*/ 449072 w 867791"/>
              <a:gd name="connsiteY120" fmla="*/ 580517 h 744475"/>
              <a:gd name="connsiteX121" fmla="*/ 372491 w 867791"/>
              <a:gd name="connsiteY121" fmla="*/ 580517 h 744475"/>
              <a:gd name="connsiteX122" fmla="*/ 227965 w 867791"/>
              <a:gd name="connsiteY122" fmla="*/ 463423 h 744475"/>
              <a:gd name="connsiteX123" fmla="*/ 250698 w 867791"/>
              <a:gd name="connsiteY123" fmla="*/ 463423 h 744475"/>
              <a:gd name="connsiteX124" fmla="*/ 286385 w 867791"/>
              <a:gd name="connsiteY124" fmla="*/ 553466 h 744475"/>
              <a:gd name="connsiteX125" fmla="*/ 321691 w 867791"/>
              <a:gd name="connsiteY125" fmla="*/ 463423 h 744475"/>
              <a:gd name="connsiteX126" fmla="*/ 343789 w 867791"/>
              <a:gd name="connsiteY126" fmla="*/ 463423 h 744475"/>
              <a:gd name="connsiteX127" fmla="*/ 343789 w 867791"/>
              <a:gd name="connsiteY127" fmla="*/ 580517 h 744475"/>
              <a:gd name="connsiteX128" fmla="*/ 324739 w 867791"/>
              <a:gd name="connsiteY128" fmla="*/ 580517 h 744475"/>
              <a:gd name="connsiteX129" fmla="*/ 324739 w 867791"/>
              <a:gd name="connsiteY129" fmla="*/ 499110 h 744475"/>
              <a:gd name="connsiteX130" fmla="*/ 293243 w 867791"/>
              <a:gd name="connsiteY130" fmla="*/ 580517 h 744475"/>
              <a:gd name="connsiteX131" fmla="*/ 279146 w 867791"/>
              <a:gd name="connsiteY131" fmla="*/ 580517 h 744475"/>
              <a:gd name="connsiteX132" fmla="*/ 246888 w 867791"/>
              <a:gd name="connsiteY132" fmla="*/ 499110 h 744475"/>
              <a:gd name="connsiteX133" fmla="*/ 246888 w 867791"/>
              <a:gd name="connsiteY133" fmla="*/ 580517 h 744475"/>
              <a:gd name="connsiteX134" fmla="*/ 227965 w 867791"/>
              <a:gd name="connsiteY134" fmla="*/ 580517 h 744475"/>
              <a:gd name="connsiteX135" fmla="*/ 127761 w 867791"/>
              <a:gd name="connsiteY135" fmla="*/ 463423 h 744475"/>
              <a:gd name="connsiteX136" fmla="*/ 204342 w 867791"/>
              <a:gd name="connsiteY136" fmla="*/ 463423 h 744475"/>
              <a:gd name="connsiteX137" fmla="*/ 204342 w 867791"/>
              <a:gd name="connsiteY137" fmla="*/ 480949 h 744475"/>
              <a:gd name="connsiteX138" fmla="*/ 147192 w 867791"/>
              <a:gd name="connsiteY138" fmla="*/ 480949 h 744475"/>
              <a:gd name="connsiteX139" fmla="*/ 147192 w 867791"/>
              <a:gd name="connsiteY139" fmla="*/ 511810 h 744475"/>
              <a:gd name="connsiteX140" fmla="*/ 199008 w 867791"/>
              <a:gd name="connsiteY140" fmla="*/ 511810 h 744475"/>
              <a:gd name="connsiteX141" fmla="*/ 199008 w 867791"/>
              <a:gd name="connsiteY141" fmla="*/ 529209 h 744475"/>
              <a:gd name="connsiteX142" fmla="*/ 147192 w 867791"/>
              <a:gd name="connsiteY142" fmla="*/ 529209 h 744475"/>
              <a:gd name="connsiteX143" fmla="*/ 147192 w 867791"/>
              <a:gd name="connsiteY143" fmla="*/ 562737 h 744475"/>
              <a:gd name="connsiteX144" fmla="*/ 204342 w 867791"/>
              <a:gd name="connsiteY144" fmla="*/ 562737 h 744475"/>
              <a:gd name="connsiteX145" fmla="*/ 204342 w 867791"/>
              <a:gd name="connsiteY145" fmla="*/ 580517 h 744475"/>
              <a:gd name="connsiteX146" fmla="*/ 127761 w 867791"/>
              <a:gd name="connsiteY146" fmla="*/ 580517 h 744475"/>
              <a:gd name="connsiteX147" fmla="*/ 54356 w 867791"/>
              <a:gd name="connsiteY147" fmla="*/ 461518 h 744475"/>
              <a:gd name="connsiteX148" fmla="*/ 102489 w 867791"/>
              <a:gd name="connsiteY148" fmla="*/ 500126 h 744475"/>
              <a:gd name="connsiteX149" fmla="*/ 82677 w 867791"/>
              <a:gd name="connsiteY149" fmla="*/ 500126 h 744475"/>
              <a:gd name="connsiteX150" fmla="*/ 54483 w 867791"/>
              <a:gd name="connsiteY150" fmla="*/ 479552 h 744475"/>
              <a:gd name="connsiteX151" fmla="*/ 20066 w 867791"/>
              <a:gd name="connsiteY151" fmla="*/ 522097 h 744475"/>
              <a:gd name="connsiteX152" fmla="*/ 55245 w 867791"/>
              <a:gd name="connsiteY152" fmla="*/ 565023 h 744475"/>
              <a:gd name="connsiteX153" fmla="*/ 86106 w 867791"/>
              <a:gd name="connsiteY153" fmla="*/ 537210 h 744475"/>
              <a:gd name="connsiteX154" fmla="*/ 60579 w 867791"/>
              <a:gd name="connsiteY154" fmla="*/ 537210 h 744475"/>
              <a:gd name="connsiteX155" fmla="*/ 60452 w 867791"/>
              <a:gd name="connsiteY155" fmla="*/ 537083 h 744475"/>
              <a:gd name="connsiteX156" fmla="*/ 60452 w 867791"/>
              <a:gd name="connsiteY156" fmla="*/ 520065 h 744475"/>
              <a:gd name="connsiteX157" fmla="*/ 104902 w 867791"/>
              <a:gd name="connsiteY157" fmla="*/ 520065 h 744475"/>
              <a:gd name="connsiteX158" fmla="*/ 104902 w 867791"/>
              <a:gd name="connsiteY158" fmla="*/ 529209 h 744475"/>
              <a:gd name="connsiteX159" fmla="*/ 55118 w 867791"/>
              <a:gd name="connsiteY159" fmla="*/ 582422 h 744475"/>
              <a:gd name="connsiteX160" fmla="*/ 0 w 867791"/>
              <a:gd name="connsiteY160" fmla="*/ 521970 h 744475"/>
              <a:gd name="connsiteX161" fmla="*/ 54356 w 867791"/>
              <a:gd name="connsiteY161" fmla="*/ 461518 h 744475"/>
              <a:gd name="connsiteX162" fmla="*/ 342645 w 867791"/>
              <a:gd name="connsiteY162" fmla="*/ 92710 h 744475"/>
              <a:gd name="connsiteX163" fmla="*/ 435355 w 867791"/>
              <a:gd name="connsiteY163" fmla="*/ 185420 h 744475"/>
              <a:gd name="connsiteX164" fmla="*/ 527938 w 867791"/>
              <a:gd name="connsiteY164" fmla="*/ 92710 h 744475"/>
              <a:gd name="connsiteX165" fmla="*/ 589787 w 867791"/>
              <a:gd name="connsiteY165" fmla="*/ 154432 h 744475"/>
              <a:gd name="connsiteX166" fmla="*/ 497077 w 867791"/>
              <a:gd name="connsiteY166" fmla="*/ 247142 h 744475"/>
              <a:gd name="connsiteX167" fmla="*/ 589787 w 867791"/>
              <a:gd name="connsiteY167" fmla="*/ 339852 h 744475"/>
              <a:gd name="connsiteX168" fmla="*/ 527938 w 867791"/>
              <a:gd name="connsiteY168" fmla="*/ 401574 h 744475"/>
              <a:gd name="connsiteX169" fmla="*/ 435355 w 867791"/>
              <a:gd name="connsiteY169" fmla="*/ 308991 h 744475"/>
              <a:gd name="connsiteX170" fmla="*/ 342645 w 867791"/>
              <a:gd name="connsiteY170" fmla="*/ 401574 h 744475"/>
              <a:gd name="connsiteX171" fmla="*/ 280923 w 867791"/>
              <a:gd name="connsiteY171" fmla="*/ 339852 h 744475"/>
              <a:gd name="connsiteX172" fmla="*/ 373506 w 867791"/>
              <a:gd name="connsiteY172" fmla="*/ 247142 h 744475"/>
              <a:gd name="connsiteX173" fmla="*/ 280923 w 867791"/>
              <a:gd name="connsiteY173" fmla="*/ 154432 h 744475"/>
              <a:gd name="connsiteX174" fmla="*/ 620649 w 867791"/>
              <a:gd name="connsiteY174" fmla="*/ 0 h 744475"/>
              <a:gd name="connsiteX175" fmla="*/ 713359 w 867791"/>
              <a:gd name="connsiteY175" fmla="*/ 92710 h 744475"/>
              <a:gd name="connsiteX176" fmla="*/ 806069 w 867791"/>
              <a:gd name="connsiteY176" fmla="*/ 0 h 744475"/>
              <a:gd name="connsiteX177" fmla="*/ 867791 w 867791"/>
              <a:gd name="connsiteY177" fmla="*/ 61849 h 744475"/>
              <a:gd name="connsiteX178" fmla="*/ 775081 w 867791"/>
              <a:gd name="connsiteY178" fmla="*/ 154432 h 744475"/>
              <a:gd name="connsiteX179" fmla="*/ 867791 w 867791"/>
              <a:gd name="connsiteY179" fmla="*/ 247142 h 744475"/>
              <a:gd name="connsiteX180" fmla="*/ 806069 w 867791"/>
              <a:gd name="connsiteY180" fmla="*/ 308991 h 744475"/>
              <a:gd name="connsiteX181" fmla="*/ 713359 w 867791"/>
              <a:gd name="connsiteY181" fmla="*/ 216281 h 744475"/>
              <a:gd name="connsiteX182" fmla="*/ 620649 w 867791"/>
              <a:gd name="connsiteY182" fmla="*/ 308991 h 744475"/>
              <a:gd name="connsiteX183" fmla="*/ 558927 w 867791"/>
              <a:gd name="connsiteY183" fmla="*/ 247142 h 744475"/>
              <a:gd name="connsiteX184" fmla="*/ 651510 w 867791"/>
              <a:gd name="connsiteY184" fmla="*/ 154432 h 744475"/>
              <a:gd name="connsiteX185" fmla="*/ 558927 w 867791"/>
              <a:gd name="connsiteY185" fmla="*/ 61849 h 744475"/>
              <a:gd name="connsiteX186" fmla="*/ 64643 w 867791"/>
              <a:gd name="connsiteY186" fmla="*/ 0 h 744475"/>
              <a:gd name="connsiteX187" fmla="*/ 157353 w 867791"/>
              <a:gd name="connsiteY187" fmla="*/ 92710 h 744475"/>
              <a:gd name="connsiteX188" fmla="*/ 249935 w 867791"/>
              <a:gd name="connsiteY188" fmla="*/ 0 h 744475"/>
              <a:gd name="connsiteX189" fmla="*/ 311784 w 867791"/>
              <a:gd name="connsiteY189" fmla="*/ 61849 h 744475"/>
              <a:gd name="connsiteX190" fmla="*/ 219074 w 867791"/>
              <a:gd name="connsiteY190" fmla="*/ 154432 h 744475"/>
              <a:gd name="connsiteX191" fmla="*/ 311784 w 867791"/>
              <a:gd name="connsiteY191" fmla="*/ 247142 h 744475"/>
              <a:gd name="connsiteX192" fmla="*/ 249935 w 867791"/>
              <a:gd name="connsiteY192" fmla="*/ 308991 h 744475"/>
              <a:gd name="connsiteX193" fmla="*/ 157353 w 867791"/>
              <a:gd name="connsiteY193" fmla="*/ 216281 h 744475"/>
              <a:gd name="connsiteX194" fmla="*/ 64643 w 867791"/>
              <a:gd name="connsiteY194" fmla="*/ 308991 h 744475"/>
              <a:gd name="connsiteX195" fmla="*/ 2793 w 867791"/>
              <a:gd name="connsiteY195" fmla="*/ 247142 h 744475"/>
              <a:gd name="connsiteX196" fmla="*/ 95504 w 867791"/>
              <a:gd name="connsiteY196" fmla="*/ 154432 h 744475"/>
              <a:gd name="connsiteX197" fmla="*/ 2793 w 867791"/>
              <a:gd name="connsiteY197" fmla="*/ 61849 h 74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67791" h="744475">
                <a:moveTo>
                  <a:pt x="200406" y="696469"/>
                </a:moveTo>
                <a:lnTo>
                  <a:pt x="200406" y="719202"/>
                </a:lnTo>
                <a:lnTo>
                  <a:pt x="220980" y="719202"/>
                </a:lnTo>
                <a:cubicBezTo>
                  <a:pt x="229616" y="719202"/>
                  <a:pt x="234315" y="714630"/>
                  <a:pt x="234315" y="707899"/>
                </a:cubicBezTo>
                <a:cubicBezTo>
                  <a:pt x="234315" y="700787"/>
                  <a:pt x="229488" y="696469"/>
                  <a:pt x="220980" y="696469"/>
                </a:cubicBezTo>
                <a:close/>
                <a:moveTo>
                  <a:pt x="673481" y="663449"/>
                </a:moveTo>
                <a:lnTo>
                  <a:pt x="661416" y="696469"/>
                </a:lnTo>
                <a:lnTo>
                  <a:pt x="661543" y="696469"/>
                </a:lnTo>
                <a:lnTo>
                  <a:pt x="685546" y="696469"/>
                </a:lnTo>
                <a:close/>
                <a:moveTo>
                  <a:pt x="540766" y="653670"/>
                </a:moveTo>
                <a:lnTo>
                  <a:pt x="540766" y="717932"/>
                </a:lnTo>
                <a:lnTo>
                  <a:pt x="553339" y="717932"/>
                </a:lnTo>
                <a:cubicBezTo>
                  <a:pt x="572770" y="717932"/>
                  <a:pt x="583692" y="705486"/>
                  <a:pt x="583692" y="685928"/>
                </a:cubicBezTo>
                <a:cubicBezTo>
                  <a:pt x="583692" y="666370"/>
                  <a:pt x="572770" y="653670"/>
                  <a:pt x="553339" y="653670"/>
                </a:cubicBezTo>
                <a:close/>
                <a:moveTo>
                  <a:pt x="315848" y="653035"/>
                </a:moveTo>
                <a:lnTo>
                  <a:pt x="315848" y="681229"/>
                </a:lnTo>
                <a:lnTo>
                  <a:pt x="334898" y="681229"/>
                </a:lnTo>
                <a:cubicBezTo>
                  <a:pt x="345820" y="681229"/>
                  <a:pt x="350773" y="675641"/>
                  <a:pt x="350773" y="667132"/>
                </a:cubicBezTo>
                <a:cubicBezTo>
                  <a:pt x="350773" y="658623"/>
                  <a:pt x="345820" y="653035"/>
                  <a:pt x="334898" y="653035"/>
                </a:cubicBezTo>
                <a:close/>
                <a:moveTo>
                  <a:pt x="200406" y="652400"/>
                </a:moveTo>
                <a:lnTo>
                  <a:pt x="200406" y="673609"/>
                </a:lnTo>
                <a:lnTo>
                  <a:pt x="217931" y="673609"/>
                </a:lnTo>
                <a:cubicBezTo>
                  <a:pt x="226948" y="673609"/>
                  <a:pt x="231647" y="670180"/>
                  <a:pt x="231647" y="662941"/>
                </a:cubicBezTo>
                <a:cubicBezTo>
                  <a:pt x="231647" y="655702"/>
                  <a:pt x="226821" y="652400"/>
                  <a:pt x="217931" y="652400"/>
                </a:cubicBezTo>
                <a:close/>
                <a:moveTo>
                  <a:pt x="658368" y="627254"/>
                </a:moveTo>
                <a:lnTo>
                  <a:pt x="689610" y="627254"/>
                </a:lnTo>
                <a:lnTo>
                  <a:pt x="734314" y="744475"/>
                </a:lnTo>
                <a:lnTo>
                  <a:pt x="703199" y="744475"/>
                </a:lnTo>
                <a:lnTo>
                  <a:pt x="694817" y="721742"/>
                </a:lnTo>
                <a:lnTo>
                  <a:pt x="652272" y="721742"/>
                </a:lnTo>
                <a:lnTo>
                  <a:pt x="644017" y="744475"/>
                </a:lnTo>
                <a:lnTo>
                  <a:pt x="613664" y="744475"/>
                </a:lnTo>
                <a:close/>
                <a:moveTo>
                  <a:pt x="510540" y="627254"/>
                </a:moveTo>
                <a:lnTo>
                  <a:pt x="554863" y="627254"/>
                </a:lnTo>
                <a:cubicBezTo>
                  <a:pt x="591693" y="627254"/>
                  <a:pt x="614045" y="650114"/>
                  <a:pt x="614045" y="685801"/>
                </a:cubicBezTo>
                <a:cubicBezTo>
                  <a:pt x="614045" y="721488"/>
                  <a:pt x="591693" y="744348"/>
                  <a:pt x="554863" y="744348"/>
                </a:cubicBezTo>
                <a:lnTo>
                  <a:pt x="510540" y="744348"/>
                </a:lnTo>
                <a:close/>
                <a:moveTo>
                  <a:pt x="402717" y="627254"/>
                </a:moveTo>
                <a:lnTo>
                  <a:pt x="486410" y="627254"/>
                </a:lnTo>
                <a:lnTo>
                  <a:pt x="486410" y="653543"/>
                </a:lnTo>
                <a:lnTo>
                  <a:pt x="432816" y="653543"/>
                </a:lnTo>
                <a:lnTo>
                  <a:pt x="432816" y="671958"/>
                </a:lnTo>
                <a:lnTo>
                  <a:pt x="481838" y="671958"/>
                </a:lnTo>
                <a:lnTo>
                  <a:pt x="481838" y="697739"/>
                </a:lnTo>
                <a:lnTo>
                  <a:pt x="432816" y="697739"/>
                </a:lnTo>
                <a:lnTo>
                  <a:pt x="432816" y="717932"/>
                </a:lnTo>
                <a:lnTo>
                  <a:pt x="486410" y="717932"/>
                </a:lnTo>
                <a:lnTo>
                  <a:pt x="486410" y="744475"/>
                </a:lnTo>
                <a:lnTo>
                  <a:pt x="402717" y="744475"/>
                </a:lnTo>
                <a:close/>
                <a:moveTo>
                  <a:pt x="285495" y="627254"/>
                </a:moveTo>
                <a:lnTo>
                  <a:pt x="338200" y="627254"/>
                </a:lnTo>
                <a:cubicBezTo>
                  <a:pt x="363346" y="627254"/>
                  <a:pt x="380745" y="641605"/>
                  <a:pt x="380745" y="667132"/>
                </a:cubicBezTo>
                <a:cubicBezTo>
                  <a:pt x="380745" y="684912"/>
                  <a:pt x="371729" y="697104"/>
                  <a:pt x="357505" y="702438"/>
                </a:cubicBezTo>
                <a:lnTo>
                  <a:pt x="384936" y="744475"/>
                </a:lnTo>
                <a:lnTo>
                  <a:pt x="351027" y="744475"/>
                </a:lnTo>
                <a:lnTo>
                  <a:pt x="326643" y="705740"/>
                </a:lnTo>
                <a:lnTo>
                  <a:pt x="315975" y="705740"/>
                </a:lnTo>
                <a:lnTo>
                  <a:pt x="315848" y="705613"/>
                </a:lnTo>
                <a:lnTo>
                  <a:pt x="315848" y="744348"/>
                </a:lnTo>
                <a:lnTo>
                  <a:pt x="285495" y="744348"/>
                </a:lnTo>
                <a:close/>
                <a:moveTo>
                  <a:pt x="171068" y="627254"/>
                </a:moveTo>
                <a:lnTo>
                  <a:pt x="221233" y="627254"/>
                </a:lnTo>
                <a:cubicBezTo>
                  <a:pt x="245618" y="627254"/>
                  <a:pt x="260349" y="638176"/>
                  <a:pt x="260349" y="659131"/>
                </a:cubicBezTo>
                <a:cubicBezTo>
                  <a:pt x="260349" y="671704"/>
                  <a:pt x="253237" y="680848"/>
                  <a:pt x="244729" y="683896"/>
                </a:cubicBezTo>
                <a:cubicBezTo>
                  <a:pt x="255778" y="687579"/>
                  <a:pt x="263779" y="698374"/>
                  <a:pt x="263779" y="711582"/>
                </a:cubicBezTo>
                <a:lnTo>
                  <a:pt x="263906" y="711582"/>
                </a:lnTo>
                <a:cubicBezTo>
                  <a:pt x="263906" y="732791"/>
                  <a:pt x="249428" y="744348"/>
                  <a:pt x="224917" y="744348"/>
                </a:cubicBezTo>
                <a:lnTo>
                  <a:pt x="171068" y="744348"/>
                </a:lnTo>
                <a:close/>
                <a:moveTo>
                  <a:pt x="791336" y="463423"/>
                </a:moveTo>
                <a:lnTo>
                  <a:pt x="867790" y="463423"/>
                </a:lnTo>
                <a:lnTo>
                  <a:pt x="867790" y="480949"/>
                </a:lnTo>
                <a:lnTo>
                  <a:pt x="810767" y="480949"/>
                </a:lnTo>
                <a:lnTo>
                  <a:pt x="810767" y="511810"/>
                </a:lnTo>
                <a:lnTo>
                  <a:pt x="862456" y="511810"/>
                </a:lnTo>
                <a:lnTo>
                  <a:pt x="862456" y="529209"/>
                </a:lnTo>
                <a:lnTo>
                  <a:pt x="810767" y="529209"/>
                </a:lnTo>
                <a:lnTo>
                  <a:pt x="810767" y="562737"/>
                </a:lnTo>
                <a:lnTo>
                  <a:pt x="867790" y="562737"/>
                </a:lnTo>
                <a:lnTo>
                  <a:pt x="867790" y="580517"/>
                </a:lnTo>
                <a:lnTo>
                  <a:pt x="791336" y="580517"/>
                </a:lnTo>
                <a:close/>
                <a:moveTo>
                  <a:pt x="680339" y="463423"/>
                </a:moveTo>
                <a:lnTo>
                  <a:pt x="778129" y="463423"/>
                </a:lnTo>
                <a:lnTo>
                  <a:pt x="778129" y="480949"/>
                </a:lnTo>
                <a:lnTo>
                  <a:pt x="739140" y="480949"/>
                </a:lnTo>
                <a:lnTo>
                  <a:pt x="739140" y="580517"/>
                </a:lnTo>
                <a:lnTo>
                  <a:pt x="719328" y="580517"/>
                </a:lnTo>
                <a:lnTo>
                  <a:pt x="719328" y="480949"/>
                </a:lnTo>
                <a:lnTo>
                  <a:pt x="680339" y="480949"/>
                </a:lnTo>
                <a:close/>
                <a:moveTo>
                  <a:pt x="572896" y="463423"/>
                </a:moveTo>
                <a:lnTo>
                  <a:pt x="591565" y="463423"/>
                </a:lnTo>
                <a:lnTo>
                  <a:pt x="648081" y="544703"/>
                </a:lnTo>
                <a:lnTo>
                  <a:pt x="648081" y="463423"/>
                </a:lnTo>
                <a:lnTo>
                  <a:pt x="667131" y="463423"/>
                </a:lnTo>
                <a:lnTo>
                  <a:pt x="667131" y="580517"/>
                </a:lnTo>
                <a:lnTo>
                  <a:pt x="651890" y="580517"/>
                </a:lnTo>
                <a:lnTo>
                  <a:pt x="591946" y="495300"/>
                </a:lnTo>
                <a:lnTo>
                  <a:pt x="591946" y="580517"/>
                </a:lnTo>
                <a:lnTo>
                  <a:pt x="572896" y="580517"/>
                </a:lnTo>
                <a:close/>
                <a:moveTo>
                  <a:pt x="472693" y="463423"/>
                </a:moveTo>
                <a:lnTo>
                  <a:pt x="549274" y="463423"/>
                </a:lnTo>
                <a:lnTo>
                  <a:pt x="549274" y="480949"/>
                </a:lnTo>
                <a:lnTo>
                  <a:pt x="492124" y="480949"/>
                </a:lnTo>
                <a:lnTo>
                  <a:pt x="492124" y="511810"/>
                </a:lnTo>
                <a:lnTo>
                  <a:pt x="543813" y="511810"/>
                </a:lnTo>
                <a:lnTo>
                  <a:pt x="543813" y="529209"/>
                </a:lnTo>
                <a:lnTo>
                  <a:pt x="492124" y="529209"/>
                </a:lnTo>
                <a:lnTo>
                  <a:pt x="492124" y="562737"/>
                </a:lnTo>
                <a:lnTo>
                  <a:pt x="549274" y="562737"/>
                </a:lnTo>
                <a:lnTo>
                  <a:pt x="549274" y="580517"/>
                </a:lnTo>
                <a:lnTo>
                  <a:pt x="472693" y="580517"/>
                </a:lnTo>
                <a:close/>
                <a:moveTo>
                  <a:pt x="372491" y="463423"/>
                </a:moveTo>
                <a:lnTo>
                  <a:pt x="449072" y="463423"/>
                </a:lnTo>
                <a:lnTo>
                  <a:pt x="449072" y="480949"/>
                </a:lnTo>
                <a:lnTo>
                  <a:pt x="391922" y="480949"/>
                </a:lnTo>
                <a:lnTo>
                  <a:pt x="391922" y="511810"/>
                </a:lnTo>
                <a:lnTo>
                  <a:pt x="443738" y="511810"/>
                </a:lnTo>
                <a:lnTo>
                  <a:pt x="443738" y="529209"/>
                </a:lnTo>
                <a:lnTo>
                  <a:pt x="391922" y="529209"/>
                </a:lnTo>
                <a:lnTo>
                  <a:pt x="391922" y="562737"/>
                </a:lnTo>
                <a:lnTo>
                  <a:pt x="449072" y="562737"/>
                </a:lnTo>
                <a:lnTo>
                  <a:pt x="449072" y="580517"/>
                </a:lnTo>
                <a:lnTo>
                  <a:pt x="372491" y="580517"/>
                </a:lnTo>
                <a:close/>
                <a:moveTo>
                  <a:pt x="227965" y="463423"/>
                </a:moveTo>
                <a:lnTo>
                  <a:pt x="250698" y="463423"/>
                </a:lnTo>
                <a:lnTo>
                  <a:pt x="286385" y="553466"/>
                </a:lnTo>
                <a:lnTo>
                  <a:pt x="321691" y="463423"/>
                </a:lnTo>
                <a:lnTo>
                  <a:pt x="343789" y="463423"/>
                </a:lnTo>
                <a:lnTo>
                  <a:pt x="343789" y="580517"/>
                </a:lnTo>
                <a:lnTo>
                  <a:pt x="324739" y="580517"/>
                </a:lnTo>
                <a:lnTo>
                  <a:pt x="324739" y="499110"/>
                </a:lnTo>
                <a:lnTo>
                  <a:pt x="293243" y="580517"/>
                </a:lnTo>
                <a:lnTo>
                  <a:pt x="279146" y="580517"/>
                </a:lnTo>
                <a:lnTo>
                  <a:pt x="246888" y="499110"/>
                </a:lnTo>
                <a:lnTo>
                  <a:pt x="246888" y="580517"/>
                </a:lnTo>
                <a:lnTo>
                  <a:pt x="227965" y="580517"/>
                </a:lnTo>
                <a:close/>
                <a:moveTo>
                  <a:pt x="127761" y="463423"/>
                </a:moveTo>
                <a:lnTo>
                  <a:pt x="204342" y="463423"/>
                </a:lnTo>
                <a:lnTo>
                  <a:pt x="204342" y="480949"/>
                </a:lnTo>
                <a:lnTo>
                  <a:pt x="147192" y="480949"/>
                </a:lnTo>
                <a:lnTo>
                  <a:pt x="147192" y="511810"/>
                </a:lnTo>
                <a:lnTo>
                  <a:pt x="199008" y="511810"/>
                </a:lnTo>
                <a:lnTo>
                  <a:pt x="199008" y="529209"/>
                </a:lnTo>
                <a:lnTo>
                  <a:pt x="147192" y="529209"/>
                </a:lnTo>
                <a:lnTo>
                  <a:pt x="147192" y="562737"/>
                </a:lnTo>
                <a:lnTo>
                  <a:pt x="204342" y="562737"/>
                </a:lnTo>
                <a:lnTo>
                  <a:pt x="204342" y="580517"/>
                </a:lnTo>
                <a:lnTo>
                  <a:pt x="127761" y="580517"/>
                </a:lnTo>
                <a:close/>
                <a:moveTo>
                  <a:pt x="54356" y="461518"/>
                </a:moveTo>
                <a:cubicBezTo>
                  <a:pt x="81280" y="461518"/>
                  <a:pt x="97917" y="476758"/>
                  <a:pt x="102489" y="500126"/>
                </a:cubicBezTo>
                <a:lnTo>
                  <a:pt x="82677" y="500126"/>
                </a:lnTo>
                <a:cubicBezTo>
                  <a:pt x="77851" y="487553"/>
                  <a:pt x="70104" y="479552"/>
                  <a:pt x="54483" y="479552"/>
                </a:cubicBezTo>
                <a:cubicBezTo>
                  <a:pt x="33655" y="479552"/>
                  <a:pt x="20066" y="497332"/>
                  <a:pt x="20066" y="522097"/>
                </a:cubicBezTo>
                <a:cubicBezTo>
                  <a:pt x="20066" y="546862"/>
                  <a:pt x="33401" y="565023"/>
                  <a:pt x="55245" y="565023"/>
                </a:cubicBezTo>
                <a:cubicBezTo>
                  <a:pt x="73025" y="565023"/>
                  <a:pt x="83693" y="553593"/>
                  <a:pt x="86106" y="537210"/>
                </a:cubicBezTo>
                <a:lnTo>
                  <a:pt x="60579" y="537210"/>
                </a:lnTo>
                <a:lnTo>
                  <a:pt x="60452" y="537083"/>
                </a:lnTo>
                <a:lnTo>
                  <a:pt x="60452" y="520065"/>
                </a:lnTo>
                <a:lnTo>
                  <a:pt x="104902" y="520065"/>
                </a:lnTo>
                <a:lnTo>
                  <a:pt x="104902" y="529209"/>
                </a:lnTo>
                <a:cubicBezTo>
                  <a:pt x="104902" y="561594"/>
                  <a:pt x="83693" y="582422"/>
                  <a:pt x="55118" y="582422"/>
                </a:cubicBezTo>
                <a:cubicBezTo>
                  <a:pt x="23622" y="582422"/>
                  <a:pt x="0" y="558038"/>
                  <a:pt x="0" y="521970"/>
                </a:cubicBezTo>
                <a:cubicBezTo>
                  <a:pt x="0" y="485902"/>
                  <a:pt x="23876" y="461518"/>
                  <a:pt x="54356" y="461518"/>
                </a:cubicBezTo>
                <a:close/>
                <a:moveTo>
                  <a:pt x="342645" y="92710"/>
                </a:moveTo>
                <a:lnTo>
                  <a:pt x="435355" y="185420"/>
                </a:lnTo>
                <a:lnTo>
                  <a:pt x="527938" y="92710"/>
                </a:lnTo>
                <a:lnTo>
                  <a:pt x="589787" y="154432"/>
                </a:lnTo>
                <a:lnTo>
                  <a:pt x="497077" y="247142"/>
                </a:lnTo>
                <a:lnTo>
                  <a:pt x="589787" y="339852"/>
                </a:lnTo>
                <a:lnTo>
                  <a:pt x="527938" y="401574"/>
                </a:lnTo>
                <a:lnTo>
                  <a:pt x="435355" y="308991"/>
                </a:lnTo>
                <a:lnTo>
                  <a:pt x="342645" y="401574"/>
                </a:lnTo>
                <a:lnTo>
                  <a:pt x="280923" y="339852"/>
                </a:lnTo>
                <a:lnTo>
                  <a:pt x="373506" y="247142"/>
                </a:lnTo>
                <a:lnTo>
                  <a:pt x="280923" y="154432"/>
                </a:lnTo>
                <a:close/>
                <a:moveTo>
                  <a:pt x="620649" y="0"/>
                </a:moveTo>
                <a:lnTo>
                  <a:pt x="713359" y="92710"/>
                </a:lnTo>
                <a:lnTo>
                  <a:pt x="806069" y="0"/>
                </a:lnTo>
                <a:lnTo>
                  <a:pt x="867791" y="61849"/>
                </a:lnTo>
                <a:lnTo>
                  <a:pt x="775081" y="154432"/>
                </a:lnTo>
                <a:lnTo>
                  <a:pt x="867791" y="247142"/>
                </a:lnTo>
                <a:lnTo>
                  <a:pt x="806069" y="308991"/>
                </a:lnTo>
                <a:lnTo>
                  <a:pt x="713359" y="216281"/>
                </a:lnTo>
                <a:lnTo>
                  <a:pt x="620649" y="308991"/>
                </a:lnTo>
                <a:lnTo>
                  <a:pt x="558927" y="247142"/>
                </a:lnTo>
                <a:lnTo>
                  <a:pt x="651510" y="154432"/>
                </a:lnTo>
                <a:lnTo>
                  <a:pt x="558927" y="61849"/>
                </a:lnTo>
                <a:close/>
                <a:moveTo>
                  <a:pt x="64643" y="0"/>
                </a:moveTo>
                <a:lnTo>
                  <a:pt x="157353" y="92710"/>
                </a:lnTo>
                <a:lnTo>
                  <a:pt x="249935" y="0"/>
                </a:lnTo>
                <a:lnTo>
                  <a:pt x="311784" y="61849"/>
                </a:lnTo>
                <a:lnTo>
                  <a:pt x="219074" y="154432"/>
                </a:lnTo>
                <a:lnTo>
                  <a:pt x="311784" y="247142"/>
                </a:lnTo>
                <a:lnTo>
                  <a:pt x="249935" y="308991"/>
                </a:lnTo>
                <a:lnTo>
                  <a:pt x="157353" y="216281"/>
                </a:lnTo>
                <a:lnTo>
                  <a:pt x="64643" y="308991"/>
                </a:lnTo>
                <a:lnTo>
                  <a:pt x="2793" y="247142"/>
                </a:lnTo>
                <a:lnTo>
                  <a:pt x="95504" y="154432"/>
                </a:lnTo>
                <a:lnTo>
                  <a:pt x="2793" y="61849"/>
                </a:lnTo>
                <a:close/>
              </a:path>
            </a:pathLst>
          </a:custGeom>
          <a:solidFill>
            <a:schemeClr val="bg1"/>
          </a:solidFill>
        </p:spPr>
        <p:txBody>
          <a:bodyPr wrap="square">
            <a:noAutofit/>
          </a:bodyPr>
          <a:lstStyle>
            <a:lvl1pPr marL="0" indent="0">
              <a:buNone/>
              <a:defRPr sz="1000"/>
            </a:lvl1pPr>
          </a:lstStyle>
          <a:p>
            <a:pPr lvl="0"/>
            <a:r>
              <a:rPr lang="nl-NL" dirty="0"/>
              <a:t> </a:t>
            </a:r>
          </a:p>
        </p:txBody>
      </p:sp>
      <p:sp>
        <p:nvSpPr>
          <p:cNvPr id="17" name="Tijdelijke aanduiding voor tekst 16">
            <a:extLst>
              <a:ext uri="{FF2B5EF4-FFF2-40B4-BE49-F238E27FC236}">
                <a16:creationId xmlns:a16="http://schemas.microsoft.com/office/drawing/2014/main" id="{0201C2B5-595E-165B-EDA1-5E078C17FD31}"/>
              </a:ext>
            </a:extLst>
          </p:cNvPr>
          <p:cNvSpPr>
            <a:spLocks noGrp="1"/>
          </p:cNvSpPr>
          <p:nvPr userDrawn="1">
            <p:ph type="body" sz="quarter" idx="17" hasCustomPrompt="1"/>
          </p:nvPr>
        </p:nvSpPr>
        <p:spPr>
          <a:xfrm>
            <a:off x="10335430" y="4794494"/>
            <a:ext cx="1851619" cy="1350384"/>
          </a:xfrm>
          <a:custGeom>
            <a:avLst/>
            <a:gdLst>
              <a:gd name="connsiteX0" fmla="*/ 1538933 w 1851619"/>
              <a:gd name="connsiteY0" fmla="*/ 1205967 h 1350384"/>
              <a:gd name="connsiteX1" fmla="*/ 1567675 w 1851619"/>
              <a:gd name="connsiteY1" fmla="*/ 1234699 h 1350384"/>
              <a:gd name="connsiteX2" fmla="*/ 1452029 w 1851619"/>
              <a:gd name="connsiteY2" fmla="*/ 1350384 h 1350384"/>
              <a:gd name="connsiteX3" fmla="*/ 1423288 w 1851619"/>
              <a:gd name="connsiteY3" fmla="*/ 1321653 h 1350384"/>
              <a:gd name="connsiteX4" fmla="*/ 362779 w 1851619"/>
              <a:gd name="connsiteY4" fmla="*/ 1203331 h 1350384"/>
              <a:gd name="connsiteX5" fmla="*/ 391515 w 1851619"/>
              <a:gd name="connsiteY5" fmla="*/ 1232068 h 1350384"/>
              <a:gd name="connsiteX6" fmla="*/ 275850 w 1851619"/>
              <a:gd name="connsiteY6" fmla="*/ 1347733 h 1350384"/>
              <a:gd name="connsiteX7" fmla="*/ 247113 w 1851619"/>
              <a:gd name="connsiteY7" fmla="*/ 1318996 h 1350384"/>
              <a:gd name="connsiteX8" fmla="*/ 20475 w 1851619"/>
              <a:gd name="connsiteY8" fmla="*/ 1107472 h 1350384"/>
              <a:gd name="connsiteX9" fmla="*/ 102734 w 1851619"/>
              <a:gd name="connsiteY9" fmla="*/ 1189732 h 1350384"/>
              <a:gd name="connsiteX10" fmla="*/ 82258 w 1851619"/>
              <a:gd name="connsiteY10" fmla="*/ 1210207 h 1350384"/>
              <a:gd name="connsiteX11" fmla="*/ 0 w 1851619"/>
              <a:gd name="connsiteY11" fmla="*/ 1127948 h 1350384"/>
              <a:gd name="connsiteX12" fmla="*/ 1752657 w 1851619"/>
              <a:gd name="connsiteY12" fmla="*/ 1107443 h 1350384"/>
              <a:gd name="connsiteX13" fmla="*/ 1834915 w 1851619"/>
              <a:gd name="connsiteY13" fmla="*/ 1189702 h 1350384"/>
              <a:gd name="connsiteX14" fmla="*/ 1814441 w 1851619"/>
              <a:gd name="connsiteY14" fmla="*/ 1210177 h 1350384"/>
              <a:gd name="connsiteX15" fmla="*/ 1732182 w 1851619"/>
              <a:gd name="connsiteY15" fmla="*/ 1127918 h 1350384"/>
              <a:gd name="connsiteX16" fmla="*/ 804063 w 1851619"/>
              <a:gd name="connsiteY16" fmla="*/ 795479 h 1350384"/>
              <a:gd name="connsiteX17" fmla="*/ 986182 w 1851619"/>
              <a:gd name="connsiteY17" fmla="*/ 977600 h 1350384"/>
              <a:gd name="connsiteX18" fmla="*/ 940923 w 1851619"/>
              <a:gd name="connsiteY18" fmla="*/ 1022859 h 1350384"/>
              <a:gd name="connsiteX19" fmla="*/ 758803 w 1851619"/>
              <a:gd name="connsiteY19" fmla="*/ 840740 h 1350384"/>
              <a:gd name="connsiteX20" fmla="*/ 279094 w 1851619"/>
              <a:gd name="connsiteY20" fmla="*/ 792865 h 1350384"/>
              <a:gd name="connsiteX21" fmla="*/ 407602 w 1851619"/>
              <a:gd name="connsiteY21" fmla="*/ 921372 h 1350384"/>
              <a:gd name="connsiteX22" fmla="*/ 375632 w 1851619"/>
              <a:gd name="connsiteY22" fmla="*/ 953342 h 1350384"/>
              <a:gd name="connsiteX23" fmla="*/ 247124 w 1851619"/>
              <a:gd name="connsiteY23" fmla="*/ 824835 h 1350384"/>
              <a:gd name="connsiteX24" fmla="*/ 1336199 w 1851619"/>
              <a:gd name="connsiteY24" fmla="*/ 784868 h 1350384"/>
              <a:gd name="connsiteX25" fmla="*/ 1491351 w 1851619"/>
              <a:gd name="connsiteY25" fmla="*/ 940073 h 1350384"/>
              <a:gd name="connsiteX26" fmla="*/ 1452729 w 1851619"/>
              <a:gd name="connsiteY26" fmla="*/ 978681 h 1350384"/>
              <a:gd name="connsiteX27" fmla="*/ 1297577 w 1851619"/>
              <a:gd name="connsiteY27" fmla="*/ 823475 h 1350384"/>
              <a:gd name="connsiteX28" fmla="*/ 1544758 w 1851619"/>
              <a:gd name="connsiteY28" fmla="*/ 763048 h 1350384"/>
              <a:gd name="connsiteX29" fmla="*/ 1673266 w 1851619"/>
              <a:gd name="connsiteY29" fmla="*/ 891555 h 1350384"/>
              <a:gd name="connsiteX30" fmla="*/ 1641296 w 1851619"/>
              <a:gd name="connsiteY30" fmla="*/ 923525 h 1350384"/>
              <a:gd name="connsiteX31" fmla="*/ 1512788 w 1851619"/>
              <a:gd name="connsiteY31" fmla="*/ 795017 h 1350384"/>
              <a:gd name="connsiteX32" fmla="*/ 105622 w 1851619"/>
              <a:gd name="connsiteY32" fmla="*/ 750447 h 1350384"/>
              <a:gd name="connsiteX33" fmla="*/ 120530 w 1851619"/>
              <a:gd name="connsiteY33" fmla="*/ 765355 h 1350384"/>
              <a:gd name="connsiteX34" fmla="*/ 60543 w 1851619"/>
              <a:gd name="connsiteY34" fmla="*/ 825343 h 1350384"/>
              <a:gd name="connsiteX35" fmla="*/ 45634 w 1851619"/>
              <a:gd name="connsiteY35" fmla="*/ 810435 h 1350384"/>
              <a:gd name="connsiteX36" fmla="*/ 1836712 w 1851619"/>
              <a:gd name="connsiteY36" fmla="*/ 749798 h 1350384"/>
              <a:gd name="connsiteX37" fmla="*/ 1851619 w 1851619"/>
              <a:gd name="connsiteY37" fmla="*/ 764705 h 1350384"/>
              <a:gd name="connsiteX38" fmla="*/ 1791721 w 1851619"/>
              <a:gd name="connsiteY38" fmla="*/ 824604 h 1350384"/>
              <a:gd name="connsiteX39" fmla="*/ 1776815 w 1851619"/>
              <a:gd name="connsiteY39" fmla="*/ 809696 h 1350384"/>
              <a:gd name="connsiteX40" fmla="*/ 711228 w 1851619"/>
              <a:gd name="connsiteY40" fmla="*/ 660867 h 1350384"/>
              <a:gd name="connsiteX41" fmla="*/ 751192 w 1851619"/>
              <a:gd name="connsiteY41" fmla="*/ 700829 h 1350384"/>
              <a:gd name="connsiteX42" fmla="*/ 590625 w 1851619"/>
              <a:gd name="connsiteY42" fmla="*/ 861396 h 1350384"/>
              <a:gd name="connsiteX43" fmla="*/ 550661 w 1851619"/>
              <a:gd name="connsiteY43" fmla="*/ 821434 h 1350384"/>
              <a:gd name="connsiteX44" fmla="*/ 1325449 w 1851619"/>
              <a:gd name="connsiteY44" fmla="*/ 587609 h 1350384"/>
              <a:gd name="connsiteX45" fmla="*/ 1359215 w 1851619"/>
              <a:gd name="connsiteY45" fmla="*/ 621375 h 1350384"/>
              <a:gd name="connsiteX46" fmla="*/ 1223434 w 1851619"/>
              <a:gd name="connsiteY46" fmla="*/ 757156 h 1350384"/>
              <a:gd name="connsiteX47" fmla="*/ 1189667 w 1851619"/>
              <a:gd name="connsiteY47" fmla="*/ 723391 h 1350384"/>
              <a:gd name="connsiteX48" fmla="*/ 1073119 w 1851619"/>
              <a:gd name="connsiteY48" fmla="*/ 567705 h 1350384"/>
              <a:gd name="connsiteX49" fmla="*/ 1113083 w 1851619"/>
              <a:gd name="connsiteY49" fmla="*/ 607667 h 1350384"/>
              <a:gd name="connsiteX50" fmla="*/ 952516 w 1851619"/>
              <a:gd name="connsiteY50" fmla="*/ 768234 h 1350384"/>
              <a:gd name="connsiteX51" fmla="*/ 912552 w 1851619"/>
              <a:gd name="connsiteY51" fmla="*/ 728272 h 1350384"/>
              <a:gd name="connsiteX52" fmla="*/ 445244 w 1851619"/>
              <a:gd name="connsiteY52" fmla="*/ 536187 h 1350384"/>
              <a:gd name="connsiteX53" fmla="*/ 605811 w 1851619"/>
              <a:gd name="connsiteY53" fmla="*/ 696754 h 1350384"/>
              <a:gd name="connsiteX54" fmla="*/ 565849 w 1851619"/>
              <a:gd name="connsiteY54" fmla="*/ 736716 h 1350384"/>
              <a:gd name="connsiteX55" fmla="*/ 405282 w 1851619"/>
              <a:gd name="connsiteY55" fmla="*/ 576149 h 1350384"/>
              <a:gd name="connsiteX56" fmla="*/ 1505062 w 1851619"/>
              <a:gd name="connsiteY56" fmla="*/ 511962 h 1350384"/>
              <a:gd name="connsiteX57" fmla="*/ 1557687 w 1851619"/>
              <a:gd name="connsiteY57" fmla="*/ 564587 h 1350384"/>
              <a:gd name="connsiteX58" fmla="*/ 1544577 w 1851619"/>
              <a:gd name="connsiteY58" fmla="*/ 577697 h 1350384"/>
              <a:gd name="connsiteX59" fmla="*/ 1491951 w 1851619"/>
              <a:gd name="connsiteY59" fmla="*/ 525073 h 1350384"/>
              <a:gd name="connsiteX60" fmla="*/ 262631 w 1851619"/>
              <a:gd name="connsiteY60" fmla="*/ 500554 h 1350384"/>
              <a:gd name="connsiteX61" fmla="*/ 324505 w 1851619"/>
              <a:gd name="connsiteY61" fmla="*/ 562428 h 1350384"/>
              <a:gd name="connsiteX62" fmla="*/ 309149 w 1851619"/>
              <a:gd name="connsiteY62" fmla="*/ 577784 h 1350384"/>
              <a:gd name="connsiteX63" fmla="*/ 247275 w 1851619"/>
              <a:gd name="connsiteY63" fmla="*/ 515910 h 1350384"/>
              <a:gd name="connsiteX64" fmla="*/ 1630465 w 1851619"/>
              <a:gd name="connsiteY64" fmla="*/ 400439 h 1350384"/>
              <a:gd name="connsiteX65" fmla="*/ 1643577 w 1851619"/>
              <a:gd name="connsiteY65" fmla="*/ 413550 h 1350384"/>
              <a:gd name="connsiteX66" fmla="*/ 1590951 w 1851619"/>
              <a:gd name="connsiteY66" fmla="*/ 466175 h 1350384"/>
              <a:gd name="connsiteX67" fmla="*/ 1577840 w 1851619"/>
              <a:gd name="connsiteY67" fmla="*/ 453064 h 1350384"/>
              <a:gd name="connsiteX68" fmla="*/ 787526 w 1851619"/>
              <a:gd name="connsiteY68" fmla="*/ 387645 h 1350384"/>
              <a:gd name="connsiteX69" fmla="*/ 890350 w 1851619"/>
              <a:gd name="connsiteY69" fmla="*/ 490469 h 1350384"/>
              <a:gd name="connsiteX70" fmla="*/ 864756 w 1851619"/>
              <a:gd name="connsiteY70" fmla="*/ 516063 h 1350384"/>
              <a:gd name="connsiteX71" fmla="*/ 761933 w 1851619"/>
              <a:gd name="connsiteY71" fmla="*/ 413239 h 1350384"/>
              <a:gd name="connsiteX72" fmla="*/ 1195574 w 1851619"/>
              <a:gd name="connsiteY72" fmla="*/ 336476 h 1350384"/>
              <a:gd name="connsiteX73" fmla="*/ 1298398 w 1851619"/>
              <a:gd name="connsiteY73" fmla="*/ 439300 h 1350384"/>
              <a:gd name="connsiteX74" fmla="*/ 1272805 w 1851619"/>
              <a:gd name="connsiteY74" fmla="*/ 464895 h 1350384"/>
              <a:gd name="connsiteX75" fmla="*/ 1169981 w 1851619"/>
              <a:gd name="connsiteY75" fmla="*/ 362071 h 1350384"/>
              <a:gd name="connsiteX76" fmla="*/ 679304 w 1851619"/>
              <a:gd name="connsiteY76" fmla="*/ 319760 h 1350384"/>
              <a:gd name="connsiteX77" fmla="*/ 704898 w 1851619"/>
              <a:gd name="connsiteY77" fmla="*/ 345354 h 1350384"/>
              <a:gd name="connsiteX78" fmla="*/ 602073 w 1851619"/>
              <a:gd name="connsiteY78" fmla="*/ 448180 h 1350384"/>
              <a:gd name="connsiteX79" fmla="*/ 576480 w 1851619"/>
              <a:gd name="connsiteY79" fmla="*/ 422586 h 1350384"/>
              <a:gd name="connsiteX80" fmla="*/ 975758 w 1851619"/>
              <a:gd name="connsiteY80" fmla="*/ 233339 h 1350384"/>
              <a:gd name="connsiteX81" fmla="*/ 990666 w 1851619"/>
              <a:gd name="connsiteY81" fmla="*/ 248245 h 1350384"/>
              <a:gd name="connsiteX82" fmla="*/ 930678 w 1851619"/>
              <a:gd name="connsiteY82" fmla="*/ 308233 h 1350384"/>
              <a:gd name="connsiteX83" fmla="*/ 915770 w 1851619"/>
              <a:gd name="connsiteY83" fmla="*/ 293327 h 1350384"/>
              <a:gd name="connsiteX84" fmla="*/ 402961 w 1851619"/>
              <a:gd name="connsiteY84" fmla="*/ 173927 h 1350384"/>
              <a:gd name="connsiteX85" fmla="*/ 437445 w 1851619"/>
              <a:gd name="connsiteY85" fmla="*/ 208412 h 1350384"/>
              <a:gd name="connsiteX86" fmla="*/ 428824 w 1851619"/>
              <a:gd name="connsiteY86" fmla="*/ 217033 h 1350384"/>
              <a:gd name="connsiteX87" fmla="*/ 394340 w 1851619"/>
              <a:gd name="connsiteY87" fmla="*/ 182549 h 1350384"/>
              <a:gd name="connsiteX88" fmla="*/ 1406320 w 1851619"/>
              <a:gd name="connsiteY88" fmla="*/ 146775 h 1350384"/>
              <a:gd name="connsiteX89" fmla="*/ 1414941 w 1851619"/>
              <a:gd name="connsiteY89" fmla="*/ 155396 h 1350384"/>
              <a:gd name="connsiteX90" fmla="*/ 1380456 w 1851619"/>
              <a:gd name="connsiteY90" fmla="*/ 189879 h 1350384"/>
              <a:gd name="connsiteX91" fmla="*/ 1371836 w 1851619"/>
              <a:gd name="connsiteY91" fmla="*/ 181259 h 1350384"/>
              <a:gd name="connsiteX92" fmla="*/ 553196 w 1851619"/>
              <a:gd name="connsiteY92" fmla="*/ 117078 h 1350384"/>
              <a:gd name="connsiteX93" fmla="*/ 561817 w 1851619"/>
              <a:gd name="connsiteY93" fmla="*/ 125699 h 1350384"/>
              <a:gd name="connsiteX94" fmla="*/ 527332 w 1851619"/>
              <a:gd name="connsiteY94" fmla="*/ 160183 h 1350384"/>
              <a:gd name="connsiteX95" fmla="*/ 518711 w 1851619"/>
              <a:gd name="connsiteY95" fmla="*/ 151563 h 1350384"/>
              <a:gd name="connsiteX96" fmla="*/ 953930 w 1851619"/>
              <a:gd name="connsiteY96" fmla="*/ 0 h 1350384"/>
              <a:gd name="connsiteX97" fmla="*/ 962551 w 1851619"/>
              <a:gd name="connsiteY97" fmla="*/ 8621 h 1350384"/>
              <a:gd name="connsiteX98" fmla="*/ 928065 w 1851619"/>
              <a:gd name="connsiteY98" fmla="*/ 43106 h 1350384"/>
              <a:gd name="connsiteX99" fmla="*/ 919444 w 1851619"/>
              <a:gd name="connsiteY99" fmla="*/ 34485 h 135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851619" h="1350384">
                <a:moveTo>
                  <a:pt x="1538933" y="1205967"/>
                </a:moveTo>
                <a:lnTo>
                  <a:pt x="1567675" y="1234699"/>
                </a:lnTo>
                <a:lnTo>
                  <a:pt x="1452029" y="1350384"/>
                </a:lnTo>
                <a:lnTo>
                  <a:pt x="1423288" y="1321653"/>
                </a:lnTo>
                <a:close/>
                <a:moveTo>
                  <a:pt x="362779" y="1203331"/>
                </a:moveTo>
                <a:lnTo>
                  <a:pt x="391515" y="1232068"/>
                </a:lnTo>
                <a:lnTo>
                  <a:pt x="275850" y="1347733"/>
                </a:lnTo>
                <a:lnTo>
                  <a:pt x="247113" y="1318996"/>
                </a:lnTo>
                <a:close/>
                <a:moveTo>
                  <a:pt x="20475" y="1107472"/>
                </a:moveTo>
                <a:lnTo>
                  <a:pt x="102734" y="1189732"/>
                </a:lnTo>
                <a:lnTo>
                  <a:pt x="82258" y="1210207"/>
                </a:lnTo>
                <a:lnTo>
                  <a:pt x="0" y="1127948"/>
                </a:lnTo>
                <a:close/>
                <a:moveTo>
                  <a:pt x="1752657" y="1107443"/>
                </a:moveTo>
                <a:lnTo>
                  <a:pt x="1834915" y="1189702"/>
                </a:lnTo>
                <a:lnTo>
                  <a:pt x="1814441" y="1210177"/>
                </a:lnTo>
                <a:lnTo>
                  <a:pt x="1732182" y="1127918"/>
                </a:lnTo>
                <a:close/>
                <a:moveTo>
                  <a:pt x="804063" y="795479"/>
                </a:moveTo>
                <a:lnTo>
                  <a:pt x="986182" y="977600"/>
                </a:lnTo>
                <a:lnTo>
                  <a:pt x="940923" y="1022859"/>
                </a:lnTo>
                <a:lnTo>
                  <a:pt x="758803" y="840740"/>
                </a:lnTo>
                <a:close/>
                <a:moveTo>
                  <a:pt x="279094" y="792865"/>
                </a:moveTo>
                <a:lnTo>
                  <a:pt x="407602" y="921372"/>
                </a:lnTo>
                <a:lnTo>
                  <a:pt x="375632" y="953342"/>
                </a:lnTo>
                <a:lnTo>
                  <a:pt x="247124" y="824835"/>
                </a:lnTo>
                <a:close/>
                <a:moveTo>
                  <a:pt x="1336199" y="784868"/>
                </a:moveTo>
                <a:lnTo>
                  <a:pt x="1491351" y="940073"/>
                </a:lnTo>
                <a:lnTo>
                  <a:pt x="1452729" y="978681"/>
                </a:lnTo>
                <a:lnTo>
                  <a:pt x="1297577" y="823475"/>
                </a:lnTo>
                <a:close/>
                <a:moveTo>
                  <a:pt x="1544758" y="763048"/>
                </a:moveTo>
                <a:lnTo>
                  <a:pt x="1673266" y="891555"/>
                </a:lnTo>
                <a:lnTo>
                  <a:pt x="1641296" y="923525"/>
                </a:lnTo>
                <a:lnTo>
                  <a:pt x="1512788" y="795017"/>
                </a:lnTo>
                <a:close/>
                <a:moveTo>
                  <a:pt x="105622" y="750447"/>
                </a:moveTo>
                <a:lnTo>
                  <a:pt x="120530" y="765355"/>
                </a:lnTo>
                <a:lnTo>
                  <a:pt x="60543" y="825343"/>
                </a:lnTo>
                <a:lnTo>
                  <a:pt x="45634" y="810435"/>
                </a:lnTo>
                <a:close/>
                <a:moveTo>
                  <a:pt x="1836712" y="749798"/>
                </a:moveTo>
                <a:lnTo>
                  <a:pt x="1851619" y="764705"/>
                </a:lnTo>
                <a:lnTo>
                  <a:pt x="1791721" y="824604"/>
                </a:lnTo>
                <a:lnTo>
                  <a:pt x="1776815" y="809696"/>
                </a:lnTo>
                <a:close/>
                <a:moveTo>
                  <a:pt x="711228" y="660867"/>
                </a:moveTo>
                <a:lnTo>
                  <a:pt x="751192" y="700829"/>
                </a:lnTo>
                <a:lnTo>
                  <a:pt x="590625" y="861396"/>
                </a:lnTo>
                <a:lnTo>
                  <a:pt x="550661" y="821434"/>
                </a:lnTo>
                <a:close/>
                <a:moveTo>
                  <a:pt x="1325449" y="587609"/>
                </a:moveTo>
                <a:lnTo>
                  <a:pt x="1359215" y="621375"/>
                </a:lnTo>
                <a:lnTo>
                  <a:pt x="1223434" y="757156"/>
                </a:lnTo>
                <a:lnTo>
                  <a:pt x="1189667" y="723391"/>
                </a:lnTo>
                <a:close/>
                <a:moveTo>
                  <a:pt x="1073119" y="567705"/>
                </a:moveTo>
                <a:lnTo>
                  <a:pt x="1113083" y="607667"/>
                </a:lnTo>
                <a:lnTo>
                  <a:pt x="952516" y="768234"/>
                </a:lnTo>
                <a:lnTo>
                  <a:pt x="912552" y="728272"/>
                </a:lnTo>
                <a:close/>
                <a:moveTo>
                  <a:pt x="445244" y="536187"/>
                </a:moveTo>
                <a:lnTo>
                  <a:pt x="605811" y="696754"/>
                </a:lnTo>
                <a:lnTo>
                  <a:pt x="565849" y="736716"/>
                </a:lnTo>
                <a:lnTo>
                  <a:pt x="405282" y="576149"/>
                </a:lnTo>
                <a:close/>
                <a:moveTo>
                  <a:pt x="1505062" y="511962"/>
                </a:moveTo>
                <a:lnTo>
                  <a:pt x="1557687" y="564587"/>
                </a:lnTo>
                <a:lnTo>
                  <a:pt x="1544577" y="577697"/>
                </a:lnTo>
                <a:lnTo>
                  <a:pt x="1491951" y="525073"/>
                </a:lnTo>
                <a:close/>
                <a:moveTo>
                  <a:pt x="262631" y="500554"/>
                </a:moveTo>
                <a:lnTo>
                  <a:pt x="324505" y="562428"/>
                </a:lnTo>
                <a:lnTo>
                  <a:pt x="309149" y="577784"/>
                </a:lnTo>
                <a:lnTo>
                  <a:pt x="247275" y="515910"/>
                </a:lnTo>
                <a:close/>
                <a:moveTo>
                  <a:pt x="1630465" y="400439"/>
                </a:moveTo>
                <a:lnTo>
                  <a:pt x="1643577" y="413550"/>
                </a:lnTo>
                <a:lnTo>
                  <a:pt x="1590951" y="466175"/>
                </a:lnTo>
                <a:lnTo>
                  <a:pt x="1577840" y="453064"/>
                </a:lnTo>
                <a:close/>
                <a:moveTo>
                  <a:pt x="787526" y="387645"/>
                </a:moveTo>
                <a:lnTo>
                  <a:pt x="890350" y="490469"/>
                </a:lnTo>
                <a:lnTo>
                  <a:pt x="864756" y="516063"/>
                </a:lnTo>
                <a:lnTo>
                  <a:pt x="761933" y="413239"/>
                </a:lnTo>
                <a:close/>
                <a:moveTo>
                  <a:pt x="1195574" y="336476"/>
                </a:moveTo>
                <a:lnTo>
                  <a:pt x="1298398" y="439300"/>
                </a:lnTo>
                <a:lnTo>
                  <a:pt x="1272805" y="464895"/>
                </a:lnTo>
                <a:lnTo>
                  <a:pt x="1169981" y="362071"/>
                </a:lnTo>
                <a:close/>
                <a:moveTo>
                  <a:pt x="679304" y="319760"/>
                </a:moveTo>
                <a:lnTo>
                  <a:pt x="704898" y="345354"/>
                </a:lnTo>
                <a:lnTo>
                  <a:pt x="602073" y="448180"/>
                </a:lnTo>
                <a:lnTo>
                  <a:pt x="576480" y="422586"/>
                </a:lnTo>
                <a:close/>
                <a:moveTo>
                  <a:pt x="975758" y="233339"/>
                </a:moveTo>
                <a:lnTo>
                  <a:pt x="990666" y="248245"/>
                </a:lnTo>
                <a:lnTo>
                  <a:pt x="930678" y="308233"/>
                </a:lnTo>
                <a:lnTo>
                  <a:pt x="915770" y="293327"/>
                </a:lnTo>
                <a:close/>
                <a:moveTo>
                  <a:pt x="402961" y="173927"/>
                </a:moveTo>
                <a:lnTo>
                  <a:pt x="437445" y="208412"/>
                </a:lnTo>
                <a:lnTo>
                  <a:pt x="428824" y="217033"/>
                </a:lnTo>
                <a:lnTo>
                  <a:pt x="394340" y="182549"/>
                </a:lnTo>
                <a:close/>
                <a:moveTo>
                  <a:pt x="1406320" y="146775"/>
                </a:moveTo>
                <a:lnTo>
                  <a:pt x="1414941" y="155396"/>
                </a:lnTo>
                <a:lnTo>
                  <a:pt x="1380456" y="189879"/>
                </a:lnTo>
                <a:lnTo>
                  <a:pt x="1371836" y="181259"/>
                </a:lnTo>
                <a:close/>
                <a:moveTo>
                  <a:pt x="553196" y="117078"/>
                </a:moveTo>
                <a:lnTo>
                  <a:pt x="561817" y="125699"/>
                </a:lnTo>
                <a:lnTo>
                  <a:pt x="527332" y="160183"/>
                </a:lnTo>
                <a:lnTo>
                  <a:pt x="518711" y="151563"/>
                </a:lnTo>
                <a:close/>
                <a:moveTo>
                  <a:pt x="953930" y="0"/>
                </a:moveTo>
                <a:lnTo>
                  <a:pt x="962551" y="8621"/>
                </a:lnTo>
                <a:lnTo>
                  <a:pt x="928065" y="43106"/>
                </a:lnTo>
                <a:lnTo>
                  <a:pt x="919444" y="34485"/>
                </a:lnTo>
                <a:close/>
              </a:path>
            </a:pathLst>
          </a:custGeom>
          <a:solidFill>
            <a:schemeClr val="bg1">
              <a:alpha val="30000"/>
            </a:schemeClr>
          </a:solidFill>
        </p:spPr>
        <p:txBody>
          <a:bodyPr wrap="square">
            <a:noAutofit/>
          </a:bodyPr>
          <a:lstStyle>
            <a:lvl1pPr marL="0" indent="0">
              <a:buNone/>
              <a:defRPr sz="1000"/>
            </a:lvl1pPr>
          </a:lstStyle>
          <a:p>
            <a:pPr lvl="0"/>
            <a:r>
              <a:rPr lang="nl-NL" dirty="0"/>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dirty="0"/>
              <a:t>0.</a:t>
            </a:r>
          </a:p>
        </p:txBody>
      </p:sp>
    </p:spTree>
    <p:extLst>
      <p:ext uri="{BB962C8B-B14F-4D97-AF65-F5344CB8AC3E}">
        <p14:creationId xmlns:p14="http://schemas.microsoft.com/office/powerpoint/2010/main" val="5121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slide - Wit">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tx2"/>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75359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slide - Rood">
    <p:bg>
      <p:bgPr>
        <a:solidFill>
          <a:schemeClr val="tx2"/>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3250938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slide - Blauw">
    <p:bg>
      <p:bgPr>
        <a:solidFill>
          <a:srgbClr val="A4B4C6"/>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1373793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 afbeelding slide - Wit">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tx2"/>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3234554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 afbeelding slide - Rood">
    <p:bg>
      <p:bgPr>
        <a:solidFill>
          <a:schemeClr val="tx2"/>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bg1"/>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887171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afbeelding slide - Blauw">
    <p:bg>
      <p:bgPr>
        <a:solidFill>
          <a:srgbClr val="A4B4C6"/>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3" y="0"/>
            <a:ext cx="3923637"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bg1"/>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7393448" cy="1009651"/>
          </a:xfrm>
        </p:spPr>
        <p:txBody>
          <a:bodyPr/>
          <a:lstStyle>
            <a:lvl1pPr>
              <a:defRPr>
                <a:solidFill>
                  <a:schemeClr val="bg1"/>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7393449"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3213778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 afbeelding collag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5" cy="1009651"/>
          </a:xfrm>
        </p:spPr>
        <p:txBody>
          <a:bodyPr/>
          <a:lstStyle>
            <a:lvl1pPr>
              <a:defRPr>
                <a:solidFill>
                  <a:schemeClr val="tx2"/>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afbeelding 10">
            <a:extLst>
              <a:ext uri="{FF2B5EF4-FFF2-40B4-BE49-F238E27FC236}">
                <a16:creationId xmlns:a16="http://schemas.microsoft.com/office/drawing/2014/main" id="{B6C81978-48BF-D72A-BDB5-94A57656FC65}"/>
              </a:ext>
            </a:extLst>
          </p:cNvPr>
          <p:cNvSpPr>
            <a:spLocks noGrp="1"/>
          </p:cNvSpPr>
          <p:nvPr>
            <p:ph type="pic" sz="quarter" idx="14"/>
          </p:nvPr>
        </p:nvSpPr>
        <p:spPr>
          <a:xfrm>
            <a:off x="4355639" y="2273300"/>
            <a:ext cx="3480724" cy="36576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endParaRPr lang="nl-NL" dirty="0"/>
          </a:p>
        </p:txBody>
      </p:sp>
      <p:sp>
        <p:nvSpPr>
          <p:cNvPr id="8" name="Tijdelijke aanduiding voor afbeelding 10">
            <a:extLst>
              <a:ext uri="{FF2B5EF4-FFF2-40B4-BE49-F238E27FC236}">
                <a16:creationId xmlns:a16="http://schemas.microsoft.com/office/drawing/2014/main" id="{AE7D83AC-FFDF-D45A-1776-61D6A7084E35}"/>
              </a:ext>
            </a:extLst>
          </p:cNvPr>
          <p:cNvSpPr>
            <a:spLocks noGrp="1"/>
          </p:cNvSpPr>
          <p:nvPr>
            <p:ph type="pic" sz="quarter" idx="15"/>
          </p:nvPr>
        </p:nvSpPr>
        <p:spPr>
          <a:xfrm>
            <a:off x="8274293" y="22733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endParaRPr lang="nl-NL" dirty="0"/>
          </a:p>
        </p:txBody>
      </p:sp>
      <p:sp>
        <p:nvSpPr>
          <p:cNvPr id="9" name="Tijdelijke aanduiding voor afbeelding 10">
            <a:extLst>
              <a:ext uri="{FF2B5EF4-FFF2-40B4-BE49-F238E27FC236}">
                <a16:creationId xmlns:a16="http://schemas.microsoft.com/office/drawing/2014/main" id="{EC59D21F-6680-8A81-BD0E-230F63F8CFC3}"/>
              </a:ext>
            </a:extLst>
          </p:cNvPr>
          <p:cNvSpPr>
            <a:spLocks noGrp="1"/>
          </p:cNvSpPr>
          <p:nvPr>
            <p:ph type="pic" sz="quarter" idx="16"/>
          </p:nvPr>
        </p:nvSpPr>
        <p:spPr>
          <a:xfrm>
            <a:off x="8274293" y="43181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2636183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endParaRPr lang="nl-NL" dirty="0"/>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3480724" cy="1009651"/>
          </a:xfrm>
        </p:spPr>
        <p:txBody>
          <a:bodyPr/>
          <a:lstStyle>
            <a:lvl1pPr>
              <a:defRPr>
                <a:solidFill>
                  <a:schemeClr val="tx2"/>
                </a:solidFill>
              </a:defRPr>
            </a:lvl1pPr>
          </a:lstStyle>
          <a:p>
            <a:r>
              <a:rPr lang="nl-NL" dirty="0"/>
              <a:t>Titel komt hier</a:t>
            </a:r>
            <a:br>
              <a:rPr lang="nl-NL" dirty="0"/>
            </a:br>
            <a:r>
              <a:rPr lang="nl-NL" dirty="0"/>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inhoud 2">
            <a:extLst>
              <a:ext uri="{FF2B5EF4-FFF2-40B4-BE49-F238E27FC236}">
                <a16:creationId xmlns:a16="http://schemas.microsoft.com/office/drawing/2014/main" id="{9DAAC7B0-3E80-0F86-C73B-1DAE64CB6AE1}"/>
              </a:ext>
            </a:extLst>
          </p:cNvPr>
          <p:cNvSpPr>
            <a:spLocks noGrp="1"/>
          </p:cNvSpPr>
          <p:nvPr>
            <p:ph sz="quarter" idx="15" hasCustomPrompt="1"/>
          </p:nvPr>
        </p:nvSpPr>
        <p:spPr>
          <a:xfrm>
            <a:off x="4355639" y="720000"/>
            <a:ext cx="7393449" cy="5210900"/>
          </a:xfrm>
        </p:spPr>
        <p:txBody>
          <a:bodyPr/>
          <a:lstStyle>
            <a:lvl1pPr marL="0" indent="0">
              <a:buNone/>
              <a:defRPr/>
            </a:lvl1pPr>
          </a:lstStyle>
          <a:p>
            <a:pPr lvl="0"/>
            <a:r>
              <a:rPr lang="nl-NL" dirty="0"/>
              <a:t> </a:t>
            </a:r>
          </a:p>
        </p:txBody>
      </p:sp>
    </p:spTree>
    <p:extLst>
      <p:ext uri="{BB962C8B-B14F-4D97-AF65-F5344CB8AC3E}">
        <p14:creationId xmlns:p14="http://schemas.microsoft.com/office/powerpoint/2010/main" val="652550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 slide">
    <p:bg>
      <p:bgPr>
        <a:solidFill>
          <a:schemeClr val="tx2"/>
        </a:solidFill>
        <a:effectLst/>
      </p:bgPr>
    </p:bg>
    <p:spTree>
      <p:nvGrpSpPr>
        <p:cNvPr id="1" name=""/>
        <p:cNvGrpSpPr/>
        <p:nvPr/>
      </p:nvGrpSpPr>
      <p:grpSpPr>
        <a:xfrm>
          <a:off x="0" y="0"/>
          <a:ext cx="0" cy="0"/>
          <a:chOff x="0" y="0"/>
          <a:chExt cx="0" cy="0"/>
        </a:xfrm>
      </p:grpSpPr>
      <p:grpSp>
        <p:nvGrpSpPr>
          <p:cNvPr id="509" name="Groep 508">
            <a:extLst>
              <a:ext uri="{FF2B5EF4-FFF2-40B4-BE49-F238E27FC236}">
                <a16:creationId xmlns:a16="http://schemas.microsoft.com/office/drawing/2014/main" id="{723CC4FB-51F0-447F-BBFC-DC11DD850991}"/>
              </a:ext>
            </a:extLst>
          </p:cNvPr>
          <p:cNvGrpSpPr/>
          <p:nvPr userDrawn="1"/>
        </p:nvGrpSpPr>
        <p:grpSpPr>
          <a:xfrm>
            <a:off x="5048441" y="4295902"/>
            <a:ext cx="2095119" cy="1797303"/>
            <a:chOff x="5047234" y="4295902"/>
            <a:chExt cx="2095119" cy="1797303"/>
          </a:xfrm>
          <a:solidFill>
            <a:schemeClr val="bg1"/>
          </a:solidFill>
        </p:grpSpPr>
        <p:sp>
          <p:nvSpPr>
            <p:cNvPr id="467" name="Vrije vorm: vorm 466">
              <a:extLst>
                <a:ext uri="{FF2B5EF4-FFF2-40B4-BE49-F238E27FC236}">
                  <a16:creationId xmlns:a16="http://schemas.microsoft.com/office/drawing/2014/main" id="{B3DFBAF6-E279-C429-5CCC-9B74DAC26191}"/>
                </a:ext>
              </a:extLst>
            </p:cNvPr>
            <p:cNvSpPr/>
            <p:nvPr/>
          </p:nvSpPr>
          <p:spPr>
            <a:xfrm>
              <a:off x="5047234" y="5409946"/>
              <a:ext cx="253364" cy="292100"/>
            </a:xfrm>
            <a:custGeom>
              <a:avLst/>
              <a:gdLst>
                <a:gd name="connsiteX0" fmla="*/ 146050 w 253364"/>
                <a:gd name="connsiteY0" fmla="*/ 182499 h 292100"/>
                <a:gd name="connsiteX1" fmla="*/ 146050 w 253364"/>
                <a:gd name="connsiteY1" fmla="*/ 141478 h 292100"/>
                <a:gd name="connsiteX2" fmla="*/ 253365 w 253364"/>
                <a:gd name="connsiteY2" fmla="*/ 141478 h 292100"/>
                <a:gd name="connsiteX3" fmla="*/ 253365 w 253364"/>
                <a:gd name="connsiteY3" fmla="*/ 163576 h 292100"/>
                <a:gd name="connsiteX4" fmla="*/ 133096 w 253364"/>
                <a:gd name="connsiteY4" fmla="*/ 292100 h 292100"/>
                <a:gd name="connsiteX5" fmla="*/ 0 w 253364"/>
                <a:gd name="connsiteY5" fmla="*/ 146050 h 292100"/>
                <a:gd name="connsiteX6" fmla="*/ 131318 w 253364"/>
                <a:gd name="connsiteY6" fmla="*/ 0 h 292100"/>
                <a:gd name="connsiteX7" fmla="*/ 247396 w 253364"/>
                <a:gd name="connsiteY7" fmla="*/ 93091 h 292100"/>
                <a:gd name="connsiteX8" fmla="*/ 199517 w 253364"/>
                <a:gd name="connsiteY8" fmla="*/ 93091 h 292100"/>
                <a:gd name="connsiteX9" fmla="*/ 131318 w 253364"/>
                <a:gd name="connsiteY9" fmla="*/ 43307 h 292100"/>
                <a:gd name="connsiteX10" fmla="*/ 48387 w 253364"/>
                <a:gd name="connsiteY10" fmla="*/ 146050 h 292100"/>
                <a:gd name="connsiteX11" fmla="*/ 133096 w 253364"/>
                <a:gd name="connsiteY11" fmla="*/ 249682 h 292100"/>
                <a:gd name="connsiteX12" fmla="*/ 207772 w 253364"/>
                <a:gd name="connsiteY12" fmla="*/ 182372 h 292100"/>
                <a:gd name="connsiteX13" fmla="*/ 146050 w 253364"/>
                <a:gd name="connsiteY13" fmla="*/ 182372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4" h="292100">
                  <a:moveTo>
                    <a:pt x="146050" y="182499"/>
                  </a:moveTo>
                  <a:lnTo>
                    <a:pt x="146050" y="141478"/>
                  </a:lnTo>
                  <a:lnTo>
                    <a:pt x="253365" y="141478"/>
                  </a:lnTo>
                  <a:lnTo>
                    <a:pt x="253365" y="163576"/>
                  </a:lnTo>
                  <a:cubicBezTo>
                    <a:pt x="253365" y="241935"/>
                    <a:pt x="202184" y="292100"/>
                    <a:pt x="133096" y="292100"/>
                  </a:cubicBezTo>
                  <a:cubicBezTo>
                    <a:pt x="57023" y="292100"/>
                    <a:pt x="0" y="233172"/>
                    <a:pt x="0" y="146050"/>
                  </a:cubicBezTo>
                  <a:cubicBezTo>
                    <a:pt x="0" y="58928"/>
                    <a:pt x="57531" y="0"/>
                    <a:pt x="131318" y="0"/>
                  </a:cubicBezTo>
                  <a:cubicBezTo>
                    <a:pt x="196215" y="0"/>
                    <a:pt x="236347" y="36830"/>
                    <a:pt x="247396" y="93091"/>
                  </a:cubicBezTo>
                  <a:lnTo>
                    <a:pt x="199517" y="93091"/>
                  </a:lnTo>
                  <a:cubicBezTo>
                    <a:pt x="187960" y="62611"/>
                    <a:pt x="169164" y="43307"/>
                    <a:pt x="131318" y="43307"/>
                  </a:cubicBezTo>
                  <a:cubicBezTo>
                    <a:pt x="81153" y="43307"/>
                    <a:pt x="48387" y="86106"/>
                    <a:pt x="48387" y="146050"/>
                  </a:cubicBezTo>
                  <a:cubicBezTo>
                    <a:pt x="48387" y="205994"/>
                    <a:pt x="80645" y="249682"/>
                    <a:pt x="133096" y="249682"/>
                  </a:cubicBezTo>
                  <a:cubicBezTo>
                    <a:pt x="175895" y="249682"/>
                    <a:pt x="201803" y="221996"/>
                    <a:pt x="207772" y="182372"/>
                  </a:cubicBezTo>
                  <a:lnTo>
                    <a:pt x="146050" y="182372"/>
                  </a:lnTo>
                  <a:close/>
                </a:path>
              </a:pathLst>
            </a:custGeom>
            <a:grpFill/>
            <a:ln w="0" cap="flat">
              <a:noFill/>
              <a:prstDash val="solid"/>
              <a:miter/>
            </a:ln>
          </p:spPr>
          <p:txBody>
            <a:bodyPr rtlCol="0" anchor="ctr"/>
            <a:lstStyle/>
            <a:p>
              <a:endParaRPr lang="nl-NL"/>
            </a:p>
          </p:txBody>
        </p:sp>
        <p:sp>
          <p:nvSpPr>
            <p:cNvPr id="468" name="Vrije vorm: vorm 467">
              <a:extLst>
                <a:ext uri="{FF2B5EF4-FFF2-40B4-BE49-F238E27FC236}">
                  <a16:creationId xmlns:a16="http://schemas.microsoft.com/office/drawing/2014/main" id="{E765679E-FC20-8884-13DD-213267A89518}"/>
                </a:ext>
              </a:extLst>
            </p:cNvPr>
            <p:cNvSpPr/>
            <p:nvPr/>
          </p:nvSpPr>
          <p:spPr>
            <a:xfrm>
              <a:off x="5355716" y="5414517"/>
              <a:ext cx="184785" cy="282955"/>
            </a:xfrm>
            <a:custGeom>
              <a:avLst/>
              <a:gdLst>
                <a:gd name="connsiteX0" fmla="*/ 184785 w 184785"/>
                <a:gd name="connsiteY0" fmla="*/ 0 h 282955"/>
                <a:gd name="connsiteX1" fmla="*/ 184785 w 184785"/>
                <a:gd name="connsiteY1" fmla="*/ 42418 h 282955"/>
                <a:gd name="connsiteX2" fmla="*/ 46990 w 184785"/>
                <a:gd name="connsiteY2" fmla="*/ 42418 h 282955"/>
                <a:gd name="connsiteX3" fmla="*/ 46990 w 184785"/>
                <a:gd name="connsiteY3" fmla="*/ 117094 h 282955"/>
                <a:gd name="connsiteX4" fmla="*/ 171831 w 184785"/>
                <a:gd name="connsiteY4" fmla="*/ 117094 h 282955"/>
                <a:gd name="connsiteX5" fmla="*/ 171831 w 184785"/>
                <a:gd name="connsiteY5" fmla="*/ 159004 h 282955"/>
                <a:gd name="connsiteX6" fmla="*/ 46990 w 184785"/>
                <a:gd name="connsiteY6" fmla="*/ 159004 h 282955"/>
                <a:gd name="connsiteX7" fmla="*/ 46990 w 184785"/>
                <a:gd name="connsiteY7" fmla="*/ 240030 h 282955"/>
                <a:gd name="connsiteX8" fmla="*/ 184785 w 184785"/>
                <a:gd name="connsiteY8" fmla="*/ 240030 h 282955"/>
                <a:gd name="connsiteX9" fmla="*/ 184785 w 184785"/>
                <a:gd name="connsiteY9" fmla="*/ 282956 h 282955"/>
                <a:gd name="connsiteX10" fmla="*/ 0 w 184785"/>
                <a:gd name="connsiteY10" fmla="*/ 282956 h 282955"/>
                <a:gd name="connsiteX11" fmla="*/ 0 w 184785"/>
                <a:gd name="connsiteY11" fmla="*/ 0 h 282955"/>
                <a:gd name="connsiteX12" fmla="*/ 184785 w 184785"/>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5"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69" name="Vrije vorm: vorm 468">
              <a:extLst>
                <a:ext uri="{FF2B5EF4-FFF2-40B4-BE49-F238E27FC236}">
                  <a16:creationId xmlns:a16="http://schemas.microsoft.com/office/drawing/2014/main" id="{71072C3A-6763-E272-21F4-7F3DC06D9004}"/>
                </a:ext>
              </a:extLst>
            </p:cNvPr>
            <p:cNvSpPr/>
            <p:nvPr/>
          </p:nvSpPr>
          <p:spPr>
            <a:xfrm>
              <a:off x="5597652" y="5414517"/>
              <a:ext cx="279653" cy="282955"/>
            </a:xfrm>
            <a:custGeom>
              <a:avLst/>
              <a:gdLst>
                <a:gd name="connsiteX0" fmla="*/ 123444 w 279653"/>
                <a:gd name="connsiteY0" fmla="*/ 282956 h 282955"/>
                <a:gd name="connsiteX1" fmla="*/ 45593 w 279653"/>
                <a:gd name="connsiteY1" fmla="*/ 86233 h 282955"/>
                <a:gd name="connsiteX2" fmla="*/ 45593 w 279653"/>
                <a:gd name="connsiteY2" fmla="*/ 282956 h 282955"/>
                <a:gd name="connsiteX3" fmla="*/ 0 w 279653"/>
                <a:gd name="connsiteY3" fmla="*/ 282956 h 282955"/>
                <a:gd name="connsiteX4" fmla="*/ 0 w 279653"/>
                <a:gd name="connsiteY4" fmla="*/ 0 h 282955"/>
                <a:gd name="connsiteX5" fmla="*/ 54737 w 279653"/>
                <a:gd name="connsiteY5" fmla="*/ 0 h 282955"/>
                <a:gd name="connsiteX6" fmla="*/ 140970 w 279653"/>
                <a:gd name="connsiteY6" fmla="*/ 217551 h 282955"/>
                <a:gd name="connsiteX7" fmla="*/ 226187 w 279653"/>
                <a:gd name="connsiteY7" fmla="*/ 0 h 282955"/>
                <a:gd name="connsiteX8" fmla="*/ 279654 w 279653"/>
                <a:gd name="connsiteY8" fmla="*/ 0 h 282955"/>
                <a:gd name="connsiteX9" fmla="*/ 279654 w 279653"/>
                <a:gd name="connsiteY9" fmla="*/ 282956 h 282955"/>
                <a:gd name="connsiteX10" fmla="*/ 233553 w 279653"/>
                <a:gd name="connsiteY10" fmla="*/ 282956 h 282955"/>
                <a:gd name="connsiteX11" fmla="*/ 233553 w 279653"/>
                <a:gd name="connsiteY11" fmla="*/ 86233 h 282955"/>
                <a:gd name="connsiteX12" fmla="*/ 157480 w 279653"/>
                <a:gd name="connsiteY12" fmla="*/ 282956 h 282955"/>
                <a:gd name="connsiteX13" fmla="*/ 123444 w 279653"/>
                <a:gd name="connsiteY13"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653" h="282955">
                  <a:moveTo>
                    <a:pt x="123444" y="282956"/>
                  </a:moveTo>
                  <a:lnTo>
                    <a:pt x="45593" y="86233"/>
                  </a:lnTo>
                  <a:lnTo>
                    <a:pt x="45593" y="282956"/>
                  </a:lnTo>
                  <a:lnTo>
                    <a:pt x="0" y="282956"/>
                  </a:lnTo>
                  <a:lnTo>
                    <a:pt x="0" y="0"/>
                  </a:lnTo>
                  <a:lnTo>
                    <a:pt x="54737" y="0"/>
                  </a:lnTo>
                  <a:lnTo>
                    <a:pt x="140970" y="217551"/>
                  </a:lnTo>
                  <a:lnTo>
                    <a:pt x="226187" y="0"/>
                  </a:lnTo>
                  <a:lnTo>
                    <a:pt x="279654" y="0"/>
                  </a:lnTo>
                  <a:lnTo>
                    <a:pt x="279654" y="282956"/>
                  </a:lnTo>
                  <a:lnTo>
                    <a:pt x="233553" y="282956"/>
                  </a:lnTo>
                  <a:lnTo>
                    <a:pt x="233553" y="86233"/>
                  </a:lnTo>
                  <a:lnTo>
                    <a:pt x="157480" y="282956"/>
                  </a:lnTo>
                  <a:lnTo>
                    <a:pt x="123444" y="282956"/>
                  </a:lnTo>
                  <a:close/>
                </a:path>
              </a:pathLst>
            </a:custGeom>
            <a:grpFill/>
            <a:ln w="0" cap="flat">
              <a:noFill/>
              <a:prstDash val="solid"/>
              <a:miter/>
            </a:ln>
          </p:spPr>
          <p:txBody>
            <a:bodyPr rtlCol="0" anchor="ctr"/>
            <a:lstStyle/>
            <a:p>
              <a:endParaRPr lang="nl-NL"/>
            </a:p>
          </p:txBody>
        </p:sp>
        <p:sp>
          <p:nvSpPr>
            <p:cNvPr id="470" name="Vrije vorm: vorm 469">
              <a:extLst>
                <a:ext uri="{FF2B5EF4-FFF2-40B4-BE49-F238E27FC236}">
                  <a16:creationId xmlns:a16="http://schemas.microsoft.com/office/drawing/2014/main" id="{210F1386-EA20-C0BC-7F12-75720F482C7C}"/>
                </a:ext>
              </a:extLst>
            </p:cNvPr>
            <p:cNvSpPr/>
            <p:nvPr/>
          </p:nvSpPr>
          <p:spPr>
            <a:xfrm>
              <a:off x="5946521"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958 w 184784"/>
                <a:gd name="connsiteY4" fmla="*/ 117094 h 282955"/>
                <a:gd name="connsiteX5" fmla="*/ 171958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958" y="117094"/>
                  </a:lnTo>
                  <a:lnTo>
                    <a:pt x="171958"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1" name="Vrije vorm: vorm 470">
              <a:extLst>
                <a:ext uri="{FF2B5EF4-FFF2-40B4-BE49-F238E27FC236}">
                  <a16:creationId xmlns:a16="http://schemas.microsoft.com/office/drawing/2014/main" id="{8ADB1A0B-0F88-C242-FCF1-54A42A049738}"/>
                </a:ext>
              </a:extLst>
            </p:cNvPr>
            <p:cNvSpPr/>
            <p:nvPr/>
          </p:nvSpPr>
          <p:spPr>
            <a:xfrm>
              <a:off x="6188455"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831 w 184784"/>
                <a:gd name="connsiteY4" fmla="*/ 117094 h 282955"/>
                <a:gd name="connsiteX5" fmla="*/ 171831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2" name="Vrije vorm: vorm 471">
              <a:extLst>
                <a:ext uri="{FF2B5EF4-FFF2-40B4-BE49-F238E27FC236}">
                  <a16:creationId xmlns:a16="http://schemas.microsoft.com/office/drawing/2014/main" id="{0F7A5820-94F9-9915-4E6E-B5B0626CF985}"/>
                </a:ext>
              </a:extLst>
            </p:cNvPr>
            <p:cNvSpPr/>
            <p:nvPr/>
          </p:nvSpPr>
          <p:spPr>
            <a:xfrm>
              <a:off x="6430264" y="5414517"/>
              <a:ext cx="227583" cy="282955"/>
            </a:xfrm>
            <a:custGeom>
              <a:avLst/>
              <a:gdLst>
                <a:gd name="connsiteX0" fmla="*/ 227584 w 227583"/>
                <a:gd name="connsiteY0" fmla="*/ 282956 h 282955"/>
                <a:gd name="connsiteX1" fmla="*/ 190754 w 227583"/>
                <a:gd name="connsiteY1" fmla="*/ 282956 h 282955"/>
                <a:gd name="connsiteX2" fmla="*/ 46101 w 227583"/>
                <a:gd name="connsiteY2" fmla="*/ 76962 h 282955"/>
                <a:gd name="connsiteX3" fmla="*/ 46101 w 227583"/>
                <a:gd name="connsiteY3" fmla="*/ 282956 h 282955"/>
                <a:gd name="connsiteX4" fmla="*/ 0 w 227583"/>
                <a:gd name="connsiteY4" fmla="*/ 282956 h 282955"/>
                <a:gd name="connsiteX5" fmla="*/ 0 w 227583"/>
                <a:gd name="connsiteY5" fmla="*/ 0 h 282955"/>
                <a:gd name="connsiteX6" fmla="*/ 45212 w 227583"/>
                <a:gd name="connsiteY6" fmla="*/ 0 h 282955"/>
                <a:gd name="connsiteX7" fmla="*/ 181610 w 227583"/>
                <a:gd name="connsiteY7" fmla="*/ 196342 h 282955"/>
                <a:gd name="connsiteX8" fmla="*/ 181610 w 227583"/>
                <a:gd name="connsiteY8" fmla="*/ 0 h 282955"/>
                <a:gd name="connsiteX9" fmla="*/ 227584 w 227583"/>
                <a:gd name="connsiteY9" fmla="*/ 0 h 282955"/>
                <a:gd name="connsiteX10" fmla="*/ 227584 w 227583"/>
                <a:gd name="connsiteY10"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583" h="282955">
                  <a:moveTo>
                    <a:pt x="227584" y="282956"/>
                  </a:moveTo>
                  <a:lnTo>
                    <a:pt x="190754" y="282956"/>
                  </a:lnTo>
                  <a:lnTo>
                    <a:pt x="46101" y="76962"/>
                  </a:lnTo>
                  <a:lnTo>
                    <a:pt x="46101" y="282956"/>
                  </a:lnTo>
                  <a:lnTo>
                    <a:pt x="0" y="282956"/>
                  </a:lnTo>
                  <a:lnTo>
                    <a:pt x="0" y="0"/>
                  </a:lnTo>
                  <a:lnTo>
                    <a:pt x="45212" y="0"/>
                  </a:lnTo>
                  <a:lnTo>
                    <a:pt x="181610" y="196342"/>
                  </a:lnTo>
                  <a:lnTo>
                    <a:pt x="181610" y="0"/>
                  </a:lnTo>
                  <a:lnTo>
                    <a:pt x="227584" y="0"/>
                  </a:lnTo>
                  <a:lnTo>
                    <a:pt x="227584" y="282956"/>
                  </a:lnTo>
                  <a:close/>
                </a:path>
              </a:pathLst>
            </a:custGeom>
            <a:grpFill/>
            <a:ln w="0" cap="flat">
              <a:noFill/>
              <a:prstDash val="solid"/>
              <a:miter/>
            </a:ln>
          </p:spPr>
          <p:txBody>
            <a:bodyPr rtlCol="0" anchor="ctr"/>
            <a:lstStyle/>
            <a:p>
              <a:endParaRPr lang="nl-NL"/>
            </a:p>
          </p:txBody>
        </p:sp>
        <p:sp>
          <p:nvSpPr>
            <p:cNvPr id="473" name="Vrije vorm: vorm 472">
              <a:extLst>
                <a:ext uri="{FF2B5EF4-FFF2-40B4-BE49-F238E27FC236}">
                  <a16:creationId xmlns:a16="http://schemas.microsoft.com/office/drawing/2014/main" id="{15379829-DD29-56BB-5DAE-23A31FBDD18D}"/>
                </a:ext>
              </a:extLst>
            </p:cNvPr>
            <p:cNvSpPr/>
            <p:nvPr/>
          </p:nvSpPr>
          <p:spPr>
            <a:xfrm>
              <a:off x="6689852" y="5414517"/>
              <a:ext cx="235839" cy="282955"/>
            </a:xfrm>
            <a:custGeom>
              <a:avLst/>
              <a:gdLst>
                <a:gd name="connsiteX0" fmla="*/ 0 w 235839"/>
                <a:gd name="connsiteY0" fmla="*/ 0 h 282955"/>
                <a:gd name="connsiteX1" fmla="*/ 235839 w 235839"/>
                <a:gd name="connsiteY1" fmla="*/ 0 h 282955"/>
                <a:gd name="connsiteX2" fmla="*/ 235839 w 235839"/>
                <a:gd name="connsiteY2" fmla="*/ 42418 h 282955"/>
                <a:gd name="connsiteX3" fmla="*/ 141859 w 235839"/>
                <a:gd name="connsiteY3" fmla="*/ 42418 h 282955"/>
                <a:gd name="connsiteX4" fmla="*/ 141859 w 235839"/>
                <a:gd name="connsiteY4" fmla="*/ 282956 h 282955"/>
                <a:gd name="connsiteX5" fmla="*/ 93980 w 235839"/>
                <a:gd name="connsiteY5" fmla="*/ 282956 h 282955"/>
                <a:gd name="connsiteX6" fmla="*/ 93980 w 235839"/>
                <a:gd name="connsiteY6" fmla="*/ 42418 h 282955"/>
                <a:gd name="connsiteX7" fmla="*/ 0 w 235839"/>
                <a:gd name="connsiteY7" fmla="*/ 42418 h 282955"/>
                <a:gd name="connsiteX8" fmla="*/ 0 w 235839"/>
                <a:gd name="connsiteY8"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839" h="282955">
                  <a:moveTo>
                    <a:pt x="0" y="0"/>
                  </a:moveTo>
                  <a:lnTo>
                    <a:pt x="235839" y="0"/>
                  </a:lnTo>
                  <a:lnTo>
                    <a:pt x="235839" y="42418"/>
                  </a:lnTo>
                  <a:lnTo>
                    <a:pt x="141859" y="42418"/>
                  </a:lnTo>
                  <a:lnTo>
                    <a:pt x="141859" y="282956"/>
                  </a:lnTo>
                  <a:lnTo>
                    <a:pt x="93980" y="282956"/>
                  </a:lnTo>
                  <a:lnTo>
                    <a:pt x="93980" y="42418"/>
                  </a:lnTo>
                  <a:lnTo>
                    <a:pt x="0" y="42418"/>
                  </a:lnTo>
                  <a:lnTo>
                    <a:pt x="0" y="0"/>
                  </a:lnTo>
                  <a:close/>
                </a:path>
              </a:pathLst>
            </a:custGeom>
            <a:grpFill/>
            <a:ln w="0" cap="flat">
              <a:noFill/>
              <a:prstDash val="solid"/>
              <a:miter/>
            </a:ln>
          </p:spPr>
          <p:txBody>
            <a:bodyPr rtlCol="0" anchor="ctr"/>
            <a:lstStyle/>
            <a:p>
              <a:endParaRPr lang="nl-NL"/>
            </a:p>
          </p:txBody>
        </p:sp>
        <p:sp>
          <p:nvSpPr>
            <p:cNvPr id="474" name="Vrije vorm: vorm 473">
              <a:extLst>
                <a:ext uri="{FF2B5EF4-FFF2-40B4-BE49-F238E27FC236}">
                  <a16:creationId xmlns:a16="http://schemas.microsoft.com/office/drawing/2014/main" id="{A8C709D8-520A-1B52-AA98-C2DFEFF1A59D}"/>
                </a:ext>
              </a:extLst>
            </p:cNvPr>
            <p:cNvSpPr/>
            <p:nvPr/>
          </p:nvSpPr>
          <p:spPr>
            <a:xfrm>
              <a:off x="6957568" y="5414517"/>
              <a:ext cx="184784" cy="282955"/>
            </a:xfrm>
            <a:custGeom>
              <a:avLst/>
              <a:gdLst>
                <a:gd name="connsiteX0" fmla="*/ 184785 w 184784"/>
                <a:gd name="connsiteY0" fmla="*/ 0 h 282955"/>
                <a:gd name="connsiteX1" fmla="*/ 184785 w 184784"/>
                <a:gd name="connsiteY1" fmla="*/ 42418 h 282955"/>
                <a:gd name="connsiteX2" fmla="*/ 46989 w 184784"/>
                <a:gd name="connsiteY2" fmla="*/ 42418 h 282955"/>
                <a:gd name="connsiteX3" fmla="*/ 46989 w 184784"/>
                <a:gd name="connsiteY3" fmla="*/ 117094 h 282955"/>
                <a:gd name="connsiteX4" fmla="*/ 171958 w 184784"/>
                <a:gd name="connsiteY4" fmla="*/ 117094 h 282955"/>
                <a:gd name="connsiteX5" fmla="*/ 171958 w 184784"/>
                <a:gd name="connsiteY5" fmla="*/ 159004 h 282955"/>
                <a:gd name="connsiteX6" fmla="*/ 46989 w 184784"/>
                <a:gd name="connsiteY6" fmla="*/ 159004 h 282955"/>
                <a:gd name="connsiteX7" fmla="*/ 46989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89" y="42418"/>
                  </a:lnTo>
                  <a:lnTo>
                    <a:pt x="46989" y="117094"/>
                  </a:lnTo>
                  <a:lnTo>
                    <a:pt x="171958" y="117094"/>
                  </a:lnTo>
                  <a:lnTo>
                    <a:pt x="171958" y="159004"/>
                  </a:lnTo>
                  <a:lnTo>
                    <a:pt x="46989" y="159004"/>
                  </a:lnTo>
                  <a:lnTo>
                    <a:pt x="46989"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grpSp>
          <p:nvGrpSpPr>
            <p:cNvPr id="475" name="Graphic 463">
              <a:extLst>
                <a:ext uri="{FF2B5EF4-FFF2-40B4-BE49-F238E27FC236}">
                  <a16:creationId xmlns:a16="http://schemas.microsoft.com/office/drawing/2014/main" id="{71F8E2E7-C520-CF52-F8A9-76A3E89ECB5E}"/>
                </a:ext>
              </a:extLst>
            </p:cNvPr>
            <p:cNvGrpSpPr/>
            <p:nvPr/>
          </p:nvGrpSpPr>
          <p:grpSpPr>
            <a:xfrm>
              <a:off x="5460491" y="5810250"/>
              <a:ext cx="515873" cy="282828"/>
              <a:chOff x="5460491" y="5810250"/>
              <a:chExt cx="515873" cy="282828"/>
            </a:xfrm>
            <a:grpFill/>
          </p:grpSpPr>
          <p:sp>
            <p:nvSpPr>
              <p:cNvPr id="476" name="Vrije vorm: vorm 475">
                <a:extLst>
                  <a:ext uri="{FF2B5EF4-FFF2-40B4-BE49-F238E27FC236}">
                    <a16:creationId xmlns:a16="http://schemas.microsoft.com/office/drawing/2014/main" id="{92129828-1305-2A26-1D6B-DFEE6FA0AF91}"/>
                  </a:ext>
                </a:extLst>
              </p:cNvPr>
              <p:cNvSpPr/>
              <p:nvPr/>
            </p:nvSpPr>
            <p:spPr>
              <a:xfrm>
                <a:off x="5460491" y="5810250"/>
                <a:ext cx="223901" cy="282828"/>
              </a:xfrm>
              <a:custGeom>
                <a:avLst/>
                <a:gdLst>
                  <a:gd name="connsiteX0" fmla="*/ 70485 w 223901"/>
                  <a:gd name="connsiteY0" fmla="*/ 221996 h 282828"/>
                  <a:gd name="connsiteX1" fmla="*/ 120269 w 223901"/>
                  <a:gd name="connsiteY1" fmla="*/ 221996 h 282828"/>
                  <a:gd name="connsiteX2" fmla="*/ 152527 w 223901"/>
                  <a:gd name="connsiteY2" fmla="*/ 194818 h 282828"/>
                  <a:gd name="connsiteX3" fmla="*/ 120269 w 223901"/>
                  <a:gd name="connsiteY3" fmla="*/ 167132 h 282828"/>
                  <a:gd name="connsiteX4" fmla="*/ 70485 w 223901"/>
                  <a:gd name="connsiteY4" fmla="*/ 167132 h 282828"/>
                  <a:gd name="connsiteX5" fmla="*/ 70485 w 223901"/>
                  <a:gd name="connsiteY5" fmla="*/ 221996 h 282828"/>
                  <a:gd name="connsiteX6" fmla="*/ 112903 w 223901"/>
                  <a:gd name="connsiteY6" fmla="*/ 111887 h 282828"/>
                  <a:gd name="connsiteX7" fmla="*/ 146050 w 223901"/>
                  <a:gd name="connsiteY7" fmla="*/ 86106 h 282828"/>
                  <a:gd name="connsiteX8" fmla="*/ 112903 w 223901"/>
                  <a:gd name="connsiteY8" fmla="*/ 60706 h 282828"/>
                  <a:gd name="connsiteX9" fmla="*/ 70485 w 223901"/>
                  <a:gd name="connsiteY9" fmla="*/ 60706 h 282828"/>
                  <a:gd name="connsiteX10" fmla="*/ 70485 w 223901"/>
                  <a:gd name="connsiteY10" fmla="*/ 111887 h 282828"/>
                  <a:gd name="connsiteX11" fmla="*/ 112903 w 223901"/>
                  <a:gd name="connsiteY11" fmla="*/ 111887 h 282828"/>
                  <a:gd name="connsiteX12" fmla="*/ 223901 w 223901"/>
                  <a:gd name="connsiteY12" fmla="*/ 203581 h 282828"/>
                  <a:gd name="connsiteX13" fmla="*/ 129921 w 223901"/>
                  <a:gd name="connsiteY13" fmla="*/ 282829 h 282828"/>
                  <a:gd name="connsiteX14" fmla="*/ 0 w 223901"/>
                  <a:gd name="connsiteY14" fmla="*/ 282829 h 282828"/>
                  <a:gd name="connsiteX15" fmla="*/ 0 w 223901"/>
                  <a:gd name="connsiteY15" fmla="*/ 0 h 282828"/>
                  <a:gd name="connsiteX16" fmla="*/ 121158 w 223901"/>
                  <a:gd name="connsiteY16" fmla="*/ 0 h 282828"/>
                  <a:gd name="connsiteX17" fmla="*/ 215646 w 223901"/>
                  <a:gd name="connsiteY17" fmla="*/ 76962 h 282828"/>
                  <a:gd name="connsiteX18" fmla="*/ 177800 w 223901"/>
                  <a:gd name="connsiteY18" fmla="*/ 136906 h 282828"/>
                  <a:gd name="connsiteX19" fmla="*/ 223901 w 223901"/>
                  <a:gd name="connsiteY19" fmla="*/ 203708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3901" h="282828">
                    <a:moveTo>
                      <a:pt x="70485" y="221996"/>
                    </a:moveTo>
                    <a:lnTo>
                      <a:pt x="120269" y="221996"/>
                    </a:lnTo>
                    <a:cubicBezTo>
                      <a:pt x="140970" y="221996"/>
                      <a:pt x="152527" y="210947"/>
                      <a:pt x="152527" y="194818"/>
                    </a:cubicBezTo>
                    <a:cubicBezTo>
                      <a:pt x="152527" y="177800"/>
                      <a:pt x="140970" y="167132"/>
                      <a:pt x="120269" y="167132"/>
                    </a:cubicBezTo>
                    <a:lnTo>
                      <a:pt x="70485" y="167132"/>
                    </a:lnTo>
                    <a:lnTo>
                      <a:pt x="70485" y="221996"/>
                    </a:lnTo>
                    <a:close/>
                    <a:moveTo>
                      <a:pt x="112903" y="111887"/>
                    </a:moveTo>
                    <a:cubicBezTo>
                      <a:pt x="134493" y="111887"/>
                      <a:pt x="146050" y="103632"/>
                      <a:pt x="146050" y="86106"/>
                    </a:cubicBezTo>
                    <a:cubicBezTo>
                      <a:pt x="146050" y="68580"/>
                      <a:pt x="134493" y="60706"/>
                      <a:pt x="112903" y="60706"/>
                    </a:cubicBezTo>
                    <a:lnTo>
                      <a:pt x="70485" y="60706"/>
                    </a:lnTo>
                    <a:lnTo>
                      <a:pt x="70485" y="111887"/>
                    </a:lnTo>
                    <a:lnTo>
                      <a:pt x="112903" y="111887"/>
                    </a:lnTo>
                    <a:close/>
                    <a:moveTo>
                      <a:pt x="223901" y="203581"/>
                    </a:moveTo>
                    <a:cubicBezTo>
                      <a:pt x="223901" y="254762"/>
                      <a:pt x="188849" y="282829"/>
                      <a:pt x="129921" y="282829"/>
                    </a:cubicBezTo>
                    <a:lnTo>
                      <a:pt x="0" y="282829"/>
                    </a:lnTo>
                    <a:lnTo>
                      <a:pt x="0" y="0"/>
                    </a:lnTo>
                    <a:lnTo>
                      <a:pt x="121158" y="0"/>
                    </a:lnTo>
                    <a:cubicBezTo>
                      <a:pt x="180086" y="0"/>
                      <a:pt x="215646" y="26289"/>
                      <a:pt x="215646" y="76962"/>
                    </a:cubicBezTo>
                    <a:cubicBezTo>
                      <a:pt x="215646" y="107442"/>
                      <a:pt x="198628" y="129540"/>
                      <a:pt x="177800" y="136906"/>
                    </a:cubicBezTo>
                    <a:cubicBezTo>
                      <a:pt x="204470" y="145669"/>
                      <a:pt x="223901" y="171958"/>
                      <a:pt x="223901" y="203708"/>
                    </a:cubicBezTo>
                  </a:path>
                </a:pathLst>
              </a:custGeom>
              <a:grpFill/>
              <a:ln w="0" cap="flat">
                <a:noFill/>
                <a:prstDash val="solid"/>
                <a:miter/>
              </a:ln>
            </p:spPr>
            <p:txBody>
              <a:bodyPr rtlCol="0" anchor="ctr"/>
              <a:lstStyle/>
              <a:p>
                <a:endParaRPr lang="nl-NL"/>
              </a:p>
            </p:txBody>
          </p:sp>
          <p:sp>
            <p:nvSpPr>
              <p:cNvPr id="477" name="Vrije vorm: vorm 476">
                <a:extLst>
                  <a:ext uri="{FF2B5EF4-FFF2-40B4-BE49-F238E27FC236}">
                    <a16:creationId xmlns:a16="http://schemas.microsoft.com/office/drawing/2014/main" id="{5741F1AA-2349-30BE-DB59-ED54D0C21817}"/>
                  </a:ext>
                </a:extLst>
              </p:cNvPr>
              <p:cNvSpPr/>
              <p:nvPr/>
            </p:nvSpPr>
            <p:spPr>
              <a:xfrm>
                <a:off x="5736463" y="5810250"/>
                <a:ext cx="239902" cy="282828"/>
              </a:xfrm>
              <a:custGeom>
                <a:avLst/>
                <a:gdLst>
                  <a:gd name="connsiteX0" fmla="*/ 73279 w 239902"/>
                  <a:gd name="connsiteY0" fmla="*/ 130429 h 282828"/>
                  <a:gd name="connsiteX1" fmla="*/ 119380 w 239902"/>
                  <a:gd name="connsiteY1" fmla="*/ 130429 h 282828"/>
                  <a:gd name="connsiteX2" fmla="*/ 157607 w 239902"/>
                  <a:gd name="connsiteY2" fmla="*/ 96393 h 282828"/>
                  <a:gd name="connsiteX3" fmla="*/ 119380 w 239902"/>
                  <a:gd name="connsiteY3" fmla="*/ 62357 h 282828"/>
                  <a:gd name="connsiteX4" fmla="*/ 73279 w 239902"/>
                  <a:gd name="connsiteY4" fmla="*/ 62357 h 282828"/>
                  <a:gd name="connsiteX5" fmla="*/ 73279 w 239902"/>
                  <a:gd name="connsiteY5" fmla="*/ 130556 h 282828"/>
                  <a:gd name="connsiteX6" fmla="*/ 73279 w 239902"/>
                  <a:gd name="connsiteY6" fmla="*/ 189357 h 282828"/>
                  <a:gd name="connsiteX7" fmla="*/ 73279 w 239902"/>
                  <a:gd name="connsiteY7" fmla="*/ 282829 h 282828"/>
                  <a:gd name="connsiteX8" fmla="*/ 0 w 239902"/>
                  <a:gd name="connsiteY8" fmla="*/ 282829 h 282828"/>
                  <a:gd name="connsiteX9" fmla="*/ 0 w 239902"/>
                  <a:gd name="connsiteY9" fmla="*/ 0 h 282828"/>
                  <a:gd name="connsiteX10" fmla="*/ 127127 w 239902"/>
                  <a:gd name="connsiteY10" fmla="*/ 0 h 282828"/>
                  <a:gd name="connsiteX11" fmla="*/ 229870 w 239902"/>
                  <a:gd name="connsiteY11" fmla="*/ 96266 h 282828"/>
                  <a:gd name="connsiteX12" fmla="*/ 173609 w 239902"/>
                  <a:gd name="connsiteY12" fmla="*/ 181483 h 282828"/>
                  <a:gd name="connsiteX13" fmla="*/ 239903 w 239902"/>
                  <a:gd name="connsiteY13" fmla="*/ 282829 h 282828"/>
                  <a:gd name="connsiteX14" fmla="*/ 157861 w 239902"/>
                  <a:gd name="connsiteY14" fmla="*/ 282829 h 282828"/>
                  <a:gd name="connsiteX15" fmla="*/ 98933 w 239902"/>
                  <a:gd name="connsiteY15" fmla="*/ 189357 h 282828"/>
                  <a:gd name="connsiteX16" fmla="*/ 73152 w 239902"/>
                  <a:gd name="connsiteY16" fmla="*/ 189357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902" h="282828">
                    <a:moveTo>
                      <a:pt x="73279" y="130429"/>
                    </a:moveTo>
                    <a:lnTo>
                      <a:pt x="119380" y="130429"/>
                    </a:lnTo>
                    <a:cubicBezTo>
                      <a:pt x="145669" y="130429"/>
                      <a:pt x="157607" y="117094"/>
                      <a:pt x="157607" y="96393"/>
                    </a:cubicBezTo>
                    <a:cubicBezTo>
                      <a:pt x="157607" y="75692"/>
                      <a:pt x="145669" y="62357"/>
                      <a:pt x="119380" y="62357"/>
                    </a:cubicBezTo>
                    <a:lnTo>
                      <a:pt x="73279" y="62357"/>
                    </a:lnTo>
                    <a:lnTo>
                      <a:pt x="73279" y="130556"/>
                    </a:lnTo>
                    <a:close/>
                    <a:moveTo>
                      <a:pt x="73279" y="189357"/>
                    </a:moveTo>
                    <a:lnTo>
                      <a:pt x="73279" y="282829"/>
                    </a:lnTo>
                    <a:lnTo>
                      <a:pt x="0" y="282829"/>
                    </a:lnTo>
                    <a:lnTo>
                      <a:pt x="0" y="0"/>
                    </a:lnTo>
                    <a:lnTo>
                      <a:pt x="127127" y="0"/>
                    </a:lnTo>
                    <a:cubicBezTo>
                      <a:pt x="187960" y="0"/>
                      <a:pt x="229870" y="34544"/>
                      <a:pt x="229870" y="96266"/>
                    </a:cubicBezTo>
                    <a:cubicBezTo>
                      <a:pt x="229870" y="139065"/>
                      <a:pt x="208280" y="168656"/>
                      <a:pt x="173609" y="181483"/>
                    </a:cubicBezTo>
                    <a:lnTo>
                      <a:pt x="239903" y="282829"/>
                    </a:lnTo>
                    <a:lnTo>
                      <a:pt x="157861" y="282829"/>
                    </a:lnTo>
                    <a:lnTo>
                      <a:pt x="98933" y="189357"/>
                    </a:lnTo>
                    <a:lnTo>
                      <a:pt x="73152" y="189357"/>
                    </a:lnTo>
                    <a:close/>
                  </a:path>
                </a:pathLst>
              </a:custGeom>
              <a:grpFill/>
              <a:ln w="0" cap="flat">
                <a:noFill/>
                <a:prstDash val="solid"/>
                <a:miter/>
              </a:ln>
            </p:spPr>
            <p:txBody>
              <a:bodyPr rtlCol="0" anchor="ctr"/>
              <a:lstStyle/>
              <a:p>
                <a:endParaRPr lang="nl-NL"/>
              </a:p>
            </p:txBody>
          </p:sp>
        </p:grpSp>
        <p:sp>
          <p:nvSpPr>
            <p:cNvPr id="478" name="Vrije vorm: vorm 477">
              <a:extLst>
                <a:ext uri="{FF2B5EF4-FFF2-40B4-BE49-F238E27FC236}">
                  <a16:creationId xmlns:a16="http://schemas.microsoft.com/office/drawing/2014/main" id="{4446A3C7-F216-86FF-6E15-98ECEEF4091D}"/>
                </a:ext>
              </a:extLst>
            </p:cNvPr>
            <p:cNvSpPr/>
            <p:nvPr/>
          </p:nvSpPr>
          <p:spPr>
            <a:xfrm>
              <a:off x="6019291" y="5810250"/>
              <a:ext cx="202311" cy="282828"/>
            </a:xfrm>
            <a:custGeom>
              <a:avLst/>
              <a:gdLst>
                <a:gd name="connsiteX0" fmla="*/ 202311 w 202311"/>
                <a:gd name="connsiteY0" fmla="*/ 0 h 282828"/>
                <a:gd name="connsiteX1" fmla="*/ 202311 w 202311"/>
                <a:gd name="connsiteY1" fmla="*/ 63627 h 282828"/>
                <a:gd name="connsiteX2" fmla="*/ 72898 w 202311"/>
                <a:gd name="connsiteY2" fmla="*/ 63627 h 282828"/>
                <a:gd name="connsiteX3" fmla="*/ 72898 w 202311"/>
                <a:gd name="connsiteY3" fmla="*/ 107823 h 282828"/>
                <a:gd name="connsiteX4" fmla="*/ 191262 w 202311"/>
                <a:gd name="connsiteY4" fmla="*/ 107823 h 282828"/>
                <a:gd name="connsiteX5" fmla="*/ 191262 w 202311"/>
                <a:gd name="connsiteY5" fmla="*/ 170053 h 282828"/>
                <a:gd name="connsiteX6" fmla="*/ 72898 w 202311"/>
                <a:gd name="connsiteY6" fmla="*/ 170053 h 282828"/>
                <a:gd name="connsiteX7" fmla="*/ 72898 w 202311"/>
                <a:gd name="connsiteY7" fmla="*/ 218821 h 282828"/>
                <a:gd name="connsiteX8" fmla="*/ 202311 w 202311"/>
                <a:gd name="connsiteY8" fmla="*/ 218821 h 282828"/>
                <a:gd name="connsiteX9" fmla="*/ 202311 w 202311"/>
                <a:gd name="connsiteY9" fmla="*/ 282829 h 282828"/>
                <a:gd name="connsiteX10" fmla="*/ 0 w 202311"/>
                <a:gd name="connsiteY10" fmla="*/ 282829 h 282828"/>
                <a:gd name="connsiteX11" fmla="*/ 0 w 202311"/>
                <a:gd name="connsiteY11" fmla="*/ 0 h 282828"/>
                <a:gd name="connsiteX12" fmla="*/ 202311 w 202311"/>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311" h="282828">
                  <a:moveTo>
                    <a:pt x="202311" y="0"/>
                  </a:moveTo>
                  <a:lnTo>
                    <a:pt x="202311" y="63627"/>
                  </a:lnTo>
                  <a:lnTo>
                    <a:pt x="72898" y="63627"/>
                  </a:lnTo>
                  <a:lnTo>
                    <a:pt x="72898" y="107823"/>
                  </a:lnTo>
                  <a:lnTo>
                    <a:pt x="191262" y="107823"/>
                  </a:lnTo>
                  <a:lnTo>
                    <a:pt x="191262" y="170053"/>
                  </a:lnTo>
                  <a:lnTo>
                    <a:pt x="72898" y="170053"/>
                  </a:lnTo>
                  <a:lnTo>
                    <a:pt x="72898" y="218821"/>
                  </a:lnTo>
                  <a:lnTo>
                    <a:pt x="202311" y="218821"/>
                  </a:lnTo>
                  <a:lnTo>
                    <a:pt x="202311" y="282829"/>
                  </a:lnTo>
                  <a:lnTo>
                    <a:pt x="0" y="282829"/>
                  </a:lnTo>
                  <a:lnTo>
                    <a:pt x="0" y="0"/>
                  </a:lnTo>
                  <a:lnTo>
                    <a:pt x="202311" y="0"/>
                  </a:lnTo>
                  <a:close/>
                </a:path>
              </a:pathLst>
            </a:custGeom>
            <a:grpFill/>
            <a:ln w="0" cap="flat">
              <a:noFill/>
              <a:prstDash val="solid"/>
              <a:miter/>
            </a:ln>
          </p:spPr>
          <p:txBody>
            <a:bodyPr rtlCol="0" anchor="ctr"/>
            <a:lstStyle/>
            <a:p>
              <a:endParaRPr lang="nl-NL"/>
            </a:p>
          </p:txBody>
        </p:sp>
        <p:sp>
          <p:nvSpPr>
            <p:cNvPr id="479" name="Vrije vorm: vorm 478">
              <a:extLst>
                <a:ext uri="{FF2B5EF4-FFF2-40B4-BE49-F238E27FC236}">
                  <a16:creationId xmlns:a16="http://schemas.microsoft.com/office/drawing/2014/main" id="{C9C3C88A-1959-0DB7-91CE-E52225A85A74}"/>
                </a:ext>
              </a:extLst>
            </p:cNvPr>
            <p:cNvSpPr/>
            <p:nvPr/>
          </p:nvSpPr>
          <p:spPr>
            <a:xfrm>
              <a:off x="6279769" y="5810250"/>
              <a:ext cx="249809" cy="282955"/>
            </a:xfrm>
            <a:custGeom>
              <a:avLst/>
              <a:gdLst>
                <a:gd name="connsiteX0" fmla="*/ 103251 w 249809"/>
                <a:gd name="connsiteY0" fmla="*/ 218821 h 282955"/>
                <a:gd name="connsiteX1" fmla="*/ 176530 w 249809"/>
                <a:gd name="connsiteY1" fmla="*/ 141478 h 282955"/>
                <a:gd name="connsiteX2" fmla="*/ 103251 w 249809"/>
                <a:gd name="connsiteY2" fmla="*/ 63627 h 282955"/>
                <a:gd name="connsiteX3" fmla="*/ 72898 w 249809"/>
                <a:gd name="connsiteY3" fmla="*/ 63627 h 282955"/>
                <a:gd name="connsiteX4" fmla="*/ 72898 w 249809"/>
                <a:gd name="connsiteY4" fmla="*/ 218821 h 282955"/>
                <a:gd name="connsiteX5" fmla="*/ 103251 w 249809"/>
                <a:gd name="connsiteY5" fmla="*/ 218821 h 282955"/>
                <a:gd name="connsiteX6" fmla="*/ 0 w 249809"/>
                <a:gd name="connsiteY6" fmla="*/ 0 h 282955"/>
                <a:gd name="connsiteX7" fmla="*/ 106934 w 249809"/>
                <a:gd name="connsiteY7" fmla="*/ 0 h 282955"/>
                <a:gd name="connsiteX8" fmla="*/ 249809 w 249809"/>
                <a:gd name="connsiteY8" fmla="*/ 141478 h 282955"/>
                <a:gd name="connsiteX9" fmla="*/ 106934 w 249809"/>
                <a:gd name="connsiteY9" fmla="*/ 282956 h 282955"/>
                <a:gd name="connsiteX10" fmla="*/ 0 w 249809"/>
                <a:gd name="connsiteY10" fmla="*/ 282956 h 282955"/>
                <a:gd name="connsiteX11" fmla="*/ 0 w 249809"/>
                <a:gd name="connsiteY11" fmla="*/ 127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809" h="282955">
                  <a:moveTo>
                    <a:pt x="103251" y="218821"/>
                  </a:moveTo>
                  <a:cubicBezTo>
                    <a:pt x="150241" y="218821"/>
                    <a:pt x="176530" y="188849"/>
                    <a:pt x="176530" y="141478"/>
                  </a:cubicBezTo>
                  <a:cubicBezTo>
                    <a:pt x="176530" y="94107"/>
                    <a:pt x="150241" y="63627"/>
                    <a:pt x="103251" y="63627"/>
                  </a:cubicBezTo>
                  <a:lnTo>
                    <a:pt x="72898" y="63627"/>
                  </a:lnTo>
                  <a:lnTo>
                    <a:pt x="72898" y="218821"/>
                  </a:lnTo>
                  <a:lnTo>
                    <a:pt x="103251" y="218821"/>
                  </a:lnTo>
                  <a:close/>
                  <a:moveTo>
                    <a:pt x="0" y="0"/>
                  </a:moveTo>
                  <a:lnTo>
                    <a:pt x="106934" y="0"/>
                  </a:lnTo>
                  <a:cubicBezTo>
                    <a:pt x="195834" y="0"/>
                    <a:pt x="249809" y="55245"/>
                    <a:pt x="249809" y="141478"/>
                  </a:cubicBezTo>
                  <a:cubicBezTo>
                    <a:pt x="249809" y="227711"/>
                    <a:pt x="195961" y="282956"/>
                    <a:pt x="106934" y="282956"/>
                  </a:cubicBezTo>
                  <a:lnTo>
                    <a:pt x="0" y="282956"/>
                  </a:lnTo>
                  <a:lnTo>
                    <a:pt x="0" y="127"/>
                  </a:lnTo>
                  <a:close/>
                </a:path>
              </a:pathLst>
            </a:custGeom>
            <a:grpFill/>
            <a:ln w="0" cap="flat">
              <a:noFill/>
              <a:prstDash val="solid"/>
              <a:miter/>
            </a:ln>
          </p:spPr>
          <p:txBody>
            <a:bodyPr rtlCol="0" anchor="ctr"/>
            <a:lstStyle/>
            <a:p>
              <a:endParaRPr lang="nl-NL"/>
            </a:p>
          </p:txBody>
        </p:sp>
        <p:sp>
          <p:nvSpPr>
            <p:cNvPr id="480" name="Vrije vorm: vorm 479">
              <a:extLst>
                <a:ext uri="{FF2B5EF4-FFF2-40B4-BE49-F238E27FC236}">
                  <a16:creationId xmlns:a16="http://schemas.microsoft.com/office/drawing/2014/main" id="{2E044552-1067-1B1A-A958-BA27ED40F4C8}"/>
                </a:ext>
              </a:extLst>
            </p:cNvPr>
            <p:cNvSpPr/>
            <p:nvPr/>
          </p:nvSpPr>
          <p:spPr>
            <a:xfrm>
              <a:off x="6528561" y="5810250"/>
              <a:ext cx="291210" cy="282828"/>
            </a:xfrm>
            <a:custGeom>
              <a:avLst/>
              <a:gdLst>
                <a:gd name="connsiteX0" fmla="*/ 115697 w 291210"/>
                <a:gd name="connsiteY0" fmla="*/ 167259 h 282828"/>
                <a:gd name="connsiteX1" fmla="*/ 173736 w 291210"/>
                <a:gd name="connsiteY1" fmla="*/ 167259 h 282828"/>
                <a:gd name="connsiteX2" fmla="*/ 144653 w 291210"/>
                <a:gd name="connsiteY2" fmla="*/ 87503 h 282828"/>
                <a:gd name="connsiteX3" fmla="*/ 115570 w 291210"/>
                <a:gd name="connsiteY3" fmla="*/ 167259 h 282828"/>
                <a:gd name="connsiteX4" fmla="*/ 183388 w 291210"/>
                <a:gd name="connsiteY4" fmla="*/ 0 h 282828"/>
                <a:gd name="connsiteX5" fmla="*/ 291211 w 291210"/>
                <a:gd name="connsiteY5" fmla="*/ 282829 h 282828"/>
                <a:gd name="connsiteX6" fmla="*/ 216154 w 291210"/>
                <a:gd name="connsiteY6" fmla="*/ 282829 h 282828"/>
                <a:gd name="connsiteX7" fmla="*/ 195834 w 291210"/>
                <a:gd name="connsiteY7" fmla="*/ 227965 h 282828"/>
                <a:gd name="connsiteX8" fmla="*/ 93091 w 291210"/>
                <a:gd name="connsiteY8" fmla="*/ 227965 h 282828"/>
                <a:gd name="connsiteX9" fmla="*/ 73279 w 291210"/>
                <a:gd name="connsiteY9" fmla="*/ 282829 h 282828"/>
                <a:gd name="connsiteX10" fmla="*/ 0 w 291210"/>
                <a:gd name="connsiteY10" fmla="*/ 282829 h 282828"/>
                <a:gd name="connsiteX11" fmla="*/ 107823 w 291210"/>
                <a:gd name="connsiteY11" fmla="*/ 0 h 282828"/>
                <a:gd name="connsiteX12" fmla="*/ 183388 w 291210"/>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210" h="282828">
                  <a:moveTo>
                    <a:pt x="115697" y="167259"/>
                  </a:moveTo>
                  <a:lnTo>
                    <a:pt x="173736" y="167259"/>
                  </a:lnTo>
                  <a:lnTo>
                    <a:pt x="144653" y="87503"/>
                  </a:lnTo>
                  <a:lnTo>
                    <a:pt x="115570" y="167259"/>
                  </a:lnTo>
                  <a:close/>
                  <a:moveTo>
                    <a:pt x="183388" y="0"/>
                  </a:moveTo>
                  <a:lnTo>
                    <a:pt x="291211" y="282829"/>
                  </a:lnTo>
                  <a:lnTo>
                    <a:pt x="216154" y="282829"/>
                  </a:lnTo>
                  <a:lnTo>
                    <a:pt x="195834" y="227965"/>
                  </a:lnTo>
                  <a:lnTo>
                    <a:pt x="93091" y="227965"/>
                  </a:lnTo>
                  <a:lnTo>
                    <a:pt x="73279" y="282829"/>
                  </a:lnTo>
                  <a:lnTo>
                    <a:pt x="0" y="282829"/>
                  </a:lnTo>
                  <a:lnTo>
                    <a:pt x="107823" y="0"/>
                  </a:lnTo>
                  <a:lnTo>
                    <a:pt x="183388" y="0"/>
                  </a:lnTo>
                  <a:close/>
                </a:path>
              </a:pathLst>
            </a:custGeom>
            <a:grpFill/>
            <a:ln w="0" cap="flat">
              <a:noFill/>
              <a:prstDash val="solid"/>
              <a:miter/>
            </a:ln>
          </p:spPr>
          <p:txBody>
            <a:bodyPr rtlCol="0" anchor="ctr"/>
            <a:lstStyle/>
            <a:p>
              <a:endParaRPr lang="nl-NL"/>
            </a:p>
          </p:txBody>
        </p:sp>
        <p:sp>
          <p:nvSpPr>
            <p:cNvPr id="481" name="Vrije vorm: vorm 480">
              <a:extLst>
                <a:ext uri="{FF2B5EF4-FFF2-40B4-BE49-F238E27FC236}">
                  <a16:creationId xmlns:a16="http://schemas.microsoft.com/office/drawing/2014/main" id="{BAE95741-6559-AFDE-20D2-0DC55770A900}"/>
                </a:ext>
              </a:extLst>
            </p:cNvPr>
            <p:cNvSpPr/>
            <p:nvPr/>
          </p:nvSpPr>
          <p:spPr>
            <a:xfrm>
              <a:off x="6396609"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7 w 745744"/>
                <a:gd name="connsiteY3" fmla="*/ 0 h 745870"/>
                <a:gd name="connsiteX4" fmla="*/ 0 w 745744"/>
                <a:gd name="connsiteY4" fmla="*/ 149225 h 745870"/>
                <a:gd name="connsiteX5" fmla="*/ 223647 w 745744"/>
                <a:gd name="connsiteY5" fmla="*/ 372872 h 745870"/>
                <a:gd name="connsiteX6" fmla="*/ 0 w 745744"/>
                <a:gd name="connsiteY6" fmla="*/ 596646 h 745870"/>
                <a:gd name="connsiteX7" fmla="*/ 149097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1970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7" y="0"/>
                  </a:lnTo>
                  <a:lnTo>
                    <a:pt x="0" y="149225"/>
                  </a:lnTo>
                  <a:lnTo>
                    <a:pt x="223647" y="372872"/>
                  </a:lnTo>
                  <a:lnTo>
                    <a:pt x="0" y="596646"/>
                  </a:lnTo>
                  <a:lnTo>
                    <a:pt x="149097" y="745871"/>
                  </a:lnTo>
                  <a:lnTo>
                    <a:pt x="372872" y="522097"/>
                  </a:lnTo>
                  <a:lnTo>
                    <a:pt x="596646" y="745871"/>
                  </a:lnTo>
                  <a:lnTo>
                    <a:pt x="745744" y="596646"/>
                  </a:lnTo>
                  <a:lnTo>
                    <a:pt x="521970" y="372872"/>
                  </a:lnTo>
                  <a:lnTo>
                    <a:pt x="745744" y="149225"/>
                  </a:lnTo>
                  <a:close/>
                </a:path>
              </a:pathLst>
            </a:custGeom>
            <a:grpFill/>
            <a:ln w="0" cap="flat">
              <a:noFill/>
              <a:prstDash val="solid"/>
              <a:miter/>
            </a:ln>
          </p:spPr>
          <p:txBody>
            <a:bodyPr rtlCol="0" anchor="ctr"/>
            <a:lstStyle/>
            <a:p>
              <a:endParaRPr lang="nl-NL"/>
            </a:p>
          </p:txBody>
        </p:sp>
        <p:sp>
          <p:nvSpPr>
            <p:cNvPr id="482" name="Vrije vorm: vorm 481">
              <a:extLst>
                <a:ext uri="{FF2B5EF4-FFF2-40B4-BE49-F238E27FC236}">
                  <a16:creationId xmlns:a16="http://schemas.microsoft.com/office/drawing/2014/main" id="{8D877026-E720-11F7-8A2D-10BAEB9CED14}"/>
                </a:ext>
              </a:extLst>
            </p:cNvPr>
            <p:cNvSpPr/>
            <p:nvPr/>
          </p:nvSpPr>
          <p:spPr>
            <a:xfrm>
              <a:off x="5054091"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8 w 745744"/>
                <a:gd name="connsiteY3" fmla="*/ 0 h 745870"/>
                <a:gd name="connsiteX4" fmla="*/ 0 w 745744"/>
                <a:gd name="connsiteY4" fmla="*/ 149225 h 745870"/>
                <a:gd name="connsiteX5" fmla="*/ 223774 w 745744"/>
                <a:gd name="connsiteY5" fmla="*/ 372872 h 745870"/>
                <a:gd name="connsiteX6" fmla="*/ 0 w 745744"/>
                <a:gd name="connsiteY6" fmla="*/ 596646 h 745870"/>
                <a:gd name="connsiteX7" fmla="*/ 149098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2097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8" y="0"/>
                  </a:lnTo>
                  <a:lnTo>
                    <a:pt x="0" y="149225"/>
                  </a:lnTo>
                  <a:lnTo>
                    <a:pt x="223774" y="372872"/>
                  </a:lnTo>
                  <a:lnTo>
                    <a:pt x="0" y="596646"/>
                  </a:lnTo>
                  <a:lnTo>
                    <a:pt x="149098" y="745871"/>
                  </a:lnTo>
                  <a:lnTo>
                    <a:pt x="372872" y="522097"/>
                  </a:lnTo>
                  <a:lnTo>
                    <a:pt x="596646" y="745871"/>
                  </a:lnTo>
                  <a:lnTo>
                    <a:pt x="745744" y="596646"/>
                  </a:lnTo>
                  <a:lnTo>
                    <a:pt x="522097" y="372872"/>
                  </a:lnTo>
                  <a:lnTo>
                    <a:pt x="745744" y="149225"/>
                  </a:lnTo>
                  <a:close/>
                </a:path>
              </a:pathLst>
            </a:custGeom>
            <a:grpFill/>
            <a:ln w="0" cap="flat">
              <a:noFill/>
              <a:prstDash val="solid"/>
              <a:miter/>
            </a:ln>
          </p:spPr>
          <p:txBody>
            <a:bodyPr rtlCol="0" anchor="ctr"/>
            <a:lstStyle/>
            <a:p>
              <a:endParaRPr lang="nl-NL"/>
            </a:p>
          </p:txBody>
        </p:sp>
        <p:sp>
          <p:nvSpPr>
            <p:cNvPr id="483" name="Vrije vorm: vorm 482">
              <a:extLst>
                <a:ext uri="{FF2B5EF4-FFF2-40B4-BE49-F238E27FC236}">
                  <a16:creationId xmlns:a16="http://schemas.microsoft.com/office/drawing/2014/main" id="{BD812616-F5C0-DFAE-8500-FAA46921865B}"/>
                </a:ext>
              </a:extLst>
            </p:cNvPr>
            <p:cNvSpPr/>
            <p:nvPr/>
          </p:nvSpPr>
          <p:spPr>
            <a:xfrm>
              <a:off x="5725286" y="4519676"/>
              <a:ext cx="745871" cy="745744"/>
            </a:xfrm>
            <a:custGeom>
              <a:avLst/>
              <a:gdLst>
                <a:gd name="connsiteX0" fmla="*/ 745871 w 745871"/>
                <a:gd name="connsiteY0" fmla="*/ 149098 h 745744"/>
                <a:gd name="connsiteX1" fmla="*/ 596646 w 745871"/>
                <a:gd name="connsiteY1" fmla="*/ 0 h 745744"/>
                <a:gd name="connsiteX2" fmla="*/ 372999 w 745871"/>
                <a:gd name="connsiteY2" fmla="*/ 223774 h 745744"/>
                <a:gd name="connsiteX3" fmla="*/ 149225 w 745871"/>
                <a:gd name="connsiteY3" fmla="*/ 0 h 745744"/>
                <a:gd name="connsiteX4" fmla="*/ 0 w 745871"/>
                <a:gd name="connsiteY4" fmla="*/ 149098 h 745744"/>
                <a:gd name="connsiteX5" fmla="*/ 223774 w 745871"/>
                <a:gd name="connsiteY5" fmla="*/ 372872 h 745744"/>
                <a:gd name="connsiteX6" fmla="*/ 0 w 745871"/>
                <a:gd name="connsiteY6" fmla="*/ 596646 h 745744"/>
                <a:gd name="connsiteX7" fmla="*/ 149225 w 745871"/>
                <a:gd name="connsiteY7" fmla="*/ 745744 h 745744"/>
                <a:gd name="connsiteX8" fmla="*/ 372999 w 745871"/>
                <a:gd name="connsiteY8" fmla="*/ 522097 h 745744"/>
                <a:gd name="connsiteX9" fmla="*/ 596646 w 745871"/>
                <a:gd name="connsiteY9" fmla="*/ 745744 h 745744"/>
                <a:gd name="connsiteX10" fmla="*/ 745871 w 745871"/>
                <a:gd name="connsiteY10" fmla="*/ 596646 h 745744"/>
                <a:gd name="connsiteX11" fmla="*/ 522097 w 745871"/>
                <a:gd name="connsiteY11" fmla="*/ 372872 h 745744"/>
                <a:gd name="connsiteX12" fmla="*/ 745871 w 745871"/>
                <a:gd name="connsiteY12" fmla="*/ 149098 h 74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871" h="745744">
                  <a:moveTo>
                    <a:pt x="745871" y="149098"/>
                  </a:moveTo>
                  <a:lnTo>
                    <a:pt x="596646" y="0"/>
                  </a:lnTo>
                  <a:lnTo>
                    <a:pt x="372999" y="223774"/>
                  </a:lnTo>
                  <a:lnTo>
                    <a:pt x="149225" y="0"/>
                  </a:lnTo>
                  <a:lnTo>
                    <a:pt x="0" y="149098"/>
                  </a:lnTo>
                  <a:lnTo>
                    <a:pt x="223774" y="372872"/>
                  </a:lnTo>
                  <a:lnTo>
                    <a:pt x="0" y="596646"/>
                  </a:lnTo>
                  <a:lnTo>
                    <a:pt x="149225" y="745744"/>
                  </a:lnTo>
                  <a:lnTo>
                    <a:pt x="372999" y="522097"/>
                  </a:lnTo>
                  <a:lnTo>
                    <a:pt x="596646" y="745744"/>
                  </a:lnTo>
                  <a:lnTo>
                    <a:pt x="745871" y="596646"/>
                  </a:lnTo>
                  <a:lnTo>
                    <a:pt x="522097" y="372872"/>
                  </a:lnTo>
                  <a:lnTo>
                    <a:pt x="745871" y="149098"/>
                  </a:lnTo>
                  <a:close/>
                </a:path>
              </a:pathLst>
            </a:custGeom>
            <a:grpFill/>
            <a:ln w="0" cap="flat">
              <a:noFill/>
              <a:prstDash val="solid"/>
              <a:miter/>
            </a:ln>
          </p:spPr>
          <p:txBody>
            <a:bodyPr rtlCol="0" anchor="ctr"/>
            <a:lstStyle/>
            <a:p>
              <a:endParaRPr lang="nl-NL"/>
            </a:p>
          </p:txBody>
        </p:sp>
      </p:grpSp>
      <p:grpSp>
        <p:nvGrpSpPr>
          <p:cNvPr id="2" name="Groep 1">
            <a:extLst>
              <a:ext uri="{FF2B5EF4-FFF2-40B4-BE49-F238E27FC236}">
                <a16:creationId xmlns:a16="http://schemas.microsoft.com/office/drawing/2014/main" id="{A367E3E6-014D-F1B2-5A95-87DB020C6283}"/>
              </a:ext>
            </a:extLst>
          </p:cNvPr>
          <p:cNvGrpSpPr/>
          <p:nvPr userDrawn="1"/>
        </p:nvGrpSpPr>
        <p:grpSpPr>
          <a:xfrm>
            <a:off x="3899355" y="1895663"/>
            <a:ext cx="4393290" cy="3095421"/>
            <a:chOff x="3949844" y="1895663"/>
            <a:chExt cx="4393290" cy="3095421"/>
          </a:xfrm>
          <a:solidFill>
            <a:srgbClr val="E2002F"/>
          </a:solidFill>
        </p:grpSpPr>
        <p:sp>
          <p:nvSpPr>
            <p:cNvPr id="3" name="Vrije vorm: vorm 2">
              <a:extLst>
                <a:ext uri="{FF2B5EF4-FFF2-40B4-BE49-F238E27FC236}">
                  <a16:creationId xmlns:a16="http://schemas.microsoft.com/office/drawing/2014/main" id="{EC8D6C3E-2425-0830-91A3-1523072C19A2}"/>
                </a:ext>
              </a:extLst>
            </p:cNvPr>
            <p:cNvSpPr/>
            <p:nvPr/>
          </p:nvSpPr>
          <p:spPr>
            <a:xfrm rot="18900000">
              <a:off x="4434339" y="4887718"/>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4" name="Vrije vorm: vorm 3">
              <a:extLst>
                <a:ext uri="{FF2B5EF4-FFF2-40B4-BE49-F238E27FC236}">
                  <a16:creationId xmlns:a16="http://schemas.microsoft.com/office/drawing/2014/main" id="{339E3DD2-A59F-DD55-8A51-84FA4FDA00D4}"/>
                </a:ext>
              </a:extLst>
            </p:cNvPr>
            <p:cNvSpPr/>
            <p:nvPr/>
          </p:nvSpPr>
          <p:spPr>
            <a:xfrm rot="18900000">
              <a:off x="3949844" y="4514501"/>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5" name="Vrije vorm: vorm 4">
              <a:extLst>
                <a:ext uri="{FF2B5EF4-FFF2-40B4-BE49-F238E27FC236}">
                  <a16:creationId xmlns:a16="http://schemas.microsoft.com/office/drawing/2014/main" id="{89F17BC5-5A42-C8BC-7E2A-88B9504DA7B7}"/>
                </a:ext>
              </a:extLst>
            </p:cNvPr>
            <p:cNvSpPr/>
            <p:nvPr/>
          </p:nvSpPr>
          <p:spPr>
            <a:xfrm rot="18900000">
              <a:off x="7273561" y="4892913"/>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6" name="Vrije vorm: vorm 5">
              <a:extLst>
                <a:ext uri="{FF2B5EF4-FFF2-40B4-BE49-F238E27FC236}">
                  <a16:creationId xmlns:a16="http://schemas.microsoft.com/office/drawing/2014/main" id="{4C15AA06-E98D-BA17-5F7D-1F77A85F4C81}"/>
                </a:ext>
              </a:extLst>
            </p:cNvPr>
            <p:cNvSpPr/>
            <p:nvPr/>
          </p:nvSpPr>
          <p:spPr>
            <a:xfrm rot="18900000">
              <a:off x="8131778" y="4514549"/>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7" name="Vrije vorm: vorm 6">
              <a:extLst>
                <a:ext uri="{FF2B5EF4-FFF2-40B4-BE49-F238E27FC236}">
                  <a16:creationId xmlns:a16="http://schemas.microsoft.com/office/drawing/2014/main" id="{B9755CF5-F5D0-87C2-F884-8B6F2E0B5335}"/>
                </a:ext>
              </a:extLst>
            </p:cNvPr>
            <p:cNvSpPr/>
            <p:nvPr/>
          </p:nvSpPr>
          <p:spPr>
            <a:xfrm rot="18900000">
              <a:off x="5889504" y="3741132"/>
              <a:ext cx="154559" cy="621665"/>
            </a:xfrm>
            <a:custGeom>
              <a:avLst/>
              <a:gdLst>
                <a:gd name="connsiteX0" fmla="*/ 0 w 154559"/>
                <a:gd name="connsiteY0" fmla="*/ 0 h 621665"/>
                <a:gd name="connsiteX1" fmla="*/ 154559 w 154559"/>
                <a:gd name="connsiteY1" fmla="*/ 0 h 621665"/>
                <a:gd name="connsiteX2" fmla="*/ 154559 w 154559"/>
                <a:gd name="connsiteY2" fmla="*/ 621665 h 621665"/>
                <a:gd name="connsiteX3" fmla="*/ 0 w 154559"/>
                <a:gd name="connsiteY3" fmla="*/ 621665 h 621665"/>
              </a:gdLst>
              <a:ahLst/>
              <a:cxnLst>
                <a:cxn ang="0">
                  <a:pos x="connsiteX0" y="connsiteY0"/>
                </a:cxn>
                <a:cxn ang="0">
                  <a:pos x="connsiteX1" y="connsiteY1"/>
                </a:cxn>
                <a:cxn ang="0">
                  <a:pos x="connsiteX2" y="connsiteY2"/>
                </a:cxn>
                <a:cxn ang="0">
                  <a:pos x="connsiteX3" y="connsiteY3"/>
                </a:cxn>
              </a:cxnLst>
              <a:rect l="l" t="t" r="r" b="b"/>
              <a:pathLst>
                <a:path w="154559" h="621665">
                  <a:moveTo>
                    <a:pt x="0" y="0"/>
                  </a:moveTo>
                  <a:lnTo>
                    <a:pt x="154559" y="0"/>
                  </a:lnTo>
                  <a:lnTo>
                    <a:pt x="154559" y="621665"/>
                  </a:lnTo>
                  <a:lnTo>
                    <a:pt x="0" y="621665"/>
                  </a:lnTo>
                  <a:close/>
                </a:path>
              </a:pathLst>
            </a:custGeom>
            <a:grpFill/>
            <a:ln w="0" cap="flat">
              <a:noFill/>
              <a:prstDash val="solid"/>
              <a:miter/>
            </a:ln>
          </p:spPr>
          <p:txBody>
            <a:bodyPr rtlCol="0" anchor="ctr"/>
            <a:lstStyle/>
            <a:p>
              <a:endParaRPr lang="nl-NL"/>
            </a:p>
          </p:txBody>
        </p:sp>
        <p:sp>
          <p:nvSpPr>
            <p:cNvPr id="8" name="Vrije vorm: vorm 7">
              <a:extLst>
                <a:ext uri="{FF2B5EF4-FFF2-40B4-BE49-F238E27FC236}">
                  <a16:creationId xmlns:a16="http://schemas.microsoft.com/office/drawing/2014/main" id="{8D9BBC0F-6734-5DF5-B277-1D5F657E4F47}"/>
                </a:ext>
              </a:extLst>
            </p:cNvPr>
            <p:cNvSpPr/>
            <p:nvPr/>
          </p:nvSpPr>
          <p:spPr>
            <a:xfrm rot="18900000">
              <a:off x="6031576" y="3401209"/>
              <a:ext cx="548386" cy="136398"/>
            </a:xfrm>
            <a:custGeom>
              <a:avLst/>
              <a:gdLst>
                <a:gd name="connsiteX0" fmla="*/ 0 w 548386"/>
                <a:gd name="connsiteY0" fmla="*/ 0 h 136398"/>
                <a:gd name="connsiteX1" fmla="*/ 548386 w 548386"/>
                <a:gd name="connsiteY1" fmla="*/ 0 h 136398"/>
                <a:gd name="connsiteX2" fmla="*/ 548386 w 548386"/>
                <a:gd name="connsiteY2" fmla="*/ 136398 h 136398"/>
                <a:gd name="connsiteX3" fmla="*/ 0 w 548386"/>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386" h="136398">
                  <a:moveTo>
                    <a:pt x="0" y="0"/>
                  </a:moveTo>
                  <a:lnTo>
                    <a:pt x="548386" y="0"/>
                  </a:lnTo>
                  <a:lnTo>
                    <a:pt x="548386" y="136398"/>
                  </a:lnTo>
                  <a:lnTo>
                    <a:pt x="0" y="136398"/>
                  </a:lnTo>
                  <a:close/>
                </a:path>
              </a:pathLst>
            </a:custGeom>
            <a:grpFill/>
            <a:ln w="0" cap="flat">
              <a:noFill/>
              <a:prstDash val="solid"/>
              <a:miter/>
            </a:ln>
          </p:spPr>
          <p:txBody>
            <a:bodyPr rtlCol="0" anchor="ctr"/>
            <a:lstStyle/>
            <a:p>
              <a:endParaRPr lang="nl-NL"/>
            </a:p>
          </p:txBody>
        </p:sp>
        <p:sp>
          <p:nvSpPr>
            <p:cNvPr id="9" name="Vrije vorm: vorm 8">
              <a:extLst>
                <a:ext uri="{FF2B5EF4-FFF2-40B4-BE49-F238E27FC236}">
                  <a16:creationId xmlns:a16="http://schemas.microsoft.com/office/drawing/2014/main" id="{6F51187A-9659-FC40-8DD3-0242F76EE0F2}"/>
                </a:ext>
              </a:extLst>
            </p:cNvPr>
            <p:cNvSpPr/>
            <p:nvPr/>
          </p:nvSpPr>
          <p:spPr>
            <a:xfrm rot="18900000">
              <a:off x="4596562" y="3745465"/>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99DA6262-E501-7A60-1EC2-C3BA54CC9AA9}"/>
                </a:ext>
              </a:extLst>
            </p:cNvPr>
            <p:cNvSpPr/>
            <p:nvPr/>
          </p:nvSpPr>
          <p:spPr>
            <a:xfrm rot="18900000">
              <a:off x="3959057" y="3734413"/>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1" name="Vrije vorm: vorm 10">
              <a:extLst>
                <a:ext uri="{FF2B5EF4-FFF2-40B4-BE49-F238E27FC236}">
                  <a16:creationId xmlns:a16="http://schemas.microsoft.com/office/drawing/2014/main" id="{B9198941-AF40-FF15-2EF9-0BE71E1FD70F}"/>
                </a:ext>
              </a:extLst>
            </p:cNvPr>
            <p:cNvSpPr/>
            <p:nvPr/>
          </p:nvSpPr>
          <p:spPr>
            <a:xfrm rot="18900000">
              <a:off x="6059830" y="248620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32B2A35-D90D-EF2C-8E4B-2B058B01BE09}"/>
                </a:ext>
              </a:extLst>
            </p:cNvPr>
            <p:cNvSpPr/>
            <p:nvPr/>
          </p:nvSpPr>
          <p:spPr>
            <a:xfrm rot="18900000">
              <a:off x="5158259" y="3626665"/>
              <a:ext cx="548259" cy="136398"/>
            </a:xfrm>
            <a:custGeom>
              <a:avLst/>
              <a:gdLst>
                <a:gd name="connsiteX0" fmla="*/ 0 w 548259"/>
                <a:gd name="connsiteY0" fmla="*/ 0 h 136398"/>
                <a:gd name="connsiteX1" fmla="*/ 548259 w 548259"/>
                <a:gd name="connsiteY1" fmla="*/ 0 h 136398"/>
                <a:gd name="connsiteX2" fmla="*/ 548259 w 548259"/>
                <a:gd name="connsiteY2" fmla="*/ 136398 h 136398"/>
                <a:gd name="connsiteX3" fmla="*/ 0 w 548259"/>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259" h="136398">
                  <a:moveTo>
                    <a:pt x="0" y="0"/>
                  </a:moveTo>
                  <a:lnTo>
                    <a:pt x="548259" y="0"/>
                  </a:lnTo>
                  <a:lnTo>
                    <a:pt x="548259" y="136398"/>
                  </a:lnTo>
                  <a:lnTo>
                    <a:pt x="0" y="136398"/>
                  </a:lnTo>
                  <a:close/>
                </a:path>
              </a:pathLst>
            </a:custGeom>
            <a:grpFill/>
            <a:ln w="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75B5D283-57CE-DA7D-E475-1B01B5730917}"/>
                </a:ext>
              </a:extLst>
            </p:cNvPr>
            <p:cNvSpPr/>
            <p:nvPr/>
          </p:nvSpPr>
          <p:spPr>
            <a:xfrm rot="18900000">
              <a:off x="5012930" y="3119387"/>
              <a:ext cx="136398" cy="548259"/>
            </a:xfrm>
            <a:custGeom>
              <a:avLst/>
              <a:gdLst>
                <a:gd name="connsiteX0" fmla="*/ 0 w 136398"/>
                <a:gd name="connsiteY0" fmla="*/ 0 h 548259"/>
                <a:gd name="connsiteX1" fmla="*/ 136398 w 136398"/>
                <a:gd name="connsiteY1" fmla="*/ 0 h 548259"/>
                <a:gd name="connsiteX2" fmla="*/ 136398 w 136398"/>
                <a:gd name="connsiteY2" fmla="*/ 548259 h 548259"/>
                <a:gd name="connsiteX3" fmla="*/ 0 w 136398"/>
                <a:gd name="connsiteY3" fmla="*/ 548259 h 548259"/>
              </a:gdLst>
              <a:ahLst/>
              <a:cxnLst>
                <a:cxn ang="0">
                  <a:pos x="connsiteX0" y="connsiteY0"/>
                </a:cxn>
                <a:cxn ang="0">
                  <a:pos x="connsiteX1" y="connsiteY1"/>
                </a:cxn>
                <a:cxn ang="0">
                  <a:pos x="connsiteX2" y="connsiteY2"/>
                </a:cxn>
                <a:cxn ang="0">
                  <a:pos x="connsiteX3" y="connsiteY3"/>
                </a:cxn>
              </a:cxnLst>
              <a:rect l="l" t="t" r="r" b="b"/>
              <a:pathLst>
                <a:path w="136398" h="548259">
                  <a:moveTo>
                    <a:pt x="0" y="0"/>
                  </a:moveTo>
                  <a:lnTo>
                    <a:pt x="136398" y="0"/>
                  </a:lnTo>
                  <a:lnTo>
                    <a:pt x="136398" y="548259"/>
                  </a:lnTo>
                  <a:lnTo>
                    <a:pt x="0" y="548259"/>
                  </a:lnTo>
                  <a:close/>
                </a:path>
              </a:pathLst>
            </a:custGeom>
            <a:grpFill/>
            <a:ln w="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6EF811C3-5AB9-CD16-6295-C521C3871217}"/>
                </a:ext>
              </a:extLst>
            </p:cNvPr>
            <p:cNvSpPr/>
            <p:nvPr/>
          </p:nvSpPr>
          <p:spPr>
            <a:xfrm rot="18900000">
              <a:off x="7651667" y="3673481"/>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F7352741-BE8F-C87E-BF69-E473A80E56B0}"/>
                </a:ext>
              </a:extLst>
            </p:cNvPr>
            <p:cNvSpPr/>
            <p:nvPr/>
          </p:nvSpPr>
          <p:spPr>
            <a:xfrm rot="18900000">
              <a:off x="6705598" y="3422719"/>
              <a:ext cx="463550" cy="115316"/>
            </a:xfrm>
            <a:custGeom>
              <a:avLst/>
              <a:gdLst>
                <a:gd name="connsiteX0" fmla="*/ 0 w 463550"/>
                <a:gd name="connsiteY0" fmla="*/ 0 h 115316"/>
                <a:gd name="connsiteX1" fmla="*/ 463550 w 463550"/>
                <a:gd name="connsiteY1" fmla="*/ 0 h 115316"/>
                <a:gd name="connsiteX2" fmla="*/ 463550 w 463550"/>
                <a:gd name="connsiteY2" fmla="*/ 115316 h 115316"/>
                <a:gd name="connsiteX3" fmla="*/ 0 w 463550"/>
                <a:gd name="connsiteY3" fmla="*/ 115316 h 115316"/>
              </a:gdLst>
              <a:ahLst/>
              <a:cxnLst>
                <a:cxn ang="0">
                  <a:pos x="connsiteX0" y="connsiteY0"/>
                </a:cxn>
                <a:cxn ang="0">
                  <a:pos x="connsiteX1" y="connsiteY1"/>
                </a:cxn>
                <a:cxn ang="0">
                  <a:pos x="connsiteX2" y="connsiteY2"/>
                </a:cxn>
                <a:cxn ang="0">
                  <a:pos x="connsiteX3" y="connsiteY3"/>
                </a:cxn>
              </a:cxnLst>
              <a:rect l="l" t="t" r="r" b="b"/>
              <a:pathLst>
                <a:path w="463550" h="115316">
                  <a:moveTo>
                    <a:pt x="0" y="0"/>
                  </a:moveTo>
                  <a:lnTo>
                    <a:pt x="463550" y="0"/>
                  </a:lnTo>
                  <a:lnTo>
                    <a:pt x="463550" y="115316"/>
                  </a:lnTo>
                  <a:lnTo>
                    <a:pt x="0" y="115316"/>
                  </a:lnTo>
                  <a:close/>
                </a:path>
              </a:pathLst>
            </a:custGeom>
            <a:grpFill/>
            <a:ln w="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8A6D0CF4-0608-FC07-DB07-5568BB6DDE1E}"/>
                </a:ext>
              </a:extLst>
            </p:cNvPr>
            <p:cNvSpPr/>
            <p:nvPr/>
          </p:nvSpPr>
          <p:spPr>
            <a:xfrm rot="18900000">
              <a:off x="7161262" y="3721000"/>
              <a:ext cx="131826" cy="529844"/>
            </a:xfrm>
            <a:custGeom>
              <a:avLst/>
              <a:gdLst>
                <a:gd name="connsiteX0" fmla="*/ 0 w 131826"/>
                <a:gd name="connsiteY0" fmla="*/ 0 h 529844"/>
                <a:gd name="connsiteX1" fmla="*/ 131826 w 131826"/>
                <a:gd name="connsiteY1" fmla="*/ 0 h 529844"/>
                <a:gd name="connsiteX2" fmla="*/ 131826 w 131826"/>
                <a:gd name="connsiteY2" fmla="*/ 529844 h 529844"/>
                <a:gd name="connsiteX3" fmla="*/ 0 w 131826"/>
                <a:gd name="connsiteY3" fmla="*/ 529844 h 529844"/>
              </a:gdLst>
              <a:ahLst/>
              <a:cxnLst>
                <a:cxn ang="0">
                  <a:pos x="connsiteX0" y="connsiteY0"/>
                </a:cxn>
                <a:cxn ang="0">
                  <a:pos x="connsiteX1" y="connsiteY1"/>
                </a:cxn>
                <a:cxn ang="0">
                  <a:pos x="connsiteX2" y="connsiteY2"/>
                </a:cxn>
                <a:cxn ang="0">
                  <a:pos x="connsiteX3" y="connsiteY3"/>
                </a:cxn>
              </a:cxnLst>
              <a:rect l="l" t="t" r="r" b="b"/>
              <a:pathLst>
                <a:path w="131826" h="529844">
                  <a:moveTo>
                    <a:pt x="0" y="0"/>
                  </a:moveTo>
                  <a:lnTo>
                    <a:pt x="131826" y="0"/>
                  </a:lnTo>
                  <a:lnTo>
                    <a:pt x="131826" y="529844"/>
                  </a:lnTo>
                  <a:lnTo>
                    <a:pt x="0" y="529844"/>
                  </a:lnTo>
                  <a:close/>
                </a:path>
              </a:pathLst>
            </a:custGeom>
            <a:grpFill/>
            <a:ln w="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5438B2C6-2F68-585A-9321-B2506ED62D80}"/>
                </a:ext>
              </a:extLst>
            </p:cNvPr>
            <p:cNvSpPr/>
            <p:nvPr/>
          </p:nvSpPr>
          <p:spPr>
            <a:xfrm rot="18900000">
              <a:off x="8138537" y="373262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0C48801A-DC8B-1E40-CD95-24719B275130}"/>
                </a:ext>
              </a:extLst>
            </p:cNvPr>
            <p:cNvSpPr/>
            <p:nvPr/>
          </p:nvSpPr>
          <p:spPr>
            <a:xfrm rot="18900000">
              <a:off x="4524358" y="3053112"/>
              <a:ext cx="52578" cy="211201"/>
            </a:xfrm>
            <a:custGeom>
              <a:avLst/>
              <a:gdLst>
                <a:gd name="connsiteX0" fmla="*/ 0 w 52578"/>
                <a:gd name="connsiteY0" fmla="*/ 0 h 211201"/>
                <a:gd name="connsiteX1" fmla="*/ 52578 w 52578"/>
                <a:gd name="connsiteY1" fmla="*/ 0 h 211201"/>
                <a:gd name="connsiteX2" fmla="*/ 52578 w 52578"/>
                <a:gd name="connsiteY2" fmla="*/ 211201 h 211201"/>
                <a:gd name="connsiteX3" fmla="*/ 0 w 52578"/>
                <a:gd name="connsiteY3" fmla="*/ 211201 h 211201"/>
              </a:gdLst>
              <a:ahLst/>
              <a:cxnLst>
                <a:cxn ang="0">
                  <a:pos x="connsiteX0" y="connsiteY0"/>
                </a:cxn>
                <a:cxn ang="0">
                  <a:pos x="connsiteX1" y="connsiteY1"/>
                </a:cxn>
                <a:cxn ang="0">
                  <a:pos x="connsiteX2" y="connsiteY2"/>
                </a:cxn>
                <a:cxn ang="0">
                  <a:pos x="connsiteX3" y="connsiteY3"/>
                </a:cxn>
              </a:cxnLst>
              <a:rect l="l" t="t" r="r" b="b"/>
              <a:pathLst>
                <a:path w="52578" h="211201">
                  <a:moveTo>
                    <a:pt x="0" y="0"/>
                  </a:moveTo>
                  <a:lnTo>
                    <a:pt x="52578" y="0"/>
                  </a:lnTo>
                  <a:lnTo>
                    <a:pt x="52578" y="211201"/>
                  </a:lnTo>
                  <a:lnTo>
                    <a:pt x="0" y="211201"/>
                  </a:lnTo>
                  <a:close/>
                </a:path>
              </a:pathLst>
            </a:custGeom>
            <a:grpFill/>
            <a:ln w="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5425C01-73E2-8639-9474-351C52299BD5}"/>
                </a:ext>
              </a:extLst>
            </p:cNvPr>
            <p:cNvSpPr/>
            <p:nvPr/>
          </p:nvSpPr>
          <p:spPr>
            <a:xfrm rot="18900000">
              <a:off x="5232074" y="2740955"/>
              <a:ext cx="350901" cy="87249"/>
            </a:xfrm>
            <a:custGeom>
              <a:avLst/>
              <a:gdLst>
                <a:gd name="connsiteX0" fmla="*/ 0 w 350901"/>
                <a:gd name="connsiteY0" fmla="*/ 0 h 87249"/>
                <a:gd name="connsiteX1" fmla="*/ 350901 w 350901"/>
                <a:gd name="connsiteY1" fmla="*/ 0 h 87249"/>
                <a:gd name="connsiteX2" fmla="*/ 350901 w 350901"/>
                <a:gd name="connsiteY2" fmla="*/ 87249 h 87249"/>
                <a:gd name="connsiteX3" fmla="*/ 0 w 350901"/>
                <a:gd name="connsiteY3" fmla="*/ 87249 h 87249"/>
              </a:gdLst>
              <a:ahLst/>
              <a:cxnLst>
                <a:cxn ang="0">
                  <a:pos x="connsiteX0" y="connsiteY0"/>
                </a:cxn>
                <a:cxn ang="0">
                  <a:pos x="connsiteX1" y="connsiteY1"/>
                </a:cxn>
                <a:cxn ang="0">
                  <a:pos x="connsiteX2" y="connsiteY2"/>
                </a:cxn>
                <a:cxn ang="0">
                  <a:pos x="connsiteX3" y="connsiteY3"/>
                </a:cxn>
              </a:cxnLst>
              <a:rect l="l" t="t" r="r" b="b"/>
              <a:pathLst>
                <a:path w="350901" h="87249">
                  <a:moveTo>
                    <a:pt x="0" y="0"/>
                  </a:moveTo>
                  <a:lnTo>
                    <a:pt x="350901" y="0"/>
                  </a:lnTo>
                  <a:lnTo>
                    <a:pt x="350901" y="87249"/>
                  </a:lnTo>
                  <a:lnTo>
                    <a:pt x="0" y="87249"/>
                  </a:lnTo>
                  <a:close/>
                </a:path>
              </a:pathLst>
            </a:custGeom>
            <a:grpFill/>
            <a:ln w="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665FF578-BB1F-39F8-EC5B-F6E34F705CF8}"/>
                </a:ext>
              </a:extLst>
            </p:cNvPr>
            <p:cNvSpPr/>
            <p:nvPr/>
          </p:nvSpPr>
          <p:spPr>
            <a:xfrm rot="18900000">
              <a:off x="5811524" y="2772641"/>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E3226627-1386-4BAA-88E5-5A0FC01F4B0F}"/>
                </a:ext>
              </a:extLst>
            </p:cNvPr>
            <p:cNvSpPr/>
            <p:nvPr/>
          </p:nvSpPr>
          <p:spPr>
            <a:xfrm rot="18900000">
              <a:off x="6796665" y="2649064"/>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7B1D85E8-21C9-6966-19DC-23B0B32733BE}"/>
                </a:ext>
              </a:extLst>
            </p:cNvPr>
            <p:cNvSpPr/>
            <p:nvPr/>
          </p:nvSpPr>
          <p:spPr>
            <a:xfrm rot="18900000">
              <a:off x="7659997" y="2881447"/>
              <a:ext cx="179705" cy="44704"/>
            </a:xfrm>
            <a:custGeom>
              <a:avLst/>
              <a:gdLst>
                <a:gd name="connsiteX0" fmla="*/ 0 w 179705"/>
                <a:gd name="connsiteY0" fmla="*/ 0 h 44704"/>
                <a:gd name="connsiteX1" fmla="*/ 179706 w 179705"/>
                <a:gd name="connsiteY1" fmla="*/ 0 h 44704"/>
                <a:gd name="connsiteX2" fmla="*/ 179706 w 179705"/>
                <a:gd name="connsiteY2" fmla="*/ 44704 h 44704"/>
                <a:gd name="connsiteX3" fmla="*/ 0 w 179705"/>
                <a:gd name="connsiteY3" fmla="*/ 44704 h 44704"/>
              </a:gdLst>
              <a:ahLst/>
              <a:cxnLst>
                <a:cxn ang="0">
                  <a:pos x="connsiteX0" y="connsiteY0"/>
                </a:cxn>
                <a:cxn ang="0">
                  <a:pos x="connsiteX1" y="connsiteY1"/>
                </a:cxn>
                <a:cxn ang="0">
                  <a:pos x="connsiteX2" y="connsiteY2"/>
                </a:cxn>
                <a:cxn ang="0">
                  <a:pos x="connsiteX3" y="connsiteY3"/>
                </a:cxn>
              </a:cxnLst>
              <a:rect l="l" t="t" r="r" b="b"/>
              <a:pathLst>
                <a:path w="179705" h="44704">
                  <a:moveTo>
                    <a:pt x="0" y="0"/>
                  </a:moveTo>
                  <a:lnTo>
                    <a:pt x="179706" y="0"/>
                  </a:lnTo>
                  <a:lnTo>
                    <a:pt x="179706" y="44704"/>
                  </a:lnTo>
                  <a:lnTo>
                    <a:pt x="0" y="44704"/>
                  </a:lnTo>
                  <a:close/>
                </a:path>
              </a:pathLst>
            </a:custGeom>
            <a:grpFill/>
            <a:ln w="0" cap="flat">
              <a:noFill/>
              <a:prstDash val="solid"/>
              <a:miter/>
            </a:ln>
          </p:spPr>
          <p:txBody>
            <a:bodyPr rtlCol="0" anchor="ctr"/>
            <a:lstStyle/>
            <a:p>
              <a:endParaRPr lang="nl-NL"/>
            </a:p>
          </p:txBody>
        </p:sp>
        <p:sp>
          <p:nvSpPr>
            <p:cNvPr id="23" name="Vrije vorm: vorm 22">
              <a:extLst>
                <a:ext uri="{FF2B5EF4-FFF2-40B4-BE49-F238E27FC236}">
                  <a16:creationId xmlns:a16="http://schemas.microsoft.com/office/drawing/2014/main" id="{A60591CC-4EC3-D7EF-9FE5-A6CA85AFD46E}"/>
                </a:ext>
              </a:extLst>
            </p:cNvPr>
            <p:cNvSpPr/>
            <p:nvPr/>
          </p:nvSpPr>
          <p:spPr>
            <a:xfrm rot="18900000">
              <a:off x="7519777" y="3082597"/>
              <a:ext cx="44704" cy="179705"/>
            </a:xfrm>
            <a:custGeom>
              <a:avLst/>
              <a:gdLst>
                <a:gd name="connsiteX0" fmla="*/ 0 w 44704"/>
                <a:gd name="connsiteY0" fmla="*/ 0 h 179705"/>
                <a:gd name="connsiteX1" fmla="*/ 44704 w 44704"/>
                <a:gd name="connsiteY1" fmla="*/ 0 h 179705"/>
                <a:gd name="connsiteX2" fmla="*/ 44704 w 44704"/>
                <a:gd name="connsiteY2" fmla="*/ 179705 h 179705"/>
                <a:gd name="connsiteX3" fmla="*/ 0 w 44704"/>
                <a:gd name="connsiteY3" fmla="*/ 179705 h 179705"/>
              </a:gdLst>
              <a:ahLst/>
              <a:cxnLst>
                <a:cxn ang="0">
                  <a:pos x="connsiteX0" y="connsiteY0"/>
                </a:cxn>
                <a:cxn ang="0">
                  <a:pos x="connsiteX1" y="connsiteY1"/>
                </a:cxn>
                <a:cxn ang="0">
                  <a:pos x="connsiteX2" y="connsiteY2"/>
                </a:cxn>
                <a:cxn ang="0">
                  <a:pos x="connsiteX3" y="connsiteY3"/>
                </a:cxn>
              </a:cxnLst>
              <a:rect l="l" t="t" r="r" b="b"/>
              <a:pathLst>
                <a:path w="44704" h="179705">
                  <a:moveTo>
                    <a:pt x="0" y="0"/>
                  </a:moveTo>
                  <a:lnTo>
                    <a:pt x="44704" y="0"/>
                  </a:lnTo>
                  <a:lnTo>
                    <a:pt x="44704" y="179705"/>
                  </a:lnTo>
                  <a:lnTo>
                    <a:pt x="0" y="179705"/>
                  </a:lnTo>
                  <a:close/>
                </a:path>
              </a:pathLst>
            </a:custGeom>
            <a:grpFill/>
            <a:ln w="0" cap="flat">
              <a:noFill/>
              <a:prstDash val="solid"/>
              <a:miter/>
            </a:ln>
          </p:spPr>
          <p:txBody>
            <a:bodyPr rtlCol="0" anchor="ctr"/>
            <a:lstStyle/>
            <a:p>
              <a:endParaRPr lang="nl-NL"/>
            </a:p>
          </p:txBody>
        </p:sp>
        <p:sp>
          <p:nvSpPr>
            <p:cNvPr id="24" name="Vrije vorm: vorm 23">
              <a:extLst>
                <a:ext uri="{FF2B5EF4-FFF2-40B4-BE49-F238E27FC236}">
                  <a16:creationId xmlns:a16="http://schemas.microsoft.com/office/drawing/2014/main" id="{D347477C-5A51-93EA-7586-B54411F1F2A3}"/>
                </a:ext>
              </a:extLst>
            </p:cNvPr>
            <p:cNvSpPr/>
            <p:nvPr/>
          </p:nvSpPr>
          <p:spPr>
            <a:xfrm rot="18900000">
              <a:off x="4850158" y="2270067"/>
              <a:ext cx="29337" cy="117856"/>
            </a:xfrm>
            <a:custGeom>
              <a:avLst/>
              <a:gdLst>
                <a:gd name="connsiteX0" fmla="*/ 0 w 29337"/>
                <a:gd name="connsiteY0" fmla="*/ 0 h 117856"/>
                <a:gd name="connsiteX1" fmla="*/ 29337 w 29337"/>
                <a:gd name="connsiteY1" fmla="*/ 0 h 117856"/>
                <a:gd name="connsiteX2" fmla="*/ 29337 w 29337"/>
                <a:gd name="connsiteY2" fmla="*/ 117856 h 117856"/>
                <a:gd name="connsiteX3" fmla="*/ 0 w 29337"/>
                <a:gd name="connsiteY3" fmla="*/ 117856 h 117856"/>
              </a:gdLst>
              <a:ahLst/>
              <a:cxnLst>
                <a:cxn ang="0">
                  <a:pos x="connsiteX0" y="connsiteY0"/>
                </a:cxn>
                <a:cxn ang="0">
                  <a:pos x="connsiteX1" y="connsiteY1"/>
                </a:cxn>
                <a:cxn ang="0">
                  <a:pos x="connsiteX2" y="connsiteY2"/>
                </a:cxn>
                <a:cxn ang="0">
                  <a:pos x="connsiteX3" y="connsiteY3"/>
                </a:cxn>
              </a:cxnLst>
              <a:rect l="l" t="t" r="r" b="b"/>
              <a:pathLst>
                <a:path w="29337" h="117856">
                  <a:moveTo>
                    <a:pt x="0" y="0"/>
                  </a:moveTo>
                  <a:lnTo>
                    <a:pt x="29337" y="0"/>
                  </a:lnTo>
                  <a:lnTo>
                    <a:pt x="29337" y="117856"/>
                  </a:lnTo>
                  <a:lnTo>
                    <a:pt x="0" y="117856"/>
                  </a:lnTo>
                  <a:close/>
                </a:path>
              </a:pathLst>
            </a:custGeom>
            <a:grpFill/>
            <a:ln w="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B3E86F3-15EE-24FA-267D-3DD9F25DEA60}"/>
                </a:ext>
              </a:extLst>
            </p:cNvPr>
            <p:cNvSpPr/>
            <p:nvPr/>
          </p:nvSpPr>
          <p:spPr>
            <a:xfrm rot="18898799">
              <a:off x="7165904" y="2249615"/>
              <a:ext cx="117856" cy="29337"/>
            </a:xfrm>
            <a:custGeom>
              <a:avLst/>
              <a:gdLst>
                <a:gd name="connsiteX0" fmla="*/ 0 w 117856"/>
                <a:gd name="connsiteY0" fmla="*/ 0 h 29337"/>
                <a:gd name="connsiteX1" fmla="*/ 117857 w 117856"/>
                <a:gd name="connsiteY1" fmla="*/ 0 h 29337"/>
                <a:gd name="connsiteX2" fmla="*/ 117857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7" y="0"/>
                  </a:lnTo>
                  <a:lnTo>
                    <a:pt x="117857" y="29337"/>
                  </a:lnTo>
                  <a:lnTo>
                    <a:pt x="0" y="29337"/>
                  </a:lnTo>
                  <a:close/>
                </a:path>
              </a:pathLst>
            </a:custGeom>
            <a:grpFill/>
            <a:ln w="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D34F524E-491F-D44E-6AA4-48058EF74175}"/>
                </a:ext>
              </a:extLst>
            </p:cNvPr>
            <p:cNvSpPr/>
            <p:nvPr/>
          </p:nvSpPr>
          <p:spPr>
            <a:xfrm rot="18901201">
              <a:off x="6074074" y="1895663"/>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DA1B2E86-0654-A87E-2CA9-34F4ACB9006B}"/>
                </a:ext>
              </a:extLst>
            </p:cNvPr>
            <p:cNvSpPr/>
            <p:nvPr/>
          </p:nvSpPr>
          <p:spPr>
            <a:xfrm rot="18900000">
              <a:off x="5106364" y="2177692"/>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grpSp>
    </p:spTree>
    <p:extLst>
      <p:ext uri="{BB962C8B-B14F-4D97-AF65-F5344CB8AC3E}">
        <p14:creationId xmlns:p14="http://schemas.microsoft.com/office/powerpoint/2010/main" val="198658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 1 kolom">
    <p:spTree>
      <p:nvGrpSpPr>
        <p:cNvPr id="1" name=""/>
        <p:cNvGrpSpPr/>
        <p:nvPr/>
      </p:nvGrpSpPr>
      <p:grpSpPr>
        <a:xfrm>
          <a:off x="0" y="0"/>
          <a:ext cx="0" cy="0"/>
          <a:chOff x="0" y="0"/>
          <a:chExt cx="0" cy="0"/>
        </a:xfrm>
      </p:grpSpPr>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endParaRPr lang="nl-NL" dirty="0"/>
          </a:p>
        </p:txBody>
      </p:sp>
      <p:sp>
        <p:nvSpPr>
          <p:cNvPr id="179" name="Tijdelijke aanduiding voor tekst 178">
            <a:extLst>
              <a:ext uri="{FF2B5EF4-FFF2-40B4-BE49-F238E27FC236}">
                <a16:creationId xmlns:a16="http://schemas.microsoft.com/office/drawing/2014/main" id="{C38E717E-E1CD-0E16-33C8-210273927A2D}"/>
              </a:ext>
            </a:extLst>
          </p:cNvPr>
          <p:cNvSpPr>
            <a:spLocks noGrp="1"/>
          </p:cNvSpPr>
          <p:nvPr>
            <p:ph type="body" sz="quarter" idx="10"/>
          </p:nvPr>
        </p:nvSpPr>
        <p:spPr>
          <a:xfrm>
            <a:off x="2052828" y="1715769"/>
            <a:ext cx="6527904"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dirty="0"/>
              <a:t> |</a:t>
            </a:r>
          </a:p>
        </p:txBody>
      </p:sp>
      <p:grpSp>
        <p:nvGrpSpPr>
          <p:cNvPr id="183" name="Groep 182">
            <a:extLst>
              <a:ext uri="{FF2B5EF4-FFF2-40B4-BE49-F238E27FC236}">
                <a16:creationId xmlns:a16="http://schemas.microsoft.com/office/drawing/2014/main" id="{38C044B6-F502-506B-4C87-2E3EC389A6BB}"/>
              </a:ext>
            </a:extLst>
          </p:cNvPr>
          <p:cNvGrpSpPr/>
          <p:nvPr userDrawn="1"/>
        </p:nvGrpSpPr>
        <p:grpSpPr>
          <a:xfrm>
            <a:off x="9748178" y="4444873"/>
            <a:ext cx="2443822" cy="2413127"/>
            <a:chOff x="9748178" y="4444873"/>
            <a:chExt cx="2443822" cy="2413127"/>
          </a:xfrm>
        </p:grpSpPr>
        <p:sp>
          <p:nvSpPr>
            <p:cNvPr id="184" name="Vrije vorm: vorm 183">
              <a:extLst>
                <a:ext uri="{FF2B5EF4-FFF2-40B4-BE49-F238E27FC236}">
                  <a16:creationId xmlns:a16="http://schemas.microsoft.com/office/drawing/2014/main" id="{F4A034EB-1405-9001-BBE4-5B07D560324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185" name="Groep 184">
              <a:extLst>
                <a:ext uri="{FF2B5EF4-FFF2-40B4-BE49-F238E27FC236}">
                  <a16:creationId xmlns:a16="http://schemas.microsoft.com/office/drawing/2014/main" id="{23292157-4DF6-4A9D-D482-202DAB52E786}"/>
                </a:ext>
              </a:extLst>
            </p:cNvPr>
            <p:cNvGrpSpPr/>
            <p:nvPr userDrawn="1"/>
          </p:nvGrpSpPr>
          <p:grpSpPr>
            <a:xfrm>
              <a:off x="10826917" y="5804662"/>
              <a:ext cx="867791" cy="744474"/>
              <a:chOff x="10826917" y="5804662"/>
              <a:chExt cx="867791" cy="744474"/>
            </a:xfrm>
            <a:solidFill>
              <a:schemeClr val="tx2"/>
            </a:solidFill>
          </p:grpSpPr>
          <p:sp>
            <p:nvSpPr>
              <p:cNvPr id="212" name="Vrije vorm: vorm 211">
                <a:extLst>
                  <a:ext uri="{FF2B5EF4-FFF2-40B4-BE49-F238E27FC236}">
                    <a16:creationId xmlns:a16="http://schemas.microsoft.com/office/drawing/2014/main" id="{0A3109A4-70D2-BC30-B303-C603D5062C17}"/>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213" name="Vrije vorm: vorm 212">
                <a:extLst>
                  <a:ext uri="{FF2B5EF4-FFF2-40B4-BE49-F238E27FC236}">
                    <a16:creationId xmlns:a16="http://schemas.microsoft.com/office/drawing/2014/main" id="{FD1EDC2B-970B-0BC4-96E9-35F7870AF994}"/>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214" name="Vrije vorm: vorm 213">
                <a:extLst>
                  <a:ext uri="{FF2B5EF4-FFF2-40B4-BE49-F238E27FC236}">
                    <a16:creationId xmlns:a16="http://schemas.microsoft.com/office/drawing/2014/main" id="{BA5EF2BE-4CE7-16D1-B450-E8F8EB193815}"/>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5" name="Vrije vorm: vorm 214">
                <a:extLst>
                  <a:ext uri="{FF2B5EF4-FFF2-40B4-BE49-F238E27FC236}">
                    <a16:creationId xmlns:a16="http://schemas.microsoft.com/office/drawing/2014/main" id="{428AF018-E8D6-8C0D-FF62-9308C4291C76}"/>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216" name="Vrije vorm: vorm 215">
                <a:extLst>
                  <a:ext uri="{FF2B5EF4-FFF2-40B4-BE49-F238E27FC236}">
                    <a16:creationId xmlns:a16="http://schemas.microsoft.com/office/drawing/2014/main" id="{44EFE147-525A-3421-7649-26BBD025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7" name="Vrije vorm: vorm 216">
                <a:extLst>
                  <a:ext uri="{FF2B5EF4-FFF2-40B4-BE49-F238E27FC236}">
                    <a16:creationId xmlns:a16="http://schemas.microsoft.com/office/drawing/2014/main" id="{DE0AABAA-33BA-857D-856A-0B0FF26E016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8" name="Vrije vorm: vorm 217">
                <a:extLst>
                  <a:ext uri="{FF2B5EF4-FFF2-40B4-BE49-F238E27FC236}">
                    <a16:creationId xmlns:a16="http://schemas.microsoft.com/office/drawing/2014/main" id="{1208EB55-CFFA-2D93-C48E-4767EF3C7B29}"/>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219" name="Vrije vorm: vorm 218">
                <a:extLst>
                  <a:ext uri="{FF2B5EF4-FFF2-40B4-BE49-F238E27FC236}">
                    <a16:creationId xmlns:a16="http://schemas.microsoft.com/office/drawing/2014/main" id="{F0E2065B-6DC6-2503-307F-78CDD07ED349}"/>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220" name="Graphic 70">
                <a:extLst>
                  <a:ext uri="{FF2B5EF4-FFF2-40B4-BE49-F238E27FC236}">
                    <a16:creationId xmlns:a16="http://schemas.microsoft.com/office/drawing/2014/main" id="{9E07BFFB-1F31-D5F0-455D-16E3AA41CBA4}"/>
                  </a:ext>
                </a:extLst>
              </p:cNvPr>
              <p:cNvGrpSpPr/>
              <p:nvPr/>
            </p:nvGrpSpPr>
            <p:grpSpPr>
              <a:xfrm>
                <a:off x="10997985" y="6431916"/>
                <a:ext cx="213868" cy="117220"/>
                <a:chOff x="11000993" y="6431915"/>
                <a:chExt cx="213868" cy="117220"/>
              </a:xfrm>
              <a:grpFill/>
            </p:grpSpPr>
            <p:sp>
              <p:nvSpPr>
                <p:cNvPr id="227" name="Vrije vorm: vorm 226">
                  <a:extLst>
                    <a:ext uri="{FF2B5EF4-FFF2-40B4-BE49-F238E27FC236}">
                      <a16:creationId xmlns:a16="http://schemas.microsoft.com/office/drawing/2014/main" id="{F0EFC47D-B498-4872-14B8-80CF0A68B1C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228" name="Vrije vorm: vorm 227">
                  <a:extLst>
                    <a:ext uri="{FF2B5EF4-FFF2-40B4-BE49-F238E27FC236}">
                      <a16:creationId xmlns:a16="http://schemas.microsoft.com/office/drawing/2014/main" id="{94326D4B-A5DD-2DED-89C8-1F4C426830B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221" name="Vrije vorm: vorm 220">
                <a:extLst>
                  <a:ext uri="{FF2B5EF4-FFF2-40B4-BE49-F238E27FC236}">
                    <a16:creationId xmlns:a16="http://schemas.microsoft.com/office/drawing/2014/main" id="{CCCC93DF-0527-7DBF-B92B-0C3B030A134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222" name="Vrije vorm: vorm 221">
                <a:extLst>
                  <a:ext uri="{FF2B5EF4-FFF2-40B4-BE49-F238E27FC236}">
                    <a16:creationId xmlns:a16="http://schemas.microsoft.com/office/drawing/2014/main" id="{5520942B-EECF-9E1B-77BA-34595A2403E1}"/>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223" name="Vrije vorm: vorm 222">
                <a:extLst>
                  <a:ext uri="{FF2B5EF4-FFF2-40B4-BE49-F238E27FC236}">
                    <a16:creationId xmlns:a16="http://schemas.microsoft.com/office/drawing/2014/main" id="{8840992D-5DB4-66EE-01E8-FF2298F6E153}"/>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224" name="Vrije vorm: vorm 223">
                <a:extLst>
                  <a:ext uri="{FF2B5EF4-FFF2-40B4-BE49-F238E27FC236}">
                    <a16:creationId xmlns:a16="http://schemas.microsoft.com/office/drawing/2014/main" id="{A7942312-66C1-525B-9B1B-C44864D60698}"/>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225" name="Vrije vorm: vorm 224">
                <a:extLst>
                  <a:ext uri="{FF2B5EF4-FFF2-40B4-BE49-F238E27FC236}">
                    <a16:creationId xmlns:a16="http://schemas.microsoft.com/office/drawing/2014/main" id="{EE7868B8-9D3E-1C8C-F304-9A012A1D4881}"/>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226" name="Vrije vorm: vorm 225">
                <a:extLst>
                  <a:ext uri="{FF2B5EF4-FFF2-40B4-BE49-F238E27FC236}">
                    <a16:creationId xmlns:a16="http://schemas.microsoft.com/office/drawing/2014/main" id="{C0DE2B1E-56FF-D6D7-8719-517347F4298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186" name="Groep 185">
              <a:extLst>
                <a:ext uri="{FF2B5EF4-FFF2-40B4-BE49-F238E27FC236}">
                  <a16:creationId xmlns:a16="http://schemas.microsoft.com/office/drawing/2014/main" id="{704A5F1F-3C77-2B8F-6816-53C0DFC7DE5B}"/>
                </a:ext>
              </a:extLst>
            </p:cNvPr>
            <p:cNvGrpSpPr/>
            <p:nvPr userDrawn="1"/>
          </p:nvGrpSpPr>
          <p:grpSpPr>
            <a:xfrm>
              <a:off x="10372317" y="4809950"/>
              <a:ext cx="1819683" cy="1344506"/>
              <a:chOff x="10372317" y="4809950"/>
              <a:chExt cx="1819683" cy="1344506"/>
            </a:xfrm>
          </p:grpSpPr>
          <p:sp>
            <p:nvSpPr>
              <p:cNvPr id="187" name="Vrije vorm: vorm 186">
                <a:extLst>
                  <a:ext uri="{FF2B5EF4-FFF2-40B4-BE49-F238E27FC236}">
                    <a16:creationId xmlns:a16="http://schemas.microsoft.com/office/drawing/2014/main" id="{10937DBF-7F15-EF0E-C53E-6CF7EE2D98DE}"/>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88" name="Vrije vorm: vorm 187">
                <a:extLst>
                  <a:ext uri="{FF2B5EF4-FFF2-40B4-BE49-F238E27FC236}">
                    <a16:creationId xmlns:a16="http://schemas.microsoft.com/office/drawing/2014/main" id="{57182931-B64F-FA47-77E3-03AA223231EB}"/>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89" name="Vrije vorm: vorm 188">
                <a:extLst>
                  <a:ext uri="{FF2B5EF4-FFF2-40B4-BE49-F238E27FC236}">
                    <a16:creationId xmlns:a16="http://schemas.microsoft.com/office/drawing/2014/main" id="{09032CA8-A43F-2ECA-8D02-1B049075B810}"/>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90" name="Vrije vorm: vorm 189">
                <a:extLst>
                  <a:ext uri="{FF2B5EF4-FFF2-40B4-BE49-F238E27FC236}">
                    <a16:creationId xmlns:a16="http://schemas.microsoft.com/office/drawing/2014/main" id="{FA5EC9C6-D357-C6C0-644D-B31FE4CE159C}"/>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91" name="Vrije vorm: vorm 190">
                <a:extLst>
                  <a:ext uri="{FF2B5EF4-FFF2-40B4-BE49-F238E27FC236}">
                    <a16:creationId xmlns:a16="http://schemas.microsoft.com/office/drawing/2014/main" id="{D2F5E8D5-F6B6-A393-E6A2-61FA6C153C0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92" name="Vrije vorm: vorm 191">
                <a:extLst>
                  <a:ext uri="{FF2B5EF4-FFF2-40B4-BE49-F238E27FC236}">
                    <a16:creationId xmlns:a16="http://schemas.microsoft.com/office/drawing/2014/main" id="{7F2E262F-7050-8204-A8A7-7510E744DB8E}"/>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3" name="Vrije vorm: vorm 192">
                <a:extLst>
                  <a:ext uri="{FF2B5EF4-FFF2-40B4-BE49-F238E27FC236}">
                    <a16:creationId xmlns:a16="http://schemas.microsoft.com/office/drawing/2014/main" id="{574A12C9-61B1-1B5D-7570-14B0993B11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4" name="Vrije vorm: vorm 193">
                <a:extLst>
                  <a:ext uri="{FF2B5EF4-FFF2-40B4-BE49-F238E27FC236}">
                    <a16:creationId xmlns:a16="http://schemas.microsoft.com/office/drawing/2014/main" id="{6D63DD39-58E4-9651-97DF-E6EF7C3F40EA}"/>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5" name="Vrije vorm: vorm 194">
                <a:extLst>
                  <a:ext uri="{FF2B5EF4-FFF2-40B4-BE49-F238E27FC236}">
                    <a16:creationId xmlns:a16="http://schemas.microsoft.com/office/drawing/2014/main" id="{A272C905-AB49-B5F3-F6B8-544F44859E92}"/>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6" name="Vrije vorm: vorm 195">
                <a:extLst>
                  <a:ext uri="{FF2B5EF4-FFF2-40B4-BE49-F238E27FC236}">
                    <a16:creationId xmlns:a16="http://schemas.microsoft.com/office/drawing/2014/main" id="{0DC42566-5E43-5ED5-CC8E-BA1CD36089CF}"/>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7" name="Vrije vorm: vorm 196">
                <a:extLst>
                  <a:ext uri="{FF2B5EF4-FFF2-40B4-BE49-F238E27FC236}">
                    <a16:creationId xmlns:a16="http://schemas.microsoft.com/office/drawing/2014/main" id="{6FFBA75C-0D5F-BD50-912E-FFB1D79DCD49}"/>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98" name="Vrije vorm: vorm 197">
                <a:extLst>
                  <a:ext uri="{FF2B5EF4-FFF2-40B4-BE49-F238E27FC236}">
                    <a16:creationId xmlns:a16="http://schemas.microsoft.com/office/drawing/2014/main" id="{C28A94AA-843C-B762-89A7-30CD7F939EB4}"/>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9" name="Vrije vorm: vorm 198">
                <a:extLst>
                  <a:ext uri="{FF2B5EF4-FFF2-40B4-BE49-F238E27FC236}">
                    <a16:creationId xmlns:a16="http://schemas.microsoft.com/office/drawing/2014/main" id="{CBCA6B37-0EBE-55B2-9E47-F8D43D255FD9}"/>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00" name="Vrije vorm: vorm 199">
                <a:extLst>
                  <a:ext uri="{FF2B5EF4-FFF2-40B4-BE49-F238E27FC236}">
                    <a16:creationId xmlns:a16="http://schemas.microsoft.com/office/drawing/2014/main" id="{C79AF8B4-DC02-8BCF-1D1D-C5391608B557}"/>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01" name="Vrije vorm: vorm 200">
                <a:extLst>
                  <a:ext uri="{FF2B5EF4-FFF2-40B4-BE49-F238E27FC236}">
                    <a16:creationId xmlns:a16="http://schemas.microsoft.com/office/drawing/2014/main" id="{4F85239E-982B-2CF5-0352-8CDBCB47B178}"/>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02" name="Vrije vorm: vorm 201">
                <a:extLst>
                  <a:ext uri="{FF2B5EF4-FFF2-40B4-BE49-F238E27FC236}">
                    <a16:creationId xmlns:a16="http://schemas.microsoft.com/office/drawing/2014/main" id="{DBBBA41B-7D94-BF71-6AB3-04A69C6981C3}"/>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03" name="Vrije vorm: vorm 202">
                <a:extLst>
                  <a:ext uri="{FF2B5EF4-FFF2-40B4-BE49-F238E27FC236}">
                    <a16:creationId xmlns:a16="http://schemas.microsoft.com/office/drawing/2014/main" id="{7E9CF9BE-4DD7-3FD5-102C-7B6FABB8527B}"/>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04" name="Vrije vorm: vorm 203">
                <a:extLst>
                  <a:ext uri="{FF2B5EF4-FFF2-40B4-BE49-F238E27FC236}">
                    <a16:creationId xmlns:a16="http://schemas.microsoft.com/office/drawing/2014/main" id="{C15F17D0-8156-5840-6C58-E04F393A97CB}"/>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5" name="Vrije vorm: vorm 204">
                <a:extLst>
                  <a:ext uri="{FF2B5EF4-FFF2-40B4-BE49-F238E27FC236}">
                    <a16:creationId xmlns:a16="http://schemas.microsoft.com/office/drawing/2014/main" id="{5965DE7C-2060-87EF-CDE7-2BCCA83D3B5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6" name="Vrije vorm: vorm 205">
                <a:extLst>
                  <a:ext uri="{FF2B5EF4-FFF2-40B4-BE49-F238E27FC236}">
                    <a16:creationId xmlns:a16="http://schemas.microsoft.com/office/drawing/2014/main" id="{B66397A2-23AB-E6EA-F1BD-736B8687EB8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207" name="Vrije vorm: vorm 206">
                <a:extLst>
                  <a:ext uri="{FF2B5EF4-FFF2-40B4-BE49-F238E27FC236}">
                    <a16:creationId xmlns:a16="http://schemas.microsoft.com/office/drawing/2014/main" id="{BDF21B7C-3F95-2FFD-8DEF-16ABA179385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208" name="Vrije vorm: vorm 207">
                <a:extLst>
                  <a:ext uri="{FF2B5EF4-FFF2-40B4-BE49-F238E27FC236}">
                    <a16:creationId xmlns:a16="http://schemas.microsoft.com/office/drawing/2014/main" id="{2B43480A-06F7-7E3C-7B4D-3836FCFE4D14}"/>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209" name="Vrije vorm: vorm 208">
                <a:extLst>
                  <a:ext uri="{FF2B5EF4-FFF2-40B4-BE49-F238E27FC236}">
                    <a16:creationId xmlns:a16="http://schemas.microsoft.com/office/drawing/2014/main" id="{5CA3A95C-49A7-9043-4479-7B98A7FCA19C}"/>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0" name="Vrije vorm: vorm 209">
                <a:extLst>
                  <a:ext uri="{FF2B5EF4-FFF2-40B4-BE49-F238E27FC236}">
                    <a16:creationId xmlns:a16="http://schemas.microsoft.com/office/drawing/2014/main" id="{A16E973C-2F62-6C8B-5CFA-FEF8DA00FB4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1" name="Vrije vorm: vorm 210">
                <a:extLst>
                  <a:ext uri="{FF2B5EF4-FFF2-40B4-BE49-F238E27FC236}">
                    <a16:creationId xmlns:a16="http://schemas.microsoft.com/office/drawing/2014/main" id="{32E8E1D8-7C1F-7124-ADE8-4399651183E0}"/>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153977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opgave - 2 kolommen">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FDFE236B-1F92-88EA-73A0-C29CF4483DAB}"/>
              </a:ext>
            </a:extLst>
          </p:cNvPr>
          <p:cNvGrpSpPr/>
          <p:nvPr userDrawn="1"/>
        </p:nvGrpSpPr>
        <p:grpSpPr>
          <a:xfrm>
            <a:off x="9748178" y="4444873"/>
            <a:ext cx="2443822" cy="2413127"/>
            <a:chOff x="9748178" y="4444873"/>
            <a:chExt cx="2443822" cy="2413127"/>
          </a:xfrm>
        </p:grpSpPr>
        <p:sp>
          <p:nvSpPr>
            <p:cNvPr id="7" name="Vrije vorm: vorm 6">
              <a:extLst>
                <a:ext uri="{FF2B5EF4-FFF2-40B4-BE49-F238E27FC236}">
                  <a16:creationId xmlns:a16="http://schemas.microsoft.com/office/drawing/2014/main" id="{F0CB8FD7-750A-5DBF-F900-8D94E7BA5B00}"/>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B81B668E-8C92-0462-BCA5-EB2184E60D8A}"/>
                </a:ext>
              </a:extLst>
            </p:cNvPr>
            <p:cNvGrpSpPr/>
            <p:nvPr userDrawn="1"/>
          </p:nvGrpSpPr>
          <p:grpSpPr>
            <a:xfrm>
              <a:off x="10826917" y="5804662"/>
              <a:ext cx="867791" cy="744474"/>
              <a:chOff x="10826917" y="5804662"/>
              <a:chExt cx="867791" cy="744474"/>
            </a:xfrm>
            <a:solidFill>
              <a:schemeClr val="tx2"/>
            </a:solidFill>
          </p:grpSpPr>
          <p:sp>
            <p:nvSpPr>
              <p:cNvPr id="35" name="Vrije vorm: vorm 34">
                <a:extLst>
                  <a:ext uri="{FF2B5EF4-FFF2-40B4-BE49-F238E27FC236}">
                    <a16:creationId xmlns:a16="http://schemas.microsoft.com/office/drawing/2014/main" id="{076D2123-3EBD-85D2-3ADA-808DEBB8F74C}"/>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81615B69-C3B1-1E6F-9DD0-7C1DF7D652D0}"/>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A1815056-51A8-FA42-0718-8466F0C0125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DCDC9F98-FD3F-E327-6634-3526CBAD865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F6DB52C-E7CF-DFE1-F71E-8A8A5ACBD420}"/>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53DAAC4F-6EFB-4B2E-0D7C-46657F6CB06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1" name="Vrije vorm: vorm 40">
                <a:extLst>
                  <a:ext uri="{FF2B5EF4-FFF2-40B4-BE49-F238E27FC236}">
                    <a16:creationId xmlns:a16="http://schemas.microsoft.com/office/drawing/2014/main" id="{8864D66F-D8C0-A772-4BF6-BF7E3ACB30B2}"/>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42" name="Vrije vorm: vorm 41">
                <a:extLst>
                  <a:ext uri="{FF2B5EF4-FFF2-40B4-BE49-F238E27FC236}">
                    <a16:creationId xmlns:a16="http://schemas.microsoft.com/office/drawing/2014/main" id="{3C6BA2C9-3215-08CD-AA24-DA444F45CB98}"/>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43" name="Graphic 70">
                <a:extLst>
                  <a:ext uri="{FF2B5EF4-FFF2-40B4-BE49-F238E27FC236}">
                    <a16:creationId xmlns:a16="http://schemas.microsoft.com/office/drawing/2014/main" id="{11BD6B6E-B082-DBD9-5A69-68D329CE8CF0}"/>
                  </a:ext>
                </a:extLst>
              </p:cNvPr>
              <p:cNvGrpSpPr/>
              <p:nvPr/>
            </p:nvGrpSpPr>
            <p:grpSpPr>
              <a:xfrm>
                <a:off x="10997985" y="6431916"/>
                <a:ext cx="213868" cy="117220"/>
                <a:chOff x="11000993" y="6431915"/>
                <a:chExt cx="213868" cy="117220"/>
              </a:xfrm>
              <a:grpFill/>
            </p:grpSpPr>
            <p:sp>
              <p:nvSpPr>
                <p:cNvPr id="50" name="Vrije vorm: vorm 49">
                  <a:extLst>
                    <a:ext uri="{FF2B5EF4-FFF2-40B4-BE49-F238E27FC236}">
                      <a16:creationId xmlns:a16="http://schemas.microsoft.com/office/drawing/2014/main" id="{5D9541FF-2DB5-9E1D-9D83-E780A28466AA}"/>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51" name="Vrije vorm: vorm 50">
                  <a:extLst>
                    <a:ext uri="{FF2B5EF4-FFF2-40B4-BE49-F238E27FC236}">
                      <a16:creationId xmlns:a16="http://schemas.microsoft.com/office/drawing/2014/main" id="{C30ECC6F-6953-E8B0-835E-DD5601B0AF70}"/>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44" name="Vrije vorm: vorm 43">
                <a:extLst>
                  <a:ext uri="{FF2B5EF4-FFF2-40B4-BE49-F238E27FC236}">
                    <a16:creationId xmlns:a16="http://schemas.microsoft.com/office/drawing/2014/main" id="{530E388C-ACDC-FE67-AD0C-B39EC95B6B56}"/>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45" name="Vrije vorm: vorm 44">
                <a:extLst>
                  <a:ext uri="{FF2B5EF4-FFF2-40B4-BE49-F238E27FC236}">
                    <a16:creationId xmlns:a16="http://schemas.microsoft.com/office/drawing/2014/main" id="{A620DBFA-E748-85A8-991E-8D2289516B34}"/>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46" name="Vrije vorm: vorm 45">
                <a:extLst>
                  <a:ext uri="{FF2B5EF4-FFF2-40B4-BE49-F238E27FC236}">
                    <a16:creationId xmlns:a16="http://schemas.microsoft.com/office/drawing/2014/main" id="{70AEF082-8A4D-7C4E-94FB-3BB4D2FCF49D}"/>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47" name="Vrije vorm: vorm 46">
                <a:extLst>
                  <a:ext uri="{FF2B5EF4-FFF2-40B4-BE49-F238E27FC236}">
                    <a16:creationId xmlns:a16="http://schemas.microsoft.com/office/drawing/2014/main" id="{C349EAC0-6909-4162-3B75-3641FE79E71A}"/>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48" name="Vrije vorm: vorm 47">
                <a:extLst>
                  <a:ext uri="{FF2B5EF4-FFF2-40B4-BE49-F238E27FC236}">
                    <a16:creationId xmlns:a16="http://schemas.microsoft.com/office/drawing/2014/main" id="{63B8D06A-1048-2059-E1FC-4B7C8272FD03}"/>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49" name="Vrije vorm: vorm 48">
                <a:extLst>
                  <a:ext uri="{FF2B5EF4-FFF2-40B4-BE49-F238E27FC236}">
                    <a16:creationId xmlns:a16="http://schemas.microsoft.com/office/drawing/2014/main" id="{60D3692D-B609-78BC-B3E1-EA1A7C4D4AE7}"/>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DD56E1B8-C7EC-64EA-A998-267F04E0AA03}"/>
                </a:ext>
              </a:extLst>
            </p:cNvPr>
            <p:cNvGrpSpPr/>
            <p:nvPr userDrawn="1"/>
          </p:nvGrpSpPr>
          <p:grpSpPr>
            <a:xfrm>
              <a:off x="10372317" y="4809950"/>
              <a:ext cx="1819683" cy="1344506"/>
              <a:chOff x="10372317" y="4809950"/>
              <a:chExt cx="1819683" cy="1344506"/>
            </a:xfrm>
          </p:grpSpPr>
          <p:sp>
            <p:nvSpPr>
              <p:cNvPr id="10" name="Vrije vorm: vorm 9">
                <a:extLst>
                  <a:ext uri="{FF2B5EF4-FFF2-40B4-BE49-F238E27FC236}">
                    <a16:creationId xmlns:a16="http://schemas.microsoft.com/office/drawing/2014/main" id="{AC3FB9A7-F869-609E-F3B6-14EB53675912}"/>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1" name="Vrije vorm: vorm 10">
                <a:extLst>
                  <a:ext uri="{FF2B5EF4-FFF2-40B4-BE49-F238E27FC236}">
                    <a16:creationId xmlns:a16="http://schemas.microsoft.com/office/drawing/2014/main" id="{2E1D8AE1-D8B5-03C5-3D65-C2649CE7FA18}"/>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2" name="Vrije vorm: vorm 11">
                <a:extLst>
                  <a:ext uri="{FF2B5EF4-FFF2-40B4-BE49-F238E27FC236}">
                    <a16:creationId xmlns:a16="http://schemas.microsoft.com/office/drawing/2014/main" id="{FD0E39B7-7F0E-6020-1852-0801756F969D}"/>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3" name="Vrije vorm: vorm 12">
                <a:extLst>
                  <a:ext uri="{FF2B5EF4-FFF2-40B4-BE49-F238E27FC236}">
                    <a16:creationId xmlns:a16="http://schemas.microsoft.com/office/drawing/2014/main" id="{C63EFD41-9C3A-75CE-DDF4-6BC5DC811DD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4" name="Vrije vorm: vorm 13">
                <a:extLst>
                  <a:ext uri="{FF2B5EF4-FFF2-40B4-BE49-F238E27FC236}">
                    <a16:creationId xmlns:a16="http://schemas.microsoft.com/office/drawing/2014/main" id="{4BD8DE24-A19F-5557-3D52-2ABCEAAAC54D}"/>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5" name="Vrije vorm: vorm 14">
                <a:extLst>
                  <a:ext uri="{FF2B5EF4-FFF2-40B4-BE49-F238E27FC236}">
                    <a16:creationId xmlns:a16="http://schemas.microsoft.com/office/drawing/2014/main" id="{F1281CF5-BB21-9F1E-A6E6-EB35D938A5C2}"/>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6" name="Vrije vorm: vorm 15">
                <a:extLst>
                  <a:ext uri="{FF2B5EF4-FFF2-40B4-BE49-F238E27FC236}">
                    <a16:creationId xmlns:a16="http://schemas.microsoft.com/office/drawing/2014/main" id="{B89C769C-7838-049A-6A2A-D6DF5B469A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7" name="Vrije vorm: vorm 16">
                <a:extLst>
                  <a:ext uri="{FF2B5EF4-FFF2-40B4-BE49-F238E27FC236}">
                    <a16:creationId xmlns:a16="http://schemas.microsoft.com/office/drawing/2014/main" id="{C6E938FC-B11A-FBBD-9D6D-6D47799BE83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8" name="Vrije vorm: vorm 17">
                <a:extLst>
                  <a:ext uri="{FF2B5EF4-FFF2-40B4-BE49-F238E27FC236}">
                    <a16:creationId xmlns:a16="http://schemas.microsoft.com/office/drawing/2014/main" id="{209E3829-B00B-E752-B80C-FD1FCB4E6E8A}"/>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 name="Vrije vorm: vorm 18">
                <a:extLst>
                  <a:ext uri="{FF2B5EF4-FFF2-40B4-BE49-F238E27FC236}">
                    <a16:creationId xmlns:a16="http://schemas.microsoft.com/office/drawing/2014/main" id="{D34E28E1-9170-8459-BED7-E77CC4D3CF56}"/>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20" name="Vrije vorm: vorm 19">
                <a:extLst>
                  <a:ext uri="{FF2B5EF4-FFF2-40B4-BE49-F238E27FC236}">
                    <a16:creationId xmlns:a16="http://schemas.microsoft.com/office/drawing/2014/main" id="{CED0889E-CDB7-2BE4-4E80-828FEF5B4060}"/>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21" name="Vrije vorm: vorm 20">
                <a:extLst>
                  <a:ext uri="{FF2B5EF4-FFF2-40B4-BE49-F238E27FC236}">
                    <a16:creationId xmlns:a16="http://schemas.microsoft.com/office/drawing/2014/main" id="{D6FBACBC-F530-7FFC-259C-F5A4B2BAF5B1}"/>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7BFF1BD9-6308-2D4B-D594-9B27642C3E2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A3DEFB6E-F556-E23D-195A-381D689B5E9C}"/>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8B1A21F1-54F8-B620-9A46-D736FC10C42C}"/>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F13DC43E-E99A-6C3B-550D-B1182E65475A}"/>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3091E1F7-CFB8-D861-6308-B24D490F04E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64556A42-7A9E-311C-131C-2224AC195413}"/>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3D3F7E93-6D1E-69C8-E444-EF89C79EDE28}"/>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8945C2FF-4AEE-C5FA-56AE-3D3C55CC3E5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C828B6A1-12A4-7623-1E7C-D2CDDCDED34E}"/>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E4214EC4-12CB-BE02-5FE2-1021D9FF76B1}"/>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A8E6A2D-AD10-2BD2-6E42-51CD167FB493}"/>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AD2C444E-35CA-0606-0701-8D08879DAC4D}"/>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7EA49664-84C4-7984-C722-ECC6E552AE0F}"/>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endParaRPr lang="nl-NL" dirty="0"/>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dirty="0"/>
              <a:t> |</a:t>
            </a:r>
          </a:p>
        </p:txBody>
      </p:sp>
      <p:sp>
        <p:nvSpPr>
          <p:cNvPr id="4" name="Tijdelijke aanduiding voor tekst 178">
            <a:extLst>
              <a:ext uri="{FF2B5EF4-FFF2-40B4-BE49-F238E27FC236}">
                <a16:creationId xmlns:a16="http://schemas.microsoft.com/office/drawing/2014/main" id="{B92BE25E-4B72-39DF-42ED-E05CACBE0F40}"/>
              </a:ext>
            </a:extLst>
          </p:cNvPr>
          <p:cNvSpPr>
            <a:spLocks noGrp="1"/>
          </p:cNvSpPr>
          <p:nvPr>
            <p:ph type="body" sz="quarter" idx="15"/>
          </p:nvPr>
        </p:nvSpPr>
        <p:spPr>
          <a:xfrm>
            <a:off x="442913"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178">
            <a:extLst>
              <a:ext uri="{FF2B5EF4-FFF2-40B4-BE49-F238E27FC236}">
                <a16:creationId xmlns:a16="http://schemas.microsoft.com/office/drawing/2014/main" id="{3FE2C572-2D51-D9F8-18A3-76920FAA247C}"/>
              </a:ext>
            </a:extLst>
          </p:cNvPr>
          <p:cNvSpPr>
            <a:spLocks noGrp="1"/>
          </p:cNvSpPr>
          <p:nvPr>
            <p:ph type="body" sz="quarter" idx="16"/>
          </p:nvPr>
        </p:nvSpPr>
        <p:spPr>
          <a:xfrm>
            <a:off x="6456000"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358095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slide - Wit 1">
    <p:spTree>
      <p:nvGrpSpPr>
        <p:cNvPr id="1" name=""/>
        <p:cNvGrpSpPr/>
        <p:nvPr/>
      </p:nvGrpSpPr>
      <p:grpSpPr>
        <a:xfrm>
          <a:off x="0" y="0"/>
          <a:ext cx="0" cy="0"/>
          <a:chOff x="0" y="0"/>
          <a:chExt cx="0" cy="0"/>
        </a:xfrm>
      </p:grpSpPr>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dirty="0"/>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p:ph type="title" hasCustomPrompt="1"/>
          </p:nvPr>
        </p:nvSpPr>
        <p:spPr>
          <a:xfrm>
            <a:off x="442913" y="2236782"/>
            <a:ext cx="5653087" cy="1009651"/>
          </a:xfrm>
        </p:spPr>
        <p:txBody>
          <a:bodyPr anchor="b">
            <a:noAutofit/>
          </a:bodyPr>
          <a:lstStyle>
            <a:lvl1pPr>
              <a:defRPr>
                <a:solidFill>
                  <a:schemeClr val="tx2"/>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dirty="0"/>
              <a:t>0.</a:t>
            </a:r>
          </a:p>
        </p:txBody>
      </p:sp>
      <p:grpSp>
        <p:nvGrpSpPr>
          <p:cNvPr id="48" name="Groep 47">
            <a:extLst>
              <a:ext uri="{FF2B5EF4-FFF2-40B4-BE49-F238E27FC236}">
                <a16:creationId xmlns:a16="http://schemas.microsoft.com/office/drawing/2014/main" id="{1178E2A2-1539-70F2-846D-63831C47D6DD}"/>
              </a:ext>
            </a:extLst>
          </p:cNvPr>
          <p:cNvGrpSpPr/>
          <p:nvPr userDrawn="1"/>
        </p:nvGrpSpPr>
        <p:grpSpPr>
          <a:xfrm>
            <a:off x="9748178" y="4444873"/>
            <a:ext cx="2443822" cy="2413127"/>
            <a:chOff x="9748178" y="4444873"/>
            <a:chExt cx="2443822" cy="2413127"/>
          </a:xfrm>
        </p:grpSpPr>
        <p:sp>
          <p:nvSpPr>
            <p:cNvPr id="49" name="Vrije vorm: vorm 48">
              <a:extLst>
                <a:ext uri="{FF2B5EF4-FFF2-40B4-BE49-F238E27FC236}">
                  <a16:creationId xmlns:a16="http://schemas.microsoft.com/office/drawing/2014/main" id="{923B95A0-6E0B-98F4-ABFB-3477EBF22F58}"/>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50" name="Groep 49">
              <a:extLst>
                <a:ext uri="{FF2B5EF4-FFF2-40B4-BE49-F238E27FC236}">
                  <a16:creationId xmlns:a16="http://schemas.microsoft.com/office/drawing/2014/main" id="{412EC87D-6763-A17C-FDE8-2CC35479591A}"/>
                </a:ext>
              </a:extLst>
            </p:cNvPr>
            <p:cNvGrpSpPr/>
            <p:nvPr userDrawn="1"/>
          </p:nvGrpSpPr>
          <p:grpSpPr>
            <a:xfrm>
              <a:off x="10826917" y="5804662"/>
              <a:ext cx="867791" cy="744474"/>
              <a:chOff x="10826917" y="5804662"/>
              <a:chExt cx="867791" cy="744474"/>
            </a:xfrm>
            <a:solidFill>
              <a:schemeClr val="tx2"/>
            </a:solidFill>
          </p:grpSpPr>
          <p:sp>
            <p:nvSpPr>
              <p:cNvPr id="120" name="Vrije vorm: vorm 119">
                <a:extLst>
                  <a:ext uri="{FF2B5EF4-FFF2-40B4-BE49-F238E27FC236}">
                    <a16:creationId xmlns:a16="http://schemas.microsoft.com/office/drawing/2014/main" id="{DD235537-F516-4C2F-84E8-CD67678D7EF1}"/>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0B8FAA92-E18C-CE7C-A74E-459FAE192FC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9D09081A-8099-96E8-7C95-D44222B34A6D}"/>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3E549D8D-44B2-604F-21C1-E5114F9EC6F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E2BB96B2-3283-20D1-DDD2-0DF5C5E37ED8}"/>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5F334457-59D4-61BB-D5A1-F5E2DBB6C646}"/>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5B0D3CC3-D46D-E4C7-DB5B-6F29D43005A4}"/>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892274D3-17B1-D066-04C1-28CA9DDD093A}"/>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128" name="Graphic 70">
                <a:extLst>
                  <a:ext uri="{FF2B5EF4-FFF2-40B4-BE49-F238E27FC236}">
                    <a16:creationId xmlns:a16="http://schemas.microsoft.com/office/drawing/2014/main" id="{2D8649A1-082F-9CC8-3876-C52AF4977174}"/>
                  </a:ext>
                </a:extLst>
              </p:cNvPr>
              <p:cNvGrpSpPr/>
              <p:nvPr/>
            </p:nvGrpSpPr>
            <p:grpSpPr>
              <a:xfrm>
                <a:off x="10997985" y="6431916"/>
                <a:ext cx="213868" cy="117220"/>
                <a:chOff x="11000993" y="6431915"/>
                <a:chExt cx="213868" cy="117220"/>
              </a:xfrm>
              <a:grpFill/>
            </p:grpSpPr>
            <p:sp>
              <p:nvSpPr>
                <p:cNvPr id="135" name="Vrije vorm: vorm 134">
                  <a:extLst>
                    <a:ext uri="{FF2B5EF4-FFF2-40B4-BE49-F238E27FC236}">
                      <a16:creationId xmlns:a16="http://schemas.microsoft.com/office/drawing/2014/main" id="{138517F3-3558-7F07-EE1B-46E93DF87EF5}"/>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3CCDCC2A-A242-2D42-4DE3-5E292BBAB7D5}"/>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129" name="Vrije vorm: vorm 128">
                <a:extLst>
                  <a:ext uri="{FF2B5EF4-FFF2-40B4-BE49-F238E27FC236}">
                    <a16:creationId xmlns:a16="http://schemas.microsoft.com/office/drawing/2014/main" id="{8F48C712-F4A9-5C0B-A233-30A98EBDA4CD}"/>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F3B5806A-4664-8FDE-92FF-672F1E567333}"/>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8CA737A8-D757-BFE1-8D1D-B4066C79063F}"/>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96067DD2-69FC-8535-086A-CF9101F710FF}"/>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3F325764-F34E-E980-328C-36D8BE86E602}"/>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AE88BEC5-DBF8-3D43-6570-B3B66129D36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51" name="Groep 50">
              <a:extLst>
                <a:ext uri="{FF2B5EF4-FFF2-40B4-BE49-F238E27FC236}">
                  <a16:creationId xmlns:a16="http://schemas.microsoft.com/office/drawing/2014/main" id="{D88DCB02-4C20-149A-F4B0-A2A055F2FAF3}"/>
                </a:ext>
              </a:extLst>
            </p:cNvPr>
            <p:cNvGrpSpPr/>
            <p:nvPr userDrawn="1"/>
          </p:nvGrpSpPr>
          <p:grpSpPr>
            <a:xfrm>
              <a:off x="10372317" y="4809950"/>
              <a:ext cx="1819683" cy="1344506"/>
              <a:chOff x="10372317" y="4809950"/>
              <a:chExt cx="1819683" cy="1344506"/>
            </a:xfrm>
          </p:grpSpPr>
          <p:sp>
            <p:nvSpPr>
              <p:cNvPr id="52" name="Vrije vorm: vorm 51">
                <a:extLst>
                  <a:ext uri="{FF2B5EF4-FFF2-40B4-BE49-F238E27FC236}">
                    <a16:creationId xmlns:a16="http://schemas.microsoft.com/office/drawing/2014/main" id="{31F11D14-3569-447F-6810-9C1D0F0E804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3" name="Vrije vorm: vorm 52">
                <a:extLst>
                  <a:ext uri="{FF2B5EF4-FFF2-40B4-BE49-F238E27FC236}">
                    <a16:creationId xmlns:a16="http://schemas.microsoft.com/office/drawing/2014/main" id="{FF7BA416-FEA8-EA08-EA2A-3B1837A11A61}"/>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4" name="Vrije vorm: vorm 53">
                <a:extLst>
                  <a:ext uri="{FF2B5EF4-FFF2-40B4-BE49-F238E27FC236}">
                    <a16:creationId xmlns:a16="http://schemas.microsoft.com/office/drawing/2014/main" id="{0BA4224B-06D7-E9A7-AE3A-0B37384DF082}"/>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5" name="Vrije vorm: vorm 54">
                <a:extLst>
                  <a:ext uri="{FF2B5EF4-FFF2-40B4-BE49-F238E27FC236}">
                    <a16:creationId xmlns:a16="http://schemas.microsoft.com/office/drawing/2014/main" id="{B470461F-6355-1FAF-179F-A095E59E9FB7}"/>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6" name="Vrije vorm: vorm 55">
                <a:extLst>
                  <a:ext uri="{FF2B5EF4-FFF2-40B4-BE49-F238E27FC236}">
                    <a16:creationId xmlns:a16="http://schemas.microsoft.com/office/drawing/2014/main" id="{DA94C00A-6EEF-E0B5-8164-27D089C6332E}"/>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57" name="Vrije vorm: vorm 56">
                <a:extLst>
                  <a:ext uri="{FF2B5EF4-FFF2-40B4-BE49-F238E27FC236}">
                    <a16:creationId xmlns:a16="http://schemas.microsoft.com/office/drawing/2014/main" id="{27CE0EC0-C311-DE20-C28E-5007D19E0414}"/>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58" name="Vrije vorm: vorm 57">
                <a:extLst>
                  <a:ext uri="{FF2B5EF4-FFF2-40B4-BE49-F238E27FC236}">
                    <a16:creationId xmlns:a16="http://schemas.microsoft.com/office/drawing/2014/main" id="{6EA39B07-ED37-226E-F4A7-001816728F82}"/>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59" name="Vrije vorm: vorm 58">
                <a:extLst>
                  <a:ext uri="{FF2B5EF4-FFF2-40B4-BE49-F238E27FC236}">
                    <a16:creationId xmlns:a16="http://schemas.microsoft.com/office/drawing/2014/main" id="{01832856-B8E8-E336-AC3F-060E34BB1B0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0" name="Vrije vorm: vorm 59">
                <a:extLst>
                  <a:ext uri="{FF2B5EF4-FFF2-40B4-BE49-F238E27FC236}">
                    <a16:creationId xmlns:a16="http://schemas.microsoft.com/office/drawing/2014/main" id="{F1C25EE8-2DFC-CE94-AFCD-90A6BEF22109}"/>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A365B2FF-BE1B-276B-068C-FE4694BBFE1D}"/>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D617E7DE-1697-0984-1354-CC30BA11301E}"/>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63" name="Vrije vorm: vorm 62">
                <a:extLst>
                  <a:ext uri="{FF2B5EF4-FFF2-40B4-BE49-F238E27FC236}">
                    <a16:creationId xmlns:a16="http://schemas.microsoft.com/office/drawing/2014/main" id="{662AADC7-171E-DF80-8EBE-228819A89176}"/>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64" name="Vrije vorm: vorm 63">
                <a:extLst>
                  <a:ext uri="{FF2B5EF4-FFF2-40B4-BE49-F238E27FC236}">
                    <a16:creationId xmlns:a16="http://schemas.microsoft.com/office/drawing/2014/main" id="{7C27FD2D-4E9E-08A4-F786-291C9087028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65" name="Vrije vorm: vorm 64">
                <a:extLst>
                  <a:ext uri="{FF2B5EF4-FFF2-40B4-BE49-F238E27FC236}">
                    <a16:creationId xmlns:a16="http://schemas.microsoft.com/office/drawing/2014/main" id="{19730C46-0264-6213-DE99-E7B10CD8E1E8}"/>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66" name="Vrije vorm: vorm 65">
                <a:extLst>
                  <a:ext uri="{FF2B5EF4-FFF2-40B4-BE49-F238E27FC236}">
                    <a16:creationId xmlns:a16="http://schemas.microsoft.com/office/drawing/2014/main" id="{74681484-EC6B-3EB4-D1A7-496906AF7634}"/>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7" name="Vrije vorm: vorm 66">
                <a:extLst>
                  <a:ext uri="{FF2B5EF4-FFF2-40B4-BE49-F238E27FC236}">
                    <a16:creationId xmlns:a16="http://schemas.microsoft.com/office/drawing/2014/main" id="{5CD2DE6D-0565-E059-DDE6-7DD2DE59F26E}"/>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68" name="Vrije vorm: vorm 67">
                <a:extLst>
                  <a:ext uri="{FF2B5EF4-FFF2-40B4-BE49-F238E27FC236}">
                    <a16:creationId xmlns:a16="http://schemas.microsoft.com/office/drawing/2014/main" id="{2320D08A-3FCB-9049-983F-EF7CD7C8776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69" name="Vrije vorm: vorm 68">
                <a:extLst>
                  <a:ext uri="{FF2B5EF4-FFF2-40B4-BE49-F238E27FC236}">
                    <a16:creationId xmlns:a16="http://schemas.microsoft.com/office/drawing/2014/main" id="{57FB7D1D-4AFC-5AC1-4F26-1E9920B2624C}"/>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0" name="Vrije vorm: vorm 69">
                <a:extLst>
                  <a:ext uri="{FF2B5EF4-FFF2-40B4-BE49-F238E27FC236}">
                    <a16:creationId xmlns:a16="http://schemas.microsoft.com/office/drawing/2014/main" id="{0D34B9B2-50EA-9FF8-6D92-A6474E3F7F8E}"/>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1" name="Vrije vorm: vorm 70">
                <a:extLst>
                  <a:ext uri="{FF2B5EF4-FFF2-40B4-BE49-F238E27FC236}">
                    <a16:creationId xmlns:a16="http://schemas.microsoft.com/office/drawing/2014/main" id="{CD3F5244-C51A-CB89-351F-867AE844F7A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E35F0491-217C-1EF6-E7E5-5DBFF2E5FEB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6" name="Vrije vorm: vorm 115">
                <a:extLst>
                  <a:ext uri="{FF2B5EF4-FFF2-40B4-BE49-F238E27FC236}">
                    <a16:creationId xmlns:a16="http://schemas.microsoft.com/office/drawing/2014/main" id="{05036AE2-4246-4585-3224-7485310E7C89}"/>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C75D7018-9D55-DBA5-BD04-781242E97851}"/>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DA0D2372-4211-6F1E-A643-F01A4C111A98}"/>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216C17F7-1E00-AE67-29E4-D68B156329AE}"/>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2881354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slide - Wit 2">
    <p:spTree>
      <p:nvGrpSpPr>
        <p:cNvPr id="1" name=""/>
        <p:cNvGrpSpPr/>
        <p:nvPr/>
      </p:nvGrpSpPr>
      <p:grpSpPr>
        <a:xfrm>
          <a:off x="0" y="0"/>
          <a:ext cx="0" cy="0"/>
          <a:chOff x="0" y="0"/>
          <a:chExt cx="0" cy="0"/>
        </a:xfrm>
      </p:grpSpPr>
      <p:grpSp>
        <p:nvGrpSpPr>
          <p:cNvPr id="10" name="Groep 9">
            <a:extLst>
              <a:ext uri="{FF2B5EF4-FFF2-40B4-BE49-F238E27FC236}">
                <a16:creationId xmlns:a16="http://schemas.microsoft.com/office/drawing/2014/main" id="{2919DA29-4D89-B603-2848-2B0BA2CCC49E}"/>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ECB7F94E-BD37-ECF2-4E8F-8622DCBEB144}"/>
                </a:ext>
              </a:extLst>
            </p:cNvPr>
            <p:cNvGrpSpPr/>
            <p:nvPr userDrawn="1"/>
          </p:nvGrpSpPr>
          <p:grpSpPr>
            <a:xfrm>
              <a:off x="10826917" y="5804662"/>
              <a:ext cx="867791" cy="744474"/>
              <a:chOff x="10826917" y="5804662"/>
              <a:chExt cx="867791" cy="744474"/>
            </a:xfrm>
            <a:solidFill>
              <a:schemeClr val="tx2"/>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82" name="Graphic 70">
                <a:extLst>
                  <a:ext uri="{FF2B5EF4-FFF2-40B4-BE49-F238E27FC236}">
                    <a16:creationId xmlns:a16="http://schemas.microsoft.com/office/drawing/2014/main" id="{802BE010-98AE-BA17-77F4-59284FEFD203}"/>
                  </a:ext>
                </a:extLst>
              </p:cNvPr>
              <p:cNvGrpSpPr/>
              <p:nvPr/>
            </p:nvGrpSpPr>
            <p:grpSpPr>
              <a:xfrm>
                <a:off x="10997985" y="6431916"/>
                <a:ext cx="213868" cy="117220"/>
                <a:chOff x="11000993" y="6431915"/>
                <a:chExt cx="213868" cy="117220"/>
              </a:xfrm>
              <a:grpFill/>
            </p:grpSpPr>
            <p:sp>
              <p:nvSpPr>
                <p:cNvPr id="83" name="Vrije vorm: vorm 82">
                  <a:extLst>
                    <a:ext uri="{FF2B5EF4-FFF2-40B4-BE49-F238E27FC236}">
                      <a16:creationId xmlns:a16="http://schemas.microsoft.com/office/drawing/2014/main" id="{C3EB194A-27CA-B69A-5808-7E66353B7E4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85" name="Vrije vorm: vorm 84">
                <a:extLst>
                  <a:ext uri="{FF2B5EF4-FFF2-40B4-BE49-F238E27FC236}">
                    <a16:creationId xmlns:a16="http://schemas.microsoft.com/office/drawing/2014/main" id="{E03018BC-EEDA-3256-9DC3-06B4875B7D7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C5538115-9601-F220-3B15-944E212A6D96}"/>
                </a:ext>
              </a:extLst>
            </p:cNvPr>
            <p:cNvGrpSpPr/>
            <p:nvPr userDrawn="1"/>
          </p:nvGrpSpPr>
          <p:grpSpPr>
            <a:xfrm>
              <a:off x="10372317" y="4809950"/>
              <a:ext cx="1819683" cy="1344506"/>
              <a:chOff x="10372317" y="4809950"/>
              <a:chExt cx="1819683" cy="1344506"/>
            </a:xfrm>
          </p:grpSpPr>
          <p:sp>
            <p:nvSpPr>
              <p:cNvPr id="91" name="Vrije vorm: vorm 90">
                <a:extLst>
                  <a:ext uri="{FF2B5EF4-FFF2-40B4-BE49-F238E27FC236}">
                    <a16:creationId xmlns:a16="http://schemas.microsoft.com/office/drawing/2014/main" id="{74557A15-45D9-38A4-1562-BD9A70C979C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dirty="0"/>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tx2"/>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dirty="0"/>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368848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slide - Rood 1">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4EA87C1-34B6-6652-8F94-43965205276C}"/>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CBF6BEAD-EF47-6DEA-EA96-90D4F4DA68BE}"/>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EAC1BCC1-5321-910F-EF2B-A9FEC828C09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5" name="Vrije vorm: vorm 4">
              <a:extLst>
                <a:ext uri="{FF2B5EF4-FFF2-40B4-BE49-F238E27FC236}">
                  <a16:creationId xmlns:a16="http://schemas.microsoft.com/office/drawing/2014/main" id="{E9CBD882-2DE3-DEC2-C952-F22579B73201}"/>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04FCF4E0-A6D4-558F-F38E-81A487B1C98C}"/>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46D1C567-CC69-AFCA-2732-9F4DDDA2A3D3}"/>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49F3711-DFBB-FAD3-4AC3-71B54613D60D}"/>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C9B4706C-EF62-E09C-DA8E-6AA343FAC6D1}"/>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D8398F54-298E-CB12-2E25-FB9843ED8329}"/>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4F16ED21-B9B5-2516-6543-B75EC7A4F006}"/>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44E29A5F-1EB6-62E6-0B66-EC0154B72AD5}"/>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19631E24-6637-C541-4ED5-55F35FE469D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AA21BA6F-3CCB-3DA6-D61F-858970F1D61E}"/>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4D42E075-F526-A767-AA99-E155B58C63BF}"/>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BF1DED9B-C39F-0BA5-D9DD-18702CD3EC5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0E1EEE55-FEF1-94B3-8D45-F8B4E9FFA129}"/>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732B7BAF-2453-7BBD-46BF-BD9CEA58AF48}"/>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D95F6EAF-8AEB-CFC0-83DE-B7533BFF7C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EAA32110-043C-2340-8604-0FABA48F1CCA}"/>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0D027AA0-98F1-D5AA-FD2E-EC521EFC87BD}"/>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29B8774D-264F-0868-C301-29DEB1DE94C4}"/>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FA2C9F76-7A8A-FE73-7B8F-05330EB228D8}"/>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D32EB7CD-7933-CEA3-488B-BFD623B34FEA}"/>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4AC9456-3F94-25C2-CF2C-C815F746D084}"/>
                </a:ext>
              </a:extLst>
            </p:cNvPr>
            <p:cNvGrpSpPr/>
            <p:nvPr userDrawn="1"/>
          </p:nvGrpSpPr>
          <p:grpSpPr>
            <a:xfrm>
              <a:off x="10826917" y="5804662"/>
              <a:ext cx="867791" cy="744474"/>
              <a:chOff x="10826917" y="5804662"/>
              <a:chExt cx="867791" cy="744474"/>
            </a:xfrm>
            <a:solidFill>
              <a:schemeClr val="bg1"/>
            </a:solidFill>
          </p:grpSpPr>
          <p:sp>
            <p:nvSpPr>
              <p:cNvPr id="121" name="Vrije vorm: vorm 120">
                <a:extLst>
                  <a:ext uri="{FF2B5EF4-FFF2-40B4-BE49-F238E27FC236}">
                    <a16:creationId xmlns:a16="http://schemas.microsoft.com/office/drawing/2014/main" id="{E26285D1-F3CA-60FC-293A-B8F60F6771B3}"/>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AAD55D07-E919-31CD-A4FA-F92DFB21B0C8}"/>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8BDD12EF-8F04-21A4-04EA-2B077D8A6750}"/>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14CC998E-DCB5-2067-3ABB-A8C6FC3F353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A9A62EF2-D0C4-03A4-912E-69E46E6E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B15D95B4-D516-3AB2-6181-D33A81EFD64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F1584464-3427-FCB6-BD06-6A01678A3BE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E60CBA9B-5D11-4F4E-4D86-9A4D7039D245}"/>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C36D521F-CBC0-7EB7-CA8A-A3D34A0A1089}"/>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175EF62B-2728-9563-FE4C-8363E157ED3A}"/>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2FBB8844-C7C7-447D-5EAF-8BE643E4FA48}"/>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31E23C62-BEA1-7D29-02D0-562D3071BC01}"/>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C9DB4C3C-2760-1FC9-7AEF-E0F11D76DFBB}"/>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E6A05714-7F26-36B4-BFA8-28A14E0EAAFF}"/>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4107B6B1-5F59-8040-0EE2-97CEF1E78DE1}"/>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13255D81-A538-2A4F-671A-FD2573DA9F1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20629551-0EEE-3ECB-23B8-2D3375A988E4}"/>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102093E9-3AB9-9ABE-B713-911995B829EC}"/>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EFFA92A-7EBD-7608-E1D1-573A5361184F}"/>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2E5C0127-5A1D-75EE-7A65-EF4B868D5EDC}"/>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66229F88-E893-F7C4-9AC8-E6FE67A82172}"/>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5DA15D61-25FE-213A-DDAF-84AF0BF9E901}"/>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346E3436-A7CF-1CD9-A947-BBED106AB899}"/>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EBAEBCF0-56EA-8EA9-9D64-4C58F88204E5}"/>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9AEFBFF0-2B9E-C2D8-95FA-3A86F9EBD531}"/>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7B955662-EF33-5A75-2C63-DD87C1B72FE2}"/>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6A01612E-7BAB-5F05-85DF-5EAF724D711B}"/>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3912456A-85B2-95BA-673B-C87340D1FA2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D2B2FDA8-706A-BCC7-9588-5F70217FB837}"/>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D3B76174-137E-8ABA-E835-CB67145509E9}"/>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5FE8245-EE67-344A-12D7-284F0540BFEB}"/>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EA9A5C39-643D-BBFB-82E3-064F67449B85}"/>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13CCB126-8F3D-924E-F92E-14A0E30F07B8}"/>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F61FA478-45A6-EA05-1A16-E12D1E10B59C}"/>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E5239774-A768-9F92-FD78-0E32D8DD4857}"/>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032C2981-754C-0E54-66F1-4AFDDEA00BD1}"/>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2ABF4D0-BB5F-9B57-089F-4CB37F724EB4}"/>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544F1575-F889-7A1F-2C65-DA49AC549B05}"/>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B30400B4-A87C-5E40-1379-5775AAC7B022}"/>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F36877A1-9B08-C1FA-607B-29F3EA532E00}"/>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F143B239-1499-732E-ED6D-C9AE0345202E}"/>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0" name="Vrije vorm: vorm 119">
                <a:extLst>
                  <a:ext uri="{FF2B5EF4-FFF2-40B4-BE49-F238E27FC236}">
                    <a16:creationId xmlns:a16="http://schemas.microsoft.com/office/drawing/2014/main" id="{082AD6F8-ADFA-C23E-9E93-48DFB25F450F}"/>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dirty="0"/>
              <a:t>0.</a:t>
            </a:r>
          </a:p>
        </p:txBody>
      </p:sp>
    </p:spTree>
    <p:extLst>
      <p:ext uri="{BB962C8B-B14F-4D97-AF65-F5344CB8AC3E}">
        <p14:creationId xmlns:p14="http://schemas.microsoft.com/office/powerpoint/2010/main" val="311442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slide - Rood 2">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2696137F-90A1-C698-6A35-AA782B5B2B66}"/>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BFCC604C-1ED1-E97D-1BC9-07C627258634}"/>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0AB24D65-DBE2-9385-3F0E-B7264147928E}"/>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9" name="Vrije vorm: vorm 8">
              <a:extLst>
                <a:ext uri="{FF2B5EF4-FFF2-40B4-BE49-F238E27FC236}">
                  <a16:creationId xmlns:a16="http://schemas.microsoft.com/office/drawing/2014/main" id="{0983ABB1-D7C5-34FD-4B19-CF0422FE0BF9}"/>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56DEF6DE-6434-F789-2D78-3C227D1DC787}"/>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E57F1440-2BD2-BCE7-AE61-9D3F8147810C}"/>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E06D667E-F73C-F04A-E1ED-CF8F1E897DB5}"/>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63940E7-4A5F-F9C4-D860-CEC1D37E31FA}"/>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B733E702-0FE5-DAFF-8B12-925C346D04FD}"/>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ED3DF08A-77D4-915F-BEA1-159051F6E8DB}"/>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D8D48202-422A-7BBB-03A6-906EF23737F2}"/>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DB2EF687-4CCA-8BE2-A9DD-5C8B59064650}"/>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3F5D337E-7F54-905A-65BD-5928A16621ED}"/>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DABA7D5D-E896-1E67-4ECA-5F0C805A399D}"/>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865029A1-99A1-126B-38A4-5D07549A58A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46785FF1-A32E-CF98-0325-4F375CDDD7BA}"/>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F11B7B02-89CF-321B-FF2A-16126EDB2F5E}"/>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60E508AA-0F1B-02D8-3212-1CBCCB6797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3F336B5-A77E-8D85-83F3-FFB9033AD0A5}"/>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3FD315D7-9F51-2EA9-1C9D-73A4EF3C237B}"/>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ED8A72CA-E484-6613-D912-D4EBAE1DD9BE}"/>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2A051A23-6394-9747-9935-A83AB7AE7F0B}"/>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BFD688EF-70F8-5E80-6C6A-AF393A56292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3318328-00C2-4172-594B-170E2461B987}"/>
                </a:ext>
              </a:extLst>
            </p:cNvPr>
            <p:cNvGrpSpPr/>
            <p:nvPr userDrawn="1"/>
          </p:nvGrpSpPr>
          <p:grpSpPr>
            <a:xfrm>
              <a:off x="10826917" y="5804662"/>
              <a:ext cx="867791" cy="744474"/>
              <a:chOff x="10826917" y="5804662"/>
              <a:chExt cx="867791" cy="744474"/>
            </a:xfrm>
            <a:solidFill>
              <a:schemeClr val="bg1"/>
            </a:solidFill>
          </p:grpSpPr>
          <p:sp>
            <p:nvSpPr>
              <p:cNvPr id="125" name="Vrije vorm: vorm 124">
                <a:extLst>
                  <a:ext uri="{FF2B5EF4-FFF2-40B4-BE49-F238E27FC236}">
                    <a16:creationId xmlns:a16="http://schemas.microsoft.com/office/drawing/2014/main" id="{BABFBC89-1848-0262-07B9-EC356D3BABC5}"/>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61D53241-A825-AE56-F0DD-3B4A4FAD96B7}"/>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5973F4E0-903F-00A2-8C4B-7D370A690F02}"/>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2BC9A663-2053-9D65-C646-95C892FA018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1355796D-F3B6-8E6F-B225-9EB5ADA29C7B}"/>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53D5B55A-3B4E-C903-033C-DFC27A507BA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6B8D54EC-CAE6-F04E-652E-C4FAAFE3D9A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F3FC2E9C-81FE-DE2B-64EC-7276E2044EFD}"/>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0345DFA2-80C7-F8BF-AB21-D120E9D930D2}"/>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44765A1D-F577-C327-74D8-E4A6B873E6D9}"/>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E9CDC71A-1E34-9F84-C707-F51FC27397FA}"/>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74422356-5A49-B9A2-A2AD-E2471F0651E8}"/>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7" name="Vrije vorm: vorm 136">
                <a:extLst>
                  <a:ext uri="{FF2B5EF4-FFF2-40B4-BE49-F238E27FC236}">
                    <a16:creationId xmlns:a16="http://schemas.microsoft.com/office/drawing/2014/main" id="{3489982A-056E-D77A-BAE1-BB7FE5366F11}"/>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8" name="Vrije vorm: vorm 137">
                <a:extLst>
                  <a:ext uri="{FF2B5EF4-FFF2-40B4-BE49-F238E27FC236}">
                    <a16:creationId xmlns:a16="http://schemas.microsoft.com/office/drawing/2014/main" id="{184F2C76-D247-9581-8E7D-8D2AE849BDBB}"/>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9" name="Vrije vorm: vorm 138">
                <a:extLst>
                  <a:ext uri="{FF2B5EF4-FFF2-40B4-BE49-F238E27FC236}">
                    <a16:creationId xmlns:a16="http://schemas.microsoft.com/office/drawing/2014/main" id="{9843FD11-7C3E-4F11-7964-86AA45E9DCA8}"/>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40" name="Vrije vorm: vorm 139">
                <a:extLst>
                  <a:ext uri="{FF2B5EF4-FFF2-40B4-BE49-F238E27FC236}">
                    <a16:creationId xmlns:a16="http://schemas.microsoft.com/office/drawing/2014/main" id="{AB7B5E1A-043D-DCAD-86F1-F865ECD8F574}"/>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8B6F00F4-7FD4-3D86-20E7-FD20F4795A41}"/>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B1BC2B6A-6F38-C1D2-0A70-4F78EA964D36}"/>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8801C48C-DB0C-0E88-54C7-3DCE2ACE0554}"/>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CF09AC37-4B45-1DD1-C756-EE167BAEDD4E}"/>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8D206FF7-1275-12E2-4500-AF6549076C41}"/>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E4883712-C8F0-5213-EE64-29F99E4D692B}"/>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0B07D77B-B81A-37F6-C51C-8E66CAD52DB1}"/>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C25B782F-D9F1-2F91-13EC-8C96013F7782}"/>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C8CD486D-0CC3-3650-75CC-68DAE195A3FF}"/>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2B81EC77-5CC7-A3DE-A92F-9FD926C6282D}"/>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9E1577B0-D9C3-CD13-A39F-124CE8CF2764}"/>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6F13FAA0-FE32-FBAD-C78F-BCFE729A98C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8950DB5-2D81-4CCD-9FF6-D042DF04B2CF}"/>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3DD5F64B-E471-4432-2EA2-7AF7E1B0573E}"/>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9AA6A20-B96C-AADF-0643-8D466B250FBA}"/>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05929392-B8B4-4281-139A-44BC68AC7F08}"/>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0D6D9464-43F3-FDF5-888C-1E1CFFD775D3}"/>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90E81F41-1897-7F81-4F94-3F33E6DECD4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6BB0BFA-FC49-0A7E-BB48-7CF3100EA436}"/>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84638B41-45DF-67B1-3ED3-047F8113E0AF}"/>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BC0BD286-945B-2BCB-FD3B-CCC07EA2D755}"/>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641C238A-C4B8-C669-550D-2DC30D6FFAD8}"/>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167912EB-8F94-3B78-A040-230C5416A7CA}"/>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012AB2C5-B5FD-E8A3-9F39-A7DBD44DF3B6}"/>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B6677FD5-B646-B70A-0C27-448F1A68A676}"/>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CB28C26A-0736-B893-F752-50920938E7BA}"/>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dirty="0"/>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226855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slide - Blauw 1">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9BA71FB2-79EB-439D-E914-C72FF1817699}"/>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5" name="Groep 4">
            <a:extLst>
              <a:ext uri="{FF2B5EF4-FFF2-40B4-BE49-F238E27FC236}">
                <a16:creationId xmlns:a16="http://schemas.microsoft.com/office/drawing/2014/main" id="{2EC178DC-DA2E-417A-623D-252C1585CB5A}"/>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99A8BD"/>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99A8BD"/>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99A8BD"/>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99A8BD"/>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99A8BD"/>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99A8BD"/>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99A8BD"/>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99A8BD"/>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dirty="0"/>
              <a:t>0.</a:t>
            </a:r>
          </a:p>
        </p:txBody>
      </p:sp>
    </p:spTree>
    <p:extLst>
      <p:ext uri="{BB962C8B-B14F-4D97-AF65-F5344CB8AC3E}">
        <p14:creationId xmlns:p14="http://schemas.microsoft.com/office/powerpoint/2010/main" val="130858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 Blauw 2">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F3FB5F5-09B0-29CA-93C6-24061625039D}"/>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endParaRPr lang="nl-NL" dirty="0"/>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a:solidFill>
            <a:srgbClr val="99A8BD"/>
          </a:solidFill>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dirty="0"/>
              <a:t>Titel komt hier</a:t>
            </a:r>
            <a:br>
              <a:rPr lang="nl-NL" dirty="0"/>
            </a:br>
            <a:r>
              <a:rPr lang="nl-NL" dirty="0"/>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dirty="0"/>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dirty="0"/>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Tree>
    <p:extLst>
      <p:ext uri="{BB962C8B-B14F-4D97-AF65-F5344CB8AC3E}">
        <p14:creationId xmlns:p14="http://schemas.microsoft.com/office/powerpoint/2010/main" val="845855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243A231-5D42-A6C6-5924-39A192E9C058}"/>
              </a:ext>
            </a:extLst>
          </p:cNvPr>
          <p:cNvSpPr>
            <a:spLocks noGrp="1"/>
          </p:cNvSpPr>
          <p:nvPr>
            <p:ph type="title"/>
          </p:nvPr>
        </p:nvSpPr>
        <p:spPr>
          <a:xfrm>
            <a:off x="442913" y="681037"/>
            <a:ext cx="11306174" cy="1009651"/>
          </a:xfrm>
          <a:prstGeom prst="rect">
            <a:avLst/>
          </a:prstGeom>
        </p:spPr>
        <p:txBody>
          <a:bodyPr vert="horz" lIns="0" tIns="0" rIns="0" bIns="0" rtlCol="0" anchor="t">
            <a:no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34C98DFA-65A3-B03A-AFBB-525EEB0107F5}"/>
              </a:ext>
            </a:extLst>
          </p:cNvPr>
          <p:cNvSpPr>
            <a:spLocks noGrp="1"/>
          </p:cNvSpPr>
          <p:nvPr>
            <p:ph type="body" idx="1"/>
          </p:nvPr>
        </p:nvSpPr>
        <p:spPr>
          <a:xfrm>
            <a:off x="442913" y="1825625"/>
            <a:ext cx="11306174" cy="4351338"/>
          </a:xfrm>
          <a:prstGeom prst="rect">
            <a:avLst/>
          </a:prstGeom>
        </p:spPr>
        <p:txBody>
          <a:bodyPr vert="horz" lIns="0" tIns="0" rIns="0" bIns="0" rtlCol="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67AAF4-242C-53A8-69C4-D4FF0CEC811B}"/>
              </a:ext>
            </a:extLst>
          </p:cNvPr>
          <p:cNvSpPr>
            <a:spLocks noGrp="1"/>
          </p:cNvSpPr>
          <p:nvPr>
            <p:ph type="dt" sz="half" idx="2"/>
          </p:nvPr>
        </p:nvSpPr>
        <p:spPr>
          <a:xfrm>
            <a:off x="838200" y="6356350"/>
            <a:ext cx="2743200" cy="365125"/>
          </a:xfrm>
          <a:prstGeom prst="rect">
            <a:avLst/>
          </a:prstGeom>
        </p:spPr>
        <p:txBody>
          <a:bodyPr vert="horz" lIns="0" tIns="0" rIns="0" bIns="0" rtlCol="0" anchor="ctr">
            <a:noAutofit/>
          </a:bodyPr>
          <a:lstStyle>
            <a:lvl1pPr algn="l">
              <a:defRPr sz="1200">
                <a:solidFill>
                  <a:schemeClr val="tx1">
                    <a:tint val="75000"/>
                  </a:schemeClr>
                </a:solidFill>
                <a:latin typeface="Inter" panose="020B0502030000000004" pitchFamily="34" charset="0"/>
                <a:ea typeface="Inter" panose="020B0502030000000004" pitchFamily="34" charset="0"/>
              </a:defRPr>
            </a:lvl1pPr>
          </a:lstStyle>
          <a:p>
            <a:fld id="{96138ED1-A500-4DB9-9C06-90F12A5001FD}" type="datetimeFigureOut">
              <a:rPr lang="nl-NL" smtClean="0"/>
              <a:pPr/>
              <a:t>25-03-2024</a:t>
            </a:fld>
            <a:endParaRPr lang="nl-NL"/>
          </a:p>
        </p:txBody>
      </p:sp>
      <p:sp>
        <p:nvSpPr>
          <p:cNvPr id="5" name="Tijdelijke aanduiding voor voettekst 4">
            <a:extLst>
              <a:ext uri="{FF2B5EF4-FFF2-40B4-BE49-F238E27FC236}">
                <a16:creationId xmlns:a16="http://schemas.microsoft.com/office/drawing/2014/main" id="{EA3EBB13-890F-2050-6354-45DA4955782D}"/>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1">
                    <a:tint val="75000"/>
                  </a:schemeClr>
                </a:solidFill>
                <a:latin typeface="Inter" panose="020B0502030000000004" pitchFamily="34" charset="0"/>
                <a:ea typeface="Inter" panose="020B0502030000000004" pitchFamily="34" charset="0"/>
              </a:defRPr>
            </a:lvl1pPr>
          </a:lstStyle>
          <a:p>
            <a:endParaRPr lang="nl-NL"/>
          </a:p>
        </p:txBody>
      </p:sp>
      <p:sp>
        <p:nvSpPr>
          <p:cNvPr id="6" name="Tijdelijke aanduiding voor dianummer 5">
            <a:extLst>
              <a:ext uri="{FF2B5EF4-FFF2-40B4-BE49-F238E27FC236}">
                <a16:creationId xmlns:a16="http://schemas.microsoft.com/office/drawing/2014/main" id="{F6159E80-52E5-02C8-C2B2-F031E8CEC448}"/>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noAutofit/>
          </a:bodyPr>
          <a:lstStyle>
            <a:lvl1pPr algn="r">
              <a:defRPr sz="1200">
                <a:solidFill>
                  <a:schemeClr val="tx1">
                    <a:tint val="75000"/>
                  </a:schemeClr>
                </a:solidFill>
                <a:latin typeface="Inter" panose="020B0502030000000004" pitchFamily="34" charset="0"/>
                <a:ea typeface="Inter" panose="020B0502030000000004" pitchFamily="34" charset="0"/>
              </a:defRPr>
            </a:lvl1pPr>
          </a:lstStyle>
          <a:p>
            <a:fld id="{882BB568-E7BA-4504-BBE0-2E08AE46E2E4}" type="slidenum">
              <a:rPr lang="nl-NL" smtClean="0"/>
              <a:pPr/>
              <a:t>‹nr.›</a:t>
            </a:fld>
            <a:endParaRPr lang="nl-NL"/>
          </a:p>
        </p:txBody>
      </p:sp>
      <p:sp>
        <p:nvSpPr>
          <p:cNvPr id="9" name="Ovaal 8">
            <a:extLst>
              <a:ext uri="{FF2B5EF4-FFF2-40B4-BE49-F238E27FC236}">
                <a16:creationId xmlns:a16="http://schemas.microsoft.com/office/drawing/2014/main" id="{067290F2-D025-2C59-6871-89FF1D723D7E}"/>
              </a:ext>
            </a:extLst>
          </p:cNvPr>
          <p:cNvSpPr/>
          <p:nvPr userDrawn="1"/>
        </p:nvSpPr>
        <p:spPr>
          <a:xfrm>
            <a:off x="0" y="-551240"/>
            <a:ext cx="479322" cy="479322"/>
          </a:xfrm>
          <a:prstGeom prst="ellipse">
            <a:avLst/>
          </a:prstGeom>
          <a:solidFill>
            <a:schemeClr val="tx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87A82CF2-F4C7-F0C4-238A-CA762A399ED6}"/>
              </a:ext>
            </a:extLst>
          </p:cNvPr>
          <p:cNvSpPr/>
          <p:nvPr userDrawn="1"/>
        </p:nvSpPr>
        <p:spPr>
          <a:xfrm>
            <a:off x="572184" y="-551240"/>
            <a:ext cx="479322" cy="479322"/>
          </a:xfrm>
          <a:prstGeom prst="ellipse">
            <a:avLst/>
          </a:prstGeom>
          <a:solidFill>
            <a:srgbClr val="BF1A4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A84B6A93-749F-7802-092F-D55FECC64AAB}"/>
              </a:ext>
            </a:extLst>
          </p:cNvPr>
          <p:cNvSpPr/>
          <p:nvPr userDrawn="1"/>
        </p:nvSpPr>
        <p:spPr>
          <a:xfrm>
            <a:off x="1144368" y="-551240"/>
            <a:ext cx="479322" cy="479322"/>
          </a:xfrm>
          <a:prstGeom prst="ellipse">
            <a:avLst/>
          </a:prstGeom>
          <a:solidFill>
            <a:srgbClr val="A4B4C6"/>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91A5843B-F3C9-BA0E-C914-8E8A970C50E2}"/>
              </a:ext>
            </a:extLst>
          </p:cNvPr>
          <p:cNvSpPr/>
          <p:nvPr userDrawn="1"/>
        </p:nvSpPr>
        <p:spPr>
          <a:xfrm>
            <a:off x="1711958" y="-551240"/>
            <a:ext cx="479322" cy="479322"/>
          </a:xfrm>
          <a:prstGeom prst="ellipse">
            <a:avLst/>
          </a:prstGeom>
          <a:solidFill>
            <a:srgbClr val="99A8BD"/>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66312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3" r:id="rId11"/>
    <p:sldLayoutId id="2147483660" r:id="rId12"/>
    <p:sldLayoutId id="2147483661" r:id="rId13"/>
    <p:sldLayoutId id="2147483662" r:id="rId14"/>
    <p:sldLayoutId id="2147483664" r:id="rId15"/>
    <p:sldLayoutId id="2147483665" r:id="rId16"/>
    <p:sldLayoutId id="2147483666" r:id="rId17"/>
    <p:sldLayoutId id="2147483667" r:id="rId18"/>
    <p:sldLayoutId id="2147483653" r:id="rId19"/>
  </p:sldLayoutIdLst>
  <p:txStyles>
    <p:titleStyle>
      <a:lvl1pPr algn="l" defTabSz="914400" rtl="0" eaLnBrk="1" latinLnBrk="0" hangingPunct="1">
        <a:lnSpc>
          <a:spcPct val="85000"/>
        </a:lnSpc>
        <a:spcBef>
          <a:spcPct val="0"/>
        </a:spcBef>
        <a:buNone/>
        <a:defRPr sz="3400" b="1" kern="1200">
          <a:solidFill>
            <a:schemeClr val="tx1"/>
          </a:solidFill>
          <a:latin typeface="Inter" panose="020B0502030000000004" pitchFamily="34" charset="0"/>
          <a:ea typeface="Inter" panose="020B05020300000000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Inter" panose="020B0502030000000004" pitchFamily="34" charset="0"/>
          <a:ea typeface="Inter" panose="020B05020300000000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nter" panose="020B0502030000000004" pitchFamily="34" charset="0"/>
          <a:ea typeface="Inter" panose="020B05020300000000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nter" panose="020B0502030000000004" pitchFamily="34" charset="0"/>
          <a:ea typeface="Inter" panose="020B05020300000000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79" userDrawn="1">
          <p15:clr>
            <a:srgbClr val="F26B43"/>
          </p15:clr>
        </p15:guide>
        <p15:guide id="4" pos="740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2">
            <a:extLst>
              <a:ext uri="{FF2B5EF4-FFF2-40B4-BE49-F238E27FC236}">
                <a16:creationId xmlns:a16="http://schemas.microsoft.com/office/drawing/2014/main" id="{E675F17D-58F4-6032-B547-036ADE7BF937}"/>
              </a:ext>
            </a:extLst>
          </p:cNvPr>
          <p:cNvSpPr>
            <a:spLocks noGrp="1"/>
          </p:cNvSpPr>
          <p:nvPr>
            <p:ph type="body" sz="quarter" idx="11"/>
          </p:nvPr>
        </p:nvSpPr>
        <p:spPr>
          <a:xfrm>
            <a:off x="502290" y="5370680"/>
            <a:ext cx="1872775" cy="362133"/>
          </a:xfrm>
        </p:spPr>
        <p:txBody>
          <a:bodyPr/>
          <a:lstStyle/>
          <a:p>
            <a:r>
              <a:rPr lang="en-US" dirty="0"/>
              <a:t>16 </a:t>
            </a:r>
            <a:r>
              <a:rPr lang="en-US" dirty="0" err="1"/>
              <a:t>mei</a:t>
            </a:r>
            <a:r>
              <a:rPr lang="en-US" dirty="0"/>
              <a:t> 2024</a:t>
            </a:r>
          </a:p>
        </p:txBody>
      </p:sp>
      <p:sp>
        <p:nvSpPr>
          <p:cNvPr id="16" name="Text Placeholder 3">
            <a:extLst>
              <a:ext uri="{FF2B5EF4-FFF2-40B4-BE49-F238E27FC236}">
                <a16:creationId xmlns:a16="http://schemas.microsoft.com/office/drawing/2014/main" id="{5D28F350-58D8-E3D1-5FBC-6A440695C580}"/>
              </a:ext>
            </a:extLst>
          </p:cNvPr>
          <p:cNvSpPr>
            <a:spLocks noGrp="1"/>
          </p:cNvSpPr>
          <p:nvPr>
            <p:ph type="body" sz="quarter" idx="14"/>
          </p:nvPr>
        </p:nvSpPr>
        <p:spPr>
          <a:xfrm>
            <a:off x="502290" y="3835872"/>
            <a:ext cx="7169170" cy="2326443"/>
          </a:xfrm>
        </p:spPr>
        <p:txBody>
          <a:bodyPr/>
          <a:lstStyle/>
          <a:p>
            <a:r>
              <a:rPr lang="en-US" sz="4800" dirty="0"/>
              <a:t>Klachten bij</a:t>
            </a:r>
          </a:p>
          <a:p>
            <a:r>
              <a:rPr lang="en-US" sz="4800" dirty="0"/>
              <a:t>Gemeente Breda 2023</a:t>
            </a:r>
          </a:p>
        </p:txBody>
      </p:sp>
      <p:pic>
        <p:nvPicPr>
          <p:cNvPr id="6" name="Tijdelijke aanduiding voor afbeelding 5" descr="Afbeelding met buitenshuis, raam, gebouw, plant&#10;&#10;Automatisch gegenereerde beschrijving">
            <a:extLst>
              <a:ext uri="{FF2B5EF4-FFF2-40B4-BE49-F238E27FC236}">
                <a16:creationId xmlns:a16="http://schemas.microsoft.com/office/drawing/2014/main" id="{96A514D4-E66A-3B5E-795F-D8095C41B75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0367" r="32830" b="1"/>
          <a:stretch/>
        </p:blipFill>
        <p:spPr>
          <a:xfrm>
            <a:off x="6418559" y="10"/>
            <a:ext cx="5773442" cy="5717194"/>
          </a:xfrm>
          <a:noFill/>
        </p:spPr>
      </p:pic>
    </p:spTree>
    <p:extLst>
      <p:ext uri="{BB962C8B-B14F-4D97-AF65-F5344CB8AC3E}">
        <p14:creationId xmlns:p14="http://schemas.microsoft.com/office/powerpoint/2010/main" val="3489559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Afbeelding met buitenshuis, raam, gebouw, Commercieel gebouw&#10;&#10;Automatisch gegenereerde beschrijving">
            <a:extLst>
              <a:ext uri="{FF2B5EF4-FFF2-40B4-BE49-F238E27FC236}">
                <a16:creationId xmlns:a16="http://schemas.microsoft.com/office/drawing/2014/main" id="{C4E236C2-5E9A-AC21-D97A-39CE9F42B658}"/>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3906" r="33906"/>
          <a:stretch>
            <a:fillRect/>
          </a:stretch>
        </p:blipFill>
        <p:spPr/>
      </p:pic>
      <p:sp>
        <p:nvSpPr>
          <p:cNvPr id="3" name="Titel 2">
            <a:extLst>
              <a:ext uri="{FF2B5EF4-FFF2-40B4-BE49-F238E27FC236}">
                <a16:creationId xmlns:a16="http://schemas.microsoft.com/office/drawing/2014/main" id="{DE1D804F-A733-E8BE-A686-B9A07E741587}"/>
              </a:ext>
            </a:extLst>
          </p:cNvPr>
          <p:cNvSpPr>
            <a:spLocks noGrp="1"/>
          </p:cNvSpPr>
          <p:nvPr>
            <p:ph type="title"/>
          </p:nvPr>
        </p:nvSpPr>
        <p:spPr>
          <a:xfrm>
            <a:off x="1188277" y="2419349"/>
            <a:ext cx="7393448" cy="1009651"/>
          </a:xfrm>
        </p:spPr>
        <p:txBody>
          <a:bodyPr/>
          <a:lstStyle/>
          <a:p>
            <a:r>
              <a:rPr lang="nl-NL" sz="8000" dirty="0"/>
              <a:t>Uw vragen.</a:t>
            </a:r>
          </a:p>
        </p:txBody>
      </p:sp>
    </p:spTree>
    <p:extLst>
      <p:ext uri="{BB962C8B-B14F-4D97-AF65-F5344CB8AC3E}">
        <p14:creationId xmlns:p14="http://schemas.microsoft.com/office/powerpoint/2010/main" val="507461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95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779DA7-330A-0BD2-4F9E-638E609BCA7C}"/>
              </a:ext>
            </a:extLst>
          </p:cNvPr>
          <p:cNvSpPr>
            <a:spLocks noGrp="1"/>
          </p:cNvSpPr>
          <p:nvPr>
            <p:ph type="title"/>
          </p:nvPr>
        </p:nvSpPr>
        <p:spPr>
          <a:xfrm>
            <a:off x="1190367" y="1967292"/>
            <a:ext cx="9811265" cy="2923416"/>
          </a:xfrm>
        </p:spPr>
        <p:txBody>
          <a:bodyPr/>
          <a:lstStyle/>
          <a:p>
            <a:pPr algn="ctr"/>
            <a:r>
              <a:rPr lang="nl-NL" i="0" u="none" strike="noStrike" dirty="0">
                <a:effectLst/>
                <a:latin typeface="+mn-lt"/>
              </a:rPr>
              <a:t>“Een ieder heeft het recht om over de wijze waarop een </a:t>
            </a:r>
            <a:r>
              <a:rPr lang="nl-NL" i="1" u="none" strike="noStrike" dirty="0">
                <a:effectLst/>
                <a:latin typeface="+mn-lt"/>
              </a:rPr>
              <a:t>bestuursorgaan zich in een bepaalde aangelegenheid jegens hem of een ander heeft gedragen</a:t>
            </a:r>
            <a:r>
              <a:rPr lang="nl-NL" i="0" u="none" strike="noStrike" dirty="0">
                <a:effectLst/>
                <a:latin typeface="+mn-lt"/>
              </a:rPr>
              <a:t>, een klacht in te dienen bij dat bestuursorgaan.”</a:t>
            </a:r>
            <a:br>
              <a:rPr lang="nl-NL" sz="3600" i="0" u="none" strike="noStrike" dirty="0">
                <a:solidFill>
                  <a:srgbClr val="000000"/>
                </a:solidFill>
                <a:effectLst/>
                <a:latin typeface="Frutiger Bold"/>
              </a:rPr>
            </a:br>
            <a:endParaRPr lang="nl-NL" dirty="0"/>
          </a:p>
        </p:txBody>
      </p:sp>
      <p:sp>
        <p:nvSpPr>
          <p:cNvPr id="3" name="Tijdelijke aanduiding voor tekst 2">
            <a:extLst>
              <a:ext uri="{FF2B5EF4-FFF2-40B4-BE49-F238E27FC236}">
                <a16:creationId xmlns:a16="http://schemas.microsoft.com/office/drawing/2014/main" id="{3525A60C-1402-2E8F-3A7C-1D68AD316BF6}"/>
              </a:ext>
            </a:extLst>
          </p:cNvPr>
          <p:cNvSpPr>
            <a:spLocks noGrp="1"/>
          </p:cNvSpPr>
          <p:nvPr>
            <p:ph type="body" sz="quarter" idx="11"/>
          </p:nvPr>
        </p:nvSpPr>
        <p:spPr>
          <a:xfrm>
            <a:off x="442913" y="5965652"/>
            <a:ext cx="5653087" cy="620712"/>
          </a:xfrm>
        </p:spPr>
        <p:txBody>
          <a:bodyPr/>
          <a:lstStyle/>
          <a:p>
            <a:r>
              <a:rPr lang="nl-NL" dirty="0"/>
              <a:t>Artikel 9:1 Algemene wet bestuursrecht (</a:t>
            </a:r>
            <a:r>
              <a:rPr lang="nl-NL" dirty="0" err="1"/>
              <a:t>Awb</a:t>
            </a:r>
            <a:r>
              <a:rPr lang="nl-NL" dirty="0"/>
              <a:t>)</a:t>
            </a:r>
          </a:p>
          <a:p>
            <a:endParaRPr lang="nl-NL" dirty="0"/>
          </a:p>
        </p:txBody>
      </p:sp>
    </p:spTree>
    <p:extLst>
      <p:ext uri="{BB962C8B-B14F-4D97-AF65-F5344CB8AC3E}">
        <p14:creationId xmlns:p14="http://schemas.microsoft.com/office/powerpoint/2010/main" val="45122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0C8F13F6-E5CB-963A-06AE-4C7D9ACD429A}"/>
              </a:ext>
            </a:extLst>
          </p:cNvPr>
          <p:cNvSpPr txBox="1"/>
          <p:nvPr/>
        </p:nvSpPr>
        <p:spPr>
          <a:xfrm>
            <a:off x="1381897" y="609974"/>
            <a:ext cx="10165492" cy="1077218"/>
          </a:xfrm>
          <a:prstGeom prst="rect">
            <a:avLst/>
          </a:prstGeom>
          <a:noFill/>
        </p:spPr>
        <p:txBody>
          <a:bodyPr wrap="square" rtlCol="0">
            <a:spAutoFit/>
          </a:bodyPr>
          <a:lstStyle/>
          <a:p>
            <a:r>
              <a:rPr lang="nl-NL" sz="3200" b="1" i="0" u="none" strike="noStrike" dirty="0">
                <a:solidFill>
                  <a:schemeClr val="bg1">
                    <a:lumMod val="95000"/>
                  </a:schemeClr>
                </a:solidFill>
                <a:effectLst/>
                <a:latin typeface="+mn-lt"/>
              </a:rPr>
              <a:t>Gemeente Breda ziet het belang van een goede klachtenafhandeling:</a:t>
            </a:r>
            <a:endParaRPr lang="nl-NL" sz="3200" b="1" dirty="0">
              <a:solidFill>
                <a:schemeClr val="bg1">
                  <a:lumMod val="95000"/>
                </a:schemeClr>
              </a:solidFill>
            </a:endParaRPr>
          </a:p>
        </p:txBody>
      </p:sp>
      <p:sp>
        <p:nvSpPr>
          <p:cNvPr id="9" name="Tekstvak 8">
            <a:extLst>
              <a:ext uri="{FF2B5EF4-FFF2-40B4-BE49-F238E27FC236}">
                <a16:creationId xmlns:a16="http://schemas.microsoft.com/office/drawing/2014/main" id="{BA3922C2-5204-6EFE-556D-56CE9049F7F6}"/>
              </a:ext>
            </a:extLst>
          </p:cNvPr>
          <p:cNvSpPr txBox="1"/>
          <p:nvPr/>
        </p:nvSpPr>
        <p:spPr>
          <a:xfrm>
            <a:off x="1381897" y="1927974"/>
            <a:ext cx="9428205" cy="3539430"/>
          </a:xfrm>
          <a:prstGeom prst="rect">
            <a:avLst/>
          </a:prstGeom>
          <a:noFill/>
        </p:spPr>
        <p:txBody>
          <a:bodyPr wrap="square" rtlCol="0">
            <a:spAutoFit/>
          </a:bodyPr>
          <a:lstStyle/>
          <a:p>
            <a:pPr marL="457200" indent="-457200">
              <a:buFont typeface="Arial" panose="020B0604020202020204" pitchFamily="34" charset="0"/>
              <a:buChar char="•"/>
            </a:pPr>
            <a:r>
              <a:rPr lang="nl-NL" sz="2800" dirty="0">
                <a:solidFill>
                  <a:schemeClr val="bg1">
                    <a:lumMod val="95000"/>
                  </a:schemeClr>
                </a:solidFill>
              </a:rPr>
              <a:t>Verdere verbetering herstel verstandhouding met de overheid</a:t>
            </a:r>
          </a:p>
          <a:p>
            <a:pPr marL="457200" indent="-457200">
              <a:buFont typeface="Arial" panose="020B0604020202020204" pitchFamily="34" charset="0"/>
              <a:buChar char="•"/>
            </a:pPr>
            <a:r>
              <a:rPr lang="nl-NL" sz="2800" dirty="0">
                <a:solidFill>
                  <a:schemeClr val="bg1">
                    <a:lumMod val="95000"/>
                  </a:schemeClr>
                </a:solidFill>
              </a:rPr>
              <a:t>Klager voelt zich gehoord en krijgt een oplossing en excuses waar nodig</a:t>
            </a:r>
          </a:p>
          <a:p>
            <a:pPr marL="457200" indent="-457200">
              <a:buFont typeface="Arial" panose="020B0604020202020204" pitchFamily="34" charset="0"/>
              <a:buChar char="•"/>
            </a:pPr>
            <a:r>
              <a:rPr lang="nl-NL" sz="2800" dirty="0">
                <a:solidFill>
                  <a:schemeClr val="bg1">
                    <a:lumMod val="95000"/>
                  </a:schemeClr>
                </a:solidFill>
              </a:rPr>
              <a:t>Kans op verbetering van de dienstverlening; wat hebben we gemist?</a:t>
            </a:r>
          </a:p>
          <a:p>
            <a:pPr marL="457200" indent="-457200">
              <a:buFont typeface="Arial" panose="020B0604020202020204" pitchFamily="34" charset="0"/>
              <a:buChar char="•"/>
            </a:pPr>
            <a:r>
              <a:rPr lang="nl-NL" sz="2800" dirty="0">
                <a:solidFill>
                  <a:schemeClr val="bg1">
                    <a:lumMod val="95000"/>
                  </a:schemeClr>
                </a:solidFill>
              </a:rPr>
              <a:t>Maar ook: binnen de grenzen van het klachtrecht, bv bezwaar is geen klacht.</a:t>
            </a:r>
          </a:p>
        </p:txBody>
      </p:sp>
    </p:spTree>
    <p:extLst>
      <p:ext uri="{BB962C8B-B14F-4D97-AF65-F5344CB8AC3E}">
        <p14:creationId xmlns:p14="http://schemas.microsoft.com/office/powerpoint/2010/main" val="1097452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488A5F-8BD8-8C4C-0279-EE2DBADC665C}"/>
              </a:ext>
            </a:extLst>
          </p:cNvPr>
          <p:cNvSpPr>
            <a:spLocks noGrp="1"/>
          </p:cNvSpPr>
          <p:nvPr>
            <p:ph type="title"/>
          </p:nvPr>
        </p:nvSpPr>
        <p:spPr>
          <a:xfrm>
            <a:off x="442913" y="2236782"/>
            <a:ext cx="6266806" cy="3051910"/>
          </a:xfrm>
        </p:spPr>
        <p:txBody>
          <a:bodyPr/>
          <a:lstStyle/>
          <a:p>
            <a:r>
              <a:rPr lang="nl-NL" sz="3600" dirty="0">
                <a:effectLst/>
                <a:latin typeface="+mj-lt"/>
              </a:rPr>
              <a:t>“Een klacht is eigenlijk een hulpvraag, waarmee het vertrouwen van de burger in de overheid kan worden hersteld.”</a:t>
            </a:r>
            <a:endParaRPr lang="nl-NL" dirty="0">
              <a:latin typeface="+mj-lt"/>
            </a:endParaRPr>
          </a:p>
        </p:txBody>
      </p:sp>
      <p:sp>
        <p:nvSpPr>
          <p:cNvPr id="3" name="Tijdelijke aanduiding voor tekst 2">
            <a:extLst>
              <a:ext uri="{FF2B5EF4-FFF2-40B4-BE49-F238E27FC236}">
                <a16:creationId xmlns:a16="http://schemas.microsoft.com/office/drawing/2014/main" id="{C3298FE9-BFCE-B48B-3EE9-D6794D63CB9D}"/>
              </a:ext>
            </a:extLst>
          </p:cNvPr>
          <p:cNvSpPr>
            <a:spLocks noGrp="1"/>
          </p:cNvSpPr>
          <p:nvPr>
            <p:ph type="body" sz="quarter" idx="11"/>
          </p:nvPr>
        </p:nvSpPr>
        <p:spPr>
          <a:xfrm>
            <a:off x="442913" y="5965652"/>
            <a:ext cx="5653087" cy="620712"/>
          </a:xfrm>
        </p:spPr>
        <p:txBody>
          <a:bodyPr/>
          <a:lstStyle/>
          <a:p>
            <a:r>
              <a:rPr lang="nl-NL" dirty="0"/>
              <a:t>Uit: Jaarverslag Commissie Ombudsman 2023</a:t>
            </a:r>
          </a:p>
        </p:txBody>
      </p:sp>
      <p:pic>
        <p:nvPicPr>
          <p:cNvPr id="7" name="Tijdelijke aanduiding voor afbeelding 6">
            <a:extLst>
              <a:ext uri="{FF2B5EF4-FFF2-40B4-BE49-F238E27FC236}">
                <a16:creationId xmlns:a16="http://schemas.microsoft.com/office/drawing/2014/main" id="{744617D6-FDD6-2931-7099-D8B2CBD41D4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716" r="17716"/>
          <a:stretch/>
        </p:blipFill>
        <p:spPr/>
      </p:pic>
    </p:spTree>
    <p:extLst>
      <p:ext uri="{BB962C8B-B14F-4D97-AF65-F5344CB8AC3E}">
        <p14:creationId xmlns:p14="http://schemas.microsoft.com/office/powerpoint/2010/main" val="1615915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0C8F13F6-E5CB-963A-06AE-4C7D9ACD429A}"/>
              </a:ext>
            </a:extLst>
          </p:cNvPr>
          <p:cNvSpPr txBox="1"/>
          <p:nvPr/>
        </p:nvSpPr>
        <p:spPr>
          <a:xfrm>
            <a:off x="1381897" y="479346"/>
            <a:ext cx="10165492" cy="584775"/>
          </a:xfrm>
          <a:prstGeom prst="rect">
            <a:avLst/>
          </a:prstGeom>
          <a:noFill/>
        </p:spPr>
        <p:txBody>
          <a:bodyPr wrap="square" rtlCol="0">
            <a:spAutoFit/>
          </a:bodyPr>
          <a:lstStyle/>
          <a:p>
            <a:r>
              <a:rPr lang="nl-NL" sz="3200" b="1" i="0" u="none" strike="noStrike" dirty="0">
                <a:solidFill>
                  <a:schemeClr val="bg1">
                    <a:lumMod val="95000"/>
                  </a:schemeClr>
                </a:solidFill>
                <a:effectLst/>
                <a:latin typeface="+mn-lt"/>
              </a:rPr>
              <a:t>Proces Klachten.</a:t>
            </a:r>
            <a:endParaRPr lang="nl-NL" sz="3200" b="1" dirty="0">
              <a:solidFill>
                <a:schemeClr val="bg1">
                  <a:lumMod val="95000"/>
                </a:schemeClr>
              </a:solidFill>
            </a:endParaRPr>
          </a:p>
        </p:txBody>
      </p:sp>
      <p:sp>
        <p:nvSpPr>
          <p:cNvPr id="9" name="Tekstvak 8">
            <a:extLst>
              <a:ext uri="{FF2B5EF4-FFF2-40B4-BE49-F238E27FC236}">
                <a16:creationId xmlns:a16="http://schemas.microsoft.com/office/drawing/2014/main" id="{BA3922C2-5204-6EFE-556D-56CE9049F7F6}"/>
              </a:ext>
            </a:extLst>
          </p:cNvPr>
          <p:cNvSpPr txBox="1"/>
          <p:nvPr/>
        </p:nvSpPr>
        <p:spPr>
          <a:xfrm>
            <a:off x="1283043" y="1450077"/>
            <a:ext cx="10264346" cy="3477875"/>
          </a:xfrm>
          <a:prstGeom prst="rect">
            <a:avLst/>
          </a:prstGeom>
          <a:noFill/>
        </p:spPr>
        <p:txBody>
          <a:bodyPr wrap="square" rtlCol="0">
            <a:spAutoFit/>
          </a:bodyPr>
          <a:lstStyle/>
          <a:p>
            <a:pPr marL="457200" indent="-457200">
              <a:buFont typeface="Arial" panose="020B0604020202020204" pitchFamily="34" charset="0"/>
              <a:buChar char="•"/>
            </a:pPr>
            <a:r>
              <a:rPr lang="nl-NL" sz="2000" dirty="0">
                <a:solidFill>
                  <a:schemeClr val="bg1">
                    <a:lumMod val="95000"/>
                  </a:schemeClr>
                </a:solidFill>
              </a:rPr>
              <a:t>Klacht wordt ontvangen en beoordeeld: </a:t>
            </a:r>
          </a:p>
          <a:p>
            <a:pPr marL="914400" lvl="1" indent="-457200">
              <a:buFont typeface="Wingdings" pitchFamily="2" charset="2"/>
              <a:buChar char="§"/>
            </a:pPr>
            <a:r>
              <a:rPr lang="nl-NL" sz="2000" dirty="0">
                <a:solidFill>
                  <a:schemeClr val="bg1">
                    <a:lumMod val="95000"/>
                  </a:schemeClr>
                </a:solidFill>
              </a:rPr>
              <a:t>Is het een klacht?</a:t>
            </a:r>
          </a:p>
          <a:p>
            <a:pPr marL="914400" lvl="1" indent="-457200">
              <a:buFont typeface="Wingdings" pitchFamily="2" charset="2"/>
              <a:buChar char="§"/>
            </a:pPr>
            <a:r>
              <a:rPr lang="nl-NL" sz="2000" dirty="0">
                <a:solidFill>
                  <a:schemeClr val="bg1">
                    <a:lumMod val="95000"/>
                  </a:schemeClr>
                </a:solidFill>
              </a:rPr>
              <a:t>Of is het een schadeclaim, bezwaar, beroep, handhavingsverzoek, melding of vraag? *</a:t>
            </a:r>
          </a:p>
          <a:p>
            <a:pPr marL="457200" indent="-457200">
              <a:buFont typeface="Arial" panose="020B0604020202020204" pitchFamily="34" charset="0"/>
              <a:buChar char="•"/>
            </a:pPr>
            <a:r>
              <a:rPr lang="nl-NL" sz="2000" dirty="0">
                <a:solidFill>
                  <a:schemeClr val="bg1">
                    <a:lumMod val="95000"/>
                  </a:schemeClr>
                </a:solidFill>
              </a:rPr>
              <a:t>Contact met de indiener als het traject anders is dan klacht.</a:t>
            </a:r>
          </a:p>
          <a:p>
            <a:pPr marL="457200" indent="-457200">
              <a:buFont typeface="Arial" panose="020B0604020202020204" pitchFamily="34" charset="0"/>
              <a:buChar char="•"/>
            </a:pPr>
            <a:r>
              <a:rPr lang="nl-NL" sz="2000" dirty="0">
                <a:solidFill>
                  <a:schemeClr val="bg1">
                    <a:lumMod val="95000"/>
                  </a:schemeClr>
                </a:solidFill>
              </a:rPr>
              <a:t>Klacht gaat dezelfde dag naar de afdeling:</a:t>
            </a:r>
          </a:p>
          <a:p>
            <a:pPr marL="914400" lvl="1" indent="-457200">
              <a:buFont typeface="Wingdings" pitchFamily="2" charset="2"/>
              <a:buChar char="§"/>
            </a:pPr>
            <a:r>
              <a:rPr lang="nl-NL" sz="2000" dirty="0">
                <a:solidFill>
                  <a:schemeClr val="bg1">
                    <a:lumMod val="95000"/>
                  </a:schemeClr>
                </a:solidFill>
              </a:rPr>
              <a:t>Advies om snel contact te leggen met de klager, houd het contact warm.</a:t>
            </a:r>
          </a:p>
          <a:p>
            <a:pPr marL="914400" lvl="1" indent="-457200">
              <a:buFont typeface="Wingdings" pitchFamily="2" charset="2"/>
              <a:buChar char="§"/>
            </a:pPr>
            <a:r>
              <a:rPr lang="nl-NL" sz="2000" dirty="0">
                <a:solidFill>
                  <a:schemeClr val="bg1">
                    <a:lumMod val="95000"/>
                  </a:schemeClr>
                </a:solidFill>
              </a:rPr>
              <a:t>Hierdoor voelt de klant zich gehoord en kan inhoudelijke uitleg worden gegeven.</a:t>
            </a:r>
          </a:p>
          <a:p>
            <a:pPr marL="914400" lvl="1" indent="-457200">
              <a:buFont typeface="Wingdings" pitchFamily="2" charset="2"/>
              <a:buChar char="§"/>
            </a:pPr>
            <a:r>
              <a:rPr lang="nl-NL" sz="2000" dirty="0">
                <a:solidFill>
                  <a:schemeClr val="bg1">
                    <a:lumMod val="95000"/>
                  </a:schemeClr>
                </a:solidFill>
              </a:rPr>
              <a:t>Klacht of gevoel van ongenoegen kan snel worden weggenomen.</a:t>
            </a:r>
          </a:p>
          <a:p>
            <a:pPr marL="457200" indent="-457200">
              <a:buFont typeface="Arial" panose="020B0604020202020204" pitchFamily="34" charset="0"/>
              <a:buChar char="•"/>
            </a:pPr>
            <a:r>
              <a:rPr lang="nl-NL" sz="2000" dirty="0">
                <a:solidFill>
                  <a:schemeClr val="bg1">
                    <a:lumMod val="95000"/>
                  </a:schemeClr>
                </a:solidFill>
              </a:rPr>
              <a:t>Voortgang klacht wordt gemonitord in combinatie met maandelijkse rapportage.</a:t>
            </a:r>
          </a:p>
          <a:p>
            <a:pPr marL="457200" indent="-457200">
              <a:buFont typeface="Arial" panose="020B0604020202020204" pitchFamily="34" charset="0"/>
              <a:buChar char="•"/>
            </a:pPr>
            <a:r>
              <a:rPr lang="nl-NL" sz="2000" dirty="0">
                <a:solidFill>
                  <a:schemeClr val="bg1">
                    <a:lumMod val="95000"/>
                  </a:schemeClr>
                </a:solidFill>
              </a:rPr>
              <a:t>Klacht wordt afgehandeld en gecommuniceerd.</a:t>
            </a:r>
          </a:p>
          <a:p>
            <a:pPr marL="457200" indent="-457200">
              <a:buFont typeface="Arial" panose="020B0604020202020204" pitchFamily="34" charset="0"/>
              <a:buChar char="•"/>
            </a:pPr>
            <a:r>
              <a:rPr lang="nl-NL" sz="2000" dirty="0">
                <a:solidFill>
                  <a:schemeClr val="bg1">
                    <a:lumMod val="95000"/>
                  </a:schemeClr>
                </a:solidFill>
              </a:rPr>
              <a:t>Indien oplossing niet akkoord: afstemming of Commissie Ombudsman.</a:t>
            </a:r>
          </a:p>
        </p:txBody>
      </p:sp>
      <p:sp>
        <p:nvSpPr>
          <p:cNvPr id="2" name="Tijdelijke aanduiding voor tekst 2">
            <a:extLst>
              <a:ext uri="{FF2B5EF4-FFF2-40B4-BE49-F238E27FC236}">
                <a16:creationId xmlns:a16="http://schemas.microsoft.com/office/drawing/2014/main" id="{055DA2AE-8D7A-EE95-9562-A4AD39E4B5EF}"/>
              </a:ext>
            </a:extLst>
          </p:cNvPr>
          <p:cNvSpPr>
            <a:spLocks noGrp="1"/>
          </p:cNvSpPr>
          <p:nvPr>
            <p:ph type="body" sz="quarter" idx="11"/>
          </p:nvPr>
        </p:nvSpPr>
        <p:spPr>
          <a:xfrm>
            <a:off x="1381897" y="6096698"/>
            <a:ext cx="8021465" cy="620712"/>
          </a:xfrm>
        </p:spPr>
        <p:txBody>
          <a:bodyPr/>
          <a:lstStyle/>
          <a:p>
            <a:r>
              <a:rPr lang="nl-NL" sz="1600" dirty="0">
                <a:latin typeface="+mn-lt"/>
              </a:rPr>
              <a:t>* Keuzehulp via website Gemeente Breda gerealiseerd Q2 2023</a:t>
            </a:r>
          </a:p>
        </p:txBody>
      </p:sp>
    </p:spTree>
    <p:extLst>
      <p:ext uri="{BB962C8B-B14F-4D97-AF65-F5344CB8AC3E}">
        <p14:creationId xmlns:p14="http://schemas.microsoft.com/office/powerpoint/2010/main" val="276645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0C8F13F6-E5CB-963A-06AE-4C7D9ACD429A}"/>
              </a:ext>
            </a:extLst>
          </p:cNvPr>
          <p:cNvSpPr txBox="1"/>
          <p:nvPr/>
        </p:nvSpPr>
        <p:spPr>
          <a:xfrm>
            <a:off x="1381897" y="514972"/>
            <a:ext cx="10165492" cy="584775"/>
          </a:xfrm>
          <a:prstGeom prst="rect">
            <a:avLst/>
          </a:prstGeom>
          <a:noFill/>
        </p:spPr>
        <p:txBody>
          <a:bodyPr wrap="square" rtlCol="0">
            <a:spAutoFit/>
          </a:bodyPr>
          <a:lstStyle/>
          <a:p>
            <a:r>
              <a:rPr lang="nl-NL" sz="3200" b="1" dirty="0">
                <a:solidFill>
                  <a:schemeClr val="bg1">
                    <a:lumMod val="95000"/>
                  </a:schemeClr>
                </a:solidFill>
              </a:rPr>
              <a:t>Keuzehulp op www.breda.nl</a:t>
            </a:r>
          </a:p>
        </p:txBody>
      </p:sp>
      <p:pic>
        <p:nvPicPr>
          <p:cNvPr id="3" name="Afbeelding 2" descr="Afbeelding met tekst, schermopname, persoon&#10;&#10;Automatisch gegenereerde beschrijving">
            <a:extLst>
              <a:ext uri="{FF2B5EF4-FFF2-40B4-BE49-F238E27FC236}">
                <a16:creationId xmlns:a16="http://schemas.microsoft.com/office/drawing/2014/main" id="{B813ADF7-3CEB-F7AA-DC67-659D89D363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1897" y="1187532"/>
            <a:ext cx="7772400" cy="5476009"/>
          </a:xfrm>
          <a:prstGeom prst="rect">
            <a:avLst/>
          </a:prstGeom>
        </p:spPr>
      </p:pic>
    </p:spTree>
    <p:extLst>
      <p:ext uri="{BB962C8B-B14F-4D97-AF65-F5344CB8AC3E}">
        <p14:creationId xmlns:p14="http://schemas.microsoft.com/office/powerpoint/2010/main" val="3389364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0C8F13F6-E5CB-963A-06AE-4C7D9ACD429A}"/>
              </a:ext>
            </a:extLst>
          </p:cNvPr>
          <p:cNvSpPr txBox="1"/>
          <p:nvPr/>
        </p:nvSpPr>
        <p:spPr>
          <a:xfrm>
            <a:off x="1381897" y="1025611"/>
            <a:ext cx="10165492" cy="584775"/>
          </a:xfrm>
          <a:prstGeom prst="rect">
            <a:avLst/>
          </a:prstGeom>
          <a:noFill/>
        </p:spPr>
        <p:txBody>
          <a:bodyPr wrap="square" rtlCol="0">
            <a:spAutoFit/>
          </a:bodyPr>
          <a:lstStyle/>
          <a:p>
            <a:r>
              <a:rPr lang="nl-NL" sz="3200" b="1" dirty="0">
                <a:solidFill>
                  <a:schemeClr val="bg1">
                    <a:lumMod val="95000"/>
                  </a:schemeClr>
                </a:solidFill>
              </a:rPr>
              <a:t>Aantallen 2023</a:t>
            </a:r>
          </a:p>
        </p:txBody>
      </p:sp>
      <p:graphicFrame>
        <p:nvGraphicFramePr>
          <p:cNvPr id="3" name="Tabel 2">
            <a:extLst>
              <a:ext uri="{FF2B5EF4-FFF2-40B4-BE49-F238E27FC236}">
                <a16:creationId xmlns:a16="http://schemas.microsoft.com/office/drawing/2014/main" id="{FC001DD8-356A-6ACA-4D24-B24B6CD38540}"/>
              </a:ext>
            </a:extLst>
          </p:cNvPr>
          <p:cNvGraphicFramePr>
            <a:graphicFrameLocks noGrp="1"/>
          </p:cNvGraphicFramePr>
          <p:nvPr>
            <p:extLst>
              <p:ext uri="{D42A27DB-BD31-4B8C-83A1-F6EECF244321}">
                <p14:modId xmlns:p14="http://schemas.microsoft.com/office/powerpoint/2010/main" val="3893993086"/>
              </p:ext>
            </p:extLst>
          </p:nvPr>
        </p:nvGraphicFramePr>
        <p:xfrm>
          <a:off x="1381897" y="2123989"/>
          <a:ext cx="8666564" cy="3708400"/>
        </p:xfrm>
        <a:graphic>
          <a:graphicData uri="http://schemas.openxmlformats.org/drawingml/2006/table">
            <a:tbl>
              <a:tblPr firstRow="1" bandRow="1">
                <a:tableStyleId>{5C22544A-7EE6-4342-B048-85BDC9FD1C3A}</a:tableStyleId>
              </a:tblPr>
              <a:tblGrid>
                <a:gridCol w="3716877">
                  <a:extLst>
                    <a:ext uri="{9D8B030D-6E8A-4147-A177-3AD203B41FA5}">
                      <a16:colId xmlns:a16="http://schemas.microsoft.com/office/drawing/2014/main" val="2772484259"/>
                    </a:ext>
                  </a:extLst>
                </a:gridCol>
                <a:gridCol w="2454965">
                  <a:extLst>
                    <a:ext uri="{9D8B030D-6E8A-4147-A177-3AD203B41FA5}">
                      <a16:colId xmlns:a16="http://schemas.microsoft.com/office/drawing/2014/main" val="3943108357"/>
                    </a:ext>
                  </a:extLst>
                </a:gridCol>
                <a:gridCol w="2494722">
                  <a:extLst>
                    <a:ext uri="{9D8B030D-6E8A-4147-A177-3AD203B41FA5}">
                      <a16:colId xmlns:a16="http://schemas.microsoft.com/office/drawing/2014/main" val="126544292"/>
                    </a:ext>
                  </a:extLst>
                </a:gridCol>
              </a:tblGrid>
              <a:tr h="370840">
                <a:tc>
                  <a:txBody>
                    <a:bodyPr/>
                    <a:lstStyle/>
                    <a:p>
                      <a:r>
                        <a:rPr lang="nl-NL" dirty="0"/>
                        <a:t>Vergelijking 2022 t.o.v. 2023</a:t>
                      </a:r>
                    </a:p>
                  </a:txBody>
                  <a:tcPr/>
                </a:tc>
                <a:tc>
                  <a:txBody>
                    <a:bodyPr/>
                    <a:lstStyle/>
                    <a:p>
                      <a:r>
                        <a:rPr lang="nl-NL" dirty="0"/>
                        <a:t>2022</a:t>
                      </a:r>
                    </a:p>
                  </a:txBody>
                  <a:tcPr/>
                </a:tc>
                <a:tc>
                  <a:txBody>
                    <a:bodyPr/>
                    <a:lstStyle/>
                    <a:p>
                      <a:r>
                        <a:rPr lang="nl-NL" dirty="0"/>
                        <a:t>2023</a:t>
                      </a:r>
                    </a:p>
                  </a:txBody>
                  <a:tcPr/>
                </a:tc>
                <a:extLst>
                  <a:ext uri="{0D108BD9-81ED-4DB2-BD59-A6C34878D82A}">
                    <a16:rowId xmlns:a16="http://schemas.microsoft.com/office/drawing/2014/main" val="2478512540"/>
                  </a:ext>
                </a:extLst>
              </a:tr>
              <a:tr h="370840">
                <a:tc>
                  <a:txBody>
                    <a:bodyPr/>
                    <a:lstStyle/>
                    <a:p>
                      <a:r>
                        <a:rPr lang="nl-NL" dirty="0"/>
                        <a:t>Totaal aantal klachten</a:t>
                      </a:r>
                    </a:p>
                  </a:txBody>
                  <a:tcPr/>
                </a:tc>
                <a:tc>
                  <a:txBody>
                    <a:bodyPr/>
                    <a:lstStyle/>
                    <a:p>
                      <a:r>
                        <a:rPr lang="nl-NL" dirty="0"/>
                        <a:t>620</a:t>
                      </a:r>
                    </a:p>
                  </a:txBody>
                  <a:tcPr/>
                </a:tc>
                <a:tc>
                  <a:txBody>
                    <a:bodyPr/>
                    <a:lstStyle/>
                    <a:p>
                      <a:r>
                        <a:rPr lang="nl-NL" dirty="0"/>
                        <a:t>625</a:t>
                      </a:r>
                    </a:p>
                  </a:txBody>
                  <a:tcPr/>
                </a:tc>
                <a:extLst>
                  <a:ext uri="{0D108BD9-81ED-4DB2-BD59-A6C34878D82A}">
                    <a16:rowId xmlns:a16="http://schemas.microsoft.com/office/drawing/2014/main" val="3836350779"/>
                  </a:ext>
                </a:extLst>
              </a:tr>
              <a:tr h="370840">
                <a:tc>
                  <a:txBody>
                    <a:bodyPr/>
                    <a:lstStyle/>
                    <a:p>
                      <a:r>
                        <a:rPr lang="nl-NL" dirty="0"/>
                        <a:t>Waarvan bejegeningsklachten</a:t>
                      </a:r>
                    </a:p>
                  </a:txBody>
                  <a:tcPr/>
                </a:tc>
                <a:tc>
                  <a:txBody>
                    <a:bodyPr/>
                    <a:lstStyle/>
                    <a:p>
                      <a:r>
                        <a:rPr lang="nl-NL" dirty="0"/>
                        <a:t>130 (21%)</a:t>
                      </a:r>
                    </a:p>
                  </a:txBody>
                  <a:tcPr/>
                </a:tc>
                <a:tc>
                  <a:txBody>
                    <a:bodyPr/>
                    <a:lstStyle/>
                    <a:p>
                      <a:r>
                        <a:rPr lang="nl-NL" dirty="0"/>
                        <a:t>120 (19%)</a:t>
                      </a:r>
                    </a:p>
                  </a:txBody>
                  <a:tcPr/>
                </a:tc>
                <a:extLst>
                  <a:ext uri="{0D108BD9-81ED-4DB2-BD59-A6C34878D82A}">
                    <a16:rowId xmlns:a16="http://schemas.microsoft.com/office/drawing/2014/main" val="3643113625"/>
                  </a:ext>
                </a:extLst>
              </a:tr>
              <a:tr h="370840">
                <a:tc>
                  <a:txBody>
                    <a:bodyPr/>
                    <a:lstStyle/>
                    <a:p>
                      <a:r>
                        <a:rPr lang="nl-NL" dirty="0"/>
                        <a:t>Waarvan andere klachten</a:t>
                      </a:r>
                    </a:p>
                  </a:txBody>
                  <a:tcPr/>
                </a:tc>
                <a:tc>
                  <a:txBody>
                    <a:bodyPr/>
                    <a:lstStyle/>
                    <a:p>
                      <a:r>
                        <a:rPr lang="nl-NL" dirty="0"/>
                        <a:t>490 (79%)</a:t>
                      </a:r>
                    </a:p>
                  </a:txBody>
                  <a:tcPr/>
                </a:tc>
                <a:tc>
                  <a:txBody>
                    <a:bodyPr/>
                    <a:lstStyle/>
                    <a:p>
                      <a:r>
                        <a:rPr lang="nl-NL" dirty="0"/>
                        <a:t>505 (81%)</a:t>
                      </a:r>
                    </a:p>
                  </a:txBody>
                  <a:tcPr/>
                </a:tc>
                <a:extLst>
                  <a:ext uri="{0D108BD9-81ED-4DB2-BD59-A6C34878D82A}">
                    <a16:rowId xmlns:a16="http://schemas.microsoft.com/office/drawing/2014/main" val="342786242"/>
                  </a:ext>
                </a:extLst>
              </a:tr>
              <a:tr h="370840">
                <a:tc>
                  <a:txBody>
                    <a:bodyPr/>
                    <a:lstStyle/>
                    <a:p>
                      <a:endParaRPr lang="nl-NL" dirty="0"/>
                    </a:p>
                  </a:txBody>
                  <a:tcPr/>
                </a:tc>
                <a:tc>
                  <a:txBody>
                    <a:bodyPr/>
                    <a:lstStyle/>
                    <a:p>
                      <a:endParaRPr lang="nl-NL" dirty="0"/>
                    </a:p>
                  </a:txBody>
                  <a:tcPr/>
                </a:tc>
                <a:tc>
                  <a:txBody>
                    <a:bodyPr/>
                    <a:lstStyle/>
                    <a:p>
                      <a:endParaRPr lang="nl-NL"/>
                    </a:p>
                  </a:txBody>
                  <a:tcPr/>
                </a:tc>
                <a:extLst>
                  <a:ext uri="{0D108BD9-81ED-4DB2-BD59-A6C34878D82A}">
                    <a16:rowId xmlns:a16="http://schemas.microsoft.com/office/drawing/2014/main" val="2116836810"/>
                  </a:ext>
                </a:extLst>
              </a:tr>
              <a:tr h="370840">
                <a:tc>
                  <a:txBody>
                    <a:bodyPr/>
                    <a:lstStyle/>
                    <a:p>
                      <a:r>
                        <a:rPr lang="nl-NL" dirty="0"/>
                        <a:t>Bejegeningsklachten</a:t>
                      </a:r>
                    </a:p>
                  </a:txBody>
                  <a:tcPr/>
                </a:tc>
                <a:tc>
                  <a:txBody>
                    <a:bodyPr/>
                    <a:lstStyle/>
                    <a:p>
                      <a:r>
                        <a:rPr lang="nl-NL" dirty="0"/>
                        <a:t>130</a:t>
                      </a:r>
                    </a:p>
                  </a:txBody>
                  <a:tcPr/>
                </a:tc>
                <a:tc>
                  <a:txBody>
                    <a:bodyPr/>
                    <a:lstStyle/>
                    <a:p>
                      <a:r>
                        <a:rPr lang="nl-NL" dirty="0"/>
                        <a:t>120</a:t>
                      </a:r>
                    </a:p>
                  </a:txBody>
                  <a:tcPr/>
                </a:tc>
                <a:extLst>
                  <a:ext uri="{0D108BD9-81ED-4DB2-BD59-A6C34878D82A}">
                    <a16:rowId xmlns:a16="http://schemas.microsoft.com/office/drawing/2014/main" val="4000500837"/>
                  </a:ext>
                </a:extLst>
              </a:tr>
              <a:tr h="370840">
                <a:tc>
                  <a:txBody>
                    <a:bodyPr/>
                    <a:lstStyle/>
                    <a:p>
                      <a:r>
                        <a:rPr lang="nl-NL" dirty="0"/>
                        <a:t>Waarvan gegrond</a:t>
                      </a:r>
                    </a:p>
                  </a:txBody>
                  <a:tcPr/>
                </a:tc>
                <a:tc>
                  <a:txBody>
                    <a:bodyPr/>
                    <a:lstStyle/>
                    <a:p>
                      <a:r>
                        <a:rPr lang="nl-NL" dirty="0"/>
                        <a:t>38 (29%)</a:t>
                      </a:r>
                    </a:p>
                  </a:txBody>
                  <a:tcPr/>
                </a:tc>
                <a:tc>
                  <a:txBody>
                    <a:bodyPr/>
                    <a:lstStyle/>
                    <a:p>
                      <a:r>
                        <a:rPr lang="nl-NL" dirty="0"/>
                        <a:t>39 (32%)</a:t>
                      </a:r>
                    </a:p>
                  </a:txBody>
                  <a:tcPr/>
                </a:tc>
                <a:extLst>
                  <a:ext uri="{0D108BD9-81ED-4DB2-BD59-A6C34878D82A}">
                    <a16:rowId xmlns:a16="http://schemas.microsoft.com/office/drawing/2014/main" val="3628929703"/>
                  </a:ext>
                </a:extLst>
              </a:tr>
              <a:tr h="370840">
                <a:tc>
                  <a:txBody>
                    <a:bodyPr/>
                    <a:lstStyle/>
                    <a:p>
                      <a:endParaRPr lang="nl-NL"/>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4168066317"/>
                  </a:ext>
                </a:extLst>
              </a:tr>
              <a:tr h="370840">
                <a:tc>
                  <a:txBody>
                    <a:bodyPr/>
                    <a:lstStyle/>
                    <a:p>
                      <a:r>
                        <a:rPr lang="nl-NL" dirty="0"/>
                        <a:t>Andere klachten</a:t>
                      </a:r>
                    </a:p>
                  </a:txBody>
                  <a:tcPr/>
                </a:tc>
                <a:tc>
                  <a:txBody>
                    <a:bodyPr/>
                    <a:lstStyle/>
                    <a:p>
                      <a:r>
                        <a:rPr lang="nl-NL" dirty="0"/>
                        <a:t>490</a:t>
                      </a:r>
                    </a:p>
                  </a:txBody>
                  <a:tcPr/>
                </a:tc>
                <a:tc>
                  <a:txBody>
                    <a:bodyPr/>
                    <a:lstStyle/>
                    <a:p>
                      <a:r>
                        <a:rPr lang="nl-NL" dirty="0"/>
                        <a:t>505</a:t>
                      </a:r>
                    </a:p>
                  </a:txBody>
                  <a:tcPr/>
                </a:tc>
                <a:extLst>
                  <a:ext uri="{0D108BD9-81ED-4DB2-BD59-A6C34878D82A}">
                    <a16:rowId xmlns:a16="http://schemas.microsoft.com/office/drawing/2014/main" val="1370457015"/>
                  </a:ext>
                </a:extLst>
              </a:tr>
              <a:tr h="370840">
                <a:tc>
                  <a:txBody>
                    <a:bodyPr/>
                    <a:lstStyle/>
                    <a:p>
                      <a:r>
                        <a:rPr lang="nl-NL" dirty="0"/>
                        <a:t>Waarvan gegrond</a:t>
                      </a:r>
                    </a:p>
                  </a:txBody>
                  <a:tcPr/>
                </a:tc>
                <a:tc>
                  <a:txBody>
                    <a:bodyPr/>
                    <a:lstStyle/>
                    <a:p>
                      <a:r>
                        <a:rPr lang="nl-NL" dirty="0"/>
                        <a:t>157 (32%)</a:t>
                      </a:r>
                    </a:p>
                  </a:txBody>
                  <a:tcPr/>
                </a:tc>
                <a:tc>
                  <a:txBody>
                    <a:bodyPr/>
                    <a:lstStyle/>
                    <a:p>
                      <a:r>
                        <a:rPr lang="nl-NL" dirty="0"/>
                        <a:t>157 (31%)</a:t>
                      </a:r>
                    </a:p>
                  </a:txBody>
                  <a:tcPr/>
                </a:tc>
                <a:extLst>
                  <a:ext uri="{0D108BD9-81ED-4DB2-BD59-A6C34878D82A}">
                    <a16:rowId xmlns:a16="http://schemas.microsoft.com/office/drawing/2014/main" val="52348056"/>
                  </a:ext>
                </a:extLst>
              </a:tr>
            </a:tbl>
          </a:graphicData>
        </a:graphic>
      </p:graphicFrame>
    </p:spTree>
    <p:extLst>
      <p:ext uri="{BB962C8B-B14F-4D97-AF65-F5344CB8AC3E}">
        <p14:creationId xmlns:p14="http://schemas.microsoft.com/office/powerpoint/2010/main" val="3519870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0C8F13F6-E5CB-963A-06AE-4C7D9ACD429A}"/>
              </a:ext>
            </a:extLst>
          </p:cNvPr>
          <p:cNvSpPr txBox="1"/>
          <p:nvPr/>
        </p:nvSpPr>
        <p:spPr>
          <a:xfrm>
            <a:off x="1381897" y="1025611"/>
            <a:ext cx="10165492" cy="584775"/>
          </a:xfrm>
          <a:prstGeom prst="rect">
            <a:avLst/>
          </a:prstGeom>
          <a:noFill/>
        </p:spPr>
        <p:txBody>
          <a:bodyPr wrap="square" rtlCol="0">
            <a:spAutoFit/>
          </a:bodyPr>
          <a:lstStyle/>
          <a:p>
            <a:r>
              <a:rPr lang="nl-NL" sz="3200" b="1" dirty="0">
                <a:solidFill>
                  <a:schemeClr val="bg1">
                    <a:lumMod val="95000"/>
                  </a:schemeClr>
                </a:solidFill>
              </a:rPr>
              <a:t>Aantallen 2023</a:t>
            </a:r>
          </a:p>
        </p:txBody>
      </p:sp>
      <p:graphicFrame>
        <p:nvGraphicFramePr>
          <p:cNvPr id="3" name="Tabel 2">
            <a:extLst>
              <a:ext uri="{FF2B5EF4-FFF2-40B4-BE49-F238E27FC236}">
                <a16:creationId xmlns:a16="http://schemas.microsoft.com/office/drawing/2014/main" id="{FC001DD8-356A-6ACA-4D24-B24B6CD38540}"/>
              </a:ext>
            </a:extLst>
          </p:cNvPr>
          <p:cNvGraphicFramePr>
            <a:graphicFrameLocks noGrp="1"/>
          </p:cNvGraphicFramePr>
          <p:nvPr>
            <p:extLst>
              <p:ext uri="{D42A27DB-BD31-4B8C-83A1-F6EECF244321}">
                <p14:modId xmlns:p14="http://schemas.microsoft.com/office/powerpoint/2010/main" val="515326689"/>
              </p:ext>
            </p:extLst>
          </p:nvPr>
        </p:nvGraphicFramePr>
        <p:xfrm>
          <a:off x="1381897" y="2123989"/>
          <a:ext cx="8666564" cy="1854200"/>
        </p:xfrm>
        <a:graphic>
          <a:graphicData uri="http://schemas.openxmlformats.org/drawingml/2006/table">
            <a:tbl>
              <a:tblPr firstRow="1" bandRow="1">
                <a:tableStyleId>{5C22544A-7EE6-4342-B048-85BDC9FD1C3A}</a:tableStyleId>
              </a:tblPr>
              <a:tblGrid>
                <a:gridCol w="5098416">
                  <a:extLst>
                    <a:ext uri="{9D8B030D-6E8A-4147-A177-3AD203B41FA5}">
                      <a16:colId xmlns:a16="http://schemas.microsoft.com/office/drawing/2014/main" val="2772484259"/>
                    </a:ext>
                  </a:extLst>
                </a:gridCol>
                <a:gridCol w="2007704">
                  <a:extLst>
                    <a:ext uri="{9D8B030D-6E8A-4147-A177-3AD203B41FA5}">
                      <a16:colId xmlns:a16="http://schemas.microsoft.com/office/drawing/2014/main" val="3943108357"/>
                    </a:ext>
                  </a:extLst>
                </a:gridCol>
                <a:gridCol w="1560444">
                  <a:extLst>
                    <a:ext uri="{9D8B030D-6E8A-4147-A177-3AD203B41FA5}">
                      <a16:colId xmlns:a16="http://schemas.microsoft.com/office/drawing/2014/main" val="126544292"/>
                    </a:ext>
                  </a:extLst>
                </a:gridCol>
              </a:tblGrid>
              <a:tr h="370840">
                <a:tc>
                  <a:txBody>
                    <a:bodyPr/>
                    <a:lstStyle/>
                    <a:p>
                      <a:r>
                        <a:rPr lang="nl-NL" dirty="0"/>
                        <a:t>Klachten 2023 per categorie</a:t>
                      </a:r>
                    </a:p>
                  </a:txBody>
                  <a:tcPr/>
                </a:tc>
                <a:tc>
                  <a:txBody>
                    <a:bodyPr/>
                    <a:lstStyle/>
                    <a:p>
                      <a:r>
                        <a:rPr lang="nl-NL" dirty="0"/>
                        <a:t>625</a:t>
                      </a:r>
                    </a:p>
                  </a:txBody>
                  <a:tcPr/>
                </a:tc>
                <a:tc>
                  <a:txBody>
                    <a:bodyPr/>
                    <a:lstStyle/>
                    <a:p>
                      <a:r>
                        <a:rPr lang="nl-NL" dirty="0"/>
                        <a:t>100 %</a:t>
                      </a:r>
                    </a:p>
                  </a:txBody>
                  <a:tcPr/>
                </a:tc>
                <a:extLst>
                  <a:ext uri="{0D108BD9-81ED-4DB2-BD59-A6C34878D82A}">
                    <a16:rowId xmlns:a16="http://schemas.microsoft.com/office/drawing/2014/main" val="2478512540"/>
                  </a:ext>
                </a:extLst>
              </a:tr>
              <a:tr h="370840">
                <a:tc>
                  <a:txBody>
                    <a:bodyPr/>
                    <a:lstStyle/>
                    <a:p>
                      <a:r>
                        <a:rPr lang="nl-NL" dirty="0"/>
                        <a:t>Gedrag &amp; Houding</a:t>
                      </a:r>
                    </a:p>
                  </a:txBody>
                  <a:tcPr/>
                </a:tc>
                <a:tc>
                  <a:txBody>
                    <a:bodyPr/>
                    <a:lstStyle/>
                    <a:p>
                      <a:r>
                        <a:rPr lang="nl-NL" dirty="0"/>
                        <a:t>120</a:t>
                      </a:r>
                    </a:p>
                  </a:txBody>
                  <a:tcPr/>
                </a:tc>
                <a:tc>
                  <a:txBody>
                    <a:bodyPr/>
                    <a:lstStyle/>
                    <a:p>
                      <a:r>
                        <a:rPr lang="nl-NL" dirty="0"/>
                        <a:t>19 %</a:t>
                      </a:r>
                    </a:p>
                  </a:txBody>
                  <a:tcPr/>
                </a:tc>
                <a:extLst>
                  <a:ext uri="{0D108BD9-81ED-4DB2-BD59-A6C34878D82A}">
                    <a16:rowId xmlns:a16="http://schemas.microsoft.com/office/drawing/2014/main" val="3836350779"/>
                  </a:ext>
                </a:extLst>
              </a:tr>
              <a:tr h="370840">
                <a:tc>
                  <a:txBody>
                    <a:bodyPr/>
                    <a:lstStyle/>
                    <a:p>
                      <a:r>
                        <a:rPr lang="nl-NL" dirty="0"/>
                        <a:t>Beleid &amp; Procedure</a:t>
                      </a:r>
                    </a:p>
                  </a:txBody>
                  <a:tcPr/>
                </a:tc>
                <a:tc>
                  <a:txBody>
                    <a:bodyPr/>
                    <a:lstStyle/>
                    <a:p>
                      <a:r>
                        <a:rPr lang="nl-NL" dirty="0"/>
                        <a:t>281</a:t>
                      </a:r>
                    </a:p>
                  </a:txBody>
                  <a:tcPr/>
                </a:tc>
                <a:tc>
                  <a:txBody>
                    <a:bodyPr/>
                    <a:lstStyle/>
                    <a:p>
                      <a:r>
                        <a:rPr lang="nl-NL" dirty="0"/>
                        <a:t>45 %</a:t>
                      </a:r>
                    </a:p>
                  </a:txBody>
                  <a:tcPr/>
                </a:tc>
                <a:extLst>
                  <a:ext uri="{0D108BD9-81ED-4DB2-BD59-A6C34878D82A}">
                    <a16:rowId xmlns:a16="http://schemas.microsoft.com/office/drawing/2014/main" val="3643113625"/>
                  </a:ext>
                </a:extLst>
              </a:tr>
              <a:tr h="370840">
                <a:tc>
                  <a:txBody>
                    <a:bodyPr/>
                    <a:lstStyle/>
                    <a:p>
                      <a:r>
                        <a:rPr lang="nl-NL" dirty="0"/>
                        <a:t>Informatieverstrekking &amp; Communicatie</a:t>
                      </a:r>
                    </a:p>
                  </a:txBody>
                  <a:tcPr/>
                </a:tc>
                <a:tc>
                  <a:txBody>
                    <a:bodyPr/>
                    <a:lstStyle/>
                    <a:p>
                      <a:r>
                        <a:rPr lang="nl-NL" dirty="0"/>
                        <a:t>203</a:t>
                      </a:r>
                    </a:p>
                  </a:txBody>
                  <a:tcPr/>
                </a:tc>
                <a:tc>
                  <a:txBody>
                    <a:bodyPr/>
                    <a:lstStyle/>
                    <a:p>
                      <a:r>
                        <a:rPr lang="nl-NL" dirty="0"/>
                        <a:t>33 %</a:t>
                      </a:r>
                    </a:p>
                  </a:txBody>
                  <a:tcPr/>
                </a:tc>
                <a:extLst>
                  <a:ext uri="{0D108BD9-81ED-4DB2-BD59-A6C34878D82A}">
                    <a16:rowId xmlns:a16="http://schemas.microsoft.com/office/drawing/2014/main" val="342786242"/>
                  </a:ext>
                </a:extLst>
              </a:tr>
              <a:tr h="370840">
                <a:tc>
                  <a:txBody>
                    <a:bodyPr/>
                    <a:lstStyle/>
                    <a:p>
                      <a:r>
                        <a:rPr lang="nl-NL" dirty="0"/>
                        <a:t>Overlast</a:t>
                      </a:r>
                    </a:p>
                  </a:txBody>
                  <a:tcPr/>
                </a:tc>
                <a:tc>
                  <a:txBody>
                    <a:bodyPr/>
                    <a:lstStyle/>
                    <a:p>
                      <a:r>
                        <a:rPr lang="nl-NL" dirty="0"/>
                        <a:t>21</a:t>
                      </a:r>
                    </a:p>
                  </a:txBody>
                  <a:tcPr/>
                </a:tc>
                <a:tc>
                  <a:txBody>
                    <a:bodyPr/>
                    <a:lstStyle/>
                    <a:p>
                      <a:r>
                        <a:rPr lang="nl-NL" dirty="0"/>
                        <a:t>3 %</a:t>
                      </a:r>
                    </a:p>
                  </a:txBody>
                  <a:tcPr/>
                </a:tc>
                <a:extLst>
                  <a:ext uri="{0D108BD9-81ED-4DB2-BD59-A6C34878D82A}">
                    <a16:rowId xmlns:a16="http://schemas.microsoft.com/office/drawing/2014/main" val="2116836810"/>
                  </a:ext>
                </a:extLst>
              </a:tr>
            </a:tbl>
          </a:graphicData>
        </a:graphic>
      </p:graphicFrame>
    </p:spTree>
    <p:extLst>
      <p:ext uri="{BB962C8B-B14F-4D97-AF65-F5344CB8AC3E}">
        <p14:creationId xmlns:p14="http://schemas.microsoft.com/office/powerpoint/2010/main" val="589917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a:extLst>
              <a:ext uri="{FF2B5EF4-FFF2-40B4-BE49-F238E27FC236}">
                <a16:creationId xmlns:a16="http://schemas.microsoft.com/office/drawing/2014/main" id="{AB7E1B1D-966D-CA92-231C-6887F94D892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339" t="-8" r="13496" b="-8"/>
          <a:stretch/>
        </p:blipFill>
        <p:spPr>
          <a:xfrm>
            <a:off x="7030996" y="-823112"/>
            <a:ext cx="5873294" cy="5580463"/>
          </a:xfrm>
        </p:spPr>
      </p:pic>
      <p:sp>
        <p:nvSpPr>
          <p:cNvPr id="8" name="Titel 1">
            <a:extLst>
              <a:ext uri="{FF2B5EF4-FFF2-40B4-BE49-F238E27FC236}">
                <a16:creationId xmlns:a16="http://schemas.microsoft.com/office/drawing/2014/main" id="{C31CA1AC-EE0D-C600-4329-1B519DBEAA14}"/>
              </a:ext>
            </a:extLst>
          </p:cNvPr>
          <p:cNvSpPr txBox="1">
            <a:spLocks/>
          </p:cNvSpPr>
          <p:nvPr/>
        </p:nvSpPr>
        <p:spPr>
          <a:xfrm>
            <a:off x="98855" y="377090"/>
            <a:ext cx="7475837" cy="1859692"/>
          </a:xfrm>
          <a:prstGeom prst="rect">
            <a:avLst/>
          </a:prstGeom>
        </p:spPr>
        <p:txBody>
          <a:bodyPr vert="horz" lIns="0" tIns="0" rIns="0" bIns="0" rtlCol="0" anchor="b">
            <a:noAutofit/>
          </a:bodyPr>
          <a:lstStyle>
            <a:lvl1pPr algn="l" defTabSz="914400" rtl="0" eaLnBrk="1" latinLnBrk="0" hangingPunct="1">
              <a:lnSpc>
                <a:spcPct val="85000"/>
              </a:lnSpc>
              <a:spcBef>
                <a:spcPct val="0"/>
              </a:spcBef>
              <a:buNone/>
              <a:defRPr sz="3400" b="1" kern="1200">
                <a:solidFill>
                  <a:schemeClr val="bg1"/>
                </a:solidFill>
                <a:latin typeface="Inter" panose="020B0502030000000004" pitchFamily="34" charset="0"/>
                <a:ea typeface="Inter" panose="020B0502030000000004" pitchFamily="34" charset="0"/>
                <a:cs typeface="+mj-cs"/>
              </a:defRPr>
            </a:lvl1pPr>
          </a:lstStyle>
          <a:p>
            <a:pPr algn="ctr"/>
            <a:r>
              <a:rPr lang="nl-NL" sz="3600" dirty="0">
                <a:latin typeface="+mn-lt"/>
              </a:rPr>
              <a:t>“Een klacht is eigenlijk een hulpvraag, waarmee het vertrouwen van de burger in de overheid kan worden hersteld.”</a:t>
            </a:r>
            <a:endParaRPr lang="nl-NL" dirty="0">
              <a:latin typeface="+mn-lt"/>
            </a:endParaRPr>
          </a:p>
        </p:txBody>
      </p:sp>
      <p:sp>
        <p:nvSpPr>
          <p:cNvPr id="9" name="Gekromde pijl rechts 8">
            <a:extLst>
              <a:ext uri="{FF2B5EF4-FFF2-40B4-BE49-F238E27FC236}">
                <a16:creationId xmlns:a16="http://schemas.microsoft.com/office/drawing/2014/main" id="{BCDDD88D-2FA0-9FAB-CB61-8686C54768E0}"/>
              </a:ext>
            </a:extLst>
          </p:cNvPr>
          <p:cNvSpPr/>
          <p:nvPr/>
        </p:nvSpPr>
        <p:spPr>
          <a:xfrm>
            <a:off x="180221" y="1828801"/>
            <a:ext cx="1029445" cy="2042555"/>
          </a:xfrm>
          <a:prstGeom prst="curvedRightArrow">
            <a:avLst>
              <a:gd name="adj1" fmla="val 25000"/>
              <a:gd name="adj2" fmla="val 45057"/>
              <a:gd name="adj3" fmla="val 25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10" name="Tijdelijke aanduiding voor tekst 2">
            <a:extLst>
              <a:ext uri="{FF2B5EF4-FFF2-40B4-BE49-F238E27FC236}">
                <a16:creationId xmlns:a16="http://schemas.microsoft.com/office/drawing/2014/main" id="{EED39DF9-7B0F-06F4-AE55-9C7DC783F3B9}"/>
              </a:ext>
            </a:extLst>
          </p:cNvPr>
          <p:cNvSpPr txBox="1">
            <a:spLocks/>
          </p:cNvSpPr>
          <p:nvPr/>
        </p:nvSpPr>
        <p:spPr>
          <a:xfrm>
            <a:off x="1387791" y="3576483"/>
            <a:ext cx="9716813" cy="236173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Inter SemiBold" panose="02000503000000020004" pitchFamily="2" charset="0"/>
                <a:ea typeface="Inter SemiBold" panose="02000503000000020004"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nter" panose="020B0502030000000004" pitchFamily="34" charset="0"/>
                <a:ea typeface="Inter" panose="020B05020300000000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nter" panose="020B0502030000000004" pitchFamily="34" charset="0"/>
                <a:ea typeface="Inter" panose="020B05020300000000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Voorbeeld van verder herstellen vertrouwen:</a:t>
            </a:r>
          </a:p>
          <a:p>
            <a:pPr marL="342900" indent="-342900">
              <a:buFont typeface="Arial" panose="020B0604020202020204" pitchFamily="34" charset="0"/>
              <a:buChar char="•"/>
            </a:pPr>
            <a:r>
              <a:rPr lang="nl-NL" dirty="0"/>
              <a:t>Afdeling Afvalservice heeft het afgelopen jaar 81 klachten behandeld.</a:t>
            </a:r>
          </a:p>
          <a:p>
            <a:pPr marL="342900" indent="-342900">
              <a:buFont typeface="Arial" panose="020B0604020202020204" pitchFamily="34" charset="0"/>
              <a:buChar char="•"/>
            </a:pPr>
            <a:r>
              <a:rPr lang="nl-NL" dirty="0"/>
              <a:t>Alle 81 klachten zijn binnen de termijn afgehandeld.</a:t>
            </a:r>
          </a:p>
          <a:p>
            <a:pPr marL="342900" indent="-342900">
              <a:buFont typeface="Arial" panose="020B0604020202020204" pitchFamily="34" charset="0"/>
              <a:buChar char="•"/>
            </a:pPr>
            <a:r>
              <a:rPr lang="nl-NL" dirty="0"/>
              <a:t>Klagers zijn persoonlijk benaderd door de klachtenbehandelaar of teammanager.</a:t>
            </a:r>
          </a:p>
          <a:p>
            <a:pPr marL="342900" indent="-342900">
              <a:buFont typeface="Arial" panose="020B0604020202020204" pitchFamily="34" charset="0"/>
              <a:buChar char="•"/>
            </a:pPr>
            <a:r>
              <a:rPr lang="nl-NL" dirty="0"/>
              <a:t>Waar nodig is hulp en uitleg aan huis geweest. </a:t>
            </a:r>
          </a:p>
          <a:p>
            <a:pPr marL="342900" indent="-342900">
              <a:buFont typeface="Arial" panose="020B0604020202020204" pitchFamily="34" charset="0"/>
              <a:buChar char="•"/>
            </a:pPr>
            <a:r>
              <a:rPr lang="nl-NL" dirty="0"/>
              <a:t>Klagers geven aan de snelle en persoonlijke benadering zeer te waarderen.</a:t>
            </a:r>
          </a:p>
          <a:p>
            <a:endParaRPr lang="nl-NL" dirty="0"/>
          </a:p>
        </p:txBody>
      </p:sp>
    </p:spTree>
    <p:extLst>
      <p:ext uri="{BB962C8B-B14F-4D97-AF65-F5344CB8AC3E}">
        <p14:creationId xmlns:p14="http://schemas.microsoft.com/office/powerpoint/2010/main" val="1930032079"/>
      </p:ext>
    </p:extLst>
  </p:cSld>
  <p:clrMapOvr>
    <a:masterClrMapping/>
  </p:clrMapOvr>
</p:sld>
</file>

<file path=ppt/theme/theme1.xml><?xml version="1.0" encoding="utf-8"?>
<a:theme xmlns:a="http://schemas.openxmlformats.org/drawingml/2006/main" name="Gemeente Breda">
  <a:themeElements>
    <a:clrScheme name="Gemeente Breda">
      <a:dk1>
        <a:sysClr val="windowText" lastClr="000000"/>
      </a:dk1>
      <a:lt1>
        <a:sysClr val="window" lastClr="FFFFFF"/>
      </a:lt1>
      <a:dk2>
        <a:srgbClr val="FF0033"/>
      </a:dk2>
      <a:lt2>
        <a:srgbClr val="FFFFFF"/>
      </a:lt2>
      <a:accent1>
        <a:srgbClr val="FF0033"/>
      </a:accent1>
      <a:accent2>
        <a:srgbClr val="E25577"/>
      </a:accent2>
      <a:accent3>
        <a:srgbClr val="EC8EA4"/>
      </a:accent3>
      <a:accent4>
        <a:srgbClr val="F6C6D2"/>
      </a:accent4>
      <a:accent5>
        <a:srgbClr val="A4B4C6"/>
      </a:accent5>
      <a:accent6>
        <a:srgbClr val="D2DAE2"/>
      </a:accent6>
      <a:hlink>
        <a:srgbClr val="D91D49"/>
      </a:hlink>
      <a:folHlink>
        <a:srgbClr val="D91D49"/>
      </a:folHlink>
    </a:clrScheme>
    <a:fontScheme name="Gemeente Breda">
      <a:majorFont>
        <a:latin typeface="Inter"/>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meenteBreda_PowerPoint_template_V3.1_zonder_uitlegkaders" id="{11E045B8-C6E5-4459-A248-04EA2BE49DC2}" vid="{0A2FE920-22FC-4D77-BE12-E6A11B05F6E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356BDFD62F86C43B65C05A4455FA00A" ma:contentTypeVersion="4" ma:contentTypeDescription="Een nieuw document maken." ma:contentTypeScope="" ma:versionID="eed49d61824661e1f031207b19377c61">
  <xsd:schema xmlns:xsd="http://www.w3.org/2001/XMLSchema" xmlns:xs="http://www.w3.org/2001/XMLSchema" xmlns:p="http://schemas.microsoft.com/office/2006/metadata/properties" xmlns:ns2="891b7c7b-6e1a-440d-b55b-a9a8c2bab4df" targetNamespace="http://schemas.microsoft.com/office/2006/metadata/properties" ma:root="true" ma:fieldsID="963a142ce9fa8e5b5926fd732fea13a6" ns2:_="">
    <xsd:import namespace="891b7c7b-6e1a-440d-b55b-a9a8c2bab4d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b7c7b-6e1a-440d-b55b-a9a8c2bab4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BDDA97-EE46-46CE-8FB3-49A31DC2C79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0283D36-20B0-40BE-9134-260BE8143A97}">
  <ds:schemaRefs>
    <ds:schemaRef ds:uri="http://schemas.microsoft.com/sharepoint/v3/contenttype/forms"/>
  </ds:schemaRefs>
</ds:datastoreItem>
</file>

<file path=customXml/itemProps3.xml><?xml version="1.0" encoding="utf-8"?>
<ds:datastoreItem xmlns:ds="http://schemas.openxmlformats.org/officeDocument/2006/customXml" ds:itemID="{AD6C5ADB-912E-4BFB-9F6B-2C73684AC1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b7c7b-6e1a-440d-b55b-a9a8c2bab4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Gemeente Breda</Template>
  <TotalTime>223</TotalTime>
  <Words>445</Words>
  <Application>Microsoft Macintosh PowerPoint</Application>
  <PresentationFormat>Breedbeeld</PresentationFormat>
  <Paragraphs>75</Paragraphs>
  <Slides>11</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vt:i4>
      </vt:variant>
    </vt:vector>
  </HeadingPairs>
  <TitlesOfParts>
    <vt:vector size="18" baseType="lpstr">
      <vt:lpstr>Arial</vt:lpstr>
      <vt:lpstr>Frutiger Bold</vt:lpstr>
      <vt:lpstr>Inter</vt:lpstr>
      <vt:lpstr>Inter light</vt:lpstr>
      <vt:lpstr>Inter SemiBold</vt:lpstr>
      <vt:lpstr>Wingdings</vt:lpstr>
      <vt:lpstr>Gemeente Breda</vt:lpstr>
      <vt:lpstr>PowerPoint-presentatie</vt:lpstr>
      <vt:lpstr>“Een ieder heeft het recht om over de wijze waarop een bestuursorgaan zich in een bepaalde aangelegenheid jegens hem of een ander heeft gedragen, een klacht in te dienen bij dat bestuursorgaan.” </vt:lpstr>
      <vt:lpstr>PowerPoint-presentatie</vt:lpstr>
      <vt:lpstr>“Een klacht is eigenlijk een hulpvraag, waarmee het vertrouwen van de burger in de overheid kan worden hersteld.”</vt:lpstr>
      <vt:lpstr>PowerPoint-presentatie</vt:lpstr>
      <vt:lpstr>PowerPoint-presentatie</vt:lpstr>
      <vt:lpstr>PowerPoint-presentatie</vt:lpstr>
      <vt:lpstr>PowerPoint-presentatie</vt:lpstr>
      <vt:lpstr>PowerPoint-presentatie</vt:lpstr>
      <vt:lpstr>Uw vragen.</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Bij Gemeente Breda in 2023.</dc:title>
  <dc:creator>Brechje Leemans - Haagh</dc:creator>
  <cp:lastModifiedBy>Brechje Leemans - Haagh</cp:lastModifiedBy>
  <cp:revision>3</cp:revision>
  <dcterms:created xsi:type="dcterms:W3CDTF">2024-03-20T10:14:08Z</dcterms:created>
  <dcterms:modified xsi:type="dcterms:W3CDTF">2024-03-25T11:24:00Z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0x0101005356BDFD62F86C43B65C05A4455FA00A</vt:lpwstr>
  </property>
</Properties>
</file>