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85" r:id="rId5"/>
    <p:sldId id="280" r:id="rId6"/>
    <p:sldId id="290" r:id="rId7"/>
    <p:sldId id="299" r:id="rId8"/>
    <p:sldId id="297" r:id="rId9"/>
    <p:sldId id="286" r:id="rId10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A86DB6-D42C-4D4A-AE1F-2114D57780C8}" name="Andrea Mekking" initials="AM" userId="S::a.mekking@derondevenen.nl::7ec8a791-7892-467c-b8b2-0a0748f83187" providerId="AD"/>
  <p188:author id="{635571C8-644A-A279-10D3-14F3D47918F3}" name="Anouk Romers" initials="AR" userId="S::a.romers@derondevenen.nl::dd35e6dc-15c8-47e9-b50e-e2ceda25c5a3" providerId="AD"/>
  <p188:author id="{2528EBFF-1E20-AE33-C376-BEFFF34654C2}" name="Michiel Vredeveldt" initials="MV" userId="5d143d3cc3848d19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C8B"/>
    <a:srgbClr val="9AC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219391-6F8B-A4A8-02C1-010AE82E27DC}" v="253" dt="2025-10-08T10:39:17.987"/>
    <p1510:client id="{136AD87E-6C59-C2FA-5991-A40C1E3AC3DF}" v="11" dt="2025-10-08T13:39:52.214"/>
    <p1510:client id="{2A7F0947-8909-F43A-CAE6-3EAC619C2276}" v="85" dt="2025-10-07T13:05:29.347"/>
    <p1510:client id="{303F23D5-2FC6-4280-BD95-8CC60AF00720}" v="1" dt="2025-10-08T11:22:12.918"/>
    <p1510:client id="{98E8DB5E-4E18-38AE-BA98-1BB722E5A170}" v="126" dt="2025-10-08T11:14:03.437"/>
    <p1510:client id="{C72EC3F5-6892-6869-9C23-BB2714B86301}" v="150" dt="2025-10-07T10:09:57.755"/>
    <p1510:client id="{E87A8285-2440-8427-B6DE-D794E1ED4903}" v="571" dt="2025-10-08T10:26:19.7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66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géliquè de Regt" userId="S::a.deregt@derondevenen.nl::c0095d15-f21d-46d2-b6b5-61ddc438b124" providerId="AD" clId="Web-{136AD87E-6C59-C2FA-5991-A40C1E3AC3DF}"/>
    <pc:docChg chg="modSld">
      <pc:chgData name="Angéliquè de Regt" userId="S::a.deregt@derondevenen.nl::c0095d15-f21d-46d2-b6b5-61ddc438b124" providerId="AD" clId="Web-{136AD87E-6C59-C2FA-5991-A40C1E3AC3DF}" dt="2025-10-08T13:39:52.214" v="9" actId="1076"/>
      <pc:docMkLst>
        <pc:docMk/>
      </pc:docMkLst>
      <pc:sldChg chg="modSp">
        <pc:chgData name="Angéliquè de Regt" userId="S::a.deregt@derondevenen.nl::c0095d15-f21d-46d2-b6b5-61ddc438b124" providerId="AD" clId="Web-{136AD87E-6C59-C2FA-5991-A40C1E3AC3DF}" dt="2025-10-08T13:39:52.214" v="9" actId="1076"/>
        <pc:sldMkLst>
          <pc:docMk/>
          <pc:sldMk cId="3041367415" sldId="286"/>
        </pc:sldMkLst>
        <pc:spChg chg="mod">
          <ac:chgData name="Angéliquè de Regt" userId="S::a.deregt@derondevenen.nl::c0095d15-f21d-46d2-b6b5-61ddc438b124" providerId="AD" clId="Web-{136AD87E-6C59-C2FA-5991-A40C1E3AC3DF}" dt="2025-10-08T13:39:52.214" v="9" actId="1076"/>
          <ac:spMkLst>
            <pc:docMk/>
            <pc:sldMk cId="3041367415" sldId="286"/>
            <ac:spMk id="2" creationId="{D9132AC9-9C1D-FF21-141C-6B4F7495B4CB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475965-6754-4797-B8F9-D0BBAB91B9F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97AF81D-2135-4CD2-BFA3-52EE71657C73}">
      <dgm:prSet phldrT="[Text]" phldr="0"/>
      <dgm:spPr/>
      <dgm:t>
        <a:bodyPr/>
        <a:lstStyle/>
        <a:p>
          <a:pPr rtl="0"/>
          <a:r>
            <a:rPr lang="en-US">
              <a:latin typeface="Seaford"/>
            </a:rPr>
            <a:t>Team VVP</a:t>
          </a:r>
          <a:endParaRPr lang="en-US"/>
        </a:p>
      </dgm:t>
    </dgm:pt>
    <dgm:pt modelId="{53AC7C96-BF65-4A92-9A17-EB89D728A606}" type="parTrans" cxnId="{AEFD110B-775B-46E0-B8EB-CCDA4AECB367}">
      <dgm:prSet/>
      <dgm:spPr/>
      <dgm:t>
        <a:bodyPr/>
        <a:lstStyle/>
        <a:p>
          <a:endParaRPr lang="en-US"/>
        </a:p>
      </dgm:t>
    </dgm:pt>
    <dgm:pt modelId="{9BC1726A-7C36-491C-9435-006E202E523F}" type="sibTrans" cxnId="{AEFD110B-775B-46E0-B8EB-CCDA4AECB367}">
      <dgm:prSet/>
      <dgm:spPr/>
      <dgm:t>
        <a:bodyPr/>
        <a:lstStyle/>
        <a:p>
          <a:endParaRPr lang="en-US"/>
        </a:p>
      </dgm:t>
    </dgm:pt>
    <dgm:pt modelId="{43D44267-33FD-4322-B134-C22D2FBE44EE}">
      <dgm:prSet phldrT="[Text]" phldr="0"/>
      <dgm:spPr/>
      <dgm:t>
        <a:bodyPr/>
        <a:lstStyle/>
        <a:p>
          <a:r>
            <a:rPr lang="en-US" err="1">
              <a:latin typeface="Seaford"/>
            </a:rPr>
            <a:t>Inwerkingtreding</a:t>
          </a:r>
          <a:r>
            <a:rPr lang="en-US">
              <a:latin typeface="Seaford"/>
            </a:rPr>
            <a:t>/</a:t>
          </a:r>
          <a:r>
            <a:rPr lang="en-US" err="1">
              <a:latin typeface="Seaford"/>
            </a:rPr>
            <a:t>beleid</a:t>
          </a:r>
          <a:endParaRPr lang="en-US"/>
        </a:p>
      </dgm:t>
    </dgm:pt>
    <dgm:pt modelId="{35640857-616B-49AE-A38F-39ED0DC7B526}" type="parTrans" cxnId="{496BEAE0-EEC5-4322-B6DC-23DA4E3FD953}">
      <dgm:prSet/>
      <dgm:spPr/>
      <dgm:t>
        <a:bodyPr/>
        <a:lstStyle/>
        <a:p>
          <a:endParaRPr lang="en-US"/>
        </a:p>
      </dgm:t>
    </dgm:pt>
    <dgm:pt modelId="{463F407D-C480-4175-B51D-A4180D447F19}" type="sibTrans" cxnId="{496BEAE0-EEC5-4322-B6DC-23DA4E3FD953}">
      <dgm:prSet/>
      <dgm:spPr/>
      <dgm:t>
        <a:bodyPr/>
        <a:lstStyle/>
        <a:p>
          <a:endParaRPr lang="en-US"/>
        </a:p>
      </dgm:t>
    </dgm:pt>
    <dgm:pt modelId="{BF9607B8-13BD-4F0F-936B-42C810634550}">
      <dgm:prSet phldrT="[Text]" phldr="0"/>
      <dgm:spPr/>
      <dgm:t>
        <a:bodyPr/>
        <a:lstStyle/>
        <a:p>
          <a:r>
            <a:rPr lang="en-US" err="1">
              <a:latin typeface="Seaford"/>
            </a:rPr>
            <a:t>Vergunningen</a:t>
          </a:r>
          <a:endParaRPr lang="en-US"/>
        </a:p>
      </dgm:t>
    </dgm:pt>
    <dgm:pt modelId="{69246A7C-67E7-4D3C-A0F6-6C5FE6D3ED6B}" type="parTrans" cxnId="{397D42DB-BF9C-4F98-9369-B46E18763CBA}">
      <dgm:prSet/>
      <dgm:spPr/>
      <dgm:t>
        <a:bodyPr/>
        <a:lstStyle/>
        <a:p>
          <a:endParaRPr lang="en-US"/>
        </a:p>
      </dgm:t>
    </dgm:pt>
    <dgm:pt modelId="{44AFADBE-CA88-477D-91F4-C3D02C97819E}" type="sibTrans" cxnId="{397D42DB-BF9C-4F98-9369-B46E18763CBA}">
      <dgm:prSet/>
      <dgm:spPr/>
      <dgm:t>
        <a:bodyPr/>
        <a:lstStyle/>
        <a:p>
          <a:endParaRPr lang="en-US"/>
        </a:p>
      </dgm:t>
    </dgm:pt>
    <dgm:pt modelId="{600CFFE0-E4B8-4A11-A36E-F663798431F9}">
      <dgm:prSet phldrT="[Text]" phldr="0"/>
      <dgm:spPr/>
      <dgm:t>
        <a:bodyPr/>
        <a:lstStyle/>
        <a:p>
          <a:pPr rtl="0"/>
          <a:r>
            <a:rPr lang="en-US" err="1">
              <a:latin typeface="Seaford"/>
            </a:rPr>
            <a:t>Toezicht</a:t>
          </a:r>
          <a:r>
            <a:rPr lang="en-US">
              <a:latin typeface="Seaford"/>
            </a:rPr>
            <a:t> </a:t>
          </a:r>
          <a:r>
            <a:rPr lang="en-US" err="1">
              <a:latin typeface="Seaford"/>
            </a:rPr>
            <a:t>en</a:t>
          </a:r>
          <a:r>
            <a:rPr lang="en-US">
              <a:latin typeface="Seaford"/>
            </a:rPr>
            <a:t> </a:t>
          </a:r>
          <a:r>
            <a:rPr lang="en-US" err="1">
              <a:latin typeface="Seaford"/>
            </a:rPr>
            <a:t>handhaving</a:t>
          </a:r>
          <a:endParaRPr lang="en-US"/>
        </a:p>
      </dgm:t>
    </dgm:pt>
    <dgm:pt modelId="{0D0EE2DE-5FD5-4D6F-85B9-F69DCFB89AF3}" type="parTrans" cxnId="{555F529F-0D7E-4C2F-9545-BA1621762CF2}">
      <dgm:prSet/>
      <dgm:spPr/>
      <dgm:t>
        <a:bodyPr/>
        <a:lstStyle/>
        <a:p>
          <a:endParaRPr lang="en-US"/>
        </a:p>
      </dgm:t>
    </dgm:pt>
    <dgm:pt modelId="{833FEDDA-D074-4D66-82DE-A389F682D5F1}" type="sibTrans" cxnId="{555F529F-0D7E-4C2F-9545-BA1621762CF2}">
      <dgm:prSet/>
      <dgm:spPr/>
      <dgm:t>
        <a:bodyPr/>
        <a:lstStyle/>
        <a:p>
          <a:endParaRPr lang="en-US"/>
        </a:p>
      </dgm:t>
    </dgm:pt>
    <dgm:pt modelId="{C3B1E3A5-31F1-4141-A0AD-511A401095B5}">
      <dgm:prSet phldr="0"/>
      <dgm:spPr/>
      <dgm:t>
        <a:bodyPr/>
        <a:lstStyle/>
        <a:p>
          <a:pPr rtl="0"/>
          <a:r>
            <a:rPr lang="en-US" err="1">
              <a:latin typeface="Seaford"/>
            </a:rPr>
            <a:t>Communicatie</a:t>
          </a:r>
          <a:r>
            <a:rPr lang="en-US">
              <a:latin typeface="Seaford"/>
            </a:rPr>
            <a:t> </a:t>
          </a:r>
          <a:r>
            <a:rPr lang="en-US" err="1">
              <a:latin typeface="Seaford"/>
            </a:rPr>
            <a:t>en</a:t>
          </a:r>
          <a:r>
            <a:rPr lang="en-US">
              <a:latin typeface="Seaford"/>
            </a:rPr>
            <a:t> ondersteuning</a:t>
          </a:r>
        </a:p>
      </dgm:t>
    </dgm:pt>
    <dgm:pt modelId="{33B941D5-C651-45C9-AE95-4D31CC2AD4E4}" type="parTrans" cxnId="{7252CC7F-7340-4F29-859C-7F305A922C3E}">
      <dgm:prSet/>
      <dgm:spPr/>
    </dgm:pt>
    <dgm:pt modelId="{07BFF5CB-53F6-4CB9-9EEC-CF47D61FCA17}" type="sibTrans" cxnId="{7252CC7F-7340-4F29-859C-7F305A922C3E}">
      <dgm:prSet/>
      <dgm:spPr/>
    </dgm:pt>
    <dgm:pt modelId="{CE1F73F6-43B1-4C5B-85DC-50D3E0554938}">
      <dgm:prSet phldr="0"/>
      <dgm:spPr/>
      <dgm:t>
        <a:bodyPr/>
        <a:lstStyle/>
        <a:p>
          <a:r>
            <a:rPr lang="en-US" err="1">
              <a:latin typeface="Seaford"/>
            </a:rPr>
            <a:t>Informatievoorziening</a:t>
          </a:r>
        </a:p>
      </dgm:t>
    </dgm:pt>
    <dgm:pt modelId="{BC8CB9A0-8FDF-4600-A591-3A05B7D89975}" type="parTrans" cxnId="{D67FACAD-D8FD-413D-8602-F3CF51EE885F}">
      <dgm:prSet/>
      <dgm:spPr/>
    </dgm:pt>
    <dgm:pt modelId="{E7FE8B83-83DF-49F3-9D34-00D89B68146C}" type="sibTrans" cxnId="{D67FACAD-D8FD-413D-8602-F3CF51EE885F}">
      <dgm:prSet/>
      <dgm:spPr/>
    </dgm:pt>
    <dgm:pt modelId="{7F02A766-C988-4422-98E4-FF717E40CB45}" type="pres">
      <dgm:prSet presAssocID="{90475965-6754-4797-B8F9-D0BBAB91B9F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5DF2AF9-BC8C-414A-9061-333CECD7645E}" type="pres">
      <dgm:prSet presAssocID="{797AF81D-2135-4CD2-BFA3-52EE71657C73}" presName="hierRoot1" presStyleCnt="0">
        <dgm:presLayoutVars>
          <dgm:hierBranch val="init"/>
        </dgm:presLayoutVars>
      </dgm:prSet>
      <dgm:spPr/>
    </dgm:pt>
    <dgm:pt modelId="{DD6C38FD-8A42-44F3-8476-6E84DD722668}" type="pres">
      <dgm:prSet presAssocID="{797AF81D-2135-4CD2-BFA3-52EE71657C73}" presName="rootComposite1" presStyleCnt="0"/>
      <dgm:spPr/>
    </dgm:pt>
    <dgm:pt modelId="{10230E7B-11E8-4ABF-9E8E-7FAE0ABC80F7}" type="pres">
      <dgm:prSet presAssocID="{797AF81D-2135-4CD2-BFA3-52EE71657C73}" presName="rootText1" presStyleLbl="node0" presStyleIdx="0" presStyleCnt="1">
        <dgm:presLayoutVars>
          <dgm:chPref val="3"/>
        </dgm:presLayoutVars>
      </dgm:prSet>
      <dgm:spPr/>
    </dgm:pt>
    <dgm:pt modelId="{9060DC8E-5186-4128-941E-A79BDFEA0FF9}" type="pres">
      <dgm:prSet presAssocID="{797AF81D-2135-4CD2-BFA3-52EE71657C73}" presName="rootConnector1" presStyleLbl="node1" presStyleIdx="0" presStyleCnt="0"/>
      <dgm:spPr/>
    </dgm:pt>
    <dgm:pt modelId="{E2371C28-92DB-49AE-91E7-7BBA1103DF9F}" type="pres">
      <dgm:prSet presAssocID="{797AF81D-2135-4CD2-BFA3-52EE71657C73}" presName="hierChild2" presStyleCnt="0"/>
      <dgm:spPr/>
    </dgm:pt>
    <dgm:pt modelId="{F5CBEABA-5C77-4F95-A6D8-87D18404BACE}" type="pres">
      <dgm:prSet presAssocID="{35640857-616B-49AE-A38F-39ED0DC7B526}" presName="Name37" presStyleLbl="parChTrans1D2" presStyleIdx="0" presStyleCnt="5"/>
      <dgm:spPr/>
    </dgm:pt>
    <dgm:pt modelId="{52A840CE-851F-40D5-91B7-50440D77C463}" type="pres">
      <dgm:prSet presAssocID="{43D44267-33FD-4322-B134-C22D2FBE44EE}" presName="hierRoot2" presStyleCnt="0">
        <dgm:presLayoutVars>
          <dgm:hierBranch val="init"/>
        </dgm:presLayoutVars>
      </dgm:prSet>
      <dgm:spPr/>
    </dgm:pt>
    <dgm:pt modelId="{08AF5B0B-E34C-4B6A-8E31-ACFE47ADB54A}" type="pres">
      <dgm:prSet presAssocID="{43D44267-33FD-4322-B134-C22D2FBE44EE}" presName="rootComposite" presStyleCnt="0"/>
      <dgm:spPr/>
    </dgm:pt>
    <dgm:pt modelId="{D63332BC-1D7E-4C10-A778-570ADFA34575}" type="pres">
      <dgm:prSet presAssocID="{43D44267-33FD-4322-B134-C22D2FBE44EE}" presName="rootText" presStyleLbl="node2" presStyleIdx="0" presStyleCnt="5">
        <dgm:presLayoutVars>
          <dgm:chPref val="3"/>
        </dgm:presLayoutVars>
      </dgm:prSet>
      <dgm:spPr/>
    </dgm:pt>
    <dgm:pt modelId="{D9D6C3C1-E723-41CB-A557-9DCC76F72B9F}" type="pres">
      <dgm:prSet presAssocID="{43D44267-33FD-4322-B134-C22D2FBE44EE}" presName="rootConnector" presStyleLbl="node2" presStyleIdx="0" presStyleCnt="5"/>
      <dgm:spPr/>
    </dgm:pt>
    <dgm:pt modelId="{C443BCDD-D2BF-4FB6-8831-50D62A442CE2}" type="pres">
      <dgm:prSet presAssocID="{43D44267-33FD-4322-B134-C22D2FBE44EE}" presName="hierChild4" presStyleCnt="0"/>
      <dgm:spPr/>
    </dgm:pt>
    <dgm:pt modelId="{CF1F62B0-F0FC-43C1-8EFE-9C4C8AC19E14}" type="pres">
      <dgm:prSet presAssocID="{43D44267-33FD-4322-B134-C22D2FBE44EE}" presName="hierChild5" presStyleCnt="0"/>
      <dgm:spPr/>
    </dgm:pt>
    <dgm:pt modelId="{586A1201-B840-4830-BBFB-7B1605496C9A}" type="pres">
      <dgm:prSet presAssocID="{69246A7C-67E7-4D3C-A0F6-6C5FE6D3ED6B}" presName="Name37" presStyleLbl="parChTrans1D2" presStyleIdx="1" presStyleCnt="5"/>
      <dgm:spPr/>
    </dgm:pt>
    <dgm:pt modelId="{2335A001-CC9A-4D22-A531-A12CF8B96ED6}" type="pres">
      <dgm:prSet presAssocID="{BF9607B8-13BD-4F0F-936B-42C810634550}" presName="hierRoot2" presStyleCnt="0">
        <dgm:presLayoutVars>
          <dgm:hierBranch val="init"/>
        </dgm:presLayoutVars>
      </dgm:prSet>
      <dgm:spPr/>
    </dgm:pt>
    <dgm:pt modelId="{5218A090-CFCD-4FD1-BEFC-4DCBCFD24801}" type="pres">
      <dgm:prSet presAssocID="{BF9607B8-13BD-4F0F-936B-42C810634550}" presName="rootComposite" presStyleCnt="0"/>
      <dgm:spPr/>
    </dgm:pt>
    <dgm:pt modelId="{52054B3A-1F9D-481F-83E4-135BB58EC26D}" type="pres">
      <dgm:prSet presAssocID="{BF9607B8-13BD-4F0F-936B-42C810634550}" presName="rootText" presStyleLbl="node2" presStyleIdx="1" presStyleCnt="5">
        <dgm:presLayoutVars>
          <dgm:chPref val="3"/>
        </dgm:presLayoutVars>
      </dgm:prSet>
      <dgm:spPr/>
    </dgm:pt>
    <dgm:pt modelId="{5A7C948F-9150-45DC-9DD3-D2B8818B1D2F}" type="pres">
      <dgm:prSet presAssocID="{BF9607B8-13BD-4F0F-936B-42C810634550}" presName="rootConnector" presStyleLbl="node2" presStyleIdx="1" presStyleCnt="5"/>
      <dgm:spPr/>
    </dgm:pt>
    <dgm:pt modelId="{36514E43-FE7F-4386-BAFB-EB9B9A3D9006}" type="pres">
      <dgm:prSet presAssocID="{BF9607B8-13BD-4F0F-936B-42C810634550}" presName="hierChild4" presStyleCnt="0"/>
      <dgm:spPr/>
    </dgm:pt>
    <dgm:pt modelId="{9BDCEF96-212C-4C7E-84EC-0E8D2268764F}" type="pres">
      <dgm:prSet presAssocID="{BF9607B8-13BD-4F0F-936B-42C810634550}" presName="hierChild5" presStyleCnt="0"/>
      <dgm:spPr/>
    </dgm:pt>
    <dgm:pt modelId="{A7E69C47-0CC3-4686-A888-30BCA97D33F8}" type="pres">
      <dgm:prSet presAssocID="{0D0EE2DE-5FD5-4D6F-85B9-F69DCFB89AF3}" presName="Name37" presStyleLbl="parChTrans1D2" presStyleIdx="2" presStyleCnt="5"/>
      <dgm:spPr/>
    </dgm:pt>
    <dgm:pt modelId="{509A00E8-58F4-4D8A-B7BA-06AF599553BA}" type="pres">
      <dgm:prSet presAssocID="{600CFFE0-E4B8-4A11-A36E-F663798431F9}" presName="hierRoot2" presStyleCnt="0">
        <dgm:presLayoutVars>
          <dgm:hierBranch val="init"/>
        </dgm:presLayoutVars>
      </dgm:prSet>
      <dgm:spPr/>
    </dgm:pt>
    <dgm:pt modelId="{E8F3B705-95CF-438B-85F0-A772834F73CD}" type="pres">
      <dgm:prSet presAssocID="{600CFFE0-E4B8-4A11-A36E-F663798431F9}" presName="rootComposite" presStyleCnt="0"/>
      <dgm:spPr/>
    </dgm:pt>
    <dgm:pt modelId="{BEA7FE5B-083E-4138-8C69-9EFBC05727F4}" type="pres">
      <dgm:prSet presAssocID="{600CFFE0-E4B8-4A11-A36E-F663798431F9}" presName="rootText" presStyleLbl="node2" presStyleIdx="2" presStyleCnt="5">
        <dgm:presLayoutVars>
          <dgm:chPref val="3"/>
        </dgm:presLayoutVars>
      </dgm:prSet>
      <dgm:spPr/>
    </dgm:pt>
    <dgm:pt modelId="{0FDDE82A-EAE8-49AA-A7E3-5BBF5A7DEBEB}" type="pres">
      <dgm:prSet presAssocID="{600CFFE0-E4B8-4A11-A36E-F663798431F9}" presName="rootConnector" presStyleLbl="node2" presStyleIdx="2" presStyleCnt="5"/>
      <dgm:spPr/>
    </dgm:pt>
    <dgm:pt modelId="{502D7117-D090-406D-BC11-2FA8173D8104}" type="pres">
      <dgm:prSet presAssocID="{600CFFE0-E4B8-4A11-A36E-F663798431F9}" presName="hierChild4" presStyleCnt="0"/>
      <dgm:spPr/>
    </dgm:pt>
    <dgm:pt modelId="{B56710FC-FAE2-4DDC-848A-C44ADF0F15DA}" type="pres">
      <dgm:prSet presAssocID="{600CFFE0-E4B8-4A11-A36E-F663798431F9}" presName="hierChild5" presStyleCnt="0"/>
      <dgm:spPr/>
    </dgm:pt>
    <dgm:pt modelId="{0F29FC89-B74B-4C61-B964-B26D727C7257}" type="pres">
      <dgm:prSet presAssocID="{33B941D5-C651-45C9-AE95-4D31CC2AD4E4}" presName="Name37" presStyleLbl="parChTrans1D2" presStyleIdx="3" presStyleCnt="5"/>
      <dgm:spPr/>
    </dgm:pt>
    <dgm:pt modelId="{E3505E4C-DA24-4BF6-9A69-2CFAA86258B1}" type="pres">
      <dgm:prSet presAssocID="{C3B1E3A5-31F1-4141-A0AD-511A401095B5}" presName="hierRoot2" presStyleCnt="0">
        <dgm:presLayoutVars>
          <dgm:hierBranch val="init"/>
        </dgm:presLayoutVars>
      </dgm:prSet>
      <dgm:spPr/>
    </dgm:pt>
    <dgm:pt modelId="{8C6B4B4D-C1BE-498B-9001-D2006C362CE4}" type="pres">
      <dgm:prSet presAssocID="{C3B1E3A5-31F1-4141-A0AD-511A401095B5}" presName="rootComposite" presStyleCnt="0"/>
      <dgm:spPr/>
    </dgm:pt>
    <dgm:pt modelId="{3914BFBA-A08C-4FAB-BE23-52B8B832D28D}" type="pres">
      <dgm:prSet presAssocID="{C3B1E3A5-31F1-4141-A0AD-511A401095B5}" presName="rootText" presStyleLbl="node2" presStyleIdx="3" presStyleCnt="5">
        <dgm:presLayoutVars>
          <dgm:chPref val="3"/>
        </dgm:presLayoutVars>
      </dgm:prSet>
      <dgm:spPr/>
    </dgm:pt>
    <dgm:pt modelId="{93226419-6C58-4333-B983-91A983B4F436}" type="pres">
      <dgm:prSet presAssocID="{C3B1E3A5-31F1-4141-A0AD-511A401095B5}" presName="rootConnector" presStyleLbl="node2" presStyleIdx="3" presStyleCnt="5"/>
      <dgm:spPr/>
    </dgm:pt>
    <dgm:pt modelId="{66871B95-63A1-4415-A672-0AE9502D194D}" type="pres">
      <dgm:prSet presAssocID="{C3B1E3A5-31F1-4141-A0AD-511A401095B5}" presName="hierChild4" presStyleCnt="0"/>
      <dgm:spPr/>
    </dgm:pt>
    <dgm:pt modelId="{DC3C777B-8C09-4058-BC7A-6BAD386D4BDC}" type="pres">
      <dgm:prSet presAssocID="{C3B1E3A5-31F1-4141-A0AD-511A401095B5}" presName="hierChild5" presStyleCnt="0"/>
      <dgm:spPr/>
    </dgm:pt>
    <dgm:pt modelId="{D81A21E2-9E21-47DF-859A-384FB6325536}" type="pres">
      <dgm:prSet presAssocID="{BC8CB9A0-8FDF-4600-A591-3A05B7D89975}" presName="Name37" presStyleLbl="parChTrans1D2" presStyleIdx="4" presStyleCnt="5"/>
      <dgm:spPr/>
    </dgm:pt>
    <dgm:pt modelId="{EC2A6BE1-61D0-4D0B-B2FE-649B3343AAFE}" type="pres">
      <dgm:prSet presAssocID="{CE1F73F6-43B1-4C5B-85DC-50D3E0554938}" presName="hierRoot2" presStyleCnt="0">
        <dgm:presLayoutVars>
          <dgm:hierBranch val="init"/>
        </dgm:presLayoutVars>
      </dgm:prSet>
      <dgm:spPr/>
    </dgm:pt>
    <dgm:pt modelId="{FF11AA31-0AF2-4D3B-B729-B0E542FC546F}" type="pres">
      <dgm:prSet presAssocID="{CE1F73F6-43B1-4C5B-85DC-50D3E0554938}" presName="rootComposite" presStyleCnt="0"/>
      <dgm:spPr/>
    </dgm:pt>
    <dgm:pt modelId="{7F892AA0-4639-4841-812C-3C339BA407B4}" type="pres">
      <dgm:prSet presAssocID="{CE1F73F6-43B1-4C5B-85DC-50D3E0554938}" presName="rootText" presStyleLbl="node2" presStyleIdx="4" presStyleCnt="5">
        <dgm:presLayoutVars>
          <dgm:chPref val="3"/>
        </dgm:presLayoutVars>
      </dgm:prSet>
      <dgm:spPr/>
    </dgm:pt>
    <dgm:pt modelId="{6B4D72CB-13F6-48F4-8455-0AA7F45E1FED}" type="pres">
      <dgm:prSet presAssocID="{CE1F73F6-43B1-4C5B-85DC-50D3E0554938}" presName="rootConnector" presStyleLbl="node2" presStyleIdx="4" presStyleCnt="5"/>
      <dgm:spPr/>
    </dgm:pt>
    <dgm:pt modelId="{D7F80EDB-5A7E-4135-9CD3-DA9FB20EE2B7}" type="pres">
      <dgm:prSet presAssocID="{CE1F73F6-43B1-4C5B-85DC-50D3E0554938}" presName="hierChild4" presStyleCnt="0"/>
      <dgm:spPr/>
    </dgm:pt>
    <dgm:pt modelId="{414FC15C-5E48-4667-B33A-E22ABFE850A5}" type="pres">
      <dgm:prSet presAssocID="{CE1F73F6-43B1-4C5B-85DC-50D3E0554938}" presName="hierChild5" presStyleCnt="0"/>
      <dgm:spPr/>
    </dgm:pt>
    <dgm:pt modelId="{332DDA74-B948-45FC-A552-9F9E345B4F0E}" type="pres">
      <dgm:prSet presAssocID="{797AF81D-2135-4CD2-BFA3-52EE71657C73}" presName="hierChild3" presStyleCnt="0"/>
      <dgm:spPr/>
    </dgm:pt>
  </dgm:ptLst>
  <dgm:cxnLst>
    <dgm:cxn modelId="{59787E09-F258-4CCE-B551-5AE20892496B}" type="presOf" srcId="{43D44267-33FD-4322-B134-C22D2FBE44EE}" destId="{D63332BC-1D7E-4C10-A778-570ADFA34575}" srcOrd="0" destOrd="0" presId="urn:microsoft.com/office/officeart/2005/8/layout/orgChart1"/>
    <dgm:cxn modelId="{AEFD110B-775B-46E0-B8EB-CCDA4AECB367}" srcId="{90475965-6754-4797-B8F9-D0BBAB91B9F2}" destId="{797AF81D-2135-4CD2-BFA3-52EE71657C73}" srcOrd="0" destOrd="0" parTransId="{53AC7C96-BF65-4A92-9A17-EB89D728A606}" sibTransId="{9BC1726A-7C36-491C-9435-006E202E523F}"/>
    <dgm:cxn modelId="{1C5EAE61-2B79-49BA-B16D-728DA85B15B4}" type="presOf" srcId="{BF9607B8-13BD-4F0F-936B-42C810634550}" destId="{52054B3A-1F9D-481F-83E4-135BB58EC26D}" srcOrd="0" destOrd="0" presId="urn:microsoft.com/office/officeart/2005/8/layout/orgChart1"/>
    <dgm:cxn modelId="{CA54D962-25F1-47ED-860F-F0A986E34082}" type="presOf" srcId="{C3B1E3A5-31F1-4141-A0AD-511A401095B5}" destId="{3914BFBA-A08C-4FAB-BE23-52B8B832D28D}" srcOrd="0" destOrd="0" presId="urn:microsoft.com/office/officeart/2005/8/layout/orgChart1"/>
    <dgm:cxn modelId="{38AC4A68-6AA0-4E51-8C73-AECBB792138F}" type="presOf" srcId="{600CFFE0-E4B8-4A11-A36E-F663798431F9}" destId="{0FDDE82A-EAE8-49AA-A7E3-5BBF5A7DEBEB}" srcOrd="1" destOrd="0" presId="urn:microsoft.com/office/officeart/2005/8/layout/orgChart1"/>
    <dgm:cxn modelId="{ED3EE772-76B9-45D2-B0FF-C723CFB4B4D4}" type="presOf" srcId="{35640857-616B-49AE-A38F-39ED0DC7B526}" destId="{F5CBEABA-5C77-4F95-A6D8-87D18404BACE}" srcOrd="0" destOrd="0" presId="urn:microsoft.com/office/officeart/2005/8/layout/orgChart1"/>
    <dgm:cxn modelId="{17DD4473-6F6D-470D-91B1-CBEC339C9061}" type="presOf" srcId="{69246A7C-67E7-4D3C-A0F6-6C5FE6D3ED6B}" destId="{586A1201-B840-4830-BBFB-7B1605496C9A}" srcOrd="0" destOrd="0" presId="urn:microsoft.com/office/officeart/2005/8/layout/orgChart1"/>
    <dgm:cxn modelId="{15326D5A-44AB-41E2-8775-9DA039CA9B8A}" type="presOf" srcId="{797AF81D-2135-4CD2-BFA3-52EE71657C73}" destId="{9060DC8E-5186-4128-941E-A79BDFEA0FF9}" srcOrd="1" destOrd="0" presId="urn:microsoft.com/office/officeart/2005/8/layout/orgChart1"/>
    <dgm:cxn modelId="{7252CC7F-7340-4F29-859C-7F305A922C3E}" srcId="{797AF81D-2135-4CD2-BFA3-52EE71657C73}" destId="{C3B1E3A5-31F1-4141-A0AD-511A401095B5}" srcOrd="3" destOrd="0" parTransId="{33B941D5-C651-45C9-AE95-4D31CC2AD4E4}" sibTransId="{07BFF5CB-53F6-4CB9-9EEC-CF47D61FCA17}"/>
    <dgm:cxn modelId="{1F81D888-5C4F-4B87-9E86-490FCC11C54C}" type="presOf" srcId="{43D44267-33FD-4322-B134-C22D2FBE44EE}" destId="{D9D6C3C1-E723-41CB-A557-9DCC76F72B9F}" srcOrd="1" destOrd="0" presId="urn:microsoft.com/office/officeart/2005/8/layout/orgChart1"/>
    <dgm:cxn modelId="{4D1D188D-78D9-425E-B799-C5E090A5AF6A}" type="presOf" srcId="{CE1F73F6-43B1-4C5B-85DC-50D3E0554938}" destId="{6B4D72CB-13F6-48F4-8455-0AA7F45E1FED}" srcOrd="1" destOrd="0" presId="urn:microsoft.com/office/officeart/2005/8/layout/orgChart1"/>
    <dgm:cxn modelId="{555F529F-0D7E-4C2F-9545-BA1621762CF2}" srcId="{797AF81D-2135-4CD2-BFA3-52EE71657C73}" destId="{600CFFE0-E4B8-4A11-A36E-F663798431F9}" srcOrd="2" destOrd="0" parTransId="{0D0EE2DE-5FD5-4D6F-85B9-F69DCFB89AF3}" sibTransId="{833FEDDA-D074-4D66-82DE-A389F682D5F1}"/>
    <dgm:cxn modelId="{5C7A8FA8-6145-4442-8B2A-E61A0858AEB6}" type="presOf" srcId="{33B941D5-C651-45C9-AE95-4D31CC2AD4E4}" destId="{0F29FC89-B74B-4C61-B964-B26D727C7257}" srcOrd="0" destOrd="0" presId="urn:microsoft.com/office/officeart/2005/8/layout/orgChart1"/>
    <dgm:cxn modelId="{D67FACAD-D8FD-413D-8602-F3CF51EE885F}" srcId="{797AF81D-2135-4CD2-BFA3-52EE71657C73}" destId="{CE1F73F6-43B1-4C5B-85DC-50D3E0554938}" srcOrd="4" destOrd="0" parTransId="{BC8CB9A0-8FDF-4600-A591-3A05B7D89975}" sibTransId="{E7FE8B83-83DF-49F3-9D34-00D89B68146C}"/>
    <dgm:cxn modelId="{7F3D86AF-D36C-470F-AD6E-ABDF7ECEB78B}" type="presOf" srcId="{BC8CB9A0-8FDF-4600-A591-3A05B7D89975}" destId="{D81A21E2-9E21-47DF-859A-384FB6325536}" srcOrd="0" destOrd="0" presId="urn:microsoft.com/office/officeart/2005/8/layout/orgChart1"/>
    <dgm:cxn modelId="{5EBD0CB0-DC66-4D09-8BCC-0CFE4E10D77C}" type="presOf" srcId="{CE1F73F6-43B1-4C5B-85DC-50D3E0554938}" destId="{7F892AA0-4639-4841-812C-3C339BA407B4}" srcOrd="0" destOrd="0" presId="urn:microsoft.com/office/officeart/2005/8/layout/orgChart1"/>
    <dgm:cxn modelId="{6EF782B1-C317-4630-BA3B-2EC1DF8248E7}" type="presOf" srcId="{C3B1E3A5-31F1-4141-A0AD-511A401095B5}" destId="{93226419-6C58-4333-B983-91A983B4F436}" srcOrd="1" destOrd="0" presId="urn:microsoft.com/office/officeart/2005/8/layout/orgChart1"/>
    <dgm:cxn modelId="{FF459CB9-A4B0-45B4-9A2D-D89EE427FA5E}" type="presOf" srcId="{BF9607B8-13BD-4F0F-936B-42C810634550}" destId="{5A7C948F-9150-45DC-9DD3-D2B8818B1D2F}" srcOrd="1" destOrd="0" presId="urn:microsoft.com/office/officeart/2005/8/layout/orgChart1"/>
    <dgm:cxn modelId="{08B4EBC2-39D9-44FD-9900-509C31DBAE7E}" type="presOf" srcId="{797AF81D-2135-4CD2-BFA3-52EE71657C73}" destId="{10230E7B-11E8-4ABF-9E8E-7FAE0ABC80F7}" srcOrd="0" destOrd="0" presId="urn:microsoft.com/office/officeart/2005/8/layout/orgChart1"/>
    <dgm:cxn modelId="{14507AC8-C283-4C01-A5AC-32F26F4F3AFB}" type="presOf" srcId="{0D0EE2DE-5FD5-4D6F-85B9-F69DCFB89AF3}" destId="{A7E69C47-0CC3-4686-A888-30BCA97D33F8}" srcOrd="0" destOrd="0" presId="urn:microsoft.com/office/officeart/2005/8/layout/orgChart1"/>
    <dgm:cxn modelId="{397D42DB-BF9C-4F98-9369-B46E18763CBA}" srcId="{797AF81D-2135-4CD2-BFA3-52EE71657C73}" destId="{BF9607B8-13BD-4F0F-936B-42C810634550}" srcOrd="1" destOrd="0" parTransId="{69246A7C-67E7-4D3C-A0F6-6C5FE6D3ED6B}" sibTransId="{44AFADBE-CA88-477D-91F4-C3D02C97819E}"/>
    <dgm:cxn modelId="{496BEAE0-EEC5-4322-B6DC-23DA4E3FD953}" srcId="{797AF81D-2135-4CD2-BFA3-52EE71657C73}" destId="{43D44267-33FD-4322-B134-C22D2FBE44EE}" srcOrd="0" destOrd="0" parTransId="{35640857-616B-49AE-A38F-39ED0DC7B526}" sibTransId="{463F407D-C480-4175-B51D-A4180D447F19}"/>
    <dgm:cxn modelId="{4AE835E3-A8F6-44CE-8544-D1014AD8CE98}" type="presOf" srcId="{90475965-6754-4797-B8F9-D0BBAB91B9F2}" destId="{7F02A766-C988-4422-98E4-FF717E40CB45}" srcOrd="0" destOrd="0" presId="urn:microsoft.com/office/officeart/2005/8/layout/orgChart1"/>
    <dgm:cxn modelId="{B77400F7-2DDB-4C59-8EB5-DC3508D6D94E}" type="presOf" srcId="{600CFFE0-E4B8-4A11-A36E-F663798431F9}" destId="{BEA7FE5B-083E-4138-8C69-9EFBC05727F4}" srcOrd="0" destOrd="0" presId="urn:microsoft.com/office/officeart/2005/8/layout/orgChart1"/>
    <dgm:cxn modelId="{2C3F1510-D6DB-4702-8366-6FCD33BA8B2D}" type="presParOf" srcId="{7F02A766-C988-4422-98E4-FF717E40CB45}" destId="{95DF2AF9-BC8C-414A-9061-333CECD7645E}" srcOrd="0" destOrd="0" presId="urn:microsoft.com/office/officeart/2005/8/layout/orgChart1"/>
    <dgm:cxn modelId="{3EF5A2D7-44C0-4D7A-ABAA-DBCB6276FCCA}" type="presParOf" srcId="{95DF2AF9-BC8C-414A-9061-333CECD7645E}" destId="{DD6C38FD-8A42-44F3-8476-6E84DD722668}" srcOrd="0" destOrd="0" presId="urn:microsoft.com/office/officeart/2005/8/layout/orgChart1"/>
    <dgm:cxn modelId="{605F8548-BAB2-4B9F-9677-420FA9EDB13F}" type="presParOf" srcId="{DD6C38FD-8A42-44F3-8476-6E84DD722668}" destId="{10230E7B-11E8-4ABF-9E8E-7FAE0ABC80F7}" srcOrd="0" destOrd="0" presId="urn:microsoft.com/office/officeart/2005/8/layout/orgChart1"/>
    <dgm:cxn modelId="{409FE337-AFDE-420A-8256-7B90CCA54EFB}" type="presParOf" srcId="{DD6C38FD-8A42-44F3-8476-6E84DD722668}" destId="{9060DC8E-5186-4128-941E-A79BDFEA0FF9}" srcOrd="1" destOrd="0" presId="urn:microsoft.com/office/officeart/2005/8/layout/orgChart1"/>
    <dgm:cxn modelId="{B8294FE2-0495-4F2C-B131-2C19EAE20DF3}" type="presParOf" srcId="{95DF2AF9-BC8C-414A-9061-333CECD7645E}" destId="{E2371C28-92DB-49AE-91E7-7BBA1103DF9F}" srcOrd="1" destOrd="0" presId="urn:microsoft.com/office/officeart/2005/8/layout/orgChart1"/>
    <dgm:cxn modelId="{C5524214-0E19-4597-8A74-6DF97FDC44C1}" type="presParOf" srcId="{E2371C28-92DB-49AE-91E7-7BBA1103DF9F}" destId="{F5CBEABA-5C77-4F95-A6D8-87D18404BACE}" srcOrd="0" destOrd="0" presId="urn:microsoft.com/office/officeart/2005/8/layout/orgChart1"/>
    <dgm:cxn modelId="{BEF9FC28-62AE-4F61-8794-914F56958001}" type="presParOf" srcId="{E2371C28-92DB-49AE-91E7-7BBA1103DF9F}" destId="{52A840CE-851F-40D5-91B7-50440D77C463}" srcOrd="1" destOrd="0" presId="urn:microsoft.com/office/officeart/2005/8/layout/orgChart1"/>
    <dgm:cxn modelId="{302E82D6-CC07-4894-A763-2213CEA16F31}" type="presParOf" srcId="{52A840CE-851F-40D5-91B7-50440D77C463}" destId="{08AF5B0B-E34C-4B6A-8E31-ACFE47ADB54A}" srcOrd="0" destOrd="0" presId="urn:microsoft.com/office/officeart/2005/8/layout/orgChart1"/>
    <dgm:cxn modelId="{4DE157A1-9D8A-4C9F-AECD-4D2F52EFAF43}" type="presParOf" srcId="{08AF5B0B-E34C-4B6A-8E31-ACFE47ADB54A}" destId="{D63332BC-1D7E-4C10-A778-570ADFA34575}" srcOrd="0" destOrd="0" presId="urn:microsoft.com/office/officeart/2005/8/layout/orgChart1"/>
    <dgm:cxn modelId="{F243D33D-BE87-4052-8260-27E58B65F9C1}" type="presParOf" srcId="{08AF5B0B-E34C-4B6A-8E31-ACFE47ADB54A}" destId="{D9D6C3C1-E723-41CB-A557-9DCC76F72B9F}" srcOrd="1" destOrd="0" presId="urn:microsoft.com/office/officeart/2005/8/layout/orgChart1"/>
    <dgm:cxn modelId="{FF285DB7-6652-4BB2-8BAB-E53F9DBA8CDA}" type="presParOf" srcId="{52A840CE-851F-40D5-91B7-50440D77C463}" destId="{C443BCDD-D2BF-4FB6-8831-50D62A442CE2}" srcOrd="1" destOrd="0" presId="urn:microsoft.com/office/officeart/2005/8/layout/orgChart1"/>
    <dgm:cxn modelId="{3EB5A63B-F964-4F27-AEFE-7C3B03C84998}" type="presParOf" srcId="{52A840CE-851F-40D5-91B7-50440D77C463}" destId="{CF1F62B0-F0FC-43C1-8EFE-9C4C8AC19E14}" srcOrd="2" destOrd="0" presId="urn:microsoft.com/office/officeart/2005/8/layout/orgChart1"/>
    <dgm:cxn modelId="{8364CDF1-A329-4F0F-B73F-D23FCE3ACD0B}" type="presParOf" srcId="{E2371C28-92DB-49AE-91E7-7BBA1103DF9F}" destId="{586A1201-B840-4830-BBFB-7B1605496C9A}" srcOrd="2" destOrd="0" presId="urn:microsoft.com/office/officeart/2005/8/layout/orgChart1"/>
    <dgm:cxn modelId="{66396624-59FD-498F-8512-541C3A2671AE}" type="presParOf" srcId="{E2371C28-92DB-49AE-91E7-7BBA1103DF9F}" destId="{2335A001-CC9A-4D22-A531-A12CF8B96ED6}" srcOrd="3" destOrd="0" presId="urn:microsoft.com/office/officeart/2005/8/layout/orgChart1"/>
    <dgm:cxn modelId="{6C06AF1B-C47D-4DD4-8401-08758631E6A2}" type="presParOf" srcId="{2335A001-CC9A-4D22-A531-A12CF8B96ED6}" destId="{5218A090-CFCD-4FD1-BEFC-4DCBCFD24801}" srcOrd="0" destOrd="0" presId="urn:microsoft.com/office/officeart/2005/8/layout/orgChart1"/>
    <dgm:cxn modelId="{4B7EC7B4-666E-44AA-BBD3-58535347DD1F}" type="presParOf" srcId="{5218A090-CFCD-4FD1-BEFC-4DCBCFD24801}" destId="{52054B3A-1F9D-481F-83E4-135BB58EC26D}" srcOrd="0" destOrd="0" presId="urn:microsoft.com/office/officeart/2005/8/layout/orgChart1"/>
    <dgm:cxn modelId="{5BCC1AE9-4CE8-4162-90F6-1CA19FCF1A05}" type="presParOf" srcId="{5218A090-CFCD-4FD1-BEFC-4DCBCFD24801}" destId="{5A7C948F-9150-45DC-9DD3-D2B8818B1D2F}" srcOrd="1" destOrd="0" presId="urn:microsoft.com/office/officeart/2005/8/layout/orgChart1"/>
    <dgm:cxn modelId="{C8E73BB2-19E9-4178-8A6D-12E6A99ACEE0}" type="presParOf" srcId="{2335A001-CC9A-4D22-A531-A12CF8B96ED6}" destId="{36514E43-FE7F-4386-BAFB-EB9B9A3D9006}" srcOrd="1" destOrd="0" presId="urn:microsoft.com/office/officeart/2005/8/layout/orgChart1"/>
    <dgm:cxn modelId="{30A06EF9-423A-40D7-977D-C0B649319D53}" type="presParOf" srcId="{2335A001-CC9A-4D22-A531-A12CF8B96ED6}" destId="{9BDCEF96-212C-4C7E-84EC-0E8D2268764F}" srcOrd="2" destOrd="0" presId="urn:microsoft.com/office/officeart/2005/8/layout/orgChart1"/>
    <dgm:cxn modelId="{EFE64252-9525-4458-8D2C-551EC783C52B}" type="presParOf" srcId="{E2371C28-92DB-49AE-91E7-7BBA1103DF9F}" destId="{A7E69C47-0CC3-4686-A888-30BCA97D33F8}" srcOrd="4" destOrd="0" presId="urn:microsoft.com/office/officeart/2005/8/layout/orgChart1"/>
    <dgm:cxn modelId="{9B6FB6AB-8D84-492C-94AC-61BA09A18034}" type="presParOf" srcId="{E2371C28-92DB-49AE-91E7-7BBA1103DF9F}" destId="{509A00E8-58F4-4D8A-B7BA-06AF599553BA}" srcOrd="5" destOrd="0" presId="urn:microsoft.com/office/officeart/2005/8/layout/orgChart1"/>
    <dgm:cxn modelId="{AB55E812-0036-4583-8A99-76415CB42ED2}" type="presParOf" srcId="{509A00E8-58F4-4D8A-B7BA-06AF599553BA}" destId="{E8F3B705-95CF-438B-85F0-A772834F73CD}" srcOrd="0" destOrd="0" presId="urn:microsoft.com/office/officeart/2005/8/layout/orgChart1"/>
    <dgm:cxn modelId="{42CCE363-F9F6-4CB7-B7FF-9ABC362786F8}" type="presParOf" srcId="{E8F3B705-95CF-438B-85F0-A772834F73CD}" destId="{BEA7FE5B-083E-4138-8C69-9EFBC05727F4}" srcOrd="0" destOrd="0" presId="urn:microsoft.com/office/officeart/2005/8/layout/orgChart1"/>
    <dgm:cxn modelId="{6C91DD75-EAAC-4174-9094-004C9FF9669C}" type="presParOf" srcId="{E8F3B705-95CF-438B-85F0-A772834F73CD}" destId="{0FDDE82A-EAE8-49AA-A7E3-5BBF5A7DEBEB}" srcOrd="1" destOrd="0" presId="urn:microsoft.com/office/officeart/2005/8/layout/orgChart1"/>
    <dgm:cxn modelId="{479F0A3F-A594-4986-A643-0E600998F955}" type="presParOf" srcId="{509A00E8-58F4-4D8A-B7BA-06AF599553BA}" destId="{502D7117-D090-406D-BC11-2FA8173D8104}" srcOrd="1" destOrd="0" presId="urn:microsoft.com/office/officeart/2005/8/layout/orgChart1"/>
    <dgm:cxn modelId="{86F7469B-CBD1-4A5E-914E-ABB7B53F815C}" type="presParOf" srcId="{509A00E8-58F4-4D8A-B7BA-06AF599553BA}" destId="{B56710FC-FAE2-4DDC-848A-C44ADF0F15DA}" srcOrd="2" destOrd="0" presId="urn:microsoft.com/office/officeart/2005/8/layout/orgChart1"/>
    <dgm:cxn modelId="{9BADCA95-45AE-4C95-BB56-AF3FDEBB645B}" type="presParOf" srcId="{E2371C28-92DB-49AE-91E7-7BBA1103DF9F}" destId="{0F29FC89-B74B-4C61-B964-B26D727C7257}" srcOrd="6" destOrd="0" presId="urn:microsoft.com/office/officeart/2005/8/layout/orgChart1"/>
    <dgm:cxn modelId="{5660968D-8293-45F7-B55B-95D1463DD1F3}" type="presParOf" srcId="{E2371C28-92DB-49AE-91E7-7BBA1103DF9F}" destId="{E3505E4C-DA24-4BF6-9A69-2CFAA86258B1}" srcOrd="7" destOrd="0" presId="urn:microsoft.com/office/officeart/2005/8/layout/orgChart1"/>
    <dgm:cxn modelId="{1D25001F-1834-46FE-9497-7CB55EFEBDF8}" type="presParOf" srcId="{E3505E4C-DA24-4BF6-9A69-2CFAA86258B1}" destId="{8C6B4B4D-C1BE-498B-9001-D2006C362CE4}" srcOrd="0" destOrd="0" presId="urn:microsoft.com/office/officeart/2005/8/layout/orgChart1"/>
    <dgm:cxn modelId="{9F057C8C-9561-4759-B0BE-55B4EFB7BD5A}" type="presParOf" srcId="{8C6B4B4D-C1BE-498B-9001-D2006C362CE4}" destId="{3914BFBA-A08C-4FAB-BE23-52B8B832D28D}" srcOrd="0" destOrd="0" presId="urn:microsoft.com/office/officeart/2005/8/layout/orgChart1"/>
    <dgm:cxn modelId="{35E2544B-7585-41ED-8AFE-7A04B4007505}" type="presParOf" srcId="{8C6B4B4D-C1BE-498B-9001-D2006C362CE4}" destId="{93226419-6C58-4333-B983-91A983B4F436}" srcOrd="1" destOrd="0" presId="urn:microsoft.com/office/officeart/2005/8/layout/orgChart1"/>
    <dgm:cxn modelId="{D54015D5-A8BA-4A11-83AC-383AA6F5D374}" type="presParOf" srcId="{E3505E4C-DA24-4BF6-9A69-2CFAA86258B1}" destId="{66871B95-63A1-4415-A672-0AE9502D194D}" srcOrd="1" destOrd="0" presId="urn:microsoft.com/office/officeart/2005/8/layout/orgChart1"/>
    <dgm:cxn modelId="{3060E9A8-77A1-49FB-BA40-B656AEB47494}" type="presParOf" srcId="{E3505E4C-DA24-4BF6-9A69-2CFAA86258B1}" destId="{DC3C777B-8C09-4058-BC7A-6BAD386D4BDC}" srcOrd="2" destOrd="0" presId="urn:microsoft.com/office/officeart/2005/8/layout/orgChart1"/>
    <dgm:cxn modelId="{C2CC036A-53A0-426D-8EE2-FAD8C467F8BA}" type="presParOf" srcId="{E2371C28-92DB-49AE-91E7-7BBA1103DF9F}" destId="{D81A21E2-9E21-47DF-859A-384FB6325536}" srcOrd="8" destOrd="0" presId="urn:microsoft.com/office/officeart/2005/8/layout/orgChart1"/>
    <dgm:cxn modelId="{50F1BD66-2A32-494E-91FE-DF24A1802C1C}" type="presParOf" srcId="{E2371C28-92DB-49AE-91E7-7BBA1103DF9F}" destId="{EC2A6BE1-61D0-4D0B-B2FE-649B3343AAFE}" srcOrd="9" destOrd="0" presId="urn:microsoft.com/office/officeart/2005/8/layout/orgChart1"/>
    <dgm:cxn modelId="{D0AA16BB-D107-4C46-81C2-0315731C0721}" type="presParOf" srcId="{EC2A6BE1-61D0-4D0B-B2FE-649B3343AAFE}" destId="{FF11AA31-0AF2-4D3B-B729-B0E542FC546F}" srcOrd="0" destOrd="0" presId="urn:microsoft.com/office/officeart/2005/8/layout/orgChart1"/>
    <dgm:cxn modelId="{BFAFF747-831F-4DC4-A0A7-F5C4FFA39AAA}" type="presParOf" srcId="{FF11AA31-0AF2-4D3B-B729-B0E542FC546F}" destId="{7F892AA0-4639-4841-812C-3C339BA407B4}" srcOrd="0" destOrd="0" presId="urn:microsoft.com/office/officeart/2005/8/layout/orgChart1"/>
    <dgm:cxn modelId="{DCF7266E-7F17-474A-BFD9-EEAA3448E8B1}" type="presParOf" srcId="{FF11AA31-0AF2-4D3B-B729-B0E542FC546F}" destId="{6B4D72CB-13F6-48F4-8455-0AA7F45E1FED}" srcOrd="1" destOrd="0" presId="urn:microsoft.com/office/officeart/2005/8/layout/orgChart1"/>
    <dgm:cxn modelId="{7711B08C-F117-4FC9-A3B3-306628E1A132}" type="presParOf" srcId="{EC2A6BE1-61D0-4D0B-B2FE-649B3343AAFE}" destId="{D7F80EDB-5A7E-4135-9CD3-DA9FB20EE2B7}" srcOrd="1" destOrd="0" presId="urn:microsoft.com/office/officeart/2005/8/layout/orgChart1"/>
    <dgm:cxn modelId="{7A0EB8E5-3F07-4F1E-ACE1-7A01DFC0282B}" type="presParOf" srcId="{EC2A6BE1-61D0-4D0B-B2FE-649B3343AAFE}" destId="{414FC15C-5E48-4667-B33A-E22ABFE850A5}" srcOrd="2" destOrd="0" presId="urn:microsoft.com/office/officeart/2005/8/layout/orgChart1"/>
    <dgm:cxn modelId="{AB0436D1-5745-4447-929F-A887036318CD}" type="presParOf" srcId="{95DF2AF9-BC8C-414A-9061-333CECD7645E}" destId="{332DDA74-B948-45FC-A552-9F9E345B4F0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1A21E2-9E21-47DF-859A-384FB6325536}">
      <dsp:nvSpPr>
        <dsp:cNvPr id="0" name=""/>
        <dsp:cNvSpPr/>
      </dsp:nvSpPr>
      <dsp:spPr>
        <a:xfrm>
          <a:off x="4026772" y="2035348"/>
          <a:ext cx="3336686" cy="2895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4773"/>
              </a:lnTo>
              <a:lnTo>
                <a:pt x="3336686" y="144773"/>
              </a:lnTo>
              <a:lnTo>
                <a:pt x="3336686" y="28954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29FC89-B74B-4C61-B964-B26D727C7257}">
      <dsp:nvSpPr>
        <dsp:cNvPr id="0" name=""/>
        <dsp:cNvSpPr/>
      </dsp:nvSpPr>
      <dsp:spPr>
        <a:xfrm>
          <a:off x="4026772" y="2035348"/>
          <a:ext cx="1668343" cy="2895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4773"/>
              </a:lnTo>
              <a:lnTo>
                <a:pt x="1668343" y="144773"/>
              </a:lnTo>
              <a:lnTo>
                <a:pt x="1668343" y="28954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E69C47-0CC3-4686-A888-30BCA97D33F8}">
      <dsp:nvSpPr>
        <dsp:cNvPr id="0" name=""/>
        <dsp:cNvSpPr/>
      </dsp:nvSpPr>
      <dsp:spPr>
        <a:xfrm>
          <a:off x="3981052" y="2035348"/>
          <a:ext cx="91440" cy="28954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954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6A1201-B840-4830-BBFB-7B1605496C9A}">
      <dsp:nvSpPr>
        <dsp:cNvPr id="0" name=""/>
        <dsp:cNvSpPr/>
      </dsp:nvSpPr>
      <dsp:spPr>
        <a:xfrm>
          <a:off x="2358429" y="2035348"/>
          <a:ext cx="1668343" cy="289547"/>
        </a:xfrm>
        <a:custGeom>
          <a:avLst/>
          <a:gdLst/>
          <a:ahLst/>
          <a:cxnLst/>
          <a:rect l="0" t="0" r="0" b="0"/>
          <a:pathLst>
            <a:path>
              <a:moveTo>
                <a:pt x="1668343" y="0"/>
              </a:moveTo>
              <a:lnTo>
                <a:pt x="1668343" y="144773"/>
              </a:lnTo>
              <a:lnTo>
                <a:pt x="0" y="144773"/>
              </a:lnTo>
              <a:lnTo>
                <a:pt x="0" y="28954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CBEABA-5C77-4F95-A6D8-87D18404BACE}">
      <dsp:nvSpPr>
        <dsp:cNvPr id="0" name=""/>
        <dsp:cNvSpPr/>
      </dsp:nvSpPr>
      <dsp:spPr>
        <a:xfrm>
          <a:off x="690086" y="2035348"/>
          <a:ext cx="3336686" cy="289547"/>
        </a:xfrm>
        <a:custGeom>
          <a:avLst/>
          <a:gdLst/>
          <a:ahLst/>
          <a:cxnLst/>
          <a:rect l="0" t="0" r="0" b="0"/>
          <a:pathLst>
            <a:path>
              <a:moveTo>
                <a:pt x="3336686" y="0"/>
              </a:moveTo>
              <a:lnTo>
                <a:pt x="3336686" y="144773"/>
              </a:lnTo>
              <a:lnTo>
                <a:pt x="0" y="144773"/>
              </a:lnTo>
              <a:lnTo>
                <a:pt x="0" y="28954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230E7B-11E8-4ABF-9E8E-7FAE0ABC80F7}">
      <dsp:nvSpPr>
        <dsp:cNvPr id="0" name=""/>
        <dsp:cNvSpPr/>
      </dsp:nvSpPr>
      <dsp:spPr>
        <a:xfrm>
          <a:off x="3337374" y="1345950"/>
          <a:ext cx="1378796" cy="6893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latin typeface="Seaford"/>
            </a:rPr>
            <a:t>Team VVP</a:t>
          </a:r>
          <a:endParaRPr lang="en-US" sz="1000" kern="1200"/>
        </a:p>
      </dsp:txBody>
      <dsp:txXfrm>
        <a:off x="3337374" y="1345950"/>
        <a:ext cx="1378796" cy="689398"/>
      </dsp:txXfrm>
    </dsp:sp>
    <dsp:sp modelId="{D63332BC-1D7E-4C10-A778-570ADFA34575}">
      <dsp:nvSpPr>
        <dsp:cNvPr id="0" name=""/>
        <dsp:cNvSpPr/>
      </dsp:nvSpPr>
      <dsp:spPr>
        <a:xfrm>
          <a:off x="688" y="2324895"/>
          <a:ext cx="1378796" cy="6893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err="1">
              <a:latin typeface="Seaford"/>
            </a:rPr>
            <a:t>Inwerkingtreding</a:t>
          </a:r>
          <a:r>
            <a:rPr lang="en-US" sz="1000" kern="1200">
              <a:latin typeface="Seaford"/>
            </a:rPr>
            <a:t>/</a:t>
          </a:r>
          <a:r>
            <a:rPr lang="en-US" sz="1000" kern="1200" err="1">
              <a:latin typeface="Seaford"/>
            </a:rPr>
            <a:t>beleid</a:t>
          </a:r>
          <a:endParaRPr lang="en-US" sz="1000" kern="1200"/>
        </a:p>
      </dsp:txBody>
      <dsp:txXfrm>
        <a:off x="688" y="2324895"/>
        <a:ext cx="1378796" cy="689398"/>
      </dsp:txXfrm>
    </dsp:sp>
    <dsp:sp modelId="{52054B3A-1F9D-481F-83E4-135BB58EC26D}">
      <dsp:nvSpPr>
        <dsp:cNvPr id="0" name=""/>
        <dsp:cNvSpPr/>
      </dsp:nvSpPr>
      <dsp:spPr>
        <a:xfrm>
          <a:off x="1669031" y="2324895"/>
          <a:ext cx="1378796" cy="6893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err="1">
              <a:latin typeface="Seaford"/>
            </a:rPr>
            <a:t>Vergunningen</a:t>
          </a:r>
          <a:endParaRPr lang="en-US" sz="1000" kern="1200"/>
        </a:p>
      </dsp:txBody>
      <dsp:txXfrm>
        <a:off x="1669031" y="2324895"/>
        <a:ext cx="1378796" cy="689398"/>
      </dsp:txXfrm>
    </dsp:sp>
    <dsp:sp modelId="{BEA7FE5B-083E-4138-8C69-9EFBC05727F4}">
      <dsp:nvSpPr>
        <dsp:cNvPr id="0" name=""/>
        <dsp:cNvSpPr/>
      </dsp:nvSpPr>
      <dsp:spPr>
        <a:xfrm>
          <a:off x="3337374" y="2324895"/>
          <a:ext cx="1378796" cy="6893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err="1">
              <a:latin typeface="Seaford"/>
            </a:rPr>
            <a:t>Toezicht</a:t>
          </a:r>
          <a:r>
            <a:rPr lang="en-US" sz="1000" kern="1200">
              <a:latin typeface="Seaford"/>
            </a:rPr>
            <a:t> </a:t>
          </a:r>
          <a:r>
            <a:rPr lang="en-US" sz="1000" kern="1200" err="1">
              <a:latin typeface="Seaford"/>
            </a:rPr>
            <a:t>en</a:t>
          </a:r>
          <a:r>
            <a:rPr lang="en-US" sz="1000" kern="1200">
              <a:latin typeface="Seaford"/>
            </a:rPr>
            <a:t> </a:t>
          </a:r>
          <a:r>
            <a:rPr lang="en-US" sz="1000" kern="1200" err="1">
              <a:latin typeface="Seaford"/>
            </a:rPr>
            <a:t>handhaving</a:t>
          </a:r>
          <a:endParaRPr lang="en-US" sz="1000" kern="1200"/>
        </a:p>
      </dsp:txBody>
      <dsp:txXfrm>
        <a:off x="3337374" y="2324895"/>
        <a:ext cx="1378796" cy="689398"/>
      </dsp:txXfrm>
    </dsp:sp>
    <dsp:sp modelId="{3914BFBA-A08C-4FAB-BE23-52B8B832D28D}">
      <dsp:nvSpPr>
        <dsp:cNvPr id="0" name=""/>
        <dsp:cNvSpPr/>
      </dsp:nvSpPr>
      <dsp:spPr>
        <a:xfrm>
          <a:off x="5005717" y="2324895"/>
          <a:ext cx="1378796" cy="6893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err="1">
              <a:latin typeface="Seaford"/>
            </a:rPr>
            <a:t>Communicatie</a:t>
          </a:r>
          <a:r>
            <a:rPr lang="en-US" sz="1000" kern="1200">
              <a:latin typeface="Seaford"/>
            </a:rPr>
            <a:t> </a:t>
          </a:r>
          <a:r>
            <a:rPr lang="en-US" sz="1000" kern="1200" err="1">
              <a:latin typeface="Seaford"/>
            </a:rPr>
            <a:t>en</a:t>
          </a:r>
          <a:r>
            <a:rPr lang="en-US" sz="1000" kern="1200">
              <a:latin typeface="Seaford"/>
            </a:rPr>
            <a:t> ondersteuning</a:t>
          </a:r>
        </a:p>
      </dsp:txBody>
      <dsp:txXfrm>
        <a:off x="5005717" y="2324895"/>
        <a:ext cx="1378796" cy="689398"/>
      </dsp:txXfrm>
    </dsp:sp>
    <dsp:sp modelId="{7F892AA0-4639-4841-812C-3C339BA407B4}">
      <dsp:nvSpPr>
        <dsp:cNvPr id="0" name=""/>
        <dsp:cNvSpPr/>
      </dsp:nvSpPr>
      <dsp:spPr>
        <a:xfrm>
          <a:off x="6674060" y="2324895"/>
          <a:ext cx="1378796" cy="6893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err="1">
              <a:latin typeface="Seaford"/>
            </a:rPr>
            <a:t>Informatievoorziening</a:t>
          </a:r>
        </a:p>
      </dsp:txBody>
      <dsp:txXfrm>
        <a:off x="6674060" y="2324895"/>
        <a:ext cx="1378796" cy="689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A806D-3F40-40BB-B8F5-F3728FEC8B47}" type="datetimeFigureOut">
              <a:rPr lang="nl-NL" smtClean="0"/>
              <a:t>8-10-2025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FEB45-C36D-4892-80A5-11964473C72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0811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ECDCB-2389-F3DA-9B04-FA7FD5C58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E6CA3D81-BA6F-23B0-2232-FA136AF68F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ACBB1C31-15EA-B74A-E7EC-7EA688ADC0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E964F9E-6D1C-5808-8116-DF8661CBF3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BFEB45-C36D-4892-80A5-11964473C72D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7230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112C73-97F7-7DAD-94E2-FAE92ACDC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34F263F3-BC25-DA93-91E2-0CB4579479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419F607-7663-1174-8A95-0C69DB3736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A71C63C-1A46-0D19-C629-C5F137106B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BFEB45-C36D-4892-80A5-11964473C72D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0159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2">
              <a:alphaModFix amt="56000"/>
            </a:blip>
            <a:srcRect/>
            <a:tile tx="0" ty="0" sx="100000" sy="100000" flip="none" algn="tl"/>
          </a:blipFill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F46AF70-80B8-A067-1007-97D4C969BA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4925" y="3090203"/>
            <a:ext cx="5176488" cy="1919724"/>
          </a:xfr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  <a:tileRect/>
          </a:gradFill>
        </p:spPr>
        <p:txBody>
          <a:bodyPr wrap="square" lIns="180000" tIns="180000" rIns="180000" bIns="180000" anchor="t"/>
          <a:lstStyle>
            <a:lvl1pPr algn="l">
              <a:defRPr sz="4000">
                <a:solidFill>
                  <a:schemeClr val="bg1"/>
                </a:solidFill>
                <a:latin typeface="Seaford" panose="00000500000000000000" pitchFamily="2" charset="0"/>
              </a:defRPr>
            </a:lvl1pPr>
          </a:lstStyle>
          <a:p>
            <a:r>
              <a:rPr lang="nl-NL"/>
              <a:t>Titel van presentatie (max 3 regels)</a:t>
            </a:r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449471C7-5AF2-0A38-C7ED-0F9ABDA866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4925" y="5009928"/>
            <a:ext cx="5176488" cy="781976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>
              <a:buNone/>
              <a:defRPr sz="800"/>
            </a:lvl1pPr>
          </a:lstStyle>
          <a:p>
            <a:pPr lvl="0"/>
            <a:r>
              <a:rPr lang="nl-NL"/>
              <a:t> </a:t>
            </a:r>
            <a:endParaRPr lang="en-NL"/>
          </a:p>
        </p:txBody>
      </p: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BE227746-1148-3529-51FA-C16734D168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4925" y="5009928"/>
            <a:ext cx="3021091" cy="78197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Seaford" panose="00000500000000000000" pitchFamily="2" charset="0"/>
              </a:defRPr>
            </a:lvl1pPr>
            <a:lvl2pPr>
              <a:defRPr sz="1600">
                <a:latin typeface="Seaford" panose="00000500000000000000" pitchFamily="2" charset="0"/>
              </a:defRPr>
            </a:lvl2pPr>
            <a:lvl3pPr>
              <a:defRPr sz="1600">
                <a:latin typeface="Seaford" panose="00000500000000000000" pitchFamily="2" charset="0"/>
              </a:defRPr>
            </a:lvl3pPr>
            <a:lvl4pPr>
              <a:defRPr sz="1600">
                <a:latin typeface="Seaford" panose="00000500000000000000" pitchFamily="2" charset="0"/>
              </a:defRPr>
            </a:lvl4pPr>
            <a:lvl5pPr>
              <a:defRPr sz="1600">
                <a:latin typeface="Seaford" panose="00000500000000000000" pitchFamily="2" charset="0"/>
              </a:defRPr>
            </a:lvl5pPr>
          </a:lstStyle>
          <a:p>
            <a:pPr lvl="0"/>
            <a:r>
              <a:rPr lang="nl-NL"/>
              <a:t>Klikken om de tekst te bewerken</a:t>
            </a:r>
            <a:endParaRPr lang="en-NL"/>
          </a:p>
        </p:txBody>
      </p:sp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E48317D5-9724-1C04-5DDD-5157981D7C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9559" y="5140664"/>
            <a:ext cx="1764000" cy="520504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 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882965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81454" y="0"/>
            <a:ext cx="4710545" cy="57701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8B05BDC9-1ECC-6331-C6E2-E7A9016F62D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7481454" cy="6858000"/>
          </a:xfrm>
          <a:prstGeom prst="rect">
            <a:avLst/>
          </a:prstGeo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189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F0D1815F-2CA0-DE2E-3202-C3E3C7D084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525169" cy="1116000"/>
          </a:xfrm>
        </p:spPr>
        <p:txBody>
          <a:bodyPr wrap="square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Titel</a:t>
            </a:r>
            <a:endParaRPr lang="en-NL"/>
          </a:p>
        </p:txBody>
      </p:sp>
      <p:sp>
        <p:nvSpPr>
          <p:cNvPr id="6" name="Tijdelijke aanduiding voor tekst 8">
            <a:extLst>
              <a:ext uri="{FF2B5EF4-FFF2-40B4-BE49-F238E27FC236}">
                <a16:creationId xmlns:a16="http://schemas.microsoft.com/office/drawing/2014/main" id="{69A5EE8C-64F2-1D93-0799-03CB1F82AE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788404"/>
            <a:ext cx="6525169" cy="964174"/>
          </a:xfr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Tekst</a:t>
            </a:r>
            <a:endParaRPr lang="en-NL"/>
          </a:p>
        </p:txBody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C62E7CA5-2CC6-A928-7C3D-33A4497EE7F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9750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Logo</a:t>
            </a:r>
            <a:endParaRPr lang="en-NL"/>
          </a:p>
        </p:txBody>
      </p:sp>
      <p:sp>
        <p:nvSpPr>
          <p:cNvPr id="9" name="Tijdelijke aanduiding voor afbeelding 6">
            <a:extLst>
              <a:ext uri="{FF2B5EF4-FFF2-40B4-BE49-F238E27FC236}">
                <a16:creationId xmlns:a16="http://schemas.microsoft.com/office/drawing/2014/main" id="{FCFF87ED-D63B-012D-DA9D-CF2F2BE57CA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794066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Logo</a:t>
            </a:r>
            <a:endParaRPr lang="en-NL"/>
          </a:p>
        </p:txBody>
      </p:sp>
      <p:sp>
        <p:nvSpPr>
          <p:cNvPr id="10" name="Tijdelijke aanduiding voor afbeelding 6">
            <a:extLst>
              <a:ext uri="{FF2B5EF4-FFF2-40B4-BE49-F238E27FC236}">
                <a16:creationId xmlns:a16="http://schemas.microsoft.com/office/drawing/2014/main" id="{06A37FAE-578D-AA49-D88C-EFB53C0DF4E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048651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Logo</a:t>
            </a:r>
            <a:endParaRPr lang="en-NL"/>
          </a:p>
        </p:txBody>
      </p:sp>
      <p:sp>
        <p:nvSpPr>
          <p:cNvPr id="18" name="Tijdelijke aanduiding voor tekst 17">
            <a:extLst>
              <a:ext uri="{FF2B5EF4-FFF2-40B4-BE49-F238E27FC236}">
                <a16:creationId xmlns:a16="http://schemas.microsoft.com/office/drawing/2014/main" id="{905599C0-713D-CC9B-6CB8-88139CE0B41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48526" y="4571801"/>
            <a:ext cx="2016125" cy="157162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Ruimte in te vullen voor auteur en/of datum.</a:t>
            </a:r>
            <a:endParaRPr lang="en-NL"/>
          </a:p>
        </p:txBody>
      </p:sp>
      <p:pic>
        <p:nvPicPr>
          <p:cNvPr id="21" name="Afbeelding 20" descr="Afbeelding met Lettertype, logo, Graphics&#10;&#10;Automatisch gegenereerde beschrijving">
            <a:extLst>
              <a:ext uri="{FF2B5EF4-FFF2-40B4-BE49-F238E27FC236}">
                <a16:creationId xmlns:a16="http://schemas.microsoft.com/office/drawing/2014/main" id="{05727BE5-A7F3-8E6E-B653-C2606F37EB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107" y="6007710"/>
            <a:ext cx="1744714" cy="616218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29860828-6D51-BB0D-D52F-4E914778E43D}"/>
              </a:ext>
            </a:extLst>
          </p:cNvPr>
          <p:cNvSpPr txBox="1"/>
          <p:nvPr userDrawn="1"/>
        </p:nvSpPr>
        <p:spPr>
          <a:xfrm>
            <a:off x="539750" y="4571801"/>
            <a:ext cx="2016000" cy="1572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1">
                <a:solidFill>
                  <a:schemeClr val="bg1"/>
                </a:solidFill>
              </a:rPr>
              <a:t>Contactgegevens</a:t>
            </a:r>
          </a:p>
          <a:p>
            <a:pPr>
              <a:lnSpc>
                <a:spcPct val="150000"/>
              </a:lnSpc>
            </a:pPr>
            <a:r>
              <a:rPr lang="nl-NL" sz="1400">
                <a:solidFill>
                  <a:schemeClr val="bg1"/>
                </a:solidFill>
              </a:rPr>
              <a:t>De Ronde Venen</a:t>
            </a:r>
          </a:p>
          <a:p>
            <a:pPr>
              <a:lnSpc>
                <a:spcPct val="150000"/>
              </a:lnSpc>
            </a:pPr>
            <a:r>
              <a:rPr lang="nl-NL" sz="1400">
                <a:solidFill>
                  <a:schemeClr val="bg1"/>
                </a:solidFill>
              </a:rPr>
              <a:t>Croonstadtlaan 111</a:t>
            </a:r>
          </a:p>
          <a:p>
            <a:pPr>
              <a:lnSpc>
                <a:spcPct val="150000"/>
              </a:lnSpc>
            </a:pPr>
            <a:r>
              <a:rPr lang="nl-NL" sz="1400">
                <a:solidFill>
                  <a:schemeClr val="bg1"/>
                </a:solidFill>
              </a:rPr>
              <a:t>3641 AL Mijdrecht</a:t>
            </a:r>
          </a:p>
          <a:p>
            <a:pPr>
              <a:lnSpc>
                <a:spcPct val="150000"/>
              </a:lnSpc>
            </a:pPr>
            <a:r>
              <a:rPr lang="nl-NL" sz="1400">
                <a:solidFill>
                  <a:schemeClr val="bg1"/>
                </a:solidFill>
              </a:rPr>
              <a:t>Telefoon: 0297 29 16 16</a:t>
            </a:r>
            <a:endParaRPr lang="en-NL" sz="1400">
              <a:solidFill>
                <a:schemeClr val="bg1"/>
              </a:solidFill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88BC127-5951-2D88-B55C-491440040F09}"/>
              </a:ext>
            </a:extLst>
          </p:cNvPr>
          <p:cNvSpPr txBox="1"/>
          <p:nvPr userDrawn="1"/>
        </p:nvSpPr>
        <p:spPr>
          <a:xfrm>
            <a:off x="2794066" y="4571065"/>
            <a:ext cx="2016000" cy="1572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0">
                <a:solidFill>
                  <a:schemeClr val="bg1"/>
                </a:solidFill>
              </a:rPr>
              <a:t>Postbus 250</a:t>
            </a:r>
          </a:p>
          <a:p>
            <a:pPr>
              <a:lnSpc>
                <a:spcPct val="150000"/>
              </a:lnSpc>
            </a:pPr>
            <a:r>
              <a:rPr lang="nl-NL" sz="1400" b="0">
                <a:solidFill>
                  <a:schemeClr val="bg1"/>
                </a:solidFill>
              </a:rPr>
              <a:t>3640 AG Mijdrecht</a:t>
            </a:r>
          </a:p>
          <a:p>
            <a:pPr>
              <a:lnSpc>
                <a:spcPct val="150000"/>
              </a:lnSpc>
            </a:pPr>
            <a:endParaRPr lang="nl-NL" sz="1400" b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nl-NL" sz="1400" b="0">
                <a:solidFill>
                  <a:schemeClr val="bg1"/>
                </a:solidFill>
              </a:rPr>
              <a:t>Kijk voor meer informatie op onze website</a:t>
            </a:r>
            <a:r>
              <a:rPr lang="nl-NL" sz="1400">
                <a:solidFill>
                  <a:schemeClr val="bg1"/>
                </a:solidFill>
              </a:rPr>
              <a:t>.</a:t>
            </a:r>
            <a:endParaRPr lang="nl-NL" sz="1400" b="0">
              <a:solidFill>
                <a:schemeClr val="bg1"/>
              </a:solidFill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BB9DC9A9-0DDA-4C2C-1DAF-720754355FE5}"/>
              </a:ext>
            </a:extLst>
          </p:cNvPr>
          <p:cNvSpPr txBox="1"/>
          <p:nvPr userDrawn="1"/>
        </p:nvSpPr>
        <p:spPr>
          <a:xfrm>
            <a:off x="7694986" y="6141873"/>
            <a:ext cx="238705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nl-NL" sz="1400">
                <a:solidFill>
                  <a:srgbClr val="009C8B"/>
                </a:solidFill>
              </a:rPr>
              <a:t>derondevenen.nl</a:t>
            </a:r>
            <a:endParaRPr lang="en-NL" sz="1400">
              <a:solidFill>
                <a:srgbClr val="009C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647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‹#›</a:t>
            </a:fld>
            <a:endParaRPr lang="en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643D420F-C8A1-FDEF-C1FF-FDE730DD73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750" y="1782415"/>
            <a:ext cx="10814050" cy="4351338"/>
          </a:xfrm>
        </p:spPr>
        <p:txBody>
          <a:bodyPr lIns="0" tIns="0" rIns="0" bIns="0"/>
          <a:lstStyle>
            <a:lvl1pPr marL="285750" indent="-285750">
              <a:buFont typeface="Arial" panose="020B0604020202020204" pitchFamily="34" charset="0"/>
              <a:buChar char="•"/>
              <a:defRPr/>
            </a:lvl1pPr>
          </a:lstStyle>
          <a:p>
            <a:pPr marL="0" indent="0">
              <a:buNone/>
            </a:pPr>
            <a:r>
              <a:rPr lang="nl-NL"/>
              <a:t>Maak een lijst met opsomtekens of nummers</a:t>
            </a:r>
          </a:p>
          <a:p>
            <a:r>
              <a:rPr lang="nl-NL"/>
              <a:t>Opsomming eerste niveau</a:t>
            </a:r>
          </a:p>
          <a:p>
            <a:pPr lvl="1"/>
            <a:r>
              <a:rPr lang="nl-NL"/>
              <a:t>Opsomming tweede niveau</a:t>
            </a:r>
          </a:p>
          <a:p>
            <a:pPr lvl="2"/>
            <a:r>
              <a:rPr lang="nl-NL"/>
              <a:t>Opsomming derde niveau</a:t>
            </a:r>
          </a:p>
          <a:p>
            <a:pPr marL="0" indent="0">
              <a:buNone/>
            </a:pPr>
            <a:endParaRPr lang="nl-NL"/>
          </a:p>
          <a:p>
            <a:pPr marL="0" indent="0">
              <a:buNone/>
            </a:pPr>
            <a:r>
              <a:rPr lang="nl-NL"/>
              <a:t>Druk op Enter om meer opsomtekens toe te voegen.</a:t>
            </a:r>
          </a:p>
          <a:p>
            <a:pPr marL="0" indent="0">
              <a:buNone/>
            </a:pPr>
            <a:r>
              <a:rPr lang="nl-NL"/>
              <a:t>Druk op Tab of Lijstniveau verhogen voor een lijst met niveaus.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/>
              <a:t>Ondertitel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46961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of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B9FB9C-5DAE-C286-F554-E36833DD8D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710464" cy="625253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Agenda of inhoudsopgave</a:t>
            </a:r>
            <a:endParaRPr lang="en-NL"/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B41EB683-8767-48BB-D02F-A317B2015AB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39050" y="0"/>
            <a:ext cx="455295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D32FE0A-335E-2A25-6FEE-0829113F77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1423988"/>
            <a:ext cx="6710463" cy="534987"/>
          </a:xfrm>
          <a:prstGeom prst="rect">
            <a:avLst/>
          </a:prstGeom>
          <a:solidFill>
            <a:schemeClr val="bg1"/>
          </a:solidFill>
          <a:ln w="22225">
            <a:noFill/>
          </a:ln>
          <a:effectLst>
            <a:outerShdw dist="25400" dir="5400000" algn="tl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1. Hoofdstuk of agendapunt 1</a:t>
            </a:r>
            <a:endParaRPr lang="en-NL"/>
          </a:p>
        </p:txBody>
      </p:sp>
      <p:sp>
        <p:nvSpPr>
          <p:cNvPr id="9" name="Tijdelijke aanduiding voor tekst 6">
            <a:extLst>
              <a:ext uri="{FF2B5EF4-FFF2-40B4-BE49-F238E27FC236}">
                <a16:creationId xmlns:a16="http://schemas.microsoft.com/office/drawing/2014/main" id="{F45F52C9-0871-2389-1606-B3B31E048E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2118552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2. Hoofdstuk of agendapunt 2</a:t>
            </a:r>
            <a:endParaRPr lang="en-NL"/>
          </a:p>
        </p:txBody>
      </p:sp>
      <p:sp>
        <p:nvSpPr>
          <p:cNvPr id="11" name="Tijdelijke aanduiding voor tekst 6">
            <a:extLst>
              <a:ext uri="{FF2B5EF4-FFF2-40B4-BE49-F238E27FC236}">
                <a16:creationId xmlns:a16="http://schemas.microsoft.com/office/drawing/2014/main" id="{4EC0CEC7-DBCE-FCCF-04A6-57731FEF626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2806372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3. Hoofdstuk of agendapunt 3</a:t>
            </a:r>
            <a:endParaRPr lang="en-NL"/>
          </a:p>
        </p:txBody>
      </p:sp>
      <p:sp>
        <p:nvSpPr>
          <p:cNvPr id="13" name="Tijdelijke aanduiding voor tekst 6">
            <a:extLst>
              <a:ext uri="{FF2B5EF4-FFF2-40B4-BE49-F238E27FC236}">
                <a16:creationId xmlns:a16="http://schemas.microsoft.com/office/drawing/2014/main" id="{5E42B11A-829F-2E59-FBE3-54A259F638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3500936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4. Hoofdstuk of agendapunt 4</a:t>
            </a:r>
            <a:endParaRPr lang="en-NL"/>
          </a:p>
        </p:txBody>
      </p:sp>
      <p:sp>
        <p:nvSpPr>
          <p:cNvPr id="15" name="Tijdelijke aanduiding voor tekst 6">
            <a:extLst>
              <a:ext uri="{FF2B5EF4-FFF2-40B4-BE49-F238E27FC236}">
                <a16:creationId xmlns:a16="http://schemas.microsoft.com/office/drawing/2014/main" id="{61D5C958-FF78-728A-ED7C-B0BDFD24A84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0000" y="4198196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5. Hoofdstuk of agendapunt 5</a:t>
            </a:r>
            <a:endParaRPr lang="en-NL"/>
          </a:p>
        </p:txBody>
      </p:sp>
      <p:sp>
        <p:nvSpPr>
          <p:cNvPr id="17" name="Tijdelijke aanduiding voor tekst 6">
            <a:extLst>
              <a:ext uri="{FF2B5EF4-FFF2-40B4-BE49-F238E27FC236}">
                <a16:creationId xmlns:a16="http://schemas.microsoft.com/office/drawing/2014/main" id="{BA78C3B7-EE28-E335-8A8B-06907D7A97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0000" y="4892760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Minder hoofdstukken of agendapunten?  Verwijder de velden handmatig.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8752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of uitgel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F46AF70-80B8-A067-1007-97D4C969BA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224535"/>
            <a:ext cx="6096000" cy="1468660"/>
          </a:xfr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1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  <a:tileRect/>
          </a:gradFill>
        </p:spPr>
        <p:txBody>
          <a:bodyPr wrap="square" lIns="432000" tIns="180000" rIns="720000" bIns="180000" anchor="t">
            <a:normAutofit/>
          </a:bodyPr>
          <a:lstStyle>
            <a:lvl1pPr algn="l">
              <a:defRPr sz="3600">
                <a:solidFill>
                  <a:schemeClr val="bg1"/>
                </a:solidFill>
                <a:latin typeface="Seaford" panose="00000500000000000000" pitchFamily="2" charset="0"/>
              </a:defRPr>
            </a:lvl1pPr>
          </a:lstStyle>
          <a:p>
            <a:r>
              <a:rPr lang="nl-NL"/>
              <a:t>“Uitgelicht stuk tekst of quote”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6160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‹#›</a:t>
            </a:fld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/>
              <a:t>Ondertitel</a:t>
            </a:r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782415"/>
            <a:ext cx="5040000" cy="4308475"/>
          </a:xfrm>
        </p:spPr>
        <p:txBody>
          <a:bodyPr lIns="0" tIns="0" rIns="0" bIns="0"/>
          <a:lstStyle>
            <a:lvl1pPr>
              <a:defRPr/>
            </a:lvl1pPr>
          </a:lstStyle>
          <a:p>
            <a:pPr marL="0" indent="0">
              <a:buNone/>
            </a:pPr>
            <a:r>
              <a:rPr lang="nl-NL"/>
              <a:t>Plaats links de tekst en rechts een foto.</a:t>
            </a:r>
            <a:endParaRPr lang="en-NL"/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0507FEE3-0CD9-426E-D735-87C00D2463E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56300" y="1782763"/>
            <a:ext cx="5040313" cy="4308475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C8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afbeelding toe te voegen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26878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‹#›</a:t>
            </a:fld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/>
              <a:t>Ondertitel</a:t>
            </a:r>
            <a:endParaRPr lang="en-NL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DCFC101E-392D-B1D1-64CE-CC84C6DEB35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96000" y="1782415"/>
            <a:ext cx="5040000" cy="4308475"/>
          </a:xfrm>
        </p:spPr>
        <p:txBody>
          <a:bodyPr lIns="0" tIns="0" rIns="0" bIns="0"/>
          <a:lstStyle/>
          <a:p>
            <a:pPr marL="0" indent="0">
              <a:buNone/>
            </a:pPr>
            <a:r>
              <a:rPr lang="nl-NL"/>
              <a:t>Schrijf een tekst of een opsomming:</a:t>
            </a:r>
          </a:p>
          <a:p>
            <a:pPr marL="342900" indent="-342900">
              <a:buFont typeface="+mj-lt"/>
              <a:buAutoNum type="arabicPeriod"/>
            </a:pPr>
            <a:r>
              <a:rPr lang="nl-NL"/>
              <a:t>Nummer 1</a:t>
            </a:r>
          </a:p>
          <a:p>
            <a:pPr marL="342900" indent="-342900">
              <a:buFont typeface="+mj-lt"/>
              <a:buAutoNum type="arabicPeriod"/>
            </a:pPr>
            <a:r>
              <a:rPr lang="nl-NL"/>
              <a:t>Nummer 2</a:t>
            </a:r>
          </a:p>
          <a:p>
            <a:pPr marL="800100" lvl="1" indent="-342900">
              <a:buFont typeface="+mj-lt"/>
              <a:buAutoNum type="arabicPeriod"/>
            </a:pPr>
            <a:r>
              <a:rPr lang="nl-NL"/>
              <a:t>Nummer 1 op het niveau eronder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/>
              <a:t>Nummer 2 op het </a:t>
            </a:r>
            <a:r>
              <a:rPr lang="nl-NL" noProof="0"/>
              <a:t>niveau eronder</a:t>
            </a:r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782415"/>
            <a:ext cx="5040000" cy="4308475"/>
          </a:xfrm>
        </p:spPr>
        <p:txBody>
          <a:bodyPr lIns="0" tIns="0" rIns="0" bIns="0"/>
          <a:lstStyle>
            <a:lvl1pPr>
              <a:defRPr/>
            </a:lvl1pPr>
          </a:lstStyle>
          <a:p>
            <a:pPr marL="0" indent="0">
              <a:buNone/>
            </a:pPr>
            <a:r>
              <a:rPr lang="nl-NL"/>
              <a:t>Twee tekstblokken naast elkaar.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38419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660380" cy="553998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nl-NL"/>
              <a:t>Grafiek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690768" y="6338093"/>
            <a:ext cx="2810464" cy="401638"/>
          </a:xfrm>
        </p:spPr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‹#›</a:t>
            </a:fld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666090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C8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De 6 kleuren worden automatisch goed gezet.</a:t>
            </a:r>
            <a:endParaRPr lang="en-NL"/>
          </a:p>
        </p:txBody>
      </p:sp>
      <p:sp>
        <p:nvSpPr>
          <p:cNvPr id="4" name="Tijdelijke aanduiding voor afbeelding 4">
            <a:extLst>
              <a:ext uri="{FF2B5EF4-FFF2-40B4-BE49-F238E27FC236}">
                <a16:creationId xmlns:a16="http://schemas.microsoft.com/office/drawing/2014/main" id="{1A252827-E215-29CC-7872-DC2F851BAE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39050" y="0"/>
            <a:ext cx="455295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6" name="Tijdelijke aanduiding voor grafiek 5">
            <a:extLst>
              <a:ext uri="{FF2B5EF4-FFF2-40B4-BE49-F238E27FC236}">
                <a16:creationId xmlns:a16="http://schemas.microsoft.com/office/drawing/2014/main" id="{0940A98B-4674-6A55-E2BB-C2D1049E0E1B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539750" y="1782763"/>
            <a:ext cx="6659563" cy="43084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/>
              <a:t>Klik op het icoon hieronder om een grafiek of diagram in te voegen</a:t>
            </a:r>
          </a:p>
        </p:txBody>
      </p:sp>
    </p:spTree>
    <p:extLst>
      <p:ext uri="{BB962C8B-B14F-4D97-AF65-F5344CB8AC3E}">
        <p14:creationId xmlns:p14="http://schemas.microsoft.com/office/powerpoint/2010/main" val="4271238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el media op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/>
              <a:t>Slide met meer opties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‹#›</a:t>
            </a:fld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r>
              <a:rPr lang="nl-NL" sz="2400">
                <a:effectLst/>
                <a:latin typeface="+mj-lt"/>
              </a:rPr>
              <a:t>Tekst met gekleurd vlak en afbeelding.</a:t>
            </a:r>
            <a:endParaRPr lang="en-NL">
              <a:latin typeface="+mj-lt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DCFC101E-392D-B1D1-64CE-CC84C6DEB35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96000" y="1969476"/>
            <a:ext cx="5040000" cy="1459523"/>
          </a:xfrm>
        </p:spPr>
        <p:txBody>
          <a:bodyPr lIns="0" tIns="0" rIns="0" bIns="0"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/>
              <a:t>Tekst met een afbeelding</a:t>
            </a:r>
            <a:endParaRPr lang="en-NL"/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969477"/>
            <a:ext cx="5040000" cy="2273911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Tekst</a:t>
            </a:r>
            <a:endParaRPr lang="en-NL"/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5BA34876-5220-2F46-BD8A-EABAB005DEC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3672780"/>
            <a:ext cx="5126038" cy="2527995"/>
          </a:xfrm>
          <a:blipFill>
            <a:blip r:embed="rId2"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>
                <a:solidFill>
                  <a:schemeClr val="bg1"/>
                </a:solidFill>
                <a:highlight>
                  <a:srgbClr val="009C8B"/>
                </a:highlight>
              </a:defRPr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10" name="Tijdelijke aanduiding voor inhoud 4">
            <a:extLst>
              <a:ext uri="{FF2B5EF4-FFF2-40B4-BE49-F238E27FC236}">
                <a16:creationId xmlns:a16="http://schemas.microsoft.com/office/drawing/2014/main" id="{3E8800CC-1914-799A-D1B4-F32084AA7D97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39482" y="4465986"/>
            <a:ext cx="5040000" cy="1734790"/>
          </a:xfrm>
          <a:solidFill>
            <a:srgbClr val="009C8B"/>
          </a:solidFill>
        </p:spPr>
        <p:txBody>
          <a:bodyPr lIns="180000" tIns="180000" rIns="180000" bIns="180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Tekst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32099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nkere achtergrond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81454" y="0"/>
            <a:ext cx="4710545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highlight>
                  <a:srgbClr val="009C8B"/>
                </a:highlight>
                <a:latin typeface="Seaford" panose="00000500000000000000" pitchFamily="2" charset="0"/>
              </a:defRPr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8B05BDC9-1ECC-6331-C6E2-E7A9016F62DE}"/>
              </a:ext>
            </a:extLst>
          </p:cNvPr>
          <p:cNvSpPr/>
          <p:nvPr userDrawn="1"/>
        </p:nvSpPr>
        <p:spPr>
          <a:xfrm>
            <a:off x="0" y="0"/>
            <a:ext cx="7481454" cy="6858000"/>
          </a:xfrm>
          <a:prstGeom prst="rect">
            <a:avLst/>
          </a:prstGeom>
          <a:gradFill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F0D1815F-2CA0-DE2E-3202-C3E3C7D084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525169" cy="6322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Titel</a:t>
            </a:r>
            <a:endParaRPr lang="en-NL"/>
          </a:p>
        </p:txBody>
      </p:sp>
      <p:sp>
        <p:nvSpPr>
          <p:cNvPr id="5" name="Tijdelijke aanduiding voor tekst 5">
            <a:extLst>
              <a:ext uri="{FF2B5EF4-FFF2-40B4-BE49-F238E27FC236}">
                <a16:creationId xmlns:a16="http://schemas.microsoft.com/office/drawing/2014/main" id="{C4EDA55A-4B3F-5ED5-D9B8-39ADAB4B17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750" y="1782415"/>
            <a:ext cx="6524901" cy="4351338"/>
          </a:xfrm>
        </p:spPr>
        <p:txBody>
          <a:bodyPr lIns="0" tIns="0" rIns="0" bIns="0"/>
          <a:lstStyle>
            <a:lvl1pPr marL="2857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2001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1543050" indent="-1714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2000250" indent="-1714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marL="0" indent="0">
              <a:buNone/>
            </a:pPr>
            <a:r>
              <a:rPr lang="nl-NL"/>
              <a:t>Schrijf een tekst. </a:t>
            </a:r>
          </a:p>
        </p:txBody>
      </p:sp>
      <p:sp>
        <p:nvSpPr>
          <p:cNvPr id="6" name="Tijdelijke aanduiding voor tekst 8">
            <a:extLst>
              <a:ext uri="{FF2B5EF4-FFF2-40B4-BE49-F238E27FC236}">
                <a16:creationId xmlns:a16="http://schemas.microsoft.com/office/drawing/2014/main" id="{69A5EE8C-64F2-1D93-0799-03CB1F82AE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6525169" cy="331093"/>
          </a:xfr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Introtekst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85850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B3A1833C-6A39-4FF5-3EA0-FCAE65491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10044382" cy="632233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r>
              <a:rPr lang="nl-NL"/>
              <a:t>Titel</a:t>
            </a:r>
            <a:endParaRPr lang="en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6716E54-8390-AF01-DB24-29D3FBE2BB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‹#›</a:t>
            </a:fld>
            <a:endParaRPr lang="en-NL"/>
          </a:p>
        </p:txBody>
      </p:sp>
      <p:pic>
        <p:nvPicPr>
          <p:cNvPr id="8" name="Afbeelding 7" descr="Logo De Ronde Venen zonder tekst">
            <a:extLst>
              <a:ext uri="{FF2B5EF4-FFF2-40B4-BE49-F238E27FC236}">
                <a16:creationId xmlns:a16="http://schemas.microsoft.com/office/drawing/2014/main" id="{EC5F2D67-0648-7D8C-76CC-E14B7113A969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000" y="252000"/>
            <a:ext cx="900000" cy="632233"/>
          </a:xfrm>
          <a:prstGeom prst="rect">
            <a:avLst/>
          </a:prstGeom>
        </p:spPr>
      </p:pic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E0DA651D-9E41-4629-0C15-33ED97D1E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7253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43911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62" r:id="rId4"/>
    <p:sldLayoutId id="2147483663" r:id="rId5"/>
    <p:sldLayoutId id="2147483668" r:id="rId6"/>
    <p:sldLayoutId id="2147483664" r:id="rId7"/>
    <p:sldLayoutId id="2147483665" r:id="rId8"/>
    <p:sldLayoutId id="2147483666" r:id="rId9"/>
    <p:sldLayoutId id="214748366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009C8B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lnSpc>
          <a:spcPct val="90000"/>
        </a:lnSpc>
        <a:spcBef>
          <a:spcPts val="1000"/>
        </a:spcBef>
        <a:buClr>
          <a:srgbClr val="009C8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indent="-1714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indent="-1714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1">
            <a:extLst>
              <a:ext uri="{FF2B5EF4-FFF2-40B4-BE49-F238E27FC236}">
                <a16:creationId xmlns:a16="http://schemas.microsoft.com/office/drawing/2014/main" id="{B88EAF65-9A88-502F-8A42-5EC19497BB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E22CB44-7B2B-0217-5C83-425FDFBFE8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925" y="2241755"/>
            <a:ext cx="6933398" cy="2768172"/>
          </a:xfrm>
        </p:spPr>
        <p:txBody>
          <a:bodyPr>
            <a:normAutofit/>
          </a:bodyPr>
          <a:lstStyle/>
          <a:p>
            <a:pPr algn="ctr"/>
            <a:r>
              <a:rPr lang="nl-NL" sz="3200">
                <a:latin typeface="Seaford"/>
              </a:rPr>
              <a:t>Informerende raadsbijeenkomst</a:t>
            </a:r>
            <a:br>
              <a:rPr lang="nl-NL" sz="3200">
                <a:latin typeface="Seaford"/>
              </a:rPr>
            </a:br>
            <a:r>
              <a:rPr lang="nl-NL" sz="2800">
                <a:latin typeface="Seaford"/>
              </a:rPr>
              <a:t>14 oktober 2025 </a:t>
            </a:r>
            <a:br>
              <a:rPr lang="nl-NL" sz="2800">
                <a:latin typeface="Seaford"/>
              </a:rPr>
            </a:br>
            <a:br>
              <a:rPr lang="nl-NL">
                <a:latin typeface="Seaford"/>
              </a:rPr>
            </a:br>
            <a:r>
              <a:rPr lang="nl-NL" sz="1600">
                <a:latin typeface="Seaford"/>
              </a:rPr>
              <a:t>19.30 – 20.30 uur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990A224-92AB-F72F-2855-2C2BFFF8CC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B691806-4185-61DD-56B5-2B62128DA4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4925" y="5009927"/>
            <a:ext cx="3304634" cy="899259"/>
          </a:xfrm>
        </p:spPr>
        <p:txBody>
          <a:bodyPr/>
          <a:lstStyle/>
          <a:p>
            <a:r>
              <a:rPr lang="nl-NL" sz="1100">
                <a:latin typeface="Seaford"/>
              </a:rPr>
              <a:t>Voortgang proces in werking </a:t>
            </a:r>
            <a:r>
              <a:rPr lang="nl-NL" sz="1100" err="1">
                <a:latin typeface="Seaford"/>
              </a:rPr>
              <a:t>treding</a:t>
            </a:r>
            <a:r>
              <a:rPr lang="nl-NL" sz="1100">
                <a:latin typeface="Seaford"/>
              </a:rPr>
              <a:t> bestemmingplan </a:t>
            </a:r>
            <a:r>
              <a:rPr lang="nl-NL" sz="1100" err="1">
                <a:latin typeface="Seaford"/>
              </a:rPr>
              <a:t>Vinkeveense</a:t>
            </a:r>
            <a:r>
              <a:rPr lang="nl-NL" sz="1100">
                <a:latin typeface="Seaford"/>
              </a:rPr>
              <a:t> Plassen 2025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E2781188-BA7D-E129-558F-37CDB63267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5647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89B7DEA7-33AA-E684-9E9B-A6CE5DFE9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Politiek en juridische stand van zaken  </a:t>
            </a: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C5DE0854-E429-8C46-C499-C10EAA279D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/>
              <a:t>Waar staat het bestemmingsplan nu?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466ABF02-BA81-BEB2-398A-C6442217836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30788" y="1782415"/>
            <a:ext cx="6241002" cy="4308475"/>
          </a:xfrm>
        </p:spPr>
        <p:txBody>
          <a:bodyPr vert="horz" lIns="0" tIns="0" rIns="0" bIns="0" rtlCol="0" anchor="t">
            <a:normAutofit/>
          </a:bodyPr>
          <a:lstStyle/>
          <a:p>
            <a:pPr>
              <a:buFont typeface="Calibri" panose="020B0604020202020204" pitchFamily="34" charset="0"/>
              <a:buChar char="-"/>
            </a:pPr>
            <a:r>
              <a:rPr lang="nl-NL"/>
              <a:t>13 mei 2025 vastgesteld door de gemeenteraad</a:t>
            </a:r>
          </a:p>
          <a:p>
            <a:pPr>
              <a:buFont typeface="Calibri" panose="020B0604020202020204" pitchFamily="34" charset="0"/>
              <a:buChar char="-"/>
            </a:pPr>
            <a:r>
              <a:rPr lang="en-US" err="1"/>
              <a:t>Notitie</a:t>
            </a:r>
            <a:r>
              <a:rPr lang="en-US"/>
              <a:t> Straatman Koster over </a:t>
            </a:r>
            <a:r>
              <a:rPr lang="en-US" err="1"/>
              <a:t>mogelijk</a:t>
            </a:r>
            <a:r>
              <a:rPr lang="en-US"/>
              <a:t> </a:t>
            </a:r>
            <a:r>
              <a:rPr lang="en-US" err="1"/>
              <a:t>reparatiebesluit</a:t>
            </a:r>
            <a:r>
              <a:rPr lang="en-US"/>
              <a:t> </a:t>
            </a:r>
          </a:p>
          <a:p>
            <a:pPr>
              <a:buFont typeface="Calibri" panose="020B0604020202020204" pitchFamily="34" charset="0"/>
              <a:buChar char="-"/>
            </a:pPr>
            <a:r>
              <a:rPr lang="nl-NL"/>
              <a:t>4 aanvragen voorlopige voorzieningen  Uitspraak op verzoek voorlopige voorzieningen wordt eind oktober verwacht</a:t>
            </a:r>
          </a:p>
          <a:p>
            <a:pPr>
              <a:buFont typeface="Calibri" panose="020B0604020202020204" pitchFamily="34" charset="0"/>
              <a:buChar char="-"/>
            </a:pPr>
            <a:r>
              <a:rPr lang="nl-NL"/>
              <a:t>Omstreeks 1 november bestemmingsplan treedt wel/niet in werking</a:t>
            </a:r>
          </a:p>
          <a:p>
            <a:pPr>
              <a:buFont typeface="Calibri" panose="020B0604020202020204" pitchFamily="34" charset="0"/>
              <a:buChar char="-"/>
            </a:pPr>
            <a:r>
              <a:rPr lang="nl-NL"/>
              <a:t>Dit betekent: of vergunningen kunnen afgeven of (gedeeltelijke) schorsing</a:t>
            </a:r>
          </a:p>
          <a:p>
            <a:pPr>
              <a:buFont typeface="Calibri" panose="020B0604020202020204" pitchFamily="34" charset="0"/>
              <a:buChar char="-"/>
            </a:pPr>
            <a:r>
              <a:rPr lang="nl-NL"/>
              <a:t>Uitspraak 50 beroepen in bodemprocedure, wellicht pas eind 2027</a:t>
            </a:r>
          </a:p>
          <a:p>
            <a:pPr>
              <a:buFont typeface="Calibri" panose="020B0604020202020204" pitchFamily="34" charset="0"/>
              <a:buChar char="-"/>
            </a:pPr>
            <a:endParaRPr lang="nl-NL"/>
          </a:p>
          <a:p>
            <a:pPr>
              <a:buFont typeface="Calibri" panose="020B0604020202020204" pitchFamily="34" charset="0"/>
              <a:buChar char="-"/>
            </a:pPr>
            <a:endParaRPr lang="nl-NL"/>
          </a:p>
        </p:txBody>
      </p:sp>
      <p:pic>
        <p:nvPicPr>
          <p:cNvPr id="3" name="Tijdelijke aanduiding voor inhoud 2">
            <a:extLst>
              <a:ext uri="{FF2B5EF4-FFF2-40B4-BE49-F238E27FC236}">
                <a16:creationId xmlns:a16="http://schemas.microsoft.com/office/drawing/2014/main" id="{FD3401D3-20B4-D033-BEFD-9D3FDE0D71A1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1535871" y="1782763"/>
            <a:ext cx="3048070" cy="430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805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EF8AC0-E737-2F5F-6F0E-DE2A4DFD4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E453C3-CBCA-E0E0-82E5-861B2F57C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t">
            <a:normAutofit/>
          </a:bodyPr>
          <a:lstStyle/>
          <a:p>
            <a:r>
              <a:rPr lang="nl-NL"/>
              <a:t>Vooruitblik 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2A1F369-5659-DEE1-A50F-2623CB0834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nl-NL"/>
              <a:t>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E7B2A3A-01A9-02FE-027B-0B32EA33B1D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482" y="1739283"/>
            <a:ext cx="5399433" cy="4351607"/>
          </a:xfrm>
        </p:spPr>
        <p:txBody>
          <a:bodyPr vert="horz" lIns="0" tIns="0" rIns="0" bIns="0" rtlCol="0" anchor="t">
            <a:normAutofit fontScale="85000" lnSpcReduction="20000"/>
          </a:bodyPr>
          <a:lstStyle/>
          <a:p>
            <a:r>
              <a:rPr lang="nl-NL"/>
              <a:t>14 oktober </a:t>
            </a:r>
            <a:endParaRPr lang="en-US"/>
          </a:p>
          <a:p>
            <a:pPr marL="0" indent="0">
              <a:buNone/>
            </a:pPr>
            <a:r>
              <a:rPr lang="nl-NL"/>
              <a:t>Voorbereidende raadsbijeenkomst: input uitgangspuntennotitie voor verordening/ beleidsregels</a:t>
            </a:r>
            <a:endParaRPr lang="en-US"/>
          </a:p>
          <a:p>
            <a:endParaRPr lang="nl-NL"/>
          </a:p>
          <a:p>
            <a:r>
              <a:rPr lang="nl-NL"/>
              <a:t>Begin november 2025</a:t>
            </a:r>
            <a:endParaRPr lang="en-US"/>
          </a:p>
          <a:p>
            <a:pPr marL="0" indent="0">
              <a:buNone/>
            </a:pPr>
            <a:r>
              <a:rPr lang="nl-NL"/>
              <a:t>Mogelijk in werking getreden bestemmingsplan </a:t>
            </a:r>
          </a:p>
          <a:p>
            <a:endParaRPr lang="nl-NL"/>
          </a:p>
          <a:p>
            <a:r>
              <a:rPr lang="nl-NL"/>
              <a:t>19 november 2025</a:t>
            </a:r>
          </a:p>
          <a:p>
            <a:pPr marL="0" indent="0">
              <a:buNone/>
            </a:pPr>
            <a:r>
              <a:rPr lang="nl-NL"/>
              <a:t>Voorbereidende raadsbijeenkomst over SGL</a:t>
            </a:r>
          </a:p>
          <a:p>
            <a:endParaRPr lang="nl-NL"/>
          </a:p>
          <a:p>
            <a:r>
              <a:rPr lang="nl-NL"/>
              <a:t>December 2025</a:t>
            </a:r>
          </a:p>
          <a:p>
            <a:pPr marL="0" indent="0">
              <a:buNone/>
            </a:pPr>
            <a:r>
              <a:rPr lang="nl-NL"/>
              <a:t>Update aangenomen moties via RIB</a:t>
            </a:r>
          </a:p>
          <a:p>
            <a:endParaRPr lang="nl-NL"/>
          </a:p>
          <a:p>
            <a:r>
              <a:rPr lang="nl-NL"/>
              <a:t>December 2025</a:t>
            </a:r>
          </a:p>
          <a:p>
            <a:pPr marL="0" indent="0">
              <a:buNone/>
            </a:pPr>
            <a:r>
              <a:rPr lang="nl-NL"/>
              <a:t>aanbieding uitgangspuntennotitie verordening/ beleidsregels</a:t>
            </a:r>
          </a:p>
          <a:p>
            <a:pPr marL="0" indent="0">
              <a:buNone/>
            </a:pPr>
            <a:r>
              <a:rPr lang="nl-NL"/>
              <a:t> </a:t>
            </a:r>
          </a:p>
          <a:p>
            <a:pPr marL="0" indent="0">
              <a:buNone/>
            </a:pPr>
            <a:endParaRPr lang="nl-NL"/>
          </a:p>
          <a:p>
            <a:pPr marL="0" indent="0">
              <a:buNone/>
            </a:pPr>
            <a:endParaRPr lang="nl-NL"/>
          </a:p>
        </p:txBody>
      </p:sp>
      <p:pic>
        <p:nvPicPr>
          <p:cNvPr id="6" name="Afbeelding 5" descr="Afbeelding met buitenshuis, hemel, boom, wolk&#10;&#10;Door AI gegenereerde inhoud is mogelijk onjuist.">
            <a:extLst>
              <a:ext uri="{FF2B5EF4-FFF2-40B4-BE49-F238E27FC236}">
                <a16:creationId xmlns:a16="http://schemas.microsoft.com/office/drawing/2014/main" id="{A7F77EAB-985D-DF71-2AF4-F87214D64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6" r="13509"/>
          <a:stretch>
            <a:fillRect/>
          </a:stretch>
        </p:blipFill>
        <p:spPr>
          <a:xfrm>
            <a:off x="6228442" y="1760644"/>
            <a:ext cx="3996983" cy="43302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17427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FAB84-8DF0-2C17-19BB-5B206C5E2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Team VVP per 1/10/2025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8CED84-496A-CC9B-B445-4020F6D2A4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en-US" i="1"/>
              <a:t>Team VVP is in </a:t>
            </a:r>
            <a:r>
              <a:rPr lang="en-US" i="1" err="1"/>
              <a:t>opbouw</a:t>
            </a:r>
            <a:endParaRPr lang="en-US" i="1"/>
          </a:p>
        </p:txBody>
      </p:sp>
      <p:graphicFrame>
        <p:nvGraphicFramePr>
          <p:cNvPr id="1344" name="Content Placeholder 1343">
            <a:extLst>
              <a:ext uri="{FF2B5EF4-FFF2-40B4-BE49-F238E27FC236}">
                <a16:creationId xmlns:a16="http://schemas.microsoft.com/office/drawing/2014/main" id="{57086E68-6787-40B9-8DF4-DBA5AF6EB79B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216652525"/>
              </p:ext>
            </p:extLst>
          </p:nvPr>
        </p:nvGraphicFramePr>
        <p:xfrm>
          <a:off x="539750" y="1730994"/>
          <a:ext cx="8053545" cy="43602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49672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95F2F-BB6A-2492-0AE4-E58AAE5AD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C1F089-DC7F-F2DD-D2A0-951668FC4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none" anchor="t">
            <a:normAutofit/>
          </a:bodyPr>
          <a:lstStyle/>
          <a:p>
            <a:r>
              <a:rPr lang="nl-NL"/>
              <a:t>Communicatie impuls</a:t>
            </a:r>
            <a:endParaRPr lang="en-US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1BB2196-3061-D1B5-898E-19D93AEFF7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nl-NL"/>
              <a:t>Communicatie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D9FEFBE-80D2-0AD6-DD89-2594F5FE95D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nl-NL"/>
              <a:t> </a:t>
            </a:r>
            <a:endParaRPr lang="en-US"/>
          </a:p>
          <a:p>
            <a:pPr>
              <a:buFontTx/>
              <a:buChar char="-"/>
            </a:pPr>
            <a:r>
              <a:rPr lang="nl-NL"/>
              <a:t>Betere vindbaarheid online</a:t>
            </a:r>
          </a:p>
          <a:p>
            <a:pPr>
              <a:buFontTx/>
              <a:buChar char="-"/>
            </a:pPr>
            <a:r>
              <a:rPr lang="nl-NL"/>
              <a:t>Impuls zonegerichte informatie (planregels)</a:t>
            </a:r>
          </a:p>
          <a:p>
            <a:pPr>
              <a:buFontTx/>
              <a:buChar char="-"/>
            </a:pPr>
            <a:r>
              <a:rPr lang="nl-NL"/>
              <a:t>Vanaf 1 november wekelijks spreekuur VVP</a:t>
            </a:r>
          </a:p>
          <a:p>
            <a:pPr>
              <a:buFontTx/>
              <a:buChar char="-"/>
            </a:pPr>
            <a:r>
              <a:rPr lang="nl-NL"/>
              <a:t>Informatiebijeenkomst over beschoeiingen in samenwerking met Waternet (nov) </a:t>
            </a:r>
          </a:p>
          <a:p>
            <a:pPr>
              <a:buFontTx/>
              <a:buChar char="-"/>
            </a:pPr>
            <a:r>
              <a:rPr lang="nl-NL"/>
              <a:t>Zichtbaarheid op de plas </a:t>
            </a:r>
          </a:p>
          <a:p>
            <a:pPr>
              <a:buFontTx/>
              <a:buChar char="-"/>
            </a:pPr>
            <a:r>
              <a:rPr lang="nl-NL"/>
              <a:t>Reguliere nieuwsbrief </a:t>
            </a:r>
          </a:p>
        </p:txBody>
      </p:sp>
      <p:pic>
        <p:nvPicPr>
          <p:cNvPr id="6" name="Afbeelding 5" descr="Afbeelding met buitenshuis, hemel, boom, wolk&#10;&#10;Door AI gegenereerde inhoud is mogelijk onjuist.">
            <a:extLst>
              <a:ext uri="{FF2B5EF4-FFF2-40B4-BE49-F238E27FC236}">
                <a16:creationId xmlns:a16="http://schemas.microsoft.com/office/drawing/2014/main" id="{F14480A9-763E-E696-F9F5-14717AD07F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6" r="13509"/>
          <a:stretch>
            <a:fillRect/>
          </a:stretch>
        </p:blipFill>
        <p:spPr>
          <a:xfrm>
            <a:off x="5956300" y="1782415"/>
            <a:ext cx="4269125" cy="4308475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348D48-892B-E3F0-096B-B3782D9DC8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6844" y="1559441"/>
            <a:ext cx="6049614" cy="475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408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fbeelding met buitenshuis, winter, water, hemel&#10;&#10;Door AI gegenereerde inhoud is mogelijk onjuist.">
            <a:extLst>
              <a:ext uri="{FF2B5EF4-FFF2-40B4-BE49-F238E27FC236}">
                <a16:creationId xmlns:a16="http://schemas.microsoft.com/office/drawing/2014/main" id="{29561A83-0EFE-DF20-DA07-78F1285D43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2" b="18748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9132AC9-9C1D-FF21-141C-6B4F7495B4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3068" y="246859"/>
            <a:ext cx="7038742" cy="1468660"/>
          </a:xfrm>
        </p:spPr>
        <p:txBody>
          <a:bodyPr wrap="square" anchor="t">
            <a:normAutofit fontScale="90000"/>
          </a:bodyPr>
          <a:lstStyle/>
          <a:p>
            <a:r>
              <a:rPr lang="nl-NL" dirty="0">
                <a:latin typeface="Seaford"/>
              </a:rPr>
              <a:t>Samen maken we de </a:t>
            </a:r>
            <a:r>
              <a:rPr lang="nl-NL" dirty="0" err="1">
                <a:latin typeface="Seaford"/>
              </a:rPr>
              <a:t>Vinkeveense</a:t>
            </a:r>
            <a:r>
              <a:rPr lang="nl-NL" dirty="0">
                <a:latin typeface="Seaford"/>
              </a:rPr>
              <a:t> Plassen nog mooier.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4136741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De Ronde Vene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9C8B"/>
      </a:accent1>
      <a:accent2>
        <a:srgbClr val="205C52"/>
      </a:accent2>
      <a:accent3>
        <a:srgbClr val="B36100"/>
      </a:accent3>
      <a:accent4>
        <a:srgbClr val="E12F12"/>
      </a:accent4>
      <a:accent5>
        <a:srgbClr val="9D1DAC"/>
      </a:accent5>
      <a:accent6>
        <a:srgbClr val="007BBC"/>
      </a:accent6>
      <a:hlink>
        <a:srgbClr val="9D1DAC"/>
      </a:hlink>
      <a:folHlink>
        <a:srgbClr val="F48E03"/>
      </a:folHlink>
    </a:clrScheme>
    <a:fontScheme name="De Ronde Venen 2024">
      <a:majorFont>
        <a:latin typeface="Seaford"/>
        <a:ea typeface=""/>
        <a:cs typeface=""/>
      </a:majorFont>
      <a:minorFont>
        <a:latin typeface="Seafor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1" id="{017FF70A-4D2B-401D-9F06-DD00C977843B}" vid="{63E466F5-3AF7-4912-B9BC-026E773C3FA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8CD3D138E59849970E680BBD41D3E5" ma:contentTypeVersion="17" ma:contentTypeDescription="Een nieuw document maken." ma:contentTypeScope="" ma:versionID="ff0d69f329e97097c0eb1c8793170e5b">
  <xsd:schema xmlns:xsd="http://www.w3.org/2001/XMLSchema" xmlns:xs="http://www.w3.org/2001/XMLSchema" xmlns:p="http://schemas.microsoft.com/office/2006/metadata/properties" xmlns:ns1="http://schemas.microsoft.com/sharepoint/v3" xmlns:ns2="f9d09fab-8f0b-48c1-8135-92bd74b96537" xmlns:ns3="c035619f-bc39-404f-ba24-5c856add935a" targetNamespace="http://schemas.microsoft.com/office/2006/metadata/properties" ma:root="true" ma:fieldsID="ff8a499c650ee90c3e3ba9d4b6bd5273" ns1:_="" ns2:_="" ns3:_="">
    <xsd:import namespace="http://schemas.microsoft.com/sharepoint/v3"/>
    <xsd:import namespace="f9d09fab-8f0b-48c1-8135-92bd74b96537"/>
    <xsd:import namespace="c035619f-bc39-404f-ba24-5c856add935a"/>
    <xsd:element name="properties">
      <xsd:complexType>
        <xsd:sequence>
          <xsd:element name="documentManagement">
            <xsd:complexType>
              <xsd:all>
                <xsd:element ref="ns1:_ip_UnifiedCompliancePolicyProperties" minOccurs="0"/>
                <xsd:element ref="ns1:_ip_UnifiedCompliancePolicyUIAction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8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9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d09fab-8f0b-48c1-8135-92bd74b965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12554b14-011f-4864-8a2b-03e1982056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35619f-bc39-404f-ba24-5c856add935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5ec2c19-0d46-4e30-80e5-eff22b1de4a3}" ma:internalName="TaxCatchAll" ma:showField="CatchAllData" ma:web="c035619f-bc39-404f-ba24-5c856add93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9d09fab-8f0b-48c1-8135-92bd74b96537">
      <Terms xmlns="http://schemas.microsoft.com/office/infopath/2007/PartnerControls"/>
    </lcf76f155ced4ddcb4097134ff3c332f>
    <TaxCatchAll xmlns="c035619f-bc39-404f-ba24-5c856add935a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7FAC0D15-506D-4050-A7F0-0DA201CE5983}"/>
</file>

<file path=customXml/itemProps2.xml><?xml version="1.0" encoding="utf-8"?>
<ds:datastoreItem xmlns:ds="http://schemas.openxmlformats.org/officeDocument/2006/customXml" ds:itemID="{7EC15E69-C93B-4EA0-9B8B-5A814D68A59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60EA53-8ECF-4880-B012-4D3E1F9A941D}">
  <ds:schemaRefs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67b0821a-5940-42f2-9b6a-3bf607a2c6da"/>
    <ds:schemaRef ds:uri="http://schemas.microsoft.com/office/2006/documentManagement/types"/>
    <ds:schemaRef ds:uri="http://www.w3.org/XML/1998/namespace"/>
    <ds:schemaRef ds:uri="13144f3c-d32d-468a-9aea-abcf535ab83c"/>
    <ds:schemaRef ds:uri="http://purl.org/dc/terms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PowerPoint-sjabloon De Ronde Venen DEF</Template>
  <TotalTime>0</TotalTime>
  <Words>201</Words>
  <Application>Microsoft Office PowerPoint</Application>
  <PresentationFormat>Widescreen</PresentationFormat>
  <Paragraphs>47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Kantoorthema</vt:lpstr>
      <vt:lpstr>Informerende raadsbijeenkomst 14 oktober 2025   19.30 – 20.30 uur</vt:lpstr>
      <vt:lpstr>Politiek en juridische stand van zaken  </vt:lpstr>
      <vt:lpstr>Vooruitblik </vt:lpstr>
      <vt:lpstr>Team VVP per 1/10/2025</vt:lpstr>
      <vt:lpstr>Communicatie impuls</vt:lpstr>
      <vt:lpstr>Samen maken we de Vinkeveense Plassen nog mooier.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Mekking</dc:creator>
  <cp:lastModifiedBy>Angéliquè de Regt</cp:lastModifiedBy>
  <cp:revision>7</cp:revision>
  <dcterms:created xsi:type="dcterms:W3CDTF">2024-08-11T09:49:45Z</dcterms:created>
  <dcterms:modified xsi:type="dcterms:W3CDTF">2025-10-08T13:39:57Z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0x010100E38CD3D138E59849970E680BBD41D3E5</vt:lpwstr>
  </property>
  <property fmtid="{D5CDD505-2E9C-101B-9397-08002B2CF9AE}" pid="3" name="MediaServiceImageTags">
    <vt:lpwstr/>
  </property>
</Properties>
</file>