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85" r:id="rId6"/>
    <p:sldId id="276" r:id="rId7"/>
    <p:sldId id="278" r:id="rId8"/>
    <p:sldId id="312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9" r:id="rId20"/>
    <p:sldId id="310" r:id="rId21"/>
    <p:sldId id="311" r:id="rId22"/>
    <p:sldId id="314" r:id="rId23"/>
    <p:sldId id="284" r:id="rId24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A86DB6-D42C-4D4A-AE1F-2114D57780C8}" name="Andrea Mekking" initials="AM" userId="S::a.mekking@derondevenen.nl::7ec8a791-7892-467c-b8b2-0a0748f83187" providerId="AD"/>
  <p188:author id="{635571C8-644A-A279-10D3-14F3D47918F3}" name="Anouk Romers" initials="AR" userId="S::a.romers@derondevenen.nl::dd35e6dc-15c8-47e9-b50e-e2ceda25c5a3" providerId="AD"/>
  <p188:author id="{2528EBFF-1E20-AE33-C376-BEFFF34654C2}" name="Michiel Vredeveldt" initials="MV" userId="5d143d3cc3848d1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C8B"/>
    <a:srgbClr val="9AC6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9250A43-16F1-4C58-86D3-BC384A49D445}" v="4" dt="2025-01-17T08:49:29.7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r Dorst" userId="1dee4d65-60b9-4c5e-82e4-e62ad0a40bcd" providerId="ADAL" clId="{AC8D5E20-6EBA-47C9-AF76-421DFC685626}"/>
    <pc:docChg chg="custSel addSld delSld modSld sldOrd">
      <pc:chgData name="Ivar Dorst" userId="1dee4d65-60b9-4c5e-82e4-e62ad0a40bcd" providerId="ADAL" clId="{AC8D5E20-6EBA-47C9-AF76-421DFC685626}" dt="2024-12-10T09:14:57.132" v="530" actId="20577"/>
      <pc:docMkLst>
        <pc:docMk/>
      </pc:docMkLst>
      <pc:sldChg chg="addSp modSp add mod">
        <pc:chgData name="Ivar Dorst" userId="1dee4d65-60b9-4c5e-82e4-e62ad0a40bcd" providerId="ADAL" clId="{AC8D5E20-6EBA-47C9-AF76-421DFC685626}" dt="2024-12-10T09:14:57.132" v="530" actId="20577"/>
        <pc:sldMkLst>
          <pc:docMk/>
          <pc:sldMk cId="1653135812" sldId="276"/>
        </pc:sldMkLst>
        <pc:spChg chg="mod">
          <ac:chgData name="Ivar Dorst" userId="1dee4d65-60b9-4c5e-82e4-e62ad0a40bcd" providerId="ADAL" clId="{AC8D5E20-6EBA-47C9-AF76-421DFC685626}" dt="2024-12-10T09:12:48.237" v="435" actId="20577"/>
          <ac:spMkLst>
            <pc:docMk/>
            <pc:sldMk cId="1653135812" sldId="276"/>
            <ac:spMk id="4" creationId="{DBB34083-8ACF-1B14-BFBA-42BD9F273CA3}"/>
          </ac:spMkLst>
        </pc:spChg>
        <pc:spChg chg="mod">
          <ac:chgData name="Ivar Dorst" userId="1dee4d65-60b9-4c5e-82e4-e62ad0a40bcd" providerId="ADAL" clId="{AC8D5E20-6EBA-47C9-AF76-421DFC685626}" dt="2024-12-10T09:12:52.104" v="441" actId="20577"/>
          <ac:spMkLst>
            <pc:docMk/>
            <pc:sldMk cId="1653135812" sldId="276"/>
            <ac:spMk id="5" creationId="{D70F40F1-5AAA-004F-A04C-9753623CA357}"/>
          </ac:spMkLst>
        </pc:spChg>
        <pc:spChg chg="mod">
          <ac:chgData name="Ivar Dorst" userId="1dee4d65-60b9-4c5e-82e4-e62ad0a40bcd" providerId="ADAL" clId="{AC8D5E20-6EBA-47C9-AF76-421DFC685626}" dt="2024-12-10T09:12:57.180" v="457" actId="20577"/>
          <ac:spMkLst>
            <pc:docMk/>
            <pc:sldMk cId="1653135812" sldId="276"/>
            <ac:spMk id="6" creationId="{77F8568A-8112-4989-08E1-38206F8FFD10}"/>
          </ac:spMkLst>
        </pc:spChg>
        <pc:spChg chg="add mod">
          <ac:chgData name="Ivar Dorst" userId="1dee4d65-60b9-4c5e-82e4-e62ad0a40bcd" providerId="ADAL" clId="{AC8D5E20-6EBA-47C9-AF76-421DFC685626}" dt="2024-12-10T09:13:16.739" v="463" actId="20577"/>
          <ac:spMkLst>
            <pc:docMk/>
            <pc:sldMk cId="1653135812" sldId="276"/>
            <ac:spMk id="7" creationId="{50A109B8-5305-C3C9-890A-93EF5A2FC2AE}"/>
          </ac:spMkLst>
        </pc:spChg>
        <pc:spChg chg="add mod">
          <ac:chgData name="Ivar Dorst" userId="1dee4d65-60b9-4c5e-82e4-e62ad0a40bcd" providerId="ADAL" clId="{AC8D5E20-6EBA-47C9-AF76-421DFC685626}" dt="2024-12-10T09:14:57.132" v="530" actId="20577"/>
          <ac:spMkLst>
            <pc:docMk/>
            <pc:sldMk cId="1653135812" sldId="276"/>
            <ac:spMk id="8" creationId="{2C171CB2-870E-B589-76E6-8EA12979BD74}"/>
          </ac:spMkLst>
        </pc:spChg>
      </pc:sldChg>
      <pc:sldChg chg="modSp mod">
        <pc:chgData name="Ivar Dorst" userId="1dee4d65-60b9-4c5e-82e4-e62ad0a40bcd" providerId="ADAL" clId="{AC8D5E20-6EBA-47C9-AF76-421DFC685626}" dt="2024-12-10T09:03:52.424" v="364" actId="113"/>
        <pc:sldMkLst>
          <pc:docMk/>
          <pc:sldMk cId="3930317021" sldId="278"/>
        </pc:sldMkLst>
        <pc:spChg chg="mod">
          <ac:chgData name="Ivar Dorst" userId="1dee4d65-60b9-4c5e-82e4-e62ad0a40bcd" providerId="ADAL" clId="{AC8D5E20-6EBA-47C9-AF76-421DFC685626}" dt="2024-12-10T08:59:11.810" v="26" actId="20577"/>
          <ac:spMkLst>
            <pc:docMk/>
            <pc:sldMk cId="3930317021" sldId="278"/>
            <ac:spMk id="2" creationId="{233ACF65-6AD6-875F-410B-358FF496475A}"/>
          </ac:spMkLst>
        </pc:spChg>
        <pc:spChg chg="mod">
          <ac:chgData name="Ivar Dorst" userId="1dee4d65-60b9-4c5e-82e4-e62ad0a40bcd" providerId="ADAL" clId="{AC8D5E20-6EBA-47C9-AF76-421DFC685626}" dt="2024-12-10T09:03:52.424" v="364" actId="113"/>
          <ac:spMkLst>
            <pc:docMk/>
            <pc:sldMk cId="3930317021" sldId="278"/>
            <ac:spMk id="3" creationId="{C5135172-4B27-4AE0-A225-146F654FB1CE}"/>
          </ac:spMkLst>
        </pc:spChg>
      </pc:sldChg>
      <pc:sldChg chg="modSp mod ord">
        <pc:chgData name="Ivar Dorst" userId="1dee4d65-60b9-4c5e-82e4-e62ad0a40bcd" providerId="ADAL" clId="{AC8D5E20-6EBA-47C9-AF76-421DFC685626}" dt="2024-12-10T09:06:24.916" v="369" actId="6549"/>
        <pc:sldMkLst>
          <pc:docMk/>
          <pc:sldMk cId="470602490" sldId="299"/>
        </pc:sldMkLst>
        <pc:spChg chg="mod">
          <ac:chgData name="Ivar Dorst" userId="1dee4d65-60b9-4c5e-82e4-e62ad0a40bcd" providerId="ADAL" clId="{AC8D5E20-6EBA-47C9-AF76-421DFC685626}" dt="2024-12-10T09:06:24.916" v="369" actId="6549"/>
          <ac:spMkLst>
            <pc:docMk/>
            <pc:sldMk cId="470602490" sldId="299"/>
            <ac:spMk id="5" creationId="{6AABE826-8778-E85A-797C-3994A8F3E7B5}"/>
          </ac:spMkLst>
        </pc:spChg>
      </pc:sldChg>
      <pc:sldChg chg="modSp mod ord">
        <pc:chgData name="Ivar Dorst" userId="1dee4d65-60b9-4c5e-82e4-e62ad0a40bcd" providerId="ADAL" clId="{AC8D5E20-6EBA-47C9-AF76-421DFC685626}" dt="2024-12-10T09:06:55.240" v="371" actId="20577"/>
        <pc:sldMkLst>
          <pc:docMk/>
          <pc:sldMk cId="2448061340" sldId="300"/>
        </pc:sldMkLst>
        <pc:spChg chg="mod">
          <ac:chgData name="Ivar Dorst" userId="1dee4d65-60b9-4c5e-82e4-e62ad0a40bcd" providerId="ADAL" clId="{AC8D5E20-6EBA-47C9-AF76-421DFC685626}" dt="2024-12-10T09:06:55.240" v="371" actId="20577"/>
          <ac:spMkLst>
            <pc:docMk/>
            <pc:sldMk cId="2448061340" sldId="300"/>
            <ac:spMk id="5" creationId="{6AABE826-8778-E85A-797C-3994A8F3E7B5}"/>
          </ac:spMkLst>
        </pc:spChg>
      </pc:sldChg>
      <pc:sldChg chg="ord">
        <pc:chgData name="Ivar Dorst" userId="1dee4d65-60b9-4c5e-82e4-e62ad0a40bcd" providerId="ADAL" clId="{AC8D5E20-6EBA-47C9-AF76-421DFC685626}" dt="2024-12-10T09:11:58.087" v="402"/>
        <pc:sldMkLst>
          <pc:docMk/>
          <pc:sldMk cId="2773704589" sldId="302"/>
        </pc:sldMkLst>
      </pc:sldChg>
      <pc:sldChg chg="ord">
        <pc:chgData name="Ivar Dorst" userId="1dee4d65-60b9-4c5e-82e4-e62ad0a40bcd" providerId="ADAL" clId="{AC8D5E20-6EBA-47C9-AF76-421DFC685626}" dt="2024-12-10T09:10:29.325" v="391"/>
        <pc:sldMkLst>
          <pc:docMk/>
          <pc:sldMk cId="3286868830" sldId="303"/>
        </pc:sldMkLst>
      </pc:sldChg>
      <pc:sldChg chg="ord">
        <pc:chgData name="Ivar Dorst" userId="1dee4d65-60b9-4c5e-82e4-e62ad0a40bcd" providerId="ADAL" clId="{AC8D5E20-6EBA-47C9-AF76-421DFC685626}" dt="2024-12-10T09:10:52.294" v="393"/>
        <pc:sldMkLst>
          <pc:docMk/>
          <pc:sldMk cId="1241259633" sldId="305"/>
        </pc:sldMkLst>
      </pc:sldChg>
      <pc:sldChg chg="modSp mod ord">
        <pc:chgData name="Ivar Dorst" userId="1dee4d65-60b9-4c5e-82e4-e62ad0a40bcd" providerId="ADAL" clId="{AC8D5E20-6EBA-47C9-AF76-421DFC685626}" dt="2024-12-10T09:11:36.375" v="398" actId="20577"/>
        <pc:sldMkLst>
          <pc:docMk/>
          <pc:sldMk cId="2473068695" sldId="307"/>
        </pc:sldMkLst>
        <pc:spChg chg="mod">
          <ac:chgData name="Ivar Dorst" userId="1dee4d65-60b9-4c5e-82e4-e62ad0a40bcd" providerId="ADAL" clId="{AC8D5E20-6EBA-47C9-AF76-421DFC685626}" dt="2024-12-10T09:11:36.375" v="398" actId="20577"/>
          <ac:spMkLst>
            <pc:docMk/>
            <pc:sldMk cId="2473068695" sldId="307"/>
            <ac:spMk id="3" creationId="{53B7D35A-CA7F-910B-7061-703D72D4FAE5}"/>
          </ac:spMkLst>
        </pc:spChg>
      </pc:sldChg>
      <pc:sldChg chg="ord">
        <pc:chgData name="Ivar Dorst" userId="1dee4d65-60b9-4c5e-82e4-e62ad0a40bcd" providerId="ADAL" clId="{AC8D5E20-6EBA-47C9-AF76-421DFC685626}" dt="2024-12-10T09:11:52.511" v="400"/>
        <pc:sldMkLst>
          <pc:docMk/>
          <pc:sldMk cId="1503240329" sldId="309"/>
        </pc:sldMkLst>
      </pc:sldChg>
      <pc:sldChg chg="modSp mod ord">
        <pc:chgData name="Ivar Dorst" userId="1dee4d65-60b9-4c5e-82e4-e62ad0a40bcd" providerId="ADAL" clId="{AC8D5E20-6EBA-47C9-AF76-421DFC685626}" dt="2024-12-10T09:14:17.363" v="503" actId="20577"/>
        <pc:sldMkLst>
          <pc:docMk/>
          <pc:sldMk cId="882488099" sldId="310"/>
        </pc:sldMkLst>
        <pc:spChg chg="mod">
          <ac:chgData name="Ivar Dorst" userId="1dee4d65-60b9-4c5e-82e4-e62ad0a40bcd" providerId="ADAL" clId="{AC8D5E20-6EBA-47C9-AF76-421DFC685626}" dt="2024-12-10T09:14:17.363" v="503" actId="20577"/>
          <ac:spMkLst>
            <pc:docMk/>
            <pc:sldMk cId="882488099" sldId="310"/>
            <ac:spMk id="3" creationId="{53B7D35A-CA7F-910B-7061-703D72D4FAE5}"/>
          </ac:spMkLst>
        </pc:spChg>
      </pc:sldChg>
      <pc:sldChg chg="modSp mod">
        <pc:chgData name="Ivar Dorst" userId="1dee4d65-60b9-4c5e-82e4-e62ad0a40bcd" providerId="ADAL" clId="{AC8D5E20-6EBA-47C9-AF76-421DFC685626}" dt="2024-12-10T09:09:13.331" v="389" actId="20577"/>
        <pc:sldMkLst>
          <pc:docMk/>
          <pc:sldMk cId="3596787406" sldId="311"/>
        </pc:sldMkLst>
        <pc:spChg chg="mod">
          <ac:chgData name="Ivar Dorst" userId="1dee4d65-60b9-4c5e-82e4-e62ad0a40bcd" providerId="ADAL" clId="{AC8D5E20-6EBA-47C9-AF76-421DFC685626}" dt="2024-12-10T09:09:13.331" v="389" actId="20577"/>
          <ac:spMkLst>
            <pc:docMk/>
            <pc:sldMk cId="3596787406" sldId="311"/>
            <ac:spMk id="3" creationId="{53B7D35A-CA7F-910B-7061-703D72D4FAE5}"/>
          </ac:spMkLst>
        </pc:spChg>
      </pc:sldChg>
      <pc:sldChg chg="modSp add mod">
        <pc:chgData name="Ivar Dorst" userId="1dee4d65-60b9-4c5e-82e4-e62ad0a40bcd" providerId="ADAL" clId="{AC8D5E20-6EBA-47C9-AF76-421DFC685626}" dt="2024-12-10T09:02:43.849" v="363" actId="20577"/>
        <pc:sldMkLst>
          <pc:docMk/>
          <pc:sldMk cId="3342280536" sldId="312"/>
        </pc:sldMkLst>
        <pc:spChg chg="mod">
          <ac:chgData name="Ivar Dorst" userId="1dee4d65-60b9-4c5e-82e4-e62ad0a40bcd" providerId="ADAL" clId="{AC8D5E20-6EBA-47C9-AF76-421DFC685626}" dt="2024-12-10T09:02:26.637" v="349" actId="20577"/>
          <ac:spMkLst>
            <pc:docMk/>
            <pc:sldMk cId="3342280536" sldId="312"/>
            <ac:spMk id="2" creationId="{233ACF65-6AD6-875F-410B-358FF496475A}"/>
          </ac:spMkLst>
        </pc:spChg>
        <pc:spChg chg="mod">
          <ac:chgData name="Ivar Dorst" userId="1dee4d65-60b9-4c5e-82e4-e62ad0a40bcd" providerId="ADAL" clId="{AC8D5E20-6EBA-47C9-AF76-421DFC685626}" dt="2024-12-10T09:02:43.849" v="363" actId="20577"/>
          <ac:spMkLst>
            <pc:docMk/>
            <pc:sldMk cId="3342280536" sldId="312"/>
            <ac:spMk id="3" creationId="{C5135172-4B27-4AE0-A225-146F654FB1CE}"/>
          </ac:spMkLst>
        </pc:spChg>
      </pc:sldChg>
      <pc:sldChg chg="new del">
        <pc:chgData name="Ivar Dorst" userId="1dee4d65-60b9-4c5e-82e4-e62ad0a40bcd" providerId="ADAL" clId="{AC8D5E20-6EBA-47C9-AF76-421DFC685626}" dt="2024-12-10T09:12:22.129" v="406" actId="47"/>
        <pc:sldMkLst>
          <pc:docMk/>
          <pc:sldMk cId="3740901143" sldId="313"/>
        </pc:sldMkLst>
      </pc:sldChg>
    </pc:docChg>
  </pc:docChgLst>
  <pc:docChgLst>
    <pc:chgData name="Ivar Dorst" userId="1dee4d65-60b9-4c5e-82e4-e62ad0a40bcd" providerId="ADAL" clId="{59250A43-16F1-4C58-86D3-BC384A49D445}"/>
    <pc:docChg chg="undo custSel addSld delSld modSld sldOrd">
      <pc:chgData name="Ivar Dorst" userId="1dee4d65-60b9-4c5e-82e4-e62ad0a40bcd" providerId="ADAL" clId="{59250A43-16F1-4C58-86D3-BC384A49D445}" dt="2025-01-17T10:28:59.620" v="703" actId="20577"/>
      <pc:docMkLst>
        <pc:docMk/>
      </pc:docMkLst>
      <pc:sldChg chg="addSp modSp mod">
        <pc:chgData name="Ivar Dorst" userId="1dee4d65-60b9-4c5e-82e4-e62ad0a40bcd" providerId="ADAL" clId="{59250A43-16F1-4C58-86D3-BC384A49D445}" dt="2025-01-17T08:49:52.594" v="363" actId="20577"/>
        <pc:sldMkLst>
          <pc:docMk/>
          <pc:sldMk cId="1653135812" sldId="276"/>
        </pc:sldMkLst>
        <pc:spChg chg="mod">
          <ac:chgData name="Ivar Dorst" userId="1dee4d65-60b9-4c5e-82e4-e62ad0a40bcd" providerId="ADAL" clId="{59250A43-16F1-4C58-86D3-BC384A49D445}" dt="2025-01-17T08:49:27.919" v="345"/>
          <ac:spMkLst>
            <pc:docMk/>
            <pc:sldMk cId="1653135812" sldId="276"/>
            <ac:spMk id="8" creationId="{2C171CB2-870E-B589-76E6-8EA12979BD74}"/>
          </ac:spMkLst>
        </pc:spChg>
        <pc:spChg chg="add mod">
          <ac:chgData name="Ivar Dorst" userId="1dee4d65-60b9-4c5e-82e4-e62ad0a40bcd" providerId="ADAL" clId="{59250A43-16F1-4C58-86D3-BC384A49D445}" dt="2025-01-17T08:49:52.594" v="363" actId="20577"/>
          <ac:spMkLst>
            <pc:docMk/>
            <pc:sldMk cId="1653135812" sldId="276"/>
            <ac:spMk id="9" creationId="{FD903A1F-CBCF-FC60-9BE1-F049AC082C67}"/>
          </ac:spMkLst>
        </pc:spChg>
      </pc:sldChg>
      <pc:sldChg chg="addSp modSp mod">
        <pc:chgData name="Ivar Dorst" userId="1dee4d65-60b9-4c5e-82e4-e62ad0a40bcd" providerId="ADAL" clId="{59250A43-16F1-4C58-86D3-BC384A49D445}" dt="2025-01-17T10:28:23.247" v="701" actId="20577"/>
        <pc:sldMkLst>
          <pc:docMk/>
          <pc:sldMk cId="3930317021" sldId="278"/>
        </pc:sldMkLst>
        <pc:spChg chg="mod">
          <ac:chgData name="Ivar Dorst" userId="1dee4d65-60b9-4c5e-82e4-e62ad0a40bcd" providerId="ADAL" clId="{59250A43-16F1-4C58-86D3-BC384A49D445}" dt="2025-01-17T10:28:23.247" v="701" actId="20577"/>
          <ac:spMkLst>
            <pc:docMk/>
            <pc:sldMk cId="3930317021" sldId="278"/>
            <ac:spMk id="3" creationId="{C5135172-4B27-4AE0-A225-146F654FB1CE}"/>
          </ac:spMkLst>
        </pc:spChg>
        <pc:graphicFrameChg chg="add mod">
          <ac:chgData name="Ivar Dorst" userId="1dee4d65-60b9-4c5e-82e4-e62ad0a40bcd" providerId="ADAL" clId="{59250A43-16F1-4C58-86D3-BC384A49D445}" dt="2025-01-14T15:57:07.123" v="6"/>
          <ac:graphicFrameMkLst>
            <pc:docMk/>
            <pc:sldMk cId="3930317021" sldId="278"/>
            <ac:graphicFrameMk id="4" creationId="{9C350043-DAE8-AB35-69DA-BEBAD78AC3FB}"/>
          </ac:graphicFrameMkLst>
        </pc:graphicFrameChg>
      </pc:sldChg>
      <pc:sldChg chg="ord">
        <pc:chgData name="Ivar Dorst" userId="1dee4d65-60b9-4c5e-82e4-e62ad0a40bcd" providerId="ADAL" clId="{59250A43-16F1-4C58-86D3-BC384A49D445}" dt="2025-01-17T08:47:17.632" v="267"/>
        <pc:sldMkLst>
          <pc:docMk/>
          <pc:sldMk cId="3342280536" sldId="312"/>
        </pc:sldMkLst>
      </pc:sldChg>
      <pc:sldChg chg="new del">
        <pc:chgData name="Ivar Dorst" userId="1dee4d65-60b9-4c5e-82e4-e62ad0a40bcd" providerId="ADAL" clId="{59250A43-16F1-4C58-86D3-BC384A49D445}" dt="2025-01-17T08:47:50.649" v="271" actId="2696"/>
        <pc:sldMkLst>
          <pc:docMk/>
          <pc:sldMk cId="3375114965" sldId="313"/>
        </pc:sldMkLst>
      </pc:sldChg>
      <pc:sldChg chg="modSp add mod ord">
        <pc:chgData name="Ivar Dorst" userId="1dee4d65-60b9-4c5e-82e4-e62ad0a40bcd" providerId="ADAL" clId="{59250A43-16F1-4C58-86D3-BC384A49D445}" dt="2025-01-17T10:28:59.620" v="703" actId="20577"/>
        <pc:sldMkLst>
          <pc:docMk/>
          <pc:sldMk cId="646212824" sldId="314"/>
        </pc:sldMkLst>
        <pc:spChg chg="mod">
          <ac:chgData name="Ivar Dorst" userId="1dee4d65-60b9-4c5e-82e4-e62ad0a40bcd" providerId="ADAL" clId="{59250A43-16F1-4C58-86D3-BC384A49D445}" dt="2025-01-17T08:48:29.424" v="307" actId="20577"/>
          <ac:spMkLst>
            <pc:docMk/>
            <pc:sldMk cId="646212824" sldId="314"/>
            <ac:spMk id="2" creationId="{CC3094CD-4BC9-3321-7E4A-2780873B1BAE}"/>
          </ac:spMkLst>
        </pc:spChg>
        <pc:spChg chg="mod">
          <ac:chgData name="Ivar Dorst" userId="1dee4d65-60b9-4c5e-82e4-e62ad0a40bcd" providerId="ADAL" clId="{59250A43-16F1-4C58-86D3-BC384A49D445}" dt="2025-01-17T10:28:59.620" v="703" actId="20577"/>
          <ac:spMkLst>
            <pc:docMk/>
            <pc:sldMk cId="646212824" sldId="314"/>
            <ac:spMk id="3" creationId="{90CD79CD-A57F-4368-4DC7-8AF6969F0882}"/>
          </ac:spMkLst>
        </pc:spChg>
      </pc:sldChg>
    </pc:docChg>
  </pc:docChgLst>
  <pc:docChgLst>
    <pc:chgData name="Eric Vogel" userId="S::e.vogel@derondevenen.nl::6aaa08e2-9d54-4cf0-972f-8e10773aef02" providerId="AD" clId="Web-{08282E8A-4CAF-B81F-C6F5-5485F34D60C9}"/>
    <pc:docChg chg="modSld">
      <pc:chgData name="Eric Vogel" userId="S::e.vogel@derondevenen.nl::6aaa08e2-9d54-4cf0-972f-8e10773aef02" providerId="AD" clId="Web-{08282E8A-4CAF-B81F-C6F5-5485F34D60C9}" dt="2024-12-12T07:49:22.680" v="24" actId="20577"/>
      <pc:docMkLst>
        <pc:docMk/>
      </pc:docMkLst>
      <pc:sldChg chg="modSp">
        <pc:chgData name="Eric Vogel" userId="S::e.vogel@derondevenen.nl::6aaa08e2-9d54-4cf0-972f-8e10773aef02" providerId="AD" clId="Web-{08282E8A-4CAF-B81F-C6F5-5485F34D60C9}" dt="2024-12-12T07:49:14.571" v="22" actId="20577"/>
        <pc:sldMkLst>
          <pc:docMk/>
          <pc:sldMk cId="470602490" sldId="299"/>
        </pc:sldMkLst>
        <pc:spChg chg="mod">
          <ac:chgData name="Eric Vogel" userId="S::e.vogel@derondevenen.nl::6aaa08e2-9d54-4cf0-972f-8e10773aef02" providerId="AD" clId="Web-{08282E8A-4CAF-B81F-C6F5-5485F34D60C9}" dt="2024-12-12T07:49:14.571" v="22" actId="20577"/>
          <ac:spMkLst>
            <pc:docMk/>
            <pc:sldMk cId="470602490" sldId="299"/>
            <ac:spMk id="5" creationId="{6AABE826-8778-E85A-797C-3994A8F3E7B5}"/>
          </ac:spMkLst>
        </pc:spChg>
      </pc:sldChg>
      <pc:sldChg chg="modSp">
        <pc:chgData name="Eric Vogel" userId="S::e.vogel@derondevenen.nl::6aaa08e2-9d54-4cf0-972f-8e10773aef02" providerId="AD" clId="Web-{08282E8A-4CAF-B81F-C6F5-5485F34D60C9}" dt="2024-12-12T07:49:22.680" v="24" actId="20577"/>
        <pc:sldMkLst>
          <pc:docMk/>
          <pc:sldMk cId="2448061340" sldId="300"/>
        </pc:sldMkLst>
        <pc:spChg chg="mod">
          <ac:chgData name="Eric Vogel" userId="S::e.vogel@derondevenen.nl::6aaa08e2-9d54-4cf0-972f-8e10773aef02" providerId="AD" clId="Web-{08282E8A-4CAF-B81F-C6F5-5485F34D60C9}" dt="2024-12-12T07:49:22.680" v="24" actId="20577"/>
          <ac:spMkLst>
            <pc:docMk/>
            <pc:sldMk cId="2448061340" sldId="300"/>
            <ac:spMk id="5" creationId="{6AABE826-8778-E85A-797C-3994A8F3E7B5}"/>
          </ac:spMkLst>
        </pc:spChg>
      </pc:sldChg>
      <pc:sldChg chg="modSp">
        <pc:chgData name="Eric Vogel" userId="S::e.vogel@derondevenen.nl::6aaa08e2-9d54-4cf0-972f-8e10773aef02" providerId="AD" clId="Web-{08282E8A-4CAF-B81F-C6F5-5485F34D60C9}" dt="2024-12-12T07:46:39.504" v="14" actId="20577"/>
        <pc:sldMkLst>
          <pc:docMk/>
          <pc:sldMk cId="1241259633" sldId="305"/>
        </pc:sldMkLst>
        <pc:spChg chg="mod">
          <ac:chgData name="Eric Vogel" userId="S::e.vogel@derondevenen.nl::6aaa08e2-9d54-4cf0-972f-8e10773aef02" providerId="AD" clId="Web-{08282E8A-4CAF-B81F-C6F5-5485F34D60C9}" dt="2024-12-12T07:46:39.504" v="14" actId="20577"/>
          <ac:spMkLst>
            <pc:docMk/>
            <pc:sldMk cId="1241259633" sldId="305"/>
            <ac:spMk id="3" creationId="{53B7D35A-CA7F-910B-7061-703D72D4FAE5}"/>
          </ac:spMkLst>
        </pc:spChg>
      </pc:sldChg>
      <pc:sldChg chg="modSp">
        <pc:chgData name="Eric Vogel" userId="S::e.vogel@derondevenen.nl::6aaa08e2-9d54-4cf0-972f-8e10773aef02" providerId="AD" clId="Web-{08282E8A-4CAF-B81F-C6F5-5485F34D60C9}" dt="2024-12-12T07:47:05.536" v="18" actId="20577"/>
        <pc:sldMkLst>
          <pc:docMk/>
          <pc:sldMk cId="2473068695" sldId="307"/>
        </pc:sldMkLst>
        <pc:spChg chg="mod">
          <ac:chgData name="Eric Vogel" userId="S::e.vogel@derondevenen.nl::6aaa08e2-9d54-4cf0-972f-8e10773aef02" providerId="AD" clId="Web-{08282E8A-4CAF-B81F-C6F5-5485F34D60C9}" dt="2024-12-12T07:47:05.536" v="18" actId="20577"/>
          <ac:spMkLst>
            <pc:docMk/>
            <pc:sldMk cId="2473068695" sldId="307"/>
            <ac:spMk id="3" creationId="{53B7D35A-CA7F-910B-7061-703D72D4FAE5}"/>
          </ac:spMkLst>
        </pc:spChg>
      </pc:sldChg>
      <pc:sldChg chg="modSp">
        <pc:chgData name="Eric Vogel" userId="S::e.vogel@derondevenen.nl::6aaa08e2-9d54-4cf0-972f-8e10773aef02" providerId="AD" clId="Web-{08282E8A-4CAF-B81F-C6F5-5485F34D60C9}" dt="2024-12-12T07:48:26.773" v="20" actId="20577"/>
        <pc:sldMkLst>
          <pc:docMk/>
          <pc:sldMk cId="3596787406" sldId="311"/>
        </pc:sldMkLst>
        <pc:spChg chg="mod">
          <ac:chgData name="Eric Vogel" userId="S::e.vogel@derondevenen.nl::6aaa08e2-9d54-4cf0-972f-8e10773aef02" providerId="AD" clId="Web-{08282E8A-4CAF-B81F-C6F5-5485F34D60C9}" dt="2024-12-12T07:48:26.773" v="20" actId="20577"/>
          <ac:spMkLst>
            <pc:docMk/>
            <pc:sldMk cId="3596787406" sldId="311"/>
            <ac:spMk id="3" creationId="{53B7D35A-CA7F-910B-7061-703D72D4FAE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nl-NL"/>
              <a:t>2040</a:t>
            </a:r>
            <a:r>
              <a:rPr lang="nl-NL" baseline="0"/>
              <a:t> klimaatneutraal</a:t>
            </a:r>
            <a:endParaRPr lang="nl-NL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Opwek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Blad1!$D$4:$AD$4</c:f>
              <c:numCache>
                <c:formatCode>General</c:formatCode>
                <c:ptCount val="2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  <c:pt idx="11">
                  <c:v>2025</c:v>
                </c:pt>
                <c:pt idx="12">
                  <c:v>2026</c:v>
                </c:pt>
                <c:pt idx="13">
                  <c:v>2027</c:v>
                </c:pt>
                <c:pt idx="14">
                  <c:v>2028</c:v>
                </c:pt>
                <c:pt idx="15">
                  <c:v>2029</c:v>
                </c:pt>
                <c:pt idx="16">
                  <c:v>2030</c:v>
                </c:pt>
                <c:pt idx="17">
                  <c:v>2031</c:v>
                </c:pt>
                <c:pt idx="18">
                  <c:v>2032</c:v>
                </c:pt>
                <c:pt idx="19">
                  <c:v>2033</c:v>
                </c:pt>
                <c:pt idx="20">
                  <c:v>2034</c:v>
                </c:pt>
                <c:pt idx="21">
                  <c:v>2035</c:v>
                </c:pt>
                <c:pt idx="22">
                  <c:v>2036</c:v>
                </c:pt>
                <c:pt idx="23">
                  <c:v>2037</c:v>
                </c:pt>
                <c:pt idx="24">
                  <c:v>2038</c:v>
                </c:pt>
                <c:pt idx="25">
                  <c:v>2039</c:v>
                </c:pt>
                <c:pt idx="26">
                  <c:v>2040</c:v>
                </c:pt>
              </c:numCache>
            </c:numRef>
          </c:cat>
          <c:val>
            <c:numRef>
              <c:f>Blad1!$D$5:$AD$5</c:f>
              <c:numCache>
                <c:formatCode>General</c:formatCode>
                <c:ptCount val="27"/>
                <c:pt idx="0">
                  <c:v>146</c:v>
                </c:pt>
                <c:pt idx="1">
                  <c:v>165.25</c:v>
                </c:pt>
                <c:pt idx="2">
                  <c:v>184.5</c:v>
                </c:pt>
                <c:pt idx="3">
                  <c:v>203.75</c:v>
                </c:pt>
                <c:pt idx="4">
                  <c:v>223</c:v>
                </c:pt>
                <c:pt idx="5">
                  <c:v>242.25</c:v>
                </c:pt>
                <c:pt idx="6">
                  <c:v>261.5</c:v>
                </c:pt>
                <c:pt idx="7">
                  <c:v>280.75</c:v>
                </c:pt>
                <c:pt idx="8">
                  <c:v>300</c:v>
                </c:pt>
                <c:pt idx="9">
                  <c:v>427.77777777777777</c:v>
                </c:pt>
                <c:pt idx="10">
                  <c:v>555.55555555555554</c:v>
                </c:pt>
                <c:pt idx="11">
                  <c:v>683.33333333333326</c:v>
                </c:pt>
                <c:pt idx="12">
                  <c:v>811.11111111111109</c:v>
                </c:pt>
                <c:pt idx="13">
                  <c:v>938.88888888888891</c:v>
                </c:pt>
                <c:pt idx="14">
                  <c:v>1066.6666666666667</c:v>
                </c:pt>
                <c:pt idx="15">
                  <c:v>1194.4444444444446</c:v>
                </c:pt>
                <c:pt idx="16">
                  <c:v>1322.2222222222224</c:v>
                </c:pt>
                <c:pt idx="17">
                  <c:v>1450.0000000000002</c:v>
                </c:pt>
                <c:pt idx="18">
                  <c:v>1577.7777777777781</c:v>
                </c:pt>
                <c:pt idx="19">
                  <c:v>1705.5555555555559</c:v>
                </c:pt>
                <c:pt idx="20">
                  <c:v>1833.3333333333337</c:v>
                </c:pt>
                <c:pt idx="21">
                  <c:v>1961.1111111111115</c:v>
                </c:pt>
                <c:pt idx="22">
                  <c:v>2088.8888888888891</c:v>
                </c:pt>
                <c:pt idx="23">
                  <c:v>2216.666666666667</c:v>
                </c:pt>
                <c:pt idx="24">
                  <c:v>2344.4444444444448</c:v>
                </c:pt>
                <c:pt idx="25">
                  <c:v>2472.2222222222226</c:v>
                </c:pt>
                <c:pt idx="26">
                  <c:v>2600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3F-4EF1-A758-C4D82F515FAA}"/>
            </c:ext>
          </c:extLst>
        </c:ser>
        <c:ser>
          <c:idx val="1"/>
          <c:order val="1"/>
          <c:tx>
            <c:v>Energievraag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Blad1!$D$4:$AD$4</c:f>
              <c:numCache>
                <c:formatCode>General</c:formatCode>
                <c:ptCount val="27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</c:v>
                </c:pt>
                <c:pt idx="11">
                  <c:v>2025</c:v>
                </c:pt>
                <c:pt idx="12">
                  <c:v>2026</c:v>
                </c:pt>
                <c:pt idx="13">
                  <c:v>2027</c:v>
                </c:pt>
                <c:pt idx="14">
                  <c:v>2028</c:v>
                </c:pt>
                <c:pt idx="15">
                  <c:v>2029</c:v>
                </c:pt>
                <c:pt idx="16">
                  <c:v>2030</c:v>
                </c:pt>
                <c:pt idx="17">
                  <c:v>2031</c:v>
                </c:pt>
                <c:pt idx="18">
                  <c:v>2032</c:v>
                </c:pt>
                <c:pt idx="19">
                  <c:v>2033</c:v>
                </c:pt>
                <c:pt idx="20">
                  <c:v>2034</c:v>
                </c:pt>
                <c:pt idx="21">
                  <c:v>2035</c:v>
                </c:pt>
                <c:pt idx="22">
                  <c:v>2036</c:v>
                </c:pt>
                <c:pt idx="23">
                  <c:v>2037</c:v>
                </c:pt>
                <c:pt idx="24">
                  <c:v>2038</c:v>
                </c:pt>
                <c:pt idx="25">
                  <c:v>2039</c:v>
                </c:pt>
                <c:pt idx="26">
                  <c:v>2040</c:v>
                </c:pt>
              </c:numCache>
            </c:numRef>
          </c:cat>
          <c:val>
            <c:numRef>
              <c:f>Blad1!$D$6:$AD$6</c:f>
              <c:numCache>
                <c:formatCode>General</c:formatCode>
                <c:ptCount val="27"/>
                <c:pt idx="0">
                  <c:v>4052</c:v>
                </c:pt>
                <c:pt idx="1">
                  <c:v>3984.375</c:v>
                </c:pt>
                <c:pt idx="2">
                  <c:v>3916.75</c:v>
                </c:pt>
                <c:pt idx="3">
                  <c:v>3849.125</c:v>
                </c:pt>
                <c:pt idx="4">
                  <c:v>3781.5</c:v>
                </c:pt>
                <c:pt idx="5">
                  <c:v>3713.875</c:v>
                </c:pt>
                <c:pt idx="6">
                  <c:v>3646.25</c:v>
                </c:pt>
                <c:pt idx="7">
                  <c:v>3578.625</c:v>
                </c:pt>
                <c:pt idx="8">
                  <c:v>3511</c:v>
                </c:pt>
                <c:pt idx="9">
                  <c:v>3460.3888888888887</c:v>
                </c:pt>
                <c:pt idx="10">
                  <c:v>3409.7777777777774</c:v>
                </c:pt>
                <c:pt idx="11">
                  <c:v>3359.1666666666661</c:v>
                </c:pt>
                <c:pt idx="12">
                  <c:v>3308.5555555555547</c:v>
                </c:pt>
                <c:pt idx="13">
                  <c:v>3257.9444444444434</c:v>
                </c:pt>
                <c:pt idx="14">
                  <c:v>3207.3333333333321</c:v>
                </c:pt>
                <c:pt idx="15">
                  <c:v>3156.7222222222208</c:v>
                </c:pt>
                <c:pt idx="16">
                  <c:v>3106.1111111111095</c:v>
                </c:pt>
                <c:pt idx="17">
                  <c:v>3055.4999999999982</c:v>
                </c:pt>
                <c:pt idx="18">
                  <c:v>3004.8888888888869</c:v>
                </c:pt>
                <c:pt idx="19">
                  <c:v>2954.2777777777756</c:v>
                </c:pt>
                <c:pt idx="20">
                  <c:v>2903.6666666666642</c:v>
                </c:pt>
                <c:pt idx="21">
                  <c:v>2853.0555555555529</c:v>
                </c:pt>
                <c:pt idx="22">
                  <c:v>2802.4444444444416</c:v>
                </c:pt>
                <c:pt idx="23">
                  <c:v>2751.8333333333303</c:v>
                </c:pt>
                <c:pt idx="24">
                  <c:v>2701.222222222219</c:v>
                </c:pt>
                <c:pt idx="25">
                  <c:v>2650.6111111111077</c:v>
                </c:pt>
                <c:pt idx="26">
                  <c:v>2600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3F-4EF1-A758-C4D82F515F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6056863"/>
        <c:axId val="496057343"/>
      </c:lineChart>
      <c:catAx>
        <c:axId val="496056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96057343"/>
        <c:crosses val="autoZero"/>
        <c:auto val="1"/>
        <c:lblAlgn val="ctr"/>
        <c:lblOffset val="100"/>
        <c:noMultiLvlLbl val="0"/>
      </c:catAx>
      <c:valAx>
        <c:axId val="496057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49605686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0">
            <a:blip r:embed="rId2">
              <a:alphaModFix amt="56000"/>
            </a:blip>
            <a:srcRect/>
            <a:tile tx="0" ty="0" sx="100000" sy="100000" flip="none" algn="tl"/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4925" y="3090203"/>
            <a:ext cx="5176488" cy="1919724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180000" tIns="180000" rIns="180000" bIns="180000" anchor="t"/>
          <a:lstStyle>
            <a:lvl1pPr algn="l">
              <a:defRPr sz="40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Titel van presentatie (max 3 regels)</a:t>
            </a:r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449471C7-5AF2-0A38-C7ED-0F9ABDA866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84925" y="5009928"/>
            <a:ext cx="5176488" cy="781976"/>
          </a:xfrm>
          <a:solidFill>
            <a:schemeClr val="bg1"/>
          </a:solidFill>
        </p:spPr>
        <p:txBody>
          <a:bodyPr>
            <a:normAutofit/>
          </a:bodyPr>
          <a:lstStyle>
            <a:lvl1pPr marL="0" indent="0">
              <a:buNone/>
              <a:defRPr sz="800"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  <p:sp>
        <p:nvSpPr>
          <p:cNvPr id="16" name="Tijdelijke aanduiding voor tekst 15">
            <a:extLst>
              <a:ext uri="{FF2B5EF4-FFF2-40B4-BE49-F238E27FC236}">
                <a16:creationId xmlns:a16="http://schemas.microsoft.com/office/drawing/2014/main" id="{BE227746-1148-3529-51FA-C16734D168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925" y="5009928"/>
            <a:ext cx="3021091" cy="781976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800">
                <a:solidFill>
                  <a:schemeClr val="tx1"/>
                </a:solidFill>
                <a:latin typeface="Seaford" panose="00000500000000000000" pitchFamily="2" charset="0"/>
              </a:defRPr>
            </a:lvl1pPr>
            <a:lvl2pPr>
              <a:defRPr sz="1600">
                <a:latin typeface="Seaford" panose="00000500000000000000" pitchFamily="2" charset="0"/>
              </a:defRPr>
            </a:lvl2pPr>
            <a:lvl3pPr>
              <a:defRPr sz="1600">
                <a:latin typeface="Seaford" panose="00000500000000000000" pitchFamily="2" charset="0"/>
              </a:defRPr>
            </a:lvl3pPr>
            <a:lvl4pPr>
              <a:defRPr sz="1600">
                <a:latin typeface="Seaford" panose="00000500000000000000" pitchFamily="2" charset="0"/>
              </a:defRPr>
            </a:lvl4pPr>
            <a:lvl5pPr>
              <a:defRPr sz="1600">
                <a:latin typeface="Seaford" panose="00000500000000000000" pitchFamily="2" charset="0"/>
              </a:defRPr>
            </a:lvl5pPr>
          </a:lstStyle>
          <a:p>
            <a:pPr lvl="0"/>
            <a:r>
              <a:rPr lang="nl-NL"/>
              <a:t>Klikken om de tekst te bewerken</a:t>
            </a:r>
            <a:endParaRPr lang="en-NL"/>
          </a:p>
        </p:txBody>
      </p:sp>
      <p:sp>
        <p:nvSpPr>
          <p:cNvPr id="15" name="Tijdelijke aanduiding voor tekst 14">
            <a:extLst>
              <a:ext uri="{FF2B5EF4-FFF2-40B4-BE49-F238E27FC236}">
                <a16:creationId xmlns:a16="http://schemas.microsoft.com/office/drawing/2014/main" id="{E48317D5-9724-1C04-5DDD-5157981D7C0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89559" y="5140664"/>
            <a:ext cx="1764000" cy="520504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 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88296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ind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577017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189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1116000"/>
          </a:xfrm>
        </p:spPr>
        <p:txBody>
          <a:bodyPr wrap="square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788404"/>
            <a:ext cx="6525169" cy="964174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C62E7CA5-2CC6-A928-7C3D-33A4497EE7F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39750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9" name="Tijdelijke aanduiding voor afbeelding 6">
            <a:extLst>
              <a:ext uri="{FF2B5EF4-FFF2-40B4-BE49-F238E27FC236}">
                <a16:creationId xmlns:a16="http://schemas.microsoft.com/office/drawing/2014/main" id="{FCFF87ED-D63B-012D-DA9D-CF2F2BE57CA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2794066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0" name="Tijdelijke aanduiding voor afbeelding 6">
            <a:extLst>
              <a:ext uri="{FF2B5EF4-FFF2-40B4-BE49-F238E27FC236}">
                <a16:creationId xmlns:a16="http://schemas.microsoft.com/office/drawing/2014/main" id="{06A37FAE-578D-AA49-D88C-EFB53C0DF4E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5048651" y="3050466"/>
            <a:ext cx="2016000" cy="11160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Logo</a:t>
            </a:r>
            <a:endParaRPr lang="en-NL"/>
          </a:p>
        </p:txBody>
      </p:sp>
      <p:sp>
        <p:nvSpPr>
          <p:cNvPr id="18" name="Tijdelijke aanduiding voor tekst 17">
            <a:extLst>
              <a:ext uri="{FF2B5EF4-FFF2-40B4-BE49-F238E27FC236}">
                <a16:creationId xmlns:a16="http://schemas.microsoft.com/office/drawing/2014/main" id="{905599C0-713D-CC9B-6CB8-88139CE0B4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48526" y="4571801"/>
            <a:ext cx="2016125" cy="157162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 marL="914400" indent="0">
              <a:buNone/>
              <a:defRPr>
                <a:solidFill>
                  <a:schemeClr val="bg1"/>
                </a:solidFill>
              </a:defRPr>
            </a:lvl3pPr>
            <a:lvl4pPr marL="1371600" indent="0">
              <a:buNone/>
              <a:defRPr>
                <a:solidFill>
                  <a:schemeClr val="bg1"/>
                </a:solidFill>
              </a:defRPr>
            </a:lvl4pPr>
            <a:lvl5pPr marL="1828800" indent="0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Ruimte in te vullen voor auteur en/of datum.</a:t>
            </a:r>
            <a:endParaRPr lang="en-NL"/>
          </a:p>
        </p:txBody>
      </p:sp>
      <p:pic>
        <p:nvPicPr>
          <p:cNvPr id="21" name="Afbeelding 20" descr="Afbeelding met Lettertype, logo, Graphics&#10;&#10;Automatisch gegenereerde beschrijving">
            <a:extLst>
              <a:ext uri="{FF2B5EF4-FFF2-40B4-BE49-F238E27FC236}">
                <a16:creationId xmlns:a16="http://schemas.microsoft.com/office/drawing/2014/main" id="{05727BE5-A7F3-8E6E-B653-C2606F37EB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5107" y="6007710"/>
            <a:ext cx="1744714" cy="616218"/>
          </a:xfrm>
          <a:prstGeom prst="rect">
            <a:avLst/>
          </a:prstGeom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9860828-6D51-BB0D-D52F-4E914778E43D}"/>
              </a:ext>
            </a:extLst>
          </p:cNvPr>
          <p:cNvSpPr txBox="1"/>
          <p:nvPr userDrawn="1"/>
        </p:nvSpPr>
        <p:spPr>
          <a:xfrm>
            <a:off x="539750" y="4571801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1">
                <a:solidFill>
                  <a:schemeClr val="bg1"/>
                </a:solidFill>
              </a:rPr>
              <a:t>Contactgegevens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De Ronde Venen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Croonstadtlaan 111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3641 AL Mijdrecht</a:t>
            </a:r>
          </a:p>
          <a:p>
            <a:pPr>
              <a:lnSpc>
                <a:spcPct val="150000"/>
              </a:lnSpc>
            </a:pPr>
            <a:r>
              <a:rPr lang="nl-NL" sz="1400">
                <a:solidFill>
                  <a:schemeClr val="bg1"/>
                </a:solidFill>
              </a:rPr>
              <a:t>Telefoon: 0297 29 16 16</a:t>
            </a:r>
            <a:endParaRPr lang="en-NL" sz="1400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D88BC127-5951-2D88-B55C-491440040F09}"/>
              </a:ext>
            </a:extLst>
          </p:cNvPr>
          <p:cNvSpPr txBox="1"/>
          <p:nvPr userDrawn="1"/>
        </p:nvSpPr>
        <p:spPr>
          <a:xfrm>
            <a:off x="2794066" y="4571065"/>
            <a:ext cx="2016000" cy="15721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Postbus 250</a:t>
            </a: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3640 AG Mijdrecht</a:t>
            </a:r>
          </a:p>
          <a:p>
            <a:pPr>
              <a:lnSpc>
                <a:spcPct val="150000"/>
              </a:lnSpc>
            </a:pPr>
            <a:endParaRPr lang="nl-NL" sz="1400" b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nl-NL" sz="1400" b="0">
                <a:solidFill>
                  <a:schemeClr val="bg1"/>
                </a:solidFill>
              </a:rPr>
              <a:t>Kijk voor meer informatie op onze website</a:t>
            </a:r>
            <a:r>
              <a:rPr lang="nl-NL" sz="1400">
                <a:solidFill>
                  <a:schemeClr val="bg1"/>
                </a:solidFill>
              </a:rPr>
              <a:t>.</a:t>
            </a:r>
            <a:endParaRPr lang="nl-NL" sz="1400" b="0">
              <a:solidFill>
                <a:schemeClr val="bg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B9DC9A9-0DDA-4C2C-1DAF-720754355FE5}"/>
              </a:ext>
            </a:extLst>
          </p:cNvPr>
          <p:cNvSpPr txBox="1"/>
          <p:nvPr userDrawn="1"/>
        </p:nvSpPr>
        <p:spPr>
          <a:xfrm>
            <a:off x="7694986" y="6141873"/>
            <a:ext cx="2387057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nl-NL" sz="1400">
                <a:solidFill>
                  <a:srgbClr val="009C8B"/>
                </a:solidFill>
              </a:rPr>
              <a:t>derondevenen.nl</a:t>
            </a:r>
            <a:endParaRPr lang="en-NL" sz="1400">
              <a:solidFill>
                <a:srgbClr val="009C8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5647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s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643D420F-C8A1-FDEF-C1FF-FDE730DD73D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10814050" cy="4351338"/>
          </a:xfrm>
        </p:spPr>
        <p:txBody>
          <a:bodyPr lIns="0" tIns="0" rIns="0" bIns="0"/>
          <a:lstStyle>
            <a:lvl1pPr marL="285750" indent="-285750">
              <a:buFont typeface="Arial" panose="020B0604020202020204" pitchFamily="34" charset="0"/>
              <a:buChar char="•"/>
              <a:defRPr/>
            </a:lvl1pPr>
          </a:lstStyle>
          <a:p>
            <a:pPr marL="0" indent="0">
              <a:buNone/>
            </a:pPr>
            <a:r>
              <a:rPr lang="nl-NL"/>
              <a:t>Maak een lijst met opsomtekens of nummers</a:t>
            </a:r>
          </a:p>
          <a:p>
            <a:r>
              <a:rPr lang="nl-NL"/>
              <a:t>Opsomming eerste niveau</a:t>
            </a:r>
          </a:p>
          <a:p>
            <a:pPr lvl="1"/>
            <a:r>
              <a:rPr lang="nl-NL"/>
              <a:t>Opsomming tweede niveau</a:t>
            </a:r>
          </a:p>
          <a:p>
            <a:pPr lvl="2"/>
            <a:r>
              <a:rPr lang="nl-NL"/>
              <a:t>Opsomming derde niveau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r>
              <a:rPr lang="nl-NL"/>
              <a:t>Druk op Enter om meer opsomtekens toe te voegen.</a:t>
            </a:r>
          </a:p>
          <a:p>
            <a:pPr marL="0" indent="0">
              <a:buNone/>
            </a:pPr>
            <a:r>
              <a:rPr lang="nl-NL"/>
              <a:t>Druk op Tab of Lijstniveau verhogen voor een lijst met niveaus.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46961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of inhou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B9FB9C-5DAE-C286-F554-E36833DD8D3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710464" cy="625253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Agenda of inhoudsopgave</a:t>
            </a:r>
            <a:endParaRPr lang="en-NL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B41EB683-8767-48BB-D02F-A317B2015AB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7" name="Tijdelijke aanduiding voor tekst 6">
            <a:extLst>
              <a:ext uri="{FF2B5EF4-FFF2-40B4-BE49-F238E27FC236}">
                <a16:creationId xmlns:a16="http://schemas.microsoft.com/office/drawing/2014/main" id="{0D32FE0A-335E-2A25-6FEE-0829113F77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0000" y="1423988"/>
            <a:ext cx="6710463" cy="534987"/>
          </a:xfrm>
          <a:prstGeom prst="rect">
            <a:avLst/>
          </a:prstGeom>
          <a:solidFill>
            <a:schemeClr val="bg1"/>
          </a:solidFill>
          <a:ln w="22225">
            <a:noFill/>
          </a:ln>
          <a:effectLst>
            <a:outerShdw dist="25400" dir="5400000" algn="tl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1. Hoofdstuk of agendapunt 1</a:t>
            </a:r>
            <a:endParaRPr lang="en-NL"/>
          </a:p>
        </p:txBody>
      </p:sp>
      <p:sp>
        <p:nvSpPr>
          <p:cNvPr id="9" name="Tijdelijke aanduiding voor tekst 6">
            <a:extLst>
              <a:ext uri="{FF2B5EF4-FFF2-40B4-BE49-F238E27FC236}">
                <a16:creationId xmlns:a16="http://schemas.microsoft.com/office/drawing/2014/main" id="{F45F52C9-0871-2389-1606-B3B31E048EE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0000" y="211855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2. Hoofdstuk of agendapunt 2</a:t>
            </a:r>
            <a:endParaRPr lang="en-NL"/>
          </a:p>
        </p:txBody>
      </p:sp>
      <p:sp>
        <p:nvSpPr>
          <p:cNvPr id="11" name="Tijdelijke aanduiding voor tekst 6">
            <a:extLst>
              <a:ext uri="{FF2B5EF4-FFF2-40B4-BE49-F238E27FC236}">
                <a16:creationId xmlns:a16="http://schemas.microsoft.com/office/drawing/2014/main" id="{4EC0CEC7-DBCE-FCCF-04A6-57731FEF626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0000" y="2806372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3. Hoofdstuk of agendapunt 3</a:t>
            </a:r>
            <a:endParaRPr lang="en-NL"/>
          </a:p>
        </p:txBody>
      </p:sp>
      <p:sp>
        <p:nvSpPr>
          <p:cNvPr id="13" name="Tijdelijke aanduiding voor tekst 6">
            <a:extLst>
              <a:ext uri="{FF2B5EF4-FFF2-40B4-BE49-F238E27FC236}">
                <a16:creationId xmlns:a16="http://schemas.microsoft.com/office/drawing/2014/main" id="{5E42B11A-829F-2E59-FBE3-54A259F638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0000" y="350093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4. Hoofdstuk of agendapunt 4</a:t>
            </a:r>
            <a:endParaRPr lang="en-NL"/>
          </a:p>
        </p:txBody>
      </p:sp>
      <p:sp>
        <p:nvSpPr>
          <p:cNvPr id="15" name="Tijdelijke aanduiding voor tekst 6">
            <a:extLst>
              <a:ext uri="{FF2B5EF4-FFF2-40B4-BE49-F238E27FC236}">
                <a16:creationId xmlns:a16="http://schemas.microsoft.com/office/drawing/2014/main" id="{61D5C958-FF78-728A-ED7C-B0BDFD24A84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0000" y="4198196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5. Hoofdstuk of agendapunt 5</a:t>
            </a:r>
            <a:endParaRPr lang="en-NL"/>
          </a:p>
        </p:txBody>
      </p:sp>
      <p:sp>
        <p:nvSpPr>
          <p:cNvPr id="17" name="Tijdelijke aanduiding voor tekst 6">
            <a:extLst>
              <a:ext uri="{FF2B5EF4-FFF2-40B4-BE49-F238E27FC236}">
                <a16:creationId xmlns:a16="http://schemas.microsoft.com/office/drawing/2014/main" id="{BA78C3B7-EE28-E335-8A8B-06907D7A972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0000" y="4892760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wrap="none" lIns="0" tIns="0" rIns="0" bIns="0"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r>
              <a:rPr lang="nl-NL"/>
              <a:t>Minder hoofdstukken of agendapunten?  Verwijder de velden handmatig.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98752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of uitgel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F46AF70-80B8-A067-1007-97D4C969BA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0" y="1224535"/>
            <a:ext cx="6096000" cy="1468660"/>
          </a:xfrm>
          <a:gradFill flip="none" rotWithShape="1">
            <a:gsLst>
              <a:gs pos="0">
                <a:srgbClr val="009C8B">
                  <a:shade val="30000"/>
                  <a:satMod val="115000"/>
                </a:srgbClr>
              </a:gs>
              <a:gs pos="81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  <a:tileRect/>
          </a:gradFill>
        </p:spPr>
        <p:txBody>
          <a:bodyPr wrap="square" lIns="432000" tIns="180000" rIns="720000" bIns="180000" anchor="t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Seaford" panose="00000500000000000000" pitchFamily="2" charset="0"/>
              </a:defRPr>
            </a:lvl1pPr>
          </a:lstStyle>
          <a:p>
            <a:r>
              <a:rPr lang="nl-NL"/>
              <a:t>“Uitgelicht stuk tekst of quote”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1603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/>
              <a:t>Plaats links de tekst en rechts een foto.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0507FEE3-0CD9-426E-D735-87C00D2463E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956300" y="1782763"/>
            <a:ext cx="5040313" cy="4308475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Klik op het pictogram om een afbeelding toe te voegen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926878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ee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lvl="0"/>
            <a:r>
              <a:rPr lang="nl-NL"/>
              <a:t>Ondertitel</a:t>
            </a:r>
            <a:endParaRPr lang="en-NL"/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782415"/>
            <a:ext cx="5040000" cy="4308475"/>
          </a:xfrm>
        </p:spPr>
        <p:txBody>
          <a:bodyPr lIns="0" tIns="0" rIns="0" bIns="0"/>
          <a:lstStyle/>
          <a:p>
            <a:pPr marL="0" indent="0">
              <a:buNone/>
            </a:pPr>
            <a:r>
              <a:rPr lang="nl-NL"/>
              <a:t>Schrijf een tekst of een opsomming:</a:t>
            </a:r>
          </a:p>
          <a:p>
            <a:pPr marL="342900" indent="-342900">
              <a:buFont typeface="+mj-lt"/>
              <a:buAutoNum type="arabicPeriod"/>
            </a:pPr>
            <a:r>
              <a:rPr lang="nl-NL"/>
              <a:t>Nummer 1</a:t>
            </a:r>
          </a:p>
          <a:p>
            <a:pPr marL="342900" indent="-342900">
              <a:buFont typeface="+mj-lt"/>
              <a:buAutoNum type="arabicPeriod"/>
            </a:pPr>
            <a:r>
              <a:rPr lang="nl-NL"/>
              <a:t>Nummer 2</a:t>
            </a:r>
          </a:p>
          <a:p>
            <a:pPr marL="800100" lvl="1" indent="-342900">
              <a:buFont typeface="+mj-lt"/>
              <a:buAutoNum type="arabicPeriod"/>
            </a:pPr>
            <a:r>
              <a:rPr lang="nl-NL"/>
              <a:t>Nummer 1 op het niveau eronder</a:t>
            </a:r>
          </a:p>
          <a:p>
            <a:pPr marL="800100" lvl="1" indent="-342900">
              <a:buFont typeface="+mj-lt"/>
              <a:buAutoNum type="arabicPeriod"/>
            </a:pPr>
            <a:r>
              <a:rPr lang="en-GB"/>
              <a:t>Nummer 2 op het </a:t>
            </a:r>
            <a:r>
              <a:rPr lang="nl-NL" noProof="0"/>
              <a:t>niveau eronder</a:t>
            </a:r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782415"/>
            <a:ext cx="5040000" cy="4308475"/>
          </a:xfrm>
        </p:spPr>
        <p:txBody>
          <a:bodyPr lIns="0" tIns="0" rIns="0" bIns="0"/>
          <a:lstStyle>
            <a:lvl1pPr>
              <a:defRPr/>
            </a:lvl1pPr>
          </a:lstStyle>
          <a:p>
            <a:pPr marL="0" indent="0">
              <a:buNone/>
            </a:pPr>
            <a:r>
              <a:rPr lang="nl-NL"/>
              <a:t>Twee tekstblokken naast elkaar.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3841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660380" cy="553998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r>
              <a:rPr lang="nl-NL"/>
              <a:t>Grafiek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690768" y="6338093"/>
            <a:ext cx="2810464" cy="401638"/>
          </a:xfrm>
        </p:spPr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66090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9C8B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/>
              <a:t>De 6 kleuren worden automatisch goed gezet.</a:t>
            </a:r>
            <a:endParaRPr lang="en-NL"/>
          </a:p>
        </p:txBody>
      </p:sp>
      <p:sp>
        <p:nvSpPr>
          <p:cNvPr id="4" name="Tijdelijke aanduiding voor afbeelding 4">
            <a:extLst>
              <a:ext uri="{FF2B5EF4-FFF2-40B4-BE49-F238E27FC236}">
                <a16:creationId xmlns:a16="http://schemas.microsoft.com/office/drawing/2014/main" id="{1A252827-E215-29CC-7872-DC2F851BAE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639050" y="0"/>
            <a:ext cx="4552950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6" name="Tijdelijke aanduiding voor grafiek 5">
            <a:extLst>
              <a:ext uri="{FF2B5EF4-FFF2-40B4-BE49-F238E27FC236}">
                <a16:creationId xmlns:a16="http://schemas.microsoft.com/office/drawing/2014/main" id="{0940A98B-4674-6A55-E2BB-C2D1049E0E1B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539750" y="1782763"/>
            <a:ext cx="6659563" cy="43084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nl-NL"/>
              <a:t>Klik op het icoon hieronder om een grafiek of diagram in te voegen</a:t>
            </a:r>
          </a:p>
        </p:txBody>
      </p:sp>
    </p:spTree>
    <p:extLst>
      <p:ext uri="{BB962C8B-B14F-4D97-AF65-F5344CB8AC3E}">
        <p14:creationId xmlns:p14="http://schemas.microsoft.com/office/powerpoint/2010/main" val="4271238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el media opti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2862BE-0F1C-5C87-815A-5960C72D88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l-NL"/>
              <a:t>Slide met meer opties</a:t>
            </a:r>
            <a:endParaRPr lang="en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2C75E4C-CE63-4157-D046-360027BA45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20422DF4-1EB5-2EC4-1AF4-5C63BF68002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10044381" cy="331093"/>
          </a:xfrm>
        </p:spPr>
        <p:txBody>
          <a:bodyPr lIns="0" tIns="0" rIns="0" bIns="0"/>
          <a:lstStyle>
            <a:lvl1pPr marL="0" indent="0">
              <a:buNone/>
              <a:defRPr sz="2400"/>
            </a:lvl1pPr>
          </a:lstStyle>
          <a:p>
            <a:r>
              <a:rPr lang="nl-NL" sz="2400">
                <a:effectLst/>
                <a:latin typeface="+mj-lt"/>
              </a:rPr>
              <a:t>Tekst met gekleurd vlak en afbeelding.</a:t>
            </a:r>
            <a:endParaRPr lang="en-NL">
              <a:latin typeface="+mj-lt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DCFC101E-392D-B1D1-64CE-CC84C6DEB35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096000" y="1969476"/>
            <a:ext cx="5040000" cy="1459523"/>
          </a:xfrm>
        </p:spPr>
        <p:txBody>
          <a:bodyPr lIns="0" tIns="0" rIns="0" bIns="0"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Tekst met een afbeelding</a:t>
            </a:r>
            <a:endParaRPr lang="en-NL"/>
          </a:p>
        </p:txBody>
      </p:sp>
      <p:sp>
        <p:nvSpPr>
          <p:cNvPr id="7" name="Tijdelijke aanduiding voor inhoud 4">
            <a:extLst>
              <a:ext uri="{FF2B5EF4-FFF2-40B4-BE49-F238E27FC236}">
                <a16:creationId xmlns:a16="http://schemas.microsoft.com/office/drawing/2014/main" id="{A1BD90D3-3B97-37FD-6DBE-CA1CD1C9BF2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39482" y="1969477"/>
            <a:ext cx="5040000" cy="2273911"/>
          </a:xfr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5BA34876-5220-2F46-BD8A-EABAB005DEC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0" y="3672780"/>
            <a:ext cx="5126038" cy="2527995"/>
          </a:xfrm>
          <a:blipFill>
            <a:blip r:embed="rId2"/>
            <a:stretch>
              <a:fillRect/>
            </a:stretch>
          </a:blipFill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10" name="Tijdelijke aanduiding voor inhoud 4">
            <a:extLst>
              <a:ext uri="{FF2B5EF4-FFF2-40B4-BE49-F238E27FC236}">
                <a16:creationId xmlns:a16="http://schemas.microsoft.com/office/drawing/2014/main" id="{3E8800CC-1914-799A-D1B4-F32084AA7D97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39482" y="4465986"/>
            <a:ext cx="5040000" cy="1734790"/>
          </a:xfrm>
          <a:solidFill>
            <a:srgbClr val="009C8B"/>
          </a:solidFill>
        </p:spPr>
        <p:txBody>
          <a:bodyPr lIns="180000" tIns="180000" rIns="180000" bIns="18000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Tekst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232099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nkere achtergrond met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afbeelding 11">
            <a:extLst>
              <a:ext uri="{FF2B5EF4-FFF2-40B4-BE49-F238E27FC236}">
                <a16:creationId xmlns:a16="http://schemas.microsoft.com/office/drawing/2014/main" id="{4CDF03EC-B849-95C9-3E31-75F61C7FE78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81454" y="0"/>
            <a:ext cx="4710545" cy="685800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  <a:highlight>
                  <a:srgbClr val="009C8B"/>
                </a:highlight>
                <a:latin typeface="Seaford" panose="00000500000000000000" pitchFamily="2" charset="0"/>
              </a:defRPr>
            </a:lvl1pPr>
          </a:lstStyle>
          <a:p>
            <a:r>
              <a:rPr lang="nl-NL"/>
              <a:t>Klik op het pictogram om een afbeelding toe te voegen</a:t>
            </a:r>
            <a:endParaRPr lang="en-NL"/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8B05BDC9-1ECC-6331-C6E2-E7A9016F62DE}"/>
              </a:ext>
            </a:extLst>
          </p:cNvPr>
          <p:cNvSpPr/>
          <p:nvPr userDrawn="1"/>
        </p:nvSpPr>
        <p:spPr>
          <a:xfrm>
            <a:off x="0" y="0"/>
            <a:ext cx="7481454" cy="6858000"/>
          </a:xfrm>
          <a:prstGeom prst="rect">
            <a:avLst/>
          </a:prstGeom>
          <a:gradFill>
            <a:gsLst>
              <a:gs pos="0">
                <a:srgbClr val="009C8B">
                  <a:shade val="30000"/>
                  <a:satMod val="115000"/>
                </a:srgbClr>
              </a:gs>
              <a:gs pos="80000">
                <a:srgbClr val="009C8B">
                  <a:shade val="67500"/>
                  <a:satMod val="115000"/>
                </a:srgbClr>
              </a:gs>
              <a:gs pos="100000">
                <a:srgbClr val="9AC61E"/>
              </a:gs>
            </a:gsLst>
            <a:lin ang="2400000" scaled="0"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0D1815F-2CA0-DE2E-3202-C3E3C7D084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6525169" cy="632233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tekst 5">
            <a:extLst>
              <a:ext uri="{FF2B5EF4-FFF2-40B4-BE49-F238E27FC236}">
                <a16:creationId xmlns:a16="http://schemas.microsoft.com/office/drawing/2014/main" id="{C4EDA55A-4B3F-5ED5-D9B8-39ADAB4B179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9750" y="1782415"/>
            <a:ext cx="6524901" cy="4351338"/>
          </a:xfrm>
        </p:spPr>
        <p:txBody>
          <a:bodyPr lIns="0" tIns="0" rIns="0" bIns="0"/>
          <a:lstStyle>
            <a:lvl1pPr marL="2857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  <a:lvl2pPr marL="7429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2pPr>
            <a:lvl3pPr marL="1200150" indent="-2857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3pPr>
            <a:lvl4pPr marL="15430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4pPr>
            <a:lvl5pPr marL="2000250" indent="-171450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5pPr>
          </a:lstStyle>
          <a:p>
            <a:pPr marL="0" indent="0">
              <a:buNone/>
            </a:pPr>
            <a:r>
              <a:rPr lang="nl-NL"/>
              <a:t>Schrijf een tekst. </a:t>
            </a:r>
          </a:p>
        </p:txBody>
      </p:sp>
      <p:sp>
        <p:nvSpPr>
          <p:cNvPr id="6" name="Tijdelijke aanduiding voor tekst 8">
            <a:extLst>
              <a:ext uri="{FF2B5EF4-FFF2-40B4-BE49-F238E27FC236}">
                <a16:creationId xmlns:a16="http://schemas.microsoft.com/office/drawing/2014/main" id="{69A5EE8C-64F2-1D93-0799-03CB1F82AE8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39482" y="1228725"/>
            <a:ext cx="6525169" cy="331093"/>
          </a:xfrm>
        </p:spPr>
        <p:txBody>
          <a:bodyPr lIns="0" tIns="0" rIns="0" bIns="0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nl-NL"/>
              <a:t>Introtekst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485850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A1833C-6A39-4FF5-3EA0-FCAE65491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540000"/>
            <a:ext cx="10044382" cy="632233"/>
          </a:xfrm>
          <a:prstGeom prst="rect">
            <a:avLst/>
          </a:prstGeom>
        </p:spPr>
        <p:txBody>
          <a:bodyPr vert="horz" wrap="none" lIns="0" tIns="0" rIns="0" bIns="0" rtlCol="0" anchor="t" anchorCtr="0">
            <a:normAutofit/>
          </a:bodyPr>
          <a:lstStyle/>
          <a:p>
            <a:r>
              <a:rPr lang="nl-NL"/>
              <a:t>Titel</a:t>
            </a:r>
            <a:endParaRPr lang="en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6716E54-8390-AF01-DB24-29D3FBE2B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Slide </a:t>
            </a:r>
            <a:fld id="{2468FC25-159C-4E7C-B830-A646E5FDEBC9}" type="slidenum">
              <a:rPr lang="nl-NL" smtClean="0"/>
              <a:pPr/>
              <a:t>‹nr.›</a:t>
            </a:fld>
            <a:endParaRPr lang="en-NL"/>
          </a:p>
        </p:txBody>
      </p:sp>
      <p:pic>
        <p:nvPicPr>
          <p:cNvPr id="8" name="Afbeelding 7" descr="Logo De Ronde Venen zonder tekst">
            <a:extLst>
              <a:ext uri="{FF2B5EF4-FFF2-40B4-BE49-F238E27FC236}">
                <a16:creationId xmlns:a16="http://schemas.microsoft.com/office/drawing/2014/main" id="{EC5F2D67-0648-7D8C-76CC-E14B7113A969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6000" y="252000"/>
            <a:ext cx="900000" cy="632233"/>
          </a:xfrm>
          <a:prstGeom prst="rect">
            <a:avLst/>
          </a:prstGeom>
        </p:spPr>
      </p:pic>
      <p:sp>
        <p:nvSpPr>
          <p:cNvPr id="6" name="Tijdelijke aanduiding voor tekst 2">
            <a:extLst>
              <a:ext uri="{FF2B5EF4-FFF2-40B4-BE49-F238E27FC236}">
                <a16:creationId xmlns:a16="http://schemas.microsoft.com/office/drawing/2014/main" id="{E0DA651D-9E41-4629-0C15-33ED97D1EF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7253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3911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  <p:sldLayoutId id="2147483662" r:id="rId4"/>
    <p:sldLayoutId id="2147483663" r:id="rId5"/>
    <p:sldLayoutId id="2147483668" r:id="rId6"/>
    <p:sldLayoutId id="2147483664" r:id="rId7"/>
    <p:sldLayoutId id="2147483665" r:id="rId8"/>
    <p:sldLayoutId id="2147483666" r:id="rId9"/>
    <p:sldLayoutId id="214748366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009C8B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Clr>
          <a:srgbClr val="009C8B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857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00250" indent="-171450" algn="l" defTabSz="914400" rtl="0" eaLnBrk="1" latinLnBrk="0" hangingPunct="1">
        <a:lnSpc>
          <a:spcPct val="90000"/>
        </a:lnSpc>
        <a:spcBef>
          <a:spcPts val="500"/>
        </a:spcBef>
        <a:buClr>
          <a:srgbClr val="009C8B"/>
        </a:buClr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B88EAF65-9A88-502F-8A42-5EC19497BBA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E22CB44-7B2B-0217-5C83-425FDFBFE8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nl-NL"/>
              <a:t>Spoorboekje Klimaat  Neutraal en Circulair De Ronde Venen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990A224-92AB-F72F-2855-2C2BFFF8CC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B691806-4185-61DD-56B5-2B62128DA4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002579" y="7597853"/>
            <a:ext cx="3021091" cy="781976"/>
          </a:xfrm>
        </p:spPr>
        <p:txBody>
          <a:bodyPr/>
          <a:lstStyle/>
          <a:p>
            <a:endParaRPr lang="nl-NL"/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E2781188-BA7D-E129-558F-37CDB63267F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856478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2318FD4-5FDD-1065-9DDB-FAB92A1C3D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CC63CE38-A3D3-7596-2F76-EB6346197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03" y="1172233"/>
            <a:ext cx="10632915" cy="598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3761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B7D35A-CA7F-910B-7061-703D72D4FA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nl-NL" dirty="0"/>
              <a:t>Traject isoleren:</a:t>
            </a:r>
          </a:p>
          <a:p>
            <a:pPr lvl="1"/>
            <a:r>
              <a:rPr lang="nl-NL" dirty="0"/>
              <a:t>Soortenmanagementplan geborgd</a:t>
            </a:r>
          </a:p>
          <a:p>
            <a:pPr lvl="1"/>
            <a:r>
              <a:rPr lang="nl-NL" dirty="0"/>
              <a:t>Aandacht voor circulair en </a:t>
            </a:r>
            <a:r>
              <a:rPr lang="nl-NL" dirty="0" err="1"/>
              <a:t>biobased</a:t>
            </a:r>
            <a:r>
              <a:rPr lang="nl-NL" dirty="0"/>
              <a:t> isolatiemateriaal</a:t>
            </a:r>
          </a:p>
          <a:p>
            <a:endParaRPr lang="nl-NL"/>
          </a:p>
          <a:p>
            <a:r>
              <a:rPr lang="nl-NL" dirty="0"/>
              <a:t>Traject mobiliteit = huidige mobiliteits- en verkeersveiligheidsbeleid</a:t>
            </a:r>
          </a:p>
          <a:p>
            <a:pPr lvl="1"/>
            <a:r>
              <a:rPr lang="nl-NL" dirty="0"/>
              <a:t>Borging van vervolg duurzaamheidsaspecten na afloop van het huidige plan</a:t>
            </a:r>
          </a:p>
          <a:p>
            <a:endParaRPr lang="nl-NL"/>
          </a:p>
          <a:p>
            <a:r>
              <a:rPr lang="nl-NL" dirty="0"/>
              <a:t>Traject Inzicht en Verminderen:</a:t>
            </a:r>
          </a:p>
          <a:p>
            <a:pPr lvl="1"/>
            <a:r>
              <a:rPr lang="nl-NL" dirty="0"/>
              <a:t>Nieuw focuspunt </a:t>
            </a:r>
          </a:p>
          <a:p>
            <a:pPr lvl="1"/>
            <a:r>
              <a:rPr lang="nl-NL" dirty="0"/>
              <a:t>Gebaseerd op vrijwilligheid en vraag vanuit de samenleving</a:t>
            </a:r>
          </a:p>
          <a:p>
            <a:endParaRPr lang="nl-NL"/>
          </a:p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F621A39-D9B0-09CA-0CAD-1D72394FC3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Wat is er nieuw?</a:t>
            </a:r>
          </a:p>
        </p:txBody>
      </p:sp>
    </p:spTree>
    <p:extLst>
      <p:ext uri="{BB962C8B-B14F-4D97-AF65-F5344CB8AC3E}">
        <p14:creationId xmlns:p14="http://schemas.microsoft.com/office/powerpoint/2010/main" val="1241259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2318FD4-5FDD-1065-9DDB-FAB92A1C3D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AB39EA5-2EC3-C709-9206-920B3727A5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245" y="1080505"/>
            <a:ext cx="10271102" cy="577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462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B7D35A-CA7F-910B-7061-703D72D4FA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nl-NL" dirty="0"/>
              <a:t>Traject slimmen netwerken:</a:t>
            </a:r>
          </a:p>
          <a:p>
            <a:pPr lvl="1"/>
            <a:r>
              <a:rPr lang="nl-NL" dirty="0"/>
              <a:t>Nieuw focuspunt</a:t>
            </a:r>
          </a:p>
          <a:p>
            <a:pPr lvl="1"/>
            <a:r>
              <a:rPr lang="nl-NL" dirty="0"/>
              <a:t>Borging van aandacht voor de netcongestie problematiek binnen het programma duurzaamheid</a:t>
            </a:r>
          </a:p>
          <a:p>
            <a:endParaRPr lang="nl-NL" dirty="0"/>
          </a:p>
          <a:p>
            <a:r>
              <a:rPr lang="nl-NL" dirty="0"/>
              <a:t>Traject Robuuste Kringloop</a:t>
            </a:r>
          </a:p>
          <a:p>
            <a:pPr lvl="1"/>
            <a:r>
              <a:rPr lang="nl-NL" dirty="0"/>
              <a:t>Nieuw focuspunt</a:t>
            </a:r>
          </a:p>
          <a:p>
            <a:pPr lvl="1"/>
            <a:r>
              <a:rPr lang="nl-NL" dirty="0"/>
              <a:t>Invulling van de doelstelling circulair 2050 </a:t>
            </a:r>
          </a:p>
          <a:p>
            <a:pPr lvl="1"/>
            <a:r>
              <a:rPr lang="nl-NL" dirty="0"/>
              <a:t>Tot 2030 vooral gericht op het agenderen en enthousiasmeren </a:t>
            </a:r>
          </a:p>
          <a:p>
            <a:endParaRPr lang="nl-NL" dirty="0"/>
          </a:p>
          <a:p>
            <a:r>
              <a:rPr lang="nl-NL" dirty="0"/>
              <a:t>Traject Veerkracht = vastgesteld klimaatadaptatieplan</a:t>
            </a:r>
          </a:p>
          <a:p>
            <a:pPr lvl="1"/>
            <a:r>
              <a:rPr lang="nl-NL" dirty="0"/>
              <a:t>Borging van vervolg na afloop van het huidige plan</a:t>
            </a:r>
          </a:p>
          <a:p>
            <a:endParaRPr lang="nl-NL" dirty="0"/>
          </a:p>
          <a:p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F621A39-D9B0-09CA-0CAD-1D72394FC3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Wat is er nieuw?</a:t>
            </a:r>
          </a:p>
        </p:txBody>
      </p:sp>
    </p:spTree>
    <p:extLst>
      <p:ext uri="{BB962C8B-B14F-4D97-AF65-F5344CB8AC3E}">
        <p14:creationId xmlns:p14="http://schemas.microsoft.com/office/powerpoint/2010/main" val="24730686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D2318FD4-5FDD-1065-9DDB-FAB92A1C3D9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E58BFAF6-B793-FE4D-DC55-0D0E52F11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195" y="1106408"/>
            <a:ext cx="10225053" cy="5751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039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B7D35A-CA7F-910B-7061-703D72D4FA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 lnSpcReduction="10000"/>
          </a:bodyPr>
          <a:lstStyle/>
          <a:p>
            <a:r>
              <a:rPr lang="nl-NL"/>
              <a:t>Traject verwarmen:</a:t>
            </a:r>
          </a:p>
          <a:p>
            <a:pPr lvl="1"/>
            <a:r>
              <a:rPr lang="nl-NL"/>
              <a:t>Invulling van wettelijke verplichte regierol</a:t>
            </a:r>
          </a:p>
          <a:p>
            <a:endParaRPr lang="nl-NL"/>
          </a:p>
          <a:p>
            <a:r>
              <a:rPr lang="nl-NL"/>
              <a:t>Traject Grootschalige opwek</a:t>
            </a:r>
          </a:p>
          <a:p>
            <a:pPr lvl="1"/>
            <a:r>
              <a:rPr lang="nl-NL"/>
              <a:t>Sluit aan bij huidige beleid rondom opwek met zonne-energie</a:t>
            </a:r>
          </a:p>
          <a:p>
            <a:pPr lvl="1"/>
            <a:r>
              <a:rPr lang="nl-NL"/>
              <a:t>Borgt aandacht voor alternatieven</a:t>
            </a:r>
          </a:p>
          <a:p>
            <a:pPr lvl="1"/>
            <a:endParaRPr lang="nl-NL"/>
          </a:p>
          <a:p>
            <a:r>
              <a:rPr lang="nl-NL"/>
              <a:t>Traject Fossielvrij rijden </a:t>
            </a:r>
          </a:p>
          <a:p>
            <a:pPr lvl="1"/>
            <a:r>
              <a:rPr lang="nl-NL"/>
              <a:t>Sluit aan bij de laadvisie</a:t>
            </a:r>
          </a:p>
          <a:p>
            <a:pPr lvl="1"/>
            <a:r>
              <a:rPr lang="nl-NL"/>
              <a:t>Borgt aandacht voor alternatieven</a:t>
            </a:r>
          </a:p>
          <a:p>
            <a:pPr lvl="1"/>
            <a:endParaRPr lang="nl-NL"/>
          </a:p>
          <a:p>
            <a:r>
              <a:rPr lang="nl-NL"/>
              <a:t>Traject nieuwbouw en herontwikkeling</a:t>
            </a:r>
          </a:p>
          <a:p>
            <a:pPr lvl="1"/>
            <a:r>
              <a:rPr lang="nl-NL"/>
              <a:t>Nieuw focuspunt</a:t>
            </a:r>
          </a:p>
          <a:p>
            <a:pPr lvl="1"/>
            <a:r>
              <a:rPr lang="nl-NL"/>
              <a:t>Sluit aan bij de duurzaamheidsdoelstelling recent vastgestelde inkoopbeleid</a:t>
            </a:r>
          </a:p>
          <a:p>
            <a:pPr lvl="1"/>
            <a:r>
              <a:rPr lang="nl-NL"/>
              <a:t>Borgt convenant toekomstbestendige woningbouw </a:t>
            </a:r>
          </a:p>
          <a:p>
            <a:endParaRPr lang="nl-NL"/>
          </a:p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F621A39-D9B0-09CA-0CAD-1D72394FC3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Wat is er nieuw?</a:t>
            </a:r>
          </a:p>
        </p:txBody>
      </p:sp>
    </p:spTree>
    <p:extLst>
      <p:ext uri="{BB962C8B-B14F-4D97-AF65-F5344CB8AC3E}">
        <p14:creationId xmlns:p14="http://schemas.microsoft.com/office/powerpoint/2010/main" val="15032403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Participatie bijeenkomst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B7D35A-CA7F-910B-7061-703D72D4FA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/>
          </a:bodyPr>
          <a:lstStyle/>
          <a:p>
            <a:r>
              <a:rPr lang="nl-NL" dirty="0"/>
              <a:t>32 belangengroepen uitgenodigd</a:t>
            </a:r>
          </a:p>
          <a:p>
            <a:r>
              <a:rPr lang="nl-NL" dirty="0"/>
              <a:t>Diverse organisaties </a:t>
            </a:r>
          </a:p>
          <a:p>
            <a:r>
              <a:rPr lang="nl-NL" dirty="0"/>
              <a:t>Circa 25 aanwezigen</a:t>
            </a:r>
          </a:p>
          <a:p>
            <a:endParaRPr lang="nl-NL" dirty="0"/>
          </a:p>
          <a:p>
            <a:r>
              <a:rPr lang="nl-NL" dirty="0"/>
              <a:t>Presentatie over de opzet spoorboekje</a:t>
            </a:r>
          </a:p>
          <a:p>
            <a:r>
              <a:rPr lang="nl-NL" dirty="0"/>
              <a:t>Tafelgesprekken om input op te halen</a:t>
            </a:r>
          </a:p>
          <a:p>
            <a:r>
              <a:rPr lang="nl-NL" dirty="0"/>
              <a:t>Input ontvangen per traject</a:t>
            </a:r>
          </a:p>
          <a:p>
            <a:r>
              <a:rPr lang="nl-NL" dirty="0"/>
              <a:t>Algemene input ontvangen</a:t>
            </a:r>
          </a:p>
          <a:p>
            <a:endParaRPr lang="nl-NL" dirty="0"/>
          </a:p>
          <a:p>
            <a:r>
              <a:rPr lang="nl-NL" dirty="0"/>
              <a:t>Participatieverslag toegevoegd met reacties</a:t>
            </a:r>
          </a:p>
          <a:p>
            <a:r>
              <a:rPr lang="nl-NL" dirty="0"/>
              <a:t>Deelnemers zijn geïnformeerd over spoorboekje en verslag bij publicatie van de raadsstukken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F621A39-D9B0-09CA-0CAD-1D72394FC3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Opzet en uitvoering</a:t>
            </a:r>
          </a:p>
        </p:txBody>
      </p:sp>
    </p:spTree>
    <p:extLst>
      <p:ext uri="{BB962C8B-B14F-4D97-AF65-F5344CB8AC3E}">
        <p14:creationId xmlns:p14="http://schemas.microsoft.com/office/powerpoint/2010/main" val="8824880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Participatie bijeenkomst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B7D35A-CA7F-910B-7061-703D72D4FA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nl-NL" dirty="0"/>
              <a:t>Veelal op een lager abstractieniveau dan opzet spoorboekje</a:t>
            </a:r>
          </a:p>
          <a:p>
            <a:r>
              <a:rPr lang="nl-NL" dirty="0"/>
              <a:t>Meeste opmerkingen per traject zijn op hoger abstractieniveau geborgd in het spoorboekje</a:t>
            </a:r>
          </a:p>
          <a:p>
            <a:r>
              <a:rPr lang="nl-NL" dirty="0"/>
              <a:t>Enkele concrete </a:t>
            </a:r>
            <a:r>
              <a:rPr lang="nl-NL" dirty="0" err="1"/>
              <a:t>samenwerkings</a:t>
            </a:r>
            <a:r>
              <a:rPr lang="nl-NL" dirty="0"/>
              <a:t> uitnodigingen, worden parallel opgepakt</a:t>
            </a:r>
          </a:p>
          <a:p>
            <a:endParaRPr lang="nl-NL" dirty="0"/>
          </a:p>
          <a:p>
            <a:r>
              <a:rPr lang="nl-NL" dirty="0"/>
              <a:t>Algemeen</a:t>
            </a:r>
          </a:p>
          <a:p>
            <a:pPr lvl="1"/>
            <a:r>
              <a:rPr lang="nl-NL" dirty="0"/>
              <a:t>Behoefte aan terugblik oude spoorboekje</a:t>
            </a:r>
          </a:p>
          <a:p>
            <a:pPr lvl="2"/>
            <a:r>
              <a:rPr lang="nl-NL" dirty="0">
                <a:sym typeface="Wingdings" panose="05000000000000000000" pitchFamily="2" charset="2"/>
              </a:rPr>
              <a:t>invulling gegeven in het raadsvoorstel</a:t>
            </a:r>
          </a:p>
          <a:p>
            <a:pPr lvl="1"/>
            <a:r>
              <a:rPr lang="nl-NL" dirty="0">
                <a:sym typeface="Wingdings" panose="05000000000000000000" pitchFamily="2" charset="2"/>
              </a:rPr>
              <a:t>Behoefte aan cijfers zowel in terugblik als doelstelling </a:t>
            </a:r>
          </a:p>
          <a:p>
            <a:pPr lvl="2"/>
            <a:r>
              <a:rPr lang="nl-NL" dirty="0">
                <a:sym typeface="Wingdings" panose="05000000000000000000" pitchFamily="2" charset="2"/>
              </a:rPr>
              <a:t>invulling gegeven in het raadsvoorstel</a:t>
            </a:r>
          </a:p>
          <a:p>
            <a:pPr lvl="2"/>
            <a:r>
              <a:rPr lang="nl-NL" dirty="0">
                <a:sym typeface="Wingdings" panose="05000000000000000000" pitchFamily="2" charset="2"/>
              </a:rPr>
              <a:t>geen cijfermatige doelstelling opgenomen</a:t>
            </a:r>
          </a:p>
          <a:p>
            <a:pPr lvl="1"/>
            <a:r>
              <a:rPr lang="nl-NL" dirty="0">
                <a:sym typeface="Wingdings" panose="05000000000000000000" pitchFamily="2" charset="2"/>
              </a:rPr>
              <a:t>Behoefte aan meer ambitie en afstappen van vrijwilligheid</a:t>
            </a:r>
          </a:p>
          <a:p>
            <a:pPr lvl="2"/>
            <a:r>
              <a:rPr lang="nl-NL" dirty="0">
                <a:sym typeface="Wingdings" panose="05000000000000000000" pitchFamily="2" charset="2"/>
              </a:rPr>
              <a:t>niet in lijn met gestelde kaders</a:t>
            </a:r>
          </a:p>
          <a:p>
            <a:endParaRPr lang="nl-NL" dirty="0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F621A39-D9B0-09CA-0CAD-1D72394FC3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Opgehaalde reacties</a:t>
            </a:r>
          </a:p>
        </p:txBody>
      </p:sp>
    </p:spTree>
    <p:extLst>
      <p:ext uri="{BB962C8B-B14F-4D97-AF65-F5344CB8AC3E}">
        <p14:creationId xmlns:p14="http://schemas.microsoft.com/office/powerpoint/2010/main" val="3596787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17826-BAC3-6385-68E2-84A05A1293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3094CD-4BC9-3321-7E4A-2780873B1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Context en input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0CD79CD-A57F-4368-4DC7-8AF6969F08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/>
          </a:bodyPr>
          <a:lstStyle/>
          <a:p>
            <a:pPr marL="0" indent="0">
              <a:buNone/>
            </a:pPr>
            <a:r>
              <a:rPr lang="nl-NL" dirty="0"/>
              <a:t>Context:</a:t>
            </a:r>
          </a:p>
          <a:p>
            <a:r>
              <a:rPr lang="nl-NL" dirty="0"/>
              <a:t>Kaders:</a:t>
            </a:r>
          </a:p>
          <a:p>
            <a:pPr lvl="1"/>
            <a:r>
              <a:rPr lang="nl-NL" dirty="0"/>
              <a:t>In lijn met landelijk beleid</a:t>
            </a:r>
          </a:p>
          <a:p>
            <a:pPr lvl="1"/>
            <a:r>
              <a:rPr lang="nl-NL" dirty="0"/>
              <a:t>Beleidsarm</a:t>
            </a:r>
          </a:p>
          <a:p>
            <a:pPr lvl="1"/>
            <a:r>
              <a:rPr lang="nl-NL" dirty="0"/>
              <a:t>Op basis van vrijwilligheid</a:t>
            </a:r>
          </a:p>
          <a:p>
            <a:r>
              <a:rPr lang="nl-NL"/>
              <a:t>Uitgangspunten </a:t>
            </a:r>
            <a:r>
              <a:rPr lang="nl-NL" dirty="0"/>
              <a:t>o.b.v. terugblik spoorboekje 2017</a:t>
            </a:r>
          </a:p>
          <a:p>
            <a:pPr lvl="1"/>
            <a:r>
              <a:rPr lang="nl-NL" dirty="0"/>
              <a:t>Geen cijfermatige doelstelling maar lange termijn perspectief voor gemeentelijke inzet</a:t>
            </a:r>
          </a:p>
          <a:p>
            <a:pPr lvl="1"/>
            <a:r>
              <a:rPr lang="nl-NL" dirty="0"/>
              <a:t>Kaders stellen en richting bepalen maar acties en uitvoering niet vooraf invullen</a:t>
            </a:r>
          </a:p>
          <a:p>
            <a:endParaRPr lang="nl-NL" dirty="0"/>
          </a:p>
          <a:p>
            <a:r>
              <a:rPr lang="nl-NL" dirty="0"/>
              <a:t>Input mogelijkheid vanuit de raad:</a:t>
            </a:r>
          </a:p>
          <a:p>
            <a:pPr lvl="1"/>
            <a:r>
              <a:rPr lang="nl-NL" dirty="0"/>
              <a:t>Binnen geschetste context en abstractieniveau spoorboekje op korte termijn verwerkbaar</a:t>
            </a:r>
          </a:p>
          <a:p>
            <a:pPr lvl="1"/>
            <a:r>
              <a:rPr lang="nl-NL" dirty="0"/>
              <a:t>Aanpassing van context vraagt om nieuwe uitwerkingsslag met meer verwerkingstijd en financiële impact</a:t>
            </a:r>
          </a:p>
          <a:p>
            <a:endParaRPr lang="nl-NL" dirty="0"/>
          </a:p>
          <a:p>
            <a:pPr lvl="1"/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46212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afbeelding 1">
            <a:extLst>
              <a:ext uri="{FF2B5EF4-FFF2-40B4-BE49-F238E27FC236}">
                <a16:creationId xmlns:a16="http://schemas.microsoft.com/office/drawing/2014/main" id="{20C7F694-9AE5-1900-3932-8C1CD84B55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2D5EE50-B653-D08E-50A6-C34BBC5B6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Bedankt voor uw aandacht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3E5DD14-086F-AF21-6B09-01C9C1C757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afbeelding 4">
            <a:extLst>
              <a:ext uri="{FF2B5EF4-FFF2-40B4-BE49-F238E27FC236}">
                <a16:creationId xmlns:a16="http://schemas.microsoft.com/office/drawing/2014/main" id="{2D3F3F9E-5BBD-E427-DB11-6EF6D374D84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afbeelding 5">
            <a:extLst>
              <a:ext uri="{FF2B5EF4-FFF2-40B4-BE49-F238E27FC236}">
                <a16:creationId xmlns:a16="http://schemas.microsoft.com/office/drawing/2014/main" id="{BC4A9B1E-05B0-816C-181B-B1DD63E975A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afbeelding 6">
            <a:extLst>
              <a:ext uri="{FF2B5EF4-FFF2-40B4-BE49-F238E27FC236}">
                <a16:creationId xmlns:a16="http://schemas.microsoft.com/office/drawing/2014/main" id="{0DF735A4-413A-710B-C178-D3D847C2ED3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4417892-9D3B-D05C-BCEF-C66FE72046E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90929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A0B015-925A-75AC-28BC-298EFAC8D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Bespreekpunten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0405E580-65CF-57B5-7191-C4C0C9DFA1E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BB34083-8ACF-1B14-BFBA-42BD9F273CA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 dirty="0"/>
              <a:t>Aanleiding en doelstellingen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70F40F1-5AAA-004F-A04C-9753623CA3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Kaders</a:t>
            </a:r>
          </a:p>
        </p:txBody>
      </p:sp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77F8568A-8112-4989-08E1-38206F8FFD1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nl-NL" dirty="0"/>
              <a:t>Spoorboekje 2017</a:t>
            </a:r>
          </a:p>
        </p:txBody>
      </p:sp>
      <p:sp>
        <p:nvSpPr>
          <p:cNvPr id="7" name="Tijdelijke aanduiding voor tekst 5">
            <a:extLst>
              <a:ext uri="{FF2B5EF4-FFF2-40B4-BE49-F238E27FC236}">
                <a16:creationId xmlns:a16="http://schemas.microsoft.com/office/drawing/2014/main" id="{50A109B8-5305-C3C9-890A-93EF5A2FC2AE}"/>
              </a:ext>
            </a:extLst>
          </p:cNvPr>
          <p:cNvSpPr txBox="1">
            <a:spLocks/>
          </p:cNvSpPr>
          <p:nvPr/>
        </p:nvSpPr>
        <p:spPr>
          <a:xfrm>
            <a:off x="539999" y="3397045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vert="horz" wrap="non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Spoorboekje 2024</a:t>
            </a:r>
          </a:p>
        </p:txBody>
      </p:sp>
      <p:sp>
        <p:nvSpPr>
          <p:cNvPr id="8" name="Tijdelijke aanduiding voor tekst 5">
            <a:extLst>
              <a:ext uri="{FF2B5EF4-FFF2-40B4-BE49-F238E27FC236}">
                <a16:creationId xmlns:a16="http://schemas.microsoft.com/office/drawing/2014/main" id="{2C171CB2-870E-B589-76E6-8EA12979BD74}"/>
              </a:ext>
            </a:extLst>
          </p:cNvPr>
          <p:cNvSpPr txBox="1">
            <a:spLocks/>
          </p:cNvSpPr>
          <p:nvPr/>
        </p:nvSpPr>
        <p:spPr>
          <a:xfrm>
            <a:off x="539999" y="3987718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vert="horz" wrap="non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/>
              <a:t>Participatie bijeenkomst</a:t>
            </a:r>
            <a:endParaRPr lang="nl-NL" dirty="0"/>
          </a:p>
        </p:txBody>
      </p:sp>
      <p:sp>
        <p:nvSpPr>
          <p:cNvPr id="9" name="Tijdelijke aanduiding voor tekst 5">
            <a:extLst>
              <a:ext uri="{FF2B5EF4-FFF2-40B4-BE49-F238E27FC236}">
                <a16:creationId xmlns:a16="http://schemas.microsoft.com/office/drawing/2014/main" id="{FD903A1F-CBCF-FC60-9BE1-F049AC082C67}"/>
              </a:ext>
            </a:extLst>
          </p:cNvPr>
          <p:cNvSpPr txBox="1">
            <a:spLocks/>
          </p:cNvSpPr>
          <p:nvPr/>
        </p:nvSpPr>
        <p:spPr>
          <a:xfrm>
            <a:off x="539999" y="4578391"/>
            <a:ext cx="6710463" cy="534987"/>
          </a:xfrm>
          <a:prstGeom prst="rect">
            <a:avLst/>
          </a:prstGeom>
          <a:solidFill>
            <a:schemeClr val="bg1"/>
          </a:solidFill>
          <a:effectLst>
            <a:outerShdw dist="25400" dir="5400000" algn="ctr" rotWithShape="0">
              <a:srgbClr val="009C8B"/>
            </a:outerShdw>
          </a:effectLst>
        </p:spPr>
        <p:txBody>
          <a:bodyPr vert="horz" wrap="none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Context en input</a:t>
            </a:r>
          </a:p>
        </p:txBody>
      </p:sp>
    </p:spTree>
    <p:extLst>
      <p:ext uri="{BB962C8B-B14F-4D97-AF65-F5344CB8AC3E}">
        <p14:creationId xmlns:p14="http://schemas.microsoft.com/office/powerpoint/2010/main" val="1653135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3ACF65-6AD6-875F-410B-358FF4964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Aanleiding en doelstelling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5135172-4B27-4AE0-A225-146F654FB1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nl-NL" dirty="0"/>
              <a:t>Verzoek van de gemeenteraad:</a:t>
            </a:r>
            <a:br>
              <a:rPr lang="nl-NL" dirty="0"/>
            </a:br>
            <a:r>
              <a:rPr lang="nl-NL" sz="1400" dirty="0"/>
              <a:t>Motie Updaten spoorboekje naar een </a:t>
            </a:r>
            <a:r>
              <a:rPr lang="nl-NL" sz="1400" dirty="0" err="1"/>
              <a:t>klimaatneutrale</a:t>
            </a:r>
            <a:r>
              <a:rPr lang="nl-NL" sz="1400" dirty="0"/>
              <a:t> gemeente (Begrotingsraad 03-11-2022 16:00) </a:t>
            </a:r>
            <a:endParaRPr lang="nl-NL" sz="1600" dirty="0"/>
          </a:p>
          <a:p>
            <a:endParaRPr lang="nl-NL" dirty="0"/>
          </a:p>
          <a:p>
            <a:r>
              <a:rPr lang="nl-NL" dirty="0"/>
              <a:t>Herijking van het spoorboekje uit 2017</a:t>
            </a:r>
          </a:p>
          <a:p>
            <a:endParaRPr lang="nl-NL" dirty="0"/>
          </a:p>
          <a:p>
            <a:r>
              <a:rPr lang="nl-NL" dirty="0"/>
              <a:t>Doelstelling in lijn brengen met het coalitieakkoord; klimaatneutraal in 2050</a:t>
            </a:r>
          </a:p>
          <a:p>
            <a:endParaRPr lang="nl-NL" dirty="0"/>
          </a:p>
          <a:p>
            <a:r>
              <a:rPr lang="nl-NL" dirty="0"/>
              <a:t>Doelstelling opnemen omtrent circulariteit</a:t>
            </a:r>
          </a:p>
          <a:p>
            <a:endParaRPr lang="nl-NL" dirty="0"/>
          </a:p>
          <a:p>
            <a:r>
              <a:rPr lang="nl-NL" b="1" dirty="0"/>
              <a:t>Nieuwe doelstelling: Klimaatneutraal en circulair 2050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3031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3ACF65-6AD6-875F-410B-358FF49647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Kaders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5135172-4B27-4AE0-A225-146F654FB1C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nl-NL" dirty="0"/>
              <a:t>In lijn met landelijk beleid</a:t>
            </a:r>
          </a:p>
          <a:p>
            <a:endParaRPr lang="nl-NL" dirty="0"/>
          </a:p>
          <a:p>
            <a:r>
              <a:rPr lang="nl-NL" dirty="0"/>
              <a:t>Beleidsarm</a:t>
            </a:r>
          </a:p>
          <a:p>
            <a:endParaRPr lang="nl-NL" dirty="0"/>
          </a:p>
          <a:p>
            <a:r>
              <a:rPr lang="nl-NL" dirty="0"/>
              <a:t>Op basis van vrijwilligheid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42280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389A7D-71AD-8E44-DF4B-395447A9A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2017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AEE02A5-48D5-5BBF-D4FA-7F234890B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77226" y="1245829"/>
            <a:ext cx="10044381" cy="331093"/>
          </a:xfrm>
        </p:spPr>
        <p:txBody>
          <a:bodyPr/>
          <a:lstStyle/>
          <a:p>
            <a:r>
              <a:rPr lang="nl-NL"/>
              <a:t>Terugblik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6AABE826-8778-E85A-797C-3994A8F3E7B5}"/>
              </a:ext>
            </a:extLst>
          </p:cNvPr>
          <p:cNvSpPr txBox="1">
            <a:spLocks/>
          </p:cNvSpPr>
          <p:nvPr/>
        </p:nvSpPr>
        <p:spPr>
          <a:xfrm>
            <a:off x="692150" y="1934815"/>
            <a:ext cx="10814050" cy="435133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Energievraag verlagen van 4052 TJ (2014) naar 2600 TJ (2040)</a:t>
            </a:r>
          </a:p>
          <a:p>
            <a:r>
              <a:rPr lang="nl-NL" dirty="0"/>
              <a:t>Huidig verbruik 3511 TJ (2022), op de goede weg</a:t>
            </a:r>
          </a:p>
          <a:p>
            <a:r>
              <a:rPr lang="nl-NL" dirty="0"/>
              <a:t>Eenvoudige maatregelen eerst</a:t>
            </a:r>
          </a:p>
          <a:p>
            <a:r>
              <a:rPr lang="nl-NL" dirty="0"/>
              <a:t>Opwek van 146 TJ (2014) naar 2600 TJ (2040)</a:t>
            </a:r>
          </a:p>
          <a:p>
            <a:r>
              <a:rPr lang="nl-NL" dirty="0"/>
              <a:t>Huidige opwek 300 TJ (2022) </a:t>
            </a:r>
          </a:p>
          <a:p>
            <a:endParaRPr lang="nl-NL" dirty="0"/>
          </a:p>
          <a:p>
            <a:r>
              <a:rPr lang="nl-NL" dirty="0"/>
              <a:t>Welke mate beïnvloed door gemeentelijk beleid onbekend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r>
              <a:rPr lang="nl-NL" dirty="0"/>
              <a:t>Actielijsten op hoofdlijnen opgepakt, timing en nuance verschilt</a:t>
            </a:r>
          </a:p>
          <a:p>
            <a:r>
              <a:rPr lang="nl-NL" dirty="0"/>
              <a:t>Beïnvloed door (financiële) Rijkssturing, covid en netcongestie</a:t>
            </a:r>
          </a:p>
          <a:p>
            <a:r>
              <a:rPr lang="nl-NL" dirty="0"/>
              <a:t>Inwoners en ondernemers komen vooral in beweging vanuit eigen initiatieven of regelgeving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</p:txBody>
      </p:sp>
      <p:graphicFrame>
        <p:nvGraphicFramePr>
          <p:cNvPr id="8" name="Grafiek 7">
            <a:extLst>
              <a:ext uri="{FF2B5EF4-FFF2-40B4-BE49-F238E27FC236}">
                <a16:creationId xmlns:a16="http://schemas.microsoft.com/office/drawing/2014/main" id="{36488B66-AA25-8BDE-484B-D1DFFD3F909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3843260"/>
              </p:ext>
            </p:extLst>
          </p:nvPr>
        </p:nvGraphicFramePr>
        <p:xfrm>
          <a:off x="7355767" y="1491656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Rechte verbindingslijn 5">
            <a:extLst>
              <a:ext uri="{FF2B5EF4-FFF2-40B4-BE49-F238E27FC236}">
                <a16:creationId xmlns:a16="http://schemas.microsoft.com/office/drawing/2014/main" id="{4C89F97A-C30C-760D-3795-24A3E0E11DE4}"/>
              </a:ext>
            </a:extLst>
          </p:cNvPr>
          <p:cNvCxnSpPr/>
          <p:nvPr/>
        </p:nvCxnSpPr>
        <p:spPr>
          <a:xfrm flipV="1">
            <a:off x="9060024" y="1934815"/>
            <a:ext cx="0" cy="1610818"/>
          </a:xfrm>
          <a:prstGeom prst="line">
            <a:avLst/>
          </a:prstGeom>
          <a:ln w="19050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06024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389A7D-71AD-8E44-DF4B-395447A9A8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2017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AEE02A5-48D5-5BBF-D4FA-7F234890BC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Wat nemen we mee</a:t>
            </a:r>
          </a:p>
        </p:txBody>
      </p:sp>
      <p:sp>
        <p:nvSpPr>
          <p:cNvPr id="5" name="Tijdelijke aanduiding voor tekst 2">
            <a:extLst>
              <a:ext uri="{FF2B5EF4-FFF2-40B4-BE49-F238E27FC236}">
                <a16:creationId xmlns:a16="http://schemas.microsoft.com/office/drawing/2014/main" id="{6AABE826-8778-E85A-797C-3994A8F3E7B5}"/>
              </a:ext>
            </a:extLst>
          </p:cNvPr>
          <p:cNvSpPr txBox="1">
            <a:spLocks/>
          </p:cNvSpPr>
          <p:nvPr/>
        </p:nvSpPr>
        <p:spPr>
          <a:xfrm>
            <a:off x="692150" y="1934815"/>
            <a:ext cx="10814050" cy="4351338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01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430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00250" indent="-1714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9C8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/>
              <a:t>Geen cijfermatige doelstelling maar lange termijn perspectief voor gemeentelijke inzet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/>
              <a:t>Kaders stellen en richting bepalen maar acties en uitvoering niet vooraf invullen</a:t>
            </a:r>
          </a:p>
          <a:p>
            <a:endParaRPr lang="nl-NL" dirty="0"/>
          </a:p>
          <a:p>
            <a:r>
              <a:rPr lang="nl-NL" dirty="0"/>
              <a:t>Geeft ruimte voor:</a:t>
            </a:r>
          </a:p>
          <a:p>
            <a:pPr lvl="1"/>
            <a:r>
              <a:rPr lang="nl-NL" dirty="0"/>
              <a:t>Inwoners en ondernemers om met eigen initiatieven te komen en die te ondersteunen</a:t>
            </a:r>
          </a:p>
          <a:p>
            <a:pPr lvl="1"/>
            <a:r>
              <a:rPr lang="nl-NL" dirty="0"/>
              <a:t>Flexibiliteit om in te spelen op onverwachte ontwikkelingen en Rijkssturing</a:t>
            </a:r>
          </a:p>
          <a:p>
            <a:pPr lvl="1"/>
            <a:r>
              <a:rPr lang="nl-NL" dirty="0"/>
              <a:t>Uitvoering aan te passen aan politiek draagvlak en financiële mogelijkheden</a:t>
            </a:r>
          </a:p>
          <a:p>
            <a:pPr lvl="1"/>
            <a:endParaRPr lang="nl-NL" dirty="0"/>
          </a:p>
          <a:p>
            <a:r>
              <a:rPr lang="nl-NL" dirty="0"/>
              <a:t>Neemt niet weg dat we:</a:t>
            </a:r>
          </a:p>
          <a:p>
            <a:pPr lvl="1"/>
            <a:r>
              <a:rPr lang="nl-NL" dirty="0"/>
              <a:t>Een wettelijke verplichting hebben voor de regierol in de warmtetransitie en opwek doelstellingen</a:t>
            </a:r>
          </a:p>
          <a:p>
            <a:pPr lvl="1"/>
            <a:r>
              <a:rPr lang="nl-NL" dirty="0"/>
              <a:t>Voortgang richting het einddoel moeten monitoren en hierop moeten bijsturen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48061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369B01-5D33-E6D3-41DC-3E910D562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6FDE779-ECA9-7230-2E0A-621DE6C060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3 hoofdsporen, de strategie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15C28AF7-5891-69CD-A3CA-E66FE468B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7" y="1616310"/>
            <a:ext cx="10044380" cy="5649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699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369B01-5D33-E6D3-41DC-3E910D562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6FDE779-ECA9-7230-2E0A-621DE6C0606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Uitwerking in trajecten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95B0152-2DCD-847B-A50E-A69B01341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0173" y="1616310"/>
            <a:ext cx="9384478" cy="527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704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C502FA-F7D1-5D3D-8721-C233A7E747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Spoorboekje 2024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3B7D35A-CA7F-910B-7061-703D72D4FA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/>
              <a:t>Gemeente wil het goede voorbeeld geven</a:t>
            </a:r>
          </a:p>
          <a:p>
            <a:endParaRPr lang="nl-NL"/>
          </a:p>
          <a:p>
            <a:r>
              <a:rPr lang="nl-NL"/>
              <a:t>We werken samen met het Rijk, provincie, regio</a:t>
            </a:r>
          </a:p>
          <a:p>
            <a:endParaRPr lang="nl-NL"/>
          </a:p>
          <a:p>
            <a:r>
              <a:rPr lang="nl-NL"/>
              <a:t>Inwoners en ondernemers dragen zelf ook bij </a:t>
            </a:r>
          </a:p>
          <a:p>
            <a:endParaRPr lang="nl-NL"/>
          </a:p>
          <a:p>
            <a:r>
              <a:rPr lang="nl-NL"/>
              <a:t>De gemeente zet in op ondersteuning van initiatieven</a:t>
            </a:r>
          </a:p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F621A39-D9B0-09CA-0CAD-1D72394FC34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nl-NL"/>
              <a:t>Samen duurzaam doen</a:t>
            </a:r>
          </a:p>
        </p:txBody>
      </p:sp>
    </p:spTree>
    <p:extLst>
      <p:ext uri="{BB962C8B-B14F-4D97-AF65-F5344CB8AC3E}">
        <p14:creationId xmlns:p14="http://schemas.microsoft.com/office/powerpoint/2010/main" val="3286868830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De Ronde Venen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9C8B"/>
      </a:accent1>
      <a:accent2>
        <a:srgbClr val="205C52"/>
      </a:accent2>
      <a:accent3>
        <a:srgbClr val="B36100"/>
      </a:accent3>
      <a:accent4>
        <a:srgbClr val="E12F12"/>
      </a:accent4>
      <a:accent5>
        <a:srgbClr val="9D1DAC"/>
      </a:accent5>
      <a:accent6>
        <a:srgbClr val="007BBC"/>
      </a:accent6>
      <a:hlink>
        <a:srgbClr val="9D1DAC"/>
      </a:hlink>
      <a:folHlink>
        <a:srgbClr val="F48E03"/>
      </a:folHlink>
    </a:clrScheme>
    <a:fontScheme name="De Ronde Venen 2024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1" id="{017FF70A-4D2B-401D-9F06-DD00C977843B}" vid="{63E466F5-3AF7-4912-B9BC-026E773C3FA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C007390234674483BF11DA2555E754" ma:contentTypeVersion="22" ma:contentTypeDescription="Een nieuw document maken." ma:contentTypeScope="" ma:versionID="4935cd8a945f86fab1f64f64f94d5e99">
  <xsd:schema xmlns:xsd="http://www.w3.org/2001/XMLSchema" xmlns:xs="http://www.w3.org/2001/XMLSchema" xmlns:p="http://schemas.microsoft.com/office/2006/metadata/properties" xmlns:ns2="64ed48ca-6b76-4560-a34c-4843599aed29" xmlns:ns3="c035619f-bc39-404f-ba24-5c856add935a" targetNamespace="http://schemas.microsoft.com/office/2006/metadata/properties" ma:root="true" ma:fieldsID="6f476bc7f91cce59cdda64fcc9216e5a" ns2:_="" ns3:_="">
    <xsd:import namespace="64ed48ca-6b76-4560-a34c-4843599aed29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Locatie" minOccurs="0"/>
                <xsd:element ref="ns2:ff222248-75eb-4f34-8d1e-9b6657c77c97CountryOrRegion" minOccurs="0"/>
                <xsd:element ref="ns2:ff222248-75eb-4f34-8d1e-9b6657c77c97State" minOccurs="0"/>
                <xsd:element ref="ns2:ff222248-75eb-4f34-8d1e-9b6657c77c97City" minOccurs="0"/>
                <xsd:element ref="ns2:ff222248-75eb-4f34-8d1e-9b6657c77c97PostalCode" minOccurs="0"/>
                <xsd:element ref="ns2:ff222248-75eb-4f34-8d1e-9b6657c77c97Street" minOccurs="0"/>
                <xsd:element ref="ns2:ff222248-75eb-4f34-8d1e-9b6657c77c97GeoLoc" minOccurs="0"/>
                <xsd:element ref="ns2:ff222248-75eb-4f34-8d1e-9b6657c77c97DispName" minOccurs="0"/>
                <xsd:element ref="ns3:_dlc_DocId" minOccurs="0"/>
                <xsd:element ref="ns3:_dlc_DocIdUrl" minOccurs="0"/>
                <xsd:element ref="ns3:_dlc_DocIdPersistId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d48ca-6b76-4560-a34c-4843599aed2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ocatie" ma:index="20" nillable="true" ma:displayName="Locatie" ma:format="Dropdown" ma:internalName="Locatie">
      <xsd:simpleType>
        <xsd:restriction base="dms:Unknown"/>
      </xsd:simpleType>
    </xsd:element>
    <xsd:element name="ff222248-75eb-4f34-8d1e-9b6657c77c97CountryOrRegion" ma:index="21" nillable="true" ma:displayName="Locatie: land" ma:internalName="CountryOrRegion" ma:readOnly="true">
      <xsd:simpleType>
        <xsd:restriction base="dms:Text"/>
      </xsd:simpleType>
    </xsd:element>
    <xsd:element name="ff222248-75eb-4f34-8d1e-9b6657c77c97State" ma:index="22" nillable="true" ma:displayName="Locatie: provincie" ma:internalName="State" ma:readOnly="true">
      <xsd:simpleType>
        <xsd:restriction base="dms:Text"/>
      </xsd:simpleType>
    </xsd:element>
    <xsd:element name="ff222248-75eb-4f34-8d1e-9b6657c77c97City" ma:index="23" nillable="true" ma:displayName="Locatie: stad" ma:internalName="City" ma:readOnly="true">
      <xsd:simpleType>
        <xsd:restriction base="dms:Text"/>
      </xsd:simpleType>
    </xsd:element>
    <xsd:element name="ff222248-75eb-4f34-8d1e-9b6657c77c97PostalCode" ma:index="24" nillable="true" ma:displayName="Locatie: postcode" ma:internalName="PostalCode" ma:readOnly="true">
      <xsd:simpleType>
        <xsd:restriction base="dms:Text"/>
      </xsd:simpleType>
    </xsd:element>
    <xsd:element name="ff222248-75eb-4f34-8d1e-9b6657c77c97Street" ma:index="25" nillable="true" ma:displayName="Locatie: straat" ma:internalName="Street" ma:readOnly="true">
      <xsd:simpleType>
        <xsd:restriction base="dms:Text"/>
      </xsd:simpleType>
    </xsd:element>
    <xsd:element name="ff222248-75eb-4f34-8d1e-9b6657c77c97GeoLoc" ma:index="26" nillable="true" ma:displayName="Locatie: coördinaten" ma:internalName="GeoLoc" ma:readOnly="true">
      <xsd:simpleType>
        <xsd:restriction base="dms:Unknown"/>
      </xsd:simpleType>
    </xsd:element>
    <xsd:element name="ff222248-75eb-4f34-8d1e-9b6657c77c97DispName" ma:index="27" nillable="true" ma:displayName="Locatie: naam" ma:internalName="DispName" ma:readOnly="true">
      <xsd:simpleType>
        <xsd:restriction base="dms:Text"/>
      </xsd:simpleType>
    </xsd:element>
    <xsd:element name="MediaServiceObjectDetectorVersions" ma:index="3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4c91e2b-6f7b-49cb-8c54-336a2ad40498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28" nillable="true" ma:displayName="Waarde van de document-id" ma:description="De waarde van de document-id die aan dit item is toegewezen." ma:indexed="true" ma:internalName="_dlc_DocId" ma:readOnly="true">
      <xsd:simpleType>
        <xsd:restriction base="dms:Text"/>
      </xsd:simpleType>
    </xsd:element>
    <xsd:element name="_dlc_DocIdUrl" ma:index="29" nillable="true" ma:displayName="Document-id" ma:description="Permanente koppeling naar dit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30" nillable="true" ma:displayName="Id blijven behouden" ma:description="Id behouden tijdens toevoeg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atie xmlns="64ed48ca-6b76-4560-a34c-4843599aed29" xsi:nil="true"/>
    <lcf76f155ced4ddcb4097134ff3c332f xmlns="64ed48ca-6b76-4560-a34c-4843599aed29">
      <Terms xmlns="http://schemas.microsoft.com/office/infopath/2007/PartnerControls"/>
    </lcf76f155ced4ddcb4097134ff3c332f>
    <TaxCatchAll xmlns="c035619f-bc39-404f-ba24-5c856add935a" xsi:nil="true"/>
    <_dlc_DocId xmlns="c035619f-bc39-404f-ba24-5c856add935a">7ET4RW2UNKAT-2144971557-48649</_dlc_DocId>
    <_dlc_DocIdUrl xmlns="c035619f-bc39-404f-ba24-5c856add935a">
      <Url>https://derondevenen.sharepoint.com/sites/TEAM-RE/_layouts/15/DocIdRedir.aspx?ID=7ET4RW2UNKAT-2144971557-48649</Url>
      <Description>7ET4RW2UNKAT-2144971557-48649</Description>
    </_dlc_DocIdUrl>
  </documentManagement>
</p:properti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5F09049-35B7-42E3-8455-88C41E931E24}">
  <ds:schemaRefs>
    <ds:schemaRef ds:uri="64ed48ca-6b76-4560-a34c-4843599aed29"/>
    <ds:schemaRef ds:uri="c035619f-bc39-404f-ba24-5c856add935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EC60EA53-8ECF-4880-B012-4D3E1F9A941D}">
  <ds:schemaRefs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purl.org/dc/elements/1.1/"/>
    <ds:schemaRef ds:uri="c035619f-bc39-404f-ba24-5c856add935a"/>
    <ds:schemaRef ds:uri="64ed48ca-6b76-4560-a34c-4843599aed29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0012504F-EFE4-494C-BB45-4745240B1827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EC15E69-C93B-4EA0-9B8B-5A814D68A59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PowerPoint-sjabloon De Ronde Venen DEF</Template>
  <TotalTime>124</TotalTime>
  <Words>693</Words>
  <Application>Microsoft Office PowerPoint</Application>
  <PresentationFormat>Breedbeeld</PresentationFormat>
  <Paragraphs>153</Paragraphs>
  <Slides>19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19</vt:i4>
      </vt:variant>
    </vt:vector>
  </HeadingPairs>
  <TitlesOfParts>
    <vt:vector size="23" baseType="lpstr">
      <vt:lpstr>Arial</vt:lpstr>
      <vt:lpstr>Seaford</vt:lpstr>
      <vt:lpstr>Wingdings</vt:lpstr>
      <vt:lpstr>Kantoorthema</vt:lpstr>
      <vt:lpstr>Spoorboekje Klimaat  Neutraal en Circulair De Ronde Venen</vt:lpstr>
      <vt:lpstr>Bespreekpunten</vt:lpstr>
      <vt:lpstr>Aanleiding en doelstelling</vt:lpstr>
      <vt:lpstr>Kaders</vt:lpstr>
      <vt:lpstr>Spoorboekje 2017</vt:lpstr>
      <vt:lpstr>Spoorboekje 2017</vt:lpstr>
      <vt:lpstr>Spoorboekje 2024</vt:lpstr>
      <vt:lpstr>Spoorboekje 2024</vt:lpstr>
      <vt:lpstr>Spoorboekje 2024</vt:lpstr>
      <vt:lpstr>Spoorboekje 2024</vt:lpstr>
      <vt:lpstr>Spoorboekje 2024</vt:lpstr>
      <vt:lpstr>Spoorboekje 2024</vt:lpstr>
      <vt:lpstr>Spoorboekje 2024</vt:lpstr>
      <vt:lpstr>Spoorboekje 2024</vt:lpstr>
      <vt:lpstr>Spoorboekje 2024</vt:lpstr>
      <vt:lpstr>Participatie bijeenkomst</vt:lpstr>
      <vt:lpstr>Participatie bijeenkomst</vt:lpstr>
      <vt:lpstr>Context en input</vt:lpstr>
      <vt:lpstr>Bedankt voor uw aandacht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Mekking</dc:creator>
  <cp:lastModifiedBy>Ivar Dorst</cp:lastModifiedBy>
  <cp:revision>32</cp:revision>
  <dcterms:created xsi:type="dcterms:W3CDTF">2024-08-11T09:49:45Z</dcterms:created>
  <dcterms:modified xsi:type="dcterms:W3CDTF">2025-01-17T10:29:09Z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0x01010011C007390234674483BF11DA2555E754</vt:lpwstr>
  </property>
  <property fmtid="{D5CDD505-2E9C-101B-9397-08002B2CF9AE}" pid="3" name="MediaServiceImageTags">
    <vt:lpwstr/>
  </property>
  <property fmtid="{D5CDD505-2E9C-101B-9397-08002B2CF9AE}" pid="4" name="_dlc_DocIdItemGuid">
    <vt:lpwstr>2535062d-d1d4-45da-b167-e3f69b3d0eb0</vt:lpwstr>
  </property>
</Properties>
</file>