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2008BE-5BB0-A46C-9F80-D04BC5287CAC}" v="144" dt="2024-10-01T11:45:32.673"/>
    <p1510:client id="{849B06FD-B685-0AFA-1C15-C7C14782020C}" v="73" dt="2024-10-01T09:37:15.6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1" Type="http://schemas.openxmlformats.org/officeDocument/2006/relationships/viewProps" Target="viewProps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29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96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1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912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49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81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1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77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60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38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9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953BDC-9EAE-49FE-9892-958C9F845175}" type="datetimeFigureOut">
              <a:rPr lang="de-DE" smtClean="0"/>
              <a:t>01.10.2024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4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kaart, Luchtfotografie, Vogelperspectief, Stedenbouwkunde&#10;&#10;Automatisch gegenereerde beschrijving">
            <a:extLst>
              <a:ext uri="{FF2B5EF4-FFF2-40B4-BE49-F238E27FC236}">
                <a16:creationId xmlns:a16="http://schemas.microsoft.com/office/drawing/2014/main" id="{B5883D47-8A15-C36A-F76C-34F31E99E57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r="14223" b="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de-DE">
                <a:solidFill>
                  <a:srgbClr val="FFFFFF"/>
                </a:solidFill>
              </a:rPr>
              <a:t>De Engel - Amstelhoek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de-DE">
                <a:solidFill>
                  <a:srgbClr val="FFFFFF"/>
                </a:solidFill>
              </a:rPr>
              <a:t>Ruimtelijk Kader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0C0B4A69-F6B2-CDEE-C381-2B85619C726C}"/>
              </a:ext>
            </a:extLst>
          </p:cNvPr>
          <p:cNvSpPr txBox="1"/>
          <p:nvPr/>
        </p:nvSpPr>
        <p:spPr>
          <a:xfrm>
            <a:off x="8191892" y="6488667"/>
            <a:ext cx="4083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Technische commissie, 3 oktober 2024 </a:t>
            </a:r>
          </a:p>
        </p:txBody>
      </p:sp>
    </p:spTree>
    <p:extLst>
      <p:ext uri="{BB962C8B-B14F-4D97-AF65-F5344CB8AC3E}">
        <p14:creationId xmlns:p14="http://schemas.microsoft.com/office/powerpoint/2010/main" val="33514390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CAD178-06E7-42EB-EB4D-85CC1E834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Hoe zijn we tot dit Ruimtelijk Kader gekomen?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61049BD4-2D07-43F2-3AA9-70015C17A276}"/>
              </a:ext>
            </a:extLst>
          </p:cNvPr>
          <p:cNvSpPr txBox="1"/>
          <p:nvPr/>
        </p:nvSpPr>
        <p:spPr>
          <a:xfrm>
            <a:off x="840475" y="1471684"/>
            <a:ext cx="10567916" cy="28925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indent="-228600">
              <a:lnSpc>
                <a:spcPct val="150000"/>
              </a:lnSpc>
              <a:buFont typeface=""/>
              <a:buChar char="•"/>
            </a:pPr>
            <a:r>
              <a:rPr lang="nl-NL" sz="2400">
                <a:cs typeface="Arial"/>
              </a:rPr>
              <a:t>Langdurig proces, in 2020 is een intentieovereenkomst gesloten</a:t>
            </a:r>
          </a:p>
          <a:p>
            <a:pPr marL="228600" indent="-228600">
              <a:lnSpc>
                <a:spcPct val="150000"/>
              </a:lnSpc>
              <a:buFont typeface=""/>
              <a:buChar char="•"/>
            </a:pPr>
            <a:r>
              <a:rPr lang="nl-NL" sz="2400">
                <a:cs typeface="Arial"/>
              </a:rPr>
              <a:t>Ontwikkelaars, gemeente en buurtbewoners hebben samengewerkt om tot dit kader te komen</a:t>
            </a:r>
          </a:p>
          <a:p>
            <a:pPr marL="228600" indent="-228600">
              <a:lnSpc>
                <a:spcPct val="150000"/>
              </a:lnSpc>
              <a:buFont typeface=""/>
              <a:buChar char="•"/>
            </a:pPr>
            <a:r>
              <a:rPr lang="nl-NL" sz="2400">
                <a:cs typeface="Arial"/>
              </a:rPr>
              <a:t>Belangrijk vraagstuk: hoe gaan we de nieuwe wijk ontsluiten?</a:t>
            </a:r>
          </a:p>
          <a:p>
            <a:pPr marL="228600" indent="-228600">
              <a:lnSpc>
                <a:spcPct val="150000"/>
              </a:lnSpc>
              <a:buFont typeface=""/>
              <a:buChar char="•"/>
            </a:pPr>
            <a:endParaRPr lang="nl-NL" sz="2800">
              <a:cs typeface="Arial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6BC0339-2E6E-D835-58B5-89AB064F09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09" t="-150" r="10388" b="525"/>
          <a:stretch/>
        </p:blipFill>
        <p:spPr>
          <a:xfrm>
            <a:off x="2256" y="3875327"/>
            <a:ext cx="3965698" cy="298700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0008E09-6AAD-CADF-46FD-EA1979F74D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01" t="6603" r="5394" b="-78"/>
          <a:stretch/>
        </p:blipFill>
        <p:spPr>
          <a:xfrm>
            <a:off x="3869495" y="3887579"/>
            <a:ext cx="4055410" cy="2973635"/>
          </a:xfrm>
          <a:prstGeom prst="rect">
            <a:avLst/>
          </a:prstGeom>
        </p:spPr>
      </p:pic>
      <p:pic>
        <p:nvPicPr>
          <p:cNvPr id="3" name="Afbeelding 2" descr="Afbeelding met diagram, Plan, lijn, ontwerp&#10;&#10;Automatisch gegenereerde beschrijving">
            <a:extLst>
              <a:ext uri="{FF2B5EF4-FFF2-40B4-BE49-F238E27FC236}">
                <a16:creationId xmlns:a16="http://schemas.microsoft.com/office/drawing/2014/main" id="{635476AE-80CD-3541-1A08-F45389180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0753" y="3890538"/>
            <a:ext cx="4271340" cy="296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9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19A9CE02-069B-5BB6-95DE-6CA2528063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581113D-1E43-B56D-103B-9D089E5AECF0}"/>
              </a:ext>
            </a:extLst>
          </p:cNvPr>
          <p:cNvSpPr txBox="1"/>
          <p:nvPr/>
        </p:nvSpPr>
        <p:spPr>
          <a:xfrm>
            <a:off x="9379671" y="280094"/>
            <a:ext cx="2611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/>
              <a:t>Ca. 100 woningen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/>
              <a:t>30% sociaal, 20% betaalbare koop en/of middeldure huur, 50% vrije sector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6723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AD2433-D53A-832D-6F07-9C51CD4BF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Vervolgstappen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4B18B8E-8F08-BA66-696D-85F0C3828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nl-NL"/>
              <a:t>Sluiten anterieure overeenkomst met de ontwikkelaars</a:t>
            </a:r>
          </a:p>
          <a:p>
            <a:pPr>
              <a:lnSpc>
                <a:spcPct val="150000"/>
              </a:lnSpc>
            </a:pPr>
            <a:r>
              <a:rPr lang="nl-NL"/>
              <a:t>Opstarten ruimtelijke procedure</a:t>
            </a:r>
          </a:p>
          <a:p>
            <a:pPr>
              <a:lnSpc>
                <a:spcPct val="150000"/>
              </a:lnSpc>
            </a:pPr>
            <a:r>
              <a:rPr lang="nl-NL"/>
              <a:t>Uitwerken stedenbouwkundig plan </a:t>
            </a:r>
          </a:p>
        </p:txBody>
      </p:sp>
    </p:spTree>
    <p:extLst>
      <p:ext uri="{BB962C8B-B14F-4D97-AF65-F5344CB8AC3E}">
        <p14:creationId xmlns:p14="http://schemas.microsoft.com/office/powerpoint/2010/main" val="127782402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7" ma:contentTypeDescription="Een nieuw document maken." ma:contentTypeScope="" ma:versionID="ff0d69f329e97097c0eb1c8793170e5b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ff8a499c650ee90c3e3ba9d4b6bd5273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35619f-bc39-404f-ba24-5c856add935a">
      <Value>3</Value>
      <Value>2</Value>
      <Value>1</Value>
    </TaxCatchAll>
    <_ip_UnifiedCompliancePolicyUIAction xmlns="http://schemas.microsoft.com/sharepoint/v3" xsi:nil="true"/>
    <lcf76f155ced4ddcb4097134ff3c332f xmlns="f9d09fab-8f0b-48c1-8135-92bd74b96537">
      <Terms xmlns="http://schemas.microsoft.com/office/infopath/2007/PartnerControls"/>
    </lcf76f155ced4ddcb4097134ff3c332f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98E7579-B393-47AE-8A68-CF5063709A6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20E99AF-7C1F-43C3-A83D-A0D8D3E768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1EE8D4-89D4-495D-BA07-A81CC7051FF3}"/>
</file>

<file path=customXml/itemProps4.xml><?xml version="1.0" encoding="utf-8"?>
<ds:datastoreItem xmlns:ds="http://schemas.openxmlformats.org/officeDocument/2006/customXml" ds:itemID="{8BCBE7F0-AAB6-4421-BDE8-CA4983D59E55}">
  <ds:schemaRefs>
    <ds:schemaRef ds:uri="24055727-35eb-4d7a-8111-8a6d0d9f2667"/>
    <ds:schemaRef ds:uri="f46e04c1-5968-4951-b48f-50e3e35f422e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Kantoorthema</vt:lpstr>
      <vt:lpstr>De Engel - Amstelhoek</vt:lpstr>
      <vt:lpstr>Hoe zijn we tot dit Ruimtelijk Kader gekomen?</vt:lpstr>
      <vt:lpstr>PowerPoint Presentation</vt:lpstr>
      <vt:lpstr>Vervolgstappen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2024-09-24T11:05:41Z</dcterms:created>
  <dcterms:modified xsi:type="dcterms:W3CDTF">2024-10-01T11:45:45Z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edrijfsproces">
    <vt:lpwstr>3;#Gebiedsontwikkeling|bf0bb52f-6894-4a32-8ed2-f0c5290ed542</vt:lpwstr>
  </property>
  <property fmtid="{D5CDD505-2E9C-101B-9397-08002B2CF9AE}" pid="3" name="ContentTypeId">
    <vt:lpwstr>0x0101008F20B163F2761045B2C49750D8DA9C9B</vt:lpwstr>
  </property>
  <property fmtid="{D5CDD505-2E9C-101B-9397-08002B2CF9AE}" pid="4" name="Team">
    <vt:lpwstr>2;#Ruimtelijke ontwikkeling en Vastgoed|ef40a1f9-b52e-4360-bb64-0e6936aab52d</vt:lpwstr>
  </property>
  <property fmtid="{D5CDD505-2E9C-101B-9397-08002B2CF9AE}" pid="5" name="_dlc_DocIdItemGuid">
    <vt:lpwstr>eed2dde6-0783-4d24-a9bf-01b6ec8c8060</vt:lpwstr>
  </property>
  <property fmtid="{D5CDD505-2E9C-101B-9397-08002B2CF9AE}" pid="6" name="Archiefvormer">
    <vt:lpwstr>1;#Gemeente De Ronde Venen|3c61a66c-f1cb-4172-bc4e-b768eba95393</vt:lpwstr>
  </property>
</Properties>
</file>