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469" r:id="rId3"/>
    <p:sldId id="470" r:id="rId4"/>
    <p:sldId id="471" r:id="rId5"/>
    <p:sldId id="474" r:id="rId6"/>
    <p:sldId id="476" r:id="rId7"/>
    <p:sldId id="47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3816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893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789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6363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9222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9471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361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4920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162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49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5021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7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9254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756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812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361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261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55A7D41-4BDA-4E95-A761-F0CC7F40384D}" type="datetimeFigureOut">
              <a:rPr lang="nl-NL" smtClean="0"/>
              <a:t>10-3-2023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26B7D-A10E-4093-B186-97F1A8DA2F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01399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73F9C7-E167-489B-84F2-946440641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1199" y="628499"/>
            <a:ext cx="7033846" cy="1762609"/>
          </a:xfrm>
        </p:spPr>
        <p:txBody>
          <a:bodyPr/>
          <a:lstStyle/>
          <a:p>
            <a:r>
              <a:rPr lang="nl-NL" sz="4800" dirty="0"/>
              <a:t>Nota Begraven gemeente Ede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0B844C4-12F9-4127-B6D7-CC48D3482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1199" y="3931140"/>
            <a:ext cx="7033846" cy="2729522"/>
          </a:xfrm>
        </p:spPr>
        <p:txBody>
          <a:bodyPr>
            <a:noAutofit/>
          </a:bodyPr>
          <a:lstStyle/>
          <a:p>
            <a:r>
              <a:rPr lang="nl-NL" sz="2800" dirty="0"/>
              <a:t>Bert Lever</a:t>
            </a:r>
          </a:p>
          <a:p>
            <a:r>
              <a:rPr lang="nl-NL" dirty="0"/>
              <a:t>Historische Vereniging Oud-Bennekom</a:t>
            </a:r>
          </a:p>
          <a:p>
            <a:endParaRPr lang="nl-NL" dirty="0"/>
          </a:p>
          <a:p>
            <a:r>
              <a:rPr lang="nl-NL" dirty="0"/>
              <a:t>13 maart 2023</a:t>
            </a:r>
          </a:p>
        </p:txBody>
      </p:sp>
    </p:spTree>
    <p:extLst>
      <p:ext uri="{BB962C8B-B14F-4D97-AF65-F5344CB8AC3E}">
        <p14:creationId xmlns:p14="http://schemas.microsoft.com/office/powerpoint/2010/main" val="72382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9DBB76-C01E-9AF1-782E-CFF016B30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186" y="5110343"/>
            <a:ext cx="7016956" cy="1938157"/>
          </a:xfrm>
        </p:spPr>
        <p:txBody>
          <a:bodyPr/>
          <a:lstStyle/>
          <a:p>
            <a:r>
              <a:rPr lang="nl-NL" sz="3200" dirty="0"/>
              <a:t>Biodiversiteit, onderhoud, aanleg</a:t>
            </a:r>
            <a:br>
              <a:rPr lang="nl-NL" sz="1600" dirty="0"/>
            </a:br>
            <a:br>
              <a:rPr lang="nl-NL" sz="1600" dirty="0"/>
            </a:br>
            <a:r>
              <a:rPr lang="nl-NL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begraafplaats Bennekom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6DDB071-B22B-E69F-0209-2C675B031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9804" y="4338735"/>
            <a:ext cx="4376058" cy="2413517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1B4828-3C12-1E5B-883C-E7F60BAD8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09" y="193704"/>
            <a:ext cx="7291910" cy="4386111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412E1C2-DEAA-E824-B556-9CEF15108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139" y="193703"/>
            <a:ext cx="4260152" cy="6425927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8586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E05822-16BE-9ADA-406C-E03ACD344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231" y="320591"/>
            <a:ext cx="7244861" cy="1400530"/>
          </a:xfrm>
        </p:spPr>
        <p:txBody>
          <a:bodyPr/>
          <a:lstStyle/>
          <a:p>
            <a:r>
              <a:rPr lang="nl-NL" sz="3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Wegbermen Ede /</a:t>
            </a:r>
            <a:br>
              <a:rPr lang="nl-NL" sz="3600" dirty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nl-NL" sz="3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kruidige vegetatie</a:t>
            </a:r>
            <a:br>
              <a:rPr lang="nl-NL" sz="3600" dirty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nl-NL" sz="3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Begraafplaats Bergklooster, Zwolle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0FF4AC-8C09-1FBD-9543-AD4A412DB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111765" cy="4195481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AE72FEE-5336-63AD-8D6A-E8F2F85B9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27" y="116695"/>
            <a:ext cx="4245429" cy="5995614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3B6F676-19BF-A8CE-16AC-58B058580A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033" y="2789853"/>
            <a:ext cx="7698674" cy="3783563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823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73F9C7-E167-489B-84F2-946440641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0404" y="191174"/>
            <a:ext cx="9771192" cy="700681"/>
          </a:xfrm>
        </p:spPr>
        <p:txBody>
          <a:bodyPr/>
          <a:lstStyle/>
          <a:p>
            <a:pPr algn="ctr"/>
            <a:r>
              <a:rPr lang="nl-NL" sz="4400" dirty="0">
                <a:solidFill>
                  <a:schemeClr val="tx1"/>
                </a:solidFill>
              </a:rPr>
              <a:t>Cultuurhistorie / Stenen archief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0B844C4-12F9-4127-B6D7-CC48D3482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229" y="6217289"/>
            <a:ext cx="10059879" cy="906961"/>
          </a:xfrm>
        </p:spPr>
        <p:txBody>
          <a:bodyPr>
            <a:normAutofit/>
          </a:bodyPr>
          <a:lstStyle/>
          <a:p>
            <a:pPr algn="ctr"/>
            <a:r>
              <a:rPr lang="nl-NL" sz="3200" dirty="0"/>
              <a:t>Schrijfster Henriëtte de Beaufort (1890-1982)</a:t>
            </a:r>
          </a:p>
        </p:txBody>
      </p:sp>
      <p:pic>
        <p:nvPicPr>
          <p:cNvPr id="5" name="Afbeelding 4" descr="Afbeelding met persoon, person, kostuum&#10;&#10;Automatisch gegenereerde beschrijving">
            <a:extLst>
              <a:ext uri="{FF2B5EF4-FFF2-40B4-BE49-F238E27FC236}">
                <a16:creationId xmlns:a16="http://schemas.microsoft.com/office/drawing/2014/main" id="{E03340FE-10B3-3680-75ED-FA30C3668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194" y="1023936"/>
            <a:ext cx="4327058" cy="5166637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A3325CD-2FED-3E9A-3EC3-64407818F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749" y="1023937"/>
            <a:ext cx="4290051" cy="5166638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85705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73F9C7-E167-489B-84F2-946440641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771192" cy="3329581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0B844C4-12F9-4127-B6D7-CC48D3482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6151" y="6080753"/>
            <a:ext cx="9939996" cy="86142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sz="3600" dirty="0"/>
              <a:t>Gerrie Joosten, eerste oorlogsslachtoffer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EF780E58-DE3C-5B88-F935-D54C4A595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86" y="299162"/>
            <a:ext cx="3983421" cy="5494373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51E8FC78-5553-4406-FA13-1016FB3CE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337" y="293063"/>
            <a:ext cx="6655637" cy="5500472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0741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73F9C7-E167-489B-84F2-946440641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771192" cy="3329581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0B844C4-12F9-4127-B6D7-CC48D3482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3939" y="5996580"/>
            <a:ext cx="9771191" cy="861420"/>
          </a:xfrm>
        </p:spPr>
        <p:txBody>
          <a:bodyPr>
            <a:normAutofit/>
          </a:bodyPr>
          <a:lstStyle/>
          <a:p>
            <a:pPr algn="ctr"/>
            <a:r>
              <a:rPr lang="nl-NL" sz="3600" dirty="0"/>
              <a:t>Welkom voor een rondleiding</a:t>
            </a:r>
          </a:p>
        </p:txBody>
      </p:sp>
      <p:pic>
        <p:nvPicPr>
          <p:cNvPr id="7" name="Afbeelding 6" descr="Afbeelding met gras, boom, buiten, persoon&#10;&#10;Automatisch gegenereerde beschrijving">
            <a:extLst>
              <a:ext uri="{FF2B5EF4-FFF2-40B4-BE49-F238E27FC236}">
                <a16:creationId xmlns:a16="http://schemas.microsoft.com/office/drawing/2014/main" id="{06A644CD-4160-B9D3-7154-2B58C7F18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73" y="318754"/>
            <a:ext cx="11097254" cy="5488076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29310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73F9C7-E167-489B-84F2-946440641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771192" cy="3329581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0B844C4-12F9-4127-B6D7-CC48D3482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5410200"/>
            <a:ext cx="9771191" cy="861420"/>
          </a:xfrm>
        </p:spPr>
        <p:txBody>
          <a:bodyPr>
            <a:normAutofit/>
          </a:bodyPr>
          <a:lstStyle/>
          <a:p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311269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4326</TotalTime>
  <Words>52</Words>
  <Application>Microsoft Office PowerPoint</Application>
  <PresentationFormat>Breedbeeld</PresentationFormat>
  <Paragraphs>11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Ion</vt:lpstr>
      <vt:lpstr>Nota Begraven gemeente Ede</vt:lpstr>
      <vt:lpstr>Biodiversiteit, onderhoud, aanleg  begraafplaats Bennekom</vt:lpstr>
      <vt:lpstr>Wegbermen Ede / kruidige vegetatie Begraafplaats Bergklooster, Zwolle</vt:lpstr>
      <vt:lpstr>Cultuurhistorie / Stenen archief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</dc:creator>
  <cp:lastModifiedBy>Bert</cp:lastModifiedBy>
  <cp:revision>217</cp:revision>
  <dcterms:created xsi:type="dcterms:W3CDTF">2020-12-16T14:41:39Z</dcterms:created>
  <dcterms:modified xsi:type="dcterms:W3CDTF">2023-03-10T13:02:03Z</dcterms:modified>
</cp:coreProperties>
</file>