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5" r:id="rId5"/>
  </p:sldMasterIdLst>
  <p:notesMasterIdLst>
    <p:notesMasterId r:id="rId16"/>
  </p:notesMasterIdLst>
  <p:sldIdLst>
    <p:sldId id="277" r:id="rId6"/>
    <p:sldId id="310" r:id="rId7"/>
    <p:sldId id="297" r:id="rId8"/>
    <p:sldId id="312" r:id="rId9"/>
    <p:sldId id="305" r:id="rId10"/>
    <p:sldId id="306" r:id="rId11"/>
    <p:sldId id="307" r:id="rId12"/>
    <p:sldId id="313" r:id="rId13"/>
    <p:sldId id="314" r:id="rId14"/>
    <p:sldId id="315" r:id="rId15"/>
  </p:sldIdLst>
  <p:sldSz cx="12192000" cy="6858000"/>
  <p:notesSz cx="6810375" cy="9942513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  <a:srgbClr val="4A4A4A"/>
    <a:srgbClr val="656565"/>
    <a:srgbClr val="4D4D4D"/>
    <a:srgbClr val="D26332"/>
    <a:srgbClr val="A4933E"/>
    <a:srgbClr val="565A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4" autoAdjust="0"/>
    <p:restoredTop sz="75193" autoAdjust="0"/>
  </p:normalViewPr>
  <p:slideViewPr>
    <p:cSldViewPr snapToGrid="0" snapToObjects="1">
      <p:cViewPr varScale="1">
        <p:scale>
          <a:sx n="71" d="100"/>
          <a:sy n="71" d="100"/>
        </p:scale>
        <p:origin x="5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rnoldWagemakers\AppData\Local\Microsoft\Windows\INetCache\Content.Outlook\OAB131M5\DRV%20factshee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1"/>
              <a:t>Energie labels Cazas  Wonen </a:t>
            </a:r>
          </a:p>
        </c:rich>
      </c:tx>
      <c:layout>
        <c:manualLayout>
          <c:xMode val="edge"/>
          <c:yMode val="edge"/>
          <c:x val="3.9574526868351979E-2"/>
          <c:y val="2.882882882882882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>
        <c:manualLayout>
          <c:layoutTarget val="inner"/>
          <c:xMode val="edge"/>
          <c:yMode val="edge"/>
          <c:x val="0.12242809862096729"/>
          <c:y val="0.1307202680067002"/>
          <c:w val="0.7511307613213587"/>
          <c:h val="0.83605780433224741"/>
        </c:manualLayout>
      </c:layout>
      <c:pieChart>
        <c:varyColors val="1"/>
        <c:ser>
          <c:idx val="0"/>
          <c:order val="0"/>
          <c:tx>
            <c:strRef>
              <c:f>'Diagram labels'!$B$4</c:f>
              <c:strCache>
                <c:ptCount val="1"/>
                <c:pt idx="0">
                  <c:v>Cazas  Wonen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863-46A4-93AD-644F75F03867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863-46A4-93AD-644F75F03867}"/>
              </c:ext>
            </c:extLst>
          </c:dPt>
          <c:dPt>
            <c:idx val="2"/>
            <c:bubble3D val="0"/>
            <c:spPr>
              <a:solidFill>
                <a:srgbClr val="CCCC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863-46A4-93AD-644F75F03867}"/>
              </c:ext>
            </c:extLst>
          </c:dPt>
          <c:dPt>
            <c:idx val="3"/>
            <c:bubble3D val="0"/>
            <c:spPr>
              <a:solidFill>
                <a:srgbClr val="F0F60A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863-46A4-93AD-644F75F03867}"/>
              </c:ext>
            </c:extLst>
          </c:dPt>
          <c:dPt>
            <c:idx val="4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9863-46A4-93AD-644F75F03867}"/>
              </c:ext>
            </c:extLst>
          </c:dPt>
          <c:dPt>
            <c:idx val="5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9863-46A4-93AD-644F75F03867}"/>
              </c:ext>
            </c:extLst>
          </c:dPt>
          <c:dPt>
            <c:idx val="6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9863-46A4-93AD-644F75F03867}"/>
              </c:ext>
            </c:extLst>
          </c:dPt>
          <c:dPt>
            <c:idx val="7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9863-46A4-93AD-644F75F03867}"/>
              </c:ext>
            </c:extLst>
          </c:dPt>
          <c:dLbls>
            <c:dLbl>
              <c:idx val="0"/>
              <c:layout>
                <c:manualLayout>
                  <c:x val="-1.7732086534471954E-2"/>
                  <c:y val="-5.981922242669006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863-46A4-93AD-644F75F03867}"/>
                </c:ext>
              </c:extLst>
            </c:dLbl>
            <c:dLbl>
              <c:idx val="1"/>
              <c:layout>
                <c:manualLayout>
                  <c:x val="0.12560393113747276"/>
                  <c:y val="-4.953682987428784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863-46A4-93AD-644F75F03867}"/>
                </c:ext>
              </c:extLst>
            </c:dLbl>
            <c:dLbl>
              <c:idx val="2"/>
              <c:layout>
                <c:manualLayout>
                  <c:x val="-1.1872908050660788E-2"/>
                  <c:y val="7.62619880828052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863-46A4-93AD-644F75F03867}"/>
                </c:ext>
              </c:extLst>
            </c:dLbl>
            <c:dLbl>
              <c:idx val="3"/>
              <c:layout>
                <c:manualLayout>
                  <c:x val="-1.9239471044733749E-2"/>
                  <c:y val="3.408305697644415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863-46A4-93AD-644F75F03867}"/>
                </c:ext>
              </c:extLst>
            </c:dLbl>
            <c:dLbl>
              <c:idx val="4"/>
              <c:layout>
                <c:manualLayout>
                  <c:x val="-1.9061858187571494E-2"/>
                  <c:y val="2.322223748848459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863-46A4-93AD-644F75F03867}"/>
                </c:ext>
              </c:extLst>
            </c:dLbl>
            <c:dLbl>
              <c:idx val="5"/>
              <c:layout>
                <c:manualLayout>
                  <c:x val="-1.1949383855945083E-2"/>
                  <c:y val="9.535664355052223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863-46A4-93AD-644F75F03867}"/>
                </c:ext>
              </c:extLst>
            </c:dLbl>
            <c:dLbl>
              <c:idx val="6"/>
              <c:layout>
                <c:manualLayout>
                  <c:x val="2.8581070704734313E-3"/>
                  <c:y val="-2.8137142197884797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863-46A4-93AD-644F75F03867}"/>
                </c:ext>
              </c:extLst>
            </c:dLbl>
            <c:dLbl>
              <c:idx val="7"/>
              <c:layout>
                <c:manualLayout>
                  <c:x val="4.3005187225339386E-2"/>
                  <c:y val="1.005621238023804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863-46A4-93AD-644F75F038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'Diagram labels'!$A$5:$A$12</c:f>
              <c:strCache>
                <c:ptCount val="8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(leeg)</c:v>
                </c:pt>
              </c:strCache>
            </c:strRef>
          </c:cat>
          <c:val>
            <c:numRef>
              <c:f>'Diagram labels'!$B$5:$B$12</c:f>
              <c:numCache>
                <c:formatCode>0.0%</c:formatCode>
                <c:ptCount val="8"/>
                <c:pt idx="0">
                  <c:v>0.33859890109890112</c:v>
                </c:pt>
                <c:pt idx="1">
                  <c:v>0.23649267399267399</c:v>
                </c:pt>
                <c:pt idx="2">
                  <c:v>0.26304945054945056</c:v>
                </c:pt>
                <c:pt idx="3">
                  <c:v>6.1813186813186816E-2</c:v>
                </c:pt>
                <c:pt idx="4">
                  <c:v>6.1126373626373624E-2</c:v>
                </c:pt>
                <c:pt idx="5">
                  <c:v>1.694139194139194E-2</c:v>
                </c:pt>
                <c:pt idx="6">
                  <c:v>1.098901098901099E-2</c:v>
                </c:pt>
                <c:pt idx="7">
                  <c:v>1.0999999999999999E-2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9863-46A4-93AD-644F75F03867}"/>
            </c:ext>
          </c:extLst>
        </c:ser>
        <c:ser>
          <c:idx val="1"/>
          <c:order val="1"/>
          <c:tx>
            <c:strRef>
              <c:f>'Diagram labels'!$C$4</c:f>
              <c:strCache>
                <c:ptCount val="1"/>
                <c:pt idx="0">
                  <c:v>Landelijk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2-9863-46A4-93AD-644F75F03867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4-9863-46A4-93AD-644F75F03867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6-9863-46A4-93AD-644F75F03867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8-9863-46A4-93AD-644F75F03867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A-9863-46A4-93AD-644F75F03867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C-9863-46A4-93AD-644F75F03867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E-9863-46A4-93AD-644F75F03867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0-9863-46A4-93AD-644F75F0386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'Diagram labels'!$A$5:$A$12</c:f>
              <c:strCache>
                <c:ptCount val="8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(leeg)</c:v>
                </c:pt>
              </c:strCache>
            </c:strRef>
          </c:cat>
          <c:val>
            <c:numRef>
              <c:f>'Diagram labels'!$C$5:$C$12</c:f>
              <c:numCache>
                <c:formatCode>0.0%</c:formatCode>
                <c:ptCount val="8"/>
                <c:pt idx="0">
                  <c:v>0.22500000000000001</c:v>
                </c:pt>
                <c:pt idx="1">
                  <c:v>0.16700000000000001</c:v>
                </c:pt>
                <c:pt idx="2">
                  <c:v>0.28100000000000003</c:v>
                </c:pt>
                <c:pt idx="3">
                  <c:v>0.14899999999999999</c:v>
                </c:pt>
                <c:pt idx="4">
                  <c:v>8.5000000000000006E-2</c:v>
                </c:pt>
                <c:pt idx="5">
                  <c:v>5.0999999999999997E-2</c:v>
                </c:pt>
                <c:pt idx="6">
                  <c:v>4.1000000000000002E-2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9863-46A4-93AD-644F75F03867}"/>
            </c:ext>
          </c:extLst>
        </c:ser>
        <c:ser>
          <c:idx val="2"/>
          <c:order val="2"/>
          <c:tx>
            <c:strRef>
              <c:f>'Diagram labels'!$D$4</c:f>
              <c:strCache>
                <c:ptCount val="1"/>
                <c:pt idx="0">
                  <c:v>Verschil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3-9863-46A4-93AD-644F75F03867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5-9863-46A4-93AD-644F75F03867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7-9863-46A4-93AD-644F75F03867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9-9863-46A4-93AD-644F75F03867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B-9863-46A4-93AD-644F75F03867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D-9863-46A4-93AD-644F75F03867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F-9863-46A4-93AD-644F75F03867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1-9863-46A4-93AD-644F75F0386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'Diagram labels'!$A$5:$A$12</c:f>
              <c:strCache>
                <c:ptCount val="8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(leeg)</c:v>
                </c:pt>
              </c:strCache>
            </c:strRef>
          </c:cat>
          <c:val>
            <c:numRef>
              <c:f>'Diagram labels'!$D$5:$D$12</c:f>
              <c:numCache>
                <c:formatCode>0.0%</c:formatCode>
                <c:ptCount val="8"/>
                <c:pt idx="0">
                  <c:v>0.11359890109890111</c:v>
                </c:pt>
                <c:pt idx="1">
                  <c:v>6.9492673992673976E-2</c:v>
                </c:pt>
                <c:pt idx="2">
                  <c:v>-1.7950549450549469E-2</c:v>
                </c:pt>
                <c:pt idx="3">
                  <c:v>-8.7186813186813178E-2</c:v>
                </c:pt>
                <c:pt idx="4">
                  <c:v>-2.3873626373626382E-2</c:v>
                </c:pt>
                <c:pt idx="5">
                  <c:v>-3.4058608058608053E-2</c:v>
                </c:pt>
                <c:pt idx="6">
                  <c:v>-3.001098901098901E-2</c:v>
                </c:pt>
                <c:pt idx="7">
                  <c:v>1.0999999999999999E-2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2-9863-46A4-93AD-644F75F03867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accent1"/>
      </a:solidFill>
      <a:round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Landelijke Energie labels </a:t>
            </a:r>
          </a:p>
        </c:rich>
      </c:tx>
      <c:layout>
        <c:manualLayout>
          <c:xMode val="edge"/>
          <c:yMode val="edge"/>
          <c:x val="3.0217728037129792E-2"/>
          <c:y val="1.35366245048514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>
        <c:manualLayout>
          <c:layoutTarget val="inner"/>
          <c:xMode val="edge"/>
          <c:yMode val="edge"/>
          <c:x val="0.12242809862096729"/>
          <c:y val="0.1307202680067002"/>
          <c:w val="0.7511307613213587"/>
          <c:h val="0.83605780433224741"/>
        </c:manualLayout>
      </c:layout>
      <c:pieChart>
        <c:varyColors val="1"/>
        <c:ser>
          <c:idx val="0"/>
          <c:order val="0"/>
          <c:tx>
            <c:strRef>
              <c:f>'Diagram labels'!$C$4</c:f>
              <c:strCache>
                <c:ptCount val="1"/>
                <c:pt idx="0">
                  <c:v>Landelijk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049-4555-8419-433522092717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049-4555-8419-433522092717}"/>
              </c:ext>
            </c:extLst>
          </c:dPt>
          <c:dPt>
            <c:idx val="2"/>
            <c:bubble3D val="0"/>
            <c:spPr>
              <a:solidFill>
                <a:srgbClr val="CCCC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049-4555-8419-433522092717}"/>
              </c:ext>
            </c:extLst>
          </c:dPt>
          <c:dPt>
            <c:idx val="3"/>
            <c:bubble3D val="0"/>
            <c:spPr>
              <a:solidFill>
                <a:srgbClr val="F0F60A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049-4555-8419-433522092717}"/>
              </c:ext>
            </c:extLst>
          </c:dPt>
          <c:dPt>
            <c:idx val="4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049-4555-8419-433522092717}"/>
              </c:ext>
            </c:extLst>
          </c:dPt>
          <c:dPt>
            <c:idx val="5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4049-4555-8419-433522092717}"/>
              </c:ext>
            </c:extLst>
          </c:dPt>
          <c:dPt>
            <c:idx val="6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4049-4555-8419-433522092717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4049-4555-8419-433522092717}"/>
              </c:ext>
            </c:extLst>
          </c:dPt>
          <c:dLbls>
            <c:dLbl>
              <c:idx val="0"/>
              <c:layout>
                <c:manualLayout>
                  <c:x val="-4.5255415868008221E-2"/>
                  <c:y val="-1.918507439317337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  <a:p>
                    <a:fld id="{0F7F265C-0EFC-4548-8AA0-B7BBA032722D}" type="PERCENTAGE">
                      <a:rPr lang="en-US"/>
                      <a:pPr/>
                      <a:t>[PERCENTAGE]</a:t>
                    </a:fld>
                    <a:endParaRPr lang="nl-NL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049-4555-8419-433522092717}"/>
                </c:ext>
              </c:extLst>
            </c:dLbl>
            <c:dLbl>
              <c:idx val="1"/>
              <c:layout>
                <c:manualLayout>
                  <c:x val="-7.9254150665317661E-3"/>
                  <c:y val="5.852812354499643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  <a:p>
                    <a:fld id="{8ACD8665-B2E4-4582-B671-36EEAE565595}" type="PERCENTAGE">
                      <a:rPr lang="en-US"/>
                      <a:pPr/>
                      <a:t>[PERCENTAGE]</a:t>
                    </a:fld>
                    <a:endParaRPr lang="nl-NL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049-4555-8419-433522092717}"/>
                </c:ext>
              </c:extLst>
            </c:dLbl>
            <c:dLbl>
              <c:idx val="2"/>
              <c:layout>
                <c:manualLayout>
                  <c:x val="-0.1268688291588223"/>
                  <c:y val="-4.595524460541333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  <a:p>
                    <a:fld id="{B31CD1FF-F27F-41F3-A156-6B2999E8B80F}" type="PERCENTAGE">
                      <a:rPr lang="en-US"/>
                      <a:pPr/>
                      <a:t>[PERCENTAGE]</a:t>
                    </a:fld>
                    <a:endParaRPr lang="nl-NL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4049-4555-8419-433522092717}"/>
                </c:ext>
              </c:extLst>
            </c:dLbl>
            <c:dLbl>
              <c:idx val="3"/>
              <c:layout>
                <c:manualLayout>
                  <c:x val="4.1083116723892006E-3"/>
                  <c:y val="-1.329707412947007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D</a:t>
                    </a:r>
                  </a:p>
                  <a:p>
                    <a:fld id="{056F1981-7A76-4652-A35D-868EB0F8FD1F}" type="PERCENTAGE">
                      <a:rPr lang="en-US"/>
                      <a:pPr/>
                      <a:t>[PERCENTAGE]</a:t>
                    </a:fld>
                    <a:endParaRPr lang="nl-NL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4049-4555-8419-433522092717}"/>
                </c:ext>
              </c:extLst>
            </c:dLbl>
            <c:dLbl>
              <c:idx val="4"/>
              <c:layout>
                <c:manualLayout>
                  <c:x val="-4.5190954415009338E-3"/>
                  <c:y val="9.7364203100985623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E</a:t>
                    </a:r>
                  </a:p>
                  <a:p>
                    <a:fld id="{6717D5F9-E59C-4F1F-8787-8BE5B11C8C0F}" type="PERCENTAGE">
                      <a:rPr lang="en-US"/>
                      <a:pPr/>
                      <a:t>[PERCENTAGE]</a:t>
                    </a:fld>
                    <a:endParaRPr lang="nl-NL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4049-4555-8419-433522092717}"/>
                </c:ext>
              </c:extLst>
            </c:dLbl>
            <c:dLbl>
              <c:idx val="5"/>
              <c:layout>
                <c:manualLayout>
                  <c:x val="-1.1262742986499154E-2"/>
                  <c:y val="1.262347701042864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F</a:t>
                    </a:r>
                  </a:p>
                  <a:p>
                    <a:fld id="{1AA5C948-9F15-4CFC-84EC-207F72B346A9}" type="PERCENTAGE">
                      <a:rPr lang="en-US"/>
                      <a:pPr/>
                      <a:t>[PERCENTAGE]</a:t>
                    </a:fld>
                    <a:endParaRPr lang="nl-NL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4049-4555-8419-433522092717}"/>
                </c:ext>
              </c:extLst>
            </c:dLbl>
            <c:dLbl>
              <c:idx val="6"/>
              <c:layout>
                <c:manualLayout>
                  <c:x val="7.4409332496807364E-4"/>
                  <c:y val="1.492000313147669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</a:t>
                    </a:r>
                  </a:p>
                  <a:p>
                    <a:fld id="{D7A200B5-EA57-4F6E-9FA6-8EB5B34D0B45}" type="PERCENTAGE">
                      <a:rPr lang="en-US"/>
                      <a:pPr/>
                      <a:t>[PERCENTAGE]</a:t>
                    </a:fld>
                    <a:endParaRPr lang="nl-NL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4049-4555-8419-4335220927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'Diagram labels'!$A$5:$A$12</c:f>
              <c:strCache>
                <c:ptCount val="8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(leeg)</c:v>
                </c:pt>
              </c:strCache>
            </c:strRef>
          </c:cat>
          <c:val>
            <c:numRef>
              <c:f>'Diagram labels'!$C$5:$C$12</c:f>
              <c:numCache>
                <c:formatCode>0.0%</c:formatCode>
                <c:ptCount val="8"/>
                <c:pt idx="0">
                  <c:v>0.22500000000000001</c:v>
                </c:pt>
                <c:pt idx="1">
                  <c:v>0.16700000000000001</c:v>
                </c:pt>
                <c:pt idx="2">
                  <c:v>0.28100000000000003</c:v>
                </c:pt>
                <c:pt idx="3">
                  <c:v>0.14899999999999999</c:v>
                </c:pt>
                <c:pt idx="4">
                  <c:v>8.5000000000000006E-2</c:v>
                </c:pt>
                <c:pt idx="5">
                  <c:v>5.0999999999999997E-2</c:v>
                </c:pt>
                <c:pt idx="6">
                  <c:v>4.1000000000000002E-2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4049-4555-8419-433522092717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extLst>
          <c:ext xmlns:c15="http://schemas.microsoft.com/office/drawing/2012/chart" uri="{02D57815-91ED-43cb-92C2-25804820EDAC}">
            <c15:filteredPi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'Diagram labels'!$C$4</c15:sqref>
                        </c15:formulaRef>
                      </c:ext>
                    </c:extLst>
                    <c:strCache>
                      <c:ptCount val="1"/>
                      <c:pt idx="0">
                        <c:v>Landelijk</c:v>
                      </c:pt>
                    </c:strCache>
                  </c:strRef>
                </c:tx>
                <c:dPt>
                  <c:idx val="0"/>
                  <c:bubble3D val="0"/>
                  <c:spPr>
                    <a:gradFill rotWithShape="1">
                      <a:gsLst>
                        <a:gs pos="0">
                          <a:schemeClr val="accent1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1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1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2-4049-4555-8419-433522092717}"/>
                    </c:ext>
                  </c:extLst>
                </c:dPt>
                <c:dPt>
                  <c:idx val="1"/>
                  <c:bubble3D val="0"/>
                  <c:spPr>
                    <a:gradFill rotWithShape="1">
                      <a:gsLst>
                        <a:gs pos="0">
                          <a:schemeClr val="accent2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2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2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4-4049-4555-8419-433522092717}"/>
                    </c:ext>
                  </c:extLst>
                </c:dPt>
                <c:dPt>
                  <c:idx val="2"/>
                  <c:bubble3D val="0"/>
                  <c:spPr>
                    <a:gradFill rotWithShape="1">
                      <a:gsLst>
                        <a:gs pos="0">
                          <a:schemeClr val="accent3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3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3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6-4049-4555-8419-433522092717}"/>
                    </c:ext>
                  </c:extLst>
                </c:dPt>
                <c:dPt>
                  <c:idx val="3"/>
                  <c:bubble3D val="0"/>
                  <c:spPr>
                    <a:gradFill rotWithShape="1">
                      <a:gsLst>
                        <a:gs pos="0">
                          <a:schemeClr val="accent4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4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4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8-4049-4555-8419-433522092717}"/>
                    </c:ext>
                  </c:extLst>
                </c:dPt>
                <c:dPt>
                  <c:idx val="4"/>
                  <c:bubble3D val="0"/>
                  <c:spPr>
                    <a:gradFill rotWithShape="1">
                      <a:gsLst>
                        <a:gs pos="0">
                          <a:schemeClr val="accent5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5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5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A-4049-4555-8419-433522092717}"/>
                    </c:ext>
                  </c:extLst>
                </c:dPt>
                <c:dPt>
                  <c:idx val="5"/>
                  <c:bubble3D val="0"/>
                  <c:spPr>
                    <a:gradFill rotWithShape="1">
                      <a:gsLst>
                        <a:gs pos="0">
                          <a:schemeClr val="accent6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6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6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C-4049-4555-8419-433522092717}"/>
                    </c:ext>
                  </c:extLst>
                </c:dPt>
                <c:dPt>
                  <c:idx val="6"/>
                  <c:bubble3D val="0"/>
                  <c:spPr>
                    <a:gradFill rotWithShape="1">
                      <a:gsLst>
                        <a:gs pos="0">
                          <a:schemeClr val="accent1">
                            <a:lumMod val="60000"/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1">
                            <a:lumMod val="60000"/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1">
                            <a:lumMod val="60000"/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E-4049-4555-8419-433522092717}"/>
                    </c:ext>
                  </c:extLst>
                </c:dPt>
                <c:dPt>
                  <c:idx val="7"/>
                  <c:bubble3D val="0"/>
                  <c:spPr>
                    <a:gradFill rotWithShape="1">
                      <a:gsLst>
                        <a:gs pos="0">
                          <a:schemeClr val="accent2">
                            <a:lumMod val="60000"/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2">
                            <a:lumMod val="60000"/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2">
                            <a:lumMod val="60000"/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20-4049-4555-8419-433522092717}"/>
                    </c:ext>
                  </c:extLst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nl-NL"/>
                    </a:p>
                  </c:txPr>
                  <c:dLblPos val="inEnd"/>
                  <c:showLegendKey val="0"/>
                  <c:showVal val="0"/>
                  <c:showCatName val="1"/>
                  <c:showSerName val="0"/>
                  <c:showPercent val="1"/>
                  <c:showBubbleSize val="0"/>
                  <c:showLeaderLines val="1"/>
                  <c:leaderLines>
                    <c:spPr>
                      <a:ln w="9525" cap="flat" cmpd="sng" algn="ctr">
                        <a:solidFill>
                          <a:schemeClr val="tx1">
                            <a:lumMod val="35000"/>
                            <a:lumOff val="65000"/>
                          </a:schemeClr>
                        </a:solidFill>
                        <a:round/>
                      </a:ln>
                      <a:effectLst/>
                    </c:spPr>
                  </c:leaderLines>
                  <c:extLst>
                    <c:ext uri="{CE6537A1-D6FC-4f65-9D91-7224C49458BB}"/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'Diagram labels'!$A$5:$A$12</c15:sqref>
                        </c15:formulaRef>
                      </c:ext>
                    </c:extLst>
                    <c:strCache>
                      <c:ptCount val="8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  <c:pt idx="4">
                        <c:v>E</c:v>
                      </c:pt>
                      <c:pt idx="5">
                        <c:v>F</c:v>
                      </c:pt>
                      <c:pt idx="6">
                        <c:v>G</c:v>
                      </c:pt>
                      <c:pt idx="7">
                        <c:v>(leeg)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'Diagram labels'!$C$5:$C$12</c15:sqref>
                        </c15:formulaRef>
                      </c:ext>
                    </c:extLst>
                    <c:numCache>
                      <c:formatCode>0.0%</c:formatCode>
                      <c:ptCount val="8"/>
                      <c:pt idx="0">
                        <c:v>0.22500000000000001</c:v>
                      </c:pt>
                      <c:pt idx="1">
                        <c:v>0.16700000000000001</c:v>
                      </c:pt>
                      <c:pt idx="2">
                        <c:v>0.28100000000000003</c:v>
                      </c:pt>
                      <c:pt idx="3">
                        <c:v>0.14899999999999999</c:v>
                      </c:pt>
                      <c:pt idx="4">
                        <c:v>8.5000000000000006E-2</c:v>
                      </c:pt>
                      <c:pt idx="5">
                        <c:v>5.0999999999999997E-2</c:v>
                      </c:pt>
                      <c:pt idx="6">
                        <c:v>4.1000000000000002E-2</c:v>
                      </c:pt>
                      <c:pt idx="7">
                        <c:v>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21-4049-4555-8419-433522092717}"/>
                  </c:ext>
                </c:extLst>
              </c15:ser>
            </c15:filteredPieSeries>
            <c15:filteredPi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'Diagram labels'!$D$4</c15:sqref>
                        </c15:formulaRef>
                      </c:ext>
                    </c:extLst>
                    <c:strCache>
                      <c:ptCount val="1"/>
                      <c:pt idx="0">
                        <c:v>Verschil</c:v>
                      </c:pt>
                    </c:strCache>
                  </c:strRef>
                </c:tx>
                <c:dPt>
                  <c:idx val="0"/>
                  <c:bubble3D val="0"/>
                  <c:spPr>
                    <a:gradFill rotWithShape="1">
                      <a:gsLst>
                        <a:gs pos="0">
                          <a:schemeClr val="accent1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1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1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3-4049-4555-8419-433522092717}"/>
                    </c:ext>
                  </c:extLst>
                </c:dPt>
                <c:dPt>
                  <c:idx val="1"/>
                  <c:bubble3D val="0"/>
                  <c:spPr>
                    <a:gradFill rotWithShape="1">
                      <a:gsLst>
                        <a:gs pos="0">
                          <a:schemeClr val="accent2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2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2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5-4049-4555-8419-433522092717}"/>
                    </c:ext>
                  </c:extLst>
                </c:dPt>
                <c:dPt>
                  <c:idx val="2"/>
                  <c:bubble3D val="0"/>
                  <c:spPr>
                    <a:gradFill rotWithShape="1">
                      <a:gsLst>
                        <a:gs pos="0">
                          <a:schemeClr val="accent3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3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3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7-4049-4555-8419-433522092717}"/>
                    </c:ext>
                  </c:extLst>
                </c:dPt>
                <c:dPt>
                  <c:idx val="3"/>
                  <c:bubble3D val="0"/>
                  <c:spPr>
                    <a:gradFill rotWithShape="1">
                      <a:gsLst>
                        <a:gs pos="0">
                          <a:schemeClr val="accent4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4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4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9-4049-4555-8419-433522092717}"/>
                    </c:ext>
                  </c:extLst>
                </c:dPt>
                <c:dPt>
                  <c:idx val="4"/>
                  <c:bubble3D val="0"/>
                  <c:spPr>
                    <a:gradFill rotWithShape="1">
                      <a:gsLst>
                        <a:gs pos="0">
                          <a:schemeClr val="accent5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5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5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B-4049-4555-8419-433522092717}"/>
                    </c:ext>
                  </c:extLst>
                </c:dPt>
                <c:dPt>
                  <c:idx val="5"/>
                  <c:bubble3D val="0"/>
                  <c:spPr>
                    <a:gradFill rotWithShape="1">
                      <a:gsLst>
                        <a:gs pos="0">
                          <a:schemeClr val="accent6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6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6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D-4049-4555-8419-433522092717}"/>
                    </c:ext>
                  </c:extLst>
                </c:dPt>
                <c:dPt>
                  <c:idx val="6"/>
                  <c:bubble3D val="0"/>
                  <c:spPr>
                    <a:gradFill rotWithShape="1">
                      <a:gsLst>
                        <a:gs pos="0">
                          <a:schemeClr val="accent1">
                            <a:lumMod val="60000"/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1">
                            <a:lumMod val="60000"/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1">
                            <a:lumMod val="60000"/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F-4049-4555-8419-433522092717}"/>
                    </c:ext>
                  </c:extLst>
                </c:dPt>
                <c:dPt>
                  <c:idx val="7"/>
                  <c:bubble3D val="0"/>
                  <c:spPr>
                    <a:gradFill rotWithShape="1">
                      <a:gsLst>
                        <a:gs pos="0">
                          <a:schemeClr val="accent2">
                            <a:lumMod val="60000"/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2">
                            <a:lumMod val="60000"/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2">
                            <a:lumMod val="60000"/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31-4049-4555-8419-433522092717}"/>
                    </c:ext>
                  </c:extLst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nl-NL"/>
                    </a:p>
                  </c:txPr>
                  <c:dLblPos val="inEnd"/>
                  <c:showLegendKey val="0"/>
                  <c:showVal val="0"/>
                  <c:showCatName val="1"/>
                  <c:showSerName val="0"/>
                  <c:showPercent val="1"/>
                  <c:showBubbleSize val="0"/>
                  <c:showLeaderLines val="1"/>
                  <c:leaderLines>
                    <c:spPr>
                      <a:ln w="9525" cap="flat" cmpd="sng" algn="ctr">
                        <a:solidFill>
                          <a:schemeClr val="tx1">
                            <a:lumMod val="35000"/>
                            <a:lumOff val="65000"/>
                          </a:schemeClr>
                        </a:solidFill>
                        <a:round/>
                      </a:ln>
                      <a:effectLst/>
                    </c:spPr>
                  </c:leaderLines>
                  <c:extLst xmlns:c15="http://schemas.microsoft.com/office/drawing/2012/chart">
                    <c:ext xmlns:c15="http://schemas.microsoft.com/office/drawing/2012/chart" uri="{CE6537A1-D6FC-4f65-9D91-7224C49458BB}"/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'Diagram labels'!$A$5:$A$12</c15:sqref>
                        </c15:formulaRef>
                      </c:ext>
                    </c:extLst>
                    <c:strCache>
                      <c:ptCount val="8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  <c:pt idx="4">
                        <c:v>E</c:v>
                      </c:pt>
                      <c:pt idx="5">
                        <c:v>F</c:v>
                      </c:pt>
                      <c:pt idx="6">
                        <c:v>G</c:v>
                      </c:pt>
                      <c:pt idx="7">
                        <c:v>(leeg)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'Diagram labels'!$D$5:$D$12</c15:sqref>
                        </c15:formulaRef>
                      </c:ext>
                    </c:extLst>
                    <c:numCache>
                      <c:formatCode>0.0%</c:formatCode>
                      <c:ptCount val="8"/>
                      <c:pt idx="0">
                        <c:v>0.11359890109890111</c:v>
                      </c:pt>
                      <c:pt idx="1">
                        <c:v>6.9492673992673976E-2</c:v>
                      </c:pt>
                      <c:pt idx="2">
                        <c:v>-1.7950549450549469E-2</c:v>
                      </c:pt>
                      <c:pt idx="3">
                        <c:v>-8.7186813186813178E-2</c:v>
                      </c:pt>
                      <c:pt idx="4">
                        <c:v>-2.3873626373626382E-2</c:v>
                      </c:pt>
                      <c:pt idx="5">
                        <c:v>-3.4058608058608053E-2</c:v>
                      </c:pt>
                      <c:pt idx="6">
                        <c:v>-3.001098901098901E-2</c:v>
                      </c:pt>
                      <c:pt idx="7">
                        <c:v>1.0999999999999999E-2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32-4049-4555-8419-433522092717}"/>
                  </c:ext>
                </c:extLst>
              </c15:ser>
            </c15:filteredPieSeries>
          </c:ext>
        </c:extLst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accent1"/>
      </a:solidFill>
      <a:round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FE0DB9CC-7739-47DD-B705-B29905F7A56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7780987-370A-496F-B08F-6A20AB25DDF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AD8EC9C-57E4-4535-B1DA-F22F22B2D79D}" type="datetimeFigureOut">
              <a:rPr lang="nl-NL"/>
              <a:pPr>
                <a:defRPr/>
              </a:pPr>
              <a:t>11-1-2023</a:t>
            </a:fld>
            <a:endParaRPr lang="nl-NL"/>
          </a:p>
        </p:txBody>
      </p:sp>
      <p:sp>
        <p:nvSpPr>
          <p:cNvPr id="4" name="Tijdelijke aanduiding voor dia-afbeelding 3">
            <a:extLst>
              <a:ext uri="{FF2B5EF4-FFF2-40B4-BE49-F238E27FC236}">
                <a16:creationId xmlns:a16="http://schemas.microsoft.com/office/drawing/2014/main" id="{93975DD1-9F5B-4E49-B7C0-E6C44224E2F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5825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NL" noProof="0"/>
          </a:p>
        </p:txBody>
      </p:sp>
      <p:sp>
        <p:nvSpPr>
          <p:cNvPr id="5" name="Tijdelijke aanduiding voor notities 4">
            <a:extLst>
              <a:ext uri="{FF2B5EF4-FFF2-40B4-BE49-F238E27FC236}">
                <a16:creationId xmlns:a16="http://schemas.microsoft.com/office/drawing/2014/main" id="{62ADB455-93CF-4E0F-B14F-8F4A1E07E1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1038" y="4784835"/>
            <a:ext cx="544830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F3B3FBF-D1A7-4B34-BA68-0E544A1CDD9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A65D4A5-5C25-4637-AD7B-5303458A2A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F65AC00-A4F4-49C3-98B6-E55DC93ECB4F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65AC00-A4F4-49C3-98B6-E55DC93ECB4F}" type="slidenum">
              <a:rPr lang="nl-NL" smtClean="0"/>
              <a:pPr>
                <a:defRPr/>
              </a:pPr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56141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65AC00-A4F4-49C3-98B6-E55DC93ECB4F}" type="slidenum">
              <a:rPr lang="nl-NL" smtClean="0"/>
              <a:pPr>
                <a:defRPr/>
              </a:pPr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6783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65AC00-A4F4-49C3-98B6-E55DC93ECB4F}" type="slidenum">
              <a:rPr lang="nl-NL" smtClean="0"/>
              <a:pPr>
                <a:defRPr/>
              </a:pPr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0930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65AC00-A4F4-49C3-98B6-E55DC93ECB4F}" type="slidenum">
              <a:rPr lang="nl-NL" smtClean="0"/>
              <a:pPr>
                <a:defRPr/>
              </a:pPr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3722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65AC00-A4F4-49C3-98B6-E55DC93ECB4F}" type="slidenum">
              <a:rPr lang="nl-NL" smtClean="0"/>
              <a:pPr>
                <a:defRPr/>
              </a:pPr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3111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65AC00-A4F4-49C3-98B6-E55DC93ECB4F}" type="slidenum">
              <a:rPr lang="nl-NL" smtClean="0"/>
              <a:pPr>
                <a:defRPr/>
              </a:pPr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20757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65AC00-A4F4-49C3-98B6-E55DC93ECB4F}" type="slidenum">
              <a:rPr lang="nl-NL" smtClean="0"/>
              <a:pPr>
                <a:defRPr/>
              </a:pPr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34926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65AC00-A4F4-49C3-98B6-E55DC93ECB4F}" type="slidenum">
              <a:rPr lang="nl-NL" smtClean="0"/>
              <a:pPr>
                <a:defRPr/>
              </a:pPr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54048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65AC00-A4F4-49C3-98B6-E55DC93ECB4F}" type="slidenum">
              <a:rPr lang="nl-NL" smtClean="0"/>
              <a:pPr>
                <a:defRPr/>
              </a:pPr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8232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65AC00-A4F4-49C3-98B6-E55DC93ECB4F}" type="slidenum">
              <a:rPr lang="nl-NL" smtClean="0"/>
              <a:pPr>
                <a:defRPr/>
              </a:pPr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7062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pagina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4">
            <a:extLst>
              <a:ext uri="{FF2B5EF4-FFF2-40B4-BE49-F238E27FC236}">
                <a16:creationId xmlns:a16="http://schemas.microsoft.com/office/drawing/2014/main" id="{A189727D-4817-4185-B9E5-9246DB133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38175"/>
            <a:ext cx="3346450" cy="18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701606"/>
            <a:ext cx="6322621" cy="601454"/>
          </a:xfrm>
        </p:spPr>
        <p:txBody>
          <a:bodyPr lIns="0" tIns="0" rIns="0" bIns="0" anchor="t">
            <a:normAutofit/>
          </a:bodyPr>
          <a:lstStyle>
            <a:lvl1pPr>
              <a:defRPr sz="3600">
                <a:solidFill>
                  <a:srgbClr val="565A19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0"/>
          </p:nvPr>
        </p:nvSpPr>
        <p:spPr>
          <a:xfrm>
            <a:off x="838200" y="4296079"/>
            <a:ext cx="6322620" cy="601455"/>
          </a:xfrm>
        </p:spPr>
        <p:txBody>
          <a:bodyPr/>
          <a:lstStyle>
            <a:lvl1pPr marL="0" indent="0">
              <a:buNone/>
              <a:defRPr b="0" i="1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61575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909214" y="2648054"/>
            <a:ext cx="5973763" cy="92642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1DADAFE1-290D-4ABA-AEBB-986B6C7BC91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7EA94EC2-C93F-4B01-B671-E50E1F764AE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51267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2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909214" y="2648054"/>
            <a:ext cx="5973763" cy="92642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58D41EB8-6482-4E59-930F-67CC314C96B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9C264AD8-F1B4-4170-9ED1-FECFF122E7A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090534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45DC101F-D9EE-4275-973E-AA59E75E7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5768975"/>
            <a:ext cx="1624012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7230063" y="3073567"/>
            <a:ext cx="4384993" cy="172477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4"/>
          </p:nvPr>
        </p:nvSpPr>
        <p:spPr>
          <a:xfrm>
            <a:off x="7229475" y="6203015"/>
            <a:ext cx="4386263" cy="242888"/>
          </a:xfrm>
        </p:spPr>
        <p:txBody>
          <a:bodyPr>
            <a:noAutofit/>
          </a:bodyPr>
          <a:lstStyle>
            <a:lvl1pPr marL="0" indent="0" algn="r">
              <a:buNone/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5"/>
          </p:nvPr>
        </p:nvSpPr>
        <p:spPr>
          <a:xfrm>
            <a:off x="7229475" y="6481763"/>
            <a:ext cx="4385581" cy="295275"/>
          </a:xfrm>
        </p:spPr>
        <p:txBody>
          <a:bodyPr>
            <a:noAutofit/>
          </a:bodyPr>
          <a:lstStyle>
            <a:lvl1pPr marL="0" indent="0" algn="r">
              <a:buNone/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12971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kstvak 4">
            <a:extLst>
              <a:ext uri="{FF2B5EF4-FFF2-40B4-BE49-F238E27FC236}">
                <a16:creationId xmlns:a16="http://schemas.microsoft.com/office/drawing/2014/main" id="{5E764688-71E3-45ED-B586-2D2A6CBBEB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888" y="661988"/>
            <a:ext cx="41417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nl-NL" altLang="nl-NL" sz="3600" b="1" i="1">
                <a:solidFill>
                  <a:srgbClr val="565A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Inhoudsopgave</a:t>
            </a:r>
          </a:p>
        </p:txBody>
      </p:sp>
      <p:sp>
        <p:nvSpPr>
          <p:cNvPr id="11" name="Tijdelijke aanduiding voor tekst 31"/>
          <p:cNvSpPr>
            <a:spLocks noGrp="1"/>
          </p:cNvSpPr>
          <p:nvPr>
            <p:ph type="body" sz="quarter" idx="24"/>
          </p:nvPr>
        </p:nvSpPr>
        <p:spPr>
          <a:xfrm>
            <a:off x="501541" y="2379710"/>
            <a:ext cx="4506294" cy="708087"/>
          </a:xfrm>
        </p:spPr>
        <p:txBody>
          <a:bodyPr>
            <a:normAutofit/>
          </a:bodyPr>
          <a:lstStyle>
            <a:lvl1pPr marL="0" indent="0">
              <a:buNone/>
              <a:defRPr sz="15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Tijdelijke aanduiding voor tekst 31"/>
          <p:cNvSpPr>
            <a:spLocks noGrp="1"/>
          </p:cNvSpPr>
          <p:nvPr>
            <p:ph type="body" sz="quarter" idx="25"/>
          </p:nvPr>
        </p:nvSpPr>
        <p:spPr>
          <a:xfrm>
            <a:off x="5270009" y="2379709"/>
            <a:ext cx="4506294" cy="708087"/>
          </a:xfrm>
        </p:spPr>
        <p:txBody>
          <a:bodyPr>
            <a:normAutofit/>
          </a:bodyPr>
          <a:lstStyle>
            <a:lvl1pPr marL="0" indent="0">
              <a:buNone/>
              <a:defRPr sz="15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5" name="Tijdelijke aanduiding voor tekst 31"/>
          <p:cNvSpPr>
            <a:spLocks noGrp="1"/>
          </p:cNvSpPr>
          <p:nvPr>
            <p:ph type="body" sz="quarter" idx="26"/>
          </p:nvPr>
        </p:nvSpPr>
        <p:spPr>
          <a:xfrm>
            <a:off x="500943" y="3503844"/>
            <a:ext cx="4506294" cy="708087"/>
          </a:xfrm>
        </p:spPr>
        <p:txBody>
          <a:bodyPr>
            <a:normAutofit/>
          </a:bodyPr>
          <a:lstStyle>
            <a:lvl1pPr marL="0" indent="0">
              <a:buNone/>
              <a:defRPr sz="15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6" name="Tijdelijke aanduiding voor tekst 31"/>
          <p:cNvSpPr>
            <a:spLocks noGrp="1"/>
          </p:cNvSpPr>
          <p:nvPr>
            <p:ph type="body" sz="quarter" idx="27"/>
          </p:nvPr>
        </p:nvSpPr>
        <p:spPr>
          <a:xfrm>
            <a:off x="5269411" y="3503844"/>
            <a:ext cx="4506294" cy="708087"/>
          </a:xfrm>
        </p:spPr>
        <p:txBody>
          <a:bodyPr>
            <a:normAutofit/>
          </a:bodyPr>
          <a:lstStyle>
            <a:lvl1pPr marL="0" indent="0">
              <a:buNone/>
              <a:defRPr sz="15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3" name="Tijdelijke aanduiding voor tekst 32"/>
          <p:cNvSpPr>
            <a:spLocks noGrp="1"/>
          </p:cNvSpPr>
          <p:nvPr>
            <p:ph type="body" sz="quarter" idx="28"/>
          </p:nvPr>
        </p:nvSpPr>
        <p:spPr>
          <a:xfrm>
            <a:off x="496279" y="2018863"/>
            <a:ext cx="4510958" cy="31677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5" name="Tijdelijke aanduiding voor tekst 32"/>
          <p:cNvSpPr>
            <a:spLocks noGrp="1"/>
          </p:cNvSpPr>
          <p:nvPr>
            <p:ph type="body" sz="quarter" idx="29"/>
          </p:nvPr>
        </p:nvSpPr>
        <p:spPr>
          <a:xfrm>
            <a:off x="497593" y="3141760"/>
            <a:ext cx="4510958" cy="31677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6" name="Tijdelijke aanduiding voor tekst 32"/>
          <p:cNvSpPr>
            <a:spLocks noGrp="1"/>
          </p:cNvSpPr>
          <p:nvPr>
            <p:ph type="body" sz="quarter" idx="30"/>
          </p:nvPr>
        </p:nvSpPr>
        <p:spPr>
          <a:xfrm>
            <a:off x="5269411" y="2018863"/>
            <a:ext cx="4502944" cy="31677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7" name="Tijdelijke aanduiding voor tekst 32"/>
          <p:cNvSpPr>
            <a:spLocks noGrp="1"/>
          </p:cNvSpPr>
          <p:nvPr>
            <p:ph type="body" sz="quarter" idx="31"/>
          </p:nvPr>
        </p:nvSpPr>
        <p:spPr>
          <a:xfrm>
            <a:off x="5269411" y="3141760"/>
            <a:ext cx="4502944" cy="31677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3" name="Tijdelijke aanduiding voor tekst 32"/>
          <p:cNvSpPr>
            <a:spLocks noGrp="1"/>
          </p:cNvSpPr>
          <p:nvPr>
            <p:ph type="body" sz="quarter" idx="32"/>
          </p:nvPr>
        </p:nvSpPr>
        <p:spPr>
          <a:xfrm>
            <a:off x="500943" y="4259387"/>
            <a:ext cx="4502944" cy="31677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4" name="Tijdelijke aanduiding voor tekst 32"/>
          <p:cNvSpPr>
            <a:spLocks noGrp="1"/>
          </p:cNvSpPr>
          <p:nvPr>
            <p:ph type="body" sz="quarter" idx="33"/>
          </p:nvPr>
        </p:nvSpPr>
        <p:spPr>
          <a:xfrm>
            <a:off x="5269411" y="4259387"/>
            <a:ext cx="4502944" cy="31677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7" name="Tijdelijke aanduiding voor tekst 31"/>
          <p:cNvSpPr>
            <a:spLocks noGrp="1"/>
          </p:cNvSpPr>
          <p:nvPr>
            <p:ph type="body" sz="quarter" idx="34"/>
          </p:nvPr>
        </p:nvSpPr>
        <p:spPr>
          <a:xfrm>
            <a:off x="497593" y="4617692"/>
            <a:ext cx="4506294" cy="708087"/>
          </a:xfrm>
        </p:spPr>
        <p:txBody>
          <a:bodyPr>
            <a:normAutofit/>
          </a:bodyPr>
          <a:lstStyle>
            <a:lvl1pPr marL="0" indent="0">
              <a:buNone/>
              <a:defRPr sz="15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8" name="Tijdelijke aanduiding voor tekst 31"/>
          <p:cNvSpPr>
            <a:spLocks noGrp="1"/>
          </p:cNvSpPr>
          <p:nvPr>
            <p:ph type="body" sz="quarter" idx="35"/>
          </p:nvPr>
        </p:nvSpPr>
        <p:spPr>
          <a:xfrm>
            <a:off x="5269411" y="4617692"/>
            <a:ext cx="4506294" cy="708087"/>
          </a:xfrm>
        </p:spPr>
        <p:txBody>
          <a:bodyPr>
            <a:normAutofit/>
          </a:bodyPr>
          <a:lstStyle>
            <a:lvl1pPr marL="0" indent="0">
              <a:buNone/>
              <a:defRPr sz="15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0" name="Tijdelijke aanduiding voor dianummer 5">
            <a:extLst>
              <a:ext uri="{FF2B5EF4-FFF2-40B4-BE49-F238E27FC236}">
                <a16:creationId xmlns:a16="http://schemas.microsoft.com/office/drawing/2014/main" id="{D7EE8B1A-DF2E-4D59-A26E-9C24E89444CC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6B13B4D9-9CC9-4430-B3AF-1B0FAB42847E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95278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 Beperk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4">
            <a:extLst>
              <a:ext uri="{FF2B5EF4-FFF2-40B4-BE49-F238E27FC236}">
                <a16:creationId xmlns:a16="http://schemas.microsoft.com/office/drawing/2014/main" id="{C77A1242-5C89-426C-AE34-61EBD4B66E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888" y="661988"/>
            <a:ext cx="41417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nl-NL" altLang="nl-NL" sz="3600" b="1" i="1">
                <a:solidFill>
                  <a:srgbClr val="565A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Inhoudsopgave</a:t>
            </a:r>
          </a:p>
        </p:txBody>
      </p:sp>
      <p:sp>
        <p:nvSpPr>
          <p:cNvPr id="8" name="Tijdelijke aanduiding voor tekst 32"/>
          <p:cNvSpPr>
            <a:spLocks noGrp="1"/>
          </p:cNvSpPr>
          <p:nvPr>
            <p:ph type="body" sz="quarter" idx="28"/>
          </p:nvPr>
        </p:nvSpPr>
        <p:spPr>
          <a:xfrm>
            <a:off x="495328" y="2018862"/>
            <a:ext cx="6854974" cy="366584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D21DF41B-C602-400F-ADAD-BACA4B7074C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B967A57B-1A64-491C-9EDA-FBD9E4BF4F7F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226255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1 met kop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4"/>
          <p:cNvSpPr>
            <a:spLocks noGrp="1"/>
          </p:cNvSpPr>
          <p:nvPr>
            <p:ph type="body" sz="quarter" idx="15"/>
          </p:nvPr>
        </p:nvSpPr>
        <p:spPr>
          <a:xfrm>
            <a:off x="600074" y="2886075"/>
            <a:ext cx="4505695" cy="3149414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6"/>
          </p:nvPr>
        </p:nvSpPr>
        <p:spPr>
          <a:xfrm>
            <a:off x="600074" y="2578075"/>
            <a:ext cx="4505695" cy="308000"/>
          </a:xfrm>
        </p:spPr>
        <p:txBody>
          <a:bodyPr>
            <a:normAutofit/>
          </a:bodyPr>
          <a:lstStyle>
            <a:lvl1pPr marL="0" indent="0">
              <a:buNone/>
              <a:defRPr sz="1600" i="0">
                <a:solidFill>
                  <a:srgbClr val="D26332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1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600074" y="1356552"/>
            <a:ext cx="4505695" cy="308000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600074" y="732863"/>
            <a:ext cx="10184467" cy="623689"/>
          </a:xfrm>
        </p:spPr>
        <p:txBody>
          <a:bodyPr>
            <a:noAutofit/>
          </a:bodyPr>
          <a:lstStyle>
            <a:lvl1pPr marL="0" indent="0">
              <a:buNone/>
              <a:defRPr sz="3600" i="1">
                <a:solidFill>
                  <a:srgbClr val="565A19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46D60E0-FD8A-4E75-8F5F-A88BFE3BF6A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EDD537CB-9275-41F1-B887-BC2C56FCB672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14614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1 zonder kop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4"/>
          <p:cNvSpPr>
            <a:spLocks noGrp="1"/>
          </p:cNvSpPr>
          <p:nvPr>
            <p:ph type="body" sz="quarter" idx="15"/>
          </p:nvPr>
        </p:nvSpPr>
        <p:spPr>
          <a:xfrm>
            <a:off x="600074" y="2886075"/>
            <a:ext cx="4505695" cy="3149414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600074" y="1356552"/>
            <a:ext cx="4505695" cy="308000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3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600074" y="732863"/>
            <a:ext cx="10184467" cy="623689"/>
          </a:xfrm>
        </p:spPr>
        <p:txBody>
          <a:bodyPr>
            <a:noAutofit/>
          </a:bodyPr>
          <a:lstStyle>
            <a:lvl1pPr marL="0" indent="0">
              <a:buNone/>
              <a:defRPr sz="3600" i="1">
                <a:solidFill>
                  <a:srgbClr val="565A19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151969AE-CA0A-49E6-B6E2-3601381121F8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7F1B6A52-AD0D-41C0-B012-792E7827FE3B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58033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2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4"/>
          <p:cNvSpPr>
            <a:spLocks noGrp="1"/>
          </p:cNvSpPr>
          <p:nvPr>
            <p:ph type="body" sz="quarter" idx="15"/>
          </p:nvPr>
        </p:nvSpPr>
        <p:spPr>
          <a:xfrm>
            <a:off x="600074" y="2886075"/>
            <a:ext cx="4505695" cy="3149414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8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600074" y="1356552"/>
            <a:ext cx="4505695" cy="308000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9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600074" y="732863"/>
            <a:ext cx="10184467" cy="623689"/>
          </a:xfrm>
        </p:spPr>
        <p:txBody>
          <a:bodyPr>
            <a:noAutofit/>
          </a:bodyPr>
          <a:lstStyle>
            <a:lvl1pPr marL="0" indent="0">
              <a:buNone/>
              <a:defRPr sz="3600" i="1">
                <a:solidFill>
                  <a:srgbClr val="565A19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82985C16-4DC3-4CB7-9808-5227155679F5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3DB5F220-86B0-419E-8EFF-AFD7D6E0F9C0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698328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teks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3"/>
          </p:nvPr>
        </p:nvSpPr>
        <p:spPr>
          <a:xfrm>
            <a:off x="5397220" y="1898374"/>
            <a:ext cx="5760000" cy="3240000"/>
          </a:xfrm>
        </p:spPr>
        <p:txBody>
          <a:bodyPr rtlCol="0">
            <a:normAutofit/>
          </a:bodyPr>
          <a:lstStyle>
            <a:lvl1pPr marL="0" indent="0">
              <a:buNone/>
              <a:defRPr sz="1600">
                <a:solidFill>
                  <a:srgbClr val="D26332"/>
                </a:solidFill>
              </a:defRPr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13" name="Tijdelijke aanduiding voor tekst 4"/>
          <p:cNvSpPr>
            <a:spLocks noGrp="1"/>
          </p:cNvSpPr>
          <p:nvPr>
            <p:ph type="body" sz="quarter" idx="15"/>
          </p:nvPr>
        </p:nvSpPr>
        <p:spPr>
          <a:xfrm>
            <a:off x="600075" y="2886075"/>
            <a:ext cx="4505694" cy="3149414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0" name="Tijdelijke aanduiding voor tekst 4"/>
          <p:cNvSpPr>
            <a:spLocks noGrp="1"/>
          </p:cNvSpPr>
          <p:nvPr>
            <p:ph type="body" sz="quarter" idx="16"/>
          </p:nvPr>
        </p:nvSpPr>
        <p:spPr>
          <a:xfrm>
            <a:off x="600074" y="2578075"/>
            <a:ext cx="4505695" cy="308000"/>
          </a:xfrm>
        </p:spPr>
        <p:txBody>
          <a:bodyPr>
            <a:normAutofit/>
          </a:bodyPr>
          <a:lstStyle>
            <a:lvl1pPr marL="0" indent="0">
              <a:buNone/>
              <a:defRPr sz="1600" i="0">
                <a:solidFill>
                  <a:srgbClr val="D26332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5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600074" y="1356552"/>
            <a:ext cx="4505695" cy="308000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6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600074" y="732863"/>
            <a:ext cx="10184467" cy="623689"/>
          </a:xfrm>
        </p:spPr>
        <p:txBody>
          <a:bodyPr>
            <a:noAutofit/>
          </a:bodyPr>
          <a:lstStyle>
            <a:lvl1pPr marL="0" indent="0">
              <a:buNone/>
              <a:defRPr sz="3600" i="1">
                <a:solidFill>
                  <a:srgbClr val="565A19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688F1C43-1FF4-4766-ABE6-3DFA8230291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E154F23D-A58F-4542-90FD-B7B63266AA5C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88702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Titel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 noChangeAspect="1"/>
          </p:cNvSpPr>
          <p:nvPr>
            <p:ph type="pic" sz="quarter" idx="13"/>
          </p:nvPr>
        </p:nvSpPr>
        <p:spPr>
          <a:xfrm>
            <a:off x="600693" y="1920057"/>
            <a:ext cx="7105153" cy="3996649"/>
          </a:xfrm>
        </p:spPr>
        <p:txBody>
          <a:bodyPr rtlCol="0">
            <a:normAutofit/>
          </a:bodyPr>
          <a:lstStyle>
            <a:lvl1pPr marL="0" indent="0">
              <a:buNone/>
              <a:defRPr sz="1600">
                <a:solidFill>
                  <a:srgbClr val="D26332"/>
                </a:solidFill>
              </a:defRPr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10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600074" y="732863"/>
            <a:ext cx="10184467" cy="623689"/>
          </a:xfrm>
        </p:spPr>
        <p:txBody>
          <a:bodyPr>
            <a:noAutofit/>
          </a:bodyPr>
          <a:lstStyle>
            <a:lvl1pPr marL="0" indent="0">
              <a:buNone/>
              <a:defRPr sz="3600" i="1">
                <a:solidFill>
                  <a:srgbClr val="565A19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1F389775-35CE-4591-A9A2-3C3A517BF93E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AD317EFE-EA5C-4ADC-BF14-C7E33CC645AF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91735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Afbeelding 4">
            <a:extLst>
              <a:ext uri="{FF2B5EF4-FFF2-40B4-BE49-F238E27FC236}">
                <a16:creationId xmlns:a16="http://schemas.microsoft.com/office/drawing/2014/main" id="{198F2419-8B55-4A66-8565-93A1DE6BF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6099175"/>
            <a:ext cx="102235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kstvak 6">
            <a:extLst>
              <a:ext uri="{FF2B5EF4-FFF2-40B4-BE49-F238E27FC236}">
                <a16:creationId xmlns:a16="http://schemas.microsoft.com/office/drawing/2014/main" id="{CA9376F2-B64C-43CE-A8E0-941441A65D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888" y="661988"/>
            <a:ext cx="41417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nl-NL" altLang="nl-NL" sz="3600" b="1" i="1">
                <a:solidFill>
                  <a:srgbClr val="565A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Inhoudsopgave</a:t>
            </a:r>
          </a:p>
        </p:txBody>
      </p:sp>
      <p:sp>
        <p:nvSpPr>
          <p:cNvPr id="11" name="Tijdelijke aanduiding voor tekst 31"/>
          <p:cNvSpPr>
            <a:spLocks noGrp="1"/>
          </p:cNvSpPr>
          <p:nvPr>
            <p:ph type="body" sz="quarter" idx="24"/>
          </p:nvPr>
        </p:nvSpPr>
        <p:spPr>
          <a:xfrm>
            <a:off x="501541" y="2379710"/>
            <a:ext cx="4506294" cy="708087"/>
          </a:xfrm>
        </p:spPr>
        <p:txBody>
          <a:bodyPr>
            <a:normAutofit/>
          </a:bodyPr>
          <a:lstStyle>
            <a:lvl1pPr marL="0" indent="0">
              <a:buNone/>
              <a:defRPr sz="15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Tijdelijke aanduiding voor tekst 31"/>
          <p:cNvSpPr>
            <a:spLocks noGrp="1"/>
          </p:cNvSpPr>
          <p:nvPr>
            <p:ph type="body" sz="quarter" idx="25"/>
          </p:nvPr>
        </p:nvSpPr>
        <p:spPr>
          <a:xfrm>
            <a:off x="5270009" y="2379709"/>
            <a:ext cx="4506294" cy="708087"/>
          </a:xfrm>
        </p:spPr>
        <p:txBody>
          <a:bodyPr>
            <a:normAutofit/>
          </a:bodyPr>
          <a:lstStyle>
            <a:lvl1pPr marL="0" indent="0">
              <a:buNone/>
              <a:defRPr sz="15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5" name="Tijdelijke aanduiding voor tekst 31"/>
          <p:cNvSpPr>
            <a:spLocks noGrp="1"/>
          </p:cNvSpPr>
          <p:nvPr>
            <p:ph type="body" sz="quarter" idx="26"/>
          </p:nvPr>
        </p:nvSpPr>
        <p:spPr>
          <a:xfrm>
            <a:off x="500943" y="3503844"/>
            <a:ext cx="4506294" cy="708087"/>
          </a:xfrm>
        </p:spPr>
        <p:txBody>
          <a:bodyPr>
            <a:normAutofit/>
          </a:bodyPr>
          <a:lstStyle>
            <a:lvl1pPr marL="0" indent="0">
              <a:buNone/>
              <a:defRPr sz="15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6" name="Tijdelijke aanduiding voor tekst 31"/>
          <p:cNvSpPr>
            <a:spLocks noGrp="1"/>
          </p:cNvSpPr>
          <p:nvPr>
            <p:ph type="body" sz="quarter" idx="27"/>
          </p:nvPr>
        </p:nvSpPr>
        <p:spPr>
          <a:xfrm>
            <a:off x="5269411" y="3503844"/>
            <a:ext cx="4506294" cy="708087"/>
          </a:xfrm>
        </p:spPr>
        <p:txBody>
          <a:bodyPr>
            <a:normAutofit/>
          </a:bodyPr>
          <a:lstStyle>
            <a:lvl1pPr marL="0" indent="0">
              <a:buNone/>
              <a:defRPr sz="15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3" name="Tijdelijke aanduiding voor tekst 32"/>
          <p:cNvSpPr>
            <a:spLocks noGrp="1"/>
          </p:cNvSpPr>
          <p:nvPr>
            <p:ph type="body" sz="quarter" idx="28"/>
          </p:nvPr>
        </p:nvSpPr>
        <p:spPr>
          <a:xfrm>
            <a:off x="496279" y="2018863"/>
            <a:ext cx="4510958" cy="31677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5" name="Tijdelijke aanduiding voor tekst 32"/>
          <p:cNvSpPr>
            <a:spLocks noGrp="1"/>
          </p:cNvSpPr>
          <p:nvPr>
            <p:ph type="body" sz="quarter" idx="29"/>
          </p:nvPr>
        </p:nvSpPr>
        <p:spPr>
          <a:xfrm>
            <a:off x="497593" y="3141760"/>
            <a:ext cx="4510958" cy="31677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6" name="Tijdelijke aanduiding voor tekst 32"/>
          <p:cNvSpPr>
            <a:spLocks noGrp="1"/>
          </p:cNvSpPr>
          <p:nvPr>
            <p:ph type="body" sz="quarter" idx="30"/>
          </p:nvPr>
        </p:nvSpPr>
        <p:spPr>
          <a:xfrm>
            <a:off x="5269411" y="2018863"/>
            <a:ext cx="4502944" cy="31677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7" name="Tijdelijke aanduiding voor tekst 32"/>
          <p:cNvSpPr>
            <a:spLocks noGrp="1"/>
          </p:cNvSpPr>
          <p:nvPr>
            <p:ph type="body" sz="quarter" idx="31"/>
          </p:nvPr>
        </p:nvSpPr>
        <p:spPr>
          <a:xfrm>
            <a:off x="5269411" y="3141760"/>
            <a:ext cx="4502944" cy="31677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3" name="Tijdelijke aanduiding voor tekst 32"/>
          <p:cNvSpPr>
            <a:spLocks noGrp="1"/>
          </p:cNvSpPr>
          <p:nvPr>
            <p:ph type="body" sz="quarter" idx="32"/>
          </p:nvPr>
        </p:nvSpPr>
        <p:spPr>
          <a:xfrm>
            <a:off x="500943" y="4259387"/>
            <a:ext cx="4502944" cy="31677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4" name="Tijdelijke aanduiding voor tekst 32"/>
          <p:cNvSpPr>
            <a:spLocks noGrp="1"/>
          </p:cNvSpPr>
          <p:nvPr>
            <p:ph type="body" sz="quarter" idx="33"/>
          </p:nvPr>
        </p:nvSpPr>
        <p:spPr>
          <a:xfrm>
            <a:off x="5269411" y="4259387"/>
            <a:ext cx="4502944" cy="31677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7" name="Tijdelijke aanduiding voor tekst 31"/>
          <p:cNvSpPr>
            <a:spLocks noGrp="1"/>
          </p:cNvSpPr>
          <p:nvPr>
            <p:ph type="body" sz="quarter" idx="34"/>
          </p:nvPr>
        </p:nvSpPr>
        <p:spPr>
          <a:xfrm>
            <a:off x="497593" y="4617692"/>
            <a:ext cx="4506294" cy="708087"/>
          </a:xfrm>
        </p:spPr>
        <p:txBody>
          <a:bodyPr>
            <a:normAutofit/>
          </a:bodyPr>
          <a:lstStyle>
            <a:lvl1pPr marL="0" indent="0">
              <a:buNone/>
              <a:defRPr sz="15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8" name="Tijdelijke aanduiding voor tekst 31"/>
          <p:cNvSpPr>
            <a:spLocks noGrp="1"/>
          </p:cNvSpPr>
          <p:nvPr>
            <p:ph type="body" sz="quarter" idx="35"/>
          </p:nvPr>
        </p:nvSpPr>
        <p:spPr>
          <a:xfrm>
            <a:off x="5269411" y="4617692"/>
            <a:ext cx="4506294" cy="708087"/>
          </a:xfrm>
        </p:spPr>
        <p:txBody>
          <a:bodyPr>
            <a:normAutofit/>
          </a:bodyPr>
          <a:lstStyle>
            <a:lvl1pPr marL="0" indent="0">
              <a:buNone/>
              <a:defRPr sz="15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1" name="Tijdelijke aanduiding voor dianummer 5">
            <a:extLst>
              <a:ext uri="{FF2B5EF4-FFF2-40B4-BE49-F238E27FC236}">
                <a16:creationId xmlns:a16="http://schemas.microsoft.com/office/drawing/2014/main" id="{CFEE053C-AD57-49D3-93B7-AB162606D35C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E6867CF1-9850-4003-B3D8-3A73F57B393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67133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ledige afbeeldin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 noChangeAspect="1"/>
          </p:cNvSpPr>
          <p:nvPr>
            <p:ph type="pic" sz="quarter" idx="13"/>
          </p:nvPr>
        </p:nvSpPr>
        <p:spPr>
          <a:xfrm>
            <a:off x="415579" y="367552"/>
            <a:ext cx="9651786" cy="5429129"/>
          </a:xfrm>
        </p:spPr>
        <p:txBody>
          <a:bodyPr rtlCol="0">
            <a:normAutofit/>
          </a:bodyPr>
          <a:lstStyle>
            <a:lvl1pPr marL="0" indent="0">
              <a:buNone/>
              <a:defRPr sz="1600">
                <a:solidFill>
                  <a:srgbClr val="D26332"/>
                </a:solidFill>
              </a:defRPr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EC787DEB-38F6-4D48-85A0-622D775308A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AF698EC7-F3AF-4A7B-87C0-9D0D4FB27F33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91914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 Beperk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4">
            <a:extLst>
              <a:ext uri="{FF2B5EF4-FFF2-40B4-BE49-F238E27FC236}">
                <a16:creationId xmlns:a16="http://schemas.microsoft.com/office/drawing/2014/main" id="{AA4E48D9-A088-4E47-9EF8-11319BD9B5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6099175"/>
            <a:ext cx="102235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vak 6">
            <a:extLst>
              <a:ext uri="{FF2B5EF4-FFF2-40B4-BE49-F238E27FC236}">
                <a16:creationId xmlns:a16="http://schemas.microsoft.com/office/drawing/2014/main" id="{25209903-87C8-44C5-B1F7-D15F2DF302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888" y="661988"/>
            <a:ext cx="41417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nl-NL" altLang="nl-NL" sz="3600" b="1" i="1">
                <a:solidFill>
                  <a:srgbClr val="565A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Inhoudsopgave</a:t>
            </a:r>
          </a:p>
        </p:txBody>
      </p:sp>
      <p:sp>
        <p:nvSpPr>
          <p:cNvPr id="8" name="Tijdelijke aanduiding voor tekst 32"/>
          <p:cNvSpPr>
            <a:spLocks noGrp="1"/>
          </p:cNvSpPr>
          <p:nvPr>
            <p:ph type="body" sz="quarter" idx="28"/>
          </p:nvPr>
        </p:nvSpPr>
        <p:spPr>
          <a:xfrm>
            <a:off x="495328" y="2018862"/>
            <a:ext cx="6854974" cy="366584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BC0E3CA4-A876-416B-85A7-4B45966F823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CCCD45A3-99F7-4FB2-8BC3-63FD16490310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87220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1 met kop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4">
            <a:extLst>
              <a:ext uri="{FF2B5EF4-FFF2-40B4-BE49-F238E27FC236}">
                <a16:creationId xmlns:a16="http://schemas.microsoft.com/office/drawing/2014/main" id="{C451772C-BB76-4CF0-B50F-DFE8C5776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6099175"/>
            <a:ext cx="102235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jdelijke aanduiding voor tekst 4"/>
          <p:cNvSpPr>
            <a:spLocks noGrp="1"/>
          </p:cNvSpPr>
          <p:nvPr>
            <p:ph type="body" sz="quarter" idx="15"/>
          </p:nvPr>
        </p:nvSpPr>
        <p:spPr>
          <a:xfrm>
            <a:off x="600074" y="2886075"/>
            <a:ext cx="4505695" cy="3149414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6"/>
          </p:nvPr>
        </p:nvSpPr>
        <p:spPr>
          <a:xfrm>
            <a:off x="600074" y="2578075"/>
            <a:ext cx="4505695" cy="308000"/>
          </a:xfrm>
        </p:spPr>
        <p:txBody>
          <a:bodyPr>
            <a:normAutofit/>
          </a:bodyPr>
          <a:lstStyle>
            <a:lvl1pPr marL="0" indent="0">
              <a:buNone/>
              <a:defRPr sz="1600" i="0">
                <a:solidFill>
                  <a:srgbClr val="D26332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1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600074" y="1356552"/>
            <a:ext cx="4505695" cy="308000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600074" y="732863"/>
            <a:ext cx="10184467" cy="623689"/>
          </a:xfrm>
        </p:spPr>
        <p:txBody>
          <a:bodyPr>
            <a:noAutofit/>
          </a:bodyPr>
          <a:lstStyle>
            <a:lvl1pPr marL="0" indent="0">
              <a:buNone/>
              <a:defRPr sz="3600" i="1">
                <a:solidFill>
                  <a:srgbClr val="565A19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50DE1C76-05D7-4BB6-BDD2-F69D3CDF00F0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7A6F6492-126C-46CB-BCCD-78E592B19BAA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38804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1 zonder kop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3FAE1E83-7D8C-4B3C-862A-393384D9C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6099175"/>
            <a:ext cx="102235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jdelijke aanduiding voor tekst 4"/>
          <p:cNvSpPr>
            <a:spLocks noGrp="1"/>
          </p:cNvSpPr>
          <p:nvPr>
            <p:ph type="body" sz="quarter" idx="15"/>
          </p:nvPr>
        </p:nvSpPr>
        <p:spPr>
          <a:xfrm>
            <a:off x="600074" y="2886075"/>
            <a:ext cx="4505695" cy="3149414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600074" y="1356552"/>
            <a:ext cx="4505695" cy="308000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3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600074" y="732863"/>
            <a:ext cx="10184467" cy="623689"/>
          </a:xfrm>
        </p:spPr>
        <p:txBody>
          <a:bodyPr>
            <a:noAutofit/>
          </a:bodyPr>
          <a:lstStyle>
            <a:lvl1pPr marL="0" indent="0">
              <a:buNone/>
              <a:defRPr sz="3600" i="1">
                <a:solidFill>
                  <a:srgbClr val="565A19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61F63D0-5550-4E49-A198-C78C8D7576A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CA84F776-B710-408C-8340-91D155B13E6C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3158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2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EB43BC5A-2FAD-4708-812A-1ACEB9612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6099175"/>
            <a:ext cx="102235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jdelijke aanduiding voor tekst 4"/>
          <p:cNvSpPr>
            <a:spLocks noGrp="1"/>
          </p:cNvSpPr>
          <p:nvPr>
            <p:ph type="body" sz="quarter" idx="15"/>
          </p:nvPr>
        </p:nvSpPr>
        <p:spPr>
          <a:xfrm>
            <a:off x="600074" y="2886075"/>
            <a:ext cx="4505695" cy="3149414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8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600074" y="1356552"/>
            <a:ext cx="4505695" cy="308000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9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600074" y="732863"/>
            <a:ext cx="10184467" cy="623689"/>
          </a:xfrm>
        </p:spPr>
        <p:txBody>
          <a:bodyPr>
            <a:noAutofit/>
          </a:bodyPr>
          <a:lstStyle>
            <a:lvl1pPr marL="0" indent="0">
              <a:buNone/>
              <a:defRPr sz="3600" i="1">
                <a:solidFill>
                  <a:srgbClr val="565A19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448068F-A9BB-4A99-A3AF-FC7AF2EA4239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D437F56A-9096-4508-AB57-221CB1A42A84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27591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teks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4">
            <a:extLst>
              <a:ext uri="{FF2B5EF4-FFF2-40B4-BE49-F238E27FC236}">
                <a16:creationId xmlns:a16="http://schemas.microsoft.com/office/drawing/2014/main" id="{D29E4978-EF86-44B6-A2DC-17FB1A825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6099175"/>
            <a:ext cx="102235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jdelijke aanduiding voor afbeelding 7"/>
          <p:cNvSpPr>
            <a:spLocks noGrp="1"/>
          </p:cNvSpPr>
          <p:nvPr>
            <p:ph type="pic" sz="quarter" idx="13"/>
          </p:nvPr>
        </p:nvSpPr>
        <p:spPr>
          <a:xfrm>
            <a:off x="5397220" y="1898374"/>
            <a:ext cx="5760000" cy="3240000"/>
          </a:xfrm>
        </p:spPr>
        <p:txBody>
          <a:bodyPr rtlCol="0">
            <a:normAutofit/>
          </a:bodyPr>
          <a:lstStyle>
            <a:lvl1pPr marL="0" indent="0">
              <a:buNone/>
              <a:defRPr sz="1600">
                <a:solidFill>
                  <a:srgbClr val="D26332"/>
                </a:solidFill>
              </a:defRPr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13" name="Tijdelijke aanduiding voor tekst 4"/>
          <p:cNvSpPr>
            <a:spLocks noGrp="1"/>
          </p:cNvSpPr>
          <p:nvPr>
            <p:ph type="body" sz="quarter" idx="15"/>
          </p:nvPr>
        </p:nvSpPr>
        <p:spPr>
          <a:xfrm>
            <a:off x="600075" y="2886075"/>
            <a:ext cx="4505694" cy="3149414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rgbClr val="4A4A4A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0" name="Tijdelijke aanduiding voor tekst 4"/>
          <p:cNvSpPr>
            <a:spLocks noGrp="1"/>
          </p:cNvSpPr>
          <p:nvPr>
            <p:ph type="body" sz="quarter" idx="16"/>
          </p:nvPr>
        </p:nvSpPr>
        <p:spPr>
          <a:xfrm>
            <a:off x="600074" y="2578075"/>
            <a:ext cx="4505695" cy="308000"/>
          </a:xfrm>
        </p:spPr>
        <p:txBody>
          <a:bodyPr>
            <a:normAutofit/>
          </a:bodyPr>
          <a:lstStyle>
            <a:lvl1pPr marL="0" indent="0">
              <a:buNone/>
              <a:defRPr sz="1600" i="0">
                <a:solidFill>
                  <a:srgbClr val="D26332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5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600074" y="1356552"/>
            <a:ext cx="4505695" cy="308000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A4933E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6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600074" y="732863"/>
            <a:ext cx="10184467" cy="623689"/>
          </a:xfrm>
        </p:spPr>
        <p:txBody>
          <a:bodyPr>
            <a:noAutofit/>
          </a:bodyPr>
          <a:lstStyle>
            <a:lvl1pPr marL="0" indent="0">
              <a:buNone/>
              <a:defRPr sz="3600" i="1">
                <a:solidFill>
                  <a:srgbClr val="565A19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651B3058-25F3-45C5-AC41-F9A468430BE1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A8B3BC1C-99AC-4FDC-BC44-81A60C049520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78220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Titel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4">
            <a:extLst>
              <a:ext uri="{FF2B5EF4-FFF2-40B4-BE49-F238E27FC236}">
                <a16:creationId xmlns:a16="http://schemas.microsoft.com/office/drawing/2014/main" id="{0BE71C1A-570A-41A5-AC28-65182E329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6099175"/>
            <a:ext cx="102235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jdelijke aanduiding voor afbeelding 7"/>
          <p:cNvSpPr>
            <a:spLocks noGrp="1" noChangeAspect="1"/>
          </p:cNvSpPr>
          <p:nvPr>
            <p:ph type="pic" sz="quarter" idx="13"/>
          </p:nvPr>
        </p:nvSpPr>
        <p:spPr>
          <a:xfrm>
            <a:off x="600693" y="1920057"/>
            <a:ext cx="7105153" cy="3996649"/>
          </a:xfrm>
        </p:spPr>
        <p:txBody>
          <a:bodyPr rtlCol="0">
            <a:normAutofit/>
          </a:bodyPr>
          <a:lstStyle>
            <a:lvl1pPr marL="0" indent="0">
              <a:buNone/>
              <a:defRPr sz="1600">
                <a:solidFill>
                  <a:srgbClr val="D26332"/>
                </a:solidFill>
              </a:defRPr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10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600074" y="732863"/>
            <a:ext cx="10184467" cy="623689"/>
          </a:xfrm>
        </p:spPr>
        <p:txBody>
          <a:bodyPr>
            <a:noAutofit/>
          </a:bodyPr>
          <a:lstStyle>
            <a:lvl1pPr marL="0" indent="0">
              <a:buNone/>
              <a:defRPr sz="3600" i="1">
                <a:solidFill>
                  <a:srgbClr val="565A19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887D113E-0636-457C-9F51-BE4D9D38D1C9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CEBACDF6-734A-4E7C-AE32-BE0190FEBA54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70907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ledige afbeeldin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4">
            <a:extLst>
              <a:ext uri="{FF2B5EF4-FFF2-40B4-BE49-F238E27FC236}">
                <a16:creationId xmlns:a16="http://schemas.microsoft.com/office/drawing/2014/main" id="{0E38B09A-1075-4301-BC3D-7FECDD9CF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6099175"/>
            <a:ext cx="102235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jdelijke aanduiding voor afbeelding 7"/>
          <p:cNvSpPr>
            <a:spLocks noGrp="1" noChangeAspect="1"/>
          </p:cNvSpPr>
          <p:nvPr>
            <p:ph type="pic" sz="quarter" idx="13"/>
          </p:nvPr>
        </p:nvSpPr>
        <p:spPr>
          <a:xfrm>
            <a:off x="415579" y="367552"/>
            <a:ext cx="9651786" cy="5429129"/>
          </a:xfrm>
        </p:spPr>
        <p:txBody>
          <a:bodyPr rtlCol="0">
            <a:normAutofit/>
          </a:bodyPr>
          <a:lstStyle>
            <a:lvl1pPr marL="0" indent="0">
              <a:buNone/>
              <a:defRPr sz="1600">
                <a:solidFill>
                  <a:srgbClr val="D26332"/>
                </a:solidFill>
              </a:defRPr>
            </a:lvl1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1553E715-A8C2-429D-AE50-0B87A6B2FA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9296400" y="6332538"/>
            <a:ext cx="2743200" cy="365125"/>
          </a:xfrm>
        </p:spPr>
        <p:txBody>
          <a:bodyPr lIns="0" tIns="0" rIns="0" bIns="0" anchor="b" anchorCtr="0"/>
          <a:lstStyle>
            <a:lvl1pPr>
              <a:defRPr/>
            </a:lvl1pPr>
          </a:lstStyle>
          <a:p>
            <a:pPr>
              <a:defRPr/>
            </a:pPr>
            <a:fld id="{E779C633-4924-45AD-BBAD-5382C37D0DDE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8928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>
            <a:extLst>
              <a:ext uri="{FF2B5EF4-FFF2-40B4-BE49-F238E27FC236}">
                <a16:creationId xmlns:a16="http://schemas.microsoft.com/office/drawing/2014/main" id="{F28B84B9-2E29-4FDE-96B6-8EEEBDD00A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stijl te bewerken</a:t>
            </a:r>
          </a:p>
        </p:txBody>
      </p:sp>
      <p:sp>
        <p:nvSpPr>
          <p:cNvPr id="1027" name="Tijdelijke aanduiding voor tekst 2">
            <a:extLst>
              <a:ext uri="{FF2B5EF4-FFF2-40B4-BE49-F238E27FC236}">
                <a16:creationId xmlns:a16="http://schemas.microsoft.com/office/drawing/2014/main" id="{E3C9EB64-519F-4998-8046-4BF2B4E629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Klikken om de tekststijl van het model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F41DF43-97B8-40A9-9D83-90529DFBFC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1" i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EC6D560-2230-4240-A09A-A7894EDC0A7C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 i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b="1" i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jdelijke aanduiding voor titel 1">
            <a:extLst>
              <a:ext uri="{FF2B5EF4-FFF2-40B4-BE49-F238E27FC236}">
                <a16:creationId xmlns:a16="http://schemas.microsoft.com/office/drawing/2014/main" id="{3339A655-AF39-4C91-B8F7-078BE12952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stijl te bewerken</a:t>
            </a:r>
          </a:p>
        </p:txBody>
      </p:sp>
      <p:sp>
        <p:nvSpPr>
          <p:cNvPr id="2051" name="Tijdelijke aanduiding voor tekst 2">
            <a:extLst>
              <a:ext uri="{FF2B5EF4-FFF2-40B4-BE49-F238E27FC236}">
                <a16:creationId xmlns:a16="http://schemas.microsoft.com/office/drawing/2014/main" id="{CE104556-790F-4AE7-A938-D9C7EF638F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Klikken om de tekststijl van het model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496B444-9BED-4BEA-87FB-9511EB4E37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1" i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28CD826-A141-4D51-8721-F1E7C418197F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</p:sldLayoutIdLst>
  <p:hf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i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b="1" i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el 1">
            <a:extLst>
              <a:ext uri="{FF2B5EF4-FFF2-40B4-BE49-F238E27FC236}">
                <a16:creationId xmlns:a16="http://schemas.microsoft.com/office/drawing/2014/main" id="{38B2EFCA-E54B-4DCE-82B0-BBA0D8236B96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>
          <a:xfrm>
            <a:off x="723900" y="4106862"/>
            <a:ext cx="11234605" cy="1069023"/>
          </a:xfrm>
        </p:spPr>
        <p:txBody>
          <a:bodyPr>
            <a:normAutofit/>
          </a:bodyPr>
          <a:lstStyle/>
          <a:p>
            <a:r>
              <a:rPr lang="nl-NL" altLang="nl-NL" sz="4400" dirty="0"/>
              <a:t>Presentatie jaarbrief Wonen 2022</a:t>
            </a:r>
          </a:p>
        </p:txBody>
      </p:sp>
      <p:sp>
        <p:nvSpPr>
          <p:cNvPr id="24579" name="Tijdelijke aanduiding voor tekst 2">
            <a:extLst>
              <a:ext uri="{FF2B5EF4-FFF2-40B4-BE49-F238E27FC236}">
                <a16:creationId xmlns:a16="http://schemas.microsoft.com/office/drawing/2014/main" id="{DE67D1DA-BCDD-4BFF-BDF7-7A92EF2B2E83}"/>
              </a:ext>
            </a:extLst>
          </p:cNvPr>
          <p:cNvSpPr>
            <a:spLocks noGrp="1" noChangeAspect="1" noChangeArrowheads="1"/>
          </p:cNvSpPr>
          <p:nvPr>
            <p:ph type="body" sz="quarter" idx="10"/>
          </p:nvPr>
        </p:nvSpPr>
        <p:spPr>
          <a:xfrm>
            <a:off x="723900" y="5476716"/>
            <a:ext cx="6323013" cy="601663"/>
          </a:xfrm>
        </p:spPr>
        <p:txBody>
          <a:bodyPr/>
          <a:lstStyle/>
          <a:p>
            <a:r>
              <a:rPr lang="nl-NL" altLang="nl-NL" dirty="0">
                <a:latin typeface="Arial"/>
                <a:cs typeface="Arial"/>
              </a:rPr>
              <a:t>11-1-2023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jdelijke aanduiding voor dianummer 1">
            <a:extLst>
              <a:ext uri="{FF2B5EF4-FFF2-40B4-BE49-F238E27FC236}">
                <a16:creationId xmlns:a16="http://schemas.microsoft.com/office/drawing/2014/main" id="{1E991F14-405F-4CAE-B4D6-604E7F985F09}"/>
              </a:ext>
            </a:extLst>
          </p:cNvPr>
          <p:cNvSpPr>
            <a:spLocks noGrp="1" noChangeArrowheads="1"/>
          </p:cNvSpPr>
          <p:nvPr>
            <p:ph type="sldNum" sz="quarter" idx="19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0283EC-B38F-4559-98AF-9811FA39F426}" type="slidenum">
              <a:rPr lang="nl-NL" altLang="nl-NL">
                <a:solidFill>
                  <a:schemeClr val="bg1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nl-NL" altLang="nl-NL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3796" name="Tijdelijke aanduiding voor tekst 3">
            <a:extLst>
              <a:ext uri="{FF2B5EF4-FFF2-40B4-BE49-F238E27FC236}">
                <a16:creationId xmlns:a16="http://schemas.microsoft.com/office/drawing/2014/main" id="{BA5633B7-633C-462C-87F0-74BF1F693A4C}"/>
              </a:ext>
            </a:extLst>
          </p:cNvPr>
          <p:cNvSpPr>
            <a:spLocks noGrp="1" noChangeArrowheads="1"/>
          </p:cNvSpPr>
          <p:nvPr>
            <p:ph type="body" sz="quarter" idx="15"/>
          </p:nvPr>
        </p:nvSpPr>
        <p:spPr>
          <a:xfrm>
            <a:off x="553401" y="1751878"/>
            <a:ext cx="10193621" cy="4084477"/>
          </a:xfrm>
        </p:spPr>
        <p:txBody>
          <a:bodyPr>
            <a:no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>
                <a:ea typeface="Times New Roman" panose="02020603050405020304" pitchFamily="18" charset="0"/>
                <a:cs typeface="Times New Roman" panose="02020603050405020304" pitchFamily="18" charset="0"/>
              </a:rPr>
              <a:t>Stap vooruit met het koersplan – samengesteld met partners, bewoners, gemeenten en medewerkers. 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>
                <a:ea typeface="Times New Roman" panose="02020603050405020304" pitchFamily="18" charset="0"/>
                <a:cs typeface="Times New Roman" panose="02020603050405020304" pitchFamily="18" charset="0"/>
              </a:rPr>
              <a:t>Thema’s koersplan: </a:t>
            </a:r>
          </a:p>
          <a:p>
            <a:pPr marL="971550" lvl="1" indent="-285750">
              <a:lnSpc>
                <a:spcPct val="130000"/>
              </a:lnSpc>
            </a:pPr>
            <a:r>
              <a:rPr lang="nl-NL" sz="1800" b="0" dirty="0">
                <a:solidFill>
                  <a:srgbClr val="4A4A4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Samen met de bewoner </a:t>
            </a:r>
          </a:p>
          <a:p>
            <a:pPr marL="971550" lvl="1" indent="-285750">
              <a:lnSpc>
                <a:spcPct val="130000"/>
              </a:lnSpc>
            </a:pPr>
            <a:r>
              <a:rPr lang="nl-NL" sz="1800" b="0" dirty="0">
                <a:solidFill>
                  <a:srgbClr val="4A4A4A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Werken aan voldoende kwalitatief goede woningen</a:t>
            </a:r>
          </a:p>
          <a:p>
            <a:pPr marL="971550" lvl="1" indent="-285750">
              <a:lnSpc>
                <a:spcPct val="130000"/>
              </a:lnSpc>
            </a:pPr>
            <a:r>
              <a:rPr lang="nl-NL" sz="1800" b="0" dirty="0">
                <a:solidFill>
                  <a:srgbClr val="4A4A4A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Duurzame en betaalbare woningen</a:t>
            </a:r>
          </a:p>
          <a:p>
            <a:pPr marL="971550" lvl="1" indent="-285750">
              <a:lnSpc>
                <a:spcPct val="130000"/>
              </a:lnSpc>
            </a:pPr>
            <a:r>
              <a:rPr lang="nl-NL" sz="1800" b="0" dirty="0">
                <a:solidFill>
                  <a:srgbClr val="4A4A4A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Samen werken aan leefbare buurten</a:t>
            </a:r>
            <a:endParaRPr lang="nl-NL" sz="1800" b="0" dirty="0">
              <a:solidFill>
                <a:srgbClr val="4A4A4A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Volgende stap – uitvoeringsplan met concrete plannen zoals </a:t>
            </a:r>
            <a:r>
              <a:rPr lang="nl-NL" sz="1800">
                <a:ea typeface="Times New Roman" panose="02020603050405020304" pitchFamily="18" charset="0"/>
                <a:cs typeface="Times New Roman" panose="02020603050405020304" pitchFamily="18" charset="0"/>
              </a:rPr>
              <a:t>een locatie in de wijk</a:t>
            </a:r>
            <a:r>
              <a:rPr lang="nl-NL" sz="18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maar ook aanpak leefbaarheid, klanttevredenheid naar een 8, aanpak voor klachten etc. 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>
                <a:ea typeface="Times New Roman" panose="02020603050405020304" pitchFamily="18" charset="0"/>
                <a:cs typeface="Times New Roman" panose="02020603050405020304" pitchFamily="18" charset="0"/>
              </a:rPr>
              <a:t>We kunnen dit alleen samen doen. </a:t>
            </a:r>
            <a:endParaRPr lang="nl-NL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sz="1600" b="1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altLang="nl-NL" dirty="0"/>
          </a:p>
        </p:txBody>
      </p:sp>
      <p:sp>
        <p:nvSpPr>
          <p:cNvPr id="33799" name="Tijdelijke aanduiding voor tekst 6">
            <a:extLst>
              <a:ext uri="{FF2B5EF4-FFF2-40B4-BE49-F238E27FC236}">
                <a16:creationId xmlns:a16="http://schemas.microsoft.com/office/drawing/2014/main" id="{4E4BD141-8C32-4F04-BB37-E3046AB7C2E2}"/>
              </a:ext>
            </a:extLst>
          </p:cNvPr>
          <p:cNvSpPr>
            <a:spLocks noGrp="1" noChangeArrowheads="1"/>
          </p:cNvSpPr>
          <p:nvPr>
            <p:ph type="body" sz="quarter" idx="18"/>
          </p:nvPr>
        </p:nvSpPr>
        <p:spPr>
          <a:xfrm>
            <a:off x="590550" y="718185"/>
            <a:ext cx="11449050" cy="623888"/>
          </a:xfrm>
        </p:spPr>
        <p:txBody>
          <a:bodyPr/>
          <a:lstStyle/>
          <a:p>
            <a:r>
              <a:rPr lang="nl-NL" altLang="nl-NL" dirty="0"/>
              <a:t>Vooruitblik </a:t>
            </a:r>
          </a:p>
        </p:txBody>
      </p:sp>
    </p:spTree>
    <p:extLst>
      <p:ext uri="{BB962C8B-B14F-4D97-AF65-F5344CB8AC3E}">
        <p14:creationId xmlns:p14="http://schemas.microsoft.com/office/powerpoint/2010/main" val="327839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5B63509-9FE3-43EA-B5AB-AEE24942E88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53207" y="1707538"/>
            <a:ext cx="7848925" cy="4625000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/>
              <a:t>Reflectie vooraf: veranderende context  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/>
              <a:t>De Ronde Venen in cijfers 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/>
              <a:t>Prestatieafspraken 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/>
              <a:t>Duurzaamheid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/>
              <a:t>Onderhoud 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/>
              <a:t>Nieuwbouw 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/>
              <a:t>Leefbaarheid 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/>
              <a:t>Reflectie en vooruitblik </a:t>
            </a:r>
          </a:p>
          <a:p>
            <a:pPr marL="285750" indent="-285750">
              <a:buFontTx/>
              <a:buChar char="-"/>
            </a:pPr>
            <a:endParaRPr lang="nl-NL" dirty="0"/>
          </a:p>
          <a:p>
            <a:pPr marL="285750" indent="-285750">
              <a:buFontTx/>
              <a:buChar char="-"/>
            </a:pPr>
            <a:endParaRPr lang="nl-NL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4A10599F-44BF-4ADF-B047-93B81DD746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nl-NL" dirty="0"/>
              <a:t>Inhoudsopgave </a:t>
            </a: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2ADA7DD-1ADB-408B-ADAC-F8273856674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8B3BC1C-99AC-4FDC-BC44-81A60C049520}" type="slidenum">
              <a:rPr lang="nl-NL" smtClean="0"/>
              <a:pPr>
                <a:defRPr/>
              </a:pPr>
              <a:t>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98917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jdelijke aanduiding voor dianummer 1">
            <a:extLst>
              <a:ext uri="{FF2B5EF4-FFF2-40B4-BE49-F238E27FC236}">
                <a16:creationId xmlns:a16="http://schemas.microsoft.com/office/drawing/2014/main" id="{1E991F14-405F-4CAE-B4D6-604E7F985F09}"/>
              </a:ext>
            </a:extLst>
          </p:cNvPr>
          <p:cNvSpPr>
            <a:spLocks noGrp="1" noChangeArrowheads="1"/>
          </p:cNvSpPr>
          <p:nvPr>
            <p:ph type="sldNum" sz="quarter" idx="19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0283EC-B38F-4559-98AF-9811FA39F426}" type="slidenum">
              <a:rPr lang="nl-NL" altLang="nl-NL">
                <a:solidFill>
                  <a:schemeClr val="bg1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nl-NL" altLang="nl-NL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3796" name="Tijdelijke aanduiding voor tekst 3">
            <a:extLst>
              <a:ext uri="{FF2B5EF4-FFF2-40B4-BE49-F238E27FC236}">
                <a16:creationId xmlns:a16="http://schemas.microsoft.com/office/drawing/2014/main" id="{BA5633B7-633C-462C-87F0-74BF1F693A4C}"/>
              </a:ext>
            </a:extLst>
          </p:cNvPr>
          <p:cNvSpPr>
            <a:spLocks noGrp="1" noChangeArrowheads="1"/>
          </p:cNvSpPr>
          <p:nvPr>
            <p:ph type="body" sz="quarter" idx="15"/>
          </p:nvPr>
        </p:nvSpPr>
        <p:spPr>
          <a:xfrm>
            <a:off x="501395" y="1343057"/>
            <a:ext cx="10929129" cy="3149600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altLang="nl-NL" dirty="0" err="1">
                <a:latin typeface="Arial"/>
                <a:cs typeface="Arial"/>
              </a:rPr>
              <a:t>Cazas</a:t>
            </a:r>
            <a:r>
              <a:rPr lang="nl-NL" altLang="nl-NL" dirty="0">
                <a:latin typeface="Arial"/>
                <a:cs typeface="Arial"/>
              </a:rPr>
              <a:t> Wonen bezit in De Ronde Venen 4.393 woningen waarvan 4.285 sociaal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altLang="nl-NL" dirty="0">
                <a:latin typeface="Arial"/>
                <a:cs typeface="Arial"/>
              </a:rPr>
              <a:t>Relatief veel grote woningen: 65% eengezinswoningen, 35% meergezinswoningen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altLang="nl-NL" dirty="0">
                <a:latin typeface="Arial"/>
                <a:cs typeface="Arial"/>
              </a:rPr>
              <a:t>Betaalbaarheid: 78% heeft een huur onder de 2</a:t>
            </a:r>
            <a:r>
              <a:rPr lang="nl-NL" altLang="nl-NL" baseline="30000" dirty="0">
                <a:latin typeface="Arial"/>
                <a:cs typeface="Arial"/>
              </a:rPr>
              <a:t>e</a:t>
            </a:r>
            <a:r>
              <a:rPr lang="nl-NL" altLang="nl-NL" dirty="0">
                <a:latin typeface="Arial"/>
                <a:cs typeface="Arial"/>
              </a:rPr>
              <a:t> aftoppingsgrens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altLang="nl-NL" dirty="0">
                <a:latin typeface="Arial"/>
                <a:cs typeface="Arial"/>
              </a:rPr>
              <a:t>Gemiddelde netto huur: € 610,- </a:t>
            </a:r>
          </a:p>
          <a:p>
            <a:pPr>
              <a:lnSpc>
                <a:spcPct val="130000"/>
              </a:lnSpc>
            </a:pPr>
            <a:endParaRPr lang="nl-NL" altLang="nl-NL" dirty="0">
              <a:latin typeface="Arial"/>
              <a:cs typeface="Arial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nl-NL" altLang="nl-NL" dirty="0">
              <a:latin typeface="Arial"/>
              <a:cs typeface="Arial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nl-NL" altLang="nl-NL" dirty="0">
              <a:latin typeface="Arial"/>
              <a:cs typeface="Arial"/>
            </a:endParaRPr>
          </a:p>
          <a:p>
            <a:endParaRPr lang="nl-NL" altLang="nl-NL" dirty="0"/>
          </a:p>
        </p:txBody>
      </p:sp>
      <p:sp>
        <p:nvSpPr>
          <p:cNvPr id="33799" name="Tijdelijke aanduiding voor tekst 6">
            <a:extLst>
              <a:ext uri="{FF2B5EF4-FFF2-40B4-BE49-F238E27FC236}">
                <a16:creationId xmlns:a16="http://schemas.microsoft.com/office/drawing/2014/main" id="{4E4BD141-8C32-4F04-BB37-E3046AB7C2E2}"/>
              </a:ext>
            </a:extLst>
          </p:cNvPr>
          <p:cNvSpPr>
            <a:spLocks noGrp="1" noChangeArrowheads="1"/>
          </p:cNvSpPr>
          <p:nvPr>
            <p:ph type="body" sz="quarter" idx="18"/>
          </p:nvPr>
        </p:nvSpPr>
        <p:spPr>
          <a:xfrm>
            <a:off x="676275" y="677862"/>
            <a:ext cx="10183813" cy="623888"/>
          </a:xfrm>
        </p:spPr>
        <p:txBody>
          <a:bodyPr/>
          <a:lstStyle/>
          <a:p>
            <a:r>
              <a:rPr lang="nl-NL" altLang="nl-NL" dirty="0"/>
              <a:t>De Ronde Venen in cijfers</a:t>
            </a:r>
            <a:r>
              <a:rPr lang="nl-NL" altLang="nl-NL" dirty="0">
                <a:highlight>
                  <a:srgbClr val="FFFF00"/>
                </a:highlight>
              </a:rPr>
              <a:t>  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91B64806-CDF9-494B-B67F-8D9D679577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395" y="3416150"/>
            <a:ext cx="3670115" cy="2153013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42E9CBD8-D5B8-4CD1-BE13-518CCAA307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3108" y="3416150"/>
            <a:ext cx="3766747" cy="2154430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7F223F35-26D7-4EB8-AFA9-B14F0B30E6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1453" y="3429000"/>
            <a:ext cx="3651947" cy="215301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jdelijke aanduiding voor dianummer 1">
            <a:extLst>
              <a:ext uri="{FF2B5EF4-FFF2-40B4-BE49-F238E27FC236}">
                <a16:creationId xmlns:a16="http://schemas.microsoft.com/office/drawing/2014/main" id="{1E991F14-405F-4CAE-B4D6-604E7F985F09}"/>
              </a:ext>
            </a:extLst>
          </p:cNvPr>
          <p:cNvSpPr>
            <a:spLocks noGrp="1" noChangeArrowheads="1"/>
          </p:cNvSpPr>
          <p:nvPr>
            <p:ph type="sldNum" sz="quarter" idx="19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0283EC-B38F-4559-98AF-9811FA39F426}" type="slidenum">
              <a:rPr lang="nl-NL" altLang="nl-NL">
                <a:solidFill>
                  <a:schemeClr val="bg1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nl-NL" altLang="nl-NL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3796" name="Tijdelijke aanduiding voor tekst 3">
            <a:extLst>
              <a:ext uri="{FF2B5EF4-FFF2-40B4-BE49-F238E27FC236}">
                <a16:creationId xmlns:a16="http://schemas.microsoft.com/office/drawing/2014/main" id="{BA5633B7-633C-462C-87F0-74BF1F693A4C}"/>
              </a:ext>
            </a:extLst>
          </p:cNvPr>
          <p:cNvSpPr>
            <a:spLocks noGrp="1" noChangeArrowheads="1"/>
          </p:cNvSpPr>
          <p:nvPr>
            <p:ph type="body" sz="quarter" idx="15"/>
          </p:nvPr>
        </p:nvSpPr>
        <p:spPr>
          <a:xfrm>
            <a:off x="676275" y="1593011"/>
            <a:ext cx="8542487" cy="4739527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Gematigd huurbeleid en gematigde huurverhoging. 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Streven: bouw tenminste 280 sociale huurwoningen tussen 2022 en 2025. </a:t>
            </a:r>
            <a:endParaRPr lang="nl-N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Bedienen </a:t>
            </a:r>
            <a:r>
              <a:rPr lang="nl-NL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middenhuursegment</a:t>
            </a: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bij nieuwbou</a:t>
            </a:r>
            <a:r>
              <a:rPr lang="nl-NL" sz="1800" dirty="0">
                <a:ea typeface="Calibri" panose="020F0502020204030204" pitchFamily="34" charset="0"/>
                <a:cs typeface="Times New Roman" panose="02020603050405020304" pitchFamily="18" charset="0"/>
              </a:rPr>
              <a:t>w. Voorkeur voor </a:t>
            </a: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gemengde complexen met sociale en </a:t>
            </a:r>
            <a:r>
              <a:rPr lang="nl-NL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middenhuurwoningen</a:t>
            </a: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nl-NL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Meer projecten </a:t>
            </a:r>
            <a:r>
              <a:rPr lang="nl-NL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‘gemengd wonen’ en/of andere (vernieuwde) woonzorgconcepten.  </a:t>
            </a:r>
            <a:endParaRPr lang="nl-NL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nl-NL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Cazas</a:t>
            </a: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Wonen verloot maximaal 20% sociale huurwoningen t.b.v. de slaagkans van spoedzoekers.</a:t>
            </a:r>
            <a:endParaRPr lang="nl-N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nl-NL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Samenwerking tussen </a:t>
            </a:r>
            <a:r>
              <a:rPr lang="nl-NL" sz="1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Cazas</a:t>
            </a:r>
            <a:r>
              <a:rPr lang="nl-NL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Wone</a:t>
            </a:r>
            <a:r>
              <a:rPr lang="nl-NL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n en de Gemeente in de </a:t>
            </a:r>
            <a:r>
              <a:rPr lang="nl-NL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aanpak van woonproblematiek. </a:t>
            </a:r>
            <a:endParaRPr lang="nl-NL" altLang="nl-NL" b="1" dirty="0"/>
          </a:p>
        </p:txBody>
      </p:sp>
      <p:sp>
        <p:nvSpPr>
          <p:cNvPr id="33799" name="Tijdelijke aanduiding voor tekst 6">
            <a:extLst>
              <a:ext uri="{FF2B5EF4-FFF2-40B4-BE49-F238E27FC236}">
                <a16:creationId xmlns:a16="http://schemas.microsoft.com/office/drawing/2014/main" id="{4E4BD141-8C32-4F04-BB37-E3046AB7C2E2}"/>
              </a:ext>
            </a:extLst>
          </p:cNvPr>
          <p:cNvSpPr>
            <a:spLocks noGrp="1" noChangeArrowheads="1"/>
          </p:cNvSpPr>
          <p:nvPr>
            <p:ph type="body" sz="quarter" idx="18"/>
          </p:nvPr>
        </p:nvSpPr>
        <p:spPr>
          <a:xfrm>
            <a:off x="676275" y="677862"/>
            <a:ext cx="10183813" cy="623888"/>
          </a:xfrm>
        </p:spPr>
        <p:txBody>
          <a:bodyPr/>
          <a:lstStyle/>
          <a:p>
            <a:r>
              <a:rPr lang="nl-NL" altLang="nl-NL" dirty="0"/>
              <a:t>Prestatieafspraken </a:t>
            </a:r>
          </a:p>
        </p:txBody>
      </p:sp>
    </p:spTree>
    <p:extLst>
      <p:ext uri="{BB962C8B-B14F-4D97-AF65-F5344CB8AC3E}">
        <p14:creationId xmlns:p14="http://schemas.microsoft.com/office/powerpoint/2010/main" val="1422939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jdelijke aanduiding voor dianummer 1">
            <a:extLst>
              <a:ext uri="{FF2B5EF4-FFF2-40B4-BE49-F238E27FC236}">
                <a16:creationId xmlns:a16="http://schemas.microsoft.com/office/drawing/2014/main" id="{1E991F14-405F-4CAE-B4D6-604E7F985F09}"/>
              </a:ext>
            </a:extLst>
          </p:cNvPr>
          <p:cNvSpPr>
            <a:spLocks noGrp="1" noChangeArrowheads="1"/>
          </p:cNvSpPr>
          <p:nvPr>
            <p:ph type="sldNum" sz="quarter" idx="19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0283EC-B38F-4559-98AF-9811FA39F426}" type="slidenum">
              <a:rPr lang="nl-NL" altLang="nl-NL">
                <a:solidFill>
                  <a:schemeClr val="bg1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nl-NL" altLang="nl-NL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3796" name="Tijdelijke aanduiding voor tekst 3">
            <a:extLst>
              <a:ext uri="{FF2B5EF4-FFF2-40B4-BE49-F238E27FC236}">
                <a16:creationId xmlns:a16="http://schemas.microsoft.com/office/drawing/2014/main" id="{BA5633B7-633C-462C-87F0-74BF1F693A4C}"/>
              </a:ext>
            </a:extLst>
          </p:cNvPr>
          <p:cNvSpPr>
            <a:spLocks noGrp="1" noChangeArrowheads="1"/>
          </p:cNvSpPr>
          <p:nvPr>
            <p:ph type="body" sz="quarter" idx="15"/>
          </p:nvPr>
        </p:nvSpPr>
        <p:spPr>
          <a:xfrm>
            <a:off x="553401" y="1565854"/>
            <a:ext cx="9742065" cy="1235626"/>
          </a:xfrm>
        </p:spPr>
        <p:txBody>
          <a:bodyPr>
            <a:no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Aantal E, F, G-labels: totaal 300 woningen (E: 160, F:60, G: 80, geen label: 48). 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Dit is 6,8%. Landelijk is dit 17,7% (Q2 2022).</a:t>
            </a:r>
          </a:p>
          <a:p>
            <a:pPr marL="457200"/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altLang="nl-NL" dirty="0"/>
          </a:p>
        </p:txBody>
      </p:sp>
      <p:sp>
        <p:nvSpPr>
          <p:cNvPr id="33799" name="Tijdelijke aanduiding voor tekst 6">
            <a:extLst>
              <a:ext uri="{FF2B5EF4-FFF2-40B4-BE49-F238E27FC236}">
                <a16:creationId xmlns:a16="http://schemas.microsoft.com/office/drawing/2014/main" id="{4E4BD141-8C32-4F04-BB37-E3046AB7C2E2}"/>
              </a:ext>
            </a:extLst>
          </p:cNvPr>
          <p:cNvSpPr>
            <a:spLocks noGrp="1" noChangeArrowheads="1"/>
          </p:cNvSpPr>
          <p:nvPr>
            <p:ph type="body" sz="quarter" idx="18"/>
          </p:nvPr>
        </p:nvSpPr>
        <p:spPr>
          <a:xfrm>
            <a:off x="590550" y="718185"/>
            <a:ext cx="11449050" cy="623888"/>
          </a:xfrm>
        </p:spPr>
        <p:txBody>
          <a:bodyPr/>
          <a:lstStyle/>
          <a:p>
            <a:r>
              <a:rPr lang="nl-NL" altLang="nl-NL" dirty="0"/>
              <a:t>Duurzaamheid huidige stand</a:t>
            </a:r>
          </a:p>
        </p:txBody>
      </p:sp>
      <p:graphicFrame>
        <p:nvGraphicFramePr>
          <p:cNvPr id="7" name="Grafiek 6">
            <a:extLst>
              <a:ext uri="{FF2B5EF4-FFF2-40B4-BE49-F238E27FC236}">
                <a16:creationId xmlns:a16="http://schemas.microsoft.com/office/drawing/2014/main" id="{83B3D156-DD9B-4F19-9624-E5C30B71E4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2483819"/>
              </p:ext>
            </p:extLst>
          </p:nvPr>
        </p:nvGraphicFramePr>
        <p:xfrm>
          <a:off x="3190127" y="3032459"/>
          <a:ext cx="2714625" cy="3524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afiek 7">
            <a:extLst>
              <a:ext uri="{FF2B5EF4-FFF2-40B4-BE49-F238E27FC236}">
                <a16:creationId xmlns:a16="http://schemas.microsoft.com/office/drawing/2014/main" id="{F6044929-832D-40B6-88E2-E48C9DE5C5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1893186"/>
              </p:ext>
            </p:extLst>
          </p:nvPr>
        </p:nvGraphicFramePr>
        <p:xfrm>
          <a:off x="6020869" y="3028860"/>
          <a:ext cx="2790825" cy="3514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663634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jdelijke aanduiding voor dianummer 1">
            <a:extLst>
              <a:ext uri="{FF2B5EF4-FFF2-40B4-BE49-F238E27FC236}">
                <a16:creationId xmlns:a16="http://schemas.microsoft.com/office/drawing/2014/main" id="{1E991F14-405F-4CAE-B4D6-604E7F985F09}"/>
              </a:ext>
            </a:extLst>
          </p:cNvPr>
          <p:cNvSpPr>
            <a:spLocks noGrp="1" noChangeArrowheads="1"/>
          </p:cNvSpPr>
          <p:nvPr>
            <p:ph type="sldNum" sz="quarter" idx="19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0283EC-B38F-4559-98AF-9811FA39F426}" type="slidenum">
              <a:rPr lang="nl-NL" altLang="nl-NL">
                <a:solidFill>
                  <a:schemeClr val="bg1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nl-NL" altLang="nl-NL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3796" name="Tijdelijke aanduiding voor tekst 3">
            <a:extLst>
              <a:ext uri="{FF2B5EF4-FFF2-40B4-BE49-F238E27FC236}">
                <a16:creationId xmlns:a16="http://schemas.microsoft.com/office/drawing/2014/main" id="{BA5633B7-633C-462C-87F0-74BF1F693A4C}"/>
              </a:ext>
            </a:extLst>
          </p:cNvPr>
          <p:cNvSpPr>
            <a:spLocks noGrp="1" noChangeArrowheads="1"/>
          </p:cNvSpPr>
          <p:nvPr>
            <p:ph type="body" sz="quarter" idx="15"/>
          </p:nvPr>
        </p:nvSpPr>
        <p:spPr>
          <a:xfrm>
            <a:off x="553401" y="1751878"/>
            <a:ext cx="9477077" cy="3711943"/>
          </a:xfrm>
        </p:spPr>
        <p:txBody>
          <a:bodyPr>
            <a:noAutofit/>
          </a:bodyPr>
          <a:lstStyle/>
          <a:p>
            <a:pPr marL="7429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Doel: na 2025 geen E, F, G labels meer (landelijk 2028). </a:t>
            </a:r>
          </a:p>
          <a:p>
            <a:pPr marL="7429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>
                <a:ea typeface="Times New Roman" panose="02020603050405020304" pitchFamily="18" charset="0"/>
                <a:cs typeface="Times New Roman" panose="02020603050405020304" pitchFamily="18" charset="0"/>
              </a:rPr>
              <a:t>Woningen zijn ingepland bij planmatig onderhoud of als losse projecten aangemerkt. </a:t>
            </a:r>
          </a:p>
          <a:p>
            <a:pPr marL="7429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Gemiddelde kosten opwaarderen van E, F, G naar B label: € 21.200 per woning.</a:t>
            </a:r>
          </a:p>
          <a:p>
            <a:pPr marL="7429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Maatregelen: </a:t>
            </a:r>
          </a:p>
          <a:p>
            <a:pPr marL="1028700" lvl="1" indent="-34290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nl-NL" sz="1800" b="0" dirty="0">
                <a:solidFill>
                  <a:srgbClr val="4D4D4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Dakisolatie (van binnenuit)</a:t>
            </a:r>
          </a:p>
          <a:p>
            <a:pPr marL="1028700" lvl="1" indent="-34290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nl-NL" sz="1800" b="0" dirty="0">
                <a:solidFill>
                  <a:srgbClr val="4D4D4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HR++ glas</a:t>
            </a:r>
          </a:p>
          <a:p>
            <a:pPr marL="1028700" lvl="1" indent="-34290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nl-NL" sz="1800" b="0" dirty="0">
                <a:solidFill>
                  <a:srgbClr val="4D4D4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Spouwisolatie</a:t>
            </a:r>
          </a:p>
          <a:p>
            <a:pPr marL="1028700" lvl="1" indent="-34290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nl-NL" sz="1800" b="0" dirty="0">
                <a:solidFill>
                  <a:srgbClr val="4D4D4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Vloerisolatie (als dat mogelijk is)</a:t>
            </a:r>
          </a:p>
          <a:p>
            <a:endParaRPr lang="nl-N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sz="1600" b="1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altLang="nl-NL" dirty="0"/>
          </a:p>
        </p:txBody>
      </p:sp>
      <p:sp>
        <p:nvSpPr>
          <p:cNvPr id="33799" name="Tijdelijke aanduiding voor tekst 6">
            <a:extLst>
              <a:ext uri="{FF2B5EF4-FFF2-40B4-BE49-F238E27FC236}">
                <a16:creationId xmlns:a16="http://schemas.microsoft.com/office/drawing/2014/main" id="{4E4BD141-8C32-4F04-BB37-E3046AB7C2E2}"/>
              </a:ext>
            </a:extLst>
          </p:cNvPr>
          <p:cNvSpPr>
            <a:spLocks noGrp="1" noChangeArrowheads="1"/>
          </p:cNvSpPr>
          <p:nvPr>
            <p:ph type="body" sz="quarter" idx="18"/>
          </p:nvPr>
        </p:nvSpPr>
        <p:spPr>
          <a:xfrm>
            <a:off x="590550" y="718185"/>
            <a:ext cx="11449050" cy="623888"/>
          </a:xfrm>
        </p:spPr>
        <p:txBody>
          <a:bodyPr/>
          <a:lstStyle/>
          <a:p>
            <a:r>
              <a:rPr lang="nl-NL" altLang="nl-NL" dirty="0"/>
              <a:t>Duurzaamheid aanpak  </a:t>
            </a:r>
          </a:p>
        </p:txBody>
      </p:sp>
    </p:spTree>
    <p:extLst>
      <p:ext uri="{BB962C8B-B14F-4D97-AF65-F5344CB8AC3E}">
        <p14:creationId xmlns:p14="http://schemas.microsoft.com/office/powerpoint/2010/main" val="3072833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jdelijke aanduiding voor dianummer 1">
            <a:extLst>
              <a:ext uri="{FF2B5EF4-FFF2-40B4-BE49-F238E27FC236}">
                <a16:creationId xmlns:a16="http://schemas.microsoft.com/office/drawing/2014/main" id="{1E991F14-405F-4CAE-B4D6-604E7F985F09}"/>
              </a:ext>
            </a:extLst>
          </p:cNvPr>
          <p:cNvSpPr>
            <a:spLocks noGrp="1" noChangeArrowheads="1"/>
          </p:cNvSpPr>
          <p:nvPr>
            <p:ph type="sldNum" sz="quarter" idx="19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0283EC-B38F-4559-98AF-9811FA39F426}" type="slidenum">
              <a:rPr lang="nl-NL" altLang="nl-NL">
                <a:solidFill>
                  <a:schemeClr val="bg1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nl-NL" altLang="nl-NL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3796" name="Tijdelijke aanduiding voor tekst 3">
            <a:extLst>
              <a:ext uri="{FF2B5EF4-FFF2-40B4-BE49-F238E27FC236}">
                <a16:creationId xmlns:a16="http://schemas.microsoft.com/office/drawing/2014/main" id="{BA5633B7-633C-462C-87F0-74BF1F693A4C}"/>
              </a:ext>
            </a:extLst>
          </p:cNvPr>
          <p:cNvSpPr>
            <a:spLocks noGrp="1" noChangeArrowheads="1"/>
          </p:cNvSpPr>
          <p:nvPr>
            <p:ph type="body" sz="quarter" idx="15"/>
          </p:nvPr>
        </p:nvSpPr>
        <p:spPr>
          <a:xfrm>
            <a:off x="553401" y="1751879"/>
            <a:ext cx="9477077" cy="3322692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nl-NL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Cazas</a:t>
            </a: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Wonen is betrokken bij:</a:t>
            </a:r>
          </a:p>
          <a:p>
            <a:pPr marL="342900" lvl="0" indent="-342900">
              <a:lnSpc>
                <a:spcPct val="130000"/>
              </a:lnSpc>
              <a:buFont typeface="Symbol" panose="05050102010706020507" pitchFamily="18" charset="2"/>
              <a:buChar char=""/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Samenwerking verstreken met Energieke </a:t>
            </a:r>
            <a:r>
              <a:rPr lang="nl-NL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Rondeveners</a:t>
            </a: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| Op naar een duurzame gemeente</a:t>
            </a:r>
          </a:p>
          <a:p>
            <a:pPr marL="342900" lvl="0" indent="-342900">
              <a:lnSpc>
                <a:spcPct val="130000"/>
              </a:lnSpc>
              <a:buFont typeface="Symbol" panose="05050102010706020507" pitchFamily="18" charset="2"/>
              <a:buChar char=""/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Inloopmomenten buurthuizen (4 x, herhaalactie gemeentelijke waardebonnen voor energiebesparende middelen gericht op huurders)</a:t>
            </a:r>
          </a:p>
          <a:p>
            <a:pPr marL="342900" lvl="0" indent="-342900">
              <a:lnSpc>
                <a:spcPct val="130000"/>
              </a:lnSpc>
              <a:buFont typeface="Symbol" panose="05050102010706020507" pitchFamily="18" charset="2"/>
              <a:buChar char=""/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Bewonersblad </a:t>
            </a:r>
            <a:r>
              <a:rPr lang="nl-NL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Thuis</a:t>
            </a: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met tips</a:t>
            </a:r>
          </a:p>
          <a:p>
            <a:pPr marL="342900" lvl="0" indent="-342900">
              <a:lnSpc>
                <a:spcPct val="130000"/>
              </a:lnSpc>
              <a:buFont typeface="Symbol" panose="05050102010706020507" pitchFamily="18" charset="2"/>
              <a:buChar char=""/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Verwijzing op website naar initiatieven gemeente</a:t>
            </a:r>
          </a:p>
          <a:p>
            <a:pPr marL="342900" lvl="0" indent="-342900">
              <a:lnSpc>
                <a:spcPct val="130000"/>
              </a:lnSpc>
              <a:buFont typeface="Symbol" panose="05050102010706020507" pitchFamily="18" charset="2"/>
              <a:buChar char=""/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Aandacht in onze digitale nieuwbrief </a:t>
            </a:r>
          </a:p>
          <a:p>
            <a:pPr marL="342900" lvl="0" indent="-342900">
              <a:lnSpc>
                <a:spcPct val="130000"/>
              </a:lnSpc>
              <a:buFont typeface="Symbol" panose="05050102010706020507" pitchFamily="18" charset="2"/>
              <a:buChar char=""/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Ieder kwartaal gerichte informatie en tips naar bewoners toe</a:t>
            </a:r>
          </a:p>
          <a:p>
            <a:pPr marL="742950" indent="-285750">
              <a:buFont typeface="Arial" panose="020B0604020202020204" pitchFamily="34" charset="0"/>
              <a:buChar char="•"/>
            </a:pPr>
            <a:endParaRPr lang="nl-N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sz="1600" b="1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altLang="nl-NL" dirty="0"/>
          </a:p>
        </p:txBody>
      </p:sp>
      <p:sp>
        <p:nvSpPr>
          <p:cNvPr id="33799" name="Tijdelijke aanduiding voor tekst 6">
            <a:extLst>
              <a:ext uri="{FF2B5EF4-FFF2-40B4-BE49-F238E27FC236}">
                <a16:creationId xmlns:a16="http://schemas.microsoft.com/office/drawing/2014/main" id="{4E4BD141-8C32-4F04-BB37-E3046AB7C2E2}"/>
              </a:ext>
            </a:extLst>
          </p:cNvPr>
          <p:cNvSpPr>
            <a:spLocks noGrp="1" noChangeArrowheads="1"/>
          </p:cNvSpPr>
          <p:nvPr>
            <p:ph type="body" sz="quarter" idx="18"/>
          </p:nvPr>
        </p:nvSpPr>
        <p:spPr>
          <a:xfrm>
            <a:off x="590550" y="718185"/>
            <a:ext cx="11449050" cy="623888"/>
          </a:xfrm>
        </p:spPr>
        <p:txBody>
          <a:bodyPr/>
          <a:lstStyle/>
          <a:p>
            <a:r>
              <a:rPr lang="nl-NL" altLang="nl-NL" dirty="0"/>
              <a:t>Duurzaamheid samenwerking en ondersteuning</a:t>
            </a:r>
          </a:p>
        </p:txBody>
      </p:sp>
    </p:spTree>
    <p:extLst>
      <p:ext uri="{BB962C8B-B14F-4D97-AF65-F5344CB8AC3E}">
        <p14:creationId xmlns:p14="http://schemas.microsoft.com/office/powerpoint/2010/main" val="3557807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jdelijke aanduiding voor dianummer 1">
            <a:extLst>
              <a:ext uri="{FF2B5EF4-FFF2-40B4-BE49-F238E27FC236}">
                <a16:creationId xmlns:a16="http://schemas.microsoft.com/office/drawing/2014/main" id="{1E991F14-405F-4CAE-B4D6-604E7F985F09}"/>
              </a:ext>
            </a:extLst>
          </p:cNvPr>
          <p:cNvSpPr>
            <a:spLocks noGrp="1" noChangeArrowheads="1"/>
          </p:cNvSpPr>
          <p:nvPr>
            <p:ph type="sldNum" sz="quarter" idx="19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0283EC-B38F-4559-98AF-9811FA39F426}" type="slidenum">
              <a:rPr lang="nl-NL" altLang="nl-NL">
                <a:solidFill>
                  <a:schemeClr val="bg1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nl-NL" altLang="nl-NL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3796" name="Tijdelijke aanduiding voor tekst 3">
            <a:extLst>
              <a:ext uri="{FF2B5EF4-FFF2-40B4-BE49-F238E27FC236}">
                <a16:creationId xmlns:a16="http://schemas.microsoft.com/office/drawing/2014/main" id="{BA5633B7-633C-462C-87F0-74BF1F693A4C}"/>
              </a:ext>
            </a:extLst>
          </p:cNvPr>
          <p:cNvSpPr>
            <a:spLocks noGrp="1" noChangeArrowheads="1"/>
          </p:cNvSpPr>
          <p:nvPr>
            <p:ph type="body" sz="quarter" idx="15"/>
          </p:nvPr>
        </p:nvSpPr>
        <p:spPr>
          <a:xfrm>
            <a:off x="553401" y="1751878"/>
            <a:ext cx="9477077" cy="3711943"/>
          </a:xfrm>
        </p:spPr>
        <p:txBody>
          <a:bodyPr>
            <a:noAutofit/>
          </a:bodyPr>
          <a:lstStyle/>
          <a:p>
            <a:r>
              <a:rPr lang="nl-NL" sz="1800" b="1" dirty="0">
                <a:solidFill>
                  <a:srgbClr val="666666"/>
                </a:solidFill>
                <a:effectLst/>
                <a:ea typeface="Times New Roman" panose="02020603050405020304" pitchFamily="18" charset="0"/>
              </a:rPr>
              <a:t>2022: </a:t>
            </a:r>
            <a:r>
              <a:rPr lang="nl-NL" sz="1800" b="1" dirty="0" err="1">
                <a:solidFill>
                  <a:srgbClr val="666666"/>
                </a:solidFill>
                <a:effectLst/>
                <a:ea typeface="Times New Roman" panose="02020603050405020304" pitchFamily="18" charset="0"/>
              </a:rPr>
              <a:t>Aemsteldyck</a:t>
            </a:r>
            <a:r>
              <a:rPr lang="nl-NL" sz="1800" b="1" dirty="0">
                <a:solidFill>
                  <a:srgbClr val="666666"/>
                </a:solidFill>
                <a:effectLst/>
                <a:ea typeface="Times New Roman" panose="02020603050405020304" pitchFamily="18" charset="0"/>
              </a:rPr>
              <a:t> en </a:t>
            </a:r>
            <a:r>
              <a:rPr lang="nl-NL" sz="1800" b="1" dirty="0" err="1">
                <a:solidFill>
                  <a:srgbClr val="666666"/>
                </a:solidFill>
                <a:effectLst/>
                <a:ea typeface="Times New Roman" panose="02020603050405020304" pitchFamily="18" charset="0"/>
              </a:rPr>
              <a:t>Prinsendyck</a:t>
            </a:r>
            <a:r>
              <a:rPr lang="nl-NL" sz="1800" b="1" dirty="0">
                <a:solidFill>
                  <a:srgbClr val="666666"/>
                </a:solidFill>
                <a:effectLst/>
                <a:ea typeface="Times New Roman" panose="02020603050405020304" pitchFamily="18" charset="0"/>
              </a:rPr>
              <a:t> opgeleverd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>
                <a:effectLst/>
                <a:ea typeface="Calibri" panose="020F0502020204030204" pitchFamily="34" charset="0"/>
              </a:rPr>
              <a:t>Stationslocatie</a:t>
            </a:r>
            <a:r>
              <a:rPr lang="nl-NL" sz="1800" b="1" i="1" dirty="0">
                <a:effectLst/>
                <a:ea typeface="Calibri" panose="020F0502020204030204" pitchFamily="34" charset="0"/>
              </a:rPr>
              <a:t> -</a:t>
            </a:r>
            <a:r>
              <a:rPr lang="nl-NL" sz="1800" dirty="0">
                <a:effectLst/>
                <a:ea typeface="Calibri" panose="020F0502020204030204" pitchFamily="34" charset="0"/>
              </a:rPr>
              <a:t> in aanbouw, verwachting oplevering Q2 2023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 err="1">
                <a:effectLst/>
                <a:ea typeface="Calibri" panose="020F0502020204030204" pitchFamily="34" charset="0"/>
              </a:rPr>
              <a:t>Twistvlied</a:t>
            </a:r>
            <a:r>
              <a:rPr lang="nl-NL" sz="1800" b="1" i="1" dirty="0">
                <a:ea typeface="Calibri" panose="020F0502020204030204" pitchFamily="34" charset="0"/>
              </a:rPr>
              <a:t> - </a:t>
            </a:r>
            <a:r>
              <a:rPr lang="nl-NL" sz="1800" dirty="0">
                <a:effectLst/>
                <a:ea typeface="Calibri" panose="020F0502020204030204" pitchFamily="34" charset="0"/>
              </a:rPr>
              <a:t>in aanbouw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>
                <a:effectLst/>
                <a:ea typeface="Calibri" panose="020F0502020204030204" pitchFamily="34" charset="0"/>
              </a:rPr>
              <a:t>Hofland</a:t>
            </a:r>
            <a:r>
              <a:rPr lang="nl-NL" sz="1800" b="1" i="1" dirty="0">
                <a:ea typeface="Calibri" panose="020F0502020204030204" pitchFamily="34" charset="0"/>
              </a:rPr>
              <a:t> - </a:t>
            </a:r>
            <a:r>
              <a:rPr lang="nl-NL" sz="1800" dirty="0">
                <a:effectLst/>
                <a:ea typeface="Calibri" panose="020F0502020204030204" pitchFamily="34" charset="0"/>
              </a:rPr>
              <a:t>kans op wat langere termijn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 err="1">
                <a:effectLst/>
                <a:ea typeface="Calibri" panose="020F0502020204030204" pitchFamily="34" charset="0"/>
              </a:rPr>
              <a:t>Mariekenlocatie</a:t>
            </a:r>
            <a:r>
              <a:rPr lang="nl-NL" sz="1800" b="1" i="1" dirty="0">
                <a:ea typeface="Calibri" panose="020F0502020204030204" pitchFamily="34" charset="0"/>
              </a:rPr>
              <a:t> - </a:t>
            </a:r>
            <a:r>
              <a:rPr lang="nl-NL" sz="1800" dirty="0" err="1">
                <a:effectLst/>
                <a:ea typeface="Calibri" panose="020F0502020204030204" pitchFamily="34" charset="0"/>
              </a:rPr>
              <a:t>Maricken</a:t>
            </a:r>
            <a:r>
              <a:rPr lang="nl-NL" sz="1800" dirty="0">
                <a:effectLst/>
                <a:ea typeface="Calibri" panose="020F0502020204030204" pitchFamily="34" charset="0"/>
              </a:rPr>
              <a:t> II locatie kans op lange termijn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>
                <a:effectLst/>
                <a:ea typeface="Calibri" panose="020F0502020204030204" pitchFamily="34" charset="0"/>
              </a:rPr>
              <a:t>De </a:t>
            </a:r>
            <a:r>
              <a:rPr lang="nl-NL" sz="1800" dirty="0" err="1">
                <a:effectLst/>
                <a:ea typeface="Calibri" panose="020F0502020204030204" pitchFamily="34" charset="0"/>
              </a:rPr>
              <a:t>Meijert</a:t>
            </a:r>
            <a:r>
              <a:rPr lang="nl-NL" sz="1800" b="1" i="1" dirty="0">
                <a:ea typeface="Calibri" panose="020F0502020204030204" pitchFamily="34" charset="0"/>
              </a:rPr>
              <a:t> - </a:t>
            </a:r>
            <a:r>
              <a:rPr lang="nl-NL" sz="1800" dirty="0">
                <a:effectLst/>
                <a:ea typeface="Calibri" panose="020F0502020204030204" pitchFamily="34" charset="0"/>
              </a:rPr>
              <a:t>kans op termijn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>
                <a:effectLst/>
                <a:ea typeface="Calibri" panose="020F0502020204030204" pitchFamily="34" charset="0"/>
              </a:rPr>
              <a:t>De Bon</a:t>
            </a:r>
            <a:r>
              <a:rPr lang="nl-NL" sz="1800" b="1" i="1" dirty="0">
                <a:ea typeface="Calibri" panose="020F0502020204030204" pitchFamily="34" charset="0"/>
              </a:rPr>
              <a:t> - </a:t>
            </a:r>
            <a:r>
              <a:rPr lang="nl-NL" sz="1800" dirty="0">
                <a:effectLst/>
                <a:ea typeface="Calibri" panose="020F0502020204030204" pitchFamily="34" charset="0"/>
              </a:rPr>
              <a:t>kans op lange termijn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>
                <a:effectLst/>
                <a:ea typeface="Calibri" panose="020F0502020204030204" pitchFamily="34" charset="0"/>
              </a:rPr>
              <a:t>Argonlocatie</a:t>
            </a:r>
            <a:r>
              <a:rPr lang="nl-NL" sz="1800" b="1" i="1" dirty="0">
                <a:ea typeface="Calibri" panose="020F0502020204030204" pitchFamily="34" charset="0"/>
              </a:rPr>
              <a:t> - </a:t>
            </a:r>
            <a:r>
              <a:rPr lang="nl-NL" sz="1800" dirty="0">
                <a:effectLst/>
                <a:ea typeface="Calibri" panose="020F0502020204030204" pitchFamily="34" charset="0"/>
              </a:rPr>
              <a:t>kans op lange termijn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>
                <a:effectLst/>
                <a:ea typeface="Calibri" panose="020F0502020204030204" pitchFamily="34" charset="0"/>
              </a:rPr>
              <a:t>Oosterland</a:t>
            </a:r>
            <a:r>
              <a:rPr lang="nl-NL" sz="1800" b="1" i="1" dirty="0">
                <a:ea typeface="Calibri" panose="020F0502020204030204" pitchFamily="34" charset="0"/>
              </a:rPr>
              <a:t> - </a:t>
            </a:r>
            <a:r>
              <a:rPr lang="nl-NL" sz="1800" dirty="0">
                <a:effectLst/>
                <a:ea typeface="Calibri" panose="020F0502020204030204" pitchFamily="34" charset="0"/>
              </a:rPr>
              <a:t>kans op lange termijn</a:t>
            </a:r>
          </a:p>
          <a:p>
            <a:r>
              <a:rPr lang="nl-NL" sz="1600" b="1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altLang="nl-NL" dirty="0"/>
          </a:p>
        </p:txBody>
      </p:sp>
      <p:sp>
        <p:nvSpPr>
          <p:cNvPr id="33799" name="Tijdelijke aanduiding voor tekst 6">
            <a:extLst>
              <a:ext uri="{FF2B5EF4-FFF2-40B4-BE49-F238E27FC236}">
                <a16:creationId xmlns:a16="http://schemas.microsoft.com/office/drawing/2014/main" id="{4E4BD141-8C32-4F04-BB37-E3046AB7C2E2}"/>
              </a:ext>
            </a:extLst>
          </p:cNvPr>
          <p:cNvSpPr>
            <a:spLocks noGrp="1" noChangeArrowheads="1"/>
          </p:cNvSpPr>
          <p:nvPr>
            <p:ph type="body" sz="quarter" idx="18"/>
          </p:nvPr>
        </p:nvSpPr>
        <p:spPr>
          <a:xfrm>
            <a:off x="590550" y="718185"/>
            <a:ext cx="11449050" cy="623888"/>
          </a:xfrm>
        </p:spPr>
        <p:txBody>
          <a:bodyPr/>
          <a:lstStyle/>
          <a:p>
            <a:r>
              <a:rPr lang="nl-NL" altLang="nl-NL" dirty="0"/>
              <a:t>Nieuwbouw ontwikkelingen </a:t>
            </a:r>
          </a:p>
        </p:txBody>
      </p:sp>
      <p:pic>
        <p:nvPicPr>
          <p:cNvPr id="7" name="Afbeelding 2" descr="Afbeelding met tekst, buiten, lucht, grond&#10;&#10;Automatisch gegenereerde beschrijving">
            <a:extLst>
              <a:ext uri="{FF2B5EF4-FFF2-40B4-BE49-F238E27FC236}">
                <a16:creationId xmlns:a16="http://schemas.microsoft.com/office/drawing/2014/main" id="{24D611CB-A1E4-4404-A107-4688C80F1F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348" y="2111105"/>
            <a:ext cx="1820582" cy="2635789"/>
          </a:xfrm>
          <a:prstGeom prst="rect">
            <a:avLst/>
          </a:prstGeom>
        </p:spPr>
      </p:pic>
      <p:pic>
        <p:nvPicPr>
          <p:cNvPr id="8" name="Afbeelding 3" descr="Afbeelding met tekst, buiten, teken, aanhangwagen&#10;&#10;Automatisch gegenereerde beschrijving">
            <a:extLst>
              <a:ext uri="{FF2B5EF4-FFF2-40B4-BE49-F238E27FC236}">
                <a16:creationId xmlns:a16="http://schemas.microsoft.com/office/drawing/2014/main" id="{D6B7C91A-1A90-4FE9-84DD-10FFEF05BD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3991" y="2111105"/>
            <a:ext cx="2743200" cy="153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35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jdelijke aanduiding voor dianummer 1">
            <a:extLst>
              <a:ext uri="{FF2B5EF4-FFF2-40B4-BE49-F238E27FC236}">
                <a16:creationId xmlns:a16="http://schemas.microsoft.com/office/drawing/2014/main" id="{1E991F14-405F-4CAE-B4D6-604E7F985F09}"/>
              </a:ext>
            </a:extLst>
          </p:cNvPr>
          <p:cNvSpPr>
            <a:spLocks noGrp="1" noChangeArrowheads="1"/>
          </p:cNvSpPr>
          <p:nvPr>
            <p:ph type="sldNum" sz="quarter" idx="19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0283EC-B38F-4559-98AF-9811FA39F426}" type="slidenum">
              <a:rPr lang="nl-NL" altLang="nl-NL">
                <a:solidFill>
                  <a:schemeClr val="bg1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nl-NL" altLang="nl-NL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3796" name="Tijdelijke aanduiding voor tekst 3">
            <a:extLst>
              <a:ext uri="{FF2B5EF4-FFF2-40B4-BE49-F238E27FC236}">
                <a16:creationId xmlns:a16="http://schemas.microsoft.com/office/drawing/2014/main" id="{BA5633B7-633C-462C-87F0-74BF1F693A4C}"/>
              </a:ext>
            </a:extLst>
          </p:cNvPr>
          <p:cNvSpPr>
            <a:spLocks noGrp="1" noChangeArrowheads="1"/>
          </p:cNvSpPr>
          <p:nvPr>
            <p:ph type="body" sz="quarter" idx="15"/>
          </p:nvPr>
        </p:nvSpPr>
        <p:spPr>
          <a:xfrm>
            <a:off x="553402" y="1751878"/>
            <a:ext cx="7082886" cy="3711943"/>
          </a:xfrm>
        </p:spPr>
        <p:txBody>
          <a:bodyPr>
            <a:noAutofit/>
          </a:bodyPr>
          <a:lstStyle/>
          <a:p>
            <a:pPr marL="7429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>
                <a:ea typeface="Times New Roman" panose="02020603050405020304" pitchFamily="18" charset="0"/>
                <a:cs typeface="Times New Roman" panose="02020603050405020304" pitchFamily="18" charset="0"/>
              </a:rPr>
              <a:t>Bewoners ondersteunen meer zelf te kunnen doen door te faciliteren en te ondersteunen </a:t>
            </a:r>
          </a:p>
          <a:p>
            <a:pPr marL="7429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>
                <a:ea typeface="Times New Roman" panose="02020603050405020304" pitchFamily="18" charset="0"/>
                <a:cs typeface="Times New Roman" panose="02020603050405020304" pitchFamily="18" charset="0"/>
              </a:rPr>
              <a:t>Inzet op goed </a:t>
            </a:r>
            <a:r>
              <a:rPr lang="nl-NL" sz="18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huurderschap</a:t>
            </a:r>
            <a:r>
              <a:rPr lang="nl-NL" sz="1800" dirty="0">
                <a:ea typeface="Times New Roman" panose="02020603050405020304" pitchFamily="18" charset="0"/>
                <a:cs typeface="Times New Roman" panose="02020603050405020304" pitchFamily="18" charset="0"/>
              </a:rPr>
              <a:t> door bijvoorbeeld een goed tuinenbeleid</a:t>
            </a:r>
          </a:p>
          <a:p>
            <a:pPr marL="7429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>
                <a:ea typeface="Times New Roman" panose="02020603050405020304" pitchFamily="18" charset="0"/>
                <a:cs typeface="Times New Roman" panose="02020603050405020304" pitchFamily="18" charset="0"/>
              </a:rPr>
              <a:t>Intensieve samenwerking lokale partners</a:t>
            </a:r>
          </a:p>
          <a:p>
            <a:pPr marL="7429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Zichtbaar zijn in de wijk vanuit </a:t>
            </a:r>
            <a:r>
              <a:rPr lang="nl-NL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Cazas</a:t>
            </a: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1800" dirty="0">
                <a:ea typeface="Times New Roman" panose="02020603050405020304" pitchFamily="18" charset="0"/>
                <a:cs typeface="Times New Roman" panose="02020603050405020304" pitchFamily="18" charset="0"/>
              </a:rPr>
              <a:t>Wonen </a:t>
            </a:r>
          </a:p>
          <a:p>
            <a:pPr marL="7429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Focus op leefbare buurten</a:t>
            </a:r>
            <a:r>
              <a:rPr lang="nl-NL" sz="1800" dirty="0">
                <a:ea typeface="Times New Roman" panose="02020603050405020304" pitchFamily="18" charset="0"/>
                <a:cs typeface="Times New Roman" panose="02020603050405020304" pitchFamily="18" charset="0"/>
              </a:rPr>
              <a:t>: nieuwe bewoners laten landen</a:t>
            </a:r>
            <a:endParaRPr lang="nl-N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sz="1600" b="1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altLang="nl-NL" dirty="0"/>
          </a:p>
        </p:txBody>
      </p:sp>
      <p:sp>
        <p:nvSpPr>
          <p:cNvPr id="33799" name="Tijdelijke aanduiding voor tekst 6">
            <a:extLst>
              <a:ext uri="{FF2B5EF4-FFF2-40B4-BE49-F238E27FC236}">
                <a16:creationId xmlns:a16="http://schemas.microsoft.com/office/drawing/2014/main" id="{4E4BD141-8C32-4F04-BB37-E3046AB7C2E2}"/>
              </a:ext>
            </a:extLst>
          </p:cNvPr>
          <p:cNvSpPr>
            <a:spLocks noGrp="1" noChangeArrowheads="1"/>
          </p:cNvSpPr>
          <p:nvPr>
            <p:ph type="body" sz="quarter" idx="18"/>
          </p:nvPr>
        </p:nvSpPr>
        <p:spPr>
          <a:xfrm>
            <a:off x="590550" y="718185"/>
            <a:ext cx="11449050" cy="623888"/>
          </a:xfrm>
        </p:spPr>
        <p:txBody>
          <a:bodyPr/>
          <a:lstStyle/>
          <a:p>
            <a:r>
              <a:rPr lang="nl-NL" altLang="nl-NL" dirty="0"/>
              <a:t>Leefbaarheid 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3A1BA65-40CD-4617-AA07-CA4C215F7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1259" y="1342073"/>
            <a:ext cx="2743438" cy="407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893438"/>
      </p:ext>
    </p:extLst>
  </p:cSld>
  <p:clrMapOvr>
    <a:masterClrMapping/>
  </p:clrMapOvr>
</p:sld>
</file>

<file path=ppt/theme/theme1.xml><?xml version="1.0" encoding="utf-8"?>
<a:theme xmlns:a="http://schemas.openxmlformats.org/drawingml/2006/main" name="Cazas Won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azas Wonen Powerpoint template" id="{4EA01A16-01ED-4288-BE9B-6AAC0A3D42ED}" vid="{3379A872-1B45-4845-9103-A3FD05489148}"/>
    </a:ext>
  </a:extLst>
</a:theme>
</file>

<file path=ppt/theme/theme2.xml><?xml version="1.0" encoding="utf-8"?>
<a:theme xmlns:a="http://schemas.openxmlformats.org/drawingml/2006/main" name="Cazas Wonen zonder log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azas Wonen Powerpoint template" id="{4EA01A16-01ED-4288-BE9B-6AAC0A3D42ED}" vid="{EC8EC95C-30D7-4AE5-AFD5-F5DE43537B65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9d09fab-8f0b-48c1-8135-92bd74b96537">
      <Terms xmlns="http://schemas.microsoft.com/office/infopath/2007/PartnerControls"/>
    </lcf76f155ced4ddcb4097134ff3c332f>
    <TaxCatchAll xmlns="c035619f-bc39-404f-ba24-5c856add935a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8CD3D138E59849970E680BBD41D3E5" ma:contentTypeVersion="14" ma:contentTypeDescription="Een nieuw document maken." ma:contentTypeScope="" ma:versionID="dfa0fd3cac62b8753a8dc15ceee2bfb1">
  <xsd:schema xmlns:xsd="http://www.w3.org/2001/XMLSchema" xmlns:xs="http://www.w3.org/2001/XMLSchema" xmlns:p="http://schemas.microsoft.com/office/2006/metadata/properties" xmlns:ns1="http://schemas.microsoft.com/sharepoint/v3" xmlns:ns2="f9d09fab-8f0b-48c1-8135-92bd74b96537" xmlns:ns3="c035619f-bc39-404f-ba24-5c856add935a" targetNamespace="http://schemas.microsoft.com/office/2006/metadata/properties" ma:root="true" ma:fieldsID="8385ade4c6cf0e2853627eeb4eadcf90" ns1:_="" ns2:_="" ns3:_="">
    <xsd:import namespace="http://schemas.microsoft.com/sharepoint/v3"/>
    <xsd:import namespace="f9d09fab-8f0b-48c1-8135-92bd74b96537"/>
    <xsd:import namespace="c035619f-bc39-404f-ba24-5c856add935a"/>
    <xsd:element name="properties">
      <xsd:complexType>
        <xsd:sequence>
          <xsd:element name="documentManagement">
            <xsd:complexType>
              <xsd:all>
                <xsd:element ref="ns1:_ip_UnifiedCompliancePolicyProperties" minOccurs="0"/>
                <xsd:element ref="ns1:_ip_UnifiedCompliancePolicyUIAction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8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9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d09fab-8f0b-48c1-8135-92bd74b965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12554b14-011f-4864-8a2b-03e1982056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35619f-bc39-404f-ba24-5c856add935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5ec2c19-0d46-4e30-80e5-eff22b1de4a3}" ma:internalName="TaxCatchAll" ma:showField="CatchAllData" ma:web="c035619f-bc39-404f-ba24-5c856add93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4EFCF3-536F-49BE-A30D-CF9C2FD76E2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B8F4E2-0C84-4C40-A01E-784828C002CF}">
  <ds:schemaRefs>
    <ds:schemaRef ds:uri="http://schemas.microsoft.com/office/infopath/2007/PartnerControls"/>
    <ds:schemaRef ds:uri="90868cfb-b1be-47ce-9211-9e8af626476f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806e83d8-4e20-4175-90e8-7a8951654a4e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2B2594B-C44F-41F9-AA2B-14FB9803282A}"/>
</file>

<file path=docProps/app.xml><?xml version="1.0" encoding="utf-8"?>
<Properties xmlns="http://schemas.openxmlformats.org/officeDocument/2006/extended-properties" xmlns:vt="http://schemas.openxmlformats.org/officeDocument/2006/docPropsVTypes">
  <Template>Cazas Wonen Powerpoint template</Template>
  <TotalTime>270</TotalTime>
  <Words>572</Words>
  <Application>Microsoft Office PowerPoint</Application>
  <PresentationFormat>Breedbeeld</PresentationFormat>
  <Paragraphs>121</Paragraphs>
  <Slides>10</Slides>
  <Notes>10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10</vt:i4>
      </vt:variant>
    </vt:vector>
  </HeadingPairs>
  <TitlesOfParts>
    <vt:vector size="16" baseType="lpstr">
      <vt:lpstr>Arial</vt:lpstr>
      <vt:lpstr>Calibri</vt:lpstr>
      <vt:lpstr>Courier New</vt:lpstr>
      <vt:lpstr>Symbol</vt:lpstr>
      <vt:lpstr>Cazas Wonen</vt:lpstr>
      <vt:lpstr>Cazas Wonen zonder logo</vt:lpstr>
      <vt:lpstr>Presentatie jaarbrief Wonen 2022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Jaarplan 2023 – Titel -</dc:title>
  <dc:creator>Beebs Looman</dc:creator>
  <cp:lastModifiedBy>Madelon Koster</cp:lastModifiedBy>
  <cp:revision>190</cp:revision>
  <cp:lastPrinted>2023-01-11T13:19:28Z</cp:lastPrinted>
  <dcterms:created xsi:type="dcterms:W3CDTF">2022-11-28T12:33:11Z</dcterms:created>
  <dcterms:modified xsi:type="dcterms:W3CDTF">2023-01-11T13:24:43Z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0x010100B876F93FA55F7E4FB6D2DC4704F70F8D</vt:lpwstr>
  </property>
  <property fmtid="{D5CDD505-2E9C-101B-9397-08002B2CF9AE}" pid="3" name="MediaServiceImageTags">
    <vt:lpwstr/>
  </property>
  <property fmtid="{D5CDD505-2E9C-101B-9397-08002B2CF9AE}" pid="4" name="lcf76f155ced4ddcb4097134ff3c332f">
    <vt:lpwstr/>
  </property>
  <property fmtid="{D5CDD505-2E9C-101B-9397-08002B2CF9AE}" pid="5" name="TaxCatchAll">
    <vt:lpwstr/>
  </property>
</Properties>
</file>