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8" r:id="rId4"/>
  </p:sldMasterIdLst>
  <p:notesMasterIdLst>
    <p:notesMasterId r:id="rId13"/>
  </p:notesMasterIdLst>
  <p:handoutMasterIdLst>
    <p:handoutMasterId r:id="rId14"/>
  </p:handoutMasterIdLst>
  <p:sldIdLst>
    <p:sldId id="259" r:id="rId5"/>
    <p:sldId id="310" r:id="rId6"/>
    <p:sldId id="304" r:id="rId7"/>
    <p:sldId id="277" r:id="rId8"/>
    <p:sldId id="317" r:id="rId9"/>
    <p:sldId id="318" r:id="rId10"/>
    <p:sldId id="322" r:id="rId11"/>
    <p:sldId id="319" r:id="rId12"/>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irley te Roller" initials="StR" lastIdx="6" clrIdx="0">
    <p:extLst>
      <p:ext uri="{19B8F6BF-5375-455C-9EA6-DF929625EA0E}">
        <p15:presenceInfo xmlns:p15="http://schemas.microsoft.com/office/powerpoint/2012/main" userId="S::S.teRoller@vervoerregio.nl::eae93e3c-3a7a-4713-b494-546e544819e4" providerId="AD"/>
      </p:ext>
    </p:extLst>
  </p:cmAuthor>
  <p:cmAuthor id="2" name="Zahraa Jawad" initials="ZJ" lastIdx="1" clrIdx="1">
    <p:extLst>
      <p:ext uri="{19B8F6BF-5375-455C-9EA6-DF929625EA0E}">
        <p15:presenceInfo xmlns:p15="http://schemas.microsoft.com/office/powerpoint/2012/main" userId="S::Z.Jawad@vervoerregio.nl::5d6f1d40-ad63-46e3-9da8-ab6645cef47c" providerId="AD"/>
      </p:ext>
    </p:extLst>
  </p:cmAuthor>
  <p:cmAuthor id="3" name="Shirley te Roller" initials="StR [2]" lastIdx="8" clrIdx="2">
    <p:extLst>
      <p:ext uri="{19B8F6BF-5375-455C-9EA6-DF929625EA0E}">
        <p15:presenceInfo xmlns:p15="http://schemas.microsoft.com/office/powerpoint/2012/main" userId="S-1-5-21-2640754486-630535316-745720880-360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CBD2"/>
    <a:srgbClr val="B9005F"/>
    <a:srgbClr val="F3E7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C8AC58-1A89-45BC-8457-55CFF250D94A}" v="43" dt="2021-09-24T11:32:16.105"/>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Stijl, gemiddeld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0A15C55-8517-42AA-B614-E9B94910E393}" styleName="Stijl, gemiddeld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Stijl, gemiddeld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Stijl, gemiddeld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Geen stijl, gee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Stijl, gemiddeld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012ECD-51FC-41F1-AA8D-1B2483CD663E}" styleName="Stijl, licht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481" autoAdjust="0"/>
  </p:normalViewPr>
  <p:slideViewPr>
    <p:cSldViewPr snapToGrid="0">
      <p:cViewPr varScale="1">
        <p:scale>
          <a:sx n="104" d="100"/>
          <a:sy n="104" d="100"/>
        </p:scale>
        <p:origin x="1824" y="108"/>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irley te Roller" userId="eae93e3c-3a7a-4713-b494-546e544819e4" providerId="ADAL" clId="{7DC8AC58-1A89-45BC-8457-55CFF250D94A}"/>
    <pc:docChg chg="custSel addSld delSld modSld sldOrd">
      <pc:chgData name="Shirley te Roller" userId="eae93e3c-3a7a-4713-b494-546e544819e4" providerId="ADAL" clId="{7DC8AC58-1A89-45BC-8457-55CFF250D94A}" dt="2021-10-04T11:56:02.963" v="236" actId="20577"/>
      <pc:docMkLst>
        <pc:docMk/>
      </pc:docMkLst>
      <pc:sldChg chg="modSp">
        <pc:chgData name="Shirley te Roller" userId="eae93e3c-3a7a-4713-b494-546e544819e4" providerId="ADAL" clId="{7DC8AC58-1A89-45BC-8457-55CFF250D94A}" dt="2021-09-24T11:32:16.105" v="176" actId="207"/>
        <pc:sldMkLst>
          <pc:docMk/>
          <pc:sldMk cId="377354503" sldId="310"/>
        </pc:sldMkLst>
        <pc:graphicFrameChg chg="mod">
          <ac:chgData name="Shirley te Roller" userId="eae93e3c-3a7a-4713-b494-546e544819e4" providerId="ADAL" clId="{7DC8AC58-1A89-45BC-8457-55CFF250D94A}" dt="2021-09-24T11:31:58.451" v="173" actId="12269"/>
          <ac:graphicFrameMkLst>
            <pc:docMk/>
            <pc:sldMk cId="377354503" sldId="310"/>
            <ac:graphicFrameMk id="2" creationId="{E22E3A9D-BF3E-4F66-BE97-EFE627940716}"/>
          </ac:graphicFrameMkLst>
        </pc:graphicFrameChg>
        <pc:graphicFrameChg chg="mod">
          <ac:chgData name="Shirley te Roller" userId="eae93e3c-3a7a-4713-b494-546e544819e4" providerId="ADAL" clId="{7DC8AC58-1A89-45BC-8457-55CFF250D94A}" dt="2021-09-24T11:32:16.105" v="176" actId="207"/>
          <ac:graphicFrameMkLst>
            <pc:docMk/>
            <pc:sldMk cId="377354503" sldId="310"/>
            <ac:graphicFrameMk id="7" creationId="{BF4BD4D6-898D-46A7-9C80-8B885F3439E5}"/>
          </ac:graphicFrameMkLst>
        </pc:graphicFrameChg>
      </pc:sldChg>
      <pc:sldChg chg="del">
        <pc:chgData name="Shirley te Roller" userId="eae93e3c-3a7a-4713-b494-546e544819e4" providerId="ADAL" clId="{7DC8AC58-1A89-45BC-8457-55CFF250D94A}" dt="2021-09-24T11:12:23.212" v="10" actId="47"/>
        <pc:sldMkLst>
          <pc:docMk/>
          <pc:sldMk cId="3134896893" sldId="312"/>
        </pc:sldMkLst>
      </pc:sldChg>
      <pc:sldChg chg="modSp mod">
        <pc:chgData name="Shirley te Roller" userId="eae93e3c-3a7a-4713-b494-546e544819e4" providerId="ADAL" clId="{7DC8AC58-1A89-45BC-8457-55CFF250D94A}" dt="2021-10-04T11:56:02.963" v="236" actId="20577"/>
        <pc:sldMkLst>
          <pc:docMk/>
          <pc:sldMk cId="556576753" sldId="319"/>
        </pc:sldMkLst>
        <pc:spChg chg="mod">
          <ac:chgData name="Shirley te Roller" userId="eae93e3c-3a7a-4713-b494-546e544819e4" providerId="ADAL" clId="{7DC8AC58-1A89-45BC-8457-55CFF250D94A}" dt="2021-10-04T11:56:02.963" v="236" actId="20577"/>
          <ac:spMkLst>
            <pc:docMk/>
            <pc:sldMk cId="556576753" sldId="319"/>
            <ac:spMk id="3" creationId="{C0A504B5-8C2F-4C16-9474-5908232247DE}"/>
          </ac:spMkLst>
        </pc:spChg>
      </pc:sldChg>
      <pc:sldChg chg="new del">
        <pc:chgData name="Shirley te Roller" userId="eae93e3c-3a7a-4713-b494-546e544819e4" providerId="ADAL" clId="{7DC8AC58-1A89-45BC-8457-55CFF250D94A}" dt="2021-09-24T11:18:46.330" v="129" actId="47"/>
        <pc:sldMkLst>
          <pc:docMk/>
          <pc:sldMk cId="769650984" sldId="323"/>
        </pc:sldMkLst>
      </pc:sldChg>
      <pc:sldChg chg="new del ord">
        <pc:chgData name="Shirley te Roller" userId="eae93e3c-3a7a-4713-b494-546e544819e4" providerId="ADAL" clId="{7DC8AC58-1A89-45BC-8457-55CFF250D94A}" dt="2021-09-24T11:18:56.477" v="133" actId="47"/>
        <pc:sldMkLst>
          <pc:docMk/>
          <pc:sldMk cId="2115661116" sldId="323"/>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526AA1-8D65-4AF0-82D0-8922EC9E0315}" type="doc">
      <dgm:prSet loTypeId="urn:microsoft.com/office/officeart/2005/8/layout/chevron1" loCatId="process" qsTypeId="urn:microsoft.com/office/officeart/2005/8/quickstyle/simple3" qsCatId="simple" csTypeId="urn:microsoft.com/office/officeart/2005/8/colors/accent1_2" csCatId="accent1" phldr="1"/>
      <dgm:spPr/>
    </dgm:pt>
    <dgm:pt modelId="{8C99EBE5-C713-4DA5-B2D4-147BA97C5372}">
      <dgm:prSet phldrT="[Tekst]" custT="1"/>
      <dgm:spPr/>
      <dgm:t>
        <a:bodyPr/>
        <a:lstStyle/>
        <a:p>
          <a:r>
            <a:rPr lang="nl-NL" sz="1000" b="1"/>
            <a:t>Concessies Zaanstreek &amp; Waterland </a:t>
          </a:r>
        </a:p>
        <a:p>
          <a:r>
            <a:rPr lang="nl-NL" sz="1000" b="1"/>
            <a:t>2011-2021 </a:t>
          </a:r>
        </a:p>
      </dgm:t>
    </dgm:pt>
    <dgm:pt modelId="{E522B999-CE4D-446C-A1DC-79F7A4BA9889}" type="parTrans" cxnId="{12E67D6B-740F-4837-B96C-8937EAA00F5B}">
      <dgm:prSet/>
      <dgm:spPr/>
      <dgm:t>
        <a:bodyPr/>
        <a:lstStyle/>
        <a:p>
          <a:endParaRPr lang="nl-NL"/>
        </a:p>
      </dgm:t>
    </dgm:pt>
    <dgm:pt modelId="{541C6124-81CF-400A-AEEE-AA15D251764F}" type="sibTrans" cxnId="{12E67D6B-740F-4837-B96C-8937EAA00F5B}">
      <dgm:prSet/>
      <dgm:spPr/>
      <dgm:t>
        <a:bodyPr/>
        <a:lstStyle/>
        <a:p>
          <a:endParaRPr lang="nl-NL"/>
        </a:p>
      </dgm:t>
    </dgm:pt>
    <dgm:pt modelId="{9966BEF9-B64B-4027-BF9D-8F27342296C3}">
      <dgm:prSet phldrT="[Tekst]" custT="1"/>
      <dgm:spPr/>
      <dgm:t>
        <a:bodyPr/>
        <a:lstStyle/>
        <a:p>
          <a:r>
            <a:rPr lang="nl-NL" sz="1000" b="1"/>
            <a:t>Noodconcessies Zaanstreek &amp; Waterland </a:t>
          </a:r>
        </a:p>
        <a:p>
          <a:r>
            <a:rPr lang="nl-NL" sz="1000" b="1"/>
            <a:t>2021-2023</a:t>
          </a:r>
        </a:p>
      </dgm:t>
    </dgm:pt>
    <dgm:pt modelId="{6704BDEA-B22C-4F40-BD46-17B803D40932}" type="parTrans" cxnId="{1F95591C-214C-4664-8898-93F0A357FC3D}">
      <dgm:prSet/>
      <dgm:spPr/>
      <dgm:t>
        <a:bodyPr/>
        <a:lstStyle/>
        <a:p>
          <a:endParaRPr lang="nl-NL"/>
        </a:p>
      </dgm:t>
    </dgm:pt>
    <dgm:pt modelId="{792338BD-F52E-4936-9C20-844E82C58BDB}" type="sibTrans" cxnId="{1F95591C-214C-4664-8898-93F0A357FC3D}">
      <dgm:prSet/>
      <dgm:spPr/>
      <dgm:t>
        <a:bodyPr/>
        <a:lstStyle/>
        <a:p>
          <a:endParaRPr lang="nl-NL"/>
        </a:p>
      </dgm:t>
    </dgm:pt>
    <dgm:pt modelId="{5FC5C61D-1238-4235-9BB4-E355B22945B9}">
      <dgm:prSet phldrT="[Tekst]" custT="1"/>
      <dgm:spPr>
        <a:solidFill>
          <a:schemeClr val="accent1"/>
        </a:solidFill>
        <a:ln>
          <a:solidFill>
            <a:schemeClr val="accent1"/>
          </a:solidFill>
        </a:ln>
      </dgm:spPr>
      <dgm:t>
        <a:bodyPr/>
        <a:lstStyle/>
        <a:p>
          <a:r>
            <a:rPr lang="nl-NL" sz="1000" b="1"/>
            <a:t>Nieuwe concessie Zaanstreek-Waterland 2023-2033</a:t>
          </a:r>
          <a:endParaRPr lang="nl-NL" sz="1000" b="1" dirty="0"/>
        </a:p>
      </dgm:t>
    </dgm:pt>
    <dgm:pt modelId="{EA3B880B-25BE-4332-8BAF-EF47D9311D66}" type="parTrans" cxnId="{4CDA981C-B145-4F3E-9268-F26CFC15F4DE}">
      <dgm:prSet/>
      <dgm:spPr/>
      <dgm:t>
        <a:bodyPr/>
        <a:lstStyle/>
        <a:p>
          <a:endParaRPr lang="nl-NL"/>
        </a:p>
      </dgm:t>
    </dgm:pt>
    <dgm:pt modelId="{7A137F28-3F91-45E4-8766-38DF941B2E77}" type="sibTrans" cxnId="{4CDA981C-B145-4F3E-9268-F26CFC15F4DE}">
      <dgm:prSet/>
      <dgm:spPr/>
      <dgm:t>
        <a:bodyPr/>
        <a:lstStyle/>
        <a:p>
          <a:endParaRPr lang="nl-NL"/>
        </a:p>
      </dgm:t>
    </dgm:pt>
    <dgm:pt modelId="{637FB9CB-860B-4EDC-BAA2-9E1E4C99F61C}" type="pres">
      <dgm:prSet presAssocID="{88526AA1-8D65-4AF0-82D0-8922EC9E0315}" presName="Name0" presStyleCnt="0">
        <dgm:presLayoutVars>
          <dgm:dir/>
          <dgm:animLvl val="lvl"/>
          <dgm:resizeHandles val="exact"/>
        </dgm:presLayoutVars>
      </dgm:prSet>
      <dgm:spPr/>
    </dgm:pt>
    <dgm:pt modelId="{73930EDF-E2CC-4689-A7A2-285155567066}" type="pres">
      <dgm:prSet presAssocID="{8C99EBE5-C713-4DA5-B2D4-147BA97C5372}" presName="parTxOnly" presStyleLbl="node1" presStyleIdx="0" presStyleCnt="3">
        <dgm:presLayoutVars>
          <dgm:chMax val="0"/>
          <dgm:chPref val="0"/>
          <dgm:bulletEnabled val="1"/>
        </dgm:presLayoutVars>
      </dgm:prSet>
      <dgm:spPr/>
    </dgm:pt>
    <dgm:pt modelId="{ADB112C2-FF28-4A9D-B80F-E4FDD3A07562}" type="pres">
      <dgm:prSet presAssocID="{541C6124-81CF-400A-AEEE-AA15D251764F}" presName="parTxOnlySpace" presStyleCnt="0"/>
      <dgm:spPr/>
    </dgm:pt>
    <dgm:pt modelId="{0D73E960-357E-4E16-AAEA-5EBF7CB54822}" type="pres">
      <dgm:prSet presAssocID="{9966BEF9-B64B-4027-BF9D-8F27342296C3}" presName="parTxOnly" presStyleLbl="node1" presStyleIdx="1" presStyleCnt="3" custScaleX="64908">
        <dgm:presLayoutVars>
          <dgm:chMax val="0"/>
          <dgm:chPref val="0"/>
          <dgm:bulletEnabled val="1"/>
        </dgm:presLayoutVars>
      </dgm:prSet>
      <dgm:spPr/>
    </dgm:pt>
    <dgm:pt modelId="{8368320C-9593-46B0-8B5B-C2A54B050249}" type="pres">
      <dgm:prSet presAssocID="{792338BD-F52E-4936-9C20-844E82C58BDB}" presName="parTxOnlySpace" presStyleCnt="0"/>
      <dgm:spPr/>
    </dgm:pt>
    <dgm:pt modelId="{8B980B4C-E825-4EED-AA70-4766080224DD}" type="pres">
      <dgm:prSet presAssocID="{5FC5C61D-1238-4235-9BB4-E355B22945B9}" presName="parTxOnly" presStyleLbl="node1" presStyleIdx="2" presStyleCnt="3" custLinFactNeighborX="6568" custLinFactNeighborY="36767">
        <dgm:presLayoutVars>
          <dgm:chMax val="0"/>
          <dgm:chPref val="0"/>
          <dgm:bulletEnabled val="1"/>
        </dgm:presLayoutVars>
      </dgm:prSet>
      <dgm:spPr/>
    </dgm:pt>
  </dgm:ptLst>
  <dgm:cxnLst>
    <dgm:cxn modelId="{3200B80D-E825-407C-998A-3098EFDDB58F}" type="presOf" srcId="{9966BEF9-B64B-4027-BF9D-8F27342296C3}" destId="{0D73E960-357E-4E16-AAEA-5EBF7CB54822}" srcOrd="0" destOrd="0" presId="urn:microsoft.com/office/officeart/2005/8/layout/chevron1"/>
    <dgm:cxn modelId="{1F95591C-214C-4664-8898-93F0A357FC3D}" srcId="{88526AA1-8D65-4AF0-82D0-8922EC9E0315}" destId="{9966BEF9-B64B-4027-BF9D-8F27342296C3}" srcOrd="1" destOrd="0" parTransId="{6704BDEA-B22C-4F40-BD46-17B803D40932}" sibTransId="{792338BD-F52E-4936-9C20-844E82C58BDB}"/>
    <dgm:cxn modelId="{4CDA981C-B145-4F3E-9268-F26CFC15F4DE}" srcId="{88526AA1-8D65-4AF0-82D0-8922EC9E0315}" destId="{5FC5C61D-1238-4235-9BB4-E355B22945B9}" srcOrd="2" destOrd="0" parTransId="{EA3B880B-25BE-4332-8BAF-EF47D9311D66}" sibTransId="{7A137F28-3F91-45E4-8766-38DF941B2E77}"/>
    <dgm:cxn modelId="{A3CDE11C-A9C0-471D-A7F1-BEFFBC2C8FA2}" type="presOf" srcId="{5FC5C61D-1238-4235-9BB4-E355B22945B9}" destId="{8B980B4C-E825-4EED-AA70-4766080224DD}" srcOrd="0" destOrd="0" presId="urn:microsoft.com/office/officeart/2005/8/layout/chevron1"/>
    <dgm:cxn modelId="{12E67D6B-740F-4837-B96C-8937EAA00F5B}" srcId="{88526AA1-8D65-4AF0-82D0-8922EC9E0315}" destId="{8C99EBE5-C713-4DA5-B2D4-147BA97C5372}" srcOrd="0" destOrd="0" parTransId="{E522B999-CE4D-446C-A1DC-79F7A4BA9889}" sibTransId="{541C6124-81CF-400A-AEEE-AA15D251764F}"/>
    <dgm:cxn modelId="{EA1B0D9D-BB1D-464B-8357-74A2ADAF7AEA}" type="presOf" srcId="{8C99EBE5-C713-4DA5-B2D4-147BA97C5372}" destId="{73930EDF-E2CC-4689-A7A2-285155567066}" srcOrd="0" destOrd="0" presId="urn:microsoft.com/office/officeart/2005/8/layout/chevron1"/>
    <dgm:cxn modelId="{E7EBBBCF-A605-4F44-9050-6E07B3FE2590}" type="presOf" srcId="{88526AA1-8D65-4AF0-82D0-8922EC9E0315}" destId="{637FB9CB-860B-4EDC-BAA2-9E1E4C99F61C}" srcOrd="0" destOrd="0" presId="urn:microsoft.com/office/officeart/2005/8/layout/chevron1"/>
    <dgm:cxn modelId="{05326D7D-C858-462F-A424-DE8B9C352062}" type="presParOf" srcId="{637FB9CB-860B-4EDC-BAA2-9E1E4C99F61C}" destId="{73930EDF-E2CC-4689-A7A2-285155567066}" srcOrd="0" destOrd="0" presId="urn:microsoft.com/office/officeart/2005/8/layout/chevron1"/>
    <dgm:cxn modelId="{AB18B3E3-622F-4A21-A1EE-4C07DCB2EDBC}" type="presParOf" srcId="{637FB9CB-860B-4EDC-BAA2-9E1E4C99F61C}" destId="{ADB112C2-FF28-4A9D-B80F-E4FDD3A07562}" srcOrd="1" destOrd="0" presId="urn:microsoft.com/office/officeart/2005/8/layout/chevron1"/>
    <dgm:cxn modelId="{B23D5638-C7AE-4558-A827-98585121FB8C}" type="presParOf" srcId="{637FB9CB-860B-4EDC-BAA2-9E1E4C99F61C}" destId="{0D73E960-357E-4E16-AAEA-5EBF7CB54822}" srcOrd="2" destOrd="0" presId="urn:microsoft.com/office/officeart/2005/8/layout/chevron1"/>
    <dgm:cxn modelId="{C3F69DD1-8D65-4758-AB0C-97439077DF1C}" type="presParOf" srcId="{637FB9CB-860B-4EDC-BAA2-9E1E4C99F61C}" destId="{8368320C-9593-46B0-8B5B-C2A54B050249}" srcOrd="3" destOrd="0" presId="urn:microsoft.com/office/officeart/2005/8/layout/chevron1"/>
    <dgm:cxn modelId="{81B7692A-D0A0-43EA-86FC-B74038E5606A}" type="presParOf" srcId="{637FB9CB-860B-4EDC-BAA2-9E1E4C99F61C}" destId="{8B980B4C-E825-4EED-AA70-4766080224DD}"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A1F9856-ED47-4919-98CA-83151A82342F}" type="doc">
      <dgm:prSet loTypeId="urn:microsoft.com/office/officeart/2005/8/layout/chevron1" loCatId="process" qsTypeId="urn:microsoft.com/office/officeart/2005/8/quickstyle/simple3" qsCatId="simple" csTypeId="urn:microsoft.com/office/officeart/2005/8/colors/accent1_2" csCatId="accent1" phldr="1"/>
      <dgm:spPr/>
    </dgm:pt>
    <dgm:pt modelId="{D82021EF-877F-4939-92CE-99FABED6FE06}">
      <dgm:prSet phldrT="[Tekst]" custT="1"/>
      <dgm:spPr/>
      <dgm:t>
        <a:bodyPr/>
        <a:lstStyle/>
        <a:p>
          <a:r>
            <a:rPr lang="nl-NL" sz="1100" b="1"/>
            <a:t>Herstelplan: herstel openbaar vervoer na pandemie</a:t>
          </a:r>
        </a:p>
      </dgm:t>
    </dgm:pt>
    <dgm:pt modelId="{5E7F2955-5D7F-4B22-8347-248EEE030E95}" type="parTrans" cxnId="{A2E544F4-2FE3-437B-BCAF-F602E1D60988}">
      <dgm:prSet/>
      <dgm:spPr/>
      <dgm:t>
        <a:bodyPr/>
        <a:lstStyle/>
        <a:p>
          <a:endParaRPr lang="nl-NL"/>
        </a:p>
      </dgm:t>
    </dgm:pt>
    <dgm:pt modelId="{2D5BCC4F-7EEE-4DF6-819C-FF346AE88F76}" type="sibTrans" cxnId="{A2E544F4-2FE3-437B-BCAF-F602E1D60988}">
      <dgm:prSet/>
      <dgm:spPr/>
      <dgm:t>
        <a:bodyPr/>
        <a:lstStyle/>
        <a:p>
          <a:endParaRPr lang="nl-NL"/>
        </a:p>
      </dgm:t>
    </dgm:pt>
    <dgm:pt modelId="{4E6513A9-C62F-4C27-9CF1-BFABB8DB0B68}" type="pres">
      <dgm:prSet presAssocID="{6A1F9856-ED47-4919-98CA-83151A82342F}" presName="Name0" presStyleCnt="0">
        <dgm:presLayoutVars>
          <dgm:dir/>
          <dgm:animLvl val="lvl"/>
          <dgm:resizeHandles val="exact"/>
        </dgm:presLayoutVars>
      </dgm:prSet>
      <dgm:spPr/>
    </dgm:pt>
    <dgm:pt modelId="{3BE7FF77-EC28-4AB3-8937-963D9FC8E6C8}" type="pres">
      <dgm:prSet presAssocID="{D82021EF-877F-4939-92CE-99FABED6FE06}" presName="parTxOnly" presStyleLbl="node1" presStyleIdx="0" presStyleCnt="1" custLinFactNeighborX="134">
        <dgm:presLayoutVars>
          <dgm:chMax val="0"/>
          <dgm:chPref val="0"/>
          <dgm:bulletEnabled val="1"/>
        </dgm:presLayoutVars>
      </dgm:prSet>
      <dgm:spPr/>
    </dgm:pt>
  </dgm:ptLst>
  <dgm:cxnLst>
    <dgm:cxn modelId="{0F6B827C-0C76-4F68-9DC7-FE8AC3EB2384}" type="presOf" srcId="{D82021EF-877F-4939-92CE-99FABED6FE06}" destId="{3BE7FF77-EC28-4AB3-8937-963D9FC8E6C8}" srcOrd="0" destOrd="0" presId="urn:microsoft.com/office/officeart/2005/8/layout/chevron1"/>
    <dgm:cxn modelId="{94B0F39E-09E9-4E47-9A16-D8D19DCE68B5}" type="presOf" srcId="{6A1F9856-ED47-4919-98CA-83151A82342F}" destId="{4E6513A9-C62F-4C27-9CF1-BFABB8DB0B68}" srcOrd="0" destOrd="0" presId="urn:microsoft.com/office/officeart/2005/8/layout/chevron1"/>
    <dgm:cxn modelId="{A2E544F4-2FE3-437B-BCAF-F602E1D60988}" srcId="{6A1F9856-ED47-4919-98CA-83151A82342F}" destId="{D82021EF-877F-4939-92CE-99FABED6FE06}" srcOrd="0" destOrd="0" parTransId="{5E7F2955-5D7F-4B22-8347-248EEE030E95}" sibTransId="{2D5BCC4F-7EEE-4DF6-819C-FF346AE88F76}"/>
    <dgm:cxn modelId="{886821C4-AA36-46EB-975D-719148B6FADB}" type="presParOf" srcId="{4E6513A9-C62F-4C27-9CF1-BFABB8DB0B68}" destId="{3BE7FF77-EC28-4AB3-8937-963D9FC8E6C8}" srcOrd="0" destOrd="0" presId="urn:microsoft.com/office/officeart/2005/8/layout/chevr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E400FE6-E242-4866-AA44-41668D445447}" type="doc">
      <dgm:prSet loTypeId="urn:microsoft.com/office/officeart/2005/8/layout/chevron1" loCatId="process" qsTypeId="urn:microsoft.com/office/officeart/2005/8/quickstyle/simple3" qsCatId="simple" csTypeId="urn:microsoft.com/office/officeart/2005/8/colors/accent1_2" csCatId="accent1" phldr="1"/>
      <dgm:spPr/>
    </dgm:pt>
    <dgm:pt modelId="{A582945D-D414-43AA-852B-906960AA889C}">
      <dgm:prSet phldrT="[Tekst]" custT="1"/>
      <dgm:spPr/>
      <dgm:t>
        <a:bodyPr/>
        <a:lstStyle/>
        <a:p>
          <a:r>
            <a:rPr lang="nl-NL" sz="1000" b="1" dirty="0"/>
            <a:t>ZE stallingen </a:t>
          </a:r>
          <a:r>
            <a:rPr lang="nl-NL" sz="1000" b="1" dirty="0" err="1"/>
            <a:t>ZaWa</a:t>
          </a:r>
          <a:endParaRPr lang="nl-NL" sz="1000" b="1" dirty="0"/>
        </a:p>
      </dgm:t>
    </dgm:pt>
    <dgm:pt modelId="{3EBDD716-5A97-4447-80DA-F758524D48A7}" type="parTrans" cxnId="{1588A9BD-117C-4DE6-B04D-28E662375ADF}">
      <dgm:prSet/>
      <dgm:spPr/>
      <dgm:t>
        <a:bodyPr/>
        <a:lstStyle/>
        <a:p>
          <a:endParaRPr lang="nl-NL"/>
        </a:p>
      </dgm:t>
    </dgm:pt>
    <dgm:pt modelId="{ADB18882-C02D-48EF-93CC-C7A299F8E75B}" type="sibTrans" cxnId="{1588A9BD-117C-4DE6-B04D-28E662375ADF}">
      <dgm:prSet/>
      <dgm:spPr/>
      <dgm:t>
        <a:bodyPr/>
        <a:lstStyle/>
        <a:p>
          <a:endParaRPr lang="nl-NL"/>
        </a:p>
      </dgm:t>
    </dgm:pt>
    <dgm:pt modelId="{761BDB4F-2D9C-4713-BCBA-F512D2A0F260}" type="pres">
      <dgm:prSet presAssocID="{0E400FE6-E242-4866-AA44-41668D445447}" presName="Name0" presStyleCnt="0">
        <dgm:presLayoutVars>
          <dgm:dir/>
          <dgm:animLvl val="lvl"/>
          <dgm:resizeHandles val="exact"/>
        </dgm:presLayoutVars>
      </dgm:prSet>
      <dgm:spPr/>
    </dgm:pt>
    <dgm:pt modelId="{C458304E-5453-4E04-974B-4C4D2A2E6918}" type="pres">
      <dgm:prSet presAssocID="{A582945D-D414-43AA-852B-906960AA889C}" presName="parTxOnly" presStyleLbl="node1" presStyleIdx="0" presStyleCnt="1" custScaleX="28049" custLinFactNeighborX="20441">
        <dgm:presLayoutVars>
          <dgm:chMax val="0"/>
          <dgm:chPref val="0"/>
          <dgm:bulletEnabled val="1"/>
        </dgm:presLayoutVars>
      </dgm:prSet>
      <dgm:spPr/>
    </dgm:pt>
  </dgm:ptLst>
  <dgm:cxnLst>
    <dgm:cxn modelId="{3C082464-519F-46D3-946E-6559C4636C90}" type="presOf" srcId="{0E400FE6-E242-4866-AA44-41668D445447}" destId="{761BDB4F-2D9C-4713-BCBA-F512D2A0F260}" srcOrd="0" destOrd="0" presId="urn:microsoft.com/office/officeart/2005/8/layout/chevron1"/>
    <dgm:cxn modelId="{4B1A3E77-40A3-4B87-9FD8-A59553BEEDE0}" type="presOf" srcId="{A582945D-D414-43AA-852B-906960AA889C}" destId="{C458304E-5453-4E04-974B-4C4D2A2E6918}" srcOrd="0" destOrd="0" presId="urn:microsoft.com/office/officeart/2005/8/layout/chevron1"/>
    <dgm:cxn modelId="{1588A9BD-117C-4DE6-B04D-28E662375ADF}" srcId="{0E400FE6-E242-4866-AA44-41668D445447}" destId="{A582945D-D414-43AA-852B-906960AA889C}" srcOrd="0" destOrd="0" parTransId="{3EBDD716-5A97-4447-80DA-F758524D48A7}" sibTransId="{ADB18882-C02D-48EF-93CC-C7A299F8E75B}"/>
    <dgm:cxn modelId="{218FC917-466C-4E30-9154-35B137F00165}" type="presParOf" srcId="{761BDB4F-2D9C-4713-BCBA-F512D2A0F260}" destId="{C458304E-5453-4E04-974B-4C4D2A2E6918}" srcOrd="0" destOrd="0" presId="urn:microsoft.com/office/officeart/2005/8/layout/chevron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B000675-E6DC-4CC7-8339-310734A8A75E}"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nl-NL"/>
        </a:p>
      </dgm:t>
    </dgm:pt>
    <dgm:pt modelId="{493C7306-4405-486F-B631-2774302D4B29}">
      <dgm:prSet phldrT="[Tekst]" custT="1"/>
      <dgm:spPr/>
      <dgm:t>
        <a:bodyPr/>
        <a:lstStyle/>
        <a:p>
          <a:r>
            <a:rPr lang="nl-NL" sz="1100"/>
            <a:t>Strategie bepalen</a:t>
          </a:r>
          <a:endParaRPr lang="nl-NL" sz="1200"/>
        </a:p>
      </dgm:t>
    </dgm:pt>
    <dgm:pt modelId="{A1524921-4C6F-418E-B297-D4F00B5BA4EF}" type="parTrans" cxnId="{139E734E-035C-489E-8C7E-0A313713FC97}">
      <dgm:prSet/>
      <dgm:spPr/>
      <dgm:t>
        <a:bodyPr/>
        <a:lstStyle/>
        <a:p>
          <a:endParaRPr lang="nl-NL" sz="1200"/>
        </a:p>
      </dgm:t>
    </dgm:pt>
    <dgm:pt modelId="{BFFB4C47-34C4-478C-B20F-B74C33C8992A}" type="sibTrans" cxnId="{139E734E-035C-489E-8C7E-0A313713FC97}">
      <dgm:prSet/>
      <dgm:spPr/>
      <dgm:t>
        <a:bodyPr/>
        <a:lstStyle/>
        <a:p>
          <a:endParaRPr lang="nl-NL" sz="1200"/>
        </a:p>
      </dgm:t>
    </dgm:pt>
    <dgm:pt modelId="{460E66E3-0FD0-4A64-B22C-1B6C5D84AD93}">
      <dgm:prSet phldrT="[Tekst]" custT="1"/>
      <dgm:spPr/>
      <dgm:t>
        <a:bodyPr/>
        <a:lstStyle/>
        <a:p>
          <a:r>
            <a:rPr lang="nl-NL" sz="1200"/>
            <a:t>Aanbestedingsstrategie:</a:t>
          </a:r>
        </a:p>
      </dgm:t>
    </dgm:pt>
    <dgm:pt modelId="{406E16CE-BF5D-4D78-B59D-B28D38536A27}" type="parTrans" cxnId="{68EA134E-340C-4ED3-91B1-4E7A1650DA55}">
      <dgm:prSet/>
      <dgm:spPr/>
      <dgm:t>
        <a:bodyPr/>
        <a:lstStyle/>
        <a:p>
          <a:endParaRPr lang="nl-NL" sz="1200"/>
        </a:p>
      </dgm:t>
    </dgm:pt>
    <dgm:pt modelId="{8A03207F-1330-43A6-AE70-23A68805213B}" type="sibTrans" cxnId="{68EA134E-340C-4ED3-91B1-4E7A1650DA55}">
      <dgm:prSet/>
      <dgm:spPr/>
      <dgm:t>
        <a:bodyPr/>
        <a:lstStyle/>
        <a:p>
          <a:endParaRPr lang="nl-NL" sz="1200"/>
        </a:p>
      </dgm:t>
    </dgm:pt>
    <dgm:pt modelId="{FC9F4CDB-7782-41B4-A4E4-B1B75BB4E436}">
      <dgm:prSet phldrT="[Tekst]" custT="1"/>
      <dgm:spPr/>
      <dgm:t>
        <a:bodyPr/>
        <a:lstStyle/>
        <a:p>
          <a:r>
            <a:rPr lang="nl-NL" sz="1200"/>
            <a:t>Beschrijving contractvorm (looptijd, bekostiging etc.) </a:t>
          </a:r>
        </a:p>
      </dgm:t>
    </dgm:pt>
    <dgm:pt modelId="{4DB189ED-7069-49DF-B5DC-FDFC6536EFFB}" type="parTrans" cxnId="{081160C7-8BBE-4617-B1F2-E0919968F135}">
      <dgm:prSet/>
      <dgm:spPr/>
      <dgm:t>
        <a:bodyPr/>
        <a:lstStyle/>
        <a:p>
          <a:endParaRPr lang="nl-NL" sz="1200"/>
        </a:p>
      </dgm:t>
    </dgm:pt>
    <dgm:pt modelId="{192BF8FF-DEF7-4BA5-9CA3-C451282F8D8F}" type="sibTrans" cxnId="{081160C7-8BBE-4617-B1F2-E0919968F135}">
      <dgm:prSet/>
      <dgm:spPr/>
      <dgm:t>
        <a:bodyPr/>
        <a:lstStyle/>
        <a:p>
          <a:endParaRPr lang="nl-NL" sz="1200"/>
        </a:p>
      </dgm:t>
    </dgm:pt>
    <dgm:pt modelId="{12CBAC25-FF9E-4687-8B36-A3DBDFE2FA28}">
      <dgm:prSet phldrT="[Tekst]" custT="1"/>
      <dgm:spPr/>
      <dgm:t>
        <a:bodyPr/>
        <a:lstStyle/>
        <a:p>
          <a:r>
            <a:rPr lang="nl-NL" sz="1100"/>
            <a:t>Publicatie Bestek</a:t>
          </a:r>
          <a:endParaRPr lang="nl-NL" sz="1200"/>
        </a:p>
      </dgm:t>
    </dgm:pt>
    <dgm:pt modelId="{296B3E0D-B3AB-438B-901F-4CCF1CB7DD3E}" type="parTrans" cxnId="{39D00EA1-3A88-48AA-A7D5-B1C2FC221475}">
      <dgm:prSet/>
      <dgm:spPr/>
      <dgm:t>
        <a:bodyPr/>
        <a:lstStyle/>
        <a:p>
          <a:endParaRPr lang="nl-NL" sz="1200"/>
        </a:p>
      </dgm:t>
    </dgm:pt>
    <dgm:pt modelId="{9819D358-FFD5-4C5A-BA45-8CAB65E74E8E}" type="sibTrans" cxnId="{39D00EA1-3A88-48AA-A7D5-B1C2FC221475}">
      <dgm:prSet/>
      <dgm:spPr/>
      <dgm:t>
        <a:bodyPr/>
        <a:lstStyle/>
        <a:p>
          <a:endParaRPr lang="nl-NL" sz="1200"/>
        </a:p>
      </dgm:t>
    </dgm:pt>
    <dgm:pt modelId="{0C8C9861-4A38-4E7B-8E06-6566BCB76C08}">
      <dgm:prSet phldrT="[Tekst]" custT="1"/>
      <dgm:spPr/>
      <dgm:t>
        <a:bodyPr/>
        <a:lstStyle/>
        <a:p>
          <a:r>
            <a:rPr lang="nl-NL" sz="1200"/>
            <a:t>Aanbestedingsleidraad: handleiding voor inschrijvende partijen m.b.t. de aanbesteding. Inclusief gunningscriteria.</a:t>
          </a:r>
        </a:p>
      </dgm:t>
    </dgm:pt>
    <dgm:pt modelId="{2C405580-A91B-446E-8316-94C65179A94C}" type="parTrans" cxnId="{7C897E8A-CE5B-48B8-804A-D3BC14ACC0D2}">
      <dgm:prSet/>
      <dgm:spPr/>
      <dgm:t>
        <a:bodyPr/>
        <a:lstStyle/>
        <a:p>
          <a:endParaRPr lang="nl-NL" sz="1200"/>
        </a:p>
      </dgm:t>
    </dgm:pt>
    <dgm:pt modelId="{A366F038-0598-40A7-B33E-715D09BCE7FF}" type="sibTrans" cxnId="{7C897E8A-CE5B-48B8-804A-D3BC14ACC0D2}">
      <dgm:prSet/>
      <dgm:spPr/>
      <dgm:t>
        <a:bodyPr/>
        <a:lstStyle/>
        <a:p>
          <a:endParaRPr lang="nl-NL" sz="1200"/>
        </a:p>
      </dgm:t>
    </dgm:pt>
    <dgm:pt modelId="{3519B4C9-A170-446F-AB09-D5779DD038EE}">
      <dgm:prSet phldrT="[Tekst]" custT="1"/>
      <dgm:spPr/>
      <dgm:t>
        <a:bodyPr/>
        <a:lstStyle/>
        <a:p>
          <a:r>
            <a:rPr lang="nl-NL" sz="1200" dirty="0"/>
            <a:t>Programma van Eisen (</a:t>
          </a:r>
          <a:r>
            <a:rPr lang="nl-NL" sz="1200" dirty="0" err="1"/>
            <a:t>PvE</a:t>
          </a:r>
          <a:r>
            <a:rPr lang="nl-NL" sz="1200" dirty="0"/>
            <a:t>): concrete doorvertaling van ambities en wensen naar eisen </a:t>
          </a:r>
        </a:p>
      </dgm:t>
    </dgm:pt>
    <dgm:pt modelId="{24C0D105-CFE2-4C44-9525-33A74C5F203C}" type="parTrans" cxnId="{7404A547-8D87-4C92-9157-66E8B070A7CE}">
      <dgm:prSet/>
      <dgm:spPr/>
      <dgm:t>
        <a:bodyPr/>
        <a:lstStyle/>
        <a:p>
          <a:endParaRPr lang="nl-NL" sz="1200"/>
        </a:p>
      </dgm:t>
    </dgm:pt>
    <dgm:pt modelId="{AD177AEA-D806-4B34-BECC-171C8F902AA8}" type="sibTrans" cxnId="{7404A547-8D87-4C92-9157-66E8B070A7CE}">
      <dgm:prSet/>
      <dgm:spPr/>
      <dgm:t>
        <a:bodyPr/>
        <a:lstStyle/>
        <a:p>
          <a:endParaRPr lang="nl-NL" sz="1200"/>
        </a:p>
      </dgm:t>
    </dgm:pt>
    <dgm:pt modelId="{5E67BBCD-F9E3-49BB-AF4F-E60CD8675F0E}">
      <dgm:prSet phldrT="[Tekst]" custT="1"/>
      <dgm:spPr/>
      <dgm:t>
        <a:bodyPr/>
        <a:lstStyle/>
        <a:p>
          <a:r>
            <a:rPr lang="nl-NL" sz="1100"/>
            <a:t>Inschrijf termijn</a:t>
          </a:r>
          <a:endParaRPr lang="nl-NL" sz="1200"/>
        </a:p>
      </dgm:t>
    </dgm:pt>
    <dgm:pt modelId="{FBBA9AE3-625D-4EDC-AEA3-146F4F610DF3}" type="parTrans" cxnId="{B90FE9CB-56A4-4F67-B25C-1B7E17315D5E}">
      <dgm:prSet/>
      <dgm:spPr/>
      <dgm:t>
        <a:bodyPr/>
        <a:lstStyle/>
        <a:p>
          <a:endParaRPr lang="nl-NL" sz="1200"/>
        </a:p>
      </dgm:t>
    </dgm:pt>
    <dgm:pt modelId="{B5EC8FA0-EA89-4D14-8FD9-A5BF43415799}" type="sibTrans" cxnId="{B90FE9CB-56A4-4F67-B25C-1B7E17315D5E}">
      <dgm:prSet/>
      <dgm:spPr/>
      <dgm:t>
        <a:bodyPr/>
        <a:lstStyle/>
        <a:p>
          <a:endParaRPr lang="nl-NL" sz="1200"/>
        </a:p>
      </dgm:t>
    </dgm:pt>
    <dgm:pt modelId="{845AB038-FEE8-4F25-9419-D9B6C901CB80}">
      <dgm:prSet phldrT="[Tekst]" custT="1"/>
      <dgm:spPr/>
      <dgm:t>
        <a:bodyPr/>
        <a:lstStyle/>
        <a:p>
          <a:r>
            <a:rPr lang="nl-NL" sz="1200"/>
            <a:t>Nota’s van Inlichtingen (</a:t>
          </a:r>
          <a:r>
            <a:rPr lang="nl-NL" sz="1200" err="1"/>
            <a:t>NvI’s</a:t>
          </a:r>
          <a:r>
            <a:rPr lang="nl-NL" sz="1200"/>
            <a:t>): Mogelijkheid tot stellen verhelderende vragen. Binnengekomen vragen worden gebundeld en samen met de reactie gepubliceerd. Meerdere rondes mogelijk.</a:t>
          </a:r>
        </a:p>
      </dgm:t>
    </dgm:pt>
    <dgm:pt modelId="{6FD567A7-26E0-43CA-A5CF-D6C461FDF834}" type="parTrans" cxnId="{27356057-2748-4CF7-BD28-E69842C0D80D}">
      <dgm:prSet/>
      <dgm:spPr/>
      <dgm:t>
        <a:bodyPr/>
        <a:lstStyle/>
        <a:p>
          <a:endParaRPr lang="nl-NL" sz="1200"/>
        </a:p>
      </dgm:t>
    </dgm:pt>
    <dgm:pt modelId="{1ABF5C39-1927-4A27-BDEF-D0D78BDE48E5}" type="sibTrans" cxnId="{27356057-2748-4CF7-BD28-E69842C0D80D}">
      <dgm:prSet/>
      <dgm:spPr/>
      <dgm:t>
        <a:bodyPr/>
        <a:lstStyle/>
        <a:p>
          <a:endParaRPr lang="nl-NL" sz="1200"/>
        </a:p>
      </dgm:t>
    </dgm:pt>
    <dgm:pt modelId="{3ADE9602-46E6-4CCF-B771-10CCBE8786D2}">
      <dgm:prSet phldrT="[Tekst]" custT="1"/>
      <dgm:spPr/>
      <dgm:t>
        <a:bodyPr/>
        <a:lstStyle/>
        <a:p>
          <a:r>
            <a:rPr lang="nl-NL" sz="1200"/>
            <a:t>Indienen bod: Partijen dienen een bod in waarin zij beschrijven hoe zij aan de gestelde beoordelingscriteria denken te voldoen.</a:t>
          </a:r>
        </a:p>
      </dgm:t>
    </dgm:pt>
    <dgm:pt modelId="{688541F4-9FEF-449B-AEB8-2F050B0E7E2A}" type="parTrans" cxnId="{483A74D7-D680-4A79-8C31-8E34817AD8A5}">
      <dgm:prSet/>
      <dgm:spPr/>
      <dgm:t>
        <a:bodyPr/>
        <a:lstStyle/>
        <a:p>
          <a:endParaRPr lang="nl-NL" sz="1200"/>
        </a:p>
      </dgm:t>
    </dgm:pt>
    <dgm:pt modelId="{F435C183-D196-44B1-9F85-D8F1E1813ED0}" type="sibTrans" cxnId="{483A74D7-D680-4A79-8C31-8E34817AD8A5}">
      <dgm:prSet/>
      <dgm:spPr/>
      <dgm:t>
        <a:bodyPr/>
        <a:lstStyle/>
        <a:p>
          <a:endParaRPr lang="nl-NL" sz="1200"/>
        </a:p>
      </dgm:t>
    </dgm:pt>
    <dgm:pt modelId="{00391BDB-9F48-44E4-85CE-ED2422F330B3}">
      <dgm:prSet phldrT="[Tekst]" custT="1"/>
      <dgm:spPr/>
      <dgm:t>
        <a:bodyPr/>
        <a:lstStyle/>
        <a:p>
          <a:r>
            <a:rPr lang="nl-NL" sz="1200" dirty="0"/>
            <a:t>Eventuele bijlagen: data en stukken die relevant zijn voor alle inschrijvende partijen om tot een goed bod te komen </a:t>
          </a:r>
        </a:p>
      </dgm:t>
    </dgm:pt>
    <dgm:pt modelId="{6D02F74C-F1CA-401B-B912-AD2D740D8EA3}" type="parTrans" cxnId="{68D29C37-DC30-414C-9CE4-F47ED870D858}">
      <dgm:prSet/>
      <dgm:spPr/>
      <dgm:t>
        <a:bodyPr/>
        <a:lstStyle/>
        <a:p>
          <a:endParaRPr lang="nl-NL" sz="1200"/>
        </a:p>
      </dgm:t>
    </dgm:pt>
    <dgm:pt modelId="{C871C0FB-04B8-4C71-BDCF-63CD332FF82E}" type="sibTrans" cxnId="{68D29C37-DC30-414C-9CE4-F47ED870D858}">
      <dgm:prSet/>
      <dgm:spPr/>
      <dgm:t>
        <a:bodyPr/>
        <a:lstStyle/>
        <a:p>
          <a:endParaRPr lang="nl-NL" sz="1200"/>
        </a:p>
      </dgm:t>
    </dgm:pt>
    <dgm:pt modelId="{806689FC-E238-415D-A13B-5F4A5A941CC6}">
      <dgm:prSet custT="1"/>
      <dgm:spPr/>
      <dgm:t>
        <a:bodyPr/>
        <a:lstStyle/>
        <a:p>
          <a:r>
            <a:rPr lang="nl-NL" sz="1100"/>
            <a:t>Beoordelen</a:t>
          </a:r>
          <a:endParaRPr lang="nl-NL" sz="1200"/>
        </a:p>
      </dgm:t>
    </dgm:pt>
    <dgm:pt modelId="{0ABB2045-5566-4E3F-81AE-4D34A84B3A5A}" type="parTrans" cxnId="{CFF321B8-3653-486B-A725-6F2E707AFD33}">
      <dgm:prSet/>
      <dgm:spPr/>
      <dgm:t>
        <a:bodyPr/>
        <a:lstStyle/>
        <a:p>
          <a:endParaRPr lang="nl-NL" sz="1200"/>
        </a:p>
      </dgm:t>
    </dgm:pt>
    <dgm:pt modelId="{CC3DFF58-3D24-4DE5-800E-3B1B9C3D396D}" type="sibTrans" cxnId="{CFF321B8-3653-486B-A725-6F2E707AFD33}">
      <dgm:prSet/>
      <dgm:spPr/>
      <dgm:t>
        <a:bodyPr/>
        <a:lstStyle/>
        <a:p>
          <a:endParaRPr lang="nl-NL" sz="1200"/>
        </a:p>
      </dgm:t>
    </dgm:pt>
    <dgm:pt modelId="{977945CE-9345-4EAF-A423-A42C31806969}">
      <dgm:prSet custT="1"/>
      <dgm:spPr/>
      <dgm:t>
        <a:bodyPr/>
        <a:lstStyle/>
        <a:p>
          <a:r>
            <a:rPr lang="nl-NL" sz="1200"/>
            <a:t>Toets of inschrijvingen voldoen aan minimumeisen</a:t>
          </a:r>
        </a:p>
      </dgm:t>
    </dgm:pt>
    <dgm:pt modelId="{DEAB79D6-21A3-4D0E-8F30-BD2C25DEB76A}" type="parTrans" cxnId="{090CC480-17EA-42B2-B10B-8148E7B74C0F}">
      <dgm:prSet/>
      <dgm:spPr/>
      <dgm:t>
        <a:bodyPr/>
        <a:lstStyle/>
        <a:p>
          <a:endParaRPr lang="nl-NL" sz="1200"/>
        </a:p>
      </dgm:t>
    </dgm:pt>
    <dgm:pt modelId="{58234AE9-4833-49A4-ADAA-E4D97E1A842A}" type="sibTrans" cxnId="{090CC480-17EA-42B2-B10B-8148E7B74C0F}">
      <dgm:prSet/>
      <dgm:spPr/>
      <dgm:t>
        <a:bodyPr/>
        <a:lstStyle/>
        <a:p>
          <a:endParaRPr lang="nl-NL" sz="1200"/>
        </a:p>
      </dgm:t>
    </dgm:pt>
    <dgm:pt modelId="{E4D7903F-028A-467B-B266-B246AF0633AB}">
      <dgm:prSet custT="1"/>
      <dgm:spPr/>
      <dgm:t>
        <a:bodyPr/>
        <a:lstStyle/>
        <a:p>
          <a:r>
            <a:rPr lang="nl-NL" sz="1200"/>
            <a:t>Beoordelingsteam beoordeelt </a:t>
          </a:r>
          <a:r>
            <a:rPr lang="nl-NL" sz="1200" err="1"/>
            <a:t>a.h.v</a:t>
          </a:r>
          <a:r>
            <a:rPr lang="nl-NL" sz="1200"/>
            <a:t>. vooraf opgestelde criteria de binnengekomen biedingen</a:t>
          </a:r>
        </a:p>
      </dgm:t>
    </dgm:pt>
    <dgm:pt modelId="{F019A55F-9D4E-42AD-AD39-A636821C86D6}" type="parTrans" cxnId="{357F78DB-A25D-4F37-A365-E26CBA1146ED}">
      <dgm:prSet/>
      <dgm:spPr/>
      <dgm:t>
        <a:bodyPr/>
        <a:lstStyle/>
        <a:p>
          <a:endParaRPr lang="nl-NL" sz="1200"/>
        </a:p>
      </dgm:t>
    </dgm:pt>
    <dgm:pt modelId="{EE86E87E-EA66-4712-A5AC-545F9BDEE1CF}" type="sibTrans" cxnId="{357F78DB-A25D-4F37-A365-E26CBA1146ED}">
      <dgm:prSet/>
      <dgm:spPr/>
      <dgm:t>
        <a:bodyPr/>
        <a:lstStyle/>
        <a:p>
          <a:endParaRPr lang="nl-NL" sz="1200"/>
        </a:p>
      </dgm:t>
    </dgm:pt>
    <dgm:pt modelId="{5BBA2D53-D27E-43FE-BA28-EC9CB7B43748}">
      <dgm:prSet custT="1"/>
      <dgm:spPr/>
      <dgm:t>
        <a:bodyPr/>
        <a:lstStyle/>
        <a:p>
          <a:r>
            <a:rPr lang="nl-NL" sz="1100"/>
            <a:t>Gunning</a:t>
          </a:r>
          <a:r>
            <a:rPr lang="nl-NL" sz="1200"/>
            <a:t>	</a:t>
          </a:r>
        </a:p>
      </dgm:t>
    </dgm:pt>
    <dgm:pt modelId="{8ABBC1AE-6985-4FF4-9BC5-FF2AE8CF9FC7}" type="parTrans" cxnId="{7ABF9FC5-96AD-4CC7-9870-8F13D8225827}">
      <dgm:prSet/>
      <dgm:spPr/>
      <dgm:t>
        <a:bodyPr/>
        <a:lstStyle/>
        <a:p>
          <a:endParaRPr lang="nl-NL" sz="1200"/>
        </a:p>
      </dgm:t>
    </dgm:pt>
    <dgm:pt modelId="{72D29D11-8198-42D7-AE15-6C07AEFEBC8E}" type="sibTrans" cxnId="{7ABF9FC5-96AD-4CC7-9870-8F13D8225827}">
      <dgm:prSet/>
      <dgm:spPr/>
      <dgm:t>
        <a:bodyPr/>
        <a:lstStyle/>
        <a:p>
          <a:endParaRPr lang="nl-NL" sz="1200"/>
        </a:p>
      </dgm:t>
    </dgm:pt>
    <dgm:pt modelId="{B45F7AB8-3673-4772-9FE9-98853560AD51}">
      <dgm:prSet custT="1"/>
      <dgm:spPr>
        <a:solidFill>
          <a:schemeClr val="bg1">
            <a:alpha val="90000"/>
          </a:schemeClr>
        </a:solidFill>
      </dgm:spPr>
      <dgm:t>
        <a:bodyPr/>
        <a:lstStyle/>
        <a:p>
          <a:r>
            <a:rPr lang="nl-NL" sz="1200" dirty="0"/>
            <a:t>Gunning: Bekendmaking welke partij het best is beoordeeld</a:t>
          </a:r>
        </a:p>
      </dgm:t>
    </dgm:pt>
    <dgm:pt modelId="{B6EADC79-315D-46F7-914B-4C8BFD597629}" type="parTrans" cxnId="{8E3ABC5E-2D61-4849-AED8-F3AD5D6FCAEC}">
      <dgm:prSet/>
      <dgm:spPr/>
      <dgm:t>
        <a:bodyPr/>
        <a:lstStyle/>
        <a:p>
          <a:endParaRPr lang="nl-NL" sz="1200"/>
        </a:p>
      </dgm:t>
    </dgm:pt>
    <dgm:pt modelId="{6536E0D4-3AF1-40F4-98DF-9BC0E0A55489}" type="sibTrans" cxnId="{8E3ABC5E-2D61-4849-AED8-F3AD5D6FCAEC}">
      <dgm:prSet/>
      <dgm:spPr/>
      <dgm:t>
        <a:bodyPr/>
        <a:lstStyle/>
        <a:p>
          <a:endParaRPr lang="nl-NL" sz="1200"/>
        </a:p>
      </dgm:t>
    </dgm:pt>
    <dgm:pt modelId="{91F9AF73-B7C7-4BA3-A4EA-4A104C79A893}">
      <dgm:prSet custT="1"/>
      <dgm:spPr>
        <a:solidFill>
          <a:schemeClr val="bg1">
            <a:alpha val="90000"/>
          </a:schemeClr>
        </a:solidFill>
      </dgm:spPr>
      <dgm:t>
        <a:bodyPr/>
        <a:lstStyle/>
        <a:p>
          <a:r>
            <a:rPr lang="nl-NL" sz="1200" dirty="0"/>
            <a:t>Start implementatie: na het verstrijken van de bewaartermijn start de nieuwe concessiehouder met de implementatie</a:t>
          </a:r>
        </a:p>
      </dgm:t>
    </dgm:pt>
    <dgm:pt modelId="{37DAD9CF-1B07-448B-B579-09D1DE8CCAC0}" type="parTrans" cxnId="{E0A0CEA9-53B9-4E25-9EC4-4FB6FA53258B}">
      <dgm:prSet/>
      <dgm:spPr/>
      <dgm:t>
        <a:bodyPr/>
        <a:lstStyle/>
        <a:p>
          <a:endParaRPr lang="nl-NL" sz="1200"/>
        </a:p>
      </dgm:t>
    </dgm:pt>
    <dgm:pt modelId="{A79D6A9F-05DA-4E3A-AB0C-73C9216FAB3C}" type="sibTrans" cxnId="{E0A0CEA9-53B9-4E25-9EC4-4FB6FA53258B}">
      <dgm:prSet/>
      <dgm:spPr/>
      <dgm:t>
        <a:bodyPr/>
        <a:lstStyle/>
        <a:p>
          <a:endParaRPr lang="nl-NL" sz="1200"/>
        </a:p>
      </dgm:t>
    </dgm:pt>
    <dgm:pt modelId="{BD28EE26-877F-4150-9076-9686CC78A03C}">
      <dgm:prSet phldrT="[Tekst]" custT="1"/>
      <dgm:spPr/>
      <dgm:t>
        <a:bodyPr/>
        <a:lstStyle/>
        <a:p>
          <a:r>
            <a:rPr lang="nl-NL" sz="1200"/>
            <a:t>Beschrijving beleid &amp; ambitie</a:t>
          </a:r>
        </a:p>
      </dgm:t>
    </dgm:pt>
    <dgm:pt modelId="{CCB6F1C6-B4C6-4AF7-B55C-01CA641F55DF}" type="parTrans" cxnId="{EDAEAC10-93FA-4CA5-9261-C749331E99CC}">
      <dgm:prSet/>
      <dgm:spPr/>
      <dgm:t>
        <a:bodyPr/>
        <a:lstStyle/>
        <a:p>
          <a:endParaRPr lang="nl-NL"/>
        </a:p>
      </dgm:t>
    </dgm:pt>
    <dgm:pt modelId="{572A501E-E0E0-4748-9142-F545F6B94943}" type="sibTrans" cxnId="{EDAEAC10-93FA-4CA5-9261-C749331E99CC}">
      <dgm:prSet/>
      <dgm:spPr/>
      <dgm:t>
        <a:bodyPr/>
        <a:lstStyle/>
        <a:p>
          <a:endParaRPr lang="nl-NL"/>
        </a:p>
      </dgm:t>
    </dgm:pt>
    <dgm:pt modelId="{149A2BB3-D7EF-4300-916B-D42A340AF763}">
      <dgm:prSet custT="1"/>
      <dgm:spPr>
        <a:solidFill>
          <a:schemeClr val="bg1">
            <a:alpha val="90000"/>
          </a:schemeClr>
        </a:solidFill>
      </dgm:spPr>
      <dgm:t>
        <a:bodyPr/>
        <a:lstStyle/>
        <a:p>
          <a:r>
            <a:rPr lang="nl-NL" sz="1200"/>
            <a:t>Bezwaartermijn: Andere partijen hebben de mogelijkheid om hier bezwaar tegen te maken</a:t>
          </a:r>
        </a:p>
      </dgm:t>
    </dgm:pt>
    <dgm:pt modelId="{7EB1EB06-5F4B-4156-8D39-3FB4089E1AB4}" type="parTrans" cxnId="{409C4867-6DBD-46D2-AC4A-3D28BF7421BA}">
      <dgm:prSet/>
      <dgm:spPr/>
      <dgm:t>
        <a:bodyPr/>
        <a:lstStyle/>
        <a:p>
          <a:endParaRPr lang="nl-NL"/>
        </a:p>
      </dgm:t>
    </dgm:pt>
    <dgm:pt modelId="{E2B0C072-182B-4914-BA13-F3A84656D4DA}" type="sibTrans" cxnId="{409C4867-6DBD-46D2-AC4A-3D28BF7421BA}">
      <dgm:prSet/>
      <dgm:spPr/>
      <dgm:t>
        <a:bodyPr/>
        <a:lstStyle/>
        <a:p>
          <a:endParaRPr lang="nl-NL"/>
        </a:p>
      </dgm:t>
    </dgm:pt>
    <dgm:pt modelId="{3EAC7D03-10CE-4260-A0A1-356076726B1E}">
      <dgm:prSet phldrT="[Tekst]" custT="1"/>
      <dgm:spPr/>
      <dgm:t>
        <a:bodyPr/>
        <a:lstStyle/>
        <a:p>
          <a:r>
            <a:rPr lang="nl-NL" sz="1200" dirty="0"/>
            <a:t>Concessiebesluit, Subsidiebeschikking en Uitvoeringsovereenkomst </a:t>
          </a:r>
        </a:p>
      </dgm:t>
    </dgm:pt>
    <dgm:pt modelId="{5E250040-A649-42F9-B0F6-811AF2E32185}" type="parTrans" cxnId="{A42399AD-257B-4D3A-9AAA-142476BD7AF1}">
      <dgm:prSet/>
      <dgm:spPr/>
    </dgm:pt>
    <dgm:pt modelId="{63442EA2-A0B8-44E8-B194-69F5B0A3DC1E}" type="sibTrans" cxnId="{A42399AD-257B-4D3A-9AAA-142476BD7AF1}">
      <dgm:prSet/>
      <dgm:spPr/>
    </dgm:pt>
    <dgm:pt modelId="{95EB54D1-EC41-42EC-8032-D909BA5BA383}" type="pres">
      <dgm:prSet presAssocID="{2B000675-E6DC-4CC7-8339-310734A8A75E}" presName="linearFlow" presStyleCnt="0">
        <dgm:presLayoutVars>
          <dgm:dir/>
          <dgm:animLvl val="lvl"/>
          <dgm:resizeHandles val="exact"/>
        </dgm:presLayoutVars>
      </dgm:prSet>
      <dgm:spPr/>
    </dgm:pt>
    <dgm:pt modelId="{B18840A5-297E-487B-9FE5-79D67DF2831D}" type="pres">
      <dgm:prSet presAssocID="{493C7306-4405-486F-B631-2774302D4B29}" presName="composite" presStyleCnt="0"/>
      <dgm:spPr/>
    </dgm:pt>
    <dgm:pt modelId="{65675935-8C2A-40A6-83F1-CB4662F00894}" type="pres">
      <dgm:prSet presAssocID="{493C7306-4405-486F-B631-2774302D4B29}" presName="parentText" presStyleLbl="alignNode1" presStyleIdx="0" presStyleCnt="5">
        <dgm:presLayoutVars>
          <dgm:chMax val="1"/>
          <dgm:bulletEnabled val="1"/>
        </dgm:presLayoutVars>
      </dgm:prSet>
      <dgm:spPr/>
    </dgm:pt>
    <dgm:pt modelId="{218327FD-E817-473B-BD02-69C205988D88}" type="pres">
      <dgm:prSet presAssocID="{493C7306-4405-486F-B631-2774302D4B29}" presName="descendantText" presStyleLbl="alignAcc1" presStyleIdx="0" presStyleCnt="5" custScaleY="101253">
        <dgm:presLayoutVars>
          <dgm:bulletEnabled val="1"/>
        </dgm:presLayoutVars>
      </dgm:prSet>
      <dgm:spPr/>
    </dgm:pt>
    <dgm:pt modelId="{57105D43-3797-46E6-BCBA-0FBEFB7C7221}" type="pres">
      <dgm:prSet presAssocID="{BFFB4C47-34C4-478C-B20F-B74C33C8992A}" presName="sp" presStyleCnt="0"/>
      <dgm:spPr/>
    </dgm:pt>
    <dgm:pt modelId="{B8D4AE8B-93D8-45F3-AC5F-6BB62B44CD51}" type="pres">
      <dgm:prSet presAssocID="{12CBAC25-FF9E-4687-8B36-A3DBDFE2FA28}" presName="composite" presStyleCnt="0"/>
      <dgm:spPr/>
    </dgm:pt>
    <dgm:pt modelId="{4DA2DC71-B90E-4FF2-A1A7-E4F483C38C4C}" type="pres">
      <dgm:prSet presAssocID="{12CBAC25-FF9E-4687-8B36-A3DBDFE2FA28}" presName="parentText" presStyleLbl="alignNode1" presStyleIdx="1" presStyleCnt="5">
        <dgm:presLayoutVars>
          <dgm:chMax val="1"/>
          <dgm:bulletEnabled val="1"/>
        </dgm:presLayoutVars>
      </dgm:prSet>
      <dgm:spPr/>
    </dgm:pt>
    <dgm:pt modelId="{CCB3AFDE-618E-4001-82F4-0AEB52D4FC95}" type="pres">
      <dgm:prSet presAssocID="{12CBAC25-FF9E-4687-8B36-A3DBDFE2FA28}" presName="descendantText" presStyleLbl="alignAcc1" presStyleIdx="1" presStyleCnt="5" custScaleY="157980">
        <dgm:presLayoutVars>
          <dgm:bulletEnabled val="1"/>
        </dgm:presLayoutVars>
      </dgm:prSet>
      <dgm:spPr/>
    </dgm:pt>
    <dgm:pt modelId="{2D0C6757-08DE-4C12-AD72-9FAB6AF80B7D}" type="pres">
      <dgm:prSet presAssocID="{9819D358-FFD5-4C5A-BA45-8CAB65E74E8E}" presName="sp" presStyleCnt="0"/>
      <dgm:spPr/>
    </dgm:pt>
    <dgm:pt modelId="{4B94C5E0-547D-4746-B558-F355E3E6C92E}" type="pres">
      <dgm:prSet presAssocID="{5E67BBCD-F9E3-49BB-AF4F-E60CD8675F0E}" presName="composite" presStyleCnt="0"/>
      <dgm:spPr/>
    </dgm:pt>
    <dgm:pt modelId="{32777F76-3F97-41B5-9BE9-FD84D05EA7C0}" type="pres">
      <dgm:prSet presAssocID="{5E67BBCD-F9E3-49BB-AF4F-E60CD8675F0E}" presName="parentText" presStyleLbl="alignNode1" presStyleIdx="2" presStyleCnt="5">
        <dgm:presLayoutVars>
          <dgm:chMax val="1"/>
          <dgm:bulletEnabled val="1"/>
        </dgm:presLayoutVars>
      </dgm:prSet>
      <dgm:spPr/>
    </dgm:pt>
    <dgm:pt modelId="{381B7D32-EFD1-4AFE-B02D-A1E8BBD7AB5B}" type="pres">
      <dgm:prSet presAssocID="{5E67BBCD-F9E3-49BB-AF4F-E60CD8675F0E}" presName="descendantText" presStyleLbl="alignAcc1" presStyleIdx="2" presStyleCnt="5">
        <dgm:presLayoutVars>
          <dgm:bulletEnabled val="1"/>
        </dgm:presLayoutVars>
      </dgm:prSet>
      <dgm:spPr/>
    </dgm:pt>
    <dgm:pt modelId="{81C40A32-D7EA-4FE5-A12F-ED145D851C15}" type="pres">
      <dgm:prSet presAssocID="{B5EC8FA0-EA89-4D14-8FD9-A5BF43415799}" presName="sp" presStyleCnt="0"/>
      <dgm:spPr/>
    </dgm:pt>
    <dgm:pt modelId="{2AE66A66-2442-4C7B-A4F2-0E6A234FBA71}" type="pres">
      <dgm:prSet presAssocID="{806689FC-E238-415D-A13B-5F4A5A941CC6}" presName="composite" presStyleCnt="0"/>
      <dgm:spPr/>
    </dgm:pt>
    <dgm:pt modelId="{FFA82719-F5D1-494A-ACFC-53A468440AE0}" type="pres">
      <dgm:prSet presAssocID="{806689FC-E238-415D-A13B-5F4A5A941CC6}" presName="parentText" presStyleLbl="alignNode1" presStyleIdx="3" presStyleCnt="5">
        <dgm:presLayoutVars>
          <dgm:chMax val="1"/>
          <dgm:bulletEnabled val="1"/>
        </dgm:presLayoutVars>
      </dgm:prSet>
      <dgm:spPr/>
    </dgm:pt>
    <dgm:pt modelId="{6B402820-BEE7-4183-8F39-19563E59DF12}" type="pres">
      <dgm:prSet presAssocID="{806689FC-E238-415D-A13B-5F4A5A941CC6}" presName="descendantText" presStyleLbl="alignAcc1" presStyleIdx="3" presStyleCnt="5">
        <dgm:presLayoutVars>
          <dgm:bulletEnabled val="1"/>
        </dgm:presLayoutVars>
      </dgm:prSet>
      <dgm:spPr/>
    </dgm:pt>
    <dgm:pt modelId="{6BCD16C9-9908-448D-9057-435DFA175081}" type="pres">
      <dgm:prSet presAssocID="{CC3DFF58-3D24-4DE5-800E-3B1B9C3D396D}" presName="sp" presStyleCnt="0"/>
      <dgm:spPr/>
    </dgm:pt>
    <dgm:pt modelId="{5720FD87-B265-4E6D-9C1C-1894AA7DE7E4}" type="pres">
      <dgm:prSet presAssocID="{5BBA2D53-D27E-43FE-BA28-EC9CB7B43748}" presName="composite" presStyleCnt="0"/>
      <dgm:spPr/>
    </dgm:pt>
    <dgm:pt modelId="{A4CC9EFE-A7BE-4AC6-8FAF-0783C574DAA5}" type="pres">
      <dgm:prSet presAssocID="{5BBA2D53-D27E-43FE-BA28-EC9CB7B43748}" presName="parentText" presStyleLbl="alignNode1" presStyleIdx="4" presStyleCnt="5">
        <dgm:presLayoutVars>
          <dgm:chMax val="1"/>
          <dgm:bulletEnabled val="1"/>
        </dgm:presLayoutVars>
      </dgm:prSet>
      <dgm:spPr/>
    </dgm:pt>
    <dgm:pt modelId="{B193B63F-967D-4B97-81CC-C35FFD00B511}" type="pres">
      <dgm:prSet presAssocID="{5BBA2D53-D27E-43FE-BA28-EC9CB7B43748}" presName="descendantText" presStyleLbl="alignAcc1" presStyleIdx="4" presStyleCnt="5">
        <dgm:presLayoutVars>
          <dgm:bulletEnabled val="1"/>
        </dgm:presLayoutVars>
      </dgm:prSet>
      <dgm:spPr/>
    </dgm:pt>
  </dgm:ptLst>
  <dgm:cxnLst>
    <dgm:cxn modelId="{ED12A809-BA81-44EE-8F86-D44D2334849C}" type="presOf" srcId="{3519B4C9-A170-446F-AB09-D5779DD038EE}" destId="{CCB3AFDE-618E-4001-82F4-0AEB52D4FC95}" srcOrd="0" destOrd="1" presId="urn:microsoft.com/office/officeart/2005/8/layout/chevron2"/>
    <dgm:cxn modelId="{EDAEAC10-93FA-4CA5-9261-C749331E99CC}" srcId="{460E66E3-0FD0-4A64-B22C-1B6C5D84AD93}" destId="{BD28EE26-877F-4150-9076-9686CC78A03C}" srcOrd="0" destOrd="0" parTransId="{CCB6F1C6-B4C6-4AF7-B55C-01CA641F55DF}" sibTransId="{572A501E-E0E0-4748-9142-F545F6B94943}"/>
    <dgm:cxn modelId="{F539E410-4367-468A-86DA-B6B55EE2A187}" type="presOf" srcId="{0C8C9861-4A38-4E7B-8E06-6566BCB76C08}" destId="{CCB3AFDE-618E-4001-82F4-0AEB52D4FC95}" srcOrd="0" destOrd="0" presId="urn:microsoft.com/office/officeart/2005/8/layout/chevron2"/>
    <dgm:cxn modelId="{48188629-E397-404A-BCC6-078582431763}" type="presOf" srcId="{460E66E3-0FD0-4A64-B22C-1B6C5D84AD93}" destId="{218327FD-E817-473B-BD02-69C205988D88}" srcOrd="0" destOrd="0" presId="urn:microsoft.com/office/officeart/2005/8/layout/chevron2"/>
    <dgm:cxn modelId="{0E92352B-3DA1-4597-923A-A639EFA36BB2}" type="presOf" srcId="{12CBAC25-FF9E-4687-8B36-A3DBDFE2FA28}" destId="{4DA2DC71-B90E-4FF2-A1A7-E4F483C38C4C}" srcOrd="0" destOrd="0" presId="urn:microsoft.com/office/officeart/2005/8/layout/chevron2"/>
    <dgm:cxn modelId="{0B4DAE2C-F84F-482F-9275-B3B38A7C1D7A}" type="presOf" srcId="{977945CE-9345-4EAF-A423-A42C31806969}" destId="{6B402820-BEE7-4183-8F39-19563E59DF12}" srcOrd="0" destOrd="0" presId="urn:microsoft.com/office/officeart/2005/8/layout/chevron2"/>
    <dgm:cxn modelId="{68D29C37-DC30-414C-9CE4-F47ED870D858}" srcId="{12CBAC25-FF9E-4687-8B36-A3DBDFE2FA28}" destId="{00391BDB-9F48-44E4-85CE-ED2422F330B3}" srcOrd="2" destOrd="0" parTransId="{6D02F74C-F1CA-401B-B912-AD2D740D8EA3}" sibTransId="{C871C0FB-04B8-4C71-BDCF-63CD332FF82E}"/>
    <dgm:cxn modelId="{6FAEF33B-E0B2-41A6-B3EB-B4D166ECD0F6}" type="presOf" srcId="{149A2BB3-D7EF-4300-916B-D42A340AF763}" destId="{B193B63F-967D-4B97-81CC-C35FFD00B511}" srcOrd="0" destOrd="1" presId="urn:microsoft.com/office/officeart/2005/8/layout/chevron2"/>
    <dgm:cxn modelId="{4DEE753E-77CD-4095-A1B3-798C5C2AEB0D}" type="presOf" srcId="{5E67BBCD-F9E3-49BB-AF4F-E60CD8675F0E}" destId="{32777F76-3F97-41B5-9BE9-FD84D05EA7C0}" srcOrd="0" destOrd="0" presId="urn:microsoft.com/office/officeart/2005/8/layout/chevron2"/>
    <dgm:cxn modelId="{8E3ABC5E-2D61-4849-AED8-F3AD5D6FCAEC}" srcId="{5BBA2D53-D27E-43FE-BA28-EC9CB7B43748}" destId="{B45F7AB8-3673-4772-9FE9-98853560AD51}" srcOrd="0" destOrd="0" parTransId="{B6EADC79-315D-46F7-914B-4C8BFD597629}" sibTransId="{6536E0D4-3AF1-40F4-98DF-9BC0E0A55489}"/>
    <dgm:cxn modelId="{C903B446-CD8E-449E-B289-B082F581EC9C}" type="presOf" srcId="{B45F7AB8-3673-4772-9FE9-98853560AD51}" destId="{B193B63F-967D-4B97-81CC-C35FFD00B511}" srcOrd="0" destOrd="0" presId="urn:microsoft.com/office/officeart/2005/8/layout/chevron2"/>
    <dgm:cxn modelId="{409C4867-6DBD-46D2-AC4A-3D28BF7421BA}" srcId="{5BBA2D53-D27E-43FE-BA28-EC9CB7B43748}" destId="{149A2BB3-D7EF-4300-916B-D42A340AF763}" srcOrd="1" destOrd="0" parTransId="{7EB1EB06-5F4B-4156-8D39-3FB4089E1AB4}" sibTransId="{E2B0C072-182B-4914-BA13-F3A84656D4DA}"/>
    <dgm:cxn modelId="{7404A547-8D87-4C92-9157-66E8B070A7CE}" srcId="{12CBAC25-FF9E-4687-8B36-A3DBDFE2FA28}" destId="{3519B4C9-A170-446F-AB09-D5779DD038EE}" srcOrd="1" destOrd="0" parTransId="{24C0D105-CFE2-4C44-9525-33A74C5F203C}" sibTransId="{AD177AEA-D806-4B34-BECC-171C8F902AA8}"/>
    <dgm:cxn modelId="{68EA134E-340C-4ED3-91B1-4E7A1650DA55}" srcId="{493C7306-4405-486F-B631-2774302D4B29}" destId="{460E66E3-0FD0-4A64-B22C-1B6C5D84AD93}" srcOrd="0" destOrd="0" parTransId="{406E16CE-BF5D-4D78-B59D-B28D38536A27}" sibTransId="{8A03207F-1330-43A6-AE70-23A68805213B}"/>
    <dgm:cxn modelId="{139E734E-035C-489E-8C7E-0A313713FC97}" srcId="{2B000675-E6DC-4CC7-8339-310734A8A75E}" destId="{493C7306-4405-486F-B631-2774302D4B29}" srcOrd="0" destOrd="0" parTransId="{A1524921-4C6F-418E-B297-D4F00B5BA4EF}" sibTransId="{BFFB4C47-34C4-478C-B20F-B74C33C8992A}"/>
    <dgm:cxn modelId="{EAF2DA53-C30B-483D-8122-81CD8E5DCD95}" type="presOf" srcId="{5BBA2D53-D27E-43FE-BA28-EC9CB7B43748}" destId="{A4CC9EFE-A7BE-4AC6-8FAF-0783C574DAA5}" srcOrd="0" destOrd="0" presId="urn:microsoft.com/office/officeart/2005/8/layout/chevron2"/>
    <dgm:cxn modelId="{27356057-2748-4CF7-BD28-E69842C0D80D}" srcId="{5E67BBCD-F9E3-49BB-AF4F-E60CD8675F0E}" destId="{845AB038-FEE8-4F25-9419-D9B6C901CB80}" srcOrd="0" destOrd="0" parTransId="{6FD567A7-26E0-43CA-A5CF-D6C461FDF834}" sibTransId="{1ABF5C39-1927-4A27-BDEF-D0D78BDE48E5}"/>
    <dgm:cxn modelId="{090CC480-17EA-42B2-B10B-8148E7B74C0F}" srcId="{806689FC-E238-415D-A13B-5F4A5A941CC6}" destId="{977945CE-9345-4EAF-A423-A42C31806969}" srcOrd="0" destOrd="0" parTransId="{DEAB79D6-21A3-4D0E-8F30-BD2C25DEB76A}" sibTransId="{58234AE9-4833-49A4-ADAA-E4D97E1A842A}"/>
    <dgm:cxn modelId="{1D5FDE85-C77C-4571-BDFB-6E2887E4A146}" type="presOf" srcId="{845AB038-FEE8-4F25-9419-D9B6C901CB80}" destId="{381B7D32-EFD1-4AFE-B02D-A1E8BBD7AB5B}" srcOrd="0" destOrd="0" presId="urn:microsoft.com/office/officeart/2005/8/layout/chevron2"/>
    <dgm:cxn modelId="{7C897E8A-CE5B-48B8-804A-D3BC14ACC0D2}" srcId="{12CBAC25-FF9E-4687-8B36-A3DBDFE2FA28}" destId="{0C8C9861-4A38-4E7B-8E06-6566BCB76C08}" srcOrd="0" destOrd="0" parTransId="{2C405580-A91B-446E-8316-94C65179A94C}" sibTransId="{A366F038-0598-40A7-B33E-715D09BCE7FF}"/>
    <dgm:cxn modelId="{F8AEF69E-4BFC-4873-85E1-E8F6ECDEA276}" type="presOf" srcId="{91F9AF73-B7C7-4BA3-A4EA-4A104C79A893}" destId="{B193B63F-967D-4B97-81CC-C35FFD00B511}" srcOrd="0" destOrd="2" presId="urn:microsoft.com/office/officeart/2005/8/layout/chevron2"/>
    <dgm:cxn modelId="{39D00EA1-3A88-48AA-A7D5-B1C2FC221475}" srcId="{2B000675-E6DC-4CC7-8339-310734A8A75E}" destId="{12CBAC25-FF9E-4687-8B36-A3DBDFE2FA28}" srcOrd="1" destOrd="0" parTransId="{296B3E0D-B3AB-438B-901F-4CCF1CB7DD3E}" sibTransId="{9819D358-FFD5-4C5A-BA45-8CAB65E74E8E}"/>
    <dgm:cxn modelId="{E0A0CEA9-53B9-4E25-9EC4-4FB6FA53258B}" srcId="{5BBA2D53-D27E-43FE-BA28-EC9CB7B43748}" destId="{91F9AF73-B7C7-4BA3-A4EA-4A104C79A893}" srcOrd="2" destOrd="0" parTransId="{37DAD9CF-1B07-448B-B579-09D1DE8CCAC0}" sibTransId="{A79D6A9F-05DA-4E3A-AB0C-73C9216FAB3C}"/>
    <dgm:cxn modelId="{A42399AD-257B-4D3A-9AAA-142476BD7AF1}" srcId="{12CBAC25-FF9E-4687-8B36-A3DBDFE2FA28}" destId="{3EAC7D03-10CE-4260-A0A1-356076726B1E}" srcOrd="3" destOrd="0" parTransId="{5E250040-A649-42F9-B0F6-811AF2E32185}" sibTransId="{63442EA2-A0B8-44E8-B194-69F5B0A3DC1E}"/>
    <dgm:cxn modelId="{3D4BF3AD-EE92-4812-8D5D-5062EC046572}" type="presOf" srcId="{BD28EE26-877F-4150-9076-9686CC78A03C}" destId="{218327FD-E817-473B-BD02-69C205988D88}" srcOrd="0" destOrd="1" presId="urn:microsoft.com/office/officeart/2005/8/layout/chevron2"/>
    <dgm:cxn modelId="{CFF321B8-3653-486B-A725-6F2E707AFD33}" srcId="{2B000675-E6DC-4CC7-8339-310734A8A75E}" destId="{806689FC-E238-415D-A13B-5F4A5A941CC6}" srcOrd="3" destOrd="0" parTransId="{0ABB2045-5566-4E3F-81AE-4D34A84B3A5A}" sibTransId="{CC3DFF58-3D24-4DE5-800E-3B1B9C3D396D}"/>
    <dgm:cxn modelId="{FBB967BE-B707-47E6-81A3-51B09F4D3B6F}" type="presOf" srcId="{00391BDB-9F48-44E4-85CE-ED2422F330B3}" destId="{CCB3AFDE-618E-4001-82F4-0AEB52D4FC95}" srcOrd="0" destOrd="2" presId="urn:microsoft.com/office/officeart/2005/8/layout/chevron2"/>
    <dgm:cxn modelId="{7ABF9FC5-96AD-4CC7-9870-8F13D8225827}" srcId="{2B000675-E6DC-4CC7-8339-310734A8A75E}" destId="{5BBA2D53-D27E-43FE-BA28-EC9CB7B43748}" srcOrd="4" destOrd="0" parTransId="{8ABBC1AE-6985-4FF4-9BC5-FF2AE8CF9FC7}" sibTransId="{72D29D11-8198-42D7-AE15-6C07AEFEBC8E}"/>
    <dgm:cxn modelId="{081160C7-8BBE-4617-B1F2-E0919968F135}" srcId="{460E66E3-0FD0-4A64-B22C-1B6C5D84AD93}" destId="{FC9F4CDB-7782-41B4-A4E4-B1B75BB4E436}" srcOrd="1" destOrd="0" parTransId="{4DB189ED-7069-49DF-B5DC-FDFC6536EFFB}" sibTransId="{192BF8FF-DEF7-4BA5-9CA3-C451282F8D8F}"/>
    <dgm:cxn modelId="{5F5979C8-CCB7-428B-AD2B-EBC402A062C7}" type="presOf" srcId="{E4D7903F-028A-467B-B266-B246AF0633AB}" destId="{6B402820-BEE7-4183-8F39-19563E59DF12}" srcOrd="0" destOrd="1" presId="urn:microsoft.com/office/officeart/2005/8/layout/chevron2"/>
    <dgm:cxn modelId="{70C5D7CB-7AC4-4817-AF1E-A0F823465B35}" type="presOf" srcId="{2B000675-E6DC-4CC7-8339-310734A8A75E}" destId="{95EB54D1-EC41-42EC-8032-D909BA5BA383}" srcOrd="0" destOrd="0" presId="urn:microsoft.com/office/officeart/2005/8/layout/chevron2"/>
    <dgm:cxn modelId="{B90FE9CB-56A4-4F67-B25C-1B7E17315D5E}" srcId="{2B000675-E6DC-4CC7-8339-310734A8A75E}" destId="{5E67BBCD-F9E3-49BB-AF4F-E60CD8675F0E}" srcOrd="2" destOrd="0" parTransId="{FBBA9AE3-625D-4EDC-AEA3-146F4F610DF3}" sibTransId="{B5EC8FA0-EA89-4D14-8FD9-A5BF43415799}"/>
    <dgm:cxn modelId="{483A74D7-D680-4A79-8C31-8E34817AD8A5}" srcId="{5E67BBCD-F9E3-49BB-AF4F-E60CD8675F0E}" destId="{3ADE9602-46E6-4CCF-B771-10CCBE8786D2}" srcOrd="1" destOrd="0" parTransId="{688541F4-9FEF-449B-AEB8-2F050B0E7E2A}" sibTransId="{F435C183-D196-44B1-9F85-D8F1E1813ED0}"/>
    <dgm:cxn modelId="{357F78DB-A25D-4F37-A365-E26CBA1146ED}" srcId="{806689FC-E238-415D-A13B-5F4A5A941CC6}" destId="{E4D7903F-028A-467B-B266-B246AF0633AB}" srcOrd="1" destOrd="0" parTransId="{F019A55F-9D4E-42AD-AD39-A636821C86D6}" sibTransId="{EE86E87E-EA66-4712-A5AC-545F9BDEE1CF}"/>
    <dgm:cxn modelId="{39F275E2-0848-4814-AB9F-447A44A85B2B}" type="presOf" srcId="{3ADE9602-46E6-4CCF-B771-10CCBE8786D2}" destId="{381B7D32-EFD1-4AFE-B02D-A1E8BBD7AB5B}" srcOrd="0" destOrd="1" presId="urn:microsoft.com/office/officeart/2005/8/layout/chevron2"/>
    <dgm:cxn modelId="{6AA7F0E5-F6D4-433B-B244-C8DB21C82BED}" type="presOf" srcId="{3EAC7D03-10CE-4260-A0A1-356076726B1E}" destId="{CCB3AFDE-618E-4001-82F4-0AEB52D4FC95}" srcOrd="0" destOrd="3" presId="urn:microsoft.com/office/officeart/2005/8/layout/chevron2"/>
    <dgm:cxn modelId="{D83D3CEC-3CE9-42F9-BF0D-AAA634179B94}" type="presOf" srcId="{806689FC-E238-415D-A13B-5F4A5A941CC6}" destId="{FFA82719-F5D1-494A-ACFC-53A468440AE0}" srcOrd="0" destOrd="0" presId="urn:microsoft.com/office/officeart/2005/8/layout/chevron2"/>
    <dgm:cxn modelId="{9F1920F0-D023-40EE-93D9-572854C55D66}" type="presOf" srcId="{FC9F4CDB-7782-41B4-A4E4-B1B75BB4E436}" destId="{218327FD-E817-473B-BD02-69C205988D88}" srcOrd="0" destOrd="2" presId="urn:microsoft.com/office/officeart/2005/8/layout/chevron2"/>
    <dgm:cxn modelId="{82BA21FE-8167-4459-AAA0-4FCA33EBBED6}" type="presOf" srcId="{493C7306-4405-486F-B631-2774302D4B29}" destId="{65675935-8C2A-40A6-83F1-CB4662F00894}" srcOrd="0" destOrd="0" presId="urn:microsoft.com/office/officeart/2005/8/layout/chevron2"/>
    <dgm:cxn modelId="{AE5645B7-BCB2-40B4-9E7E-3F1091A14370}" type="presParOf" srcId="{95EB54D1-EC41-42EC-8032-D909BA5BA383}" destId="{B18840A5-297E-487B-9FE5-79D67DF2831D}" srcOrd="0" destOrd="0" presId="urn:microsoft.com/office/officeart/2005/8/layout/chevron2"/>
    <dgm:cxn modelId="{D9525FCE-C921-43D3-BD4D-59C952C15914}" type="presParOf" srcId="{B18840A5-297E-487B-9FE5-79D67DF2831D}" destId="{65675935-8C2A-40A6-83F1-CB4662F00894}" srcOrd="0" destOrd="0" presId="urn:microsoft.com/office/officeart/2005/8/layout/chevron2"/>
    <dgm:cxn modelId="{1A8E5788-B6C7-49F0-B5A2-7B07ECB998C0}" type="presParOf" srcId="{B18840A5-297E-487B-9FE5-79D67DF2831D}" destId="{218327FD-E817-473B-BD02-69C205988D88}" srcOrd="1" destOrd="0" presId="urn:microsoft.com/office/officeart/2005/8/layout/chevron2"/>
    <dgm:cxn modelId="{1A9BBB39-D627-4C4E-99D6-6918C38E1DB9}" type="presParOf" srcId="{95EB54D1-EC41-42EC-8032-D909BA5BA383}" destId="{57105D43-3797-46E6-BCBA-0FBEFB7C7221}" srcOrd="1" destOrd="0" presId="urn:microsoft.com/office/officeart/2005/8/layout/chevron2"/>
    <dgm:cxn modelId="{CB823D92-1668-44A8-86D1-4D2D5E96C7D7}" type="presParOf" srcId="{95EB54D1-EC41-42EC-8032-D909BA5BA383}" destId="{B8D4AE8B-93D8-45F3-AC5F-6BB62B44CD51}" srcOrd="2" destOrd="0" presId="urn:microsoft.com/office/officeart/2005/8/layout/chevron2"/>
    <dgm:cxn modelId="{26581C34-ECDB-4800-97A3-8CD752234591}" type="presParOf" srcId="{B8D4AE8B-93D8-45F3-AC5F-6BB62B44CD51}" destId="{4DA2DC71-B90E-4FF2-A1A7-E4F483C38C4C}" srcOrd="0" destOrd="0" presId="urn:microsoft.com/office/officeart/2005/8/layout/chevron2"/>
    <dgm:cxn modelId="{42104F28-CF74-4F93-B8BA-8CA837F7031F}" type="presParOf" srcId="{B8D4AE8B-93D8-45F3-AC5F-6BB62B44CD51}" destId="{CCB3AFDE-618E-4001-82F4-0AEB52D4FC95}" srcOrd="1" destOrd="0" presId="urn:microsoft.com/office/officeart/2005/8/layout/chevron2"/>
    <dgm:cxn modelId="{17F2D9B2-A1A4-4C2D-B3A2-8F12490B6757}" type="presParOf" srcId="{95EB54D1-EC41-42EC-8032-D909BA5BA383}" destId="{2D0C6757-08DE-4C12-AD72-9FAB6AF80B7D}" srcOrd="3" destOrd="0" presId="urn:microsoft.com/office/officeart/2005/8/layout/chevron2"/>
    <dgm:cxn modelId="{7822E79D-77AF-40DA-B9A3-4E3ACAD1C657}" type="presParOf" srcId="{95EB54D1-EC41-42EC-8032-D909BA5BA383}" destId="{4B94C5E0-547D-4746-B558-F355E3E6C92E}" srcOrd="4" destOrd="0" presId="urn:microsoft.com/office/officeart/2005/8/layout/chevron2"/>
    <dgm:cxn modelId="{C3D896AB-85D4-49DA-B1A9-F54FC42E77ED}" type="presParOf" srcId="{4B94C5E0-547D-4746-B558-F355E3E6C92E}" destId="{32777F76-3F97-41B5-9BE9-FD84D05EA7C0}" srcOrd="0" destOrd="0" presId="urn:microsoft.com/office/officeart/2005/8/layout/chevron2"/>
    <dgm:cxn modelId="{8CDE661F-C244-4599-9F1D-089179B93D86}" type="presParOf" srcId="{4B94C5E0-547D-4746-B558-F355E3E6C92E}" destId="{381B7D32-EFD1-4AFE-B02D-A1E8BBD7AB5B}" srcOrd="1" destOrd="0" presId="urn:microsoft.com/office/officeart/2005/8/layout/chevron2"/>
    <dgm:cxn modelId="{9D202DC2-1FCF-435B-9403-8939C3EC138D}" type="presParOf" srcId="{95EB54D1-EC41-42EC-8032-D909BA5BA383}" destId="{81C40A32-D7EA-4FE5-A12F-ED145D851C15}" srcOrd="5" destOrd="0" presId="urn:microsoft.com/office/officeart/2005/8/layout/chevron2"/>
    <dgm:cxn modelId="{A267B933-7DD8-4329-9E7B-0ABCF723DD3A}" type="presParOf" srcId="{95EB54D1-EC41-42EC-8032-D909BA5BA383}" destId="{2AE66A66-2442-4C7B-A4F2-0E6A234FBA71}" srcOrd="6" destOrd="0" presId="urn:microsoft.com/office/officeart/2005/8/layout/chevron2"/>
    <dgm:cxn modelId="{CDD98A15-63AA-407B-A1EE-6A9AF7A35987}" type="presParOf" srcId="{2AE66A66-2442-4C7B-A4F2-0E6A234FBA71}" destId="{FFA82719-F5D1-494A-ACFC-53A468440AE0}" srcOrd="0" destOrd="0" presId="urn:microsoft.com/office/officeart/2005/8/layout/chevron2"/>
    <dgm:cxn modelId="{93ADA45F-B90D-4EA1-BB2C-78F94B369AF4}" type="presParOf" srcId="{2AE66A66-2442-4C7B-A4F2-0E6A234FBA71}" destId="{6B402820-BEE7-4183-8F39-19563E59DF12}" srcOrd="1" destOrd="0" presId="urn:microsoft.com/office/officeart/2005/8/layout/chevron2"/>
    <dgm:cxn modelId="{0B4DB261-CF32-406E-A7EC-1C44661C6C8C}" type="presParOf" srcId="{95EB54D1-EC41-42EC-8032-D909BA5BA383}" destId="{6BCD16C9-9908-448D-9057-435DFA175081}" srcOrd="7" destOrd="0" presId="urn:microsoft.com/office/officeart/2005/8/layout/chevron2"/>
    <dgm:cxn modelId="{630BF547-8F6D-46CC-808F-54AE1AE9E099}" type="presParOf" srcId="{95EB54D1-EC41-42EC-8032-D909BA5BA383}" destId="{5720FD87-B265-4E6D-9C1C-1894AA7DE7E4}" srcOrd="8" destOrd="0" presId="urn:microsoft.com/office/officeart/2005/8/layout/chevron2"/>
    <dgm:cxn modelId="{EA5C3CC0-B2FF-43C9-ACA2-2F62FCB7B22B}" type="presParOf" srcId="{5720FD87-B265-4E6D-9C1C-1894AA7DE7E4}" destId="{A4CC9EFE-A7BE-4AC6-8FAF-0783C574DAA5}" srcOrd="0" destOrd="0" presId="urn:microsoft.com/office/officeart/2005/8/layout/chevron2"/>
    <dgm:cxn modelId="{DD45EE12-EBBD-4709-AA06-DD2811E2C46D}" type="presParOf" srcId="{5720FD87-B265-4E6D-9C1C-1894AA7DE7E4}" destId="{B193B63F-967D-4B97-81CC-C35FFD00B511}"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930EDF-E2CC-4689-A7A2-285155567066}">
      <dsp:nvSpPr>
        <dsp:cNvPr id="0" name=""/>
        <dsp:cNvSpPr/>
      </dsp:nvSpPr>
      <dsp:spPr>
        <a:xfrm>
          <a:off x="1240" y="0"/>
          <a:ext cx="3644842" cy="1000583"/>
        </a:xfrm>
        <a:prstGeom prst="chevron">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nl-NL" sz="1000" b="1" kern="1200"/>
            <a:t>Concessies Zaanstreek &amp; Waterland </a:t>
          </a:r>
        </a:p>
        <a:p>
          <a:pPr marL="0" lvl="0" indent="0" algn="ctr" defTabSz="444500">
            <a:lnSpc>
              <a:spcPct val="90000"/>
            </a:lnSpc>
            <a:spcBef>
              <a:spcPct val="0"/>
            </a:spcBef>
            <a:spcAft>
              <a:spcPct val="35000"/>
            </a:spcAft>
            <a:buNone/>
          </a:pPr>
          <a:r>
            <a:rPr lang="nl-NL" sz="1000" b="1" kern="1200"/>
            <a:t>2011-2021 </a:t>
          </a:r>
        </a:p>
      </dsp:txBody>
      <dsp:txXfrm>
        <a:off x="501532" y="0"/>
        <a:ext cx="2644259" cy="1000583"/>
      </dsp:txXfrm>
    </dsp:sp>
    <dsp:sp modelId="{0D73E960-357E-4E16-AAEA-5EBF7CB54822}">
      <dsp:nvSpPr>
        <dsp:cNvPr id="0" name=""/>
        <dsp:cNvSpPr/>
      </dsp:nvSpPr>
      <dsp:spPr>
        <a:xfrm>
          <a:off x="3281598" y="0"/>
          <a:ext cx="2365794" cy="1000583"/>
        </a:xfrm>
        <a:prstGeom prst="chevron">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nl-NL" sz="1000" b="1" kern="1200"/>
            <a:t>Noodconcessies Zaanstreek &amp; Waterland </a:t>
          </a:r>
        </a:p>
        <a:p>
          <a:pPr marL="0" lvl="0" indent="0" algn="ctr" defTabSz="444500">
            <a:lnSpc>
              <a:spcPct val="90000"/>
            </a:lnSpc>
            <a:spcBef>
              <a:spcPct val="0"/>
            </a:spcBef>
            <a:spcAft>
              <a:spcPct val="35000"/>
            </a:spcAft>
            <a:buNone/>
          </a:pPr>
          <a:r>
            <a:rPr lang="nl-NL" sz="1000" b="1" kern="1200"/>
            <a:t>2021-2023</a:t>
          </a:r>
        </a:p>
      </dsp:txBody>
      <dsp:txXfrm>
        <a:off x="3781890" y="0"/>
        <a:ext cx="1365211" cy="1000583"/>
      </dsp:txXfrm>
    </dsp:sp>
    <dsp:sp modelId="{8B980B4C-E825-4EED-AA70-4766080224DD}">
      <dsp:nvSpPr>
        <dsp:cNvPr id="0" name=""/>
        <dsp:cNvSpPr/>
      </dsp:nvSpPr>
      <dsp:spPr>
        <a:xfrm>
          <a:off x="5284149" y="0"/>
          <a:ext cx="3644842" cy="1000583"/>
        </a:xfrm>
        <a:prstGeom prst="chevron">
          <a:avLst/>
        </a:prstGeom>
        <a:solidFill>
          <a:schemeClr val="accent1"/>
        </a:solidFill>
        <a:ln>
          <a:solidFill>
            <a:schemeClr val="accent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nl-NL" sz="1000" b="1" kern="1200"/>
            <a:t>Nieuwe concessie Zaanstreek-Waterland 2023-2033</a:t>
          </a:r>
          <a:endParaRPr lang="nl-NL" sz="1000" b="1" kern="1200" dirty="0"/>
        </a:p>
      </dsp:txBody>
      <dsp:txXfrm>
        <a:off x="5784441" y="0"/>
        <a:ext cx="2644259" cy="100058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E7FF77-EC28-4AB3-8937-963D9FC8E6C8}">
      <dsp:nvSpPr>
        <dsp:cNvPr id="0" name=""/>
        <dsp:cNvSpPr/>
      </dsp:nvSpPr>
      <dsp:spPr>
        <a:xfrm>
          <a:off x="6996" y="0"/>
          <a:ext cx="7157727" cy="648062"/>
        </a:xfrm>
        <a:prstGeom prst="chevron">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nl-NL" sz="1100" b="1" kern="1200"/>
            <a:t>Herstelplan: herstel openbaar vervoer na pandemie</a:t>
          </a:r>
        </a:p>
      </dsp:txBody>
      <dsp:txXfrm>
        <a:off x="331027" y="0"/>
        <a:ext cx="6509665" cy="64806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58304E-5453-4E04-974B-4C4D2A2E6918}">
      <dsp:nvSpPr>
        <dsp:cNvPr id="0" name=""/>
        <dsp:cNvSpPr/>
      </dsp:nvSpPr>
      <dsp:spPr>
        <a:xfrm>
          <a:off x="4569736" y="0"/>
          <a:ext cx="2270002" cy="849123"/>
        </a:xfrm>
        <a:prstGeom prst="chevron">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nl-NL" sz="1000" b="1" kern="1200" dirty="0"/>
            <a:t>ZE stallingen </a:t>
          </a:r>
          <a:r>
            <a:rPr lang="nl-NL" sz="1000" b="1" kern="1200" dirty="0" err="1"/>
            <a:t>ZaWa</a:t>
          </a:r>
          <a:endParaRPr lang="nl-NL" sz="1000" b="1" kern="1200" dirty="0"/>
        </a:p>
      </dsp:txBody>
      <dsp:txXfrm>
        <a:off x="4994298" y="0"/>
        <a:ext cx="1420879" cy="84912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675935-8C2A-40A6-83F1-CB4662F00894}">
      <dsp:nvSpPr>
        <dsp:cNvPr id="0" name=""/>
        <dsp:cNvSpPr/>
      </dsp:nvSpPr>
      <dsp:spPr>
        <a:xfrm rot="5400000">
          <a:off x="-172221" y="190191"/>
          <a:ext cx="1148140" cy="80369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nl-NL" sz="1100" kern="1200"/>
            <a:t>Strategie bepalen</a:t>
          </a:r>
          <a:endParaRPr lang="nl-NL" sz="1200" kern="1200"/>
        </a:p>
      </dsp:txBody>
      <dsp:txXfrm rot="-5400000">
        <a:off x="0" y="419819"/>
        <a:ext cx="803698" cy="344442"/>
      </dsp:txXfrm>
    </dsp:sp>
    <dsp:sp modelId="{218327FD-E817-473B-BD02-69C205988D88}">
      <dsp:nvSpPr>
        <dsp:cNvPr id="0" name=""/>
        <dsp:cNvSpPr/>
      </dsp:nvSpPr>
      <dsp:spPr>
        <a:xfrm rot="5400000">
          <a:off x="4096992" y="-3279999"/>
          <a:ext cx="755642" cy="734223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nl-NL" sz="1200" kern="1200"/>
            <a:t>Aanbestedingsstrategie:</a:t>
          </a:r>
        </a:p>
        <a:p>
          <a:pPr marL="228600" lvl="2" indent="-114300" algn="l" defTabSz="533400">
            <a:lnSpc>
              <a:spcPct val="90000"/>
            </a:lnSpc>
            <a:spcBef>
              <a:spcPct val="0"/>
            </a:spcBef>
            <a:spcAft>
              <a:spcPct val="15000"/>
            </a:spcAft>
            <a:buChar char="•"/>
          </a:pPr>
          <a:r>
            <a:rPr lang="nl-NL" sz="1200" kern="1200"/>
            <a:t>Beschrijving beleid &amp; ambitie</a:t>
          </a:r>
        </a:p>
        <a:p>
          <a:pPr marL="228600" lvl="2" indent="-114300" algn="l" defTabSz="533400">
            <a:lnSpc>
              <a:spcPct val="90000"/>
            </a:lnSpc>
            <a:spcBef>
              <a:spcPct val="0"/>
            </a:spcBef>
            <a:spcAft>
              <a:spcPct val="15000"/>
            </a:spcAft>
            <a:buChar char="•"/>
          </a:pPr>
          <a:r>
            <a:rPr lang="nl-NL" sz="1200" kern="1200"/>
            <a:t>Beschrijving contractvorm (looptijd, bekostiging etc.) </a:t>
          </a:r>
        </a:p>
      </dsp:txBody>
      <dsp:txXfrm rot="-5400000">
        <a:off x="803699" y="50181"/>
        <a:ext cx="7305343" cy="681868"/>
      </dsp:txXfrm>
    </dsp:sp>
    <dsp:sp modelId="{4DA2DC71-B90E-4FF2-A1A7-E4F483C38C4C}">
      <dsp:nvSpPr>
        <dsp:cNvPr id="0" name=""/>
        <dsp:cNvSpPr/>
      </dsp:nvSpPr>
      <dsp:spPr>
        <a:xfrm rot="5400000">
          <a:off x="-172221" y="1443756"/>
          <a:ext cx="1148140" cy="80369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nl-NL" sz="1100" kern="1200"/>
            <a:t>Publicatie Bestek</a:t>
          </a:r>
          <a:endParaRPr lang="nl-NL" sz="1200" kern="1200"/>
        </a:p>
      </dsp:txBody>
      <dsp:txXfrm rot="-5400000">
        <a:off x="0" y="1673384"/>
        <a:ext cx="803698" cy="344442"/>
      </dsp:txXfrm>
    </dsp:sp>
    <dsp:sp modelId="{CCB3AFDE-618E-4001-82F4-0AEB52D4FC95}">
      <dsp:nvSpPr>
        <dsp:cNvPr id="0" name=""/>
        <dsp:cNvSpPr/>
      </dsp:nvSpPr>
      <dsp:spPr>
        <a:xfrm rot="5400000">
          <a:off x="3885318" y="-2026434"/>
          <a:ext cx="1178990" cy="734223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nl-NL" sz="1200" kern="1200"/>
            <a:t>Aanbestedingsleidraad: handleiding voor inschrijvende partijen m.b.t. de aanbesteding. Inclusief gunningscriteria.</a:t>
          </a:r>
        </a:p>
        <a:p>
          <a:pPr marL="114300" lvl="1" indent="-114300" algn="l" defTabSz="533400">
            <a:lnSpc>
              <a:spcPct val="90000"/>
            </a:lnSpc>
            <a:spcBef>
              <a:spcPct val="0"/>
            </a:spcBef>
            <a:spcAft>
              <a:spcPct val="15000"/>
            </a:spcAft>
            <a:buChar char="•"/>
          </a:pPr>
          <a:r>
            <a:rPr lang="nl-NL" sz="1200" kern="1200" dirty="0"/>
            <a:t>Programma van Eisen (</a:t>
          </a:r>
          <a:r>
            <a:rPr lang="nl-NL" sz="1200" kern="1200" dirty="0" err="1"/>
            <a:t>PvE</a:t>
          </a:r>
          <a:r>
            <a:rPr lang="nl-NL" sz="1200" kern="1200" dirty="0"/>
            <a:t>): concrete doorvertaling van ambities en wensen naar eisen </a:t>
          </a:r>
        </a:p>
        <a:p>
          <a:pPr marL="114300" lvl="1" indent="-114300" algn="l" defTabSz="533400">
            <a:lnSpc>
              <a:spcPct val="90000"/>
            </a:lnSpc>
            <a:spcBef>
              <a:spcPct val="0"/>
            </a:spcBef>
            <a:spcAft>
              <a:spcPct val="15000"/>
            </a:spcAft>
            <a:buChar char="•"/>
          </a:pPr>
          <a:r>
            <a:rPr lang="nl-NL" sz="1200" kern="1200" dirty="0"/>
            <a:t>Eventuele bijlagen: data en stukken die relevant zijn voor alle inschrijvende partijen om tot een goed bod te komen </a:t>
          </a:r>
        </a:p>
        <a:p>
          <a:pPr marL="114300" lvl="1" indent="-114300" algn="l" defTabSz="533400">
            <a:lnSpc>
              <a:spcPct val="90000"/>
            </a:lnSpc>
            <a:spcBef>
              <a:spcPct val="0"/>
            </a:spcBef>
            <a:spcAft>
              <a:spcPct val="15000"/>
            </a:spcAft>
            <a:buChar char="•"/>
          </a:pPr>
          <a:r>
            <a:rPr lang="nl-NL" sz="1200" kern="1200" dirty="0"/>
            <a:t>Concessiebesluit, Subsidiebeschikking en Uitvoeringsovereenkomst </a:t>
          </a:r>
        </a:p>
      </dsp:txBody>
      <dsp:txXfrm rot="-5400000">
        <a:off x="803698" y="1112740"/>
        <a:ext cx="7284676" cy="1063882"/>
      </dsp:txXfrm>
    </dsp:sp>
    <dsp:sp modelId="{32777F76-3F97-41B5-9BE9-FD84D05EA7C0}">
      <dsp:nvSpPr>
        <dsp:cNvPr id="0" name=""/>
        <dsp:cNvSpPr/>
      </dsp:nvSpPr>
      <dsp:spPr>
        <a:xfrm rot="5400000">
          <a:off x="-172221" y="2480971"/>
          <a:ext cx="1148140" cy="80369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nl-NL" sz="1100" kern="1200"/>
            <a:t>Inschrijf termijn</a:t>
          </a:r>
          <a:endParaRPr lang="nl-NL" sz="1200" kern="1200"/>
        </a:p>
      </dsp:txBody>
      <dsp:txXfrm rot="-5400000">
        <a:off x="0" y="2710599"/>
        <a:ext cx="803698" cy="344442"/>
      </dsp:txXfrm>
    </dsp:sp>
    <dsp:sp modelId="{381B7D32-EFD1-4AFE-B02D-A1E8BBD7AB5B}">
      <dsp:nvSpPr>
        <dsp:cNvPr id="0" name=""/>
        <dsp:cNvSpPr/>
      </dsp:nvSpPr>
      <dsp:spPr>
        <a:xfrm rot="5400000">
          <a:off x="4101668" y="-989219"/>
          <a:ext cx="746291" cy="734223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nl-NL" sz="1200" kern="1200"/>
            <a:t>Nota’s van Inlichtingen (</a:t>
          </a:r>
          <a:r>
            <a:rPr lang="nl-NL" sz="1200" kern="1200" err="1"/>
            <a:t>NvI’s</a:t>
          </a:r>
          <a:r>
            <a:rPr lang="nl-NL" sz="1200" kern="1200"/>
            <a:t>): Mogelijkheid tot stellen verhelderende vragen. Binnengekomen vragen worden gebundeld en samen met de reactie gepubliceerd. Meerdere rondes mogelijk.</a:t>
          </a:r>
        </a:p>
        <a:p>
          <a:pPr marL="114300" lvl="1" indent="-114300" algn="l" defTabSz="533400">
            <a:lnSpc>
              <a:spcPct val="90000"/>
            </a:lnSpc>
            <a:spcBef>
              <a:spcPct val="0"/>
            </a:spcBef>
            <a:spcAft>
              <a:spcPct val="15000"/>
            </a:spcAft>
            <a:buChar char="•"/>
          </a:pPr>
          <a:r>
            <a:rPr lang="nl-NL" sz="1200" kern="1200"/>
            <a:t>Indienen bod: Partijen dienen een bod in waarin zij beschrijven hoe zij aan de gestelde beoordelingscriteria denken te voldoen.</a:t>
          </a:r>
        </a:p>
      </dsp:txBody>
      <dsp:txXfrm rot="-5400000">
        <a:off x="803699" y="2345181"/>
        <a:ext cx="7305799" cy="673429"/>
      </dsp:txXfrm>
    </dsp:sp>
    <dsp:sp modelId="{FFA82719-F5D1-494A-ACFC-53A468440AE0}">
      <dsp:nvSpPr>
        <dsp:cNvPr id="0" name=""/>
        <dsp:cNvSpPr/>
      </dsp:nvSpPr>
      <dsp:spPr>
        <a:xfrm rot="5400000">
          <a:off x="-172221" y="3518186"/>
          <a:ext cx="1148140" cy="80369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nl-NL" sz="1100" kern="1200"/>
            <a:t>Beoordelen</a:t>
          </a:r>
          <a:endParaRPr lang="nl-NL" sz="1200" kern="1200"/>
        </a:p>
      </dsp:txBody>
      <dsp:txXfrm rot="-5400000">
        <a:off x="0" y="3747814"/>
        <a:ext cx="803698" cy="344442"/>
      </dsp:txXfrm>
    </dsp:sp>
    <dsp:sp modelId="{6B402820-BEE7-4183-8F39-19563E59DF12}">
      <dsp:nvSpPr>
        <dsp:cNvPr id="0" name=""/>
        <dsp:cNvSpPr/>
      </dsp:nvSpPr>
      <dsp:spPr>
        <a:xfrm rot="5400000">
          <a:off x="4101668" y="47995"/>
          <a:ext cx="746291" cy="734223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nl-NL" sz="1200" kern="1200"/>
            <a:t>Toets of inschrijvingen voldoen aan minimumeisen</a:t>
          </a:r>
        </a:p>
        <a:p>
          <a:pPr marL="114300" lvl="1" indent="-114300" algn="l" defTabSz="533400">
            <a:lnSpc>
              <a:spcPct val="90000"/>
            </a:lnSpc>
            <a:spcBef>
              <a:spcPct val="0"/>
            </a:spcBef>
            <a:spcAft>
              <a:spcPct val="15000"/>
            </a:spcAft>
            <a:buChar char="•"/>
          </a:pPr>
          <a:r>
            <a:rPr lang="nl-NL" sz="1200" kern="1200"/>
            <a:t>Beoordelingsteam beoordeelt </a:t>
          </a:r>
          <a:r>
            <a:rPr lang="nl-NL" sz="1200" kern="1200" err="1"/>
            <a:t>a.h.v</a:t>
          </a:r>
          <a:r>
            <a:rPr lang="nl-NL" sz="1200" kern="1200"/>
            <a:t>. vooraf opgestelde criteria de binnengekomen biedingen</a:t>
          </a:r>
        </a:p>
      </dsp:txBody>
      <dsp:txXfrm rot="-5400000">
        <a:off x="803699" y="3382396"/>
        <a:ext cx="7305799" cy="673429"/>
      </dsp:txXfrm>
    </dsp:sp>
    <dsp:sp modelId="{A4CC9EFE-A7BE-4AC6-8FAF-0783C574DAA5}">
      <dsp:nvSpPr>
        <dsp:cNvPr id="0" name=""/>
        <dsp:cNvSpPr/>
      </dsp:nvSpPr>
      <dsp:spPr>
        <a:xfrm rot="5400000">
          <a:off x="-172221" y="4555402"/>
          <a:ext cx="1148140" cy="80369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nl-NL" sz="1100" kern="1200"/>
            <a:t>Gunning</a:t>
          </a:r>
          <a:r>
            <a:rPr lang="nl-NL" sz="1200" kern="1200"/>
            <a:t>	</a:t>
          </a:r>
        </a:p>
      </dsp:txBody>
      <dsp:txXfrm rot="-5400000">
        <a:off x="0" y="4785030"/>
        <a:ext cx="803698" cy="344442"/>
      </dsp:txXfrm>
    </dsp:sp>
    <dsp:sp modelId="{B193B63F-967D-4B97-81CC-C35FFD00B511}">
      <dsp:nvSpPr>
        <dsp:cNvPr id="0" name=""/>
        <dsp:cNvSpPr/>
      </dsp:nvSpPr>
      <dsp:spPr>
        <a:xfrm rot="5400000">
          <a:off x="4101668" y="1085211"/>
          <a:ext cx="746291" cy="7342230"/>
        </a:xfrm>
        <a:prstGeom prst="round2SameRect">
          <a:avLst/>
        </a:prstGeom>
        <a:solidFill>
          <a:schemeClr val="bg1">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nl-NL" sz="1200" kern="1200" dirty="0"/>
            <a:t>Gunning: Bekendmaking welke partij het best is beoordeeld</a:t>
          </a:r>
        </a:p>
        <a:p>
          <a:pPr marL="114300" lvl="1" indent="-114300" algn="l" defTabSz="533400">
            <a:lnSpc>
              <a:spcPct val="90000"/>
            </a:lnSpc>
            <a:spcBef>
              <a:spcPct val="0"/>
            </a:spcBef>
            <a:spcAft>
              <a:spcPct val="15000"/>
            </a:spcAft>
            <a:buChar char="•"/>
          </a:pPr>
          <a:r>
            <a:rPr lang="nl-NL" sz="1200" kern="1200"/>
            <a:t>Bezwaartermijn: Andere partijen hebben de mogelijkheid om hier bezwaar tegen te maken</a:t>
          </a:r>
        </a:p>
        <a:p>
          <a:pPr marL="114300" lvl="1" indent="-114300" algn="l" defTabSz="533400">
            <a:lnSpc>
              <a:spcPct val="90000"/>
            </a:lnSpc>
            <a:spcBef>
              <a:spcPct val="0"/>
            </a:spcBef>
            <a:spcAft>
              <a:spcPct val="15000"/>
            </a:spcAft>
            <a:buChar char="•"/>
          </a:pPr>
          <a:r>
            <a:rPr lang="nl-NL" sz="1200" kern="1200" dirty="0"/>
            <a:t>Start implementatie: na het verstrijken van de bewaartermijn start de nieuwe concessiehouder met de implementatie</a:t>
          </a:r>
        </a:p>
      </dsp:txBody>
      <dsp:txXfrm rot="-5400000">
        <a:off x="803699" y="4419612"/>
        <a:ext cx="7305799" cy="673429"/>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1434A57-97EE-CA42-B8CE-1D9F8BB5C96D}" type="datetimeFigureOut">
              <a:rPr lang="nl-NL" smtClean="0"/>
              <a:t>4-10-2021</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F376660-6268-B54B-A3E9-9484C0BA65B6}" type="slidenum">
              <a:rPr lang="nl-NL" smtClean="0"/>
              <a:t>‹nr.›</a:t>
            </a:fld>
            <a:endParaRPr lang="nl-NL"/>
          </a:p>
        </p:txBody>
      </p:sp>
    </p:spTree>
    <p:extLst>
      <p:ext uri="{BB962C8B-B14F-4D97-AF65-F5344CB8AC3E}">
        <p14:creationId xmlns:p14="http://schemas.microsoft.com/office/powerpoint/2010/main" val="21445705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76E415-4E50-434E-8BF7-C3F66D9CB75E}" type="datetimeFigureOut">
              <a:rPr lang="nl-NL" smtClean="0"/>
              <a:t>4-10-2021</a:t>
            </a:fld>
            <a:endParaRPr lang="nl-NL"/>
          </a:p>
        </p:txBody>
      </p:sp>
      <p:sp>
        <p:nvSpPr>
          <p:cNvPr id="4" name="Tijdelijke aanduiding voor dia-afbeelding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560970-BEF2-C942-BB88-19E0DCD6C8DE}" type="slidenum">
              <a:rPr lang="nl-NL" smtClean="0"/>
              <a:t>‹nr.›</a:t>
            </a:fld>
            <a:endParaRPr lang="nl-NL"/>
          </a:p>
        </p:txBody>
      </p:sp>
    </p:spTree>
    <p:extLst>
      <p:ext uri="{BB962C8B-B14F-4D97-AF65-F5344CB8AC3E}">
        <p14:creationId xmlns:p14="http://schemas.microsoft.com/office/powerpoint/2010/main" val="1630203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24560970-BEF2-C942-BB88-19E0DCD6C8DE}" type="slidenum">
              <a:rPr lang="nl-NL" smtClean="0"/>
              <a:t>1</a:t>
            </a:fld>
            <a:endParaRPr lang="nl-NL"/>
          </a:p>
        </p:txBody>
      </p:sp>
    </p:spTree>
    <p:extLst>
      <p:ext uri="{BB962C8B-B14F-4D97-AF65-F5344CB8AC3E}">
        <p14:creationId xmlns:p14="http://schemas.microsoft.com/office/powerpoint/2010/main" val="600213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24560970-BEF2-C942-BB88-19E0DCD6C8DE}" type="slidenum">
              <a:rPr lang="nl-NL" smtClean="0"/>
              <a:t>2</a:t>
            </a:fld>
            <a:endParaRPr lang="nl-NL"/>
          </a:p>
        </p:txBody>
      </p:sp>
    </p:spTree>
    <p:extLst>
      <p:ext uri="{BB962C8B-B14F-4D97-AF65-F5344CB8AC3E}">
        <p14:creationId xmlns:p14="http://schemas.microsoft.com/office/powerpoint/2010/main" val="25383037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24560970-BEF2-C942-BB88-19E0DCD6C8DE}" type="slidenum">
              <a:rPr lang="nl-NL" smtClean="0"/>
              <a:t>3</a:t>
            </a:fld>
            <a:endParaRPr lang="nl-NL"/>
          </a:p>
        </p:txBody>
      </p:sp>
    </p:spTree>
    <p:extLst>
      <p:ext uri="{BB962C8B-B14F-4D97-AF65-F5344CB8AC3E}">
        <p14:creationId xmlns:p14="http://schemas.microsoft.com/office/powerpoint/2010/main" val="3675333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lvl="1" rtl="0"/>
            <a:r>
              <a:rPr lang="nl-NL" sz="1200" u="sng" kern="1200" dirty="0">
                <a:solidFill>
                  <a:schemeClr val="tx1"/>
                </a:solidFill>
                <a:effectLst/>
                <a:latin typeface="+mn-lt"/>
                <a:ea typeface="+mn-ea"/>
                <a:cs typeface="+mn-cs"/>
              </a:rPr>
              <a:t>De vervoerkundige uitgangspunten zijn getoetst aan de uitgangspunten van de herstelplannen</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De eisen in het </a:t>
            </a:r>
            <a:r>
              <a:rPr lang="nl-NL" sz="1200" kern="1200" dirty="0" err="1">
                <a:solidFill>
                  <a:schemeClr val="tx1"/>
                </a:solidFill>
                <a:effectLst/>
                <a:latin typeface="+mn-lt"/>
                <a:ea typeface="+mn-ea"/>
                <a:cs typeface="+mn-cs"/>
              </a:rPr>
              <a:t>PvE</a:t>
            </a:r>
            <a:r>
              <a:rPr lang="nl-NL" sz="1200" kern="1200" dirty="0">
                <a:solidFill>
                  <a:schemeClr val="tx1"/>
                </a:solidFill>
                <a:effectLst/>
                <a:latin typeface="+mn-lt"/>
                <a:ea typeface="+mn-ea"/>
                <a:cs typeface="+mn-cs"/>
              </a:rPr>
              <a:t> bevatten het minimum van het ov dat gereden moet worden, daarom hoefde hier weinig op aangepast te worden. De verwachting is dat de vervoervraag na de coronapandemie weer toeneemt en omdat het minimumeisen zijn, voldoet dit nog steeds.  Wel is gekeken of we de vervoerder meer ruimte kunnen bieden om efficiency slagen te maken. Dit heeft geresulteerd in het toevoegen van (beperkte) ruimte voor flexibiliteit voor vervoerders om een zo efficiënt mogelijke dienstregeling op te stellen. Daarnaast zijn de vervoerkundige uitgangspunten getoetst op het effect op spreiden van de spits. De eisen zoals die staan opgeschreven dragen bij aan het faciliteren van de spits. De eis is dat reizigers niet langer dan 10 minuten hoeven te staan in de bus. Vanuit de R-net gedachte is dit een logische eis. Een mogelijk gevolg van deze eis is dat per saldo extra bussen ingezet worden in de spits, indien meer reizigers dan verwacht in de spits reizen. Daarmee wordt de spits alsnog gefaciliteerd.</a:t>
            </a:r>
            <a:r>
              <a:rPr lang="nl-NL" sz="900" kern="1200" dirty="0">
                <a:solidFill>
                  <a:schemeClr val="tx1"/>
                </a:solidFill>
                <a:effectLst/>
                <a:latin typeface="+mn-lt"/>
                <a:ea typeface="+mn-ea"/>
                <a:cs typeface="+mn-cs"/>
              </a:rPr>
              <a:t> </a:t>
            </a:r>
            <a:endParaRPr lang="nl-NL" sz="1200" kern="1200" dirty="0">
              <a:solidFill>
                <a:schemeClr val="tx1"/>
              </a:solidFill>
              <a:effectLst/>
              <a:latin typeface="+mn-lt"/>
              <a:ea typeface="+mn-ea"/>
              <a:cs typeface="+mn-cs"/>
            </a:endParaRPr>
          </a:p>
          <a:p>
            <a:r>
              <a:rPr lang="nl-NL" sz="1200" i="1" kern="1200" dirty="0">
                <a:solidFill>
                  <a:schemeClr val="tx1"/>
                </a:solidFill>
                <a:effectLst/>
                <a:latin typeface="+mn-lt"/>
                <a:ea typeface="+mn-ea"/>
                <a:cs typeface="+mn-cs"/>
              </a:rPr>
              <a:t> </a:t>
            </a:r>
            <a:endParaRPr lang="nl-NL" sz="1200" kern="1200" dirty="0">
              <a:solidFill>
                <a:schemeClr val="tx1"/>
              </a:solidFill>
              <a:effectLst/>
              <a:latin typeface="+mn-lt"/>
              <a:ea typeface="+mn-ea"/>
              <a:cs typeface="+mn-cs"/>
            </a:endParaRPr>
          </a:p>
          <a:p>
            <a:pPr lvl="1"/>
            <a:r>
              <a:rPr lang="nl-NL" sz="1200" u="sng" kern="1200" dirty="0">
                <a:solidFill>
                  <a:schemeClr val="tx1"/>
                </a:solidFill>
                <a:effectLst/>
                <a:latin typeface="+mn-lt"/>
                <a:ea typeface="+mn-ea"/>
                <a:cs typeface="+mn-cs"/>
              </a:rPr>
              <a:t>De landelijke bestekeisen op het gebied van </a:t>
            </a:r>
            <a:r>
              <a:rPr lang="nl-NL" sz="1200" u="sng" kern="1200" dirty="0" err="1">
                <a:solidFill>
                  <a:schemeClr val="tx1"/>
                </a:solidFill>
                <a:effectLst/>
                <a:latin typeface="+mn-lt"/>
                <a:ea typeface="+mn-ea"/>
                <a:cs typeface="+mn-cs"/>
              </a:rPr>
              <a:t>Mobility</a:t>
            </a:r>
            <a:r>
              <a:rPr lang="nl-NL" sz="1200" u="sng" kern="1200" dirty="0">
                <a:solidFill>
                  <a:schemeClr val="tx1"/>
                </a:solidFill>
                <a:effectLst/>
                <a:latin typeface="+mn-lt"/>
                <a:ea typeface="+mn-ea"/>
                <a:cs typeface="+mn-cs"/>
              </a:rPr>
              <a:t> as a Service (</a:t>
            </a:r>
            <a:r>
              <a:rPr lang="nl-NL" sz="1200" u="sng" kern="1200" dirty="0" err="1">
                <a:solidFill>
                  <a:schemeClr val="tx1"/>
                </a:solidFill>
                <a:effectLst/>
                <a:latin typeface="+mn-lt"/>
                <a:ea typeface="+mn-ea"/>
                <a:cs typeface="+mn-cs"/>
              </a:rPr>
              <a:t>MaaS</a:t>
            </a:r>
            <a:r>
              <a:rPr lang="nl-NL" sz="1200" u="sng" kern="1200" dirty="0">
                <a:solidFill>
                  <a:schemeClr val="tx1"/>
                </a:solidFill>
                <a:effectLst/>
                <a:latin typeface="+mn-lt"/>
                <a:ea typeface="+mn-ea"/>
                <a:cs typeface="+mn-cs"/>
              </a:rPr>
              <a:t>) zijn verwerkt</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In het vorige </a:t>
            </a:r>
            <a:r>
              <a:rPr lang="nl-NL" sz="1200" kern="1200" dirty="0" err="1">
                <a:solidFill>
                  <a:schemeClr val="tx1"/>
                </a:solidFill>
                <a:effectLst/>
                <a:latin typeface="+mn-lt"/>
                <a:ea typeface="+mn-ea"/>
                <a:cs typeface="+mn-cs"/>
              </a:rPr>
              <a:t>PvE</a:t>
            </a:r>
            <a:r>
              <a:rPr lang="nl-NL" sz="1200" kern="1200" dirty="0">
                <a:solidFill>
                  <a:schemeClr val="tx1"/>
                </a:solidFill>
                <a:effectLst/>
                <a:latin typeface="+mn-lt"/>
                <a:ea typeface="+mn-ea"/>
                <a:cs typeface="+mn-cs"/>
              </a:rPr>
              <a:t> waren eisen opgenomen over de vervoerder als mobiliteitsmakelaar en het faciliteren van </a:t>
            </a:r>
            <a:r>
              <a:rPr lang="nl-NL" sz="1200" kern="1200" dirty="0" err="1">
                <a:solidFill>
                  <a:schemeClr val="tx1"/>
                </a:solidFill>
                <a:effectLst/>
                <a:latin typeface="+mn-lt"/>
                <a:ea typeface="+mn-ea"/>
                <a:cs typeface="+mn-cs"/>
              </a:rPr>
              <a:t>MaaS</a:t>
            </a:r>
            <a:r>
              <a:rPr lang="nl-NL" sz="1200" kern="1200" dirty="0">
                <a:solidFill>
                  <a:schemeClr val="tx1"/>
                </a:solidFill>
                <a:effectLst/>
                <a:latin typeface="+mn-lt"/>
                <a:ea typeface="+mn-ea"/>
                <a:cs typeface="+mn-cs"/>
              </a:rPr>
              <a:t>. Na het vaststellen van het </a:t>
            </a:r>
            <a:r>
              <a:rPr lang="nl-NL" sz="1200" kern="1200" dirty="0" err="1">
                <a:solidFill>
                  <a:schemeClr val="tx1"/>
                </a:solidFill>
                <a:effectLst/>
                <a:latin typeface="+mn-lt"/>
                <a:ea typeface="+mn-ea"/>
                <a:cs typeface="+mn-cs"/>
              </a:rPr>
              <a:t>PvE</a:t>
            </a:r>
            <a:r>
              <a:rPr lang="nl-NL" sz="1200" kern="1200" dirty="0">
                <a:solidFill>
                  <a:schemeClr val="tx1"/>
                </a:solidFill>
                <a:effectLst/>
                <a:latin typeface="+mn-lt"/>
                <a:ea typeface="+mn-ea"/>
                <a:cs typeface="+mn-cs"/>
              </a:rPr>
              <a:t> zijn er door CROW/</a:t>
            </a:r>
            <a:r>
              <a:rPr lang="nl-NL" sz="1200" kern="1200" dirty="0" err="1">
                <a:solidFill>
                  <a:schemeClr val="tx1"/>
                </a:solidFill>
                <a:effectLst/>
                <a:latin typeface="+mn-lt"/>
                <a:ea typeface="+mn-ea"/>
                <a:cs typeface="+mn-cs"/>
              </a:rPr>
              <a:t>KpVV</a:t>
            </a:r>
            <a:r>
              <a:rPr lang="nl-NL" sz="1200" kern="1200" dirty="0">
                <a:solidFill>
                  <a:schemeClr val="tx1"/>
                </a:solidFill>
                <a:effectLst/>
                <a:latin typeface="+mn-lt"/>
                <a:ea typeface="+mn-ea"/>
                <a:cs typeface="+mn-cs"/>
              </a:rPr>
              <a:t> in samenwerking met o.a. de Vervoerregio ook landelijke </a:t>
            </a:r>
            <a:r>
              <a:rPr lang="nl-NL" sz="1200" kern="1200" dirty="0" err="1">
                <a:solidFill>
                  <a:schemeClr val="tx1"/>
                </a:solidFill>
                <a:effectLst/>
                <a:latin typeface="+mn-lt"/>
                <a:ea typeface="+mn-ea"/>
                <a:cs typeface="+mn-cs"/>
              </a:rPr>
              <a:t>bestekseisen</a:t>
            </a:r>
            <a:r>
              <a:rPr lang="nl-NL" sz="1200" kern="1200" dirty="0">
                <a:solidFill>
                  <a:schemeClr val="tx1"/>
                </a:solidFill>
                <a:effectLst/>
                <a:latin typeface="+mn-lt"/>
                <a:ea typeface="+mn-ea"/>
                <a:cs typeface="+mn-cs"/>
              </a:rPr>
              <a:t> opgesteld voor </a:t>
            </a:r>
            <a:r>
              <a:rPr lang="nl-NL" sz="1200" kern="1200" dirty="0" err="1">
                <a:solidFill>
                  <a:schemeClr val="tx1"/>
                </a:solidFill>
                <a:effectLst/>
                <a:latin typeface="+mn-lt"/>
                <a:ea typeface="+mn-ea"/>
                <a:cs typeface="+mn-cs"/>
              </a:rPr>
              <a:t>MaaS</a:t>
            </a:r>
            <a:r>
              <a:rPr lang="nl-NL" sz="1200" kern="1200" dirty="0">
                <a:solidFill>
                  <a:schemeClr val="tx1"/>
                </a:solidFill>
                <a:effectLst/>
                <a:latin typeface="+mn-lt"/>
                <a:ea typeface="+mn-ea"/>
                <a:cs typeface="+mn-cs"/>
              </a:rPr>
              <a:t>. In het </a:t>
            </a:r>
            <a:r>
              <a:rPr lang="nl-NL" sz="1200" kern="1200" dirty="0" err="1">
                <a:solidFill>
                  <a:schemeClr val="tx1"/>
                </a:solidFill>
                <a:effectLst/>
                <a:latin typeface="+mn-lt"/>
                <a:ea typeface="+mn-ea"/>
                <a:cs typeface="+mn-cs"/>
              </a:rPr>
              <a:t>PvE</a:t>
            </a:r>
            <a:r>
              <a:rPr lang="nl-NL" sz="1200" kern="1200" dirty="0">
                <a:solidFill>
                  <a:schemeClr val="tx1"/>
                </a:solidFill>
                <a:effectLst/>
                <a:latin typeface="+mn-lt"/>
                <a:ea typeface="+mn-ea"/>
                <a:cs typeface="+mn-cs"/>
              </a:rPr>
              <a:t> wordt verwezen naar deze eisen die geactualiseerd blijven worden.</a:t>
            </a:r>
            <a:r>
              <a:rPr lang="nl-NL" sz="900" kern="1200" dirty="0">
                <a:solidFill>
                  <a:schemeClr val="tx1"/>
                </a:solidFill>
                <a:effectLst/>
                <a:latin typeface="+mn-lt"/>
                <a:ea typeface="+mn-ea"/>
                <a:cs typeface="+mn-cs"/>
              </a:rPr>
              <a:t> </a:t>
            </a:r>
            <a:r>
              <a:rPr lang="nl-NL" sz="1200" kern="1200" dirty="0">
                <a:solidFill>
                  <a:schemeClr val="tx1"/>
                </a:solidFill>
                <a:effectLst/>
                <a:latin typeface="+mn-lt"/>
                <a:ea typeface="+mn-ea"/>
                <a:cs typeface="+mn-cs"/>
              </a:rPr>
              <a:t> De vervoerder moet altijd aan de meest actuele versie voldoen.</a:t>
            </a:r>
          </a:p>
          <a:p>
            <a:r>
              <a:rPr lang="nl-NL" sz="1200" b="1" kern="1200" dirty="0">
                <a:solidFill>
                  <a:schemeClr val="tx1"/>
                </a:solidFill>
                <a:effectLst/>
                <a:latin typeface="+mn-lt"/>
                <a:ea typeface="+mn-ea"/>
                <a:cs typeface="+mn-cs"/>
              </a:rPr>
              <a:t> </a:t>
            </a:r>
            <a:endParaRPr lang="nl-NL" sz="1200" kern="1200" dirty="0">
              <a:solidFill>
                <a:schemeClr val="tx1"/>
              </a:solidFill>
              <a:effectLst/>
              <a:latin typeface="+mn-lt"/>
              <a:ea typeface="+mn-ea"/>
              <a:cs typeface="+mn-cs"/>
            </a:endParaRPr>
          </a:p>
          <a:p>
            <a:pPr lvl="1"/>
            <a:r>
              <a:rPr lang="nl-NL" sz="1200" u="sng" kern="1200" dirty="0">
                <a:solidFill>
                  <a:schemeClr val="tx1"/>
                </a:solidFill>
                <a:effectLst/>
                <a:latin typeface="+mn-lt"/>
                <a:ea typeface="+mn-ea"/>
                <a:cs typeface="+mn-cs"/>
              </a:rPr>
              <a:t>De ambitie voor een 100% Zero Emissie (ZE) busvloot is ingepast</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De eis voor een 100% ZE materieel bij aanvang van de nieuwe concessie is toegevoegd. Daarbij is opgenomen dat de vervoerder ten minste gebruik moet maken van de aangeboden laadlocaties. Ook is de eis over de kachel in de bus aangescherpt: deze moet minimaal op biobrandstof draaien. </a:t>
            </a:r>
          </a:p>
          <a:p>
            <a:r>
              <a:rPr lang="nl-NL" sz="1200" kern="1200" dirty="0">
                <a:solidFill>
                  <a:schemeClr val="tx1"/>
                </a:solidFill>
                <a:effectLst/>
                <a:latin typeface="+mn-lt"/>
                <a:ea typeface="+mn-ea"/>
                <a:cs typeface="+mn-cs"/>
              </a:rPr>
              <a:t>De eis voor ZE-materieel is ook doorgevoerd naar de buurtbussen. Daarbij is er een optie tot ontheffing tot 2030. Deze ontheffing is voorlopig waarschijnlijk nodig vanwege het gewicht van de batterij in combinatie met het aantal zitplaatsen. Indien de ontheffing wordt toegekend moet de buurtbus minimaal op HVO100 rijden.</a:t>
            </a:r>
          </a:p>
          <a:p>
            <a:r>
              <a:rPr lang="nl-NL" sz="1200" b="1" kern="1200" dirty="0">
                <a:solidFill>
                  <a:schemeClr val="tx1"/>
                </a:solidFill>
                <a:effectLst/>
                <a:latin typeface="+mn-lt"/>
                <a:ea typeface="+mn-ea"/>
                <a:cs typeface="+mn-cs"/>
              </a:rPr>
              <a:t> </a:t>
            </a:r>
            <a:endParaRPr lang="nl-NL" sz="1200" kern="1200" dirty="0">
              <a:solidFill>
                <a:schemeClr val="tx1"/>
              </a:solidFill>
              <a:effectLst/>
              <a:latin typeface="+mn-lt"/>
              <a:ea typeface="+mn-ea"/>
              <a:cs typeface="+mn-cs"/>
            </a:endParaRPr>
          </a:p>
          <a:p>
            <a:pPr lvl="1"/>
            <a:r>
              <a:rPr lang="nl-NL" sz="1200" u="sng" kern="1200" dirty="0">
                <a:solidFill>
                  <a:schemeClr val="tx1"/>
                </a:solidFill>
                <a:effectLst/>
                <a:latin typeface="+mn-lt"/>
                <a:ea typeface="+mn-ea"/>
                <a:cs typeface="+mn-cs"/>
              </a:rPr>
              <a:t>De ambities van de Uitvoeringsagenda Inclusieve Mobiliteit zijn ingepast op het gebied van reisinformatie en service</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Aansluitend op de Uitvoeringsagenda Inclusieve Mobiliteit zijn de eisen over de reisinformatie en toegankelijkheid aangescherpt. De reisinformatie moet voor iedereen toegankelijk zijn, en moet de juiste informatie bieden voor alle potentiële reizigers. Van mensen met een fysieke of mentale beperking tot en met toeristen. Daarnaast moet aan alle buschauffeurs, inclusief de vrijwilligers van de buurtbus, een training worden aangeboden over hoe je moet omgaan met mensen die moeite hebben met zelfstandig reizen. </a:t>
            </a:r>
          </a:p>
          <a:p>
            <a:r>
              <a:rPr lang="nl-NL" sz="1200" b="1" kern="1200" dirty="0">
                <a:solidFill>
                  <a:schemeClr val="tx1"/>
                </a:solidFill>
                <a:effectLst/>
                <a:latin typeface="+mn-lt"/>
                <a:ea typeface="+mn-ea"/>
                <a:cs typeface="+mn-cs"/>
              </a:rPr>
              <a:t> </a:t>
            </a:r>
            <a:endParaRPr lang="nl-NL" sz="1200" kern="1200" dirty="0">
              <a:solidFill>
                <a:schemeClr val="tx1"/>
              </a:solidFill>
              <a:effectLst/>
              <a:latin typeface="+mn-lt"/>
              <a:ea typeface="+mn-ea"/>
              <a:cs typeface="+mn-cs"/>
            </a:endParaRPr>
          </a:p>
          <a:p>
            <a:pPr lvl="1"/>
            <a:r>
              <a:rPr lang="nl-NL" sz="1200" u="sng" kern="1200" dirty="0">
                <a:solidFill>
                  <a:schemeClr val="tx1"/>
                </a:solidFill>
                <a:effectLst/>
                <a:latin typeface="+mn-lt"/>
                <a:ea typeface="+mn-ea"/>
                <a:cs typeface="+mn-cs"/>
              </a:rPr>
              <a:t>De duurzaamheidseisen zijn aangescherpt in lijn met het programma Schoon &amp; Duurzaam</a:t>
            </a:r>
            <a:r>
              <a:rPr lang="nl-NL" sz="1200" i="1" u="sng" kern="1200" dirty="0">
                <a:solidFill>
                  <a:schemeClr val="tx1"/>
                </a:solidFill>
                <a:effectLst/>
                <a:latin typeface="+mn-lt"/>
                <a:ea typeface="+mn-ea"/>
                <a:cs typeface="+mn-cs"/>
              </a:rPr>
              <a:t> </a:t>
            </a:r>
            <a:r>
              <a:rPr lang="nl-NL" sz="1200" u="sng" kern="1200" dirty="0">
                <a:solidFill>
                  <a:schemeClr val="tx1"/>
                </a:solidFill>
                <a:effectLst/>
                <a:latin typeface="+mn-lt"/>
                <a:ea typeface="+mn-ea"/>
                <a:cs typeface="+mn-cs"/>
              </a:rPr>
              <a:t>van de Vervoerregio</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In de afgebroken aanbesteding werd de vervoerder al gevraagd om zich te certificeren op de CO</a:t>
            </a:r>
            <a:r>
              <a:rPr lang="nl-NL" sz="1200" kern="1200" baseline="-25000" dirty="0">
                <a:solidFill>
                  <a:schemeClr val="tx1"/>
                </a:solidFill>
                <a:effectLst/>
                <a:latin typeface="+mn-lt"/>
                <a:ea typeface="+mn-ea"/>
                <a:cs typeface="+mn-cs"/>
              </a:rPr>
              <a:t>2</a:t>
            </a:r>
            <a:r>
              <a:rPr lang="nl-NL" sz="1200" kern="1200" dirty="0">
                <a:solidFill>
                  <a:schemeClr val="tx1"/>
                </a:solidFill>
                <a:effectLst/>
                <a:latin typeface="+mn-lt"/>
                <a:ea typeface="+mn-ea"/>
                <a:cs typeface="+mn-cs"/>
              </a:rPr>
              <a:t>-prestatieladder en daarbij door te groeien tot niveau 4 in 2029. Het duurzaamheidsplan is uitgebreid met circulaire en overige duurzaamheidsmaatregelen. Het duurzaamheidsplan wordt elke vier jaar, bij de herijking, geactualiseerd. De wijze waarop de vervoerder wil omgaan met de bussen en accu’s die zijn afgeschreven is opgenomen in het materieelplan (hoofdstuk 7.1). Hiervoor is gekozen omdat dit in de praktijk beter werkbaar is.  </a:t>
            </a:r>
          </a:p>
          <a:p>
            <a:r>
              <a:rPr lang="nl-NL" sz="1200" i="1" kern="1200" dirty="0">
                <a:solidFill>
                  <a:schemeClr val="tx1"/>
                </a:solidFill>
                <a:effectLst/>
                <a:latin typeface="+mn-lt"/>
                <a:ea typeface="+mn-ea"/>
                <a:cs typeface="+mn-cs"/>
              </a:rPr>
              <a:t> </a:t>
            </a:r>
            <a:endParaRPr lang="nl-NL" sz="1200" kern="1200" dirty="0">
              <a:solidFill>
                <a:schemeClr val="tx1"/>
              </a:solidFill>
              <a:effectLst/>
              <a:latin typeface="+mn-lt"/>
              <a:ea typeface="+mn-ea"/>
              <a:cs typeface="+mn-cs"/>
            </a:endParaRPr>
          </a:p>
          <a:p>
            <a:pPr lvl="1"/>
            <a:r>
              <a:rPr lang="nl-NL" sz="1200" u="sng" kern="1200" dirty="0">
                <a:solidFill>
                  <a:schemeClr val="tx1"/>
                </a:solidFill>
                <a:effectLst/>
                <a:latin typeface="+mn-lt"/>
                <a:ea typeface="+mn-ea"/>
                <a:cs typeface="+mn-cs"/>
              </a:rPr>
              <a:t>De recente ontwikkelingen op het gebied van het nieuwe betalen zijn verwerkt</a:t>
            </a:r>
            <a:endParaRPr lang="nl-NL" sz="1200" kern="1200" dirty="0">
              <a:solidFill>
                <a:schemeClr val="tx1"/>
              </a:solidFill>
              <a:effectLst/>
              <a:latin typeface="+mn-lt"/>
              <a:ea typeface="+mn-ea"/>
              <a:cs typeface="+mn-cs"/>
            </a:endParaRPr>
          </a:p>
          <a:p>
            <a:r>
              <a:rPr lang="nl-NL" sz="1600" kern="1200" dirty="0">
                <a:solidFill>
                  <a:schemeClr val="tx1"/>
                </a:solidFill>
                <a:effectLst/>
                <a:latin typeface="+mn-lt"/>
                <a:ea typeface="+mn-ea"/>
                <a:cs typeface="+mn-cs"/>
              </a:rPr>
              <a:t>Het hoofdstuk over het nieuwe betalen is aangepast aan de meest recente ontwikkelingen. Dit heeft verder niet geleid tot nieuwe eisen. </a:t>
            </a:r>
            <a:r>
              <a:rPr lang="nl-NL" sz="1050" kern="1200" dirty="0">
                <a:solidFill>
                  <a:schemeClr val="tx1"/>
                </a:solidFill>
                <a:effectLst/>
                <a:latin typeface="+mn-lt"/>
                <a:ea typeface="+mn-ea"/>
                <a:cs typeface="+mn-cs"/>
              </a:rPr>
              <a:t> </a:t>
            </a:r>
            <a:r>
              <a:rPr lang="nl-NL" sz="1200" kern="1200" dirty="0">
                <a:solidFill>
                  <a:schemeClr val="tx1"/>
                </a:solidFill>
                <a:effectLst/>
                <a:latin typeface="+mn-lt"/>
                <a:ea typeface="+mn-ea"/>
                <a:cs typeface="+mn-cs"/>
              </a:rPr>
              <a:t>Wat is het doel van dit stukje tekst? Volgens mij probeer je hier de afweging te beschrijven tussen spitsmijden en kwaliteitseisen R-Net, en dat wij dus vinden dat kwaliteit R-Net boven spitsmijden gaat. Dit op die manier zo uitleggen. En dan ook aangeven dat we als Vervoerregio wel op andere manieren werken aan spreiden van de spits (alleen naar verwijzen, hoef je geen concrete maatregelen voor op te noemen)</a:t>
            </a:r>
          </a:p>
          <a:p>
            <a:r>
              <a:rPr lang="nl-NL" sz="1050" kern="1200" dirty="0">
                <a:solidFill>
                  <a:schemeClr val="tx1"/>
                </a:solidFill>
                <a:effectLst/>
                <a:latin typeface="+mn-lt"/>
                <a:ea typeface="+mn-ea"/>
                <a:cs typeface="+mn-cs"/>
              </a:rPr>
              <a:t> </a:t>
            </a:r>
            <a:r>
              <a:rPr lang="nl-NL" sz="1200" kern="1200" dirty="0">
                <a:solidFill>
                  <a:schemeClr val="tx1"/>
                </a:solidFill>
                <a:effectLst/>
                <a:latin typeface="+mn-lt"/>
                <a:ea typeface="+mn-ea"/>
                <a:cs typeface="+mn-cs"/>
              </a:rPr>
              <a:t> ‘geactualiseerd blijven worden’ klinkt een beetje gek. Anders formuleren</a:t>
            </a:r>
          </a:p>
          <a:p>
            <a:endParaRPr lang="nl-NL" dirty="0"/>
          </a:p>
        </p:txBody>
      </p:sp>
      <p:sp>
        <p:nvSpPr>
          <p:cNvPr id="4" name="Tijdelijke aanduiding voor dianummer 3"/>
          <p:cNvSpPr>
            <a:spLocks noGrp="1"/>
          </p:cNvSpPr>
          <p:nvPr>
            <p:ph type="sldNum" sz="quarter" idx="5"/>
          </p:nvPr>
        </p:nvSpPr>
        <p:spPr/>
        <p:txBody>
          <a:bodyPr/>
          <a:lstStyle/>
          <a:p>
            <a:fld id="{24560970-BEF2-C942-BB88-19E0DCD6C8DE}" type="slidenum">
              <a:rPr lang="nl-NL" smtClean="0"/>
              <a:t>7</a:t>
            </a:fld>
            <a:endParaRPr lang="nl-NL"/>
          </a:p>
        </p:txBody>
      </p:sp>
    </p:spTree>
    <p:extLst>
      <p:ext uri="{BB962C8B-B14F-4D97-AF65-F5344CB8AC3E}">
        <p14:creationId xmlns:p14="http://schemas.microsoft.com/office/powerpoint/2010/main" val="36473249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24560970-BEF2-C942-BB88-19E0DCD6C8DE}" type="slidenum">
              <a:rPr lang="nl-NL" smtClean="0"/>
              <a:t>8</a:t>
            </a:fld>
            <a:endParaRPr lang="nl-NL"/>
          </a:p>
        </p:txBody>
      </p:sp>
    </p:spTree>
    <p:extLst>
      <p:ext uri="{BB962C8B-B14F-4D97-AF65-F5344CB8AC3E}">
        <p14:creationId xmlns:p14="http://schemas.microsoft.com/office/powerpoint/2010/main" val="5460025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203200"/>
            <a:ext cx="8208912" cy="1584000"/>
          </a:xfrm>
        </p:spPr>
        <p:txBody>
          <a:bodyPr lIns="0" tIns="0" rIns="0" bIns="0" anchor="t" anchorCtr="0"/>
          <a:lstStyle>
            <a:lvl1pPr algn="l">
              <a:defRPr sz="6000">
                <a:solidFill>
                  <a:schemeClr val="tx2"/>
                </a:solidFill>
              </a:defRPr>
            </a:lvl1pPr>
          </a:lstStyle>
          <a:p>
            <a:r>
              <a:rPr lang="nl-NL"/>
              <a:t>Klik om stijl te bewerken</a:t>
            </a:r>
            <a:endParaRPr lang="en-US"/>
          </a:p>
        </p:txBody>
      </p:sp>
      <p:sp>
        <p:nvSpPr>
          <p:cNvPr id="3" name="Subtitle 2"/>
          <p:cNvSpPr>
            <a:spLocks noGrp="1"/>
          </p:cNvSpPr>
          <p:nvPr>
            <p:ph type="subTitle" idx="1"/>
          </p:nvPr>
        </p:nvSpPr>
        <p:spPr>
          <a:xfrm>
            <a:off x="467544" y="3861048"/>
            <a:ext cx="8208912" cy="576000"/>
          </a:xfrm>
        </p:spPr>
        <p:txBody>
          <a:bodyPr lIns="0" tIns="0" rIns="0" bIns="0"/>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a:p>
        </p:txBody>
      </p:sp>
      <p:sp>
        <p:nvSpPr>
          <p:cNvPr id="4" name="Date Placeholder 3"/>
          <p:cNvSpPr>
            <a:spLocks noGrp="1"/>
          </p:cNvSpPr>
          <p:nvPr>
            <p:ph type="dt" sz="half" idx="10"/>
          </p:nvPr>
        </p:nvSpPr>
        <p:spPr>
          <a:xfrm>
            <a:off x="467544" y="6381328"/>
            <a:ext cx="1296000" cy="365125"/>
          </a:xfrm>
        </p:spPr>
        <p:txBody>
          <a:bodyPr lIns="0" tIns="0" rIns="0" bIns="0"/>
          <a:lstStyle>
            <a:lvl1pPr>
              <a:defRPr sz="1200">
                <a:solidFill>
                  <a:schemeClr val="tx2"/>
                </a:solidFill>
              </a:defRPr>
            </a:lvl1pPr>
          </a:lstStyle>
          <a:p>
            <a:fld id="{7F79C7B6-60EE-4205-BCD2-A64FCC28D281}" type="datetime1">
              <a:rPr lang="nl-NL" smtClean="0"/>
              <a:t>4-10-2021</a:t>
            </a:fld>
            <a:endParaRPr lang="nl-NL"/>
          </a:p>
        </p:txBody>
      </p:sp>
    </p:spTree>
    <p:extLst>
      <p:ext uri="{BB962C8B-B14F-4D97-AF65-F5344CB8AC3E}">
        <p14:creationId xmlns:p14="http://schemas.microsoft.com/office/powerpoint/2010/main" val="4954023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8000" y="1267200"/>
            <a:ext cx="8208912" cy="1080000"/>
          </a:xfrm>
        </p:spPr>
        <p:txBody>
          <a:bodyPr/>
          <a:lstStyle>
            <a:lvl1pPr>
              <a:defRPr sz="4800"/>
            </a:lvl1pPr>
          </a:lstStyle>
          <a:p>
            <a:r>
              <a:rPr lang="nl-NL"/>
              <a:t>Klik om stijl te bewerken</a:t>
            </a:r>
            <a:endParaRPr lang="en-US"/>
          </a:p>
        </p:txBody>
      </p:sp>
      <p:sp>
        <p:nvSpPr>
          <p:cNvPr id="3" name="Content Placeholder 2"/>
          <p:cNvSpPr>
            <a:spLocks noGrp="1"/>
          </p:cNvSpPr>
          <p:nvPr>
            <p:ph idx="1"/>
          </p:nvPr>
        </p:nvSpPr>
        <p:spPr>
          <a:xfrm>
            <a:off x="467544" y="2420887"/>
            <a:ext cx="8208912" cy="3240361"/>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EE58D0A6-88F7-BA47-BBB4-024FFFC4B6AD}" type="slidenum">
              <a:rPr lang="nl-NL" smtClean="0"/>
              <a:t>‹nr.›</a:t>
            </a:fld>
            <a:endParaRPr lang="nl-NL"/>
          </a:p>
        </p:txBody>
      </p:sp>
    </p:spTree>
    <p:extLst>
      <p:ext uri="{BB962C8B-B14F-4D97-AF65-F5344CB8AC3E}">
        <p14:creationId xmlns:p14="http://schemas.microsoft.com/office/powerpoint/2010/main" val="4337180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7544" y="1267200"/>
            <a:ext cx="8208912" cy="1584000"/>
          </a:xfrm>
        </p:spPr>
        <p:txBody>
          <a:bodyPr anchor="t" anchorCtr="0">
            <a:noAutofit/>
          </a:bodyPr>
          <a:lstStyle>
            <a:lvl1pPr>
              <a:defRPr sz="6000">
                <a:solidFill>
                  <a:schemeClr val="tx2"/>
                </a:solidFill>
              </a:defRPr>
            </a:lvl1pPr>
          </a:lstStyle>
          <a:p>
            <a:r>
              <a:rPr lang="nl-NL"/>
              <a:t>Klik om stijl te bewerken</a:t>
            </a:r>
            <a:endParaRPr lang="en-US"/>
          </a:p>
        </p:txBody>
      </p:sp>
      <p:sp>
        <p:nvSpPr>
          <p:cNvPr id="3" name="Text Placeholder 2"/>
          <p:cNvSpPr>
            <a:spLocks noGrp="1"/>
          </p:cNvSpPr>
          <p:nvPr>
            <p:ph type="body" idx="1"/>
          </p:nvPr>
        </p:nvSpPr>
        <p:spPr>
          <a:xfrm>
            <a:off x="467544" y="2924944"/>
            <a:ext cx="8208912" cy="720000"/>
          </a:xfrm>
        </p:spPr>
        <p:txBody>
          <a:bodyPr/>
          <a:lstStyle>
            <a:lvl1pPr marL="0" indent="0">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EE58D0A6-88F7-BA47-BBB4-024FFFC4B6AD}" type="slidenum">
              <a:rPr lang="nl-NL" smtClean="0"/>
              <a:t>‹nr.›</a:t>
            </a:fld>
            <a:endParaRPr lang="nl-NL"/>
          </a:p>
        </p:txBody>
      </p:sp>
    </p:spTree>
    <p:extLst>
      <p:ext uri="{BB962C8B-B14F-4D97-AF65-F5344CB8AC3E}">
        <p14:creationId xmlns:p14="http://schemas.microsoft.com/office/powerpoint/2010/main" val="9397348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ee object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7544" y="1267200"/>
            <a:ext cx="8208912" cy="1080000"/>
          </a:xfrm>
        </p:spPr>
        <p:txBody>
          <a:bodyPr/>
          <a:lstStyle>
            <a:lvl1pPr>
              <a:defRPr sz="4800"/>
            </a:lvl1pPr>
          </a:lstStyle>
          <a:p>
            <a:r>
              <a:rPr lang="nl-NL"/>
              <a:t>Klik om stijl te bewerken</a:t>
            </a:r>
            <a:endParaRPr lang="en-US"/>
          </a:p>
        </p:txBody>
      </p:sp>
      <p:sp>
        <p:nvSpPr>
          <p:cNvPr id="3" name="Content Placeholder 2"/>
          <p:cNvSpPr>
            <a:spLocks noGrp="1"/>
          </p:cNvSpPr>
          <p:nvPr>
            <p:ph sz="half" idx="1"/>
          </p:nvPr>
        </p:nvSpPr>
        <p:spPr>
          <a:xfrm>
            <a:off x="467544" y="2420887"/>
            <a:ext cx="4047306" cy="3240361"/>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Content Placeholder 3"/>
          <p:cNvSpPr>
            <a:spLocks noGrp="1"/>
          </p:cNvSpPr>
          <p:nvPr>
            <p:ph sz="half" idx="2"/>
          </p:nvPr>
        </p:nvSpPr>
        <p:spPr>
          <a:xfrm>
            <a:off x="4629150" y="2420887"/>
            <a:ext cx="4047306" cy="3240361"/>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EE58D0A6-88F7-BA47-BBB4-024FFFC4B6AD}" type="slidenum">
              <a:rPr lang="nl-NL" smtClean="0"/>
              <a:t>‹nr.›</a:t>
            </a:fld>
            <a:endParaRPr lang="nl-NL"/>
          </a:p>
        </p:txBody>
      </p:sp>
    </p:spTree>
    <p:extLst>
      <p:ext uri="{BB962C8B-B14F-4D97-AF65-F5344CB8AC3E}">
        <p14:creationId xmlns:p14="http://schemas.microsoft.com/office/powerpoint/2010/main" val="15283460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7544" y="1267200"/>
            <a:ext cx="8208912" cy="1080000"/>
          </a:xfrm>
        </p:spPr>
        <p:txBody>
          <a:bodyPr/>
          <a:lstStyle>
            <a:lvl1pPr>
              <a:defRPr sz="4800"/>
            </a:lvl1pPr>
          </a:lstStyle>
          <a:p>
            <a:r>
              <a:rPr lang="nl-NL"/>
              <a:t>Klik om stijl te bewerken</a:t>
            </a:r>
            <a:endParaRPr lang="en-US"/>
          </a:p>
        </p:txBody>
      </p:sp>
      <p:sp>
        <p:nvSpPr>
          <p:cNvPr id="3" name="Text Placeholder 2"/>
          <p:cNvSpPr>
            <a:spLocks noGrp="1"/>
          </p:cNvSpPr>
          <p:nvPr>
            <p:ph type="body" idx="1"/>
          </p:nvPr>
        </p:nvSpPr>
        <p:spPr>
          <a:xfrm>
            <a:off x="467544" y="2505075"/>
            <a:ext cx="4030638" cy="823912"/>
          </a:xfrm>
        </p:spPr>
        <p:txBody>
          <a:bodyPr anchor="t" anchorCtr="0"/>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Content Placeholder 3"/>
          <p:cNvSpPr>
            <a:spLocks noGrp="1"/>
          </p:cNvSpPr>
          <p:nvPr>
            <p:ph sz="half" idx="2"/>
          </p:nvPr>
        </p:nvSpPr>
        <p:spPr>
          <a:xfrm>
            <a:off x="467544" y="3328987"/>
            <a:ext cx="4030638" cy="2332261"/>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Text Placeholder 4"/>
          <p:cNvSpPr>
            <a:spLocks noGrp="1"/>
          </p:cNvSpPr>
          <p:nvPr>
            <p:ph type="body" sz="quarter" idx="3"/>
          </p:nvPr>
        </p:nvSpPr>
        <p:spPr>
          <a:xfrm>
            <a:off x="4629150" y="2505075"/>
            <a:ext cx="4047306" cy="823912"/>
          </a:xfrm>
        </p:spPr>
        <p:txBody>
          <a:bodyPr anchor="t" anchorCtr="0"/>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Content Placeholder 5"/>
          <p:cNvSpPr>
            <a:spLocks noGrp="1"/>
          </p:cNvSpPr>
          <p:nvPr>
            <p:ph sz="quarter" idx="4"/>
          </p:nvPr>
        </p:nvSpPr>
        <p:spPr>
          <a:xfrm>
            <a:off x="4629150" y="3328987"/>
            <a:ext cx="4047306" cy="2332261"/>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EE58D0A6-88F7-BA47-BBB4-024FFFC4B6AD}" type="slidenum">
              <a:rPr lang="nl-NL" smtClean="0"/>
              <a:t>‹nr.›</a:t>
            </a:fld>
            <a:endParaRPr lang="nl-NL"/>
          </a:p>
        </p:txBody>
      </p:sp>
    </p:spTree>
    <p:extLst>
      <p:ext uri="{BB962C8B-B14F-4D97-AF65-F5344CB8AC3E}">
        <p14:creationId xmlns:p14="http://schemas.microsoft.com/office/powerpoint/2010/main" val="8607992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7544" y="2203200"/>
            <a:ext cx="8208912" cy="1584000"/>
          </a:xfrm>
        </p:spPr>
        <p:txBody>
          <a:bodyPr/>
          <a:lstStyle>
            <a:lvl1pPr>
              <a:defRPr>
                <a:solidFill>
                  <a:schemeClr val="tx2"/>
                </a:solidFill>
              </a:defRPr>
            </a:lvl1pPr>
          </a:lstStyle>
          <a:p>
            <a:r>
              <a:rPr lang="nl-NL"/>
              <a:t>Klik om stijl te bewerken</a:t>
            </a:r>
            <a:endParaRPr lang="en-US"/>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EE58D0A6-88F7-BA47-BBB4-024FFFC4B6AD}" type="slidenum">
              <a:rPr lang="nl-NL" smtClean="0"/>
              <a:t>‹nr.›</a:t>
            </a:fld>
            <a:endParaRPr lang="nl-NL"/>
          </a:p>
        </p:txBody>
      </p:sp>
    </p:spTree>
    <p:extLst>
      <p:ext uri="{BB962C8B-B14F-4D97-AF65-F5344CB8AC3E}">
        <p14:creationId xmlns:p14="http://schemas.microsoft.com/office/powerpoint/2010/main" val="20031317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EE58D0A6-88F7-BA47-BBB4-024FFFC4B6AD}" type="slidenum">
              <a:rPr lang="nl-NL" smtClean="0"/>
              <a:t>‹nr.›</a:t>
            </a:fld>
            <a:endParaRPr lang="nl-NL"/>
          </a:p>
        </p:txBody>
      </p:sp>
    </p:spTree>
    <p:extLst>
      <p:ext uri="{BB962C8B-B14F-4D97-AF65-F5344CB8AC3E}">
        <p14:creationId xmlns:p14="http://schemas.microsoft.com/office/powerpoint/2010/main" val="534205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7544" y="1267200"/>
            <a:ext cx="3111475" cy="1080000"/>
          </a:xfrm>
        </p:spPr>
        <p:txBody>
          <a:bodyPr anchor="t" anchorCtr="0"/>
          <a:lstStyle>
            <a:lvl1pPr>
              <a:defRPr sz="3200"/>
            </a:lvl1pPr>
          </a:lstStyle>
          <a:p>
            <a:r>
              <a:rPr lang="nl-NL"/>
              <a:t>Klik om stijl te bewerken</a:t>
            </a:r>
            <a:endParaRPr lang="en-US"/>
          </a:p>
        </p:txBody>
      </p:sp>
      <p:sp>
        <p:nvSpPr>
          <p:cNvPr id="3" name="Content Placeholder 2"/>
          <p:cNvSpPr>
            <a:spLocks noGrp="1"/>
          </p:cNvSpPr>
          <p:nvPr>
            <p:ph idx="1"/>
          </p:nvPr>
        </p:nvSpPr>
        <p:spPr>
          <a:xfrm>
            <a:off x="3887390" y="1267201"/>
            <a:ext cx="4789065" cy="439404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ext Placeholder 3"/>
          <p:cNvSpPr>
            <a:spLocks noGrp="1"/>
          </p:cNvSpPr>
          <p:nvPr>
            <p:ph type="body" sz="half" idx="2"/>
          </p:nvPr>
        </p:nvSpPr>
        <p:spPr>
          <a:xfrm>
            <a:off x="467544" y="2420888"/>
            <a:ext cx="3111475" cy="324036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EE58D0A6-88F7-BA47-BBB4-024FFFC4B6AD}" type="slidenum">
              <a:rPr lang="nl-NL" smtClean="0"/>
              <a:t>‹nr.›</a:t>
            </a:fld>
            <a:endParaRPr lang="nl-NL"/>
          </a:p>
        </p:txBody>
      </p:sp>
    </p:spTree>
    <p:extLst>
      <p:ext uri="{BB962C8B-B14F-4D97-AF65-F5344CB8AC3E}">
        <p14:creationId xmlns:p14="http://schemas.microsoft.com/office/powerpoint/2010/main" val="1902429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7544" y="1267200"/>
            <a:ext cx="3111475" cy="1080000"/>
          </a:xfrm>
        </p:spPr>
        <p:txBody>
          <a:bodyPr anchor="t" anchorCtr="0"/>
          <a:lstStyle>
            <a:lvl1pPr>
              <a:defRPr sz="3200"/>
            </a:lvl1pPr>
          </a:lstStyle>
          <a:p>
            <a:r>
              <a:rPr lang="nl-NL"/>
              <a:t>Klik om stijl te bewerken</a:t>
            </a:r>
            <a:endParaRPr lang="en-US"/>
          </a:p>
        </p:txBody>
      </p:sp>
      <p:sp>
        <p:nvSpPr>
          <p:cNvPr id="3" name="Picture Placeholder 2"/>
          <p:cNvSpPr>
            <a:spLocks noGrp="1" noChangeAspect="1"/>
          </p:cNvSpPr>
          <p:nvPr>
            <p:ph type="pic" idx="1"/>
          </p:nvPr>
        </p:nvSpPr>
        <p:spPr>
          <a:xfrm>
            <a:off x="3887390" y="1267201"/>
            <a:ext cx="4789065" cy="4394048"/>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a:p>
        </p:txBody>
      </p:sp>
      <p:sp>
        <p:nvSpPr>
          <p:cNvPr id="4" name="Text Placeholder 3"/>
          <p:cNvSpPr>
            <a:spLocks noGrp="1"/>
          </p:cNvSpPr>
          <p:nvPr>
            <p:ph type="body" sz="half" idx="2"/>
          </p:nvPr>
        </p:nvSpPr>
        <p:spPr>
          <a:xfrm>
            <a:off x="467544" y="2420888"/>
            <a:ext cx="3111475" cy="324036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EE58D0A6-88F7-BA47-BBB4-024FFFC4B6AD}" type="slidenum">
              <a:rPr lang="nl-NL" smtClean="0"/>
              <a:t>‹nr.›</a:t>
            </a:fld>
            <a:endParaRPr lang="nl-NL"/>
          </a:p>
        </p:txBody>
      </p:sp>
    </p:spTree>
    <p:extLst>
      <p:ext uri="{BB962C8B-B14F-4D97-AF65-F5344CB8AC3E}">
        <p14:creationId xmlns:p14="http://schemas.microsoft.com/office/powerpoint/2010/main" val="2436450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7544" y="365126"/>
            <a:ext cx="8208912" cy="1325563"/>
          </a:xfrm>
          <a:prstGeom prst="rect">
            <a:avLst/>
          </a:prstGeom>
        </p:spPr>
        <p:txBody>
          <a:bodyPr vert="horz" lIns="0" tIns="0" rIns="0" bIns="0" rtlCol="0" anchor="t" anchorCtr="0">
            <a:normAutofit/>
          </a:bodyPr>
          <a:lstStyle/>
          <a:p>
            <a:r>
              <a:rPr lang="nl-NL"/>
              <a:t>Titelstijl van model bewerken</a:t>
            </a:r>
            <a:endParaRPr lang="en-US"/>
          </a:p>
        </p:txBody>
      </p:sp>
      <p:sp>
        <p:nvSpPr>
          <p:cNvPr id="3" name="Text Placeholder 2"/>
          <p:cNvSpPr>
            <a:spLocks noGrp="1"/>
          </p:cNvSpPr>
          <p:nvPr>
            <p:ph type="body" idx="1"/>
          </p:nvPr>
        </p:nvSpPr>
        <p:spPr>
          <a:xfrm>
            <a:off x="467544" y="1825625"/>
            <a:ext cx="8208912" cy="4351338"/>
          </a:xfrm>
          <a:prstGeom prst="rect">
            <a:avLst/>
          </a:prstGeom>
        </p:spPr>
        <p:txBody>
          <a:bodyPr vert="horz" lIns="0" tIns="0" rIns="0" bIns="0" rtlCol="0">
            <a:normAutofit/>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2"/>
          </p:nvPr>
        </p:nvSpPr>
        <p:spPr>
          <a:xfrm>
            <a:off x="467544" y="6381328"/>
            <a:ext cx="1296144" cy="365125"/>
          </a:xfrm>
          <a:prstGeom prst="rect">
            <a:avLst/>
          </a:prstGeom>
        </p:spPr>
        <p:txBody>
          <a:bodyPr vert="horz" lIns="0" tIns="0" rIns="0" bIns="0" rtlCol="0" anchor="ctr"/>
          <a:lstStyle>
            <a:lvl1pPr algn="l">
              <a:defRPr sz="1200">
                <a:solidFill>
                  <a:schemeClr val="tx2"/>
                </a:solidFill>
              </a:defRPr>
            </a:lvl1pPr>
          </a:lstStyle>
          <a:p>
            <a:fld id="{858FFD5D-18EB-4A67-B4A4-3839A7925DE4}" type="datetime1">
              <a:rPr lang="nl-NL" smtClean="0"/>
              <a:t>4-10-2021</a:t>
            </a:fld>
            <a:endParaRPr lang="nl-NL"/>
          </a:p>
        </p:txBody>
      </p:sp>
      <p:sp>
        <p:nvSpPr>
          <p:cNvPr id="5" name="Footer Placeholder 4"/>
          <p:cNvSpPr>
            <a:spLocks noGrp="1"/>
          </p:cNvSpPr>
          <p:nvPr>
            <p:ph type="ftr" sz="quarter" idx="3"/>
          </p:nvPr>
        </p:nvSpPr>
        <p:spPr>
          <a:xfrm>
            <a:off x="1835696" y="6381328"/>
            <a:ext cx="3672408" cy="365125"/>
          </a:xfrm>
          <a:prstGeom prst="rect">
            <a:avLst/>
          </a:prstGeom>
        </p:spPr>
        <p:txBody>
          <a:bodyPr vert="horz" lIns="0" tIns="0" rIns="0" bIns="0" rtlCol="0" anchor="ctr"/>
          <a:lstStyle>
            <a:lvl1pPr algn="l">
              <a:defRPr sz="1200">
                <a:solidFill>
                  <a:schemeClr val="tx2"/>
                </a:solidFill>
              </a:defRPr>
            </a:lvl1pPr>
          </a:lstStyle>
          <a:p>
            <a:endParaRPr lang="nl-NL"/>
          </a:p>
        </p:txBody>
      </p:sp>
      <p:sp>
        <p:nvSpPr>
          <p:cNvPr id="6" name="Slide Number Placeholder 5"/>
          <p:cNvSpPr>
            <a:spLocks noGrp="1"/>
          </p:cNvSpPr>
          <p:nvPr>
            <p:ph type="sldNum" sz="quarter" idx="4"/>
          </p:nvPr>
        </p:nvSpPr>
        <p:spPr>
          <a:xfrm>
            <a:off x="5580112" y="6381328"/>
            <a:ext cx="432048" cy="365125"/>
          </a:xfrm>
          <a:prstGeom prst="rect">
            <a:avLst/>
          </a:prstGeom>
        </p:spPr>
        <p:txBody>
          <a:bodyPr vert="horz" lIns="0" tIns="0" rIns="0" bIns="0" rtlCol="0" anchor="ctr"/>
          <a:lstStyle>
            <a:lvl1pPr algn="r">
              <a:defRPr sz="1200">
                <a:solidFill>
                  <a:schemeClr val="tx2"/>
                </a:solidFill>
              </a:defRPr>
            </a:lvl1pPr>
          </a:lstStyle>
          <a:p>
            <a:fld id="{EE58D0A6-88F7-BA47-BBB4-024FFFC4B6AD}" type="slidenum">
              <a:rPr lang="nl-NL" smtClean="0"/>
              <a:pPr/>
              <a:t>‹nr.›</a:t>
            </a:fld>
            <a:endParaRPr lang="nl-NL"/>
          </a:p>
        </p:txBody>
      </p:sp>
    </p:spTree>
    <p:extLst>
      <p:ext uri="{BB962C8B-B14F-4D97-AF65-F5344CB8AC3E}">
        <p14:creationId xmlns:p14="http://schemas.microsoft.com/office/powerpoint/2010/main" val="1544040447"/>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Lst>
  <p:hf hdr="0" ftr="0"/>
  <p:txStyles>
    <p:titleStyle>
      <a:lvl1pPr algn="l" defTabSz="914400" rtl="0" eaLnBrk="1" latinLnBrk="0" hangingPunct="1">
        <a:lnSpc>
          <a:spcPct val="90000"/>
        </a:lnSpc>
        <a:spcBef>
          <a:spcPct val="0"/>
        </a:spcBef>
        <a:buNone/>
        <a:defRPr sz="6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884" userDrawn="1">
          <p15:clr>
            <a:srgbClr val="F26B43"/>
          </p15:clr>
        </p15:guide>
        <p15:guide id="2" pos="26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notesSlide" Target="../notesSlides/notesSlide2.xml"/><Relationship Id="rId16" Type="http://schemas.openxmlformats.org/officeDocument/2006/relationships/diagramColors" Target="../diagrams/colors3.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ctrTitle"/>
          </p:nvPr>
        </p:nvSpPr>
        <p:spPr/>
        <p:txBody>
          <a:bodyPr>
            <a:normAutofit fontScale="90000"/>
          </a:bodyPr>
          <a:lstStyle/>
          <a:p>
            <a:r>
              <a:rPr lang="nl-NL" dirty="0"/>
              <a:t>Concessieverlening Zaanstreek-Waterland 2024</a:t>
            </a:r>
          </a:p>
        </p:txBody>
      </p:sp>
      <p:sp>
        <p:nvSpPr>
          <p:cNvPr id="8" name="Ondertitel 7"/>
          <p:cNvSpPr>
            <a:spLocks noGrp="1"/>
          </p:cNvSpPr>
          <p:nvPr>
            <p:ph type="subTitle" idx="1"/>
          </p:nvPr>
        </p:nvSpPr>
        <p:spPr/>
        <p:txBody>
          <a:bodyPr/>
          <a:lstStyle/>
          <a:p>
            <a:r>
              <a:rPr lang="nl-NL" i="1" dirty="0">
                <a:solidFill>
                  <a:schemeClr val="tx1"/>
                </a:solidFill>
              </a:rPr>
              <a:t>Technische sessie ontwerp Programma van Eisen</a:t>
            </a:r>
          </a:p>
        </p:txBody>
      </p:sp>
    </p:spTree>
    <p:extLst>
      <p:ext uri="{BB962C8B-B14F-4D97-AF65-F5344CB8AC3E}">
        <p14:creationId xmlns:p14="http://schemas.microsoft.com/office/powerpoint/2010/main" val="15243265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77B22594-29E1-4D7A-BCCF-999163E8674F}"/>
              </a:ext>
            </a:extLst>
          </p:cNvPr>
          <p:cNvSpPr>
            <a:spLocks noGrp="1"/>
          </p:cNvSpPr>
          <p:nvPr>
            <p:ph type="dt" sz="half" idx="10"/>
          </p:nvPr>
        </p:nvSpPr>
        <p:spPr>
          <a:xfrm>
            <a:off x="467544" y="6381328"/>
            <a:ext cx="1296144" cy="365125"/>
          </a:xfrm>
          <a:prstGeom prst="rect">
            <a:avLst/>
          </a:prstGeom>
        </p:spPr>
        <p:txBody>
          <a:bodyPr vert="horz" lIns="0" tIns="0" rIns="0" bIns="0" rtlCol="0" anchor="ctr"/>
          <a:lstStyle>
            <a:defPPr>
              <a:defRPr lang="nl-NL"/>
            </a:defPPr>
            <a:lvl1pPr marL="0" algn="l"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nl-NL" dirty="0"/>
          </a:p>
        </p:txBody>
      </p:sp>
      <p:sp>
        <p:nvSpPr>
          <p:cNvPr id="5" name="Tijdelijke aanduiding voor voettekst 4">
            <a:extLst>
              <a:ext uri="{FF2B5EF4-FFF2-40B4-BE49-F238E27FC236}">
                <a16:creationId xmlns:a16="http://schemas.microsoft.com/office/drawing/2014/main" id="{A4CC5364-07F7-4AE9-9FA4-4D7EE816A26C}"/>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06727C08-B10B-48FA-9C16-A95E44A909ED}"/>
              </a:ext>
            </a:extLst>
          </p:cNvPr>
          <p:cNvSpPr>
            <a:spLocks noGrp="1"/>
          </p:cNvSpPr>
          <p:nvPr>
            <p:ph type="sldNum" sz="quarter" idx="12"/>
          </p:nvPr>
        </p:nvSpPr>
        <p:spPr/>
        <p:txBody>
          <a:bodyPr/>
          <a:lstStyle/>
          <a:p>
            <a:fld id="{EE58D0A6-88F7-BA47-BBB4-024FFFC4B6AD}" type="slidenum">
              <a:rPr lang="nl-NL" smtClean="0"/>
              <a:t>2</a:t>
            </a:fld>
            <a:endParaRPr lang="nl-NL"/>
          </a:p>
        </p:txBody>
      </p:sp>
      <p:graphicFrame>
        <p:nvGraphicFramePr>
          <p:cNvPr id="7" name="Diagram 6">
            <a:extLst>
              <a:ext uri="{FF2B5EF4-FFF2-40B4-BE49-F238E27FC236}">
                <a16:creationId xmlns:a16="http://schemas.microsoft.com/office/drawing/2014/main" id="{BF4BD4D6-898D-46A7-9C80-8B885F3439E5}"/>
              </a:ext>
            </a:extLst>
          </p:cNvPr>
          <p:cNvGraphicFramePr/>
          <p:nvPr>
            <p:extLst>
              <p:ext uri="{D42A27DB-BD31-4B8C-83A1-F6EECF244321}">
                <p14:modId xmlns:p14="http://schemas.microsoft.com/office/powerpoint/2010/main" val="1459445524"/>
              </p:ext>
            </p:extLst>
          </p:nvPr>
        </p:nvGraphicFramePr>
        <p:xfrm>
          <a:off x="62263" y="2503607"/>
          <a:ext cx="8928992" cy="10005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a:extLst>
              <a:ext uri="{FF2B5EF4-FFF2-40B4-BE49-F238E27FC236}">
                <a16:creationId xmlns:a16="http://schemas.microsoft.com/office/drawing/2014/main" id="{77B48E78-424B-4E02-AADE-639F64E060E2}"/>
              </a:ext>
            </a:extLst>
          </p:cNvPr>
          <p:cNvGraphicFramePr/>
          <p:nvPr/>
        </p:nvGraphicFramePr>
        <p:xfrm>
          <a:off x="1583740" y="3597215"/>
          <a:ext cx="7164724" cy="64806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1" name="Stroomdiagram: Verbindingslijn 10">
            <a:extLst>
              <a:ext uri="{FF2B5EF4-FFF2-40B4-BE49-F238E27FC236}">
                <a16:creationId xmlns:a16="http://schemas.microsoft.com/office/drawing/2014/main" id="{1DC71579-30F4-4080-9EBA-13108AFFD73C}"/>
              </a:ext>
            </a:extLst>
          </p:cNvPr>
          <p:cNvSpPr/>
          <p:nvPr/>
        </p:nvSpPr>
        <p:spPr>
          <a:xfrm>
            <a:off x="1549981" y="4574840"/>
            <a:ext cx="181072" cy="1565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Stroomdiagram: Verbindingslijn 11">
            <a:extLst>
              <a:ext uri="{FF2B5EF4-FFF2-40B4-BE49-F238E27FC236}">
                <a16:creationId xmlns:a16="http://schemas.microsoft.com/office/drawing/2014/main" id="{633FD634-D860-4712-9AF2-091B4F7514AA}"/>
              </a:ext>
            </a:extLst>
          </p:cNvPr>
          <p:cNvSpPr/>
          <p:nvPr/>
        </p:nvSpPr>
        <p:spPr>
          <a:xfrm>
            <a:off x="3463764" y="4574840"/>
            <a:ext cx="181072" cy="1565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Stroomdiagram: Verbindingslijn 12">
            <a:extLst>
              <a:ext uri="{FF2B5EF4-FFF2-40B4-BE49-F238E27FC236}">
                <a16:creationId xmlns:a16="http://schemas.microsoft.com/office/drawing/2014/main" id="{1B0E5E0C-00F7-4CE3-A1E3-3B0E470F4AB1}"/>
              </a:ext>
            </a:extLst>
          </p:cNvPr>
          <p:cNvSpPr/>
          <p:nvPr/>
        </p:nvSpPr>
        <p:spPr>
          <a:xfrm>
            <a:off x="5615064" y="4603469"/>
            <a:ext cx="181072" cy="156592"/>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ekstvak 13">
            <a:extLst>
              <a:ext uri="{FF2B5EF4-FFF2-40B4-BE49-F238E27FC236}">
                <a16:creationId xmlns:a16="http://schemas.microsoft.com/office/drawing/2014/main" id="{A10B271E-B90B-42E5-A7B1-E38E1A8CABE7}"/>
              </a:ext>
            </a:extLst>
          </p:cNvPr>
          <p:cNvSpPr txBox="1"/>
          <p:nvPr/>
        </p:nvSpPr>
        <p:spPr>
          <a:xfrm>
            <a:off x="539552" y="4871161"/>
            <a:ext cx="2088232" cy="738664"/>
          </a:xfrm>
          <a:prstGeom prst="rect">
            <a:avLst/>
          </a:prstGeom>
          <a:noFill/>
        </p:spPr>
        <p:txBody>
          <a:bodyPr wrap="square" rtlCol="0">
            <a:spAutoFit/>
          </a:bodyPr>
          <a:lstStyle/>
          <a:p>
            <a:r>
              <a:rPr lang="nl-NL" sz="1050"/>
              <a:t>Q2 2020: Besluit tot uitstel aanbesteding Zaanstreek-Waterland als gevolg van pandemie</a:t>
            </a:r>
          </a:p>
        </p:txBody>
      </p:sp>
      <p:sp>
        <p:nvSpPr>
          <p:cNvPr id="15" name="Tekstvak 14">
            <a:extLst>
              <a:ext uri="{FF2B5EF4-FFF2-40B4-BE49-F238E27FC236}">
                <a16:creationId xmlns:a16="http://schemas.microsoft.com/office/drawing/2014/main" id="{D7D580DC-DABA-4D5F-B149-1A3D327E46AE}"/>
              </a:ext>
            </a:extLst>
          </p:cNvPr>
          <p:cNvSpPr txBox="1"/>
          <p:nvPr/>
        </p:nvSpPr>
        <p:spPr>
          <a:xfrm>
            <a:off x="2771800" y="4862410"/>
            <a:ext cx="2088232" cy="738664"/>
          </a:xfrm>
          <a:prstGeom prst="rect">
            <a:avLst/>
          </a:prstGeom>
          <a:noFill/>
        </p:spPr>
        <p:txBody>
          <a:bodyPr wrap="square" rtlCol="0">
            <a:spAutoFit/>
          </a:bodyPr>
          <a:lstStyle/>
          <a:p>
            <a:r>
              <a:rPr lang="nl-NL" sz="1050"/>
              <a:t>December 2021: einde huidige concessies Zaanstreek &amp; Waterland. Ingang noodconcessies. </a:t>
            </a:r>
          </a:p>
        </p:txBody>
      </p:sp>
      <p:sp>
        <p:nvSpPr>
          <p:cNvPr id="16" name="Tekstvak 15">
            <a:extLst>
              <a:ext uri="{FF2B5EF4-FFF2-40B4-BE49-F238E27FC236}">
                <a16:creationId xmlns:a16="http://schemas.microsoft.com/office/drawing/2014/main" id="{CC6DC870-30E7-48C9-93EA-F72E1D7CD8C1}"/>
              </a:ext>
            </a:extLst>
          </p:cNvPr>
          <p:cNvSpPr txBox="1"/>
          <p:nvPr/>
        </p:nvSpPr>
        <p:spPr>
          <a:xfrm>
            <a:off x="5004048" y="4827654"/>
            <a:ext cx="2088232" cy="577081"/>
          </a:xfrm>
          <a:prstGeom prst="rect">
            <a:avLst/>
          </a:prstGeom>
          <a:noFill/>
        </p:spPr>
        <p:txBody>
          <a:bodyPr wrap="square" rtlCol="0">
            <a:spAutoFit/>
          </a:bodyPr>
          <a:lstStyle/>
          <a:p>
            <a:r>
              <a:rPr lang="nl-NL" sz="1050"/>
              <a:t>December 2023: einde noodconcessies. Ingang nieuwe concessie Zaanstreek-Waterland</a:t>
            </a:r>
          </a:p>
        </p:txBody>
      </p:sp>
      <p:cxnSp>
        <p:nvCxnSpPr>
          <p:cNvPr id="18" name="Rechte verbindingslijn met pijl 17">
            <a:extLst>
              <a:ext uri="{FF2B5EF4-FFF2-40B4-BE49-F238E27FC236}">
                <a16:creationId xmlns:a16="http://schemas.microsoft.com/office/drawing/2014/main" id="{C0559CB7-8656-4F3C-804E-A9AD52ACB79D}"/>
              </a:ext>
            </a:extLst>
          </p:cNvPr>
          <p:cNvCxnSpPr/>
          <p:nvPr/>
        </p:nvCxnSpPr>
        <p:spPr>
          <a:xfrm>
            <a:off x="278287" y="4649348"/>
            <a:ext cx="8712968" cy="0"/>
          </a:xfrm>
          <a:prstGeom prst="straightConnector1">
            <a:avLst/>
          </a:prstGeom>
          <a:ln>
            <a:headEnd type="triangle"/>
            <a:tailEnd type="triangle"/>
          </a:ln>
        </p:spPr>
        <p:style>
          <a:lnRef idx="3">
            <a:schemeClr val="accent1"/>
          </a:lnRef>
          <a:fillRef idx="0">
            <a:schemeClr val="accent1"/>
          </a:fillRef>
          <a:effectRef idx="2">
            <a:schemeClr val="accent1"/>
          </a:effectRef>
          <a:fontRef idx="minor">
            <a:schemeClr val="tx1"/>
          </a:fontRef>
        </p:style>
      </p:cxnSp>
      <p:sp>
        <p:nvSpPr>
          <p:cNvPr id="19" name="Tekstvak 18">
            <a:extLst>
              <a:ext uri="{FF2B5EF4-FFF2-40B4-BE49-F238E27FC236}">
                <a16:creationId xmlns:a16="http://schemas.microsoft.com/office/drawing/2014/main" id="{D728AEF2-C9A3-4DD3-804F-2DF931DBD157}"/>
              </a:ext>
            </a:extLst>
          </p:cNvPr>
          <p:cNvSpPr txBox="1"/>
          <p:nvPr/>
        </p:nvSpPr>
        <p:spPr>
          <a:xfrm>
            <a:off x="315040" y="861133"/>
            <a:ext cx="8496944" cy="646331"/>
          </a:xfrm>
          <a:prstGeom prst="rect">
            <a:avLst/>
          </a:prstGeom>
          <a:noFill/>
        </p:spPr>
        <p:txBody>
          <a:bodyPr wrap="square" rtlCol="0">
            <a:spAutoFit/>
          </a:bodyPr>
          <a:lstStyle/>
          <a:p>
            <a:r>
              <a:rPr lang="nl-NL" sz="3600">
                <a:solidFill>
                  <a:schemeClr val="tx2"/>
                </a:solidFill>
                <a:latin typeface="+mj-lt"/>
              </a:rPr>
              <a:t>Tijdlijn OV-concessies Zaanstreek-Waterland </a:t>
            </a:r>
          </a:p>
        </p:txBody>
      </p:sp>
      <p:graphicFrame>
        <p:nvGraphicFramePr>
          <p:cNvPr id="2" name="Diagram 1">
            <a:extLst>
              <a:ext uri="{FF2B5EF4-FFF2-40B4-BE49-F238E27FC236}">
                <a16:creationId xmlns:a16="http://schemas.microsoft.com/office/drawing/2014/main" id="{E22E3A9D-BF3E-4F66-BE97-EFE627940716}"/>
              </a:ext>
            </a:extLst>
          </p:cNvPr>
          <p:cNvGraphicFramePr/>
          <p:nvPr>
            <p:extLst>
              <p:ext uri="{D42A27DB-BD31-4B8C-83A1-F6EECF244321}">
                <p14:modId xmlns:p14="http://schemas.microsoft.com/office/powerpoint/2010/main" val="365560558"/>
              </p:ext>
            </p:extLst>
          </p:nvPr>
        </p:nvGraphicFramePr>
        <p:xfrm>
          <a:off x="-1224644" y="1561689"/>
          <a:ext cx="8100900" cy="849123"/>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377354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CBE532-D9F6-424F-8886-CF14CFDAE00C}"/>
              </a:ext>
            </a:extLst>
          </p:cNvPr>
          <p:cNvSpPr>
            <a:spLocks noGrp="1"/>
          </p:cNvSpPr>
          <p:nvPr>
            <p:ph type="title"/>
          </p:nvPr>
        </p:nvSpPr>
        <p:spPr>
          <a:xfrm>
            <a:off x="4370513" y="620688"/>
            <a:ext cx="4377951" cy="810000"/>
          </a:xfrm>
        </p:spPr>
        <p:txBody>
          <a:bodyPr>
            <a:normAutofit/>
          </a:bodyPr>
          <a:lstStyle/>
          <a:p>
            <a:r>
              <a:rPr lang="nl-NL" sz="2700">
                <a:solidFill>
                  <a:schemeClr val="accent1"/>
                </a:solidFill>
              </a:rPr>
              <a:t>Proces Openbare Aanbesteding</a:t>
            </a:r>
          </a:p>
        </p:txBody>
      </p:sp>
      <p:graphicFrame>
        <p:nvGraphicFramePr>
          <p:cNvPr id="4" name="Diagram 3">
            <a:extLst>
              <a:ext uri="{FF2B5EF4-FFF2-40B4-BE49-F238E27FC236}">
                <a16:creationId xmlns:a16="http://schemas.microsoft.com/office/drawing/2014/main" id="{778B6A63-7459-4D82-A7AD-3EDB8D93E846}"/>
              </a:ext>
            </a:extLst>
          </p:cNvPr>
          <p:cNvGraphicFramePr/>
          <p:nvPr/>
        </p:nvGraphicFramePr>
        <p:xfrm>
          <a:off x="506083" y="1196752"/>
          <a:ext cx="8145929" cy="55446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626723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684EA4-2424-42ED-AD67-A2FEB0969C61}"/>
              </a:ext>
            </a:extLst>
          </p:cNvPr>
          <p:cNvSpPr>
            <a:spLocks noGrp="1"/>
          </p:cNvSpPr>
          <p:nvPr>
            <p:ph type="title"/>
          </p:nvPr>
        </p:nvSpPr>
        <p:spPr>
          <a:xfrm>
            <a:off x="599775" y="980848"/>
            <a:ext cx="8208912" cy="1080000"/>
          </a:xfrm>
        </p:spPr>
        <p:txBody>
          <a:bodyPr>
            <a:normAutofit fontScale="90000"/>
          </a:bodyPr>
          <a:lstStyle/>
          <a:p>
            <a:r>
              <a:rPr lang="nl-NL" sz="4000" dirty="0">
                <a:solidFill>
                  <a:schemeClr val="tx2"/>
                </a:solidFill>
              </a:rPr>
              <a:t>Beoogde planning aanbesteding</a:t>
            </a:r>
            <a:br>
              <a:rPr lang="nl-NL" dirty="0"/>
            </a:br>
            <a:br>
              <a:rPr lang="nl-NL" dirty="0"/>
            </a:br>
            <a:endParaRPr lang="nl-NL" dirty="0"/>
          </a:p>
        </p:txBody>
      </p:sp>
      <p:graphicFrame>
        <p:nvGraphicFramePr>
          <p:cNvPr id="5" name="Tijdelijke aanduiding voor inhoud 4">
            <a:extLst>
              <a:ext uri="{FF2B5EF4-FFF2-40B4-BE49-F238E27FC236}">
                <a16:creationId xmlns:a16="http://schemas.microsoft.com/office/drawing/2014/main" id="{99208DDD-E5C1-4A7D-9FF8-B0D450BA4CEE}"/>
              </a:ext>
            </a:extLst>
          </p:cNvPr>
          <p:cNvGraphicFramePr>
            <a:graphicFrameLocks noGrp="1"/>
          </p:cNvGraphicFramePr>
          <p:nvPr>
            <p:ph idx="1"/>
            <p:extLst>
              <p:ext uri="{D42A27DB-BD31-4B8C-83A1-F6EECF244321}">
                <p14:modId xmlns:p14="http://schemas.microsoft.com/office/powerpoint/2010/main" val="408751004"/>
              </p:ext>
            </p:extLst>
          </p:nvPr>
        </p:nvGraphicFramePr>
        <p:xfrm>
          <a:off x="143508" y="1650302"/>
          <a:ext cx="8856984" cy="3194790"/>
        </p:xfrm>
        <a:graphic>
          <a:graphicData uri="http://schemas.openxmlformats.org/drawingml/2006/table">
            <a:tbl>
              <a:tblPr firstRow="1" firstCol="1" bandRow="1">
                <a:tableStyleId>{5C22544A-7EE6-4342-B048-85BDC9FD1C3A}</a:tableStyleId>
              </a:tblPr>
              <a:tblGrid>
                <a:gridCol w="3888432">
                  <a:extLst>
                    <a:ext uri="{9D8B030D-6E8A-4147-A177-3AD203B41FA5}">
                      <a16:colId xmlns:a16="http://schemas.microsoft.com/office/drawing/2014/main" val="16005262"/>
                    </a:ext>
                  </a:extLst>
                </a:gridCol>
                <a:gridCol w="4968552">
                  <a:extLst>
                    <a:ext uri="{9D8B030D-6E8A-4147-A177-3AD203B41FA5}">
                      <a16:colId xmlns:a16="http://schemas.microsoft.com/office/drawing/2014/main" val="4082522977"/>
                    </a:ext>
                  </a:extLst>
                </a:gridCol>
              </a:tblGrid>
              <a:tr h="308580">
                <a:tc>
                  <a:txBody>
                    <a:bodyPr/>
                    <a:lstStyle/>
                    <a:p>
                      <a:pPr>
                        <a:lnSpc>
                          <a:spcPts val="1350"/>
                        </a:lnSpc>
                      </a:pPr>
                      <a:r>
                        <a:rPr lang="nl-NL" sz="1100">
                          <a:effectLst/>
                        </a:rPr>
                        <a:t>Stappen</a:t>
                      </a:r>
                      <a:endParaRPr lang="nl-NL" sz="1100">
                        <a:effectLst/>
                        <a:latin typeface="Calibri" panose="020F0502020204030204" pitchFamily="34" charset="0"/>
                        <a:ea typeface="Arial" panose="020B0604020202020204" pitchFamily="34" charset="0"/>
                        <a:cs typeface="Arial" panose="020B0604020202020204" pitchFamily="34" charset="0"/>
                      </a:endParaRPr>
                    </a:p>
                  </a:txBody>
                  <a:tcPr marL="68580" marR="68580" marT="0" marB="0"/>
                </a:tc>
                <a:tc>
                  <a:txBody>
                    <a:bodyPr/>
                    <a:lstStyle/>
                    <a:p>
                      <a:pPr>
                        <a:lnSpc>
                          <a:spcPts val="1350"/>
                        </a:lnSpc>
                      </a:pPr>
                      <a:r>
                        <a:rPr lang="nl-NL" sz="1100" dirty="0">
                          <a:effectLst/>
                        </a:rPr>
                        <a:t>Planning </a:t>
                      </a:r>
                      <a:endParaRPr lang="nl-NL" sz="1100" dirty="0">
                        <a:effectLst/>
                        <a:latin typeface="Calibri" panose="020F0502020204030204" pitchFamily="34" charset="0"/>
                        <a:ea typeface="Arial" panose="020B06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3452867778"/>
                  </a:ext>
                </a:extLst>
              </a:tr>
              <a:tr h="353556">
                <a:tc>
                  <a:txBody>
                    <a:bodyPr/>
                    <a:lstStyle/>
                    <a:p>
                      <a:pPr marL="0" lvl="0" indent="0" algn="l" rtl="0">
                        <a:lnSpc>
                          <a:spcPts val="1275"/>
                        </a:lnSpc>
                        <a:buFont typeface="+mj-lt"/>
                        <a:buNone/>
                      </a:pPr>
                      <a:r>
                        <a:rPr lang="nl-NL" sz="1100" dirty="0">
                          <a:effectLst/>
                        </a:rPr>
                        <a:t>Vaststellen Aanbestedingsstrategie en vrijgave ontwerp </a:t>
                      </a:r>
                      <a:r>
                        <a:rPr lang="nl-NL" sz="1100" dirty="0" err="1">
                          <a:effectLst/>
                        </a:rPr>
                        <a:t>PvE</a:t>
                      </a:r>
                      <a:endParaRPr lang="nl-NL" sz="11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lnSpc>
                          <a:spcPts val="1250"/>
                        </a:lnSpc>
                      </a:pPr>
                      <a:r>
                        <a:rPr lang="nl-NL" sz="1100" dirty="0">
                          <a:effectLst/>
                        </a:rPr>
                        <a:t>DB 8 juli 2021</a:t>
                      </a:r>
                      <a:endParaRPr lang="nl-NL" sz="1100" dirty="0">
                        <a:effectLst/>
                        <a:latin typeface="Calibri" panose="020F0502020204030204" pitchFamily="34" charset="0"/>
                        <a:ea typeface="Arial" panose="020B06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21901697"/>
                  </a:ext>
                </a:extLst>
              </a:tr>
              <a:tr h="299256">
                <a:tc>
                  <a:txBody>
                    <a:bodyPr/>
                    <a:lstStyle/>
                    <a:p>
                      <a:pPr marL="0" lvl="0" indent="0" algn="l" rtl="0">
                        <a:lnSpc>
                          <a:spcPts val="1275"/>
                        </a:lnSpc>
                        <a:buFont typeface="+mj-lt"/>
                        <a:buNone/>
                      </a:pPr>
                      <a:r>
                        <a:rPr lang="nl-NL" sz="1100" dirty="0">
                          <a:effectLst/>
                        </a:rPr>
                        <a:t>Inspraak</a:t>
                      </a:r>
                      <a:endParaRPr lang="nl-NL" sz="11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lnSpc>
                          <a:spcPts val="1250"/>
                        </a:lnSpc>
                      </a:pPr>
                      <a:r>
                        <a:rPr lang="da-DK" sz="1100" dirty="0">
                          <a:effectLst/>
                        </a:rPr>
                        <a:t>8 juli t/m 18 oktober 2021</a:t>
                      </a:r>
                      <a:endParaRPr lang="nl-NL" sz="1100" dirty="0">
                        <a:effectLst/>
                        <a:latin typeface="Calibri" panose="020F0502020204030204" pitchFamily="34" charset="0"/>
                        <a:ea typeface="Arial" panose="020B06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1396054369"/>
                  </a:ext>
                </a:extLst>
              </a:tr>
              <a:tr h="299256">
                <a:tc>
                  <a:txBody>
                    <a:bodyPr/>
                    <a:lstStyle/>
                    <a:p>
                      <a:pPr marL="0" lvl="0" indent="0" algn="l" rtl="0">
                        <a:lnSpc>
                          <a:spcPts val="1275"/>
                        </a:lnSpc>
                        <a:buFont typeface="+mj-lt"/>
                        <a:buNone/>
                      </a:pPr>
                      <a:r>
                        <a:rPr lang="nl-NL" sz="1100" dirty="0">
                          <a:effectLst/>
                          <a:latin typeface="Calibri" panose="020F0502020204030204" pitchFamily="34" charset="0"/>
                          <a:ea typeface="Times New Roman" panose="02020603050405020304" pitchFamily="18" charset="0"/>
                          <a:cs typeface="Arial" panose="020B0604020202020204" pitchFamily="34" charset="0"/>
                        </a:rPr>
                        <a:t>Ontwerp Programma van Eisen</a:t>
                      </a:r>
                    </a:p>
                  </a:txBody>
                  <a:tcPr marL="68580" marR="68580" marT="0" marB="0"/>
                </a:tc>
                <a:tc>
                  <a:txBody>
                    <a:bodyPr/>
                    <a:lstStyle/>
                    <a:p>
                      <a:pPr>
                        <a:lnSpc>
                          <a:spcPts val="1250"/>
                        </a:lnSpc>
                      </a:pPr>
                      <a:r>
                        <a:rPr lang="nl-NL" sz="1100" dirty="0">
                          <a:effectLst/>
                          <a:latin typeface="Calibri" panose="020F0502020204030204" pitchFamily="34" charset="0"/>
                          <a:ea typeface="Arial" panose="020B0604020202020204" pitchFamily="34" charset="0"/>
                          <a:cs typeface="Arial" panose="020B0604020202020204" pitchFamily="34" charset="0"/>
                        </a:rPr>
                        <a:t>Het ontwerp </a:t>
                      </a:r>
                      <a:r>
                        <a:rPr lang="nl-NL" sz="1100" dirty="0" err="1">
                          <a:effectLst/>
                          <a:latin typeface="Calibri" panose="020F0502020204030204" pitchFamily="34" charset="0"/>
                          <a:ea typeface="Arial" panose="020B0604020202020204" pitchFamily="34" charset="0"/>
                          <a:cs typeface="Arial" panose="020B0604020202020204" pitchFamily="34" charset="0"/>
                        </a:rPr>
                        <a:t>PvE</a:t>
                      </a:r>
                      <a:r>
                        <a:rPr lang="nl-NL" sz="1100" dirty="0">
                          <a:effectLst/>
                          <a:latin typeface="Calibri" panose="020F0502020204030204" pitchFamily="34" charset="0"/>
                          <a:ea typeface="Arial" panose="020B0604020202020204" pitchFamily="34" charset="0"/>
                          <a:cs typeface="Arial" panose="020B0604020202020204" pitchFamily="34" charset="0"/>
                        </a:rPr>
                        <a:t> + zienswijzen worden in de Regioraad van oktober besproken</a:t>
                      </a:r>
                    </a:p>
                  </a:txBody>
                  <a:tcPr marL="68580" marR="68580" marT="0" marB="0"/>
                </a:tc>
                <a:extLst>
                  <a:ext uri="{0D108BD9-81ED-4DB2-BD59-A6C34878D82A}">
                    <a16:rowId xmlns:a16="http://schemas.microsoft.com/office/drawing/2014/main" val="2878009649"/>
                  </a:ext>
                </a:extLst>
              </a:tr>
              <a:tr h="437862">
                <a:tc>
                  <a:txBody>
                    <a:bodyPr/>
                    <a:lstStyle/>
                    <a:p>
                      <a:pPr marL="0" lvl="0" indent="0" algn="l" rtl="0">
                        <a:lnSpc>
                          <a:spcPts val="1275"/>
                        </a:lnSpc>
                        <a:buFont typeface="+mj-lt"/>
                        <a:buNone/>
                      </a:pPr>
                      <a:r>
                        <a:rPr lang="nl-NL" sz="1100" dirty="0">
                          <a:effectLst/>
                        </a:rPr>
                        <a:t>Definitief Programma van Eisen</a:t>
                      </a:r>
                      <a:endParaRPr lang="nl-NL" sz="11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lnSpc>
                          <a:spcPts val="1250"/>
                        </a:lnSpc>
                      </a:pPr>
                      <a:r>
                        <a:rPr lang="nl-NL" sz="1100" dirty="0">
                          <a:effectLst/>
                        </a:rPr>
                        <a:t>Gehoord hebbende de Regioraad van 14 december, stelt het DB het </a:t>
                      </a:r>
                      <a:r>
                        <a:rPr lang="nl-NL" sz="1100" dirty="0" err="1">
                          <a:effectLst/>
                        </a:rPr>
                        <a:t>PvE</a:t>
                      </a:r>
                      <a:r>
                        <a:rPr lang="nl-NL" sz="1100" dirty="0">
                          <a:effectLst/>
                        </a:rPr>
                        <a:t> vast op 16 december 2021</a:t>
                      </a:r>
                      <a:endParaRPr lang="nl-NL" sz="1100" dirty="0">
                        <a:effectLst/>
                        <a:latin typeface="Calibri" panose="020F0502020204030204" pitchFamily="34" charset="0"/>
                        <a:ea typeface="Arial" panose="020B06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2897446663"/>
                  </a:ext>
                </a:extLst>
              </a:tr>
              <a:tr h="299256">
                <a:tc>
                  <a:txBody>
                    <a:bodyPr/>
                    <a:lstStyle/>
                    <a:p>
                      <a:pPr marL="0" lvl="0" indent="0" algn="l" rtl="0">
                        <a:lnSpc>
                          <a:spcPts val="1275"/>
                        </a:lnSpc>
                        <a:buFont typeface="+mj-lt"/>
                        <a:buNone/>
                      </a:pPr>
                      <a:r>
                        <a:rPr lang="nl-NL" sz="1100" dirty="0">
                          <a:effectLst/>
                        </a:rPr>
                        <a:t>Bestek</a:t>
                      </a:r>
                      <a:endParaRPr lang="nl-NL" sz="11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lnSpc>
                          <a:spcPts val="1250"/>
                        </a:lnSpc>
                      </a:pPr>
                      <a:r>
                        <a:rPr lang="nl-NL" sz="1100">
                          <a:effectLst/>
                        </a:rPr>
                        <a:t>Publicatie in december 2021</a:t>
                      </a:r>
                      <a:endParaRPr lang="nl-NL" sz="1100">
                        <a:effectLst/>
                        <a:latin typeface="Calibri" panose="020F0502020204030204" pitchFamily="34" charset="0"/>
                        <a:ea typeface="Arial" panose="020B06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2979491810"/>
                  </a:ext>
                </a:extLst>
              </a:tr>
              <a:tr h="299256">
                <a:tc>
                  <a:txBody>
                    <a:bodyPr/>
                    <a:lstStyle/>
                    <a:p>
                      <a:pPr marL="0" lvl="0" indent="0" algn="l" rtl="0">
                        <a:lnSpc>
                          <a:spcPts val="1275"/>
                        </a:lnSpc>
                        <a:buFont typeface="+mj-lt"/>
                        <a:buNone/>
                      </a:pPr>
                      <a:r>
                        <a:rPr lang="nl-NL" sz="1100" dirty="0">
                          <a:effectLst/>
                        </a:rPr>
                        <a:t>Inschrijfperiode</a:t>
                      </a:r>
                      <a:endParaRPr lang="nl-NL" sz="11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lnSpc>
                          <a:spcPts val="1250"/>
                        </a:lnSpc>
                      </a:pPr>
                      <a:r>
                        <a:rPr lang="de-DE" sz="1100">
                          <a:effectLst/>
                        </a:rPr>
                        <a:t>december 2021 t/m april 2022</a:t>
                      </a:r>
                      <a:endParaRPr lang="nl-NL" sz="1100">
                        <a:effectLst/>
                        <a:latin typeface="Calibri" panose="020F0502020204030204" pitchFamily="34" charset="0"/>
                        <a:ea typeface="Arial" panose="020B06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3639572982"/>
                  </a:ext>
                </a:extLst>
              </a:tr>
              <a:tr h="299256">
                <a:tc>
                  <a:txBody>
                    <a:bodyPr/>
                    <a:lstStyle/>
                    <a:p>
                      <a:pPr marL="0" lvl="0" indent="0" algn="l" rtl="0">
                        <a:lnSpc>
                          <a:spcPts val="1275"/>
                        </a:lnSpc>
                        <a:buFont typeface="+mj-lt"/>
                        <a:buNone/>
                      </a:pPr>
                      <a:r>
                        <a:rPr lang="nl-NL" sz="1100" dirty="0">
                          <a:effectLst/>
                        </a:rPr>
                        <a:t>Beoordeling en gunning</a:t>
                      </a:r>
                      <a:endParaRPr lang="nl-NL" sz="11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lnSpc>
                          <a:spcPts val="1250"/>
                        </a:lnSpc>
                      </a:pPr>
                      <a:r>
                        <a:rPr lang="da-DK" sz="1100">
                          <a:effectLst/>
                        </a:rPr>
                        <a:t>mei t/m juni 2022</a:t>
                      </a:r>
                      <a:endParaRPr lang="nl-NL" sz="1100">
                        <a:effectLst/>
                        <a:latin typeface="Calibri" panose="020F0502020204030204" pitchFamily="34" charset="0"/>
                        <a:ea typeface="Arial" panose="020B06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1482051776"/>
                  </a:ext>
                </a:extLst>
              </a:tr>
              <a:tr h="299256">
                <a:tc>
                  <a:txBody>
                    <a:bodyPr/>
                    <a:lstStyle/>
                    <a:p>
                      <a:pPr marL="0" lvl="0" indent="0" algn="l" rtl="0">
                        <a:lnSpc>
                          <a:spcPts val="1275"/>
                        </a:lnSpc>
                        <a:buFont typeface="+mj-lt"/>
                        <a:buNone/>
                      </a:pPr>
                      <a:r>
                        <a:rPr lang="nl-NL" sz="1100" dirty="0">
                          <a:effectLst/>
                        </a:rPr>
                        <a:t>Implementatie</a:t>
                      </a:r>
                      <a:endParaRPr lang="nl-NL" sz="11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lnSpc>
                          <a:spcPts val="1250"/>
                        </a:lnSpc>
                      </a:pPr>
                      <a:r>
                        <a:rPr lang="nl-NL" sz="1100" dirty="0">
                          <a:effectLst/>
                        </a:rPr>
                        <a:t>juli 2022-december 2023</a:t>
                      </a:r>
                      <a:endParaRPr lang="nl-NL" sz="1100" dirty="0">
                        <a:effectLst/>
                        <a:latin typeface="Calibri" panose="020F0502020204030204" pitchFamily="34" charset="0"/>
                        <a:ea typeface="Arial" panose="020B06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3589257685"/>
                  </a:ext>
                </a:extLst>
              </a:tr>
              <a:tr h="299256">
                <a:tc>
                  <a:txBody>
                    <a:bodyPr/>
                    <a:lstStyle/>
                    <a:p>
                      <a:pPr marL="0" lvl="0" indent="0" algn="l" rtl="0">
                        <a:lnSpc>
                          <a:spcPts val="1275"/>
                        </a:lnSpc>
                        <a:buFont typeface="+mj-lt"/>
                        <a:buNone/>
                      </a:pPr>
                      <a:r>
                        <a:rPr lang="nl-NL" sz="1100" dirty="0">
                          <a:effectLst/>
                        </a:rPr>
                        <a:t>Start concessie</a:t>
                      </a:r>
                      <a:endParaRPr lang="nl-NL" sz="11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lnSpc>
                          <a:spcPts val="1250"/>
                        </a:lnSpc>
                      </a:pPr>
                      <a:r>
                        <a:rPr lang="nl-NL" sz="1100" dirty="0">
                          <a:effectLst/>
                        </a:rPr>
                        <a:t>december 2023</a:t>
                      </a:r>
                      <a:endParaRPr lang="nl-NL" sz="1100" dirty="0">
                        <a:effectLst/>
                        <a:latin typeface="Calibri" panose="020F0502020204030204" pitchFamily="34" charset="0"/>
                        <a:ea typeface="Arial" panose="020B06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2973236585"/>
                  </a:ext>
                </a:extLst>
              </a:tr>
            </a:tbl>
          </a:graphicData>
        </a:graphic>
      </p:graphicFrame>
      <p:sp>
        <p:nvSpPr>
          <p:cNvPr id="4" name="Tijdelijke aanduiding voor dianummer 3">
            <a:extLst>
              <a:ext uri="{FF2B5EF4-FFF2-40B4-BE49-F238E27FC236}">
                <a16:creationId xmlns:a16="http://schemas.microsoft.com/office/drawing/2014/main" id="{5CB07760-03FC-45DE-B68B-34BF5F4A92BD}"/>
              </a:ext>
            </a:extLst>
          </p:cNvPr>
          <p:cNvSpPr>
            <a:spLocks noGrp="1"/>
          </p:cNvSpPr>
          <p:nvPr>
            <p:ph type="sldNum" sz="quarter" idx="12"/>
          </p:nvPr>
        </p:nvSpPr>
        <p:spPr/>
        <p:txBody>
          <a:bodyPr/>
          <a:lstStyle/>
          <a:p>
            <a:fld id="{EE58D0A6-88F7-BA47-BBB4-024FFFC4B6AD}" type="slidenum">
              <a:rPr lang="nl-NL" smtClean="0"/>
              <a:t>4</a:t>
            </a:fld>
            <a:endParaRPr lang="nl-NL"/>
          </a:p>
        </p:txBody>
      </p:sp>
      <p:pic>
        <p:nvPicPr>
          <p:cNvPr id="6" name="Graphic 5" descr="Vinkje">
            <a:extLst>
              <a:ext uri="{FF2B5EF4-FFF2-40B4-BE49-F238E27FC236}">
                <a16:creationId xmlns:a16="http://schemas.microsoft.com/office/drawing/2014/main" id="{30D66EC3-3F0C-44BA-AE2D-004754EC071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91379" y="1991680"/>
            <a:ext cx="138336" cy="138336"/>
          </a:xfrm>
          <a:prstGeom prst="rect">
            <a:avLst/>
          </a:prstGeom>
        </p:spPr>
      </p:pic>
    </p:spTree>
    <p:extLst>
      <p:ext uri="{BB962C8B-B14F-4D97-AF65-F5344CB8AC3E}">
        <p14:creationId xmlns:p14="http://schemas.microsoft.com/office/powerpoint/2010/main" val="19121582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2A2826-04AF-4DC8-A93E-04EC14DDA224}"/>
              </a:ext>
            </a:extLst>
          </p:cNvPr>
          <p:cNvSpPr>
            <a:spLocks noGrp="1"/>
          </p:cNvSpPr>
          <p:nvPr>
            <p:ph type="title"/>
          </p:nvPr>
        </p:nvSpPr>
        <p:spPr/>
        <p:txBody>
          <a:bodyPr>
            <a:normAutofit/>
          </a:bodyPr>
          <a:lstStyle/>
          <a:p>
            <a:r>
              <a:rPr lang="nl-NL" dirty="0"/>
              <a:t>Toelichting Ontwerp </a:t>
            </a:r>
            <a:r>
              <a:rPr lang="nl-NL" dirty="0" err="1"/>
              <a:t>PvE</a:t>
            </a:r>
            <a:endParaRPr lang="nl-NL" dirty="0"/>
          </a:p>
        </p:txBody>
      </p:sp>
      <p:sp>
        <p:nvSpPr>
          <p:cNvPr id="3" name="Tijdelijke aanduiding voor dianummer 2">
            <a:extLst>
              <a:ext uri="{FF2B5EF4-FFF2-40B4-BE49-F238E27FC236}">
                <a16:creationId xmlns:a16="http://schemas.microsoft.com/office/drawing/2014/main" id="{0678D1B5-F750-474F-BC51-088ACA9DCB13}"/>
              </a:ext>
            </a:extLst>
          </p:cNvPr>
          <p:cNvSpPr>
            <a:spLocks noGrp="1"/>
          </p:cNvSpPr>
          <p:nvPr>
            <p:ph type="sldNum" sz="quarter" idx="12"/>
          </p:nvPr>
        </p:nvSpPr>
        <p:spPr/>
        <p:txBody>
          <a:bodyPr/>
          <a:lstStyle/>
          <a:p>
            <a:fld id="{EE58D0A6-88F7-BA47-BBB4-024FFFC4B6AD}" type="slidenum">
              <a:rPr lang="nl-NL" smtClean="0"/>
              <a:t>5</a:t>
            </a:fld>
            <a:endParaRPr lang="nl-NL"/>
          </a:p>
        </p:txBody>
      </p:sp>
    </p:spTree>
    <p:extLst>
      <p:ext uri="{BB962C8B-B14F-4D97-AF65-F5344CB8AC3E}">
        <p14:creationId xmlns:p14="http://schemas.microsoft.com/office/powerpoint/2010/main" val="2079612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65FC0F-9B1F-4BA1-97CF-A488F2338818}"/>
              </a:ext>
            </a:extLst>
          </p:cNvPr>
          <p:cNvSpPr>
            <a:spLocks noGrp="1"/>
          </p:cNvSpPr>
          <p:nvPr>
            <p:ph type="title"/>
          </p:nvPr>
        </p:nvSpPr>
        <p:spPr>
          <a:xfrm>
            <a:off x="323528" y="1196752"/>
            <a:ext cx="5259880" cy="792088"/>
          </a:xfrm>
        </p:spPr>
        <p:txBody>
          <a:bodyPr>
            <a:normAutofit fontScale="90000"/>
          </a:bodyPr>
          <a:lstStyle/>
          <a:p>
            <a:r>
              <a:rPr lang="nl-NL" sz="3600" dirty="0"/>
              <a:t>Uitgangspunten ontwerp </a:t>
            </a:r>
            <a:r>
              <a:rPr lang="nl-NL" sz="3600" dirty="0" err="1"/>
              <a:t>PvE</a:t>
            </a:r>
            <a:endParaRPr lang="nl-NL" sz="3600" dirty="0"/>
          </a:p>
        </p:txBody>
      </p:sp>
      <p:sp>
        <p:nvSpPr>
          <p:cNvPr id="3" name="Tijdelijke aanduiding voor dianummer 2">
            <a:extLst>
              <a:ext uri="{FF2B5EF4-FFF2-40B4-BE49-F238E27FC236}">
                <a16:creationId xmlns:a16="http://schemas.microsoft.com/office/drawing/2014/main" id="{152CCB8D-8123-43E9-8F38-48A4EB2C18FD}"/>
              </a:ext>
            </a:extLst>
          </p:cNvPr>
          <p:cNvSpPr>
            <a:spLocks noGrp="1"/>
          </p:cNvSpPr>
          <p:nvPr>
            <p:ph type="sldNum" sz="quarter" idx="12"/>
          </p:nvPr>
        </p:nvSpPr>
        <p:spPr/>
        <p:txBody>
          <a:bodyPr/>
          <a:lstStyle/>
          <a:p>
            <a:fld id="{EE58D0A6-88F7-BA47-BBB4-024FFFC4B6AD}" type="slidenum">
              <a:rPr lang="nl-NL" smtClean="0"/>
              <a:t>6</a:t>
            </a:fld>
            <a:endParaRPr lang="nl-NL"/>
          </a:p>
        </p:txBody>
      </p:sp>
      <p:sp>
        <p:nvSpPr>
          <p:cNvPr id="4" name="Tekstvak 3">
            <a:extLst>
              <a:ext uri="{FF2B5EF4-FFF2-40B4-BE49-F238E27FC236}">
                <a16:creationId xmlns:a16="http://schemas.microsoft.com/office/drawing/2014/main" id="{82DFBBE6-7908-4148-992B-5BFD3C541373}"/>
              </a:ext>
            </a:extLst>
          </p:cNvPr>
          <p:cNvSpPr txBox="1"/>
          <p:nvPr/>
        </p:nvSpPr>
        <p:spPr>
          <a:xfrm>
            <a:off x="0" y="1967880"/>
            <a:ext cx="5687616" cy="3908762"/>
          </a:xfrm>
          <a:prstGeom prst="rect">
            <a:avLst/>
          </a:prstGeom>
          <a:noFill/>
        </p:spPr>
        <p:txBody>
          <a:bodyPr wrap="square" rtlCol="0">
            <a:spAutoFit/>
          </a:bodyPr>
          <a:lstStyle/>
          <a:p>
            <a:pPr marL="285750" indent="-285750">
              <a:buFont typeface="Arial" panose="020B0604020202020204" pitchFamily="34" charset="0"/>
              <a:buChar char="•"/>
            </a:pPr>
            <a:r>
              <a:rPr lang="nl-NL" sz="2000" dirty="0"/>
              <a:t>Oude </a:t>
            </a:r>
            <a:r>
              <a:rPr lang="nl-NL" sz="2000" dirty="0" err="1"/>
              <a:t>PvE</a:t>
            </a:r>
            <a:r>
              <a:rPr lang="nl-NL" sz="2000" dirty="0"/>
              <a:t> als uitgangspunt + geactualiseerd op:</a:t>
            </a:r>
          </a:p>
          <a:p>
            <a:pPr marL="800100" lvl="1" indent="-342900">
              <a:buFont typeface="Courier New" panose="02070309020205020404" pitchFamily="49" charset="0"/>
              <a:buChar char="o"/>
            </a:pPr>
            <a:r>
              <a:rPr lang="nl-NL" sz="2000" b="1" dirty="0"/>
              <a:t>Nieuw beleid: </a:t>
            </a:r>
            <a:r>
              <a:rPr lang="nl-NL" sz="2000" dirty="0"/>
              <a:t>Uitvoeringsagenda Inclusieve Mobiliteit, programma Schoon &amp; Duurzaam </a:t>
            </a:r>
          </a:p>
          <a:p>
            <a:pPr marL="800100" lvl="1" indent="-342900">
              <a:buFont typeface="Courier New" panose="02070309020205020404" pitchFamily="49" charset="0"/>
              <a:buChar char="o"/>
            </a:pPr>
            <a:r>
              <a:rPr lang="nl-NL" sz="2000" b="1" dirty="0"/>
              <a:t>Convenanten:</a:t>
            </a:r>
            <a:r>
              <a:rPr lang="nl-NL" sz="2000" dirty="0"/>
              <a:t> Circulair, Spitsmijden</a:t>
            </a:r>
            <a:endParaRPr lang="nl-NL" sz="2000" b="1" dirty="0"/>
          </a:p>
          <a:p>
            <a:pPr marL="800100" lvl="1" indent="-342900">
              <a:buFont typeface="Courier New" panose="02070309020205020404" pitchFamily="49" charset="0"/>
              <a:buChar char="o"/>
            </a:pPr>
            <a:r>
              <a:rPr lang="nl-NL" sz="2000" b="1" dirty="0"/>
              <a:t>Projecten:</a:t>
            </a:r>
            <a:r>
              <a:rPr lang="nl-NL" sz="2000" dirty="0"/>
              <a:t> </a:t>
            </a:r>
            <a:r>
              <a:rPr lang="nl-NL" sz="2000" dirty="0" err="1"/>
              <a:t>ZaanIJtangent</a:t>
            </a:r>
            <a:r>
              <a:rPr lang="nl-NL" sz="2000" dirty="0"/>
              <a:t>, implementatie ZE </a:t>
            </a:r>
          </a:p>
          <a:p>
            <a:pPr marL="800100" lvl="1" indent="-342900">
              <a:buFont typeface="Courier New" panose="02070309020205020404" pitchFamily="49" charset="0"/>
              <a:buChar char="o"/>
            </a:pPr>
            <a:r>
              <a:rPr lang="nl-NL" sz="2000" b="1" dirty="0"/>
              <a:t>Innovatie:</a:t>
            </a:r>
            <a:r>
              <a:rPr lang="nl-NL" sz="2000" dirty="0"/>
              <a:t> EMV, </a:t>
            </a:r>
            <a:r>
              <a:rPr lang="nl-NL" sz="2000" dirty="0" err="1"/>
              <a:t>MaaS</a:t>
            </a:r>
            <a:r>
              <a:rPr lang="nl-NL" sz="2000" dirty="0"/>
              <a:t>, ZE-technieken</a:t>
            </a:r>
            <a:endParaRPr lang="nl-NL" sz="2000" b="1" dirty="0"/>
          </a:p>
          <a:p>
            <a:pPr marL="800100" lvl="1" indent="-342900">
              <a:buFont typeface="Courier New" panose="02070309020205020404" pitchFamily="49" charset="0"/>
              <a:buChar char="o"/>
            </a:pPr>
            <a:r>
              <a:rPr lang="nl-NL" sz="2000" b="1" dirty="0"/>
              <a:t>Impact corona: </a:t>
            </a:r>
            <a:r>
              <a:rPr lang="nl-NL" sz="2000" dirty="0"/>
              <a:t>Vervoerkundige uitgangspunten herstelplannen </a:t>
            </a:r>
          </a:p>
          <a:p>
            <a:pPr marL="800100" lvl="1" indent="-342900">
              <a:buFont typeface="Courier New" panose="02070309020205020404" pitchFamily="49" charset="0"/>
              <a:buChar char="o"/>
            </a:pPr>
            <a:r>
              <a:rPr lang="nl-NL" sz="2000" b="1" dirty="0"/>
              <a:t>Nieuwe inzichten partners: </a:t>
            </a:r>
            <a:r>
              <a:rPr lang="nl-NL" sz="2000" dirty="0"/>
              <a:t>gemeenten, RAR, Raadsleden</a:t>
            </a:r>
          </a:p>
          <a:p>
            <a:pPr marL="742950" lvl="1" indent="-285750">
              <a:buFont typeface="Arial" panose="020B0604020202020204" pitchFamily="34" charset="0"/>
              <a:buChar char="•"/>
            </a:pPr>
            <a:endParaRPr lang="nl-NL" sz="2400" dirty="0"/>
          </a:p>
          <a:p>
            <a:pPr marL="285750" indent="-285750">
              <a:buFont typeface="Arial" panose="020B0604020202020204" pitchFamily="34" charset="0"/>
              <a:buChar char="•"/>
            </a:pPr>
            <a:endParaRPr lang="nl-NL" sz="2400" dirty="0"/>
          </a:p>
        </p:txBody>
      </p:sp>
      <p:pic>
        <p:nvPicPr>
          <p:cNvPr id="6" name="Afbeelding 5">
            <a:extLst>
              <a:ext uri="{FF2B5EF4-FFF2-40B4-BE49-F238E27FC236}">
                <a16:creationId xmlns:a16="http://schemas.microsoft.com/office/drawing/2014/main" id="{3D456DBC-30B6-49CB-804B-E2B3F567EA51}"/>
              </a:ext>
            </a:extLst>
          </p:cNvPr>
          <p:cNvPicPr>
            <a:picLocks noChangeAspect="1"/>
          </p:cNvPicPr>
          <p:nvPr/>
        </p:nvPicPr>
        <p:blipFill>
          <a:blip r:embed="rId2"/>
          <a:stretch>
            <a:fillRect/>
          </a:stretch>
        </p:blipFill>
        <p:spPr>
          <a:xfrm>
            <a:off x="5583408" y="648629"/>
            <a:ext cx="3375528" cy="4744845"/>
          </a:xfrm>
          <a:prstGeom prst="rect">
            <a:avLst/>
          </a:prstGeom>
        </p:spPr>
      </p:pic>
      <p:sp>
        <p:nvSpPr>
          <p:cNvPr id="7" name="Tekstvak 6">
            <a:extLst>
              <a:ext uri="{FF2B5EF4-FFF2-40B4-BE49-F238E27FC236}">
                <a16:creationId xmlns:a16="http://schemas.microsoft.com/office/drawing/2014/main" id="{B616ABA3-8BB0-4E6C-9171-6CF5C439D2BE}"/>
              </a:ext>
            </a:extLst>
          </p:cNvPr>
          <p:cNvSpPr txBox="1"/>
          <p:nvPr/>
        </p:nvSpPr>
        <p:spPr>
          <a:xfrm rot="19299199">
            <a:off x="8077472" y="3905316"/>
            <a:ext cx="720080" cy="408623"/>
          </a:xfrm>
          <a:prstGeom prst="round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nl-NL"/>
              <a:t>2024</a:t>
            </a:r>
          </a:p>
        </p:txBody>
      </p:sp>
    </p:spTree>
    <p:extLst>
      <p:ext uri="{BB962C8B-B14F-4D97-AF65-F5344CB8AC3E}">
        <p14:creationId xmlns:p14="http://schemas.microsoft.com/office/powerpoint/2010/main" val="2962538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1762D9C-3A77-48E0-81CC-73B21F37AF74}"/>
              </a:ext>
            </a:extLst>
          </p:cNvPr>
          <p:cNvSpPr>
            <a:spLocks noGrp="1"/>
          </p:cNvSpPr>
          <p:nvPr>
            <p:ph type="title"/>
          </p:nvPr>
        </p:nvSpPr>
        <p:spPr>
          <a:xfrm>
            <a:off x="467544" y="1267200"/>
            <a:ext cx="8208912" cy="1080000"/>
          </a:xfrm>
        </p:spPr>
        <p:txBody>
          <a:bodyPr vert="horz" lIns="0" tIns="0" rIns="0" bIns="0" rtlCol="0" anchor="t" anchorCtr="0">
            <a:normAutofit/>
          </a:bodyPr>
          <a:lstStyle/>
          <a:p>
            <a:r>
              <a:rPr lang="nl-NL" sz="3200" dirty="0">
                <a:solidFill>
                  <a:schemeClr val="tx2"/>
                </a:solidFill>
              </a:rPr>
              <a:t>Gewijzigde eisen in het ontwerp </a:t>
            </a:r>
            <a:r>
              <a:rPr lang="nl-NL" sz="3200" dirty="0" err="1">
                <a:solidFill>
                  <a:schemeClr val="tx2"/>
                </a:solidFill>
              </a:rPr>
              <a:t>PvE</a:t>
            </a:r>
            <a:endParaRPr lang="nl-NL" sz="3200" dirty="0">
              <a:solidFill>
                <a:schemeClr val="tx2"/>
              </a:solidFill>
            </a:endParaRPr>
          </a:p>
        </p:txBody>
      </p:sp>
      <p:sp>
        <p:nvSpPr>
          <p:cNvPr id="13" name="Text Placeholder 2">
            <a:extLst>
              <a:ext uri="{FF2B5EF4-FFF2-40B4-BE49-F238E27FC236}">
                <a16:creationId xmlns:a16="http://schemas.microsoft.com/office/drawing/2014/main" id="{8F0AA0FF-44A0-4B5A-93B0-0C1B43D6FCAF}"/>
              </a:ext>
            </a:extLst>
          </p:cNvPr>
          <p:cNvSpPr>
            <a:spLocks noGrp="1"/>
          </p:cNvSpPr>
          <p:nvPr>
            <p:ph type="body" idx="1"/>
          </p:nvPr>
        </p:nvSpPr>
        <p:spPr>
          <a:xfrm>
            <a:off x="541362" y="2347200"/>
            <a:ext cx="4030638" cy="823912"/>
          </a:xfrm>
        </p:spPr>
        <p:txBody>
          <a:bodyPr>
            <a:normAutofit/>
          </a:bodyPr>
          <a:lstStyle/>
          <a:p>
            <a:r>
              <a:rPr lang="en-US" dirty="0" err="1"/>
              <a:t>Belangrijkste</a:t>
            </a:r>
            <a:r>
              <a:rPr lang="en-US" dirty="0"/>
              <a:t> </a:t>
            </a:r>
            <a:r>
              <a:rPr lang="en-US" dirty="0" err="1"/>
              <a:t>actualisaties</a:t>
            </a:r>
            <a:r>
              <a:rPr lang="en-US" dirty="0"/>
              <a:t>:</a:t>
            </a:r>
          </a:p>
        </p:txBody>
      </p:sp>
      <p:sp>
        <p:nvSpPr>
          <p:cNvPr id="6" name="Tekstvak 5">
            <a:extLst>
              <a:ext uri="{FF2B5EF4-FFF2-40B4-BE49-F238E27FC236}">
                <a16:creationId xmlns:a16="http://schemas.microsoft.com/office/drawing/2014/main" id="{D8FF9D9E-1DDF-4731-8DF5-110C38F00053}"/>
              </a:ext>
            </a:extLst>
          </p:cNvPr>
          <p:cNvSpPr txBox="1"/>
          <p:nvPr/>
        </p:nvSpPr>
        <p:spPr>
          <a:xfrm>
            <a:off x="541362" y="2917030"/>
            <a:ext cx="4030638" cy="2332261"/>
          </a:xfrm>
          <a:prstGeom prst="rect">
            <a:avLst/>
          </a:prstGeom>
        </p:spPr>
        <p:txBody>
          <a:bodyPr vert="horz" lIns="0" tIns="0" rIns="0" bIns="0" rtlCol="0">
            <a:normAutofit fontScale="70000" lnSpcReduction="20000"/>
          </a:bodyPr>
          <a:lstStyle/>
          <a:p>
            <a:pPr marL="285750" indent="-228600">
              <a:lnSpc>
                <a:spcPct val="90000"/>
              </a:lnSpc>
              <a:spcAft>
                <a:spcPts val="600"/>
              </a:spcAft>
              <a:buFont typeface="Arial" panose="020B0604020202020204" pitchFamily="34" charset="0"/>
              <a:buChar char="•"/>
            </a:pPr>
            <a:r>
              <a:rPr lang="nl-NL" sz="2200" dirty="0"/>
              <a:t>(Beperkte) ruimte toegevoegd voor flexibiliteit voor vervoerders t.b.v. een zo efficiënt mogelijke dienstregeling. </a:t>
            </a:r>
          </a:p>
          <a:p>
            <a:pPr marL="285750" indent="-228600">
              <a:lnSpc>
                <a:spcPct val="90000"/>
              </a:lnSpc>
              <a:spcAft>
                <a:spcPts val="600"/>
              </a:spcAft>
              <a:buFont typeface="Arial" panose="020B0604020202020204" pitchFamily="34" charset="0"/>
              <a:buChar char="•"/>
            </a:pPr>
            <a:r>
              <a:rPr lang="nl-NL" sz="2200" dirty="0"/>
              <a:t>Eisen </a:t>
            </a:r>
            <a:r>
              <a:rPr lang="nl-NL" sz="2200" dirty="0" err="1"/>
              <a:t>MaaS</a:t>
            </a:r>
            <a:r>
              <a:rPr lang="nl-NL" sz="2200" dirty="0"/>
              <a:t> aangepast aan landelijke </a:t>
            </a:r>
            <a:r>
              <a:rPr lang="nl-NL" sz="2200" dirty="0" err="1"/>
              <a:t>bestekseisen</a:t>
            </a:r>
            <a:r>
              <a:rPr lang="nl-NL" sz="2200" dirty="0"/>
              <a:t> </a:t>
            </a:r>
          </a:p>
          <a:p>
            <a:pPr marL="285750" indent="-228600">
              <a:lnSpc>
                <a:spcPct val="90000"/>
              </a:lnSpc>
              <a:spcAft>
                <a:spcPts val="600"/>
              </a:spcAft>
              <a:buFont typeface="Arial" panose="020B0604020202020204" pitchFamily="34" charset="0"/>
              <a:buChar char="•"/>
            </a:pPr>
            <a:r>
              <a:rPr lang="nl-NL" sz="2200" dirty="0"/>
              <a:t>Ambitie voor 100% ZE busvloot ingepast</a:t>
            </a:r>
          </a:p>
          <a:p>
            <a:pPr marL="285750" indent="-228600">
              <a:lnSpc>
                <a:spcPct val="90000"/>
              </a:lnSpc>
              <a:spcAft>
                <a:spcPts val="600"/>
              </a:spcAft>
              <a:buFont typeface="Arial" panose="020B0604020202020204" pitchFamily="34" charset="0"/>
              <a:buChar char="•"/>
            </a:pPr>
            <a:r>
              <a:rPr lang="nl-NL" sz="2200" dirty="0"/>
              <a:t>Aanscherping eisen reisinformatie &amp; service o.b.v. toegankelijkheid voor alle reizigers</a:t>
            </a:r>
          </a:p>
          <a:p>
            <a:pPr marL="285750" indent="-228600">
              <a:lnSpc>
                <a:spcPct val="90000"/>
              </a:lnSpc>
              <a:spcAft>
                <a:spcPts val="600"/>
              </a:spcAft>
              <a:buFont typeface="Arial" panose="020B0604020202020204" pitchFamily="34" charset="0"/>
              <a:buChar char="•"/>
            </a:pPr>
            <a:r>
              <a:rPr lang="nl-NL" sz="2200" dirty="0"/>
              <a:t>Uitvraag duurzaamheidsplan, in lijn met ambitie programma Schoon &amp; Duurzaam</a:t>
            </a:r>
          </a:p>
          <a:p>
            <a:pPr marL="285750" indent="-228600">
              <a:lnSpc>
                <a:spcPct val="90000"/>
              </a:lnSpc>
              <a:spcAft>
                <a:spcPts val="600"/>
              </a:spcAft>
              <a:buFont typeface="Arial" panose="020B0604020202020204" pitchFamily="34" charset="0"/>
              <a:buChar char="•"/>
            </a:pPr>
            <a:r>
              <a:rPr lang="nl-NL" sz="2200" dirty="0"/>
              <a:t>Recente ontwikkelingen nieuwe betalen </a:t>
            </a:r>
            <a:r>
              <a:rPr lang="nl-NL" sz="2200"/>
              <a:t>verwerkt </a:t>
            </a:r>
            <a:endParaRPr lang="nl-NL" sz="2200" dirty="0"/>
          </a:p>
        </p:txBody>
      </p:sp>
      <p:pic>
        <p:nvPicPr>
          <p:cNvPr id="8" name="Afbeelding 7" descr="Binnenkant van een lege bus">
            <a:extLst>
              <a:ext uri="{FF2B5EF4-FFF2-40B4-BE49-F238E27FC236}">
                <a16:creationId xmlns:a16="http://schemas.microsoft.com/office/drawing/2014/main" id="{1C4343D2-3474-440D-831B-A7F3F592E959}"/>
              </a:ext>
            </a:extLst>
          </p:cNvPr>
          <p:cNvPicPr>
            <a:picLocks noChangeAspect="1"/>
          </p:cNvPicPr>
          <p:nvPr/>
        </p:nvPicPr>
        <p:blipFill rotWithShape="1">
          <a:blip r:embed="rId3"/>
          <a:srcRect r="-3" b="13668"/>
          <a:stretch/>
        </p:blipFill>
        <p:spPr>
          <a:xfrm>
            <a:off x="4645820" y="2917031"/>
            <a:ext cx="4047306" cy="2332261"/>
          </a:xfrm>
          <a:prstGeom prst="rect">
            <a:avLst/>
          </a:prstGeom>
          <a:noFill/>
        </p:spPr>
      </p:pic>
      <p:sp>
        <p:nvSpPr>
          <p:cNvPr id="3" name="Tijdelijke aanduiding voor dianummer 2">
            <a:extLst>
              <a:ext uri="{FF2B5EF4-FFF2-40B4-BE49-F238E27FC236}">
                <a16:creationId xmlns:a16="http://schemas.microsoft.com/office/drawing/2014/main" id="{00CBA90E-A5AF-4FA5-9D50-2D29FA7FB8A2}"/>
              </a:ext>
            </a:extLst>
          </p:cNvPr>
          <p:cNvSpPr>
            <a:spLocks noGrp="1"/>
          </p:cNvSpPr>
          <p:nvPr>
            <p:ph type="sldNum" sz="quarter" idx="12"/>
          </p:nvPr>
        </p:nvSpPr>
        <p:spPr>
          <a:xfrm>
            <a:off x="5580112" y="6381328"/>
            <a:ext cx="432048" cy="365125"/>
          </a:xfrm>
        </p:spPr>
        <p:txBody>
          <a:bodyPr vert="horz" lIns="0" tIns="0" rIns="0" bIns="0" rtlCol="0" anchor="ctr">
            <a:normAutofit/>
          </a:bodyPr>
          <a:lstStyle/>
          <a:p>
            <a:pPr>
              <a:spcAft>
                <a:spcPts val="600"/>
              </a:spcAft>
            </a:pPr>
            <a:fld id="{EE58D0A6-88F7-BA47-BBB4-024FFFC4B6AD}" type="slidenum">
              <a:rPr lang="nl-NL" smtClean="0"/>
              <a:pPr>
                <a:spcAft>
                  <a:spcPts val="600"/>
                </a:spcAft>
              </a:pPr>
              <a:t>7</a:t>
            </a:fld>
            <a:endParaRPr lang="nl-NL"/>
          </a:p>
        </p:txBody>
      </p:sp>
    </p:spTree>
    <p:extLst>
      <p:ext uri="{BB962C8B-B14F-4D97-AF65-F5344CB8AC3E}">
        <p14:creationId xmlns:p14="http://schemas.microsoft.com/office/powerpoint/2010/main" val="17514204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EC6ED3-FD66-4F02-95C1-DDE2A8304969}"/>
              </a:ext>
            </a:extLst>
          </p:cNvPr>
          <p:cNvSpPr>
            <a:spLocks noGrp="1"/>
          </p:cNvSpPr>
          <p:nvPr>
            <p:ph type="title"/>
          </p:nvPr>
        </p:nvSpPr>
        <p:spPr/>
        <p:txBody>
          <a:bodyPr>
            <a:normAutofit/>
          </a:bodyPr>
          <a:lstStyle/>
          <a:p>
            <a:r>
              <a:rPr lang="nl-NL" sz="4000" dirty="0">
                <a:solidFill>
                  <a:schemeClr val="tx2"/>
                </a:solidFill>
              </a:rPr>
              <a:t>Afsluiting + Vooruitblik </a:t>
            </a:r>
          </a:p>
        </p:txBody>
      </p:sp>
      <p:sp>
        <p:nvSpPr>
          <p:cNvPr id="3" name="Tijdelijke aanduiding voor inhoud 2">
            <a:extLst>
              <a:ext uri="{FF2B5EF4-FFF2-40B4-BE49-F238E27FC236}">
                <a16:creationId xmlns:a16="http://schemas.microsoft.com/office/drawing/2014/main" id="{C0A504B5-8C2F-4C16-9474-5908232247DE}"/>
              </a:ext>
            </a:extLst>
          </p:cNvPr>
          <p:cNvSpPr>
            <a:spLocks noGrp="1"/>
          </p:cNvSpPr>
          <p:nvPr>
            <p:ph idx="1"/>
          </p:nvPr>
        </p:nvSpPr>
        <p:spPr>
          <a:xfrm>
            <a:off x="467088" y="2151945"/>
            <a:ext cx="8208912" cy="3240361"/>
          </a:xfrm>
        </p:spPr>
        <p:txBody>
          <a:bodyPr>
            <a:normAutofit fontScale="85000" lnSpcReduction="10000"/>
          </a:bodyPr>
          <a:lstStyle/>
          <a:p>
            <a:r>
              <a:rPr lang="nl-NL" sz="2000" dirty="0"/>
              <a:t>Zienswijze ontwerp </a:t>
            </a:r>
            <a:r>
              <a:rPr lang="nl-NL" sz="2000" dirty="0" err="1"/>
              <a:t>PvE</a:t>
            </a:r>
            <a:r>
              <a:rPr lang="nl-NL" sz="2000" dirty="0"/>
              <a:t> t/m 18 oktober</a:t>
            </a:r>
          </a:p>
          <a:p>
            <a:r>
              <a:rPr lang="nl-NL" sz="2000" dirty="0"/>
              <a:t>Mogelijkheid om technische sessie te geven aan de gemeenteraad (op verzoek gemeenten)</a:t>
            </a:r>
          </a:p>
          <a:p>
            <a:endParaRPr lang="nl-NL" sz="2000" dirty="0"/>
          </a:p>
          <a:p>
            <a:r>
              <a:rPr lang="nl-NL" sz="2000" dirty="0"/>
              <a:t>Klankbordgroep Reizigersadviesraad: 4 oktober </a:t>
            </a:r>
          </a:p>
          <a:p>
            <a:r>
              <a:rPr lang="nl-NL" sz="2000" dirty="0"/>
              <a:t>Begeleidingsgroep gemeenten: 6 oktober</a:t>
            </a:r>
          </a:p>
          <a:p>
            <a:r>
              <a:rPr lang="nl-NL" sz="2000" dirty="0"/>
              <a:t>Klankbordgroep Regioraadsleden: 12 oktober</a:t>
            </a:r>
          </a:p>
          <a:p>
            <a:endParaRPr lang="nl-NL" sz="2000" dirty="0"/>
          </a:p>
          <a:p>
            <a:r>
              <a:rPr lang="nl-NL" sz="2000" dirty="0"/>
              <a:t>Bespreking binnengekomen zienswijzen Regioraad: 26 oktober</a:t>
            </a:r>
            <a:br>
              <a:rPr lang="nl-NL" sz="2000" dirty="0"/>
            </a:br>
            <a:endParaRPr lang="nl-NL" sz="2000" dirty="0"/>
          </a:p>
          <a:p>
            <a:r>
              <a:rPr lang="nl-NL" sz="2000" dirty="0"/>
              <a:t>Vragen</a:t>
            </a:r>
            <a:r>
              <a:rPr lang="nl-NL" sz="2000"/>
              <a:t>? </a:t>
            </a:r>
            <a:endParaRPr lang="nl-NL" sz="2000" dirty="0"/>
          </a:p>
        </p:txBody>
      </p:sp>
      <p:sp>
        <p:nvSpPr>
          <p:cNvPr id="4" name="Tijdelijke aanduiding voor dianummer 3">
            <a:extLst>
              <a:ext uri="{FF2B5EF4-FFF2-40B4-BE49-F238E27FC236}">
                <a16:creationId xmlns:a16="http://schemas.microsoft.com/office/drawing/2014/main" id="{B28E175A-F6B7-4857-864D-7FB01810B651}"/>
              </a:ext>
            </a:extLst>
          </p:cNvPr>
          <p:cNvSpPr>
            <a:spLocks noGrp="1"/>
          </p:cNvSpPr>
          <p:nvPr>
            <p:ph type="sldNum" sz="quarter" idx="12"/>
          </p:nvPr>
        </p:nvSpPr>
        <p:spPr/>
        <p:txBody>
          <a:bodyPr/>
          <a:lstStyle/>
          <a:p>
            <a:fld id="{EE58D0A6-88F7-BA47-BBB4-024FFFC4B6AD}" type="slidenum">
              <a:rPr lang="nl-NL" smtClean="0"/>
              <a:t>8</a:t>
            </a:fld>
            <a:endParaRPr lang="nl-NL"/>
          </a:p>
        </p:txBody>
      </p:sp>
    </p:spTree>
    <p:extLst>
      <p:ext uri="{BB962C8B-B14F-4D97-AF65-F5344CB8AC3E}">
        <p14:creationId xmlns:p14="http://schemas.microsoft.com/office/powerpoint/2010/main" val="556576753"/>
      </p:ext>
    </p:extLst>
  </p:cSld>
  <p:clrMapOvr>
    <a:masterClrMapping/>
  </p:clrMapOvr>
</p:sld>
</file>

<file path=ppt/theme/theme1.xml><?xml version="1.0" encoding="utf-8"?>
<a:theme xmlns:a="http://schemas.openxmlformats.org/drawingml/2006/main" name="Vervoerregio">
  <a:themeElements>
    <a:clrScheme name="Vervoerregio">
      <a:dk1>
        <a:srgbClr val="000000"/>
      </a:dk1>
      <a:lt1>
        <a:srgbClr val="FFFFFF"/>
      </a:lt1>
      <a:dk2>
        <a:srgbClr val="B9005F"/>
      </a:dk2>
      <a:lt2>
        <a:srgbClr val="FFFFFF"/>
      </a:lt2>
      <a:accent1>
        <a:srgbClr val="B9005F"/>
      </a:accent1>
      <a:accent2>
        <a:srgbClr val="FFD05F"/>
      </a:accent2>
      <a:accent3>
        <a:srgbClr val="46BECD"/>
      </a:accent3>
      <a:accent4>
        <a:srgbClr val="25AE93"/>
      </a:accent4>
      <a:accent5>
        <a:srgbClr val="6A4955"/>
      </a:accent5>
      <a:accent6>
        <a:srgbClr val="C9B5B2"/>
      </a:accent6>
      <a:hlink>
        <a:srgbClr val="B9005F"/>
      </a:hlink>
      <a:folHlink>
        <a:srgbClr val="6A4955"/>
      </a:folHlink>
    </a:clrScheme>
    <a:fontScheme name="Office-thema">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ervoerregio_Presentatie_Standaard.pptx" id="{7FCB4524-D01E-42E0-9227-091D20802008}" vid="{BDDF0E44-7194-4F9E-8B17-AF08A2202BE3}"/>
    </a:ext>
  </a:ext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80EB80F1D37AA48BF1615140575336E" ma:contentTypeVersion="12" ma:contentTypeDescription="Create a new document." ma:contentTypeScope="" ma:versionID="32ebaea960fc2382e5f233e879c3bc66">
  <xsd:schema xmlns:xsd="http://www.w3.org/2001/XMLSchema" xmlns:xs="http://www.w3.org/2001/XMLSchema" xmlns:p="http://schemas.microsoft.com/office/2006/metadata/properties" xmlns:ns2="746d4575-c5d4-439d-b01b-7e6265ff9bc3" xmlns:ns3="1433fa36-e8b4-4b68-beaf-4cdc379ab56b" targetNamespace="http://schemas.microsoft.com/office/2006/metadata/properties" ma:root="true" ma:fieldsID="d6cc7b40c1ab01a25a735a51b4e2b1de" ns2:_="" ns3:_="">
    <xsd:import namespace="746d4575-c5d4-439d-b01b-7e6265ff9bc3"/>
    <xsd:import namespace="1433fa36-e8b4-4b68-beaf-4cdc379ab56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46d4575-c5d4-439d-b01b-7e6265ff9b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433fa36-e8b4-4b68-beaf-4cdc379ab56b"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B245B92-B599-4E59-B5A5-6B5AA7BBE018}">
  <ds:schemaRefs>
    <ds:schemaRef ds:uri="http://schemas.microsoft.com/sharepoint/v3/contenttype/forms"/>
  </ds:schemaRefs>
</ds:datastoreItem>
</file>

<file path=customXml/itemProps2.xml><?xml version="1.0" encoding="utf-8"?>
<ds:datastoreItem xmlns:ds="http://schemas.openxmlformats.org/officeDocument/2006/customXml" ds:itemID="{DBC057A6-95A3-4BCD-8E3B-8864DE0C119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46d4575-c5d4-439d-b01b-7e6265ff9bc3"/>
    <ds:schemaRef ds:uri="1433fa36-e8b4-4b68-beaf-4cdc379ab56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6433AF3-F889-4033-AF1E-85D3D8B2F885}">
  <ds:schemaRefs>
    <ds:schemaRef ds:uri="http://www.w3.org/XML/1998/namespace"/>
    <ds:schemaRef ds:uri="http://schemas.microsoft.com/office/2006/documentManagement/types"/>
    <ds:schemaRef ds:uri="http://schemas.microsoft.com/office/infopath/2007/PartnerControls"/>
    <ds:schemaRef ds:uri="1433fa36-e8b4-4b68-beaf-4cdc379ab56b"/>
    <ds:schemaRef ds:uri="http://schemas.openxmlformats.org/package/2006/metadata/core-properties"/>
    <ds:schemaRef ds:uri="http://purl.org/dc/terms/"/>
    <ds:schemaRef ds:uri="746d4575-c5d4-439d-b01b-7e6265ff9bc3"/>
    <ds:schemaRef ds:uri="http://schemas.microsoft.com/office/2006/metadata/properties"/>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Vervoerregio_Presentatie_Standaard</Template>
  <TotalTime>0</TotalTime>
  <Words>1271</Words>
  <Application>Microsoft Office PowerPoint</Application>
  <PresentationFormat>Diavoorstelling (4:3)</PresentationFormat>
  <Paragraphs>112</Paragraphs>
  <Slides>8</Slides>
  <Notes>5</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8</vt:i4>
      </vt:variant>
    </vt:vector>
  </HeadingPairs>
  <TitlesOfParts>
    <vt:vector size="13" baseType="lpstr">
      <vt:lpstr>Arial</vt:lpstr>
      <vt:lpstr>Calibri</vt:lpstr>
      <vt:lpstr>Calibri Light</vt:lpstr>
      <vt:lpstr>Courier New</vt:lpstr>
      <vt:lpstr>Vervoerregio</vt:lpstr>
      <vt:lpstr>Concessieverlening Zaanstreek-Waterland 2024</vt:lpstr>
      <vt:lpstr>PowerPoint-presentatie</vt:lpstr>
      <vt:lpstr>Proces Openbare Aanbesteding</vt:lpstr>
      <vt:lpstr>Beoogde planning aanbesteding  </vt:lpstr>
      <vt:lpstr>Toelichting Ontwerp PvE</vt:lpstr>
      <vt:lpstr>Uitgangspunten ontwerp PvE</vt:lpstr>
      <vt:lpstr>Gewijzigde eisen in het ontwerp PvE</vt:lpstr>
      <vt:lpstr>Afsluiting + Vooruitblik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Naam project</dc:title>
  <dc:creator>Kelly Pronk</dc:creator>
  <cp:lastModifiedBy>Shirley te Roller</cp:lastModifiedBy>
  <cp:revision>10</cp:revision>
  <cp:lastPrinted>2017-05-30T09:45:12Z</cp:lastPrinted>
  <dcterms:created xsi:type="dcterms:W3CDTF">2018-09-06T08:17:05Z</dcterms:created>
  <dcterms:modified xsi:type="dcterms:W3CDTF">2021-10-04T11:56:10Z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0x010100C80EB80F1D37AA48BF1615140575336E</vt:lpwstr>
  </property>
</Properties>
</file>