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6" r:id="rId3"/>
    <p:sldId id="265" r:id="rId4"/>
    <p:sldId id="264" r:id="rId5"/>
    <p:sldId id="266" r:id="rId6"/>
    <p:sldId id="262" r:id="rId7"/>
    <p:sldId id="267" r:id="rId8"/>
    <p:sldId id="268" r:id="rId9"/>
    <p:sldId id="269" r:id="rId10"/>
  </p:sldIdLst>
  <p:sldSz cx="12192000" cy="6858000"/>
  <p:notesSz cx="6858000" cy="9144000"/>
  <p:defaultTextStyle>
    <a:defPPr lvl="0">
      <a:defRPr lang="nl-NL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3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9B8B2-E502-4346-A2C4-B5D7B3866A47}" type="datetimeFigureOut">
              <a:rPr lang="nl-NL" smtClean="0"/>
              <a:t>1-4-2025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DEE86-6240-4C91-9195-1DD56CA6AE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903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23DA9-8EEA-4442-AD04-D20FEB943E53}" type="datetimeFigureOut">
              <a:rPr lang="nl-NL" smtClean="0"/>
              <a:t>1-4-2025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FFD2D-E339-48D0-8E51-8C7BC4E3C46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84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846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">
            <a:extLst>
              <a:ext uri="{FF2B5EF4-FFF2-40B4-BE49-F238E27FC236}">
                <a16:creationId xmlns:a16="http://schemas.microsoft.com/office/drawing/2014/main" id="{7C5CDC54-B7B3-45DA-BF7F-2EAF08FA12D6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6853238"/>
            <a:chOff x="1" y="0"/>
            <a:chExt cx="7675" cy="4317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FEAB6EE-7869-4F08-9F16-B9F117BF244E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" y="1692"/>
              <a:ext cx="2629" cy="2625"/>
            </a:xfrm>
            <a:custGeom>
              <a:avLst/>
              <a:gdLst>
                <a:gd name="T0" fmla="*/ 375 w 2629"/>
                <a:gd name="T1" fmla="*/ 1283 h 2625"/>
                <a:gd name="T2" fmla="*/ 261 w 2629"/>
                <a:gd name="T3" fmla="*/ 1465 h 2625"/>
                <a:gd name="T4" fmla="*/ 80 w 2629"/>
                <a:gd name="T5" fmla="*/ 1282 h 2625"/>
                <a:gd name="T6" fmla="*/ 262 w 2629"/>
                <a:gd name="T7" fmla="*/ 1170 h 2625"/>
                <a:gd name="T8" fmla="*/ 376 w 2629"/>
                <a:gd name="T9" fmla="*/ 988 h 2625"/>
                <a:gd name="T10" fmla="*/ 558 w 2629"/>
                <a:gd name="T11" fmla="*/ 1171 h 2625"/>
                <a:gd name="T12" fmla="*/ 604 w 2629"/>
                <a:gd name="T13" fmla="*/ 954 h 2625"/>
                <a:gd name="T14" fmla="*/ 717 w 2629"/>
                <a:gd name="T15" fmla="*/ 773 h 2625"/>
                <a:gd name="T16" fmla="*/ 900 w 2629"/>
                <a:gd name="T17" fmla="*/ 660 h 2625"/>
                <a:gd name="T18" fmla="*/ 718 w 2629"/>
                <a:gd name="T19" fmla="*/ 477 h 2625"/>
                <a:gd name="T20" fmla="*/ 605 w 2629"/>
                <a:gd name="T21" fmla="*/ 659 h 2625"/>
                <a:gd name="T22" fmla="*/ 422 w 2629"/>
                <a:gd name="T23" fmla="*/ 771 h 2625"/>
                <a:gd name="T24" fmla="*/ 604 w 2629"/>
                <a:gd name="T25" fmla="*/ 954 h 2625"/>
                <a:gd name="T26" fmla="*/ 0 w 2629"/>
                <a:gd name="T27" fmla="*/ 1476 h 2625"/>
                <a:gd name="T28" fmla="*/ 30 w 2629"/>
                <a:gd name="T29" fmla="*/ 1953 h 2625"/>
                <a:gd name="T30" fmla="*/ 213 w 2629"/>
                <a:gd name="T31" fmla="*/ 1772 h 2625"/>
                <a:gd name="T32" fmla="*/ 31 w 2629"/>
                <a:gd name="T33" fmla="*/ 1658 h 2625"/>
                <a:gd name="T34" fmla="*/ 935 w 2629"/>
                <a:gd name="T35" fmla="*/ 477 h 2625"/>
                <a:gd name="T36" fmla="*/ 1049 w 2629"/>
                <a:gd name="T37" fmla="*/ 296 h 2625"/>
                <a:gd name="T38" fmla="*/ 1231 w 2629"/>
                <a:gd name="T39" fmla="*/ 183 h 2625"/>
                <a:gd name="T40" fmla="*/ 1050 w 2629"/>
                <a:gd name="T41" fmla="*/ 0 h 2625"/>
                <a:gd name="T42" fmla="*/ 936 w 2629"/>
                <a:gd name="T43" fmla="*/ 182 h 2625"/>
                <a:gd name="T44" fmla="*/ 753 w 2629"/>
                <a:gd name="T45" fmla="*/ 295 h 2625"/>
                <a:gd name="T46" fmla="*/ 935 w 2629"/>
                <a:gd name="T47" fmla="*/ 477 h 2625"/>
                <a:gd name="T48" fmla="*/ 1661 w 2629"/>
                <a:gd name="T49" fmla="*/ 987 h 2625"/>
                <a:gd name="T50" fmla="*/ 1478 w 2629"/>
                <a:gd name="T51" fmla="*/ 1169 h 2625"/>
                <a:gd name="T52" fmla="*/ 1660 w 2629"/>
                <a:gd name="T53" fmla="*/ 1283 h 2625"/>
                <a:gd name="T54" fmla="*/ 1772 w 2629"/>
                <a:gd name="T55" fmla="*/ 1465 h 2625"/>
                <a:gd name="T56" fmla="*/ 1955 w 2629"/>
                <a:gd name="T57" fmla="*/ 1284 h 2625"/>
                <a:gd name="T58" fmla="*/ 1773 w 2629"/>
                <a:gd name="T59" fmla="*/ 1170 h 2625"/>
                <a:gd name="T60" fmla="*/ 2116 w 2629"/>
                <a:gd name="T61" fmla="*/ 477 h 2625"/>
                <a:gd name="T62" fmla="*/ 2002 w 2629"/>
                <a:gd name="T63" fmla="*/ 659 h 2625"/>
                <a:gd name="T64" fmla="*/ 1819 w 2629"/>
                <a:gd name="T65" fmla="*/ 771 h 2625"/>
                <a:gd name="T66" fmla="*/ 2001 w 2629"/>
                <a:gd name="T67" fmla="*/ 954 h 2625"/>
                <a:gd name="T68" fmla="*/ 2115 w 2629"/>
                <a:gd name="T69" fmla="*/ 773 h 2625"/>
                <a:gd name="T70" fmla="*/ 2297 w 2629"/>
                <a:gd name="T71" fmla="*/ 660 h 2625"/>
                <a:gd name="T72" fmla="*/ 2116 w 2629"/>
                <a:gd name="T73" fmla="*/ 477 h 2625"/>
                <a:gd name="T74" fmla="*/ 977 w 2629"/>
                <a:gd name="T75" fmla="*/ 1967 h 2625"/>
                <a:gd name="T76" fmla="*/ 794 w 2629"/>
                <a:gd name="T77" fmla="*/ 2149 h 2625"/>
                <a:gd name="T78" fmla="*/ 976 w 2629"/>
                <a:gd name="T79" fmla="*/ 2263 h 2625"/>
                <a:gd name="T80" fmla="*/ 1088 w 2629"/>
                <a:gd name="T81" fmla="*/ 2445 h 2625"/>
                <a:gd name="T82" fmla="*/ 1271 w 2629"/>
                <a:gd name="T83" fmla="*/ 2264 h 2625"/>
                <a:gd name="T84" fmla="*/ 1090 w 2629"/>
                <a:gd name="T85" fmla="*/ 2150 h 2625"/>
                <a:gd name="T86" fmla="*/ 2447 w 2629"/>
                <a:gd name="T87" fmla="*/ 182 h 2625"/>
                <a:gd name="T88" fmla="*/ 2334 w 2629"/>
                <a:gd name="T89" fmla="*/ 0 h 2625"/>
                <a:gd name="T90" fmla="*/ 2151 w 2629"/>
                <a:gd name="T91" fmla="*/ 181 h 2625"/>
                <a:gd name="T92" fmla="*/ 2333 w 2629"/>
                <a:gd name="T93" fmla="*/ 295 h 2625"/>
                <a:gd name="T94" fmla="*/ 2445 w 2629"/>
                <a:gd name="T95" fmla="*/ 478 h 2625"/>
                <a:gd name="T96" fmla="*/ 2628 w 2629"/>
                <a:gd name="T97" fmla="*/ 296 h 2625"/>
                <a:gd name="T98" fmla="*/ 2447 w 2629"/>
                <a:gd name="T99" fmla="*/ 182 h 2625"/>
                <a:gd name="T100" fmla="*/ 607 w 2629"/>
                <a:gd name="T101" fmla="*/ 2441 h 2625"/>
                <a:gd name="T102" fmla="*/ 425 w 2629"/>
                <a:gd name="T103" fmla="*/ 2622 h 2625"/>
                <a:gd name="T104" fmla="*/ 902 w 2629"/>
                <a:gd name="T105" fmla="*/ 2625 h 2625"/>
                <a:gd name="T106" fmla="*/ 720 w 2629"/>
                <a:gd name="T107" fmla="*/ 2623 h 2625"/>
                <a:gd name="T108" fmla="*/ 1425 w 2629"/>
                <a:gd name="T109" fmla="*/ 1476 h 2625"/>
                <a:gd name="T110" fmla="*/ 1311 w 2629"/>
                <a:gd name="T111" fmla="*/ 1657 h 2625"/>
                <a:gd name="T112" fmla="*/ 1129 w 2629"/>
                <a:gd name="T113" fmla="*/ 1770 h 2625"/>
                <a:gd name="T114" fmla="*/ 1310 w 2629"/>
                <a:gd name="T115" fmla="*/ 1953 h 2625"/>
                <a:gd name="T116" fmla="*/ 1424 w 2629"/>
                <a:gd name="T117" fmla="*/ 1771 h 2625"/>
                <a:gd name="T118" fmla="*/ 1607 w 2629"/>
                <a:gd name="T119" fmla="*/ 1659 h 2625"/>
                <a:gd name="T120" fmla="*/ 1425 w 2629"/>
                <a:gd name="T121" fmla="*/ 1476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9" h="2625">
                  <a:moveTo>
                    <a:pt x="557" y="1284"/>
                  </a:moveTo>
                  <a:lnTo>
                    <a:pt x="375" y="1283"/>
                  </a:lnTo>
                  <a:lnTo>
                    <a:pt x="375" y="1465"/>
                  </a:lnTo>
                  <a:lnTo>
                    <a:pt x="261" y="1465"/>
                  </a:lnTo>
                  <a:lnTo>
                    <a:pt x="262" y="1283"/>
                  </a:lnTo>
                  <a:lnTo>
                    <a:pt x="80" y="1282"/>
                  </a:lnTo>
                  <a:lnTo>
                    <a:pt x="80" y="1169"/>
                  </a:lnTo>
                  <a:lnTo>
                    <a:pt x="262" y="1170"/>
                  </a:lnTo>
                  <a:lnTo>
                    <a:pt x="263" y="987"/>
                  </a:lnTo>
                  <a:lnTo>
                    <a:pt x="376" y="988"/>
                  </a:lnTo>
                  <a:lnTo>
                    <a:pt x="376" y="1170"/>
                  </a:lnTo>
                  <a:lnTo>
                    <a:pt x="558" y="1171"/>
                  </a:lnTo>
                  <a:lnTo>
                    <a:pt x="557" y="1284"/>
                  </a:lnTo>
                  <a:close/>
                  <a:moveTo>
                    <a:pt x="604" y="954"/>
                  </a:moveTo>
                  <a:lnTo>
                    <a:pt x="717" y="955"/>
                  </a:lnTo>
                  <a:lnTo>
                    <a:pt x="717" y="773"/>
                  </a:lnTo>
                  <a:lnTo>
                    <a:pt x="900" y="773"/>
                  </a:lnTo>
                  <a:lnTo>
                    <a:pt x="900" y="660"/>
                  </a:lnTo>
                  <a:lnTo>
                    <a:pt x="718" y="659"/>
                  </a:lnTo>
                  <a:lnTo>
                    <a:pt x="718" y="477"/>
                  </a:lnTo>
                  <a:lnTo>
                    <a:pt x="605" y="477"/>
                  </a:lnTo>
                  <a:lnTo>
                    <a:pt x="605" y="659"/>
                  </a:lnTo>
                  <a:lnTo>
                    <a:pt x="423" y="658"/>
                  </a:lnTo>
                  <a:lnTo>
                    <a:pt x="422" y="771"/>
                  </a:lnTo>
                  <a:lnTo>
                    <a:pt x="604" y="772"/>
                  </a:lnTo>
                  <a:lnTo>
                    <a:pt x="604" y="954"/>
                  </a:lnTo>
                  <a:close/>
                  <a:moveTo>
                    <a:pt x="32" y="1476"/>
                  </a:moveTo>
                  <a:lnTo>
                    <a:pt x="0" y="1476"/>
                  </a:lnTo>
                  <a:lnTo>
                    <a:pt x="0" y="1953"/>
                  </a:lnTo>
                  <a:lnTo>
                    <a:pt x="30" y="1953"/>
                  </a:lnTo>
                  <a:lnTo>
                    <a:pt x="31" y="1771"/>
                  </a:lnTo>
                  <a:lnTo>
                    <a:pt x="213" y="1772"/>
                  </a:lnTo>
                  <a:lnTo>
                    <a:pt x="213" y="1659"/>
                  </a:lnTo>
                  <a:lnTo>
                    <a:pt x="31" y="1658"/>
                  </a:lnTo>
                  <a:lnTo>
                    <a:pt x="32" y="1476"/>
                  </a:lnTo>
                  <a:close/>
                  <a:moveTo>
                    <a:pt x="935" y="477"/>
                  </a:moveTo>
                  <a:lnTo>
                    <a:pt x="1048" y="478"/>
                  </a:lnTo>
                  <a:lnTo>
                    <a:pt x="1049" y="296"/>
                  </a:lnTo>
                  <a:lnTo>
                    <a:pt x="1231" y="296"/>
                  </a:lnTo>
                  <a:lnTo>
                    <a:pt x="1231" y="183"/>
                  </a:lnTo>
                  <a:lnTo>
                    <a:pt x="1049" y="182"/>
                  </a:lnTo>
                  <a:lnTo>
                    <a:pt x="1050" y="0"/>
                  </a:lnTo>
                  <a:lnTo>
                    <a:pt x="937" y="0"/>
                  </a:lnTo>
                  <a:lnTo>
                    <a:pt x="936" y="182"/>
                  </a:lnTo>
                  <a:lnTo>
                    <a:pt x="754" y="181"/>
                  </a:lnTo>
                  <a:lnTo>
                    <a:pt x="753" y="295"/>
                  </a:lnTo>
                  <a:lnTo>
                    <a:pt x="936" y="295"/>
                  </a:lnTo>
                  <a:lnTo>
                    <a:pt x="935" y="477"/>
                  </a:lnTo>
                  <a:close/>
                  <a:moveTo>
                    <a:pt x="1774" y="988"/>
                  </a:moveTo>
                  <a:lnTo>
                    <a:pt x="1661" y="987"/>
                  </a:lnTo>
                  <a:lnTo>
                    <a:pt x="1660" y="1170"/>
                  </a:lnTo>
                  <a:lnTo>
                    <a:pt x="1478" y="1169"/>
                  </a:lnTo>
                  <a:lnTo>
                    <a:pt x="1477" y="1282"/>
                  </a:lnTo>
                  <a:lnTo>
                    <a:pt x="1660" y="1283"/>
                  </a:lnTo>
                  <a:lnTo>
                    <a:pt x="1659" y="1465"/>
                  </a:lnTo>
                  <a:lnTo>
                    <a:pt x="1772" y="1465"/>
                  </a:lnTo>
                  <a:lnTo>
                    <a:pt x="1773" y="1283"/>
                  </a:lnTo>
                  <a:lnTo>
                    <a:pt x="1955" y="1284"/>
                  </a:lnTo>
                  <a:lnTo>
                    <a:pt x="1955" y="1171"/>
                  </a:lnTo>
                  <a:lnTo>
                    <a:pt x="1773" y="1170"/>
                  </a:lnTo>
                  <a:lnTo>
                    <a:pt x="1774" y="988"/>
                  </a:lnTo>
                  <a:close/>
                  <a:moveTo>
                    <a:pt x="2116" y="477"/>
                  </a:moveTo>
                  <a:lnTo>
                    <a:pt x="2003" y="477"/>
                  </a:lnTo>
                  <a:lnTo>
                    <a:pt x="2002" y="659"/>
                  </a:lnTo>
                  <a:lnTo>
                    <a:pt x="1820" y="658"/>
                  </a:lnTo>
                  <a:lnTo>
                    <a:pt x="1819" y="771"/>
                  </a:lnTo>
                  <a:lnTo>
                    <a:pt x="2002" y="772"/>
                  </a:lnTo>
                  <a:lnTo>
                    <a:pt x="2001" y="954"/>
                  </a:lnTo>
                  <a:lnTo>
                    <a:pt x="2114" y="955"/>
                  </a:lnTo>
                  <a:lnTo>
                    <a:pt x="2115" y="773"/>
                  </a:lnTo>
                  <a:lnTo>
                    <a:pt x="2297" y="773"/>
                  </a:lnTo>
                  <a:lnTo>
                    <a:pt x="2297" y="660"/>
                  </a:lnTo>
                  <a:lnTo>
                    <a:pt x="2115" y="659"/>
                  </a:lnTo>
                  <a:lnTo>
                    <a:pt x="2116" y="477"/>
                  </a:lnTo>
                  <a:close/>
                  <a:moveTo>
                    <a:pt x="1090" y="1968"/>
                  </a:moveTo>
                  <a:lnTo>
                    <a:pt x="977" y="1967"/>
                  </a:lnTo>
                  <a:lnTo>
                    <a:pt x="976" y="2149"/>
                  </a:lnTo>
                  <a:lnTo>
                    <a:pt x="794" y="2149"/>
                  </a:lnTo>
                  <a:lnTo>
                    <a:pt x="794" y="2262"/>
                  </a:lnTo>
                  <a:lnTo>
                    <a:pt x="976" y="2263"/>
                  </a:lnTo>
                  <a:lnTo>
                    <a:pt x="975" y="2445"/>
                  </a:lnTo>
                  <a:lnTo>
                    <a:pt x="1088" y="2445"/>
                  </a:lnTo>
                  <a:lnTo>
                    <a:pt x="1089" y="2263"/>
                  </a:lnTo>
                  <a:lnTo>
                    <a:pt x="1271" y="2264"/>
                  </a:lnTo>
                  <a:lnTo>
                    <a:pt x="1272" y="2151"/>
                  </a:lnTo>
                  <a:lnTo>
                    <a:pt x="1090" y="2150"/>
                  </a:lnTo>
                  <a:lnTo>
                    <a:pt x="1090" y="1968"/>
                  </a:lnTo>
                  <a:close/>
                  <a:moveTo>
                    <a:pt x="2447" y="182"/>
                  </a:moveTo>
                  <a:lnTo>
                    <a:pt x="2447" y="0"/>
                  </a:lnTo>
                  <a:lnTo>
                    <a:pt x="2334" y="0"/>
                  </a:lnTo>
                  <a:lnTo>
                    <a:pt x="2333" y="182"/>
                  </a:lnTo>
                  <a:lnTo>
                    <a:pt x="2151" y="181"/>
                  </a:lnTo>
                  <a:lnTo>
                    <a:pt x="2151" y="295"/>
                  </a:lnTo>
                  <a:lnTo>
                    <a:pt x="2333" y="295"/>
                  </a:lnTo>
                  <a:lnTo>
                    <a:pt x="2332" y="477"/>
                  </a:lnTo>
                  <a:lnTo>
                    <a:pt x="2445" y="478"/>
                  </a:lnTo>
                  <a:lnTo>
                    <a:pt x="2446" y="296"/>
                  </a:lnTo>
                  <a:lnTo>
                    <a:pt x="2628" y="296"/>
                  </a:lnTo>
                  <a:lnTo>
                    <a:pt x="2629" y="183"/>
                  </a:lnTo>
                  <a:lnTo>
                    <a:pt x="2447" y="182"/>
                  </a:lnTo>
                  <a:close/>
                  <a:moveTo>
                    <a:pt x="721" y="2441"/>
                  </a:moveTo>
                  <a:lnTo>
                    <a:pt x="607" y="2441"/>
                  </a:lnTo>
                  <a:lnTo>
                    <a:pt x="607" y="2623"/>
                  </a:lnTo>
                  <a:lnTo>
                    <a:pt x="425" y="2622"/>
                  </a:lnTo>
                  <a:lnTo>
                    <a:pt x="425" y="2625"/>
                  </a:lnTo>
                  <a:lnTo>
                    <a:pt x="902" y="2625"/>
                  </a:lnTo>
                  <a:lnTo>
                    <a:pt x="902" y="2624"/>
                  </a:lnTo>
                  <a:lnTo>
                    <a:pt x="720" y="2623"/>
                  </a:lnTo>
                  <a:lnTo>
                    <a:pt x="721" y="2441"/>
                  </a:lnTo>
                  <a:close/>
                  <a:moveTo>
                    <a:pt x="1425" y="1476"/>
                  </a:moveTo>
                  <a:lnTo>
                    <a:pt x="1312" y="1475"/>
                  </a:lnTo>
                  <a:lnTo>
                    <a:pt x="1311" y="1657"/>
                  </a:lnTo>
                  <a:lnTo>
                    <a:pt x="1129" y="1657"/>
                  </a:lnTo>
                  <a:lnTo>
                    <a:pt x="1129" y="1770"/>
                  </a:lnTo>
                  <a:lnTo>
                    <a:pt x="1311" y="1771"/>
                  </a:lnTo>
                  <a:lnTo>
                    <a:pt x="1310" y="1953"/>
                  </a:lnTo>
                  <a:lnTo>
                    <a:pt x="1423" y="1953"/>
                  </a:lnTo>
                  <a:lnTo>
                    <a:pt x="1424" y="1771"/>
                  </a:lnTo>
                  <a:lnTo>
                    <a:pt x="1606" y="1772"/>
                  </a:lnTo>
                  <a:lnTo>
                    <a:pt x="1607" y="1659"/>
                  </a:lnTo>
                  <a:lnTo>
                    <a:pt x="1425" y="1658"/>
                  </a:lnTo>
                  <a:lnTo>
                    <a:pt x="1425" y="1476"/>
                  </a:lnTo>
                  <a:close/>
                </a:path>
              </a:pathLst>
            </a:custGeom>
            <a:solidFill>
              <a:srgbClr val="F0E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485AAE4F-2704-4F98-A393-8C127F39241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solidFill>
              <a:srgbClr val="5F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5E70638A-1297-4D9E-9938-55B652BDB4E6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1D948879-278D-4CF1-9FA3-50AABD21633C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solidFill>
              <a:srgbClr val="F1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0" name="Rectangle 11">
              <a:extLst>
                <a:ext uri="{FF2B5EF4-FFF2-40B4-BE49-F238E27FC236}">
                  <a16:creationId xmlns:a16="http://schemas.microsoft.com/office/drawing/2014/main" id="{F0E9DC3B-6F6A-4C2F-8EA0-D317FD9473C7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DA7309-50F8-4076-A081-2EEADCD58217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15D7638-05C6-4744-92F5-1A53D9C1C365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9F9ABB39-D023-4C6C-871E-5C43A2472D96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sp>
        <p:nvSpPr>
          <p:cNvPr id="2" name="Title 2 [PHJU] (JU-Free)"/>
          <p:cNvSpPr>
            <a:spLocks noGrp="1"/>
          </p:cNvSpPr>
          <p:nvPr>
            <p:ph type="ctrTitle" hasCustomPrompt="1"/>
          </p:nvPr>
        </p:nvSpPr>
        <p:spPr bwMode="gray">
          <a:xfrm>
            <a:off x="1615548" y="1247303"/>
            <a:ext cx="10260000" cy="1440000"/>
          </a:xfrm>
        </p:spPr>
        <p:txBody>
          <a:bodyPr anchor="b"/>
          <a:lstStyle>
            <a:lvl1pPr algn="l">
              <a:defRPr sz="5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Subtitle 3 [PHJU] (JU-Free)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15548" y="3665168"/>
            <a:ext cx="10260000" cy="1265051"/>
          </a:xfrm>
        </p:spPr>
        <p:txBody>
          <a:bodyPr/>
          <a:lstStyle>
            <a:lvl1pPr marL="0" indent="0" algn="l">
              <a:buNone/>
              <a:defRPr sz="28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[Subtitel]</a:t>
            </a:r>
          </a:p>
        </p:txBody>
      </p:sp>
      <p:sp>
        <p:nvSpPr>
          <p:cNvPr id="24" name="Picture placeholder JU 5 (JU-Free)">
            <a:extLst>
              <a:ext uri="{FF2B5EF4-FFF2-40B4-BE49-F238E27FC236}">
                <a16:creationId xmlns:a16="http://schemas.microsoft.com/office/drawing/2014/main" id="{9F322D89-8DA9-4D42-935D-06E40A8BA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7968464" y="5087704"/>
            <a:ext cx="4215600" cy="1800000"/>
          </a:xfrm>
          <a:custGeom>
            <a:avLst/>
            <a:gdLst>
              <a:gd name="connsiteX0" fmla="*/ 0 w 4215600"/>
              <a:gd name="connsiteY0" fmla="*/ 0 h 1800000"/>
              <a:gd name="connsiteX1" fmla="*/ 4215600 w 4215600"/>
              <a:gd name="connsiteY1" fmla="*/ 0 h 1800000"/>
              <a:gd name="connsiteX2" fmla="*/ 4215600 w 4215600"/>
              <a:gd name="connsiteY2" fmla="*/ 1800000 h 1800000"/>
              <a:gd name="connsiteX3" fmla="*/ 0 w 42156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5600" h="1800000">
                <a:moveTo>
                  <a:pt x="0" y="0"/>
                </a:moveTo>
                <a:lnTo>
                  <a:pt x="4215600" y="0"/>
                </a:lnTo>
                <a:lnTo>
                  <a:pt x="42156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3" name="Rectangle 5 {PHJU}">
            <a:extLst>
              <a:ext uri="{FF2B5EF4-FFF2-40B4-BE49-F238E27FC236}">
                <a16:creationId xmlns:a16="http://schemas.microsoft.com/office/drawing/2014/main" id="{91F5C37E-0AA7-4F87-A776-D83D9393962F}"/>
              </a:ext>
            </a:extLst>
          </p:cNvPr>
          <p:cNvSpPr>
            <a:spLocks noGrp="1" noSelect="1"/>
          </p:cNvSpPr>
          <p:nvPr>
            <p:ph type="body" idx="1000" hasCustomPrompt="1"/>
            <p:custDataLst>
              <p:custData r:id="rId1"/>
            </p:custDataLst>
          </p:nvPr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30400" indent="-2304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50000"/>
              <a:buFont typeface="Arial" panose="020B0604020202020204" pitchFamily="34" charset="0"/>
              <a:buNone/>
              <a:defRPr sz="330">
                <a:latin typeface="Arial" panose="020B0604020202020204" pitchFamily="34" charset="0"/>
              </a:defRPr>
            </a:lvl1pPr>
          </a:lstStyle>
          <a:p>
            <a:pPr algn="ctr"/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256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Tijdelijke aanduiding voor inhoud 2 [PHJU] (JU-Free)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00097BE6-CF86-4543-8577-7FAB9043C9E5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AFC071E-AF71-4F2D-939C-B4796C1BDC15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nl-NL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63F0D3C3-BF4B-4B39-B1DD-DD9469117CA6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4542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 koppen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content 1 [PHJU] (JU-Free)"/>
          <p:cNvSpPr>
            <a:spLocks noGrp="1"/>
          </p:cNvSpPr>
          <p:nvPr>
            <p:ph sz="half" idx="1" hasCustomPrompt="1"/>
          </p:nvPr>
        </p:nvSpPr>
        <p:spPr bwMode="gray">
          <a:xfrm>
            <a:off x="1710000" y="2300400"/>
            <a:ext cx="4305600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4" name="Frame content 2 [PHJU] (JU-Free)"/>
          <p:cNvSpPr>
            <a:spLocks noGrp="1"/>
          </p:cNvSpPr>
          <p:nvPr>
            <p:ph sz="half" idx="2" hasCustomPrompt="1"/>
          </p:nvPr>
        </p:nvSpPr>
        <p:spPr bwMode="gray">
          <a:xfrm>
            <a:off x="6986528" y="2300400"/>
            <a:ext cx="4305472" cy="3657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8" name="Date Placeholder 3"/>
          <p:cNvSpPr>
            <a:spLocks noGrp="1" noSelect="1"/>
          </p:cNvSpPr>
          <p:nvPr>
            <p:ph type="dt" sz="half" idx="10"/>
          </p:nvPr>
        </p:nvSpPr>
        <p:spPr bwMode="gray"/>
        <p:txBody>
          <a:bodyPr/>
          <a:lstStyle/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9" name="Footer Placeholder 4"/>
          <p:cNvSpPr>
            <a:spLocks noGrp="1" noSelect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nl-NL" dirty="0"/>
          </a:p>
        </p:txBody>
      </p:sp>
      <p:sp>
        <p:nvSpPr>
          <p:cNvPr id="10" name="Slide Number Placeholder 5"/>
          <p:cNvSpPr>
            <a:spLocks noGrp="1" noSelect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nl-NL" dirty="0"/>
              <a:t>| </a:t>
            </a:r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le 6 [PHJU]">
            <a:extLst>
              <a:ext uri="{FF2B5EF4-FFF2-40B4-BE49-F238E27FC236}">
                <a16:creationId xmlns:a16="http://schemas.microsoft.com/office/drawing/2014/main" id="{5E013199-BFE0-4C8E-B84C-BDA55FE3176A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 bwMode="gray">
          <a:xfrm>
            <a:off x="1699920" y="544320"/>
            <a:ext cx="4210522" cy="1080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5" name="Placeholder 7 [PHJU]">
            <a:extLst>
              <a:ext uri="{FF2B5EF4-FFF2-40B4-BE49-F238E27FC236}">
                <a16:creationId xmlns:a16="http://schemas.microsoft.com/office/drawing/2014/main" id="{E55A6608-810D-48E9-8C41-3CFB42C35B07}"/>
              </a:ext>
            </a:extLst>
          </p:cNvPr>
          <p:cNvSpPr>
            <a:spLocks noGrp="1" noSelect="1"/>
          </p:cNvSpPr>
          <p:nvPr>
            <p:ph type="body" sz="quarter" idx="13" hasCustomPrompt="1"/>
          </p:nvPr>
        </p:nvSpPr>
        <p:spPr bwMode="gray">
          <a:xfrm>
            <a:off x="6986528" y="544238"/>
            <a:ext cx="4305472" cy="1080000"/>
          </a:xfrm>
        </p:spPr>
        <p:txBody>
          <a:bodyPr/>
          <a:lstStyle>
            <a:lvl1pPr marL="0" indent="0">
              <a:buFontTx/>
              <a:buNone/>
              <a:defRPr sz="4400">
                <a:latin typeface="+mj-lt"/>
              </a:defRPr>
            </a:lvl1pPr>
            <a:lvl2pPr marL="0" indent="0">
              <a:buFontTx/>
              <a:buNone/>
              <a:defRPr sz="4400">
                <a:latin typeface="+mj-lt"/>
              </a:defRPr>
            </a:lvl2pPr>
            <a:lvl3pPr marL="0" indent="0">
              <a:buFontTx/>
              <a:buNone/>
              <a:defRPr sz="4400">
                <a:latin typeface="+mj-lt"/>
              </a:defRPr>
            </a:lvl3pPr>
            <a:lvl4pPr marL="0">
              <a:buFontTx/>
              <a:buNone/>
              <a:defRPr sz="4400">
                <a:latin typeface="+mj-lt"/>
              </a:defRPr>
            </a:lvl4pPr>
            <a:lvl5pPr marL="0">
              <a:buFontTx/>
              <a:buNone/>
              <a:defRPr sz="4400">
                <a:latin typeface="+mj-lt"/>
              </a:defRPr>
            </a:lvl5pPr>
            <a:lvl6pPr marL="0">
              <a:buFontTx/>
              <a:buNone/>
              <a:defRPr sz="4400">
                <a:latin typeface="+mj-lt"/>
              </a:defRPr>
            </a:lvl6pPr>
            <a:lvl7pPr marL="0">
              <a:buFontTx/>
              <a:buNone/>
              <a:defRPr sz="4400">
                <a:latin typeface="+mj-lt"/>
              </a:defRPr>
            </a:lvl7pPr>
            <a:lvl8pPr marL="0">
              <a:buFontTx/>
              <a:buNone/>
              <a:defRPr sz="4400">
                <a:latin typeface="+mj-lt"/>
              </a:defRPr>
            </a:lvl8pPr>
            <a:lvl9pPr marL="0">
              <a:buFontTx/>
              <a:buNone/>
              <a:defRPr sz="4400">
                <a:latin typeface="+mj-lt"/>
              </a:defRPr>
            </a:lvl9pPr>
          </a:lstStyle>
          <a:p>
            <a:pPr lvl="0"/>
            <a:r>
              <a:rPr lang="nl-NL" dirty="0"/>
              <a:t>[Titel]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9509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Foto indeling]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 (JU-Free)"/>
          <p:cNvSpPr>
            <a:spLocks noGrp="1"/>
          </p:cNvSpPr>
          <p:nvPr>
            <p:ph type="title" hasCustomPrompt="1"/>
          </p:nvPr>
        </p:nvSpPr>
        <p:spPr>
          <a:xfrm>
            <a:off x="1711478" y="925238"/>
            <a:ext cx="3600000" cy="1080000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Picture placeholder JU 6 (JU-Free)">
            <a:extLst>
              <a:ext uri="{FF2B5EF4-FFF2-40B4-BE49-F238E27FC236}">
                <a16:creationId xmlns:a16="http://schemas.microsoft.com/office/drawing/2014/main" id="{960F9930-123D-4D22-B069-758DF9D76F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914800" y="986400"/>
            <a:ext cx="5377200" cy="4972350"/>
          </a:xfrm>
          <a:custGeom>
            <a:avLst/>
            <a:gdLst>
              <a:gd name="connsiteX0" fmla="*/ 0 w 5377200"/>
              <a:gd name="connsiteY0" fmla="*/ 0 h 4972350"/>
              <a:gd name="connsiteX1" fmla="*/ 5377200 w 5377200"/>
              <a:gd name="connsiteY1" fmla="*/ 0 h 4972350"/>
              <a:gd name="connsiteX2" fmla="*/ 5377200 w 5377200"/>
              <a:gd name="connsiteY2" fmla="*/ 4972350 h 4972350"/>
              <a:gd name="connsiteX3" fmla="*/ 0 w 5377200"/>
              <a:gd name="connsiteY3" fmla="*/ 4972350 h 497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7200" h="4972350">
                <a:moveTo>
                  <a:pt x="0" y="0"/>
                </a:moveTo>
                <a:lnTo>
                  <a:pt x="5377200" y="0"/>
                </a:lnTo>
                <a:lnTo>
                  <a:pt x="5377200" y="4972350"/>
                </a:lnTo>
                <a:lnTo>
                  <a:pt x="0" y="4972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[Klik op het pictogram om een afbeelding in te voegen]</a:t>
            </a:r>
          </a:p>
        </p:txBody>
      </p:sp>
      <p:sp>
        <p:nvSpPr>
          <p:cNvPr id="14" name="Placeholder 3 [PHJU] (JU-Free)">
            <a:extLst>
              <a:ext uri="{FF2B5EF4-FFF2-40B4-BE49-F238E27FC236}">
                <a16:creationId xmlns:a16="http://schemas.microsoft.com/office/drawing/2014/main" id="{B01740B8-E4C2-4355-86E4-FEAE9584FA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0000" y="2105024"/>
            <a:ext cx="3600000" cy="3853725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JU-LEVEL1=Opsomming 1e niveau</a:t>
            </a:r>
          </a:p>
          <a:p>
            <a:pPr lvl="1"/>
            <a:r>
              <a:rPr lang="nl-NL" dirty="0"/>
              <a:t>JU-LEVEL2=Opsomming 2e niveau</a:t>
            </a:r>
          </a:p>
          <a:p>
            <a:pPr lvl="2"/>
            <a:r>
              <a:rPr lang="nl-NL" dirty="0"/>
              <a:t>JU-LEVEL3=Opsomming 3e niveau</a:t>
            </a:r>
          </a:p>
          <a:p>
            <a:pPr lvl="3"/>
            <a:r>
              <a:rPr lang="nl-NL" dirty="0"/>
              <a:t>JU-LEVEL4=Kop</a:t>
            </a:r>
          </a:p>
          <a:p>
            <a:pPr lvl="4"/>
            <a:r>
              <a:rPr lang="nl-NL" dirty="0"/>
              <a:t>JU-LEVEL5=Basistekst</a:t>
            </a:r>
          </a:p>
          <a:p>
            <a:pPr lvl="5"/>
            <a:r>
              <a:rPr lang="nl-NL" dirty="0"/>
              <a:t>JU-LEVEL6=Zwevend 1e niveau</a:t>
            </a:r>
          </a:p>
          <a:p>
            <a:pPr lvl="6"/>
            <a:r>
              <a:rPr lang="nl-NL" dirty="0"/>
              <a:t>JU-LEVEL7=Zwevend 2e niveau</a:t>
            </a:r>
          </a:p>
          <a:p>
            <a:pPr lvl="7"/>
            <a:r>
              <a:rPr lang="nl-NL" dirty="0"/>
              <a:t>JU-LEVEL8=Zwevend 3e niveau</a:t>
            </a:r>
          </a:p>
          <a:p>
            <a:pPr lvl="0"/>
            <a:endParaRPr lang="nl-NL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71531C1-4591-4197-B8FB-EA1DB24E57F3}"/>
              </a:ext>
            </a:extLst>
          </p:cNvPr>
          <p:cNvSpPr>
            <a:spLocks noGrp="1" noSelect="1"/>
          </p:cNvSpPr>
          <p:nvPr>
            <p:ph type="dt" sz="half" idx="18"/>
          </p:nvPr>
        </p:nvSpPr>
        <p:spPr/>
        <p:txBody>
          <a:bodyPr/>
          <a:lstStyle/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25336604-7D32-41A4-ADF8-5054EBA35F00}"/>
              </a:ext>
            </a:extLst>
          </p:cNvPr>
          <p:cNvSpPr>
            <a:spLocks noGrp="1" noSelect="1"/>
          </p:cNvSpPr>
          <p:nvPr>
            <p:ph type="ftr" sz="quarter" idx="19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8C2C983-A83F-40AD-8837-8B620AAE4B60}"/>
              </a:ext>
            </a:extLst>
          </p:cNvPr>
          <p:cNvSpPr>
            <a:spLocks noGrp="1" noSelect="1"/>
          </p:cNvSpPr>
          <p:nvPr>
            <p:ph type="sldNum" sz="quarter" idx="20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854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 [PHJU]"/>
          <p:cNvSpPr>
            <a:spLocks noGrp="1" noSelect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[Titel]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2B8176-695B-4871-BE71-1C160356B3FC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B175A-3337-472B-86A5-77598BBACA6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432F3-2D05-4A9B-B5A5-C8EA4CFEACCA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242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B0390-8891-4971-9CE7-5440A0FDCD07}"/>
              </a:ext>
            </a:extLst>
          </p:cNvPr>
          <p:cNvSpPr>
            <a:spLocks noGrp="1" noSelect="1"/>
          </p:cNvSpPr>
          <p:nvPr>
            <p:ph type="dt" sz="half" idx="10"/>
          </p:nvPr>
        </p:nvSpPr>
        <p:spPr/>
        <p:txBody>
          <a:bodyPr/>
          <a:lstStyle/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766E3-30C4-4F32-ACEA-CEB89782BC1F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15841-67C4-4BD1-BB63-664376260B2E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771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 [PHJU]"/>
          <p:cNvSpPr>
            <a:spLocks noGrp="1" noSelect="1"/>
          </p:cNvSpPr>
          <p:nvPr>
            <p:ph type="title"/>
          </p:nvPr>
        </p:nvSpPr>
        <p:spPr bwMode="gray">
          <a:xfrm>
            <a:off x="1699755" y="544238"/>
            <a:ext cx="94860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Placeholder 2 (JU-Free)"/>
          <p:cNvSpPr>
            <a:spLocks noGrp="1"/>
          </p:cNvSpPr>
          <p:nvPr>
            <p:ph type="body" idx="1"/>
          </p:nvPr>
        </p:nvSpPr>
        <p:spPr bwMode="gray">
          <a:xfrm>
            <a:off x="1708568" y="2299624"/>
            <a:ext cx="9583429" cy="3659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  <a:endParaRPr lang="nl-NL" dirty="0"/>
          </a:p>
        </p:txBody>
      </p:sp>
      <p:sp>
        <p:nvSpPr>
          <p:cNvPr id="4" name="Date Placeholder 3"/>
          <p:cNvSpPr>
            <a:spLocks noGrp="1" noSelect="1"/>
          </p:cNvSpPr>
          <p:nvPr>
            <p:ph type="dt" sz="half" idx="2"/>
          </p:nvPr>
        </p:nvSpPr>
        <p:spPr bwMode="gray">
          <a:xfrm>
            <a:off x="1702051" y="6455936"/>
            <a:ext cx="12600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200">
                <a:solidFill>
                  <a:srgbClr val="8E8B8E"/>
                </a:solidFill>
              </a:defRPr>
            </a:lvl1pPr>
          </a:lstStyle>
          <a:p>
            <a:fld id="{7703D7CD-B121-42A5-8C50-3A1F5DD6895B}" type="datetimeFigureOut">
              <a:rPr lang="nl-NL" smtClean="0"/>
              <a:pPr/>
              <a:t>1-4-2025</a:t>
            </a:fld>
            <a:endParaRPr lang="nl-NL" dirty="0"/>
          </a:p>
        </p:txBody>
      </p:sp>
      <p:sp>
        <p:nvSpPr>
          <p:cNvPr id="5" name="Footer Placeholder 4 {PHJU}"/>
          <p:cNvSpPr>
            <a:spLocks noGrp="1" noSelect="1"/>
          </p:cNvSpPr>
          <p:nvPr>
            <p:ph type="ftr" sz="quarter" idx="3"/>
          </p:nvPr>
        </p:nvSpPr>
        <p:spPr bwMode="gray">
          <a:xfrm>
            <a:off x="3150606" y="6455936"/>
            <a:ext cx="7339342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330">
                <a:solidFill>
                  <a:srgbClr val="8E8B8E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6" name="Slide Number Placeholder 5"/>
          <p:cNvSpPr>
            <a:spLocks noGrp="1" noSelect="1"/>
          </p:cNvSpPr>
          <p:nvPr>
            <p:ph type="sldNum" sz="quarter" idx="4"/>
          </p:nvPr>
        </p:nvSpPr>
        <p:spPr bwMode="gray">
          <a:xfrm>
            <a:off x="10841491" y="6455936"/>
            <a:ext cx="3888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1200">
                <a:solidFill>
                  <a:srgbClr val="8E8B8E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B72CA-6AEE-4E49-8E6B-E6F4D7EBC866}"/>
              </a:ext>
            </a:extLst>
          </p:cNvPr>
          <p:cNvSpPr>
            <a:spLocks noSelect="1"/>
          </p:cNvSpPr>
          <p:nvPr userDrawn="1"/>
        </p:nvSpPr>
        <p:spPr bwMode="gray">
          <a:xfrm>
            <a:off x="11292000" y="5958750"/>
            <a:ext cx="900000" cy="90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5B4580-9D9C-4992-B85B-40DAA20529FF}"/>
              </a:ext>
            </a:extLst>
          </p:cNvPr>
          <p:cNvGrpSpPr>
            <a:grpSpLocks noSelect="1" noChangeAspect="1"/>
          </p:cNvGrpSpPr>
          <p:nvPr userDrawn="1"/>
        </p:nvGrpSpPr>
        <p:grpSpPr bwMode="gray">
          <a:xfrm>
            <a:off x="1588" y="0"/>
            <a:ext cx="12184063" cy="2838450"/>
            <a:chOff x="1" y="0"/>
            <a:chExt cx="7675" cy="1788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33E1C1FB-0C51-4640-AD66-2212308D6D15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251"/>
              <a:ext cx="7675" cy="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31DC3483-3DB2-46E5-9CBA-DD2439F966A8}"/>
                </a:ext>
              </a:extLst>
            </p:cNvPr>
            <p:cNvSpPr>
              <a:spLocks noSelect="1" noChangeArrowheads="1"/>
            </p:cNvSpPr>
            <p:nvPr userDrawn="1"/>
          </p:nvSpPr>
          <p:spPr bwMode="gray">
            <a:xfrm>
              <a:off x="1" y="0"/>
              <a:ext cx="7675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71C21CDB-50B0-4283-A97C-9499A8FD30A2}"/>
                </a:ext>
              </a:extLst>
            </p:cNvPr>
            <p:cNvSpPr>
              <a:spLocks noSelect="1"/>
            </p:cNvSpPr>
            <p:nvPr userDrawn="1"/>
          </p:nvSpPr>
          <p:spPr bwMode="gray">
            <a:xfrm>
              <a:off x="1" y="0"/>
              <a:ext cx="1011" cy="1005"/>
            </a:xfrm>
            <a:custGeom>
              <a:avLst/>
              <a:gdLst>
                <a:gd name="T0" fmla="*/ 589 w 1011"/>
                <a:gd name="T1" fmla="*/ 177 h 1005"/>
                <a:gd name="T2" fmla="*/ 589 w 1011"/>
                <a:gd name="T3" fmla="*/ 0 h 1005"/>
                <a:gd name="T4" fmla="*/ 585 w 1011"/>
                <a:gd name="T5" fmla="*/ 0 h 1005"/>
                <a:gd name="T6" fmla="*/ 581 w 1011"/>
                <a:gd name="T7" fmla="*/ 0 h 1005"/>
                <a:gd name="T8" fmla="*/ 191 w 1011"/>
                <a:gd name="T9" fmla="*/ 0 h 1005"/>
                <a:gd name="T10" fmla="*/ 187 w 1011"/>
                <a:gd name="T11" fmla="*/ 0 h 1005"/>
                <a:gd name="T12" fmla="*/ 183 w 1011"/>
                <a:gd name="T13" fmla="*/ 0 h 1005"/>
                <a:gd name="T14" fmla="*/ 183 w 1011"/>
                <a:gd name="T15" fmla="*/ 177 h 1005"/>
                <a:gd name="T16" fmla="*/ 0 w 1011"/>
                <a:gd name="T17" fmla="*/ 177 h 1005"/>
                <a:gd name="T18" fmla="*/ 0 w 1011"/>
                <a:gd name="T19" fmla="*/ 181 h 1005"/>
                <a:gd name="T20" fmla="*/ 0 w 1011"/>
                <a:gd name="T21" fmla="*/ 185 h 1005"/>
                <a:gd name="T22" fmla="*/ 0 w 1011"/>
                <a:gd name="T23" fmla="*/ 575 h 1005"/>
                <a:gd name="T24" fmla="*/ 0 w 1011"/>
                <a:gd name="T25" fmla="*/ 579 h 1005"/>
                <a:gd name="T26" fmla="*/ 0 w 1011"/>
                <a:gd name="T27" fmla="*/ 583 h 1005"/>
                <a:gd name="T28" fmla="*/ 183 w 1011"/>
                <a:gd name="T29" fmla="*/ 583 h 1005"/>
                <a:gd name="T30" fmla="*/ 183 w 1011"/>
                <a:gd name="T31" fmla="*/ 1005 h 1005"/>
                <a:gd name="T32" fmla="*/ 589 w 1011"/>
                <a:gd name="T33" fmla="*/ 1005 h 1005"/>
                <a:gd name="T34" fmla="*/ 589 w 1011"/>
                <a:gd name="T35" fmla="*/ 583 h 1005"/>
                <a:gd name="T36" fmla="*/ 1011 w 1011"/>
                <a:gd name="T37" fmla="*/ 583 h 1005"/>
                <a:gd name="T38" fmla="*/ 1011 w 1011"/>
                <a:gd name="T39" fmla="*/ 177 h 1005"/>
                <a:gd name="T40" fmla="*/ 589 w 1011"/>
                <a:gd name="T41" fmla="*/ 17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1" h="1005">
                  <a:moveTo>
                    <a:pt x="589" y="177"/>
                  </a:moveTo>
                  <a:lnTo>
                    <a:pt x="589" y="0"/>
                  </a:lnTo>
                  <a:lnTo>
                    <a:pt x="585" y="0"/>
                  </a:lnTo>
                  <a:lnTo>
                    <a:pt x="581" y="0"/>
                  </a:lnTo>
                  <a:lnTo>
                    <a:pt x="191" y="0"/>
                  </a:lnTo>
                  <a:lnTo>
                    <a:pt x="187" y="0"/>
                  </a:lnTo>
                  <a:lnTo>
                    <a:pt x="183" y="0"/>
                  </a:lnTo>
                  <a:lnTo>
                    <a:pt x="183" y="177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575"/>
                  </a:lnTo>
                  <a:lnTo>
                    <a:pt x="0" y="579"/>
                  </a:lnTo>
                  <a:lnTo>
                    <a:pt x="0" y="583"/>
                  </a:lnTo>
                  <a:lnTo>
                    <a:pt x="183" y="583"/>
                  </a:lnTo>
                  <a:lnTo>
                    <a:pt x="183" y="1005"/>
                  </a:lnTo>
                  <a:lnTo>
                    <a:pt x="589" y="1005"/>
                  </a:lnTo>
                  <a:lnTo>
                    <a:pt x="589" y="583"/>
                  </a:lnTo>
                  <a:lnTo>
                    <a:pt x="1011" y="583"/>
                  </a:lnTo>
                  <a:lnTo>
                    <a:pt x="1011" y="177"/>
                  </a:lnTo>
                  <a:lnTo>
                    <a:pt x="589" y="177"/>
                  </a:lnTo>
                  <a:close/>
                </a:path>
              </a:pathLst>
            </a:custGeom>
            <a:solidFill>
              <a:srgbClr val="C2D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FB1BECE-3AA2-4A95-8899-FDCF5830A857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194" y="329"/>
              <a:ext cx="302" cy="159"/>
            </a:xfrm>
            <a:custGeom>
              <a:avLst/>
              <a:gdLst>
                <a:gd name="T0" fmla="*/ 295 w 1509"/>
                <a:gd name="T1" fmla="*/ 1 h 797"/>
                <a:gd name="T2" fmla="*/ 295 w 1509"/>
                <a:gd name="T3" fmla="*/ 141 h 797"/>
                <a:gd name="T4" fmla="*/ 260 w 1509"/>
                <a:gd name="T5" fmla="*/ 141 h 797"/>
                <a:gd name="T6" fmla="*/ 133 w 1509"/>
                <a:gd name="T7" fmla="*/ 274 h 797"/>
                <a:gd name="T8" fmla="*/ 133 w 1509"/>
                <a:gd name="T9" fmla="*/ 537 h 797"/>
                <a:gd name="T10" fmla="*/ 0 w 1509"/>
                <a:gd name="T11" fmla="*/ 537 h 797"/>
                <a:gd name="T12" fmla="*/ 0 w 1509"/>
                <a:gd name="T13" fmla="*/ 9 h 797"/>
                <a:gd name="T14" fmla="*/ 133 w 1509"/>
                <a:gd name="T15" fmla="*/ 9 h 797"/>
                <a:gd name="T16" fmla="*/ 133 w 1509"/>
                <a:gd name="T17" fmla="*/ 91 h 797"/>
                <a:gd name="T18" fmla="*/ 295 w 1509"/>
                <a:gd name="T19" fmla="*/ 1 h 797"/>
                <a:gd name="T20" fmla="*/ 895 w 1509"/>
                <a:gd name="T21" fmla="*/ 273 h 797"/>
                <a:gd name="T22" fmla="*/ 619 w 1509"/>
                <a:gd name="T23" fmla="*/ 545 h 797"/>
                <a:gd name="T24" fmla="*/ 352 w 1509"/>
                <a:gd name="T25" fmla="*/ 273 h 797"/>
                <a:gd name="T26" fmla="*/ 623 w 1509"/>
                <a:gd name="T27" fmla="*/ 0 h 797"/>
                <a:gd name="T28" fmla="*/ 895 w 1509"/>
                <a:gd name="T29" fmla="*/ 273 h 797"/>
                <a:gd name="T30" fmla="*/ 758 w 1509"/>
                <a:gd name="T31" fmla="*/ 273 h 797"/>
                <a:gd name="T32" fmla="*/ 621 w 1509"/>
                <a:gd name="T33" fmla="*/ 117 h 797"/>
                <a:gd name="T34" fmla="*/ 487 w 1509"/>
                <a:gd name="T35" fmla="*/ 273 h 797"/>
                <a:gd name="T36" fmla="*/ 619 w 1509"/>
                <a:gd name="T37" fmla="*/ 429 h 797"/>
                <a:gd name="T38" fmla="*/ 758 w 1509"/>
                <a:gd name="T39" fmla="*/ 273 h 797"/>
                <a:gd name="T40" fmla="*/ 1234 w 1509"/>
                <a:gd name="T41" fmla="*/ 118 h 797"/>
                <a:gd name="T42" fmla="*/ 1369 w 1509"/>
                <a:gd name="T43" fmla="*/ 228 h 797"/>
                <a:gd name="T44" fmla="*/ 1468 w 1509"/>
                <a:gd name="T45" fmla="*/ 228 h 797"/>
                <a:gd name="T46" fmla="*/ 1468 w 1509"/>
                <a:gd name="T47" fmla="*/ 56 h 797"/>
                <a:gd name="T48" fmla="*/ 1509 w 1509"/>
                <a:gd name="T49" fmla="*/ 56 h 797"/>
                <a:gd name="T50" fmla="*/ 1509 w 1509"/>
                <a:gd name="T51" fmla="*/ 9 h 797"/>
                <a:gd name="T52" fmla="*/ 1374 w 1509"/>
                <a:gd name="T53" fmla="*/ 9 h 797"/>
                <a:gd name="T54" fmla="*/ 1374 w 1509"/>
                <a:gd name="T55" fmla="*/ 84 h 797"/>
                <a:gd name="T56" fmla="*/ 1200 w 1509"/>
                <a:gd name="T57" fmla="*/ 0 h 797"/>
                <a:gd name="T58" fmla="*/ 959 w 1509"/>
                <a:gd name="T59" fmla="*/ 271 h 797"/>
                <a:gd name="T60" fmla="*/ 1200 w 1509"/>
                <a:gd name="T61" fmla="*/ 545 h 797"/>
                <a:gd name="T62" fmla="*/ 1374 w 1509"/>
                <a:gd name="T63" fmla="*/ 459 h 797"/>
                <a:gd name="T64" fmla="*/ 1374 w 1509"/>
                <a:gd name="T65" fmla="*/ 541 h 797"/>
                <a:gd name="T66" fmla="*/ 1244 w 1509"/>
                <a:gd name="T67" fmla="*/ 681 h 797"/>
                <a:gd name="T68" fmla="*/ 1114 w 1509"/>
                <a:gd name="T69" fmla="*/ 602 h 797"/>
                <a:gd name="T70" fmla="*/ 982 w 1509"/>
                <a:gd name="T71" fmla="*/ 602 h 797"/>
                <a:gd name="T72" fmla="*/ 1248 w 1509"/>
                <a:gd name="T73" fmla="*/ 797 h 797"/>
                <a:gd name="T74" fmla="*/ 1509 w 1509"/>
                <a:gd name="T75" fmla="*/ 544 h 797"/>
                <a:gd name="T76" fmla="*/ 1468 w 1509"/>
                <a:gd name="T77" fmla="*/ 544 h 797"/>
                <a:gd name="T78" fmla="*/ 1468 w 1509"/>
                <a:gd name="T79" fmla="*/ 372 h 797"/>
                <a:gd name="T80" fmla="*/ 1345 w 1509"/>
                <a:gd name="T81" fmla="*/ 372 h 797"/>
                <a:gd name="T82" fmla="*/ 1234 w 1509"/>
                <a:gd name="T83" fmla="*/ 428 h 797"/>
                <a:gd name="T84" fmla="*/ 1095 w 1509"/>
                <a:gd name="T85" fmla="*/ 271 h 797"/>
                <a:gd name="T86" fmla="*/ 1234 w 1509"/>
                <a:gd name="T87" fmla="*/ 11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9" h="797">
                  <a:moveTo>
                    <a:pt x="295" y="1"/>
                  </a:moveTo>
                  <a:cubicBezTo>
                    <a:pt x="295" y="141"/>
                    <a:pt x="295" y="141"/>
                    <a:pt x="295" y="141"/>
                  </a:cubicBezTo>
                  <a:cubicBezTo>
                    <a:pt x="260" y="141"/>
                    <a:pt x="260" y="141"/>
                    <a:pt x="260" y="141"/>
                  </a:cubicBezTo>
                  <a:cubicBezTo>
                    <a:pt x="181" y="141"/>
                    <a:pt x="133" y="172"/>
                    <a:pt x="133" y="274"/>
                  </a:cubicBezTo>
                  <a:cubicBezTo>
                    <a:pt x="133" y="537"/>
                    <a:pt x="133" y="537"/>
                    <a:pt x="133" y="537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67" y="36"/>
                    <a:pt x="222" y="1"/>
                    <a:pt x="295" y="1"/>
                  </a:cubicBezTo>
                  <a:close/>
                  <a:moveTo>
                    <a:pt x="895" y="273"/>
                  </a:moveTo>
                  <a:cubicBezTo>
                    <a:pt x="895" y="439"/>
                    <a:pt x="773" y="545"/>
                    <a:pt x="619" y="545"/>
                  </a:cubicBezTo>
                  <a:cubicBezTo>
                    <a:pt x="467" y="545"/>
                    <a:pt x="352" y="439"/>
                    <a:pt x="352" y="273"/>
                  </a:cubicBezTo>
                  <a:cubicBezTo>
                    <a:pt x="352" y="106"/>
                    <a:pt x="471" y="0"/>
                    <a:pt x="623" y="0"/>
                  </a:cubicBezTo>
                  <a:cubicBezTo>
                    <a:pt x="776" y="0"/>
                    <a:pt x="895" y="106"/>
                    <a:pt x="895" y="273"/>
                  </a:cubicBezTo>
                  <a:close/>
                  <a:moveTo>
                    <a:pt x="758" y="273"/>
                  </a:moveTo>
                  <a:cubicBezTo>
                    <a:pt x="758" y="167"/>
                    <a:pt x="692" y="117"/>
                    <a:pt x="621" y="117"/>
                  </a:cubicBezTo>
                  <a:cubicBezTo>
                    <a:pt x="551" y="117"/>
                    <a:pt x="487" y="167"/>
                    <a:pt x="487" y="273"/>
                  </a:cubicBezTo>
                  <a:cubicBezTo>
                    <a:pt x="487" y="378"/>
                    <a:pt x="548" y="429"/>
                    <a:pt x="619" y="429"/>
                  </a:cubicBezTo>
                  <a:cubicBezTo>
                    <a:pt x="690" y="429"/>
                    <a:pt x="758" y="378"/>
                    <a:pt x="758" y="273"/>
                  </a:cubicBezTo>
                  <a:close/>
                  <a:moveTo>
                    <a:pt x="1234" y="118"/>
                  </a:moveTo>
                  <a:cubicBezTo>
                    <a:pt x="1296" y="118"/>
                    <a:pt x="1353" y="157"/>
                    <a:pt x="1369" y="228"/>
                  </a:cubicBezTo>
                  <a:cubicBezTo>
                    <a:pt x="1468" y="228"/>
                    <a:pt x="1468" y="228"/>
                    <a:pt x="1468" y="228"/>
                  </a:cubicBezTo>
                  <a:cubicBezTo>
                    <a:pt x="1468" y="56"/>
                    <a:pt x="1468" y="56"/>
                    <a:pt x="1468" y="56"/>
                  </a:cubicBezTo>
                  <a:cubicBezTo>
                    <a:pt x="1509" y="56"/>
                    <a:pt x="1509" y="56"/>
                    <a:pt x="1509" y="56"/>
                  </a:cubicBezTo>
                  <a:cubicBezTo>
                    <a:pt x="1509" y="9"/>
                    <a:pt x="1509" y="9"/>
                    <a:pt x="1509" y="9"/>
                  </a:cubicBezTo>
                  <a:cubicBezTo>
                    <a:pt x="1374" y="9"/>
                    <a:pt x="1374" y="9"/>
                    <a:pt x="1374" y="9"/>
                  </a:cubicBezTo>
                  <a:cubicBezTo>
                    <a:pt x="1374" y="84"/>
                    <a:pt x="1374" y="84"/>
                    <a:pt x="1374" y="84"/>
                  </a:cubicBezTo>
                  <a:cubicBezTo>
                    <a:pt x="1343" y="38"/>
                    <a:pt x="1283" y="0"/>
                    <a:pt x="1200" y="0"/>
                  </a:cubicBezTo>
                  <a:cubicBezTo>
                    <a:pt x="1066" y="0"/>
                    <a:pt x="959" y="106"/>
                    <a:pt x="959" y="271"/>
                  </a:cubicBezTo>
                  <a:cubicBezTo>
                    <a:pt x="959" y="436"/>
                    <a:pt x="1066" y="545"/>
                    <a:pt x="1200" y="545"/>
                  </a:cubicBezTo>
                  <a:cubicBezTo>
                    <a:pt x="1283" y="545"/>
                    <a:pt x="1343" y="504"/>
                    <a:pt x="1374" y="459"/>
                  </a:cubicBezTo>
                  <a:cubicBezTo>
                    <a:pt x="1374" y="541"/>
                    <a:pt x="1374" y="541"/>
                    <a:pt x="1374" y="541"/>
                  </a:cubicBezTo>
                  <a:cubicBezTo>
                    <a:pt x="1374" y="639"/>
                    <a:pt x="1317" y="681"/>
                    <a:pt x="1244" y="681"/>
                  </a:cubicBezTo>
                  <a:cubicBezTo>
                    <a:pt x="1177" y="681"/>
                    <a:pt x="1128" y="649"/>
                    <a:pt x="1114" y="602"/>
                  </a:cubicBezTo>
                  <a:cubicBezTo>
                    <a:pt x="982" y="602"/>
                    <a:pt x="982" y="602"/>
                    <a:pt x="982" y="602"/>
                  </a:cubicBezTo>
                  <a:cubicBezTo>
                    <a:pt x="995" y="723"/>
                    <a:pt x="1099" y="797"/>
                    <a:pt x="1248" y="797"/>
                  </a:cubicBezTo>
                  <a:cubicBezTo>
                    <a:pt x="1420" y="797"/>
                    <a:pt x="1507" y="685"/>
                    <a:pt x="1509" y="544"/>
                  </a:cubicBezTo>
                  <a:cubicBezTo>
                    <a:pt x="1468" y="544"/>
                    <a:pt x="1468" y="544"/>
                    <a:pt x="1468" y="544"/>
                  </a:cubicBezTo>
                  <a:cubicBezTo>
                    <a:pt x="1468" y="372"/>
                    <a:pt x="1468" y="372"/>
                    <a:pt x="1468" y="372"/>
                  </a:cubicBezTo>
                  <a:cubicBezTo>
                    <a:pt x="1345" y="372"/>
                    <a:pt x="1345" y="372"/>
                    <a:pt x="1345" y="372"/>
                  </a:cubicBezTo>
                  <a:cubicBezTo>
                    <a:pt x="1319" y="409"/>
                    <a:pt x="1278" y="428"/>
                    <a:pt x="1234" y="428"/>
                  </a:cubicBezTo>
                  <a:cubicBezTo>
                    <a:pt x="1163" y="428"/>
                    <a:pt x="1095" y="371"/>
                    <a:pt x="1095" y="271"/>
                  </a:cubicBezTo>
                  <a:cubicBezTo>
                    <a:pt x="1095" y="171"/>
                    <a:pt x="1163" y="118"/>
                    <a:pt x="1234" y="118"/>
                  </a:cubicBezTo>
                  <a:close/>
                </a:path>
              </a:pathLst>
            </a:custGeom>
            <a:solidFill>
              <a:srgbClr val="711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555D9AA-70CD-4407-A7AC-848AB0425FCD}"/>
                </a:ext>
              </a:extLst>
            </p:cNvPr>
            <p:cNvSpPr>
              <a:spLocks noSelect="1" noEditPoints="1"/>
            </p:cNvSpPr>
            <p:nvPr userDrawn="1"/>
          </p:nvSpPr>
          <p:spPr bwMode="gray">
            <a:xfrm>
              <a:off x="508" y="295"/>
              <a:ext cx="388" cy="191"/>
            </a:xfrm>
            <a:custGeom>
              <a:avLst/>
              <a:gdLst>
                <a:gd name="T0" fmla="*/ 655 w 1942"/>
                <a:gd name="T1" fmla="*/ 0 h 956"/>
                <a:gd name="T2" fmla="*/ 789 w 1942"/>
                <a:gd name="T3" fmla="*/ 0 h 956"/>
                <a:gd name="T4" fmla="*/ 789 w 1942"/>
                <a:gd name="T5" fmla="*/ 705 h 956"/>
                <a:gd name="T6" fmla="*/ 655 w 1942"/>
                <a:gd name="T7" fmla="*/ 705 h 956"/>
                <a:gd name="T8" fmla="*/ 655 w 1942"/>
                <a:gd name="T9" fmla="*/ 0 h 956"/>
                <a:gd name="T10" fmla="*/ 1275 w 1942"/>
                <a:gd name="T11" fmla="*/ 468 h 956"/>
                <a:gd name="T12" fmla="*/ 1157 w 1942"/>
                <a:gd name="T13" fmla="*/ 598 h 956"/>
                <a:gd name="T14" fmla="*/ 1040 w 1942"/>
                <a:gd name="T15" fmla="*/ 468 h 956"/>
                <a:gd name="T16" fmla="*/ 1040 w 1942"/>
                <a:gd name="T17" fmla="*/ 177 h 956"/>
                <a:gd name="T18" fmla="*/ 906 w 1942"/>
                <a:gd name="T19" fmla="*/ 177 h 956"/>
                <a:gd name="T20" fmla="*/ 906 w 1942"/>
                <a:gd name="T21" fmla="*/ 487 h 956"/>
                <a:gd name="T22" fmla="*/ 1118 w 1942"/>
                <a:gd name="T23" fmla="*/ 712 h 956"/>
                <a:gd name="T24" fmla="*/ 1275 w 1942"/>
                <a:gd name="T25" fmla="*/ 638 h 956"/>
                <a:gd name="T26" fmla="*/ 1275 w 1942"/>
                <a:gd name="T27" fmla="*/ 705 h 956"/>
                <a:gd name="T28" fmla="*/ 1409 w 1942"/>
                <a:gd name="T29" fmla="*/ 705 h 956"/>
                <a:gd name="T30" fmla="*/ 1409 w 1942"/>
                <a:gd name="T31" fmla="*/ 177 h 956"/>
                <a:gd name="T32" fmla="*/ 1275 w 1942"/>
                <a:gd name="T33" fmla="*/ 177 h 956"/>
                <a:gd name="T34" fmla="*/ 1275 w 1942"/>
                <a:gd name="T35" fmla="*/ 468 h 956"/>
                <a:gd name="T36" fmla="*/ 1646 w 1942"/>
                <a:gd name="T37" fmla="*/ 325 h 956"/>
                <a:gd name="T38" fmla="*/ 1721 w 1942"/>
                <a:gd name="T39" fmla="*/ 274 h 956"/>
                <a:gd name="T40" fmla="*/ 1810 w 1942"/>
                <a:gd name="T41" fmla="*/ 343 h 956"/>
                <a:gd name="T42" fmla="*/ 1937 w 1942"/>
                <a:gd name="T43" fmla="*/ 343 h 956"/>
                <a:gd name="T44" fmla="*/ 1725 w 1942"/>
                <a:gd name="T45" fmla="*/ 168 h 956"/>
                <a:gd name="T46" fmla="*/ 1516 w 1942"/>
                <a:gd name="T47" fmla="*/ 326 h 956"/>
                <a:gd name="T48" fmla="*/ 1814 w 1942"/>
                <a:gd name="T49" fmla="*/ 554 h 956"/>
                <a:gd name="T50" fmla="*/ 1733 w 1942"/>
                <a:gd name="T51" fmla="*/ 609 h 956"/>
                <a:gd name="T52" fmla="*/ 1638 w 1942"/>
                <a:gd name="T53" fmla="*/ 538 h 956"/>
                <a:gd name="T54" fmla="*/ 1504 w 1942"/>
                <a:gd name="T55" fmla="*/ 538 h 956"/>
                <a:gd name="T56" fmla="*/ 1734 w 1942"/>
                <a:gd name="T57" fmla="*/ 713 h 956"/>
                <a:gd name="T58" fmla="*/ 1942 w 1942"/>
                <a:gd name="T59" fmla="*/ 554 h 956"/>
                <a:gd name="T60" fmla="*/ 1646 w 1942"/>
                <a:gd name="T61" fmla="*/ 325 h 956"/>
                <a:gd name="T62" fmla="*/ 308 w 1942"/>
                <a:gd name="T63" fmla="*/ 168 h 956"/>
                <a:gd name="T64" fmla="*/ 133 w 1942"/>
                <a:gd name="T65" fmla="*/ 253 h 956"/>
                <a:gd name="T66" fmla="*/ 133 w 1942"/>
                <a:gd name="T67" fmla="*/ 177 h 956"/>
                <a:gd name="T68" fmla="*/ 0 w 1942"/>
                <a:gd name="T69" fmla="*/ 177 h 956"/>
                <a:gd name="T70" fmla="*/ 0 w 1942"/>
                <a:gd name="T71" fmla="*/ 224 h 956"/>
                <a:gd name="T72" fmla="*/ 40 w 1942"/>
                <a:gd name="T73" fmla="*/ 224 h 956"/>
                <a:gd name="T74" fmla="*/ 40 w 1942"/>
                <a:gd name="T75" fmla="*/ 396 h 956"/>
                <a:gd name="T76" fmla="*/ 138 w 1942"/>
                <a:gd name="T77" fmla="*/ 396 h 956"/>
                <a:gd name="T78" fmla="*/ 272 w 1942"/>
                <a:gd name="T79" fmla="*/ 286 h 956"/>
                <a:gd name="T80" fmla="*/ 412 w 1942"/>
                <a:gd name="T81" fmla="*/ 439 h 956"/>
                <a:gd name="T82" fmla="*/ 272 w 1942"/>
                <a:gd name="T83" fmla="*/ 596 h 956"/>
                <a:gd name="T84" fmla="*/ 163 w 1942"/>
                <a:gd name="T85" fmla="*/ 540 h 956"/>
                <a:gd name="T86" fmla="*/ 40 w 1942"/>
                <a:gd name="T87" fmla="*/ 540 h 956"/>
                <a:gd name="T88" fmla="*/ 40 w 1942"/>
                <a:gd name="T89" fmla="*/ 712 h 956"/>
                <a:gd name="T90" fmla="*/ 0 w 1942"/>
                <a:gd name="T91" fmla="*/ 712 h 956"/>
                <a:gd name="T92" fmla="*/ 0 w 1942"/>
                <a:gd name="T93" fmla="*/ 956 h 956"/>
                <a:gd name="T94" fmla="*/ 133 w 1942"/>
                <a:gd name="T95" fmla="*/ 956 h 956"/>
                <a:gd name="T96" fmla="*/ 133 w 1942"/>
                <a:gd name="T97" fmla="*/ 630 h 956"/>
                <a:gd name="T98" fmla="*/ 308 w 1942"/>
                <a:gd name="T99" fmla="*/ 713 h 956"/>
                <a:gd name="T100" fmla="*/ 549 w 1942"/>
                <a:gd name="T101" fmla="*/ 439 h 956"/>
                <a:gd name="T102" fmla="*/ 308 w 1942"/>
                <a:gd name="T103" fmla="*/ 16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2" h="956">
                  <a:moveTo>
                    <a:pt x="655" y="0"/>
                  </a:moveTo>
                  <a:cubicBezTo>
                    <a:pt x="789" y="0"/>
                    <a:pt x="789" y="0"/>
                    <a:pt x="789" y="0"/>
                  </a:cubicBezTo>
                  <a:cubicBezTo>
                    <a:pt x="789" y="705"/>
                    <a:pt x="789" y="705"/>
                    <a:pt x="789" y="705"/>
                  </a:cubicBezTo>
                  <a:cubicBezTo>
                    <a:pt x="655" y="705"/>
                    <a:pt x="655" y="705"/>
                    <a:pt x="655" y="705"/>
                  </a:cubicBezTo>
                  <a:lnTo>
                    <a:pt x="655" y="0"/>
                  </a:lnTo>
                  <a:close/>
                  <a:moveTo>
                    <a:pt x="1275" y="468"/>
                  </a:moveTo>
                  <a:cubicBezTo>
                    <a:pt x="1275" y="552"/>
                    <a:pt x="1229" y="598"/>
                    <a:pt x="1157" y="598"/>
                  </a:cubicBezTo>
                  <a:cubicBezTo>
                    <a:pt x="1086" y="598"/>
                    <a:pt x="1040" y="552"/>
                    <a:pt x="1040" y="468"/>
                  </a:cubicBezTo>
                  <a:cubicBezTo>
                    <a:pt x="1040" y="177"/>
                    <a:pt x="1040" y="177"/>
                    <a:pt x="1040" y="177"/>
                  </a:cubicBezTo>
                  <a:cubicBezTo>
                    <a:pt x="906" y="177"/>
                    <a:pt x="906" y="177"/>
                    <a:pt x="906" y="177"/>
                  </a:cubicBezTo>
                  <a:cubicBezTo>
                    <a:pt x="906" y="487"/>
                    <a:pt x="906" y="487"/>
                    <a:pt x="906" y="487"/>
                  </a:cubicBezTo>
                  <a:cubicBezTo>
                    <a:pt x="906" y="631"/>
                    <a:pt x="995" y="712"/>
                    <a:pt x="1118" y="712"/>
                  </a:cubicBezTo>
                  <a:cubicBezTo>
                    <a:pt x="1184" y="712"/>
                    <a:pt x="1242" y="683"/>
                    <a:pt x="1275" y="638"/>
                  </a:cubicBezTo>
                  <a:cubicBezTo>
                    <a:pt x="1275" y="705"/>
                    <a:pt x="1275" y="705"/>
                    <a:pt x="1275" y="705"/>
                  </a:cubicBezTo>
                  <a:cubicBezTo>
                    <a:pt x="1409" y="705"/>
                    <a:pt x="1409" y="705"/>
                    <a:pt x="1409" y="705"/>
                  </a:cubicBezTo>
                  <a:cubicBezTo>
                    <a:pt x="1409" y="177"/>
                    <a:pt x="1409" y="177"/>
                    <a:pt x="1409" y="177"/>
                  </a:cubicBezTo>
                  <a:cubicBezTo>
                    <a:pt x="1275" y="177"/>
                    <a:pt x="1275" y="177"/>
                    <a:pt x="1275" y="177"/>
                  </a:cubicBezTo>
                  <a:lnTo>
                    <a:pt x="1275" y="468"/>
                  </a:lnTo>
                  <a:close/>
                  <a:moveTo>
                    <a:pt x="1646" y="325"/>
                  </a:moveTo>
                  <a:cubicBezTo>
                    <a:pt x="1646" y="294"/>
                    <a:pt x="1671" y="274"/>
                    <a:pt x="1721" y="274"/>
                  </a:cubicBezTo>
                  <a:cubicBezTo>
                    <a:pt x="1773" y="274"/>
                    <a:pt x="1806" y="302"/>
                    <a:pt x="1810" y="343"/>
                  </a:cubicBezTo>
                  <a:cubicBezTo>
                    <a:pt x="1937" y="343"/>
                    <a:pt x="1937" y="343"/>
                    <a:pt x="1937" y="343"/>
                  </a:cubicBezTo>
                  <a:cubicBezTo>
                    <a:pt x="1930" y="238"/>
                    <a:pt x="1852" y="168"/>
                    <a:pt x="1725" y="168"/>
                  </a:cubicBezTo>
                  <a:cubicBezTo>
                    <a:pt x="1594" y="168"/>
                    <a:pt x="1516" y="239"/>
                    <a:pt x="1516" y="326"/>
                  </a:cubicBezTo>
                  <a:cubicBezTo>
                    <a:pt x="1516" y="520"/>
                    <a:pt x="1814" y="460"/>
                    <a:pt x="1814" y="554"/>
                  </a:cubicBezTo>
                  <a:cubicBezTo>
                    <a:pt x="1814" y="585"/>
                    <a:pt x="1786" y="609"/>
                    <a:pt x="1733" y="609"/>
                  </a:cubicBezTo>
                  <a:cubicBezTo>
                    <a:pt x="1680" y="609"/>
                    <a:pt x="1643" y="578"/>
                    <a:pt x="1638" y="538"/>
                  </a:cubicBezTo>
                  <a:cubicBezTo>
                    <a:pt x="1504" y="538"/>
                    <a:pt x="1504" y="538"/>
                    <a:pt x="1504" y="538"/>
                  </a:cubicBezTo>
                  <a:cubicBezTo>
                    <a:pt x="1509" y="636"/>
                    <a:pt x="1602" y="713"/>
                    <a:pt x="1734" y="713"/>
                  </a:cubicBezTo>
                  <a:cubicBezTo>
                    <a:pt x="1863" y="713"/>
                    <a:pt x="1942" y="645"/>
                    <a:pt x="1942" y="554"/>
                  </a:cubicBezTo>
                  <a:cubicBezTo>
                    <a:pt x="1938" y="361"/>
                    <a:pt x="1646" y="421"/>
                    <a:pt x="1646" y="325"/>
                  </a:cubicBezTo>
                  <a:close/>
                  <a:moveTo>
                    <a:pt x="308" y="168"/>
                  </a:moveTo>
                  <a:cubicBezTo>
                    <a:pt x="226" y="168"/>
                    <a:pt x="165" y="208"/>
                    <a:pt x="133" y="253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138" y="396"/>
                    <a:pt x="138" y="396"/>
                    <a:pt x="138" y="396"/>
                  </a:cubicBezTo>
                  <a:cubicBezTo>
                    <a:pt x="155" y="325"/>
                    <a:pt x="212" y="286"/>
                    <a:pt x="272" y="286"/>
                  </a:cubicBezTo>
                  <a:cubicBezTo>
                    <a:pt x="345" y="286"/>
                    <a:pt x="412" y="339"/>
                    <a:pt x="412" y="439"/>
                  </a:cubicBezTo>
                  <a:cubicBezTo>
                    <a:pt x="412" y="539"/>
                    <a:pt x="345" y="596"/>
                    <a:pt x="272" y="596"/>
                  </a:cubicBezTo>
                  <a:cubicBezTo>
                    <a:pt x="230" y="596"/>
                    <a:pt x="189" y="577"/>
                    <a:pt x="163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40" y="712"/>
                    <a:pt x="40" y="712"/>
                    <a:pt x="40" y="712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133" y="956"/>
                    <a:pt x="133" y="956"/>
                    <a:pt x="133" y="956"/>
                  </a:cubicBezTo>
                  <a:cubicBezTo>
                    <a:pt x="133" y="630"/>
                    <a:pt x="133" y="630"/>
                    <a:pt x="133" y="630"/>
                  </a:cubicBezTo>
                  <a:cubicBezTo>
                    <a:pt x="166" y="672"/>
                    <a:pt x="225" y="713"/>
                    <a:pt x="308" y="713"/>
                  </a:cubicBezTo>
                  <a:cubicBezTo>
                    <a:pt x="443" y="713"/>
                    <a:pt x="549" y="604"/>
                    <a:pt x="549" y="439"/>
                  </a:cubicBezTo>
                  <a:cubicBezTo>
                    <a:pt x="549" y="274"/>
                    <a:pt x="443" y="168"/>
                    <a:pt x="308" y="168"/>
                  </a:cubicBezTo>
                  <a:close/>
                </a:path>
              </a:pathLst>
            </a:custGeom>
            <a:solidFill>
              <a:srgbClr val="6BA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dirty="0"/>
            </a:p>
          </p:txBody>
        </p:sp>
      </p:grpSp>
      <p:cxnSp>
        <p:nvCxnSpPr>
          <p:cNvPr id="18" name="Straight Connector 8">
            <a:extLst>
              <a:ext uri="{FF2B5EF4-FFF2-40B4-BE49-F238E27FC236}">
                <a16:creationId xmlns:a16="http://schemas.microsoft.com/office/drawing/2014/main" id="{01AA8D0F-0075-409A-B605-CE6023D6227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606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85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301A30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>
          <a:schemeClr val="accent4"/>
        </a:buClr>
        <a:buSzPct val="150000"/>
        <a:buFont typeface="Arial" panose="020B0604020202020204" pitchFamily="34" charset="0"/>
        <a:buChar char="+"/>
        <a:defRPr sz="1600" kern="1200">
          <a:solidFill>
            <a:srgbClr val="301A30"/>
          </a:solidFill>
          <a:latin typeface="+mn-lt"/>
          <a:ea typeface="+mn-ea"/>
          <a:cs typeface="+mn-cs"/>
        </a:defRPr>
      </a:lvl1pPr>
      <a:lvl2pPr marL="741600" indent="-28440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Clr>
          <a:schemeClr val="accent3"/>
        </a:buClr>
        <a:buSzPct val="125000"/>
        <a:buFont typeface="Arial" panose="020B0604020202020204" pitchFamily="34" charset="0"/>
        <a:buChar char="+"/>
        <a:defRPr sz="1400" kern="1200" baseline="0">
          <a:solidFill>
            <a:srgbClr val="301A30"/>
          </a:solidFill>
          <a:latin typeface="+mn-lt"/>
          <a:ea typeface="+mn-ea"/>
          <a:cs typeface="+mn-cs"/>
        </a:defRPr>
      </a:lvl2pPr>
      <a:lvl3pPr marL="1087200" indent="-172800" algn="l" defTabSz="914400" rtl="0" eaLnBrk="1" latinLnBrk="0" hangingPunct="1">
        <a:lnSpc>
          <a:spcPct val="90000"/>
        </a:lnSpc>
        <a:spcBef>
          <a:spcPts val="500"/>
        </a:spcBef>
        <a:buSzPct val="100000"/>
        <a:buFontTx/>
        <a:buBlip>
          <a:blip r:embed="rId8"/>
        </a:buBlip>
        <a:defRPr sz="1200" kern="1200">
          <a:solidFill>
            <a:srgbClr val="301A30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rgbClr val="301A30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5pPr>
      <a:lvl6pPr marL="2304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301A30"/>
          </a:solidFill>
          <a:latin typeface="+mn-lt"/>
          <a:ea typeface="+mn-ea"/>
          <a:cs typeface="+mn-cs"/>
        </a:defRPr>
      </a:lvl6pPr>
      <a:lvl7pPr marL="7416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rgbClr val="301A30"/>
          </a:solidFill>
          <a:latin typeface="+mn-lt"/>
          <a:ea typeface="+mn-ea"/>
          <a:cs typeface="+mn-cs"/>
        </a:defRPr>
      </a:lvl7pPr>
      <a:lvl8pPr marL="108720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rgbClr val="301A30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3C146E-9F8B-42B0-B5A6-B4955B9C5A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Kadernota</a:t>
            </a:r>
            <a:br>
              <a:rPr lang="nl-NL" dirty="0"/>
            </a:br>
            <a:r>
              <a:rPr lang="nl-NL" dirty="0"/>
              <a:t>Ontwerpbegroting 2026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845038F-59DB-414F-8C02-4C63EC57A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Rogplus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3792827F-9C9E-4877-B1BF-55DCCF030B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367D872-846E-4B5A-96C7-B0976919681C}"/>
              </a:ext>
            </a:extLst>
          </p:cNvPr>
          <p:cNvSpPr>
            <a:spLocks noGrp="1"/>
          </p:cNvSpPr>
          <p:nvPr>
            <p:ph type="body" idx="1000"/>
          </p:nvPr>
        </p:nvSpPr>
        <p:spPr/>
        <p:txBody>
          <a:bodyPr/>
          <a:lstStyle/>
          <a:p>
            <a:r>
              <a:rPr lang="nl-NL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0420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37831-E1A3-0351-1201-17E204B20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7E0BB2-34F0-C57D-8ADB-5E6E16B44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Taken Rogplus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151077-BBD6-CD62-9588-71BE7CB77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400" dirty="0" err="1"/>
              <a:t>Wmo</a:t>
            </a:r>
            <a:r>
              <a:rPr lang="nl-NL" sz="2400" dirty="0"/>
              <a:t> </a:t>
            </a:r>
          </a:p>
          <a:p>
            <a:pPr lvl="1"/>
            <a:r>
              <a:rPr lang="nl-NL" sz="2000" dirty="0"/>
              <a:t>Indicatiestelling</a:t>
            </a:r>
          </a:p>
          <a:p>
            <a:pPr lvl="1"/>
            <a:r>
              <a:rPr lang="nl-NL" sz="2000" dirty="0"/>
              <a:t>Contract- en informatiemanagement</a:t>
            </a:r>
          </a:p>
          <a:p>
            <a:pPr lvl="1"/>
            <a:r>
              <a:rPr lang="nl-NL" sz="2000" dirty="0"/>
              <a:t>Uitvoering regeling Tegemoetkoming Meerkosten</a:t>
            </a:r>
          </a:p>
          <a:p>
            <a:r>
              <a:rPr lang="nl-NL" sz="2400" dirty="0"/>
              <a:t>Beschermd Wonen</a:t>
            </a:r>
          </a:p>
          <a:p>
            <a:pPr lvl="1"/>
            <a:r>
              <a:rPr lang="nl-NL" sz="2000" dirty="0"/>
              <a:t>Indicatiestelling</a:t>
            </a:r>
          </a:p>
          <a:p>
            <a:pPr lvl="1"/>
            <a:r>
              <a:rPr lang="nl-NL" sz="2000" dirty="0"/>
              <a:t>Contract- en informatiemanagement</a:t>
            </a:r>
          </a:p>
          <a:p>
            <a:r>
              <a:rPr lang="nl-NL" sz="2400" dirty="0"/>
              <a:t>Jeugdhulp </a:t>
            </a:r>
          </a:p>
          <a:p>
            <a:pPr lvl="1"/>
            <a:r>
              <a:rPr lang="nl-NL" sz="1800" dirty="0"/>
              <a:t>Contract- en informatiemanagement </a:t>
            </a:r>
            <a:r>
              <a:rPr lang="nl-NL" sz="1800" dirty="0" err="1"/>
              <a:t>Mevis</a:t>
            </a:r>
            <a:endParaRPr lang="nl-NL" sz="1800" dirty="0"/>
          </a:p>
          <a:p>
            <a:pPr lvl="1"/>
            <a:r>
              <a:rPr lang="nl-NL" sz="2000" dirty="0"/>
              <a:t>Indicatiestelling leerlingenvervoer</a:t>
            </a:r>
          </a:p>
          <a:p>
            <a:pPr lvl="1"/>
            <a:r>
              <a:rPr lang="nl-NL" sz="2000" dirty="0"/>
              <a:t>Backoffice jeugdhulp- en leerlingenvervoer</a:t>
            </a:r>
          </a:p>
          <a:p>
            <a:r>
              <a:rPr lang="nl-NL" sz="2400"/>
              <a:t>Overhead</a:t>
            </a:r>
            <a:endParaRPr lang="nl-NL" sz="2400" dirty="0"/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061652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5330-1116-8040-6642-A372B400D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8E87F3-160E-5E39-7B70-14C9794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Financiering Rogplus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F51F21-85C0-4494-B439-0204ECEE4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400" dirty="0"/>
              <a:t>Uitgaven = Inkomsten</a:t>
            </a:r>
          </a:p>
          <a:p>
            <a:r>
              <a:rPr lang="nl-NL" sz="2400" dirty="0"/>
              <a:t>Geen reserves of voorzieningen</a:t>
            </a:r>
          </a:p>
          <a:p>
            <a:r>
              <a:rPr lang="nl-NL" sz="2400" dirty="0"/>
              <a:t>Inkomsten</a:t>
            </a:r>
          </a:p>
          <a:p>
            <a:pPr lvl="1"/>
            <a:r>
              <a:rPr lang="nl-NL" sz="2200" dirty="0"/>
              <a:t>Eigen bijdragen cliënten</a:t>
            </a:r>
          </a:p>
          <a:p>
            <a:pPr lvl="1"/>
            <a:r>
              <a:rPr lang="nl-NL" sz="2200" dirty="0"/>
              <a:t>Overige inkomsten (m.n. rente)</a:t>
            </a:r>
          </a:p>
          <a:p>
            <a:pPr lvl="1"/>
            <a:r>
              <a:rPr lang="nl-NL" sz="2200" dirty="0"/>
              <a:t>Restant: bijdragen gemeenten</a:t>
            </a:r>
          </a:p>
          <a:p>
            <a:r>
              <a:rPr lang="nl-NL" sz="2400" dirty="0"/>
              <a:t>Saldo = 0</a:t>
            </a:r>
          </a:p>
          <a:p>
            <a:r>
              <a:rPr lang="nl-NL" sz="2400" dirty="0"/>
              <a:t>Gemeenten zijn risicodrager</a:t>
            </a:r>
          </a:p>
          <a:p>
            <a:endParaRPr lang="nl-NL" sz="2400" dirty="0"/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4088495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FB0EA-7866-2817-E629-5DA4E282A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F6BBF2-D820-C0DE-1884-045F46ACC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Kadernota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A91739-C23D-ADC2-147C-43B89E915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400" dirty="0"/>
              <a:t>Opmaat voor ontwerpbegroting</a:t>
            </a:r>
          </a:p>
          <a:p>
            <a:pPr lvl="1"/>
            <a:r>
              <a:rPr lang="nl-NL" sz="2200" dirty="0"/>
              <a:t>Definitieve begroting na zienswijze</a:t>
            </a:r>
          </a:p>
          <a:p>
            <a:endParaRPr lang="nl-NL" sz="2400" dirty="0"/>
          </a:p>
          <a:p>
            <a:r>
              <a:rPr lang="nl-NL" sz="2400" dirty="0"/>
              <a:t>Per begrotingsonderdeel</a:t>
            </a:r>
          </a:p>
          <a:p>
            <a:pPr lvl="1"/>
            <a:r>
              <a:rPr lang="nl-NL" sz="2200" dirty="0"/>
              <a:t>Aannames ontwikkeling prijs</a:t>
            </a:r>
          </a:p>
          <a:p>
            <a:pPr lvl="1"/>
            <a:r>
              <a:rPr lang="nl-NL" sz="2200" dirty="0"/>
              <a:t>Aannames ontwikkeling aantallen</a:t>
            </a:r>
          </a:p>
          <a:p>
            <a:pPr lvl="1"/>
            <a:r>
              <a:rPr lang="nl-NL" sz="2200" dirty="0"/>
              <a:t>Overige kaders</a:t>
            </a:r>
          </a:p>
          <a:p>
            <a:r>
              <a:rPr lang="nl-NL" sz="2400" dirty="0"/>
              <a:t>Verdeelsleutels</a:t>
            </a:r>
          </a:p>
          <a:p>
            <a:endParaRPr lang="nl-NL" sz="2400" dirty="0"/>
          </a:p>
          <a:p>
            <a:r>
              <a:rPr lang="nl-NL" sz="2400" dirty="0"/>
              <a:t>Uitgangspunt: reëel begroting (Gemeentewet)</a:t>
            </a:r>
          </a:p>
          <a:p>
            <a:r>
              <a:rPr lang="nl-NL" sz="2400" dirty="0"/>
              <a:t>Uitgangspunt: door derden vastgestelde indicatoren (objectief)</a:t>
            </a:r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317390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18E63-B87D-DF2C-9EF2-BAF418A7A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Ontwikkeling prijs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6E51637-B39A-E9BB-BB2E-9288D844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200" dirty="0"/>
              <a:t>Basis: contractafspraken</a:t>
            </a:r>
          </a:p>
          <a:p>
            <a:pPr lvl="1"/>
            <a:r>
              <a:rPr lang="nl-NL" sz="2200" dirty="0"/>
              <a:t>CPI, </a:t>
            </a:r>
            <a:r>
              <a:rPr lang="nl-NL" sz="2200" dirty="0" err="1"/>
              <a:t>Nza</a:t>
            </a:r>
            <a:r>
              <a:rPr lang="nl-NL" sz="2200" dirty="0"/>
              <a:t>, OVA, NEA</a:t>
            </a:r>
          </a:p>
          <a:p>
            <a:pPr lvl="1"/>
            <a:r>
              <a:rPr lang="nl-NL" sz="2000" dirty="0"/>
              <a:t>Toetsen representatief</a:t>
            </a:r>
          </a:p>
          <a:p>
            <a:r>
              <a:rPr lang="nl-NL" sz="2200" dirty="0"/>
              <a:t>Schoon Huis: uurtarief CAO VVT</a:t>
            </a:r>
          </a:p>
          <a:p>
            <a:r>
              <a:rPr lang="nl-NL" sz="2200" dirty="0" err="1"/>
              <a:t>MidS</a:t>
            </a:r>
            <a:r>
              <a:rPr lang="nl-NL" sz="2200" dirty="0"/>
              <a:t> / </a:t>
            </a:r>
            <a:r>
              <a:rPr lang="nl-NL" sz="2200" dirty="0" err="1"/>
              <a:t>ZorgSamen</a:t>
            </a:r>
            <a:r>
              <a:rPr lang="nl-NL" sz="2200" dirty="0"/>
              <a:t> MVS: vast bedrag / taakgerichte financiering</a:t>
            </a:r>
          </a:p>
          <a:p>
            <a:r>
              <a:rPr lang="nl-NL" sz="2200" dirty="0" err="1"/>
              <a:t>Mevis</a:t>
            </a:r>
            <a:r>
              <a:rPr lang="nl-NL" sz="2200" dirty="0"/>
              <a:t>: vast bedrag met veiligheidsventiel</a:t>
            </a:r>
          </a:p>
          <a:p>
            <a:pPr lvl="1"/>
            <a:r>
              <a:rPr lang="nl-NL" sz="2000" dirty="0"/>
              <a:t>Reëel budget</a:t>
            </a:r>
          </a:p>
          <a:p>
            <a:r>
              <a:rPr lang="nl-NL" sz="2400" dirty="0"/>
              <a:t>Bijdragen cliënten</a:t>
            </a:r>
          </a:p>
          <a:p>
            <a:pPr lvl="1"/>
            <a:r>
              <a:rPr lang="nl-NL" sz="2200" dirty="0"/>
              <a:t>OV-tarieven MRDH, abonnementstarief</a:t>
            </a:r>
          </a:p>
          <a:p>
            <a:r>
              <a:rPr lang="nl-NL" sz="2400" dirty="0"/>
              <a:t>Index gemeenten voor </a:t>
            </a:r>
            <a:r>
              <a:rPr lang="nl-NL" sz="2400" dirty="0" err="1"/>
              <a:t>GR’en</a:t>
            </a:r>
            <a:endParaRPr lang="nl-NL" sz="2400" dirty="0"/>
          </a:p>
          <a:p>
            <a:pPr lvl="1"/>
            <a:r>
              <a:rPr lang="nl-NL" sz="2200" dirty="0"/>
              <a:t>Personeelslasten</a:t>
            </a:r>
          </a:p>
          <a:p>
            <a:pPr lvl="1"/>
            <a:r>
              <a:rPr lang="nl-NL" sz="2200" dirty="0"/>
              <a:t>Overhead (geen contractafspraken)</a:t>
            </a:r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485457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701A1-DE60-147B-9D2A-9D3A1C459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4DE22D-FE37-407F-677D-A5C0C0D62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Ontwikkeling aantallen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07375D-AB47-10AB-0200-54B6811CB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200" dirty="0"/>
              <a:t>Basis: bevolkingsprognoses</a:t>
            </a:r>
          </a:p>
          <a:p>
            <a:r>
              <a:rPr lang="nl-NL" sz="2200" dirty="0"/>
              <a:t>Toetsen representatief</a:t>
            </a:r>
          </a:p>
          <a:p>
            <a:r>
              <a:rPr lang="nl-NL" sz="2200" dirty="0"/>
              <a:t>Indien niet: analyse aantallen cliënten</a:t>
            </a:r>
          </a:p>
          <a:p>
            <a:pPr lvl="1"/>
            <a:r>
              <a:rPr lang="nl-NL" sz="2000" dirty="0"/>
              <a:t>Historisch gebruik</a:t>
            </a:r>
          </a:p>
          <a:p>
            <a:pPr lvl="1"/>
            <a:r>
              <a:rPr lang="nl-NL" sz="2000" dirty="0"/>
              <a:t>Verwacht toekomstig gebruik</a:t>
            </a:r>
          </a:p>
          <a:p>
            <a:pPr lvl="1"/>
            <a:r>
              <a:rPr lang="nl-NL" sz="2000" dirty="0"/>
              <a:t>Rekening houden met ontwikkelingen</a:t>
            </a:r>
          </a:p>
          <a:p>
            <a:r>
              <a:rPr lang="nl-NL" sz="2200" dirty="0" err="1"/>
              <a:t>MidS</a:t>
            </a:r>
            <a:r>
              <a:rPr lang="nl-NL" sz="2200" dirty="0"/>
              <a:t> / </a:t>
            </a:r>
            <a:r>
              <a:rPr lang="nl-NL" sz="2200" dirty="0" err="1"/>
              <a:t>ZorgSamen</a:t>
            </a:r>
            <a:r>
              <a:rPr lang="nl-NL" sz="2200" dirty="0"/>
              <a:t> MVS: vast bedrag / taakgerichte financiering</a:t>
            </a:r>
          </a:p>
          <a:p>
            <a:r>
              <a:rPr lang="nl-NL" sz="2200" dirty="0" err="1"/>
              <a:t>Mevis</a:t>
            </a:r>
            <a:r>
              <a:rPr lang="nl-NL" sz="2200" dirty="0"/>
              <a:t>: vast bedrag met veiligheidsventiel</a:t>
            </a:r>
            <a:endParaRPr lang="nl-NL" sz="2400" dirty="0"/>
          </a:p>
          <a:p>
            <a:pPr lvl="1"/>
            <a:r>
              <a:rPr lang="nl-NL" sz="2000" dirty="0"/>
              <a:t>Reëel budget</a:t>
            </a:r>
          </a:p>
        </p:txBody>
      </p:sp>
    </p:spTree>
    <p:extLst>
      <p:ext uri="{BB962C8B-B14F-4D97-AF65-F5344CB8AC3E}">
        <p14:creationId xmlns:p14="http://schemas.microsoft.com/office/powerpoint/2010/main" val="788990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D9D34-B75A-6FCA-8D02-89B0DD8AA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DCBF87-5BC5-784C-2FAA-CCEE44029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Overige kaders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832745-78F0-F9F3-2442-8C0EEEF2F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400" dirty="0"/>
              <a:t>Vaste budgetten</a:t>
            </a:r>
          </a:p>
          <a:p>
            <a:pPr lvl="1"/>
            <a:r>
              <a:rPr lang="nl-NL" sz="2000" dirty="0"/>
              <a:t>Projecten / Innovatie</a:t>
            </a:r>
          </a:p>
          <a:p>
            <a:pPr lvl="1"/>
            <a:r>
              <a:rPr lang="nl-NL" sz="2000" dirty="0"/>
              <a:t>Preventie</a:t>
            </a:r>
          </a:p>
          <a:p>
            <a:pPr lvl="1"/>
            <a:r>
              <a:rPr lang="nl-NL" sz="2000" dirty="0"/>
              <a:t>Participatie in projecten gemeenten</a:t>
            </a:r>
          </a:p>
          <a:p>
            <a:r>
              <a:rPr lang="nl-NL" sz="2000" dirty="0"/>
              <a:t>Overhead</a:t>
            </a:r>
          </a:p>
          <a:p>
            <a:pPr lvl="1"/>
            <a:r>
              <a:rPr lang="nl-NL" sz="2000" dirty="0"/>
              <a:t>Direct: toerekenen aan programma’s </a:t>
            </a:r>
            <a:r>
              <a:rPr lang="nl-NL" sz="2000" dirty="0" err="1"/>
              <a:t>Wmo</a:t>
            </a:r>
            <a:r>
              <a:rPr lang="nl-NL" sz="2000" dirty="0"/>
              <a:t>, BW en Jeugdhulp</a:t>
            </a:r>
          </a:p>
          <a:p>
            <a:pPr lvl="1"/>
            <a:r>
              <a:rPr lang="nl-NL" sz="2000" dirty="0"/>
              <a:t>Indirect: programma Overhead</a:t>
            </a:r>
          </a:p>
          <a:p>
            <a:pPr lvl="1"/>
            <a:r>
              <a:rPr lang="nl-NL" sz="2000" dirty="0"/>
              <a:t>Personeelslasten: CAO WSGO, analyse formatie</a:t>
            </a:r>
          </a:p>
          <a:p>
            <a:pPr lvl="1"/>
            <a:r>
              <a:rPr lang="nl-NL" sz="2000" dirty="0"/>
              <a:t>Huisvesting, ICT: contractafspraken</a:t>
            </a:r>
          </a:p>
          <a:p>
            <a:r>
              <a:rPr lang="nl-NL" sz="2200" dirty="0"/>
              <a:t>Beheersmaatregelen</a:t>
            </a:r>
          </a:p>
          <a:p>
            <a:pPr lvl="1"/>
            <a:endParaRPr lang="nl-NL" sz="1800" dirty="0"/>
          </a:p>
          <a:p>
            <a:pPr lvl="1"/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3621702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269A7-8FA4-D986-5639-9BAA8B002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CEEDE9-81C0-5CEB-847E-0E8E19EC3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Verdeelsleutels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AB3B94-2BA7-FBD4-0C81-3EBED487D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755" y="1599437"/>
            <a:ext cx="9583429" cy="4714325"/>
          </a:xfrm>
        </p:spPr>
        <p:txBody>
          <a:bodyPr/>
          <a:lstStyle/>
          <a:p>
            <a:r>
              <a:rPr lang="nl-NL" sz="2400" dirty="0" err="1"/>
              <a:t>Wmo</a:t>
            </a:r>
            <a:r>
              <a:rPr lang="nl-NL" sz="2400" dirty="0"/>
              <a:t> / Overheadkosten</a:t>
            </a:r>
          </a:p>
          <a:p>
            <a:pPr lvl="1"/>
            <a:r>
              <a:rPr lang="nl-NL" sz="2000" dirty="0"/>
              <a:t>Unieke cliënten</a:t>
            </a:r>
          </a:p>
          <a:p>
            <a:pPr lvl="1"/>
            <a:r>
              <a:rPr lang="nl-NL" sz="2000" dirty="0"/>
              <a:t>Beschikkingen</a:t>
            </a:r>
          </a:p>
          <a:p>
            <a:r>
              <a:rPr lang="nl-NL" sz="2400" dirty="0"/>
              <a:t>Vervoerskosten</a:t>
            </a:r>
          </a:p>
          <a:p>
            <a:pPr lvl="1"/>
            <a:r>
              <a:rPr lang="nl-NL" sz="2000" dirty="0"/>
              <a:t>Ritten</a:t>
            </a:r>
            <a:endParaRPr lang="nl-NL" sz="1800" dirty="0"/>
          </a:p>
          <a:p>
            <a:r>
              <a:rPr lang="nl-NL" sz="2400" dirty="0"/>
              <a:t>Jeugdhulp / </a:t>
            </a:r>
            <a:r>
              <a:rPr lang="nl-NL" sz="2400" dirty="0" err="1"/>
              <a:t>Mevis</a:t>
            </a:r>
            <a:endParaRPr lang="nl-NL" sz="2400" dirty="0"/>
          </a:p>
          <a:p>
            <a:pPr lvl="1"/>
            <a:r>
              <a:rPr lang="nl-NL" sz="2000" dirty="0"/>
              <a:t>Vast percentage, afspraak gemeenten </a:t>
            </a:r>
            <a:r>
              <a:rPr lang="nl-NL" sz="2000" dirty="0" err="1"/>
              <a:t>obv</a:t>
            </a:r>
            <a:r>
              <a:rPr lang="nl-NL" sz="2000" dirty="0"/>
              <a:t> stand 2022</a:t>
            </a:r>
          </a:p>
          <a:p>
            <a:r>
              <a:rPr lang="nl-NL" sz="2400" dirty="0"/>
              <a:t>Jeugdhulp- en leerlingenvervoer</a:t>
            </a:r>
          </a:p>
          <a:p>
            <a:pPr lvl="1"/>
            <a:r>
              <a:rPr lang="nl-NL" sz="2000" dirty="0"/>
              <a:t>Kinderen met beschikking</a:t>
            </a:r>
          </a:p>
          <a:p>
            <a:pPr lvl="1"/>
            <a:endParaRPr lang="nl-NL" sz="1800" dirty="0"/>
          </a:p>
          <a:p>
            <a:pPr lvl="1"/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929997417"/>
      </p:ext>
    </p:extLst>
  </p:cSld>
  <p:clrMapOvr>
    <a:masterClrMapping/>
  </p:clrMapOvr>
</p:sld>
</file>

<file path=ppt/theme/theme1.xml><?xml version="1.0" encoding="utf-8"?>
<a:theme xmlns:a="http://schemas.openxmlformats.org/drawingml/2006/main" name="Huisstijl">
  <a:themeElements>
    <a:clrScheme name="Kleuren Rogplus - PP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Lettertypen XX">
      <a:majorFont>
        <a:latin typeface="Poppins SemiBold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ogplus - Copy.potx" id="{FA263391-8D8D-46B1-AF56-F060AAA56169}" vid="{1F5B089F-FF97-4857-8381-BF2BAECF2C8A}"/>
    </a:ext>
  </a:extLst>
</a:theme>
</file>

<file path=ppt/theme/theme2.xml><?xml version="1.0" encoding="utf-8"?>
<a:theme xmlns:a="http://schemas.openxmlformats.org/drawingml/2006/main" name="Kantoorthema">
  <a:themeElements>
    <a:clrScheme name="Notes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Notes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Handout colors">
      <a:dk1>
        <a:srgbClr val="301A30"/>
      </a:dk1>
      <a:lt1>
        <a:srgbClr val="F9F9F9"/>
      </a:lt1>
      <a:dk2>
        <a:srgbClr val="301A30"/>
      </a:dk2>
      <a:lt2>
        <a:srgbClr val="F9F9F9"/>
      </a:lt2>
      <a:accent1>
        <a:srgbClr val="611F6D"/>
      </a:accent1>
      <a:accent2>
        <a:srgbClr val="81AB62"/>
      </a:accent2>
      <a:accent3>
        <a:srgbClr val="F2C8C5"/>
      </a:accent3>
      <a:accent4>
        <a:srgbClr val="C8357A"/>
      </a:accent4>
      <a:accent5>
        <a:srgbClr val="C2D7B1"/>
      </a:accent5>
      <a:accent6>
        <a:srgbClr val="C62C41"/>
      </a:accent6>
      <a:hlink>
        <a:srgbClr val="1A90D2"/>
      </a:hlink>
      <a:folHlink>
        <a:srgbClr val="BEA7CB"/>
      </a:folHlink>
    </a:clrScheme>
    <a:fontScheme name="Handout fonts">
      <a:majorFont>
        <a:latin typeface="Poppins SemiBol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juid xmlns="http://www.joulesunlimited.com/juid"/>
</file>

<file path=customXml/itemProps1.xml><?xml version="1.0" encoding="utf-8"?>
<ds:datastoreItem xmlns:ds="http://schemas.openxmlformats.org/officeDocument/2006/customXml" ds:itemID="{4CE38D33-9B16-4A7A-B26A-F3906C936950}">
  <ds:schemaRefs>
    <ds:schemaRef ds:uri="http://www.joulesunlimited.com/jui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Rogplus</Template>
  <TotalTime>574</TotalTime>
  <Words>263</Words>
  <Application>Microsoft Office PowerPoint</Application>
  <PresentationFormat>Breedbeeld</PresentationFormat>
  <Paragraphs>82</Paragraphs>
  <Slides>8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Poppins SemiBold</vt:lpstr>
      <vt:lpstr>Huisstijl</vt:lpstr>
      <vt:lpstr>Kadernota Ontwerpbegroting 2026</vt:lpstr>
      <vt:lpstr>Taken Rogplus</vt:lpstr>
      <vt:lpstr>Financiering Rogplus</vt:lpstr>
      <vt:lpstr>Kadernota</vt:lpstr>
      <vt:lpstr>Ontwikkeling prijs</vt:lpstr>
      <vt:lpstr>Ontwikkeling aantallen</vt:lpstr>
      <vt:lpstr>Overige kaders</vt:lpstr>
      <vt:lpstr>Verdeelsleutels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Frank Rost</dc:creator>
  <cp:keywords/>
  <dc:description>sjabloonversie 1.0 - 14 april 2022_x000d_
sjablonen: www.JoulesUnlimited.com</dc:description>
  <cp:lastModifiedBy>Frank Rost</cp:lastModifiedBy>
  <cp:revision>5</cp:revision>
  <dcterms:created xsi:type="dcterms:W3CDTF">2025-03-27T08:04:20Z</dcterms:created>
  <dcterms:modified xsi:type="dcterms:W3CDTF">2025-04-01T18:58:50Z</dcterms:modified>
  <cp:category/>
</cp:coreProperties>
</file>