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Lst>
  <p:notesMasterIdLst>
    <p:notesMasterId r:id="rId14"/>
  </p:notesMasterIdLst>
  <p:sldIdLst>
    <p:sldId id="259" r:id="rId2"/>
    <p:sldId id="733" r:id="rId3"/>
    <p:sldId id="734" r:id="rId4"/>
    <p:sldId id="745" r:id="rId5"/>
    <p:sldId id="755" r:id="rId6"/>
    <p:sldId id="748" r:id="rId7"/>
    <p:sldId id="749" r:id="rId8"/>
    <p:sldId id="746" r:id="rId9"/>
    <p:sldId id="751" r:id="rId10"/>
    <p:sldId id="752" r:id="rId11"/>
    <p:sldId id="753" r:id="rId12"/>
    <p:sldId id="743" r:id="rId13"/>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joerd Wittkampf" initials="SW" lastIdx="8" clrIdx="0"/>
  <p:cmAuthor id="2" name="Esther Keijser" initials="EK" lastIdx="1" clrIdx="1">
    <p:extLst>
      <p:ext uri="{19B8F6BF-5375-455C-9EA6-DF929625EA0E}">
        <p15:presenceInfo xmlns:p15="http://schemas.microsoft.com/office/powerpoint/2012/main" userId="S-1-5-21-3430791874-697230294-2534887125-14056" providerId="AD"/>
      </p:ext>
    </p:extLst>
  </p:cmAuthor>
  <p:cmAuthor id="3" name="Esther Prins" initials="EP" lastIdx="1" clrIdx="2">
    <p:extLst>
      <p:ext uri="{19B8F6BF-5375-455C-9EA6-DF929625EA0E}">
        <p15:presenceInfo xmlns:p15="http://schemas.microsoft.com/office/powerpoint/2012/main" userId="S::pnl03k5f@emea.royalahold.net::5a154f3e-24b1-44dc-a959-b4ef92d363c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6633"/>
    <a:srgbClr val="FE6612"/>
    <a:srgbClr val="0E3193"/>
    <a:srgbClr val="2918A8"/>
    <a:srgbClr val="4732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38" autoAdjust="0"/>
    <p:restoredTop sz="88396" autoAdjust="0"/>
  </p:normalViewPr>
  <p:slideViewPr>
    <p:cSldViewPr>
      <p:cViewPr varScale="1">
        <p:scale>
          <a:sx n="114" d="100"/>
          <a:sy n="114" d="100"/>
        </p:scale>
        <p:origin x="1572"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defRPr sz="1200"/>
            </a:lvl1pPr>
          </a:lstStyle>
          <a:p>
            <a:pPr>
              <a:defRPr/>
            </a:pPr>
            <a:endParaRPr lang="en-US" altLang="nl-NL"/>
          </a:p>
        </p:txBody>
      </p:sp>
      <p:sp>
        <p:nvSpPr>
          <p:cNvPr id="3075" name="Rectangle 3"/>
          <p:cNvSpPr>
            <a:spLocks noGrp="1" noChangeArrowheads="1"/>
          </p:cNvSpPr>
          <p:nvPr>
            <p:ph type="dt" idx="1"/>
          </p:nvPr>
        </p:nvSpPr>
        <p:spPr bwMode="auto">
          <a:xfrm>
            <a:off x="388620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nl-NL"/>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914400" y="4343400"/>
            <a:ext cx="5029200" cy="4114800"/>
          </a:xfrm>
          <a:prstGeom prst="rect">
            <a:avLst/>
          </a:prstGeom>
          <a:noFill/>
          <a:ln>
            <a:noFill/>
          </a:ln>
        </p:spPr>
        <p:txBody>
          <a:bodyPr vert="horz" wrap="square" lIns="91440" tIns="45720" rIns="91440" bIns="45720" numCol="1" anchor="t" anchorCtr="0" compatLnSpc="1">
            <a:prstTxWarp prst="textNoShape">
              <a:avLst/>
            </a:prstTxWarp>
          </a:bodyPr>
          <a:lstStyle/>
          <a:p>
            <a:pPr lvl="0"/>
            <a:r>
              <a:rPr lang="en-US" altLang="nl-NL" noProof="0"/>
              <a:t>Click to edit Master text styles</a:t>
            </a:r>
          </a:p>
          <a:p>
            <a:pPr lvl="1"/>
            <a:r>
              <a:rPr lang="en-US" altLang="nl-NL" noProof="0"/>
              <a:t>Second level</a:t>
            </a:r>
          </a:p>
          <a:p>
            <a:pPr lvl="2"/>
            <a:r>
              <a:rPr lang="en-US" altLang="nl-NL" noProof="0"/>
              <a:t>Third level</a:t>
            </a:r>
          </a:p>
          <a:p>
            <a:pPr lvl="3"/>
            <a:r>
              <a:rPr lang="en-US" altLang="nl-NL" noProof="0"/>
              <a:t>Fourth level</a:t>
            </a:r>
          </a:p>
          <a:p>
            <a:pPr lvl="4"/>
            <a:r>
              <a:rPr lang="en-US" altLang="nl-NL" noProof="0"/>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nl-NL"/>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algn="r">
              <a:defRPr sz="1200"/>
            </a:lvl1pPr>
          </a:lstStyle>
          <a:p>
            <a:fld id="{CB7D70BC-6DED-4D49-A4EA-5C9C508628CC}" type="slidenum">
              <a:rPr lang="en-US" altLang="nl-NL"/>
              <a:pPr/>
              <a:t>‹nr.›</a:t>
            </a:fld>
            <a:endParaRPr lang="en-US" altLang="nl-NL"/>
          </a:p>
        </p:txBody>
      </p:sp>
    </p:spTree>
    <p:extLst>
      <p:ext uri="{BB962C8B-B14F-4D97-AF65-F5344CB8AC3E}">
        <p14:creationId xmlns:p14="http://schemas.microsoft.com/office/powerpoint/2010/main" val="26473523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AA1F8AF8-D3B5-4CF4-81B9-024824306D80}" type="slidenum">
              <a:rPr lang="en-US" altLang="nl-NL" sz="1200">
                <a:solidFill>
                  <a:srgbClr val="000000"/>
                </a:solidFill>
              </a:rPr>
              <a:pPr/>
              <a:t>1</a:t>
            </a:fld>
            <a:endParaRPr lang="en-US" altLang="nl-NL" sz="1200">
              <a:solidFill>
                <a:srgbClr val="000000"/>
              </a:solidFill>
            </a:endParaRPr>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nl-NL" altLang="nl-NL"/>
          </a:p>
        </p:txBody>
      </p:sp>
    </p:spTree>
    <p:extLst>
      <p:ext uri="{BB962C8B-B14F-4D97-AF65-F5344CB8AC3E}">
        <p14:creationId xmlns:p14="http://schemas.microsoft.com/office/powerpoint/2010/main" val="35536186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31C7D79-0F1D-490C-8AB8-495E8BC11A2D}" type="slidenum">
              <a:rPr lang="en-US" altLang="nl-NL" sz="1200">
                <a:solidFill>
                  <a:srgbClr val="000000"/>
                </a:solidFill>
              </a:rPr>
              <a:pPr/>
              <a:t>10</a:t>
            </a:fld>
            <a:endParaRPr lang="en-US" altLang="nl-NL" sz="1200">
              <a:solidFill>
                <a:srgbClr val="000000"/>
              </a:solidFill>
            </a:endParaRPr>
          </a:p>
        </p:txBody>
      </p:sp>
      <p:sp>
        <p:nvSpPr>
          <p:cNvPr id="7171" name="Rectangle 2"/>
          <p:cNvSpPr>
            <a:spLocks noGrp="1" noRot="1" noChangeAspect="1" noChangeArrowheads="1" noTextEdit="1"/>
          </p:cNvSpPr>
          <p:nvPr>
            <p:ph type="sldImg"/>
          </p:nvPr>
        </p:nvSpPr>
        <p:spPr>
          <a:solidFill>
            <a:srgbClr val="FFFFFF"/>
          </a:solidFill>
          <a:ln/>
        </p:spPr>
      </p:sp>
      <p:sp>
        <p:nvSpPr>
          <p:cNvPr id="717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nl-NL" altLang="nl-NL"/>
          </a:p>
        </p:txBody>
      </p:sp>
    </p:spTree>
    <p:extLst>
      <p:ext uri="{BB962C8B-B14F-4D97-AF65-F5344CB8AC3E}">
        <p14:creationId xmlns:p14="http://schemas.microsoft.com/office/powerpoint/2010/main" val="2237640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31C7D79-0F1D-490C-8AB8-495E8BC11A2D}" type="slidenum">
              <a:rPr lang="en-US" altLang="nl-NL" sz="1200">
                <a:solidFill>
                  <a:srgbClr val="000000"/>
                </a:solidFill>
              </a:rPr>
              <a:pPr/>
              <a:t>11</a:t>
            </a:fld>
            <a:endParaRPr lang="en-US" altLang="nl-NL" sz="1200">
              <a:solidFill>
                <a:srgbClr val="000000"/>
              </a:solidFill>
            </a:endParaRPr>
          </a:p>
        </p:txBody>
      </p:sp>
      <p:sp>
        <p:nvSpPr>
          <p:cNvPr id="7171" name="Rectangle 2"/>
          <p:cNvSpPr>
            <a:spLocks noGrp="1" noRot="1" noChangeAspect="1" noChangeArrowheads="1" noTextEdit="1"/>
          </p:cNvSpPr>
          <p:nvPr>
            <p:ph type="sldImg"/>
          </p:nvPr>
        </p:nvSpPr>
        <p:spPr>
          <a:solidFill>
            <a:srgbClr val="FFFFFF"/>
          </a:solidFill>
          <a:ln/>
        </p:spPr>
      </p:sp>
      <p:sp>
        <p:nvSpPr>
          <p:cNvPr id="717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nl-NL" altLang="nl-NL"/>
          </a:p>
        </p:txBody>
      </p:sp>
    </p:spTree>
    <p:extLst>
      <p:ext uri="{BB962C8B-B14F-4D97-AF65-F5344CB8AC3E}">
        <p14:creationId xmlns:p14="http://schemas.microsoft.com/office/powerpoint/2010/main" val="26230764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31C7D79-0F1D-490C-8AB8-495E8BC11A2D}" type="slidenum">
              <a:rPr lang="en-US" altLang="nl-NL" sz="1200">
                <a:solidFill>
                  <a:srgbClr val="000000"/>
                </a:solidFill>
              </a:rPr>
              <a:pPr/>
              <a:t>12</a:t>
            </a:fld>
            <a:endParaRPr lang="en-US" altLang="nl-NL" sz="1200">
              <a:solidFill>
                <a:srgbClr val="000000"/>
              </a:solidFill>
            </a:endParaRPr>
          </a:p>
        </p:txBody>
      </p:sp>
      <p:sp>
        <p:nvSpPr>
          <p:cNvPr id="7171" name="Rectangle 2"/>
          <p:cNvSpPr>
            <a:spLocks noGrp="1" noRot="1" noChangeAspect="1" noChangeArrowheads="1" noTextEdit="1"/>
          </p:cNvSpPr>
          <p:nvPr>
            <p:ph type="sldImg"/>
          </p:nvPr>
        </p:nvSpPr>
        <p:spPr>
          <a:solidFill>
            <a:srgbClr val="FFFFFF"/>
          </a:solidFill>
          <a:ln/>
        </p:spPr>
      </p:sp>
      <p:sp>
        <p:nvSpPr>
          <p:cNvPr id="717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nl-NL" altLang="nl-NL"/>
          </a:p>
        </p:txBody>
      </p:sp>
    </p:spTree>
    <p:extLst>
      <p:ext uri="{BB962C8B-B14F-4D97-AF65-F5344CB8AC3E}">
        <p14:creationId xmlns:p14="http://schemas.microsoft.com/office/powerpoint/2010/main" val="2923817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AA1F8AF8-D3B5-4CF4-81B9-024824306D80}" type="slidenum">
              <a:rPr lang="en-US" altLang="nl-NL" sz="1200">
                <a:solidFill>
                  <a:srgbClr val="000000"/>
                </a:solidFill>
              </a:rPr>
              <a:pPr/>
              <a:t>2</a:t>
            </a:fld>
            <a:endParaRPr lang="en-US" altLang="nl-NL" sz="1200">
              <a:solidFill>
                <a:srgbClr val="000000"/>
              </a:solidFill>
            </a:endParaRPr>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nl-NL" altLang="nl-NL"/>
          </a:p>
        </p:txBody>
      </p:sp>
    </p:spTree>
    <p:extLst>
      <p:ext uri="{BB962C8B-B14F-4D97-AF65-F5344CB8AC3E}">
        <p14:creationId xmlns:p14="http://schemas.microsoft.com/office/powerpoint/2010/main" val="624253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31C7D79-0F1D-490C-8AB8-495E8BC11A2D}" type="slidenum">
              <a:rPr lang="en-US" altLang="nl-NL" sz="1200">
                <a:solidFill>
                  <a:srgbClr val="000000"/>
                </a:solidFill>
              </a:rPr>
              <a:pPr/>
              <a:t>3</a:t>
            </a:fld>
            <a:endParaRPr lang="en-US" altLang="nl-NL" sz="1200">
              <a:solidFill>
                <a:srgbClr val="000000"/>
              </a:solidFill>
            </a:endParaRPr>
          </a:p>
        </p:txBody>
      </p:sp>
      <p:sp>
        <p:nvSpPr>
          <p:cNvPr id="7171" name="Rectangle 2"/>
          <p:cNvSpPr>
            <a:spLocks noGrp="1" noRot="1" noChangeAspect="1" noChangeArrowheads="1" noTextEdit="1"/>
          </p:cNvSpPr>
          <p:nvPr>
            <p:ph type="sldImg"/>
          </p:nvPr>
        </p:nvSpPr>
        <p:spPr>
          <a:solidFill>
            <a:srgbClr val="FFFFFF"/>
          </a:solidFill>
          <a:ln/>
        </p:spPr>
      </p:sp>
      <p:sp>
        <p:nvSpPr>
          <p:cNvPr id="717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nl-NL" altLang="nl-NL"/>
          </a:p>
        </p:txBody>
      </p:sp>
    </p:spTree>
    <p:extLst>
      <p:ext uri="{BB962C8B-B14F-4D97-AF65-F5344CB8AC3E}">
        <p14:creationId xmlns:p14="http://schemas.microsoft.com/office/powerpoint/2010/main" val="1044041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31C7D79-0F1D-490C-8AB8-495E8BC11A2D}" type="slidenum">
              <a:rPr lang="en-US" altLang="nl-NL" sz="1200">
                <a:solidFill>
                  <a:srgbClr val="000000"/>
                </a:solidFill>
              </a:rPr>
              <a:pPr/>
              <a:t>4</a:t>
            </a:fld>
            <a:endParaRPr lang="en-US" altLang="nl-NL" sz="1200">
              <a:solidFill>
                <a:srgbClr val="000000"/>
              </a:solidFill>
            </a:endParaRPr>
          </a:p>
        </p:txBody>
      </p:sp>
      <p:sp>
        <p:nvSpPr>
          <p:cNvPr id="7171" name="Rectangle 2"/>
          <p:cNvSpPr>
            <a:spLocks noGrp="1" noRot="1" noChangeAspect="1" noChangeArrowheads="1" noTextEdit="1"/>
          </p:cNvSpPr>
          <p:nvPr>
            <p:ph type="sldImg"/>
          </p:nvPr>
        </p:nvSpPr>
        <p:spPr>
          <a:solidFill>
            <a:srgbClr val="FFFFFF"/>
          </a:solidFill>
          <a:ln/>
        </p:spPr>
      </p:sp>
      <p:sp>
        <p:nvSpPr>
          <p:cNvPr id="717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nl-NL" altLang="nl-NL"/>
          </a:p>
        </p:txBody>
      </p:sp>
    </p:spTree>
    <p:extLst>
      <p:ext uri="{BB962C8B-B14F-4D97-AF65-F5344CB8AC3E}">
        <p14:creationId xmlns:p14="http://schemas.microsoft.com/office/powerpoint/2010/main" val="3749035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31C7D79-0F1D-490C-8AB8-495E8BC11A2D}" type="slidenum">
              <a:rPr lang="en-US" altLang="nl-NL" sz="1200">
                <a:solidFill>
                  <a:srgbClr val="000000"/>
                </a:solidFill>
              </a:rPr>
              <a:pPr/>
              <a:t>5</a:t>
            </a:fld>
            <a:endParaRPr lang="en-US" altLang="nl-NL" sz="1200">
              <a:solidFill>
                <a:srgbClr val="000000"/>
              </a:solidFill>
            </a:endParaRPr>
          </a:p>
        </p:txBody>
      </p:sp>
      <p:sp>
        <p:nvSpPr>
          <p:cNvPr id="7171" name="Rectangle 2"/>
          <p:cNvSpPr>
            <a:spLocks noGrp="1" noRot="1" noChangeAspect="1" noChangeArrowheads="1" noTextEdit="1"/>
          </p:cNvSpPr>
          <p:nvPr>
            <p:ph type="sldImg"/>
          </p:nvPr>
        </p:nvSpPr>
        <p:spPr>
          <a:solidFill>
            <a:srgbClr val="FFFFFF"/>
          </a:solidFill>
          <a:ln/>
        </p:spPr>
      </p:sp>
      <p:sp>
        <p:nvSpPr>
          <p:cNvPr id="717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nl-NL" altLang="nl-NL"/>
          </a:p>
        </p:txBody>
      </p:sp>
    </p:spTree>
    <p:extLst>
      <p:ext uri="{BB962C8B-B14F-4D97-AF65-F5344CB8AC3E}">
        <p14:creationId xmlns:p14="http://schemas.microsoft.com/office/powerpoint/2010/main" val="2096144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31C7D79-0F1D-490C-8AB8-495E8BC11A2D}" type="slidenum">
              <a:rPr lang="en-US" altLang="nl-NL" sz="1200">
                <a:solidFill>
                  <a:srgbClr val="000000"/>
                </a:solidFill>
              </a:rPr>
              <a:pPr/>
              <a:t>6</a:t>
            </a:fld>
            <a:endParaRPr lang="en-US" altLang="nl-NL" sz="1200">
              <a:solidFill>
                <a:srgbClr val="000000"/>
              </a:solidFill>
            </a:endParaRPr>
          </a:p>
        </p:txBody>
      </p:sp>
      <p:sp>
        <p:nvSpPr>
          <p:cNvPr id="7171" name="Rectangle 2"/>
          <p:cNvSpPr>
            <a:spLocks noGrp="1" noRot="1" noChangeAspect="1" noChangeArrowheads="1" noTextEdit="1"/>
          </p:cNvSpPr>
          <p:nvPr>
            <p:ph type="sldImg"/>
          </p:nvPr>
        </p:nvSpPr>
        <p:spPr>
          <a:solidFill>
            <a:srgbClr val="FFFFFF"/>
          </a:solidFill>
          <a:ln/>
        </p:spPr>
      </p:sp>
      <p:sp>
        <p:nvSpPr>
          <p:cNvPr id="717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nl-NL" altLang="nl-NL"/>
          </a:p>
        </p:txBody>
      </p:sp>
    </p:spTree>
    <p:extLst>
      <p:ext uri="{BB962C8B-B14F-4D97-AF65-F5344CB8AC3E}">
        <p14:creationId xmlns:p14="http://schemas.microsoft.com/office/powerpoint/2010/main" val="30625300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31C7D79-0F1D-490C-8AB8-495E8BC11A2D}" type="slidenum">
              <a:rPr lang="en-US" altLang="nl-NL" sz="1200">
                <a:solidFill>
                  <a:srgbClr val="000000"/>
                </a:solidFill>
              </a:rPr>
              <a:pPr/>
              <a:t>7</a:t>
            </a:fld>
            <a:endParaRPr lang="en-US" altLang="nl-NL" sz="1200">
              <a:solidFill>
                <a:srgbClr val="000000"/>
              </a:solidFill>
            </a:endParaRPr>
          </a:p>
        </p:txBody>
      </p:sp>
      <p:sp>
        <p:nvSpPr>
          <p:cNvPr id="7171" name="Rectangle 2"/>
          <p:cNvSpPr>
            <a:spLocks noGrp="1" noRot="1" noChangeAspect="1" noChangeArrowheads="1" noTextEdit="1"/>
          </p:cNvSpPr>
          <p:nvPr>
            <p:ph type="sldImg"/>
          </p:nvPr>
        </p:nvSpPr>
        <p:spPr>
          <a:solidFill>
            <a:srgbClr val="FFFFFF"/>
          </a:solidFill>
          <a:ln/>
        </p:spPr>
      </p:sp>
      <p:sp>
        <p:nvSpPr>
          <p:cNvPr id="717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nl-NL" altLang="nl-NL"/>
          </a:p>
        </p:txBody>
      </p:sp>
    </p:spTree>
    <p:extLst>
      <p:ext uri="{BB962C8B-B14F-4D97-AF65-F5344CB8AC3E}">
        <p14:creationId xmlns:p14="http://schemas.microsoft.com/office/powerpoint/2010/main" val="13124071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31C7D79-0F1D-490C-8AB8-495E8BC11A2D}" type="slidenum">
              <a:rPr lang="en-US" altLang="nl-NL" sz="1200">
                <a:solidFill>
                  <a:srgbClr val="000000"/>
                </a:solidFill>
              </a:rPr>
              <a:pPr/>
              <a:t>8</a:t>
            </a:fld>
            <a:endParaRPr lang="en-US" altLang="nl-NL" sz="1200">
              <a:solidFill>
                <a:srgbClr val="000000"/>
              </a:solidFill>
            </a:endParaRPr>
          </a:p>
        </p:txBody>
      </p:sp>
      <p:sp>
        <p:nvSpPr>
          <p:cNvPr id="7171" name="Rectangle 2"/>
          <p:cNvSpPr>
            <a:spLocks noGrp="1" noRot="1" noChangeAspect="1" noChangeArrowheads="1" noTextEdit="1"/>
          </p:cNvSpPr>
          <p:nvPr>
            <p:ph type="sldImg"/>
          </p:nvPr>
        </p:nvSpPr>
        <p:spPr>
          <a:solidFill>
            <a:srgbClr val="FFFFFF"/>
          </a:solidFill>
          <a:ln/>
        </p:spPr>
      </p:sp>
      <p:sp>
        <p:nvSpPr>
          <p:cNvPr id="717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nl-NL" altLang="nl-NL"/>
          </a:p>
        </p:txBody>
      </p:sp>
    </p:spTree>
    <p:extLst>
      <p:ext uri="{BB962C8B-B14F-4D97-AF65-F5344CB8AC3E}">
        <p14:creationId xmlns:p14="http://schemas.microsoft.com/office/powerpoint/2010/main" val="2561806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31C7D79-0F1D-490C-8AB8-495E8BC11A2D}" type="slidenum">
              <a:rPr lang="en-US" altLang="nl-NL" sz="1200">
                <a:solidFill>
                  <a:srgbClr val="000000"/>
                </a:solidFill>
              </a:rPr>
              <a:pPr/>
              <a:t>9</a:t>
            </a:fld>
            <a:endParaRPr lang="en-US" altLang="nl-NL" sz="1200">
              <a:solidFill>
                <a:srgbClr val="000000"/>
              </a:solidFill>
            </a:endParaRPr>
          </a:p>
        </p:txBody>
      </p:sp>
      <p:sp>
        <p:nvSpPr>
          <p:cNvPr id="7171" name="Rectangle 2"/>
          <p:cNvSpPr>
            <a:spLocks noGrp="1" noRot="1" noChangeAspect="1" noChangeArrowheads="1" noTextEdit="1"/>
          </p:cNvSpPr>
          <p:nvPr>
            <p:ph type="sldImg"/>
          </p:nvPr>
        </p:nvSpPr>
        <p:spPr>
          <a:solidFill>
            <a:srgbClr val="FFFFFF"/>
          </a:solidFill>
          <a:ln/>
        </p:spPr>
      </p:sp>
      <p:sp>
        <p:nvSpPr>
          <p:cNvPr id="717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nl-NL" altLang="nl-NL"/>
          </a:p>
        </p:txBody>
      </p:sp>
    </p:spTree>
    <p:extLst>
      <p:ext uri="{BB962C8B-B14F-4D97-AF65-F5344CB8AC3E}">
        <p14:creationId xmlns:p14="http://schemas.microsoft.com/office/powerpoint/2010/main" val="176097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nl-NL"/>
          </a:p>
        </p:txBody>
      </p:sp>
      <p:sp>
        <p:nvSpPr>
          <p:cNvPr id="5" name="Footer Placeholder 4"/>
          <p:cNvSpPr>
            <a:spLocks noGrp="1"/>
          </p:cNvSpPr>
          <p:nvPr>
            <p:ph type="ftr" sz="quarter" idx="11"/>
          </p:nvPr>
        </p:nvSpPr>
        <p:spPr/>
        <p:txBody>
          <a:bodyPr/>
          <a:lstStyle>
            <a:lvl1pPr>
              <a:defRPr/>
            </a:lvl1pPr>
          </a:lstStyle>
          <a:p>
            <a:pPr>
              <a:defRPr/>
            </a:pPr>
            <a:endParaRPr lang="en-US" altLang="nl-NL"/>
          </a:p>
        </p:txBody>
      </p:sp>
      <p:sp>
        <p:nvSpPr>
          <p:cNvPr id="6" name="Slide Number Placeholder 5"/>
          <p:cNvSpPr>
            <a:spLocks noGrp="1"/>
          </p:cNvSpPr>
          <p:nvPr>
            <p:ph type="sldNum" sz="quarter" idx="12"/>
          </p:nvPr>
        </p:nvSpPr>
        <p:spPr/>
        <p:txBody>
          <a:bodyPr/>
          <a:lstStyle>
            <a:lvl1pPr>
              <a:defRPr/>
            </a:lvl1pPr>
          </a:lstStyle>
          <a:p>
            <a:fld id="{CE5BA89F-423D-43AD-80EA-1DBB5302789C}" type="slidenum">
              <a:rPr lang="en-US" altLang="nl-NL"/>
              <a:pPr/>
              <a:t>‹nr.›</a:t>
            </a:fld>
            <a:endParaRPr lang="en-US" altLang="nl-NL"/>
          </a:p>
        </p:txBody>
      </p:sp>
    </p:spTree>
    <p:extLst>
      <p:ext uri="{BB962C8B-B14F-4D97-AF65-F5344CB8AC3E}">
        <p14:creationId xmlns:p14="http://schemas.microsoft.com/office/powerpoint/2010/main" val="34573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nl-NL"/>
          </a:p>
        </p:txBody>
      </p:sp>
      <p:sp>
        <p:nvSpPr>
          <p:cNvPr id="5" name="Footer Placeholder 4"/>
          <p:cNvSpPr>
            <a:spLocks noGrp="1"/>
          </p:cNvSpPr>
          <p:nvPr>
            <p:ph type="ftr" sz="quarter" idx="11"/>
          </p:nvPr>
        </p:nvSpPr>
        <p:spPr/>
        <p:txBody>
          <a:bodyPr/>
          <a:lstStyle>
            <a:lvl1pPr>
              <a:defRPr/>
            </a:lvl1pPr>
          </a:lstStyle>
          <a:p>
            <a:pPr>
              <a:defRPr/>
            </a:pPr>
            <a:endParaRPr lang="en-US" altLang="nl-NL"/>
          </a:p>
        </p:txBody>
      </p:sp>
      <p:sp>
        <p:nvSpPr>
          <p:cNvPr id="6" name="Slide Number Placeholder 5"/>
          <p:cNvSpPr>
            <a:spLocks noGrp="1"/>
          </p:cNvSpPr>
          <p:nvPr>
            <p:ph type="sldNum" sz="quarter" idx="12"/>
          </p:nvPr>
        </p:nvSpPr>
        <p:spPr/>
        <p:txBody>
          <a:bodyPr/>
          <a:lstStyle>
            <a:lvl1pPr>
              <a:defRPr/>
            </a:lvl1pPr>
          </a:lstStyle>
          <a:p>
            <a:fld id="{A5DD2DAA-4F2C-4793-8FEE-BFEDFF2FC1BE}" type="slidenum">
              <a:rPr lang="en-US" altLang="nl-NL"/>
              <a:pPr/>
              <a:t>‹nr.›</a:t>
            </a:fld>
            <a:endParaRPr lang="en-US" altLang="nl-NL"/>
          </a:p>
        </p:txBody>
      </p:sp>
    </p:spTree>
    <p:extLst>
      <p:ext uri="{BB962C8B-B14F-4D97-AF65-F5344CB8AC3E}">
        <p14:creationId xmlns:p14="http://schemas.microsoft.com/office/powerpoint/2010/main" val="15467041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nl-NL"/>
          </a:p>
        </p:txBody>
      </p:sp>
      <p:sp>
        <p:nvSpPr>
          <p:cNvPr id="5" name="Footer Placeholder 4"/>
          <p:cNvSpPr>
            <a:spLocks noGrp="1"/>
          </p:cNvSpPr>
          <p:nvPr>
            <p:ph type="ftr" sz="quarter" idx="11"/>
          </p:nvPr>
        </p:nvSpPr>
        <p:spPr/>
        <p:txBody>
          <a:bodyPr/>
          <a:lstStyle>
            <a:lvl1pPr>
              <a:defRPr/>
            </a:lvl1pPr>
          </a:lstStyle>
          <a:p>
            <a:pPr>
              <a:defRPr/>
            </a:pPr>
            <a:endParaRPr lang="en-US" altLang="nl-NL"/>
          </a:p>
        </p:txBody>
      </p:sp>
      <p:sp>
        <p:nvSpPr>
          <p:cNvPr id="6" name="Slide Number Placeholder 5"/>
          <p:cNvSpPr>
            <a:spLocks noGrp="1"/>
          </p:cNvSpPr>
          <p:nvPr>
            <p:ph type="sldNum" sz="quarter" idx="12"/>
          </p:nvPr>
        </p:nvSpPr>
        <p:spPr/>
        <p:txBody>
          <a:bodyPr/>
          <a:lstStyle>
            <a:lvl1pPr>
              <a:defRPr/>
            </a:lvl1pPr>
          </a:lstStyle>
          <a:p>
            <a:fld id="{6E831FA9-09CF-4FA1-9EFD-C3E2D015F205}" type="slidenum">
              <a:rPr lang="en-US" altLang="nl-NL"/>
              <a:pPr/>
              <a:t>‹nr.›</a:t>
            </a:fld>
            <a:endParaRPr lang="en-US" altLang="nl-NL"/>
          </a:p>
        </p:txBody>
      </p:sp>
    </p:spTree>
    <p:extLst>
      <p:ext uri="{BB962C8B-B14F-4D97-AF65-F5344CB8AC3E}">
        <p14:creationId xmlns:p14="http://schemas.microsoft.com/office/powerpoint/2010/main" val="38070982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en tekstinhou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F2A6C4-2128-4E2D-A24C-5E5CFFB6E344}"/>
              </a:ext>
            </a:extLst>
          </p:cNvPr>
          <p:cNvSpPr>
            <a:spLocks noGrp="1"/>
          </p:cNvSpPr>
          <p:nvPr>
            <p:ph type="title" hasCustomPrompt="1"/>
          </p:nvPr>
        </p:nvSpPr>
        <p:spPr/>
        <p:txBody>
          <a:bodyPr/>
          <a:lstStyle>
            <a:lvl1pPr>
              <a:defRPr/>
            </a:lvl1pPr>
          </a:lstStyle>
          <a:p>
            <a:r>
              <a:rPr lang="nl-NL"/>
              <a:t>klik om diatitel te bewerken.</a:t>
            </a:r>
          </a:p>
        </p:txBody>
      </p:sp>
      <p:sp>
        <p:nvSpPr>
          <p:cNvPr id="3" name="Tijdelijke aanduiding voor inhoud 2">
            <a:extLst>
              <a:ext uri="{FF2B5EF4-FFF2-40B4-BE49-F238E27FC236}">
                <a16:creationId xmlns:a16="http://schemas.microsoft.com/office/drawing/2014/main" id="{2C81B213-3AB9-495C-980D-3219B4FDE95C}"/>
              </a:ext>
            </a:extLst>
          </p:cNvPr>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voettekst 4">
            <a:extLst>
              <a:ext uri="{FF2B5EF4-FFF2-40B4-BE49-F238E27FC236}">
                <a16:creationId xmlns:a16="http://schemas.microsoft.com/office/drawing/2014/main" id="{559F9BF5-8C98-47CB-894F-66E42C25CFDA}"/>
              </a:ext>
            </a:extLst>
          </p:cNvPr>
          <p:cNvSpPr>
            <a:spLocks noGrp="1"/>
          </p:cNvSpPr>
          <p:nvPr>
            <p:ph type="ftr" sz="quarter" idx="11"/>
          </p:nvPr>
        </p:nvSpPr>
        <p:spPr/>
        <p:txBody>
          <a:bodyPr/>
          <a:lstStyle/>
          <a:p>
            <a:r>
              <a:rPr lang="nl-NL"/>
              <a:t>Stappen naar een circulair Bergen</a:t>
            </a:r>
          </a:p>
        </p:txBody>
      </p:sp>
      <p:sp>
        <p:nvSpPr>
          <p:cNvPr id="6" name="Tijdelijke aanduiding voor dianummer 5">
            <a:extLst>
              <a:ext uri="{FF2B5EF4-FFF2-40B4-BE49-F238E27FC236}">
                <a16:creationId xmlns:a16="http://schemas.microsoft.com/office/drawing/2014/main" id="{2C4A25B2-48BC-4A33-BA15-F4B45E185E7F}"/>
              </a:ext>
            </a:extLst>
          </p:cNvPr>
          <p:cNvSpPr>
            <a:spLocks noGrp="1"/>
          </p:cNvSpPr>
          <p:nvPr>
            <p:ph type="sldNum" sz="quarter" idx="12"/>
          </p:nvPr>
        </p:nvSpPr>
        <p:spPr/>
        <p:txBody>
          <a:bodyPr/>
          <a:lstStyle/>
          <a:p>
            <a:fld id="{FFF95D1D-8650-4074-97E6-72B5CF832334}" type="slidenum">
              <a:rPr lang="nl-NL" smtClean="0"/>
              <a:t>‹nr.›</a:t>
            </a:fld>
            <a:endParaRPr lang="nl-NL"/>
          </a:p>
        </p:txBody>
      </p:sp>
      <p:pic>
        <p:nvPicPr>
          <p:cNvPr id="15" name="Afbeelding 14">
            <a:extLst>
              <a:ext uri="{FF2B5EF4-FFF2-40B4-BE49-F238E27FC236}">
                <a16:creationId xmlns:a16="http://schemas.microsoft.com/office/drawing/2014/main" id="{58D21C82-33A7-4335-96E3-25F7125FEE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692" y="5840789"/>
            <a:ext cx="1323000" cy="640002"/>
          </a:xfrm>
          <a:prstGeom prst="rect">
            <a:avLst/>
          </a:prstGeom>
        </p:spPr>
      </p:pic>
      <p:sp>
        <p:nvSpPr>
          <p:cNvPr id="18" name="Ondertitel 2">
            <a:extLst>
              <a:ext uri="{FF2B5EF4-FFF2-40B4-BE49-F238E27FC236}">
                <a16:creationId xmlns:a16="http://schemas.microsoft.com/office/drawing/2014/main" id="{B3E4EB6F-1FF2-40D0-8908-4430803CE50F}"/>
              </a:ext>
            </a:extLst>
          </p:cNvPr>
          <p:cNvSpPr>
            <a:spLocks noGrp="1"/>
          </p:cNvSpPr>
          <p:nvPr>
            <p:ph type="subTitle" idx="13" hasCustomPrompt="1"/>
          </p:nvPr>
        </p:nvSpPr>
        <p:spPr>
          <a:xfrm>
            <a:off x="357187" y="1126800"/>
            <a:ext cx="6326984" cy="432000"/>
          </a:xfrm>
        </p:spPr>
        <p:txBody>
          <a:bodyPr lIns="36000" tIns="36000" rIns="36000" bIns="36000" anchor="b" anchorCtr="0">
            <a:noAutofit/>
          </a:bodyPr>
          <a:lstStyle>
            <a:lvl1pPr marL="0" marR="0" indent="0" algn="l" defTabSz="685800" rtl="0" eaLnBrk="1" fontAlgn="auto" latinLnBrk="0" hangingPunct="1">
              <a:lnSpc>
                <a:spcPts val="3000"/>
              </a:lnSpc>
              <a:spcBef>
                <a:spcPts val="0"/>
              </a:spcBef>
              <a:spcAft>
                <a:spcPts val="0"/>
              </a:spcAft>
              <a:buClr>
                <a:srgbClr val="EF0030"/>
              </a:buClr>
              <a:buSzTx/>
              <a:buFont typeface="Arial" panose="020B0604020202020204" pitchFamily="34" charset="0"/>
              <a:buNone/>
              <a:tabLst/>
              <a:defRPr sz="22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een ondertitel toe te voegen</a:t>
            </a:r>
          </a:p>
        </p:txBody>
      </p:sp>
    </p:spTree>
    <p:extLst>
      <p:ext uri="{BB962C8B-B14F-4D97-AF65-F5344CB8AC3E}">
        <p14:creationId xmlns:p14="http://schemas.microsoft.com/office/powerpoint/2010/main" val="3628088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tekst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E4560D-80B7-45B5-8CD2-3A367E6CAF7E}"/>
              </a:ext>
            </a:extLst>
          </p:cNvPr>
          <p:cNvSpPr>
            <a:spLocks noGrp="1"/>
          </p:cNvSpPr>
          <p:nvPr>
            <p:ph type="title" hasCustomPrompt="1"/>
          </p:nvPr>
        </p:nvSpPr>
        <p:spPr/>
        <p:txBody>
          <a:bodyPr/>
          <a:lstStyle>
            <a:lvl1pPr>
              <a:defRPr/>
            </a:lvl1pPr>
          </a:lstStyle>
          <a:p>
            <a:r>
              <a:rPr lang="nl-NL"/>
              <a:t>klik om diatitel te bewerken.</a:t>
            </a:r>
          </a:p>
        </p:txBody>
      </p:sp>
      <p:sp>
        <p:nvSpPr>
          <p:cNvPr id="4" name="Tijdelijke aanduiding voor inhoud 3">
            <a:extLst>
              <a:ext uri="{FF2B5EF4-FFF2-40B4-BE49-F238E27FC236}">
                <a16:creationId xmlns:a16="http://schemas.microsoft.com/office/drawing/2014/main" id="{FF041454-8B5B-42F7-A7F8-408210DCC3D0}"/>
              </a:ext>
            </a:extLst>
          </p:cNvPr>
          <p:cNvSpPr>
            <a:spLocks noGrp="1"/>
          </p:cNvSpPr>
          <p:nvPr>
            <p:ph sz="half" idx="2" hasCustomPrompt="1"/>
          </p:nvPr>
        </p:nvSpPr>
        <p:spPr>
          <a:xfrm>
            <a:off x="4765500" y="1879200"/>
            <a:ext cx="3974400" cy="3690000"/>
          </a:xfrm>
          <a:noFill/>
        </p:spPr>
        <p:txBody>
          <a:bodyPr lIns="0" tIns="144000" rIns="36000" bIns="144000">
            <a:normAutofit/>
          </a:bodyPr>
          <a:lstStyle>
            <a:lvl1pPr marL="0" indent="0">
              <a:buNone/>
              <a:defRPr sz="1800" b="1">
                <a:solidFill>
                  <a:schemeClr val="tx1"/>
                </a:solidFill>
              </a:defRPr>
            </a:lvl1pPr>
            <a:lvl2pPr marL="0" indent="0">
              <a:buNone/>
              <a:defRPr sz="1350"/>
            </a:lvl2pPr>
            <a:lvl3pPr marL="270000">
              <a:defRPr sz="1350"/>
            </a:lvl3pPr>
            <a:lvl4pPr marL="540000">
              <a:defRPr sz="1350"/>
            </a:lvl4pPr>
            <a:lvl5pPr marL="810000">
              <a:defRPr sz="1350"/>
            </a:lvl5pPr>
          </a:lstStyle>
          <a:p>
            <a:pPr lvl="0"/>
            <a:r>
              <a:rPr lang="nl-NL"/>
              <a:t>Klikken om de objecttitel te maken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a:extLst>
              <a:ext uri="{FF2B5EF4-FFF2-40B4-BE49-F238E27FC236}">
                <a16:creationId xmlns:a16="http://schemas.microsoft.com/office/drawing/2014/main" id="{69D4EBA8-9C17-4FEA-BD41-DF0E6747CF10}"/>
              </a:ext>
            </a:extLst>
          </p:cNvPr>
          <p:cNvSpPr>
            <a:spLocks noGrp="1"/>
          </p:cNvSpPr>
          <p:nvPr>
            <p:ph type="ftr" sz="quarter" idx="11"/>
          </p:nvPr>
        </p:nvSpPr>
        <p:spPr/>
        <p:txBody>
          <a:bodyPr/>
          <a:lstStyle/>
          <a:p>
            <a:r>
              <a:rPr lang="nl-NL"/>
              <a:t>maximaliseren milieuimpact</a:t>
            </a:r>
          </a:p>
        </p:txBody>
      </p:sp>
      <p:sp>
        <p:nvSpPr>
          <p:cNvPr id="7" name="Tijdelijke aanduiding voor dianummer 6">
            <a:extLst>
              <a:ext uri="{FF2B5EF4-FFF2-40B4-BE49-F238E27FC236}">
                <a16:creationId xmlns:a16="http://schemas.microsoft.com/office/drawing/2014/main" id="{12384A3E-39A7-4CBC-866D-AA680CD8992B}"/>
              </a:ext>
            </a:extLst>
          </p:cNvPr>
          <p:cNvSpPr>
            <a:spLocks noGrp="1"/>
          </p:cNvSpPr>
          <p:nvPr>
            <p:ph type="sldNum" sz="quarter" idx="12"/>
          </p:nvPr>
        </p:nvSpPr>
        <p:spPr/>
        <p:txBody>
          <a:bodyPr/>
          <a:lstStyle/>
          <a:p>
            <a:fld id="{FFF95D1D-8650-4074-97E6-72B5CF832334}" type="slidenum">
              <a:rPr lang="nl-NL" smtClean="0"/>
              <a:t>‹nr.›</a:t>
            </a:fld>
            <a:endParaRPr lang="nl-NL"/>
          </a:p>
        </p:txBody>
      </p:sp>
      <p:sp>
        <p:nvSpPr>
          <p:cNvPr id="11" name="Tijdelijke aanduiding voor inhoud 2">
            <a:extLst>
              <a:ext uri="{FF2B5EF4-FFF2-40B4-BE49-F238E27FC236}">
                <a16:creationId xmlns:a16="http://schemas.microsoft.com/office/drawing/2014/main" id="{9783FE7D-3A85-4B37-AFE5-ED0352CD8762}"/>
              </a:ext>
            </a:extLst>
          </p:cNvPr>
          <p:cNvSpPr>
            <a:spLocks noGrp="1"/>
          </p:cNvSpPr>
          <p:nvPr>
            <p:ph sz="half" idx="1"/>
          </p:nvPr>
        </p:nvSpPr>
        <p:spPr>
          <a:xfrm>
            <a:off x="367200" y="1879200"/>
            <a:ext cx="3974400" cy="3690000"/>
          </a:xfrm>
        </p:spPr>
        <p:txBody>
          <a:bodyPr lIns="36000" tIns="36000" bIns="36000">
            <a:normAutofit/>
          </a:bodyPr>
          <a:lstStyle>
            <a:lvl1pPr marL="0" indent="0">
              <a:lnSpc>
                <a:spcPct val="125000"/>
              </a:lnSpc>
              <a:buNone/>
              <a:defRPr sz="1350" b="0">
                <a:solidFill>
                  <a:schemeClr val="tx1"/>
                </a:solidFill>
              </a:defRPr>
            </a:lvl1pPr>
            <a:lvl2pPr marL="0" indent="0">
              <a:lnSpc>
                <a:spcPct val="125000"/>
              </a:lnSpc>
              <a:buFont typeface="Arial" panose="020B0604020202020204" pitchFamily="34" charset="0"/>
              <a:buNone/>
              <a:defRPr sz="1350"/>
            </a:lvl2pPr>
            <a:lvl3pPr marL="270000">
              <a:lnSpc>
                <a:spcPct val="125000"/>
              </a:lnSpc>
              <a:defRPr sz="1350"/>
            </a:lvl3pPr>
            <a:lvl4pPr marL="540000">
              <a:lnSpc>
                <a:spcPct val="125000"/>
              </a:lnSpc>
              <a:defRPr sz="1350"/>
            </a:lvl4pPr>
            <a:lvl5pPr marL="810000">
              <a:lnSpc>
                <a:spcPct val="125000"/>
              </a:lnSpc>
              <a:defRPr sz="1350"/>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9" name="Ondertitel 2">
            <a:extLst>
              <a:ext uri="{FF2B5EF4-FFF2-40B4-BE49-F238E27FC236}">
                <a16:creationId xmlns:a16="http://schemas.microsoft.com/office/drawing/2014/main" id="{00B7C7FC-9190-4CCF-8A33-739777A08305}"/>
              </a:ext>
            </a:extLst>
          </p:cNvPr>
          <p:cNvSpPr>
            <a:spLocks noGrp="1"/>
          </p:cNvSpPr>
          <p:nvPr>
            <p:ph type="subTitle" idx="13" hasCustomPrompt="1"/>
          </p:nvPr>
        </p:nvSpPr>
        <p:spPr>
          <a:xfrm>
            <a:off x="357187" y="1126800"/>
            <a:ext cx="6326984" cy="432000"/>
          </a:xfrm>
        </p:spPr>
        <p:txBody>
          <a:bodyPr lIns="36000" tIns="36000" rIns="36000" bIns="36000" anchor="b" anchorCtr="0">
            <a:noAutofit/>
          </a:bodyPr>
          <a:lstStyle>
            <a:lvl1pPr marL="0" marR="0" indent="0" algn="l" defTabSz="685800" rtl="0" eaLnBrk="1" fontAlgn="auto" latinLnBrk="0" hangingPunct="1">
              <a:lnSpc>
                <a:spcPts val="3000"/>
              </a:lnSpc>
              <a:spcBef>
                <a:spcPts val="0"/>
              </a:spcBef>
              <a:spcAft>
                <a:spcPts val="0"/>
              </a:spcAft>
              <a:buClr>
                <a:srgbClr val="EF0030"/>
              </a:buClr>
              <a:buSzTx/>
              <a:buFont typeface="Arial" panose="020B0604020202020204" pitchFamily="34" charset="0"/>
              <a:buNone/>
              <a:tabLst/>
              <a:defRPr sz="22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een ondertitel toe te voegen</a:t>
            </a:r>
          </a:p>
        </p:txBody>
      </p:sp>
    </p:spTree>
    <p:extLst>
      <p:ext uri="{BB962C8B-B14F-4D97-AF65-F5344CB8AC3E}">
        <p14:creationId xmlns:p14="http://schemas.microsoft.com/office/powerpoint/2010/main" val="249225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nl-NL"/>
          </a:p>
        </p:txBody>
      </p:sp>
      <p:sp>
        <p:nvSpPr>
          <p:cNvPr id="5" name="Footer Placeholder 4"/>
          <p:cNvSpPr>
            <a:spLocks noGrp="1"/>
          </p:cNvSpPr>
          <p:nvPr>
            <p:ph type="ftr" sz="quarter" idx="11"/>
          </p:nvPr>
        </p:nvSpPr>
        <p:spPr/>
        <p:txBody>
          <a:bodyPr/>
          <a:lstStyle>
            <a:lvl1pPr>
              <a:defRPr/>
            </a:lvl1pPr>
          </a:lstStyle>
          <a:p>
            <a:pPr>
              <a:defRPr/>
            </a:pPr>
            <a:endParaRPr lang="en-US" altLang="nl-NL"/>
          </a:p>
        </p:txBody>
      </p:sp>
      <p:sp>
        <p:nvSpPr>
          <p:cNvPr id="6" name="Slide Number Placeholder 5"/>
          <p:cNvSpPr>
            <a:spLocks noGrp="1"/>
          </p:cNvSpPr>
          <p:nvPr>
            <p:ph type="sldNum" sz="quarter" idx="12"/>
          </p:nvPr>
        </p:nvSpPr>
        <p:spPr/>
        <p:txBody>
          <a:bodyPr/>
          <a:lstStyle>
            <a:lvl1pPr>
              <a:defRPr/>
            </a:lvl1pPr>
          </a:lstStyle>
          <a:p>
            <a:fld id="{8199E55D-750D-4695-B0EA-742248FFEC13}" type="slidenum">
              <a:rPr lang="en-US" altLang="nl-NL"/>
              <a:pPr/>
              <a:t>‹nr.›</a:t>
            </a:fld>
            <a:endParaRPr lang="en-US" altLang="nl-NL"/>
          </a:p>
        </p:txBody>
      </p:sp>
    </p:spTree>
    <p:extLst>
      <p:ext uri="{BB962C8B-B14F-4D97-AF65-F5344CB8AC3E}">
        <p14:creationId xmlns:p14="http://schemas.microsoft.com/office/powerpoint/2010/main" val="962767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nl-NL"/>
          </a:p>
        </p:txBody>
      </p:sp>
      <p:sp>
        <p:nvSpPr>
          <p:cNvPr id="5" name="Footer Placeholder 4"/>
          <p:cNvSpPr>
            <a:spLocks noGrp="1"/>
          </p:cNvSpPr>
          <p:nvPr>
            <p:ph type="ftr" sz="quarter" idx="11"/>
          </p:nvPr>
        </p:nvSpPr>
        <p:spPr/>
        <p:txBody>
          <a:bodyPr/>
          <a:lstStyle>
            <a:lvl1pPr>
              <a:defRPr/>
            </a:lvl1pPr>
          </a:lstStyle>
          <a:p>
            <a:pPr>
              <a:defRPr/>
            </a:pPr>
            <a:endParaRPr lang="en-US" altLang="nl-NL"/>
          </a:p>
        </p:txBody>
      </p:sp>
      <p:sp>
        <p:nvSpPr>
          <p:cNvPr id="6" name="Slide Number Placeholder 5"/>
          <p:cNvSpPr>
            <a:spLocks noGrp="1"/>
          </p:cNvSpPr>
          <p:nvPr>
            <p:ph type="sldNum" sz="quarter" idx="12"/>
          </p:nvPr>
        </p:nvSpPr>
        <p:spPr/>
        <p:txBody>
          <a:bodyPr/>
          <a:lstStyle>
            <a:lvl1pPr>
              <a:defRPr/>
            </a:lvl1pPr>
          </a:lstStyle>
          <a:p>
            <a:fld id="{A422380A-9C90-42D1-B28F-35D2E150418C}" type="slidenum">
              <a:rPr lang="en-US" altLang="nl-NL"/>
              <a:pPr/>
              <a:t>‹nr.›</a:t>
            </a:fld>
            <a:endParaRPr lang="en-US" altLang="nl-NL"/>
          </a:p>
        </p:txBody>
      </p:sp>
    </p:spTree>
    <p:extLst>
      <p:ext uri="{BB962C8B-B14F-4D97-AF65-F5344CB8AC3E}">
        <p14:creationId xmlns:p14="http://schemas.microsoft.com/office/powerpoint/2010/main" val="2280572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ltLang="nl-NL"/>
          </a:p>
        </p:txBody>
      </p:sp>
      <p:sp>
        <p:nvSpPr>
          <p:cNvPr id="6" name="Footer Placeholder 4"/>
          <p:cNvSpPr>
            <a:spLocks noGrp="1"/>
          </p:cNvSpPr>
          <p:nvPr>
            <p:ph type="ftr" sz="quarter" idx="11"/>
          </p:nvPr>
        </p:nvSpPr>
        <p:spPr/>
        <p:txBody>
          <a:bodyPr/>
          <a:lstStyle>
            <a:lvl1pPr>
              <a:defRPr/>
            </a:lvl1pPr>
          </a:lstStyle>
          <a:p>
            <a:pPr>
              <a:defRPr/>
            </a:pPr>
            <a:endParaRPr lang="en-US" altLang="nl-NL"/>
          </a:p>
        </p:txBody>
      </p:sp>
      <p:sp>
        <p:nvSpPr>
          <p:cNvPr id="7" name="Slide Number Placeholder 5"/>
          <p:cNvSpPr>
            <a:spLocks noGrp="1"/>
          </p:cNvSpPr>
          <p:nvPr>
            <p:ph type="sldNum" sz="quarter" idx="12"/>
          </p:nvPr>
        </p:nvSpPr>
        <p:spPr/>
        <p:txBody>
          <a:bodyPr/>
          <a:lstStyle>
            <a:lvl1pPr>
              <a:defRPr/>
            </a:lvl1pPr>
          </a:lstStyle>
          <a:p>
            <a:fld id="{1E1E85E7-0A60-4B1F-92FF-3C781398A06A}" type="slidenum">
              <a:rPr lang="en-US" altLang="nl-NL"/>
              <a:pPr/>
              <a:t>‹nr.›</a:t>
            </a:fld>
            <a:endParaRPr lang="en-US" altLang="nl-NL"/>
          </a:p>
        </p:txBody>
      </p:sp>
    </p:spTree>
    <p:extLst>
      <p:ext uri="{BB962C8B-B14F-4D97-AF65-F5344CB8AC3E}">
        <p14:creationId xmlns:p14="http://schemas.microsoft.com/office/powerpoint/2010/main" val="7011945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endParaRPr lang="en-US" altLang="nl-NL"/>
          </a:p>
        </p:txBody>
      </p:sp>
      <p:sp>
        <p:nvSpPr>
          <p:cNvPr id="8" name="Footer Placeholder 4"/>
          <p:cNvSpPr>
            <a:spLocks noGrp="1"/>
          </p:cNvSpPr>
          <p:nvPr>
            <p:ph type="ftr" sz="quarter" idx="11"/>
          </p:nvPr>
        </p:nvSpPr>
        <p:spPr/>
        <p:txBody>
          <a:bodyPr/>
          <a:lstStyle>
            <a:lvl1pPr>
              <a:defRPr/>
            </a:lvl1pPr>
          </a:lstStyle>
          <a:p>
            <a:pPr>
              <a:defRPr/>
            </a:pPr>
            <a:endParaRPr lang="en-US" altLang="nl-NL"/>
          </a:p>
        </p:txBody>
      </p:sp>
      <p:sp>
        <p:nvSpPr>
          <p:cNvPr id="9" name="Slide Number Placeholder 5"/>
          <p:cNvSpPr>
            <a:spLocks noGrp="1"/>
          </p:cNvSpPr>
          <p:nvPr>
            <p:ph type="sldNum" sz="quarter" idx="12"/>
          </p:nvPr>
        </p:nvSpPr>
        <p:spPr/>
        <p:txBody>
          <a:bodyPr/>
          <a:lstStyle>
            <a:lvl1pPr>
              <a:defRPr/>
            </a:lvl1pPr>
          </a:lstStyle>
          <a:p>
            <a:fld id="{FE21E449-7EE2-4D42-8449-EC27D9BB3FDC}" type="slidenum">
              <a:rPr lang="en-US" altLang="nl-NL"/>
              <a:pPr/>
              <a:t>‹nr.›</a:t>
            </a:fld>
            <a:endParaRPr lang="en-US" altLang="nl-NL"/>
          </a:p>
        </p:txBody>
      </p:sp>
    </p:spTree>
    <p:extLst>
      <p:ext uri="{BB962C8B-B14F-4D97-AF65-F5344CB8AC3E}">
        <p14:creationId xmlns:p14="http://schemas.microsoft.com/office/powerpoint/2010/main" val="41853783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endParaRPr lang="en-US" altLang="nl-NL"/>
          </a:p>
        </p:txBody>
      </p:sp>
      <p:sp>
        <p:nvSpPr>
          <p:cNvPr id="4" name="Footer Placeholder 4"/>
          <p:cNvSpPr>
            <a:spLocks noGrp="1"/>
          </p:cNvSpPr>
          <p:nvPr>
            <p:ph type="ftr" sz="quarter" idx="11"/>
          </p:nvPr>
        </p:nvSpPr>
        <p:spPr/>
        <p:txBody>
          <a:bodyPr/>
          <a:lstStyle>
            <a:lvl1pPr>
              <a:defRPr/>
            </a:lvl1pPr>
          </a:lstStyle>
          <a:p>
            <a:pPr>
              <a:defRPr/>
            </a:pPr>
            <a:endParaRPr lang="en-US" altLang="nl-NL"/>
          </a:p>
        </p:txBody>
      </p:sp>
      <p:sp>
        <p:nvSpPr>
          <p:cNvPr id="5" name="Slide Number Placeholder 5"/>
          <p:cNvSpPr>
            <a:spLocks noGrp="1"/>
          </p:cNvSpPr>
          <p:nvPr>
            <p:ph type="sldNum" sz="quarter" idx="12"/>
          </p:nvPr>
        </p:nvSpPr>
        <p:spPr/>
        <p:txBody>
          <a:bodyPr/>
          <a:lstStyle>
            <a:lvl1pPr>
              <a:defRPr/>
            </a:lvl1pPr>
          </a:lstStyle>
          <a:p>
            <a:fld id="{1AEFA561-28F0-4D5C-ABF0-4586993CC397}" type="slidenum">
              <a:rPr lang="en-US" altLang="nl-NL"/>
              <a:pPr/>
              <a:t>‹nr.›</a:t>
            </a:fld>
            <a:endParaRPr lang="en-US" altLang="nl-NL"/>
          </a:p>
        </p:txBody>
      </p:sp>
    </p:spTree>
    <p:extLst>
      <p:ext uri="{BB962C8B-B14F-4D97-AF65-F5344CB8AC3E}">
        <p14:creationId xmlns:p14="http://schemas.microsoft.com/office/powerpoint/2010/main" val="19778090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nl-NL"/>
          </a:p>
        </p:txBody>
      </p:sp>
      <p:sp>
        <p:nvSpPr>
          <p:cNvPr id="3" name="Footer Placeholder 4"/>
          <p:cNvSpPr>
            <a:spLocks noGrp="1"/>
          </p:cNvSpPr>
          <p:nvPr>
            <p:ph type="ftr" sz="quarter" idx="11"/>
          </p:nvPr>
        </p:nvSpPr>
        <p:spPr/>
        <p:txBody>
          <a:bodyPr/>
          <a:lstStyle>
            <a:lvl1pPr>
              <a:defRPr/>
            </a:lvl1pPr>
          </a:lstStyle>
          <a:p>
            <a:pPr>
              <a:defRPr/>
            </a:pPr>
            <a:endParaRPr lang="en-US" altLang="nl-NL"/>
          </a:p>
        </p:txBody>
      </p:sp>
      <p:sp>
        <p:nvSpPr>
          <p:cNvPr id="4" name="Slide Number Placeholder 5"/>
          <p:cNvSpPr>
            <a:spLocks noGrp="1"/>
          </p:cNvSpPr>
          <p:nvPr>
            <p:ph type="sldNum" sz="quarter" idx="12"/>
          </p:nvPr>
        </p:nvSpPr>
        <p:spPr/>
        <p:txBody>
          <a:bodyPr/>
          <a:lstStyle>
            <a:lvl1pPr>
              <a:defRPr/>
            </a:lvl1pPr>
          </a:lstStyle>
          <a:p>
            <a:fld id="{C7B59348-1A97-4310-ABF2-6E1A57FB23B5}" type="slidenum">
              <a:rPr lang="en-US" altLang="nl-NL"/>
              <a:pPr/>
              <a:t>‹nr.›</a:t>
            </a:fld>
            <a:endParaRPr lang="en-US" altLang="nl-NL"/>
          </a:p>
        </p:txBody>
      </p:sp>
    </p:spTree>
    <p:extLst>
      <p:ext uri="{BB962C8B-B14F-4D97-AF65-F5344CB8AC3E}">
        <p14:creationId xmlns:p14="http://schemas.microsoft.com/office/powerpoint/2010/main" val="924070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nl-NL"/>
          </a:p>
        </p:txBody>
      </p:sp>
      <p:sp>
        <p:nvSpPr>
          <p:cNvPr id="6" name="Footer Placeholder 4"/>
          <p:cNvSpPr>
            <a:spLocks noGrp="1"/>
          </p:cNvSpPr>
          <p:nvPr>
            <p:ph type="ftr" sz="quarter" idx="11"/>
          </p:nvPr>
        </p:nvSpPr>
        <p:spPr/>
        <p:txBody>
          <a:bodyPr/>
          <a:lstStyle>
            <a:lvl1pPr>
              <a:defRPr/>
            </a:lvl1pPr>
          </a:lstStyle>
          <a:p>
            <a:pPr>
              <a:defRPr/>
            </a:pPr>
            <a:endParaRPr lang="en-US" altLang="nl-NL"/>
          </a:p>
        </p:txBody>
      </p:sp>
      <p:sp>
        <p:nvSpPr>
          <p:cNvPr id="7" name="Slide Number Placeholder 5"/>
          <p:cNvSpPr>
            <a:spLocks noGrp="1"/>
          </p:cNvSpPr>
          <p:nvPr>
            <p:ph type="sldNum" sz="quarter" idx="12"/>
          </p:nvPr>
        </p:nvSpPr>
        <p:spPr/>
        <p:txBody>
          <a:bodyPr/>
          <a:lstStyle>
            <a:lvl1pPr>
              <a:defRPr/>
            </a:lvl1pPr>
          </a:lstStyle>
          <a:p>
            <a:fld id="{EF58F200-AFCF-4DF2-A153-FC8A603B4DCC}" type="slidenum">
              <a:rPr lang="en-US" altLang="nl-NL"/>
              <a:pPr/>
              <a:t>‹nr.›</a:t>
            </a:fld>
            <a:endParaRPr lang="en-US" altLang="nl-NL"/>
          </a:p>
        </p:txBody>
      </p:sp>
    </p:spTree>
    <p:extLst>
      <p:ext uri="{BB962C8B-B14F-4D97-AF65-F5344CB8AC3E}">
        <p14:creationId xmlns:p14="http://schemas.microsoft.com/office/powerpoint/2010/main" val="1967140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nl-NL"/>
          </a:p>
        </p:txBody>
      </p:sp>
      <p:sp>
        <p:nvSpPr>
          <p:cNvPr id="6" name="Footer Placeholder 4"/>
          <p:cNvSpPr>
            <a:spLocks noGrp="1"/>
          </p:cNvSpPr>
          <p:nvPr>
            <p:ph type="ftr" sz="quarter" idx="11"/>
          </p:nvPr>
        </p:nvSpPr>
        <p:spPr/>
        <p:txBody>
          <a:bodyPr/>
          <a:lstStyle>
            <a:lvl1pPr>
              <a:defRPr/>
            </a:lvl1pPr>
          </a:lstStyle>
          <a:p>
            <a:pPr>
              <a:defRPr/>
            </a:pPr>
            <a:endParaRPr lang="en-US" altLang="nl-NL"/>
          </a:p>
        </p:txBody>
      </p:sp>
      <p:sp>
        <p:nvSpPr>
          <p:cNvPr id="7" name="Slide Number Placeholder 5"/>
          <p:cNvSpPr>
            <a:spLocks noGrp="1"/>
          </p:cNvSpPr>
          <p:nvPr>
            <p:ph type="sldNum" sz="quarter" idx="12"/>
          </p:nvPr>
        </p:nvSpPr>
        <p:spPr/>
        <p:txBody>
          <a:bodyPr/>
          <a:lstStyle>
            <a:lvl1pPr>
              <a:defRPr/>
            </a:lvl1pPr>
          </a:lstStyle>
          <a:p>
            <a:fld id="{0D46CAF0-24CE-4AC5-A2CF-2648EC5E17AF}" type="slidenum">
              <a:rPr lang="en-US" altLang="nl-NL"/>
              <a:pPr/>
              <a:t>‹nr.›</a:t>
            </a:fld>
            <a:endParaRPr lang="en-US" altLang="nl-NL"/>
          </a:p>
        </p:txBody>
      </p:sp>
    </p:spTree>
    <p:extLst>
      <p:ext uri="{BB962C8B-B14F-4D97-AF65-F5344CB8AC3E}">
        <p14:creationId xmlns:p14="http://schemas.microsoft.com/office/powerpoint/2010/main" val="14219947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nl-NL"/>
              <a:t>Click to edit Master title style</a:t>
            </a:r>
          </a:p>
        </p:txBody>
      </p:sp>
      <p:sp>
        <p:nvSpPr>
          <p:cNvPr id="1027" name="Text Placeholder 2"/>
          <p:cNvSpPr>
            <a:spLocks noGrp="1" noChangeArrowheads="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nl-NL"/>
              <a:t>Click to edit Master text styles</a:t>
            </a:r>
          </a:p>
          <a:p>
            <a:pPr lvl="1"/>
            <a:r>
              <a:rPr lang="en-US" altLang="nl-NL"/>
              <a:t>Second level</a:t>
            </a:r>
          </a:p>
          <a:p>
            <a:pPr lvl="2"/>
            <a:r>
              <a:rPr lang="en-US" altLang="nl-NL"/>
              <a:t>Third level</a:t>
            </a:r>
          </a:p>
          <a:p>
            <a:pPr lvl="3"/>
            <a:r>
              <a:rPr lang="en-US" altLang="nl-NL"/>
              <a:t>Fourth level</a:t>
            </a:r>
          </a:p>
          <a:p>
            <a:pPr lvl="4"/>
            <a:r>
              <a:rPr lang="en-US" altLang="nl-NL"/>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nl-NL"/>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nl-NL"/>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9C73C868-05FE-4D80-8077-81F774B0B935}" type="slidenum">
              <a:rPr lang="en-US" altLang="nl-NL"/>
              <a:pPr/>
              <a:t>‹nr.›</a:t>
            </a:fld>
            <a:endParaRPr lang="en-US" altLang="nl-NL"/>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95" r:id="rId12"/>
    <p:sldLayoutId id="2147483696" r:id="rId13"/>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microsoft.com/office/2007/relationships/hdphoto" Target="../media/hdphoto1.wdp"/><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2.jp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4" name="Rectangle 3"/>
          <p:cNvSpPr>
            <a:spLocks noGrp="1" noChangeArrowheads="1"/>
          </p:cNvSpPr>
          <p:nvPr>
            <p:ph type="subTitle" idx="1"/>
          </p:nvPr>
        </p:nvSpPr>
        <p:spPr>
          <a:xfrm>
            <a:off x="1657350" y="2057400"/>
            <a:ext cx="6587058" cy="3829050"/>
          </a:xfrm>
        </p:spPr>
        <p:txBody>
          <a:bodyPr rtlCol="0">
            <a:normAutofit/>
          </a:bodyPr>
          <a:lstStyle/>
          <a:p>
            <a:pPr algn="l" fontAlgn="auto">
              <a:spcAft>
                <a:spcPts val="0"/>
              </a:spcAft>
              <a:defRPr/>
            </a:pPr>
            <a:r>
              <a:rPr lang="nl-NL" altLang="nl-NL" sz="4400" b="1" dirty="0">
                <a:solidFill>
                  <a:srgbClr val="0E3193"/>
                </a:solidFill>
                <a:latin typeface="Arial Body"/>
              </a:rPr>
              <a:t>GRONDSTOFFENPLAN INWONERPANEL</a:t>
            </a:r>
          </a:p>
          <a:p>
            <a:pPr algn="l" fontAlgn="auto">
              <a:spcAft>
                <a:spcPts val="0"/>
              </a:spcAft>
              <a:defRPr/>
            </a:pPr>
            <a:endParaRPr lang="nl-NL" altLang="nl-NL" sz="1500" dirty="0">
              <a:latin typeface="Arial Body"/>
            </a:endParaRPr>
          </a:p>
          <a:p>
            <a:pPr algn="l" fontAlgn="auto">
              <a:spcAft>
                <a:spcPts val="0"/>
              </a:spcAft>
              <a:defRPr/>
            </a:pPr>
            <a:endParaRPr lang="nl-NL" altLang="nl-NL" sz="1500" dirty="0">
              <a:latin typeface="Arial Body"/>
            </a:endParaRPr>
          </a:p>
          <a:p>
            <a:pPr algn="l" fontAlgn="auto">
              <a:spcAft>
                <a:spcPts val="0"/>
              </a:spcAft>
              <a:defRPr/>
            </a:pPr>
            <a:endParaRPr lang="nl-NL" altLang="nl-NL" sz="1650" baseline="30000" dirty="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418C5B56-1F68-4322-8963-69340A4A8801}"/>
              </a:ext>
            </a:extLst>
          </p:cNvPr>
          <p:cNvSpPr>
            <a:spLocks noGrp="1"/>
          </p:cNvSpPr>
          <p:nvPr>
            <p:ph type="title"/>
          </p:nvPr>
        </p:nvSpPr>
        <p:spPr>
          <a:xfrm>
            <a:off x="0" y="1196752"/>
            <a:ext cx="9036496" cy="893515"/>
          </a:xfrm>
        </p:spPr>
        <p:txBody>
          <a:bodyPr lIns="360000"/>
          <a:lstStyle/>
          <a:p>
            <a:r>
              <a:rPr lang="nl-NL" dirty="0">
                <a:latin typeface="Arial Body"/>
              </a:rPr>
              <a:t>Producenten en consumenten</a:t>
            </a:r>
          </a:p>
        </p:txBody>
      </p:sp>
      <p:sp>
        <p:nvSpPr>
          <p:cNvPr id="2" name="Tijdelijke aanduiding voor inhoud 1">
            <a:extLst>
              <a:ext uri="{FF2B5EF4-FFF2-40B4-BE49-F238E27FC236}">
                <a16:creationId xmlns:a16="http://schemas.microsoft.com/office/drawing/2014/main" id="{63720DB5-466B-4987-AC9C-9F341353E721}"/>
              </a:ext>
            </a:extLst>
          </p:cNvPr>
          <p:cNvSpPr>
            <a:spLocks noGrp="1"/>
          </p:cNvSpPr>
          <p:nvPr>
            <p:ph sz="half" idx="1"/>
          </p:nvPr>
        </p:nvSpPr>
        <p:spPr>
          <a:xfrm>
            <a:off x="251520" y="2204864"/>
            <a:ext cx="6895678" cy="3756074"/>
          </a:xfrm>
        </p:spPr>
        <p:txBody>
          <a:bodyPr/>
          <a:lstStyle/>
          <a:p>
            <a:pPr marL="342900" marR="0" lvl="0" indent="-342900">
              <a:lnSpc>
                <a:spcPct val="107000"/>
              </a:lnSpc>
              <a:spcBef>
                <a:spcPts val="0"/>
              </a:spcBef>
              <a:spcAft>
                <a:spcPts val="0"/>
              </a:spcAft>
              <a:buFont typeface="Symbol" panose="05050102010706020507" pitchFamily="18" charset="2"/>
              <a:buChar char=""/>
            </a:pPr>
            <a:r>
              <a:rPr lang="nl-NL" sz="1800" dirty="0">
                <a:effectLst/>
                <a:latin typeface="Arial" panose="020B0604020202020204" pitchFamily="34" charset="0"/>
                <a:ea typeface="Times New Roman" panose="02020603050405020304" pitchFamily="18" charset="0"/>
                <a:cs typeface="Times New Roman" panose="02020603050405020304" pitchFamily="18" charset="0"/>
              </a:rPr>
              <a:t>Voorkomen is beter dan scheiden.</a:t>
            </a:r>
          </a:p>
          <a:p>
            <a:pPr marL="342900" marR="0" lvl="0" indent="-342900">
              <a:lnSpc>
                <a:spcPct val="107000"/>
              </a:lnSpc>
              <a:spcBef>
                <a:spcPts val="0"/>
              </a:spcBef>
              <a:spcAft>
                <a:spcPts val="800"/>
              </a:spcAft>
              <a:buFont typeface="Symbol" panose="05050102010706020507" pitchFamily="18" charset="2"/>
              <a:buChar char=""/>
            </a:pPr>
            <a:r>
              <a:rPr lang="nl-NL" sz="1800" dirty="0">
                <a:effectLst/>
                <a:latin typeface="Arial" panose="020B0604020202020204" pitchFamily="34" charset="0"/>
                <a:ea typeface="Times New Roman" panose="02020603050405020304" pitchFamily="18" charset="0"/>
                <a:cs typeface="Times New Roman" panose="02020603050405020304" pitchFamily="18" charset="0"/>
              </a:rPr>
              <a:t>Sommige duurzame opties zijn bovendien ook nog eens lokaal en circulair:  Koop bijvoorbeeld verpakkingsloos bij de boer, </a:t>
            </a:r>
            <a:r>
              <a:rPr lang="nl-NL" sz="1800" dirty="0">
                <a:latin typeface="Arial" panose="020B0604020202020204" pitchFamily="34" charset="0"/>
                <a:ea typeface="Times New Roman" panose="02020603050405020304" pitchFamily="18" charset="0"/>
                <a:cs typeface="Times New Roman" panose="02020603050405020304" pitchFamily="18" charset="0"/>
              </a:rPr>
              <a:t>er zijn zowel digitale als lokale </a:t>
            </a:r>
            <a:r>
              <a:rPr lang="nl-NL" sz="1800" dirty="0">
                <a:effectLst/>
                <a:latin typeface="Arial" panose="020B0604020202020204" pitchFamily="34" charset="0"/>
                <a:ea typeface="Times New Roman" panose="02020603050405020304" pitchFamily="18" charset="0"/>
                <a:cs typeface="Times New Roman" panose="02020603050405020304" pitchFamily="18" charset="0"/>
              </a:rPr>
              <a:t>weggeefinitiatieven en kapotte spullen laat je repareren bij het </a:t>
            </a:r>
            <a:r>
              <a:rPr lang="nl-NL" sz="1800" dirty="0">
                <a:latin typeface="Arial" panose="020B0604020202020204" pitchFamily="34" charset="0"/>
                <a:ea typeface="Times New Roman" panose="02020603050405020304" pitchFamily="18" charset="0"/>
                <a:cs typeface="Times New Roman" panose="02020603050405020304" pitchFamily="18" charset="0"/>
              </a:rPr>
              <a:t>R</a:t>
            </a:r>
            <a:r>
              <a:rPr lang="nl-NL" sz="1800" dirty="0">
                <a:effectLst/>
                <a:latin typeface="Arial" panose="020B0604020202020204" pitchFamily="34" charset="0"/>
                <a:ea typeface="Times New Roman" panose="02020603050405020304" pitchFamily="18" charset="0"/>
                <a:cs typeface="Times New Roman" panose="02020603050405020304" pitchFamily="18" charset="0"/>
              </a:rPr>
              <a:t>epair</a:t>
            </a:r>
            <a:r>
              <a:rPr lang="nl-NL" sz="1800" dirty="0">
                <a:latin typeface="Arial" panose="020B0604020202020204" pitchFamily="34" charset="0"/>
                <a:ea typeface="Times New Roman" panose="02020603050405020304" pitchFamily="18" charset="0"/>
                <a:cs typeface="Times New Roman" panose="02020603050405020304" pitchFamily="18" charset="0"/>
              </a:rPr>
              <a:t> </a:t>
            </a:r>
            <a:r>
              <a:rPr lang="nl-NL" sz="1800" dirty="0">
                <a:effectLst/>
                <a:latin typeface="Arial" panose="020B0604020202020204" pitchFamily="34" charset="0"/>
                <a:ea typeface="Times New Roman" panose="02020603050405020304" pitchFamily="18" charset="0"/>
                <a:cs typeface="Times New Roman" panose="02020603050405020304" pitchFamily="18" charset="0"/>
              </a:rPr>
              <a:t>café.  </a:t>
            </a:r>
          </a:p>
          <a:p>
            <a:pPr marL="342900" marR="0" lvl="0" indent="-342900">
              <a:lnSpc>
                <a:spcPct val="107000"/>
              </a:lnSpc>
              <a:spcBef>
                <a:spcPts val="0"/>
              </a:spcBef>
              <a:spcAft>
                <a:spcPts val="800"/>
              </a:spcAft>
              <a:buFont typeface="Symbol" panose="05050102010706020507" pitchFamily="18" charset="2"/>
              <a:buChar char=""/>
            </a:pPr>
            <a:r>
              <a:rPr lang="nl-NL" sz="1800" dirty="0">
                <a:effectLst/>
                <a:latin typeface="Arial" panose="020B0604020202020204" pitchFamily="34" charset="0"/>
                <a:ea typeface="Times New Roman" panose="02020603050405020304" pitchFamily="18" charset="0"/>
                <a:cs typeface="Times New Roman" panose="02020603050405020304" pitchFamily="18" charset="0"/>
              </a:rPr>
              <a:t>Sommige keuzes </a:t>
            </a:r>
            <a:r>
              <a:rPr lang="nl-NL" sz="1800" dirty="0">
                <a:latin typeface="Arial" panose="020B0604020202020204" pitchFamily="34" charset="0"/>
                <a:ea typeface="Times New Roman" panose="02020603050405020304" pitchFamily="18" charset="0"/>
                <a:cs typeface="Times New Roman" panose="02020603050405020304" pitchFamily="18" charset="0"/>
              </a:rPr>
              <a:t>kun je als consument zelf maken, zoals de keuze voor </a:t>
            </a:r>
            <a:r>
              <a:rPr lang="nl-NL" sz="1800" dirty="0">
                <a:effectLst/>
                <a:latin typeface="Arial" panose="020B0604020202020204" pitchFamily="34" charset="0"/>
                <a:ea typeface="Times New Roman" panose="02020603050405020304" pitchFamily="18" charset="0"/>
                <a:cs typeface="Times New Roman" panose="02020603050405020304" pitchFamily="18" charset="0"/>
              </a:rPr>
              <a:t>wasbare luiers in plaats van wegwerpluiers en de keuze voor duurzaam textiel.</a:t>
            </a:r>
          </a:p>
          <a:p>
            <a:pPr marL="342900" marR="0" lvl="0" indent="-342900">
              <a:lnSpc>
                <a:spcPct val="107000"/>
              </a:lnSpc>
              <a:spcBef>
                <a:spcPts val="0"/>
              </a:spcBef>
              <a:spcAft>
                <a:spcPts val="800"/>
              </a:spcAft>
              <a:buFont typeface="Symbol" panose="05050102010706020507" pitchFamily="18" charset="2"/>
              <a:buChar char=""/>
            </a:pPr>
            <a:r>
              <a:rPr lang="nl-NL" sz="1800" dirty="0">
                <a:effectLst/>
                <a:latin typeface="Arial" panose="020B0604020202020204" pitchFamily="34" charset="0"/>
                <a:ea typeface="Times New Roman" panose="02020603050405020304" pitchFamily="18" charset="0"/>
                <a:cs typeface="Times New Roman" panose="02020603050405020304" pitchFamily="18" charset="0"/>
              </a:rPr>
              <a:t>De bovenstaande initiatieven zijn vaak nog onvoldoende bekend. Het panel vraagt de gemeente hier een rol in te  spelen, door deze partijen bijvoorbeeld in de vorm van een digitaal portaal bij elkaar te brengen.</a:t>
            </a:r>
          </a:p>
        </p:txBody>
      </p:sp>
      <p:pic>
        <p:nvPicPr>
          <p:cNvPr id="3074" name="Picture 2" descr="Lokaal en circulair werken aan de toekomst">
            <a:extLst>
              <a:ext uri="{FF2B5EF4-FFF2-40B4-BE49-F238E27FC236}">
                <a16:creationId xmlns:a16="http://schemas.microsoft.com/office/drawing/2014/main" id="{708971CA-EFC4-429C-9AEA-9F54D6D193A3}"/>
              </a:ext>
            </a:extLst>
          </p:cNvPr>
          <p:cNvPicPr>
            <a:picLocks noChangeAspect="1" noChangeArrowheads="1"/>
          </p:cNvPicPr>
          <p:nvPr/>
        </p:nvPicPr>
        <p:blipFill rotWithShape="1">
          <a:blip r:embed="rId4">
            <a:clrChange>
              <a:clrFrom>
                <a:srgbClr val="FCFCFC"/>
              </a:clrFrom>
              <a:clrTo>
                <a:srgbClr val="FCFCFC">
                  <a:alpha val="0"/>
                </a:srgbClr>
              </a:clrTo>
            </a:clrChange>
            <a:alphaModFix amt="70000"/>
            <a:extLst>
              <a:ext uri="{28A0092B-C50C-407E-A947-70E740481C1C}">
                <a14:useLocalDpi xmlns:a14="http://schemas.microsoft.com/office/drawing/2010/main" val="0"/>
              </a:ext>
            </a:extLst>
          </a:blip>
          <a:srcRect l="10174" t="7560" r="11182" b="12422"/>
          <a:stretch/>
        </p:blipFill>
        <p:spPr bwMode="auto">
          <a:xfrm>
            <a:off x="6804248" y="4082901"/>
            <a:ext cx="2232248" cy="2286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64988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AD13DFB7-2931-4C0A-A75A-03E888219056}"/>
              </a:ext>
            </a:extLst>
          </p:cNvPr>
          <p:cNvPicPr>
            <a:picLocks noChangeAspect="1"/>
          </p:cNvPicPr>
          <p:nvPr/>
        </p:nvPicPr>
        <p:blipFill rotWithShape="1">
          <a:blip r:embed="rId4"/>
          <a:srcRect l="11649" t="22571" r="6136" b="18630"/>
          <a:stretch/>
        </p:blipFill>
        <p:spPr>
          <a:xfrm>
            <a:off x="5084056" y="2348880"/>
            <a:ext cx="3952439" cy="187220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7" name="Titel 6">
            <a:extLst>
              <a:ext uri="{FF2B5EF4-FFF2-40B4-BE49-F238E27FC236}">
                <a16:creationId xmlns:a16="http://schemas.microsoft.com/office/drawing/2014/main" id="{418C5B56-1F68-4322-8963-69340A4A8801}"/>
              </a:ext>
            </a:extLst>
          </p:cNvPr>
          <p:cNvSpPr>
            <a:spLocks noGrp="1"/>
          </p:cNvSpPr>
          <p:nvPr>
            <p:ph type="title"/>
          </p:nvPr>
        </p:nvSpPr>
        <p:spPr>
          <a:xfrm>
            <a:off x="0" y="1196752"/>
            <a:ext cx="9036496" cy="893515"/>
          </a:xfrm>
        </p:spPr>
        <p:txBody>
          <a:bodyPr lIns="360000"/>
          <a:lstStyle/>
          <a:p>
            <a:r>
              <a:rPr lang="nl-NL" dirty="0">
                <a:latin typeface="Arial Body"/>
              </a:rPr>
              <a:t>Communicatie en educatie</a:t>
            </a:r>
          </a:p>
        </p:txBody>
      </p:sp>
      <p:sp>
        <p:nvSpPr>
          <p:cNvPr id="2" name="Tijdelijke aanduiding voor inhoud 1">
            <a:extLst>
              <a:ext uri="{FF2B5EF4-FFF2-40B4-BE49-F238E27FC236}">
                <a16:creationId xmlns:a16="http://schemas.microsoft.com/office/drawing/2014/main" id="{63720DB5-466B-4987-AC9C-9F341353E721}"/>
              </a:ext>
            </a:extLst>
          </p:cNvPr>
          <p:cNvSpPr>
            <a:spLocks noGrp="1"/>
          </p:cNvSpPr>
          <p:nvPr>
            <p:ph sz="half" idx="1"/>
          </p:nvPr>
        </p:nvSpPr>
        <p:spPr>
          <a:xfrm>
            <a:off x="323528" y="1916832"/>
            <a:ext cx="4464496" cy="4769196"/>
          </a:xfrm>
        </p:spPr>
        <p:txBody>
          <a:bodyPr/>
          <a:lstStyle/>
          <a:p>
            <a:pPr marL="342900" marR="0" lvl="0" indent="-342900">
              <a:lnSpc>
                <a:spcPct val="107000"/>
              </a:lnSpc>
              <a:spcBef>
                <a:spcPts val="0"/>
              </a:spcBef>
              <a:spcAft>
                <a:spcPts val="0"/>
              </a:spcAft>
              <a:buFont typeface="Symbol" panose="05050102010706020507" pitchFamily="18" charset="2"/>
              <a:buChar char=""/>
            </a:pPr>
            <a:endParaRPr lang="nl-NL"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indent="-342900">
              <a:lnSpc>
                <a:spcPct val="107000"/>
              </a:lnSpc>
              <a:spcBef>
                <a:spcPts val="0"/>
              </a:spcBef>
              <a:spcAft>
                <a:spcPts val="0"/>
              </a:spcAft>
              <a:buFont typeface="Symbol" panose="05050102010706020507" pitchFamily="18" charset="2"/>
              <a:buChar char=""/>
            </a:pPr>
            <a:r>
              <a:rPr lang="nl-NL" sz="1800" dirty="0">
                <a:effectLst/>
                <a:latin typeface="Arial" panose="020B0604020202020204" pitchFamily="34" charset="0"/>
                <a:ea typeface="Times New Roman" panose="02020603050405020304" pitchFamily="18" charset="0"/>
                <a:cs typeface="Times New Roman" panose="02020603050405020304" pitchFamily="18" charset="0"/>
              </a:rPr>
              <a:t>Geef waar mogelijk informatie op maat over het eigen gedrag</a:t>
            </a:r>
          </a:p>
          <a:p>
            <a:pPr marL="342900" marR="0" lvl="0" indent="-342900">
              <a:lnSpc>
                <a:spcPct val="107000"/>
              </a:lnSpc>
              <a:spcBef>
                <a:spcPts val="0"/>
              </a:spcBef>
              <a:spcAft>
                <a:spcPts val="0"/>
              </a:spcAft>
              <a:buFont typeface="Symbol" panose="05050102010706020507" pitchFamily="18" charset="2"/>
              <a:buChar char=""/>
            </a:pPr>
            <a:r>
              <a:rPr lang="nl-NL" sz="1800" dirty="0">
                <a:effectLst/>
                <a:latin typeface="Arial" panose="020B0604020202020204" pitchFamily="34" charset="0"/>
                <a:ea typeface="Times New Roman" panose="02020603050405020304" pitchFamily="18" charset="0"/>
                <a:cs typeface="Times New Roman" panose="02020603050405020304" pitchFamily="18" charset="0"/>
              </a:rPr>
              <a:t>Het is niet altijd duidelijk wat waar mag of moet. </a:t>
            </a:r>
          </a:p>
          <a:p>
            <a:pPr marL="342900" marR="0" lvl="0" indent="-342900">
              <a:lnSpc>
                <a:spcPct val="107000"/>
              </a:lnSpc>
              <a:spcBef>
                <a:spcPts val="0"/>
              </a:spcBef>
              <a:spcAft>
                <a:spcPts val="0"/>
              </a:spcAft>
              <a:buFont typeface="Symbol" panose="05050102010706020507" pitchFamily="18" charset="2"/>
              <a:buChar char=""/>
            </a:pPr>
            <a:r>
              <a:rPr lang="nl-NL" sz="1800" dirty="0">
                <a:effectLst/>
                <a:latin typeface="Arial" panose="020B0604020202020204" pitchFamily="34" charset="0"/>
                <a:ea typeface="Times New Roman" panose="02020603050405020304" pitchFamily="18" charset="0"/>
                <a:cs typeface="Times New Roman" panose="02020603050405020304" pitchFamily="18" charset="0"/>
              </a:rPr>
              <a:t>Geef tip en tricks over afvalscheiding</a:t>
            </a:r>
          </a:p>
          <a:p>
            <a:pPr marL="342900" marR="0" lvl="0" indent="-342900">
              <a:lnSpc>
                <a:spcPct val="107000"/>
              </a:lnSpc>
              <a:spcBef>
                <a:spcPts val="0"/>
              </a:spcBef>
              <a:spcAft>
                <a:spcPts val="0"/>
              </a:spcAft>
              <a:buFont typeface="Symbol" panose="05050102010706020507" pitchFamily="18" charset="2"/>
              <a:buChar char=""/>
            </a:pPr>
            <a:r>
              <a:rPr lang="nl-NL" sz="1800" dirty="0">
                <a:effectLst/>
                <a:latin typeface="Arial" panose="020B0604020202020204" pitchFamily="34" charset="0"/>
                <a:ea typeface="Times New Roman" panose="02020603050405020304" pitchFamily="18" charset="0"/>
                <a:cs typeface="Times New Roman" panose="02020603050405020304" pitchFamily="18" charset="0"/>
              </a:rPr>
              <a:t>De hoeveelheid etensresten in het restafval is een </a:t>
            </a:r>
            <a:r>
              <a:rPr lang="nl-NL" sz="1800" dirty="0" err="1">
                <a:effectLst/>
                <a:latin typeface="Arial" panose="020B0604020202020204" pitchFamily="34" charset="0"/>
                <a:ea typeface="Times New Roman" panose="02020603050405020304" pitchFamily="18" charset="0"/>
                <a:cs typeface="Times New Roman" panose="02020603050405020304" pitchFamily="18" charset="0"/>
              </a:rPr>
              <a:t>eye</a:t>
            </a:r>
            <a:r>
              <a:rPr lang="nl-NL" sz="1800" dirty="0" err="1">
                <a:latin typeface="Arial" panose="020B0604020202020204" pitchFamily="34" charset="0"/>
                <a:ea typeface="Times New Roman" panose="02020603050405020304" pitchFamily="18" charset="0"/>
                <a:cs typeface="Times New Roman" panose="02020603050405020304" pitchFamily="18" charset="0"/>
              </a:rPr>
              <a:t>-opener</a:t>
            </a:r>
            <a:r>
              <a:rPr lang="nl-NL" sz="1800" dirty="0">
                <a:latin typeface="Arial" panose="020B0604020202020204" pitchFamily="34" charset="0"/>
                <a:ea typeface="Times New Roman" panose="02020603050405020304" pitchFamily="18" charset="0"/>
                <a:cs typeface="Times New Roman" panose="02020603050405020304" pitchFamily="18" charset="0"/>
              </a:rPr>
              <a:t>. (bijna 60 kilo!) </a:t>
            </a:r>
            <a:r>
              <a:rPr lang="nl-NL" sz="1800" dirty="0">
                <a:effectLst/>
                <a:latin typeface="Arial" panose="020B0604020202020204" pitchFamily="34" charset="0"/>
                <a:ea typeface="Times New Roman" panose="02020603050405020304" pitchFamily="18" charset="0"/>
                <a:cs typeface="Times New Roman" panose="02020603050405020304" pitchFamily="18" charset="0"/>
              </a:rPr>
              <a:t>Er moet hierover veel meer bekend gemaakt worden.</a:t>
            </a:r>
          </a:p>
          <a:p>
            <a:pPr marL="342900" marR="0" lvl="0" indent="-342900">
              <a:lnSpc>
                <a:spcPct val="107000"/>
              </a:lnSpc>
              <a:spcBef>
                <a:spcPts val="0"/>
              </a:spcBef>
              <a:spcAft>
                <a:spcPts val="0"/>
              </a:spcAft>
              <a:buFont typeface="Symbol" panose="05050102010706020507" pitchFamily="18" charset="2"/>
              <a:buChar char=""/>
            </a:pPr>
            <a:r>
              <a:rPr lang="nl-NL" sz="1800" dirty="0">
                <a:effectLst/>
                <a:latin typeface="Arial" panose="020B0604020202020204" pitchFamily="34" charset="0"/>
                <a:ea typeface="Times New Roman" panose="02020603050405020304" pitchFamily="18" charset="0"/>
                <a:cs typeface="Times New Roman" panose="02020603050405020304" pitchFamily="18" charset="0"/>
              </a:rPr>
              <a:t>Informatie aan doelgroepen zoals toeristen of nieuwe inwoners moet duidelijker</a:t>
            </a:r>
          </a:p>
          <a:p>
            <a:pPr marL="342900" marR="0" lvl="0" indent="-342900">
              <a:lnSpc>
                <a:spcPct val="107000"/>
              </a:lnSpc>
              <a:spcBef>
                <a:spcPts val="0"/>
              </a:spcBef>
              <a:spcAft>
                <a:spcPts val="800"/>
              </a:spcAft>
              <a:buFont typeface="Symbol" panose="05050102010706020507" pitchFamily="18" charset="2"/>
              <a:buChar char=""/>
            </a:pPr>
            <a:r>
              <a:rPr lang="nl-NL" sz="1800" dirty="0">
                <a:effectLst/>
                <a:latin typeface="Arial" panose="020B0604020202020204" pitchFamily="34" charset="0"/>
                <a:ea typeface="Times New Roman" panose="02020603050405020304" pitchFamily="18" charset="0"/>
                <a:cs typeface="Times New Roman" panose="02020603050405020304" pitchFamily="18" charset="0"/>
              </a:rPr>
              <a:t>Betrek scholen en verenigingen bij afvalscheiding</a:t>
            </a:r>
          </a:p>
          <a:p>
            <a:pPr marL="342900" marR="0" lvl="0" indent="-342900">
              <a:lnSpc>
                <a:spcPct val="107000"/>
              </a:lnSpc>
              <a:spcBef>
                <a:spcPts val="0"/>
              </a:spcBef>
              <a:spcAft>
                <a:spcPts val="0"/>
              </a:spcAft>
              <a:buFont typeface="Symbol" panose="05050102010706020507" pitchFamily="18" charset="2"/>
              <a:buChar char=""/>
            </a:pPr>
            <a:endParaRPr lang="nl-NL" sz="2000" dirty="0">
              <a:latin typeface="Arial" panose="020B0604020202020204" pitchFamily="34" charset="0"/>
              <a:ea typeface="Times New Roman" panose="02020603050405020304" pitchFamily="18" charset="0"/>
              <a:cs typeface="Times New Roman" panose="02020603050405020304" pitchFamily="18" charset="0"/>
            </a:endParaRPr>
          </a:p>
        </p:txBody>
      </p:sp>
      <p:pic>
        <p:nvPicPr>
          <p:cNvPr id="4" name="Afbeelding 3">
            <a:extLst>
              <a:ext uri="{FF2B5EF4-FFF2-40B4-BE49-F238E27FC236}">
                <a16:creationId xmlns:a16="http://schemas.microsoft.com/office/drawing/2014/main" id="{4476F46B-5979-4F93-8B7B-F2699206B18C}"/>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907223" y="4437112"/>
            <a:ext cx="4104457" cy="2248916"/>
          </a:xfrm>
          <a:prstGeom prst="rect">
            <a:avLst/>
          </a:prstGeom>
        </p:spPr>
      </p:pic>
    </p:spTree>
    <p:extLst>
      <p:ext uri="{BB962C8B-B14F-4D97-AF65-F5344CB8AC3E}">
        <p14:creationId xmlns:p14="http://schemas.microsoft.com/office/powerpoint/2010/main" val="13904925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418C5B56-1F68-4322-8963-69340A4A8801}"/>
              </a:ext>
            </a:extLst>
          </p:cNvPr>
          <p:cNvSpPr>
            <a:spLocks noGrp="1"/>
          </p:cNvSpPr>
          <p:nvPr>
            <p:ph type="title"/>
          </p:nvPr>
        </p:nvSpPr>
        <p:spPr>
          <a:xfrm>
            <a:off x="0" y="1080000"/>
            <a:ext cx="7886700" cy="720000"/>
          </a:xfrm>
        </p:spPr>
        <p:txBody>
          <a:bodyPr lIns="360000"/>
          <a:lstStyle/>
          <a:p>
            <a:r>
              <a:rPr lang="nl-NL" sz="3600" dirty="0">
                <a:latin typeface="Arial Body"/>
              </a:rPr>
              <a:t>Planning</a:t>
            </a:r>
          </a:p>
        </p:txBody>
      </p:sp>
      <p:sp>
        <p:nvSpPr>
          <p:cNvPr id="2" name="Tijdelijke aanduiding voor inhoud 1">
            <a:extLst>
              <a:ext uri="{FF2B5EF4-FFF2-40B4-BE49-F238E27FC236}">
                <a16:creationId xmlns:a16="http://schemas.microsoft.com/office/drawing/2014/main" id="{44C88010-9A43-4BDC-BFAF-1C480E745EFB}"/>
              </a:ext>
            </a:extLst>
          </p:cNvPr>
          <p:cNvSpPr>
            <a:spLocks noGrp="1"/>
          </p:cNvSpPr>
          <p:nvPr>
            <p:ph idx="1"/>
          </p:nvPr>
        </p:nvSpPr>
        <p:spPr>
          <a:xfrm>
            <a:off x="628650" y="1825625"/>
            <a:ext cx="5671542" cy="4653703"/>
          </a:xfrm>
        </p:spPr>
        <p:txBody>
          <a:bodyPr/>
          <a:lstStyle/>
          <a:p>
            <a:pPr marL="0" indent="0" algn="ctr">
              <a:buNone/>
            </a:pPr>
            <a:r>
              <a:rPr lang="nl-NL" sz="3600" dirty="0"/>
              <a:t>Vanavond </a:t>
            </a:r>
          </a:p>
          <a:p>
            <a:pPr marL="0" indent="0" algn="ctr">
              <a:buNone/>
            </a:pPr>
            <a:r>
              <a:rPr lang="nl-NL" sz="3600" dirty="0"/>
              <a:t>raadsinformatie avond</a:t>
            </a:r>
          </a:p>
          <a:p>
            <a:pPr marL="0" indent="0">
              <a:buNone/>
            </a:pPr>
            <a:r>
              <a:rPr lang="nl-NL" sz="3600" dirty="0"/>
              <a:t>		</a:t>
            </a:r>
          </a:p>
          <a:p>
            <a:pPr marL="0" indent="0" algn="ctr">
              <a:buNone/>
            </a:pPr>
            <a:r>
              <a:rPr lang="nl-NL" sz="3600" dirty="0"/>
              <a:t>6 april besluit in college</a:t>
            </a:r>
          </a:p>
          <a:p>
            <a:pPr marL="457200" lvl="1" indent="0" algn="ctr">
              <a:buNone/>
            </a:pPr>
            <a:r>
              <a:rPr lang="nl-NL" dirty="0">
                <a:solidFill>
                  <a:schemeClr val="bg1">
                    <a:lumMod val="65000"/>
                  </a:schemeClr>
                </a:solidFill>
              </a:rPr>
              <a:t>6-29 ruimte voor technische uitleg</a:t>
            </a:r>
          </a:p>
          <a:p>
            <a:pPr marL="0" indent="0" algn="ctr">
              <a:buNone/>
            </a:pPr>
            <a:r>
              <a:rPr lang="nl-NL" sz="3600" dirty="0"/>
              <a:t>29 april commissie</a:t>
            </a:r>
          </a:p>
          <a:p>
            <a:pPr marL="0" indent="0" algn="ctr">
              <a:buNone/>
            </a:pPr>
            <a:r>
              <a:rPr lang="nl-NL" sz="3600" dirty="0"/>
              <a:t>20 mei besluitvorming</a:t>
            </a:r>
          </a:p>
        </p:txBody>
      </p:sp>
      <p:pic>
        <p:nvPicPr>
          <p:cNvPr id="2050" name="Picture 2">
            <a:extLst>
              <a:ext uri="{FF2B5EF4-FFF2-40B4-BE49-F238E27FC236}">
                <a16:creationId xmlns:a16="http://schemas.microsoft.com/office/drawing/2014/main" id="{729A1B4A-4DAD-4E35-B3D5-CCFF4D13B47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8286" r="23406"/>
          <a:stretch/>
        </p:blipFill>
        <p:spPr bwMode="auto">
          <a:xfrm>
            <a:off x="6588224" y="1674442"/>
            <a:ext cx="2090564" cy="4653703"/>
          </a:xfrm>
          <a:prstGeom prst="rect">
            <a:avLst/>
          </a:prstGeom>
          <a:noFill/>
          <a:extLst>
            <a:ext uri="{909E8E84-426E-40DD-AFC4-6F175D3DCCD1}">
              <a14:hiddenFill xmlns:a14="http://schemas.microsoft.com/office/drawing/2010/main">
                <a:solidFill>
                  <a:srgbClr val="FFFFFF"/>
                </a:solidFill>
              </a14:hiddenFill>
            </a:ext>
          </a:extLst>
        </p:spPr>
      </p:pic>
      <p:sp>
        <p:nvSpPr>
          <p:cNvPr id="3" name="Bijschrift: pijl-omlaag 2">
            <a:extLst>
              <a:ext uri="{FF2B5EF4-FFF2-40B4-BE49-F238E27FC236}">
                <a16:creationId xmlns:a16="http://schemas.microsoft.com/office/drawing/2014/main" id="{3B223C38-4172-4537-9FFB-3C575EE5F5D8}"/>
              </a:ext>
            </a:extLst>
          </p:cNvPr>
          <p:cNvSpPr/>
          <p:nvPr/>
        </p:nvSpPr>
        <p:spPr>
          <a:xfrm>
            <a:off x="2627784" y="3068960"/>
            <a:ext cx="1512167" cy="504056"/>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1113232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4" name="Rectangle 3"/>
          <p:cNvSpPr>
            <a:spLocks noGrp="1" noChangeArrowheads="1"/>
          </p:cNvSpPr>
          <p:nvPr>
            <p:ph type="subTitle" idx="1"/>
          </p:nvPr>
        </p:nvSpPr>
        <p:spPr>
          <a:xfrm>
            <a:off x="1657350" y="2057400"/>
            <a:ext cx="6370638" cy="3829050"/>
          </a:xfrm>
        </p:spPr>
        <p:txBody>
          <a:bodyPr rtlCol="0">
            <a:normAutofit/>
          </a:bodyPr>
          <a:lstStyle/>
          <a:p>
            <a:pPr algn="l" fontAlgn="auto">
              <a:spcAft>
                <a:spcPts val="0"/>
              </a:spcAft>
              <a:defRPr/>
            </a:pPr>
            <a:r>
              <a:rPr lang="nl-NL" altLang="nl-NL" sz="4400" b="1" dirty="0">
                <a:solidFill>
                  <a:srgbClr val="0E3193"/>
                </a:solidFill>
                <a:latin typeface="Arial Body"/>
              </a:rPr>
              <a:t>Aan de slag</a:t>
            </a:r>
          </a:p>
          <a:p>
            <a:pPr algn="l" fontAlgn="auto">
              <a:spcAft>
                <a:spcPts val="0"/>
              </a:spcAft>
              <a:defRPr/>
            </a:pPr>
            <a:endParaRPr lang="nl-NL" altLang="nl-NL" sz="1500" dirty="0">
              <a:latin typeface="Arial Body"/>
            </a:endParaRPr>
          </a:p>
          <a:p>
            <a:pPr algn="l" fontAlgn="auto">
              <a:spcAft>
                <a:spcPts val="0"/>
              </a:spcAft>
              <a:defRPr/>
            </a:pPr>
            <a:endParaRPr lang="nl-NL" altLang="nl-NL" sz="1650" baseline="30000" dirty="0">
              <a:solidFill>
                <a:srgbClr val="000000"/>
              </a:solidFill>
            </a:endParaRPr>
          </a:p>
        </p:txBody>
      </p:sp>
      <p:pic>
        <p:nvPicPr>
          <p:cNvPr id="1026" name="Picture 2" descr="The Best PC Puzzle Games of All Time | Big Fish Blog">
            <a:extLst>
              <a:ext uri="{FF2B5EF4-FFF2-40B4-BE49-F238E27FC236}">
                <a16:creationId xmlns:a16="http://schemas.microsoft.com/office/drawing/2014/main" id="{8DF28D03-F55F-479B-9F62-E10D61837D5C}"/>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44008" y="764704"/>
            <a:ext cx="3790950" cy="3943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3014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418C5B56-1F68-4322-8963-69340A4A8801}"/>
              </a:ext>
            </a:extLst>
          </p:cNvPr>
          <p:cNvSpPr>
            <a:spLocks noGrp="1"/>
          </p:cNvSpPr>
          <p:nvPr>
            <p:ph type="title"/>
          </p:nvPr>
        </p:nvSpPr>
        <p:spPr>
          <a:xfrm>
            <a:off x="0" y="1124744"/>
            <a:ext cx="7886700" cy="1325563"/>
          </a:xfrm>
        </p:spPr>
        <p:txBody>
          <a:bodyPr lIns="360000"/>
          <a:lstStyle/>
          <a:p>
            <a:r>
              <a:rPr lang="nl-NL" dirty="0">
                <a:latin typeface="Arial Body"/>
              </a:rPr>
              <a:t>Doelstelling</a:t>
            </a:r>
          </a:p>
        </p:txBody>
      </p:sp>
      <p:pic>
        <p:nvPicPr>
          <p:cNvPr id="1026" name="Picture 2" descr="Tips om afval te voorkomen - IVAREM">
            <a:extLst>
              <a:ext uri="{FF2B5EF4-FFF2-40B4-BE49-F238E27FC236}">
                <a16:creationId xmlns:a16="http://schemas.microsoft.com/office/drawing/2014/main" id="{CBFC8973-03CD-4F8C-A7FD-A5C2885653AF}"/>
              </a:ext>
            </a:extLst>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31023" y="3068960"/>
            <a:ext cx="2212977" cy="3608932"/>
          </a:xfrm>
          <a:prstGeom prst="rect">
            <a:avLst/>
          </a:prstGeom>
          <a:noFill/>
          <a:extLst>
            <a:ext uri="{909E8E84-426E-40DD-AFC4-6F175D3DCCD1}">
              <a14:hiddenFill xmlns:a14="http://schemas.microsoft.com/office/drawing/2010/main">
                <a:solidFill>
                  <a:srgbClr val="FFFFFF"/>
                </a:solidFill>
              </a14:hiddenFill>
            </a:ext>
          </a:extLst>
        </p:spPr>
      </p:pic>
      <p:sp>
        <p:nvSpPr>
          <p:cNvPr id="3" name="Tijdelijke aanduiding voor inhoud 2">
            <a:extLst>
              <a:ext uri="{FF2B5EF4-FFF2-40B4-BE49-F238E27FC236}">
                <a16:creationId xmlns:a16="http://schemas.microsoft.com/office/drawing/2014/main" id="{3ED0C6DF-F4BF-4B24-9797-ABD1F2EB03A4}"/>
              </a:ext>
            </a:extLst>
          </p:cNvPr>
          <p:cNvSpPr>
            <a:spLocks noGrp="1"/>
          </p:cNvSpPr>
          <p:nvPr>
            <p:ph sz="half" idx="1"/>
          </p:nvPr>
        </p:nvSpPr>
        <p:spPr>
          <a:xfrm>
            <a:off x="251520" y="2348880"/>
            <a:ext cx="8474748" cy="1800024"/>
          </a:xfrm>
        </p:spPr>
        <p:txBody>
          <a:bodyPr/>
          <a:lstStyle/>
          <a:p>
            <a:pPr marL="0" indent="0">
              <a:buNone/>
            </a:pPr>
            <a:r>
              <a:rPr lang="en-US" kern="1200" dirty="0" err="1">
                <a:latin typeface="+mn-lt"/>
                <a:ea typeface="+mn-ea"/>
                <a:cs typeface="+mn-cs"/>
              </a:rPr>
              <a:t>Maximaal</a:t>
            </a:r>
            <a:r>
              <a:rPr lang="en-US" kern="1200" dirty="0">
                <a:latin typeface="+mn-lt"/>
                <a:ea typeface="+mn-ea"/>
                <a:cs typeface="+mn-cs"/>
              </a:rPr>
              <a:t> </a:t>
            </a:r>
            <a:r>
              <a:rPr lang="en-US" kern="1200" dirty="0" err="1">
                <a:latin typeface="+mn-lt"/>
                <a:ea typeface="+mn-ea"/>
                <a:cs typeface="+mn-cs"/>
              </a:rPr>
              <a:t>hergebruik</a:t>
            </a:r>
            <a:r>
              <a:rPr lang="en-US" kern="1200" dirty="0">
                <a:latin typeface="+mn-lt"/>
                <a:ea typeface="+mn-ea"/>
                <a:cs typeface="+mn-cs"/>
              </a:rPr>
              <a:t> van </a:t>
            </a:r>
            <a:r>
              <a:rPr lang="en-US" kern="1200" dirty="0" err="1">
                <a:latin typeface="+mn-lt"/>
                <a:ea typeface="+mn-ea"/>
                <a:cs typeface="+mn-cs"/>
              </a:rPr>
              <a:t>grondstoffen</a:t>
            </a:r>
            <a:endParaRPr lang="en-US" kern="1200" dirty="0">
              <a:latin typeface="+mn-lt"/>
              <a:ea typeface="+mn-ea"/>
              <a:cs typeface="+mn-cs"/>
            </a:endParaRPr>
          </a:p>
          <a:p>
            <a:pPr marL="0" indent="0">
              <a:buNone/>
            </a:pPr>
            <a:r>
              <a:rPr lang="en-US" dirty="0" err="1"/>
              <a:t>Dit</a:t>
            </a:r>
            <a:r>
              <a:rPr lang="en-US" dirty="0"/>
              <a:t> </a:t>
            </a:r>
            <a:r>
              <a:rPr lang="en-US" dirty="0" err="1"/>
              <a:t>doen</a:t>
            </a:r>
            <a:r>
              <a:rPr lang="en-US" dirty="0"/>
              <a:t> we door:</a:t>
            </a:r>
          </a:p>
          <a:p>
            <a:pPr>
              <a:buFontTx/>
              <a:buChar char="-"/>
            </a:pPr>
            <a:r>
              <a:rPr lang="en-US" kern="1200" dirty="0" err="1">
                <a:latin typeface="+mn-lt"/>
                <a:ea typeface="+mn-ea"/>
                <a:cs typeface="+mn-cs"/>
              </a:rPr>
              <a:t>Producten</a:t>
            </a:r>
            <a:r>
              <a:rPr lang="en-US" kern="1200" dirty="0">
                <a:latin typeface="+mn-lt"/>
                <a:ea typeface="+mn-ea"/>
                <a:cs typeface="+mn-cs"/>
              </a:rPr>
              <a:t> zo lang </a:t>
            </a:r>
            <a:r>
              <a:rPr lang="en-US" kern="1200" dirty="0" err="1">
                <a:latin typeface="+mn-lt"/>
                <a:ea typeface="+mn-ea"/>
                <a:cs typeface="+mn-cs"/>
              </a:rPr>
              <a:t>als</a:t>
            </a:r>
            <a:r>
              <a:rPr lang="en-US" kern="1200" dirty="0">
                <a:latin typeface="+mn-lt"/>
                <a:ea typeface="+mn-ea"/>
                <a:cs typeface="+mn-cs"/>
              </a:rPr>
              <a:t> </a:t>
            </a:r>
            <a:r>
              <a:rPr lang="en-US" kern="1200" dirty="0" err="1">
                <a:latin typeface="+mn-lt"/>
                <a:ea typeface="+mn-ea"/>
                <a:cs typeface="+mn-cs"/>
              </a:rPr>
              <a:t>mogelijk</a:t>
            </a:r>
            <a:r>
              <a:rPr lang="en-US" kern="1200" dirty="0">
                <a:latin typeface="+mn-lt"/>
                <a:ea typeface="+mn-ea"/>
                <a:cs typeface="+mn-cs"/>
              </a:rPr>
              <a:t> </a:t>
            </a:r>
            <a:r>
              <a:rPr lang="en-US" kern="1200" dirty="0" err="1">
                <a:latin typeface="+mn-lt"/>
                <a:ea typeface="+mn-ea"/>
                <a:cs typeface="+mn-cs"/>
              </a:rPr>
              <a:t>te</a:t>
            </a:r>
            <a:r>
              <a:rPr lang="en-US" kern="1200" dirty="0">
                <a:latin typeface="+mn-lt"/>
                <a:ea typeface="+mn-ea"/>
                <a:cs typeface="+mn-cs"/>
              </a:rPr>
              <a:t> </a:t>
            </a:r>
            <a:r>
              <a:rPr lang="en-US" kern="1200" dirty="0" err="1">
                <a:latin typeface="+mn-lt"/>
                <a:ea typeface="+mn-ea"/>
                <a:cs typeface="+mn-cs"/>
              </a:rPr>
              <a:t>gebruiken</a:t>
            </a:r>
            <a:endParaRPr lang="en-US" kern="1200" dirty="0">
              <a:latin typeface="+mn-lt"/>
              <a:ea typeface="+mn-ea"/>
              <a:cs typeface="+mn-cs"/>
            </a:endParaRPr>
          </a:p>
          <a:p>
            <a:pPr>
              <a:buFontTx/>
              <a:buChar char="-"/>
            </a:pPr>
            <a:r>
              <a:rPr lang="en-US" dirty="0"/>
              <a:t>Grondstoffen </a:t>
            </a:r>
            <a:r>
              <a:rPr lang="en-US" dirty="0" err="1"/>
              <a:t>maximaal</a:t>
            </a:r>
            <a:r>
              <a:rPr lang="en-US" dirty="0"/>
              <a:t> </a:t>
            </a:r>
            <a:r>
              <a:rPr lang="en-US" dirty="0" err="1"/>
              <a:t>recyclen</a:t>
            </a:r>
            <a:endParaRPr lang="en-US" dirty="0"/>
          </a:p>
          <a:p>
            <a:pPr>
              <a:buFontTx/>
              <a:buChar char="-"/>
            </a:pPr>
            <a:r>
              <a:rPr lang="en-US" kern="1200" dirty="0" err="1">
                <a:latin typeface="+mn-lt"/>
                <a:ea typeface="+mn-ea"/>
                <a:cs typeface="+mn-cs"/>
              </a:rPr>
              <a:t>Maximaal</a:t>
            </a:r>
            <a:r>
              <a:rPr lang="en-US" kern="1200" dirty="0">
                <a:latin typeface="+mn-lt"/>
                <a:ea typeface="+mn-ea"/>
                <a:cs typeface="+mn-cs"/>
              </a:rPr>
              <a:t> 30 kilo </a:t>
            </a:r>
            <a:r>
              <a:rPr lang="en-US" kern="1200" dirty="0" err="1">
                <a:latin typeface="+mn-lt"/>
                <a:ea typeface="+mn-ea"/>
                <a:cs typeface="+mn-cs"/>
              </a:rPr>
              <a:t>restafval</a:t>
            </a:r>
            <a:r>
              <a:rPr lang="en-US" kern="1200" dirty="0">
                <a:latin typeface="+mn-lt"/>
                <a:ea typeface="+mn-ea"/>
                <a:cs typeface="+mn-cs"/>
              </a:rPr>
              <a:t> per </a:t>
            </a:r>
            <a:r>
              <a:rPr lang="en-US" kern="1200" dirty="0" err="1">
                <a:latin typeface="+mn-lt"/>
                <a:ea typeface="+mn-ea"/>
                <a:cs typeface="+mn-cs"/>
              </a:rPr>
              <a:t>inwoner</a:t>
            </a:r>
            <a:r>
              <a:rPr lang="en-US" kern="1200" dirty="0">
                <a:latin typeface="+mn-lt"/>
                <a:ea typeface="+mn-ea"/>
                <a:cs typeface="+mn-cs"/>
              </a:rPr>
              <a:t> per </a:t>
            </a:r>
            <a:r>
              <a:rPr lang="en-US" kern="1200" dirty="0" err="1">
                <a:latin typeface="+mn-lt"/>
                <a:ea typeface="+mn-ea"/>
                <a:cs typeface="+mn-cs"/>
              </a:rPr>
              <a:t>jaar</a:t>
            </a:r>
            <a:r>
              <a:rPr lang="en-US" kern="1200" dirty="0">
                <a:latin typeface="+mn-lt"/>
                <a:ea typeface="+mn-ea"/>
                <a:cs typeface="+mn-cs"/>
              </a:rPr>
              <a:t> </a:t>
            </a:r>
          </a:p>
          <a:p>
            <a:pPr marL="0" indent="0">
              <a:buNone/>
            </a:pPr>
            <a:r>
              <a:rPr lang="en-US" dirty="0"/>
              <a:t>   </a:t>
            </a:r>
            <a:r>
              <a:rPr lang="en-US" kern="1200" dirty="0">
                <a:latin typeface="+mn-lt"/>
                <a:ea typeface="+mn-ea"/>
                <a:cs typeface="+mn-cs"/>
              </a:rPr>
              <a:t>(2020: 207 kilo)</a:t>
            </a:r>
            <a:endParaRPr lang="en-US" dirty="0"/>
          </a:p>
          <a:p>
            <a:pPr marL="0" indent="0">
              <a:buNone/>
            </a:pPr>
            <a:endParaRPr lang="nl-NL" dirty="0"/>
          </a:p>
        </p:txBody>
      </p:sp>
      <p:grpSp>
        <p:nvGrpSpPr>
          <p:cNvPr id="5" name="Groep 4">
            <a:extLst>
              <a:ext uri="{FF2B5EF4-FFF2-40B4-BE49-F238E27FC236}">
                <a16:creationId xmlns:a16="http://schemas.microsoft.com/office/drawing/2014/main" id="{6401E42A-EC86-4D55-B34B-53BA715245CE}"/>
              </a:ext>
            </a:extLst>
          </p:cNvPr>
          <p:cNvGrpSpPr/>
          <p:nvPr/>
        </p:nvGrpSpPr>
        <p:grpSpPr>
          <a:xfrm>
            <a:off x="539552" y="5658471"/>
            <a:ext cx="4221012" cy="1019421"/>
            <a:chOff x="0" y="2852257"/>
            <a:chExt cx="12192000" cy="2539682"/>
          </a:xfrm>
        </p:grpSpPr>
        <p:pic>
          <p:nvPicPr>
            <p:cNvPr id="6" name="Afbeelding 5">
              <a:extLst>
                <a:ext uri="{FF2B5EF4-FFF2-40B4-BE49-F238E27FC236}">
                  <a16:creationId xmlns:a16="http://schemas.microsoft.com/office/drawing/2014/main" id="{206E6474-A631-4A35-90AF-0D65B117BD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30464" y="2852257"/>
              <a:ext cx="2539682" cy="2539682"/>
            </a:xfrm>
            <a:prstGeom prst="rect">
              <a:avLst/>
            </a:prstGeom>
          </p:spPr>
        </p:pic>
        <p:pic>
          <p:nvPicPr>
            <p:cNvPr id="8" name="Afbeelding 7">
              <a:extLst>
                <a:ext uri="{FF2B5EF4-FFF2-40B4-BE49-F238E27FC236}">
                  <a16:creationId xmlns:a16="http://schemas.microsoft.com/office/drawing/2014/main" id="{662B1F8D-624C-4A6A-9859-4DDA2021BC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852257"/>
              <a:ext cx="2539682" cy="2539682"/>
            </a:xfrm>
            <a:prstGeom prst="rect">
              <a:avLst/>
            </a:prstGeom>
          </p:spPr>
        </p:pic>
        <p:pic>
          <p:nvPicPr>
            <p:cNvPr id="9" name="Afbeelding 8">
              <a:extLst>
                <a:ext uri="{FF2B5EF4-FFF2-40B4-BE49-F238E27FC236}">
                  <a16:creationId xmlns:a16="http://schemas.microsoft.com/office/drawing/2014/main" id="{1CF28250-F38A-4368-A3EC-B1AAA49A014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60928" y="2852257"/>
              <a:ext cx="2539682" cy="2539682"/>
            </a:xfrm>
            <a:prstGeom prst="rect">
              <a:avLst/>
            </a:prstGeom>
          </p:spPr>
        </p:pic>
        <p:pic>
          <p:nvPicPr>
            <p:cNvPr id="10" name="Afbeelding 9">
              <a:extLst>
                <a:ext uri="{FF2B5EF4-FFF2-40B4-BE49-F238E27FC236}">
                  <a16:creationId xmlns:a16="http://schemas.microsoft.com/office/drawing/2014/main" id="{524DEDDB-354D-4D95-98E0-554556E6E2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91392" y="2852257"/>
              <a:ext cx="2539682" cy="2539682"/>
            </a:xfrm>
            <a:prstGeom prst="rect">
              <a:avLst/>
            </a:prstGeom>
          </p:spPr>
        </p:pic>
        <p:pic>
          <p:nvPicPr>
            <p:cNvPr id="11" name="Afbeelding 10">
              <a:extLst>
                <a:ext uri="{FF2B5EF4-FFF2-40B4-BE49-F238E27FC236}">
                  <a16:creationId xmlns:a16="http://schemas.microsoft.com/office/drawing/2014/main" id="{D4F5633E-98A9-495B-89C9-E653508C6F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21856" y="2852257"/>
              <a:ext cx="2539682" cy="2539682"/>
            </a:xfrm>
            <a:prstGeom prst="rect">
              <a:avLst/>
            </a:prstGeom>
          </p:spPr>
        </p:pic>
        <p:pic>
          <p:nvPicPr>
            <p:cNvPr id="12" name="Afbeelding 11">
              <a:extLst>
                <a:ext uri="{FF2B5EF4-FFF2-40B4-BE49-F238E27FC236}">
                  <a16:creationId xmlns:a16="http://schemas.microsoft.com/office/drawing/2014/main" id="{E338E76B-2831-42D8-A2B0-A07CF269D6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52318" y="2852257"/>
              <a:ext cx="2539682" cy="2539682"/>
            </a:xfrm>
            <a:prstGeom prst="rect">
              <a:avLst/>
            </a:prstGeom>
          </p:spPr>
        </p:pic>
      </p:grpSp>
    </p:spTree>
    <p:extLst>
      <p:ext uri="{BB962C8B-B14F-4D97-AF65-F5344CB8AC3E}">
        <p14:creationId xmlns:p14="http://schemas.microsoft.com/office/powerpoint/2010/main" val="2846935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418C5B56-1F68-4322-8963-69340A4A8801}"/>
              </a:ext>
            </a:extLst>
          </p:cNvPr>
          <p:cNvSpPr>
            <a:spLocks noGrp="1"/>
          </p:cNvSpPr>
          <p:nvPr>
            <p:ph type="title"/>
          </p:nvPr>
        </p:nvSpPr>
        <p:spPr>
          <a:xfrm>
            <a:off x="0" y="764704"/>
            <a:ext cx="7886700" cy="1325563"/>
          </a:xfrm>
        </p:spPr>
        <p:txBody>
          <a:bodyPr lIns="360000"/>
          <a:lstStyle/>
          <a:p>
            <a:r>
              <a:rPr lang="nl-NL" dirty="0">
                <a:latin typeface="Arial Body"/>
              </a:rPr>
              <a:t>Proces</a:t>
            </a:r>
          </a:p>
        </p:txBody>
      </p:sp>
      <p:pic>
        <p:nvPicPr>
          <p:cNvPr id="2" name="Afbeelding 1">
            <a:extLst>
              <a:ext uri="{FF2B5EF4-FFF2-40B4-BE49-F238E27FC236}">
                <a16:creationId xmlns:a16="http://schemas.microsoft.com/office/drawing/2014/main" id="{2EAD6B2B-4201-4E17-ACB1-2CEE64707309}"/>
              </a:ext>
            </a:extLst>
          </p:cNvPr>
          <p:cNvPicPr>
            <a:picLocks noChangeAspect="1"/>
          </p:cNvPicPr>
          <p:nvPr/>
        </p:nvPicPr>
        <p:blipFill>
          <a:blip r:embed="rId4"/>
          <a:stretch>
            <a:fillRect/>
          </a:stretch>
        </p:blipFill>
        <p:spPr>
          <a:xfrm>
            <a:off x="-5613" y="2420888"/>
            <a:ext cx="9144000" cy="3549346"/>
          </a:xfrm>
          <a:prstGeom prst="rect">
            <a:avLst/>
          </a:prstGeom>
        </p:spPr>
      </p:pic>
    </p:spTree>
    <p:extLst>
      <p:ext uri="{BB962C8B-B14F-4D97-AF65-F5344CB8AC3E}">
        <p14:creationId xmlns:p14="http://schemas.microsoft.com/office/powerpoint/2010/main" val="2988876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58EA7716-1A96-44B0-B5CD-7F402644274F}"/>
              </a:ext>
            </a:extLst>
          </p:cNvPr>
          <p:cNvPicPr>
            <a:picLocks noChangeAspect="1"/>
          </p:cNvPicPr>
          <p:nvPr/>
        </p:nvPicPr>
        <p:blipFill rotWithShape="1">
          <a:blip r:embed="rId4"/>
          <a:srcRect b="39919"/>
          <a:stretch/>
        </p:blipFill>
        <p:spPr>
          <a:xfrm>
            <a:off x="0" y="1196752"/>
            <a:ext cx="9144000" cy="3028404"/>
          </a:xfrm>
          <a:prstGeom prst="rect">
            <a:avLst/>
          </a:prstGeom>
        </p:spPr>
      </p:pic>
      <p:sp>
        <p:nvSpPr>
          <p:cNvPr id="2" name="Tekstvak 1">
            <a:extLst>
              <a:ext uri="{FF2B5EF4-FFF2-40B4-BE49-F238E27FC236}">
                <a16:creationId xmlns:a16="http://schemas.microsoft.com/office/drawing/2014/main" id="{696E6F47-8EFB-4F44-9238-0FD6946A400E}"/>
              </a:ext>
            </a:extLst>
          </p:cNvPr>
          <p:cNvSpPr txBox="1"/>
          <p:nvPr/>
        </p:nvSpPr>
        <p:spPr>
          <a:xfrm>
            <a:off x="107504" y="4225156"/>
            <a:ext cx="8712968" cy="2308324"/>
          </a:xfrm>
          <a:prstGeom prst="rect">
            <a:avLst/>
          </a:prstGeom>
          <a:noFill/>
        </p:spPr>
        <p:txBody>
          <a:bodyPr wrap="square" rtlCol="0">
            <a:spAutoFit/>
          </a:bodyPr>
          <a:lstStyle/>
          <a:p>
            <a:r>
              <a:rPr lang="nl-NL" sz="1800" dirty="0"/>
              <a:t>Tijdens de voorbereiding van het grondstoffenplan zijn de volgende stappen doorlopen:</a:t>
            </a:r>
          </a:p>
          <a:p>
            <a:pPr marL="342900" indent="-342900">
              <a:buFont typeface="Arial" panose="020B0604020202020204" pitchFamily="34" charset="0"/>
              <a:buChar char="•"/>
            </a:pPr>
            <a:r>
              <a:rPr lang="nl-NL" sz="1800" dirty="0"/>
              <a:t>Bekijken best practices in Nederland</a:t>
            </a:r>
          </a:p>
          <a:p>
            <a:pPr marL="342900" indent="-342900">
              <a:buFont typeface="Arial" panose="020B0604020202020204" pitchFamily="34" charset="0"/>
              <a:buChar char="•"/>
            </a:pPr>
            <a:r>
              <a:rPr lang="nl-NL" sz="1800" dirty="0"/>
              <a:t>Bekijken welke practices kunnen werken voor doelgroepen in Bergen</a:t>
            </a:r>
          </a:p>
          <a:p>
            <a:pPr marL="342900" indent="-342900">
              <a:buFont typeface="Arial" panose="020B0604020202020204" pitchFamily="34" charset="0"/>
              <a:buChar char="•"/>
            </a:pPr>
            <a:r>
              <a:rPr lang="nl-NL" sz="1800" dirty="0"/>
              <a:t>Overleg met de huidige inzamelaar HVC</a:t>
            </a:r>
          </a:p>
          <a:p>
            <a:pPr marL="342900" indent="-342900">
              <a:buFont typeface="Arial" panose="020B0604020202020204" pitchFamily="34" charset="0"/>
              <a:buChar char="•"/>
            </a:pPr>
            <a:r>
              <a:rPr lang="nl-NL" sz="1800" dirty="0"/>
              <a:t>Leren van de buurgemeenten van Bergen die per 1 januari 2020 overgestapt zijn naar een nieuw inzamelsysteem</a:t>
            </a:r>
          </a:p>
          <a:p>
            <a:pPr marL="342900" indent="-342900">
              <a:buFont typeface="Arial" panose="020B0604020202020204" pitchFamily="34" charset="0"/>
              <a:buChar char="•"/>
            </a:pPr>
            <a:r>
              <a:rPr lang="nl-NL" sz="1800" dirty="0"/>
              <a:t>Brainstormsessies met het inwonerpanel afval: 4 avondvullende sessies</a:t>
            </a:r>
          </a:p>
        </p:txBody>
      </p:sp>
    </p:spTree>
    <p:extLst>
      <p:ext uri="{BB962C8B-B14F-4D97-AF65-F5344CB8AC3E}">
        <p14:creationId xmlns:p14="http://schemas.microsoft.com/office/powerpoint/2010/main" val="33703554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3" name="Afbeelding 12" descr="Afbeelding met kaart&#10;&#10;Automatisch gegenereerde beschrijving">
            <a:extLst>
              <a:ext uri="{FF2B5EF4-FFF2-40B4-BE49-F238E27FC236}">
                <a16:creationId xmlns:a16="http://schemas.microsoft.com/office/drawing/2014/main" id="{80891494-D121-4AC9-81F8-F57E54EC11CE}"/>
              </a:ext>
            </a:extLst>
          </p:cNvPr>
          <p:cNvPicPr>
            <a:picLocks noChangeAspect="1"/>
          </p:cNvPicPr>
          <p:nvPr/>
        </p:nvPicPr>
        <p:blipFill rotWithShape="1">
          <a:blip r:embed="rId4">
            <a:alphaModFix amt="35000"/>
            <a:extLst>
              <a:ext uri="{BEBA8EAE-BF5A-486C-A8C5-ECC9F3942E4B}">
                <a14:imgProps xmlns:a14="http://schemas.microsoft.com/office/drawing/2010/main">
                  <a14:imgLayer r:embed="rId5">
                    <a14:imgEffect>
                      <a14:artisticFilmGrain/>
                    </a14:imgEffect>
                  </a14:imgLayer>
                </a14:imgProps>
              </a:ext>
              <a:ext uri="{28A0092B-C50C-407E-A947-70E740481C1C}">
                <a14:useLocalDpi xmlns:a14="http://schemas.microsoft.com/office/drawing/2010/main" val="0"/>
              </a:ext>
            </a:extLst>
          </a:blip>
          <a:srcRect l="18263" t="592" b="8496"/>
          <a:stretch/>
        </p:blipFill>
        <p:spPr>
          <a:xfrm>
            <a:off x="2915816" y="0"/>
            <a:ext cx="6228184" cy="6945011"/>
          </a:xfrm>
          <a:prstGeom prst="rect">
            <a:avLst/>
          </a:prstGeom>
          <a:ln>
            <a:noFill/>
          </a:ln>
          <a:effectLst>
            <a:softEdge rad="112500"/>
          </a:effectLst>
        </p:spPr>
      </p:pic>
      <p:sp>
        <p:nvSpPr>
          <p:cNvPr id="7" name="Titel 6">
            <a:extLst>
              <a:ext uri="{FF2B5EF4-FFF2-40B4-BE49-F238E27FC236}">
                <a16:creationId xmlns:a16="http://schemas.microsoft.com/office/drawing/2014/main" id="{418C5B56-1F68-4322-8963-69340A4A8801}"/>
              </a:ext>
            </a:extLst>
          </p:cNvPr>
          <p:cNvSpPr>
            <a:spLocks noGrp="1"/>
          </p:cNvSpPr>
          <p:nvPr>
            <p:ph type="title"/>
          </p:nvPr>
        </p:nvSpPr>
        <p:spPr>
          <a:xfrm>
            <a:off x="0" y="1124744"/>
            <a:ext cx="7886700" cy="965523"/>
          </a:xfrm>
        </p:spPr>
        <p:txBody>
          <a:bodyPr lIns="360000"/>
          <a:lstStyle/>
          <a:p>
            <a:r>
              <a:rPr lang="nl-NL" dirty="0">
                <a:latin typeface="Arial Body"/>
              </a:rPr>
              <a:t>INWONERPANEL</a:t>
            </a:r>
          </a:p>
        </p:txBody>
      </p:sp>
      <p:sp>
        <p:nvSpPr>
          <p:cNvPr id="3" name="Tijdelijke aanduiding voor inhoud 2">
            <a:extLst>
              <a:ext uri="{FF2B5EF4-FFF2-40B4-BE49-F238E27FC236}">
                <a16:creationId xmlns:a16="http://schemas.microsoft.com/office/drawing/2014/main" id="{3ED0C6DF-F4BF-4B24-9797-ABD1F2EB03A4}"/>
              </a:ext>
            </a:extLst>
          </p:cNvPr>
          <p:cNvSpPr>
            <a:spLocks noGrp="1"/>
          </p:cNvSpPr>
          <p:nvPr>
            <p:ph sz="half" idx="1"/>
          </p:nvPr>
        </p:nvSpPr>
        <p:spPr>
          <a:xfrm>
            <a:off x="179512" y="2564904"/>
            <a:ext cx="3404723" cy="3528392"/>
          </a:xfrm>
        </p:spPr>
        <p:txBody>
          <a:bodyPr/>
          <a:lstStyle/>
          <a:p>
            <a:pPr marL="0" indent="0">
              <a:buNone/>
            </a:pPr>
            <a:r>
              <a:rPr lang="en-US" kern="1200" dirty="0">
                <a:latin typeface="+mn-lt"/>
                <a:ea typeface="+mn-ea"/>
                <a:cs typeface="+mn-cs"/>
              </a:rPr>
              <a:t>16 </a:t>
            </a:r>
            <a:r>
              <a:rPr lang="en-US" dirty="0" err="1"/>
              <a:t>b</a:t>
            </a:r>
            <a:r>
              <a:rPr lang="en-US" kern="1200" dirty="0" err="1">
                <a:latin typeface="+mn-lt"/>
                <a:ea typeface="+mn-ea"/>
                <a:cs typeface="+mn-cs"/>
              </a:rPr>
              <a:t>elangstellenden</a:t>
            </a:r>
            <a:endParaRPr lang="en-US" kern="1200" dirty="0">
              <a:latin typeface="+mn-lt"/>
              <a:ea typeface="+mn-ea"/>
              <a:cs typeface="+mn-cs"/>
            </a:endParaRPr>
          </a:p>
          <a:p>
            <a:r>
              <a:rPr lang="en-US" dirty="0" err="1"/>
              <a:t>uit</a:t>
            </a:r>
            <a:r>
              <a:rPr lang="en-US" dirty="0"/>
              <a:t> d</a:t>
            </a:r>
            <a:r>
              <a:rPr lang="en-US" kern="1200" dirty="0">
                <a:latin typeface="+mn-lt"/>
                <a:ea typeface="+mn-ea"/>
                <a:cs typeface="+mn-cs"/>
              </a:rPr>
              <a:t>iverse </a:t>
            </a:r>
            <a:r>
              <a:rPr lang="en-US" kern="1200" dirty="0" err="1">
                <a:latin typeface="+mn-lt"/>
                <a:ea typeface="+mn-ea"/>
                <a:cs typeface="+mn-cs"/>
              </a:rPr>
              <a:t>kernen</a:t>
            </a:r>
            <a:endParaRPr lang="en-US" kern="1200" dirty="0">
              <a:latin typeface="+mn-lt"/>
              <a:ea typeface="+mn-ea"/>
              <a:cs typeface="+mn-cs"/>
            </a:endParaRPr>
          </a:p>
          <a:p>
            <a:r>
              <a:rPr lang="en-US" dirty="0" err="1"/>
              <a:t>wonend</a:t>
            </a:r>
            <a:r>
              <a:rPr lang="en-US" dirty="0"/>
              <a:t> in diverse </a:t>
            </a:r>
            <a:r>
              <a:rPr lang="en-US" dirty="0" err="1"/>
              <a:t>typen</a:t>
            </a:r>
            <a:r>
              <a:rPr lang="en-US" dirty="0"/>
              <a:t> </a:t>
            </a:r>
            <a:r>
              <a:rPr lang="en-US" dirty="0" err="1"/>
              <a:t>huizen</a:t>
            </a:r>
            <a:endParaRPr lang="en-US" dirty="0"/>
          </a:p>
          <a:p>
            <a:r>
              <a:rPr lang="en-US" dirty="0"/>
              <a:t>m</a:t>
            </a:r>
            <a:r>
              <a:rPr lang="en-US" kern="1200" dirty="0">
                <a:latin typeface="+mn-lt"/>
                <a:ea typeface="+mn-ea"/>
                <a:cs typeface="+mn-cs"/>
              </a:rPr>
              <a:t>et </a:t>
            </a:r>
            <a:r>
              <a:rPr lang="en-US" kern="1200" dirty="0" err="1">
                <a:latin typeface="+mn-lt"/>
                <a:ea typeface="+mn-ea"/>
                <a:cs typeface="+mn-cs"/>
              </a:rPr>
              <a:t>verschillende</a:t>
            </a:r>
            <a:r>
              <a:rPr lang="en-US" kern="1200" dirty="0">
                <a:latin typeface="+mn-lt"/>
                <a:ea typeface="+mn-ea"/>
                <a:cs typeface="+mn-cs"/>
              </a:rPr>
              <a:t> </a:t>
            </a:r>
            <a:r>
              <a:rPr lang="en-US" kern="1200" dirty="0" err="1">
                <a:latin typeface="+mn-lt"/>
                <a:ea typeface="+mn-ea"/>
                <a:cs typeface="+mn-cs"/>
              </a:rPr>
              <a:t>gezinssituaties</a:t>
            </a:r>
            <a:endParaRPr lang="en-US" kern="1200" dirty="0">
              <a:latin typeface="+mn-lt"/>
              <a:ea typeface="+mn-ea"/>
              <a:cs typeface="+mn-cs"/>
            </a:endParaRPr>
          </a:p>
          <a:p>
            <a:pPr marL="0" indent="0">
              <a:buNone/>
            </a:pPr>
            <a:endParaRPr lang="nl-NL" dirty="0"/>
          </a:p>
        </p:txBody>
      </p:sp>
    </p:spTree>
    <p:extLst>
      <p:ext uri="{BB962C8B-B14F-4D97-AF65-F5344CB8AC3E}">
        <p14:creationId xmlns:p14="http://schemas.microsoft.com/office/powerpoint/2010/main" val="1614217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418C5B56-1F68-4322-8963-69340A4A8801}"/>
              </a:ext>
            </a:extLst>
          </p:cNvPr>
          <p:cNvSpPr>
            <a:spLocks noGrp="1"/>
          </p:cNvSpPr>
          <p:nvPr>
            <p:ph type="title"/>
          </p:nvPr>
        </p:nvSpPr>
        <p:spPr>
          <a:xfrm>
            <a:off x="0" y="1196752"/>
            <a:ext cx="8892480" cy="1080120"/>
          </a:xfrm>
        </p:spPr>
        <p:txBody>
          <a:bodyPr lIns="360000"/>
          <a:lstStyle/>
          <a:p>
            <a:r>
              <a:rPr lang="nl-NL" dirty="0">
                <a:latin typeface="Arial Body"/>
              </a:rPr>
              <a:t>Vier sessies met vijf onderwerpen</a:t>
            </a:r>
          </a:p>
        </p:txBody>
      </p:sp>
      <p:sp>
        <p:nvSpPr>
          <p:cNvPr id="3" name="Tijdelijke aanduiding voor inhoud 2">
            <a:extLst>
              <a:ext uri="{FF2B5EF4-FFF2-40B4-BE49-F238E27FC236}">
                <a16:creationId xmlns:a16="http://schemas.microsoft.com/office/drawing/2014/main" id="{3ED0C6DF-F4BF-4B24-9797-ABD1F2EB03A4}"/>
              </a:ext>
            </a:extLst>
          </p:cNvPr>
          <p:cNvSpPr>
            <a:spLocks noGrp="1"/>
          </p:cNvSpPr>
          <p:nvPr>
            <p:ph sz="half" idx="1"/>
          </p:nvPr>
        </p:nvSpPr>
        <p:spPr>
          <a:xfrm>
            <a:off x="417732" y="2090267"/>
            <a:ext cx="8330732" cy="4507085"/>
          </a:xfrm>
        </p:spPr>
        <p:txBody>
          <a:bodyPr/>
          <a:lstStyle/>
          <a:p>
            <a:pPr>
              <a:buFontTx/>
              <a:buChar char="-"/>
            </a:pPr>
            <a:r>
              <a:rPr lang="en-US" dirty="0"/>
              <a:t>Grondstoffen</a:t>
            </a:r>
          </a:p>
          <a:p>
            <a:pPr>
              <a:buFontTx/>
              <a:buChar char="-"/>
            </a:pPr>
            <a:r>
              <a:rPr lang="en-US" kern="1200" dirty="0" err="1">
                <a:latin typeface="+mn-lt"/>
                <a:ea typeface="+mn-ea"/>
                <a:cs typeface="+mn-cs"/>
              </a:rPr>
              <a:t>Restafval</a:t>
            </a:r>
            <a:endParaRPr lang="en-US" kern="1200" dirty="0">
              <a:latin typeface="+mn-lt"/>
              <a:ea typeface="+mn-ea"/>
              <a:cs typeface="+mn-cs"/>
            </a:endParaRPr>
          </a:p>
          <a:p>
            <a:pPr>
              <a:buFontTx/>
              <a:buChar char="-"/>
            </a:pPr>
            <a:r>
              <a:rPr lang="en-US" kern="1200" dirty="0" err="1">
                <a:latin typeface="+mn-lt"/>
                <a:ea typeface="+mn-ea"/>
                <a:cs typeface="+mn-cs"/>
              </a:rPr>
              <a:t>Doelgroepen</a:t>
            </a:r>
            <a:r>
              <a:rPr lang="en-US" kern="1200" dirty="0">
                <a:latin typeface="+mn-lt"/>
                <a:ea typeface="+mn-ea"/>
                <a:cs typeface="+mn-cs"/>
              </a:rPr>
              <a:t> </a:t>
            </a:r>
            <a:r>
              <a:rPr lang="en-US" kern="1200" dirty="0" err="1">
                <a:latin typeface="+mn-lt"/>
                <a:ea typeface="+mn-ea"/>
                <a:cs typeface="+mn-cs"/>
              </a:rPr>
              <a:t>en</a:t>
            </a:r>
            <a:r>
              <a:rPr lang="en-US" kern="1200" dirty="0">
                <a:latin typeface="+mn-lt"/>
                <a:ea typeface="+mn-ea"/>
                <a:cs typeface="+mn-cs"/>
              </a:rPr>
              <a:t> </a:t>
            </a:r>
            <a:r>
              <a:rPr lang="en-US" kern="1200" dirty="0" err="1">
                <a:latin typeface="+mn-lt"/>
                <a:ea typeface="+mn-ea"/>
                <a:cs typeface="+mn-cs"/>
              </a:rPr>
              <a:t>maatwerk</a:t>
            </a:r>
            <a:endParaRPr lang="en-US" kern="1200" dirty="0">
              <a:latin typeface="+mn-lt"/>
              <a:ea typeface="+mn-ea"/>
              <a:cs typeface="+mn-cs"/>
            </a:endParaRPr>
          </a:p>
          <a:p>
            <a:pPr>
              <a:buFontTx/>
              <a:buChar char="-"/>
            </a:pPr>
            <a:r>
              <a:rPr lang="en-US" dirty="0"/>
              <a:t>Producenten</a:t>
            </a:r>
          </a:p>
          <a:p>
            <a:pPr>
              <a:buFontTx/>
              <a:buChar char="-"/>
            </a:pPr>
            <a:r>
              <a:rPr lang="en-US" dirty="0" err="1"/>
              <a:t>Communicatie</a:t>
            </a:r>
            <a:r>
              <a:rPr lang="en-US" dirty="0"/>
              <a:t> </a:t>
            </a:r>
            <a:r>
              <a:rPr lang="en-US" dirty="0" err="1"/>
              <a:t>en</a:t>
            </a:r>
            <a:r>
              <a:rPr lang="en-US" dirty="0"/>
              <a:t> </a:t>
            </a:r>
            <a:r>
              <a:rPr lang="en-US" dirty="0" err="1"/>
              <a:t>educatie</a:t>
            </a:r>
            <a:endParaRPr lang="en-US" dirty="0"/>
          </a:p>
          <a:p>
            <a:pPr>
              <a:buFontTx/>
              <a:buChar char="-"/>
            </a:pPr>
            <a:endParaRPr lang="en-US" dirty="0"/>
          </a:p>
          <a:p>
            <a:pPr>
              <a:buFontTx/>
              <a:buChar char="-"/>
            </a:pPr>
            <a:endParaRPr lang="en-US" kern="1200" dirty="0">
              <a:latin typeface="+mn-lt"/>
              <a:ea typeface="+mn-ea"/>
              <a:cs typeface="+mn-cs"/>
            </a:endParaRPr>
          </a:p>
          <a:p>
            <a:pPr marL="0" indent="0">
              <a:buNone/>
            </a:pPr>
            <a:endParaRPr lang="nl-NL" dirty="0"/>
          </a:p>
        </p:txBody>
      </p:sp>
      <p:pic>
        <p:nvPicPr>
          <p:cNvPr id="4098" name="Picture 2" descr="Zoom jij uit? 5 alternatieven voor Zoom videobellen - Frankwatching">
            <a:extLst>
              <a:ext uri="{FF2B5EF4-FFF2-40B4-BE49-F238E27FC236}">
                <a16:creationId xmlns:a16="http://schemas.microsoft.com/office/drawing/2014/main" id="{6E971707-D1CC-45BE-8A0D-B45C36AEA3A7}"/>
              </a:ext>
            </a:extLst>
          </p:cNvPr>
          <p:cNvPicPr>
            <a:picLocks noChangeAspect="1" noChangeArrowheads="1"/>
          </p:cNvPicPr>
          <p:nvPr/>
        </p:nvPicPr>
        <p:blipFill>
          <a:blip r:embed="rId4" cstate="print">
            <a:alphaModFix amt="50000"/>
            <a:extLst>
              <a:ext uri="{28A0092B-C50C-407E-A947-70E740481C1C}">
                <a14:useLocalDpi xmlns:a14="http://schemas.microsoft.com/office/drawing/2010/main" val="0"/>
              </a:ext>
            </a:extLst>
          </a:blip>
          <a:srcRect/>
          <a:stretch>
            <a:fillRect/>
          </a:stretch>
        </p:blipFill>
        <p:spPr bwMode="auto">
          <a:xfrm>
            <a:off x="0" y="4517912"/>
            <a:ext cx="9144000" cy="2340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48609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418C5B56-1F68-4322-8963-69340A4A8801}"/>
              </a:ext>
            </a:extLst>
          </p:cNvPr>
          <p:cNvSpPr>
            <a:spLocks noGrp="1"/>
          </p:cNvSpPr>
          <p:nvPr>
            <p:ph type="title"/>
          </p:nvPr>
        </p:nvSpPr>
        <p:spPr>
          <a:xfrm>
            <a:off x="0" y="1196752"/>
            <a:ext cx="9036496" cy="893515"/>
          </a:xfrm>
        </p:spPr>
        <p:txBody>
          <a:bodyPr lIns="360000"/>
          <a:lstStyle/>
          <a:p>
            <a:r>
              <a:rPr lang="nl-NL">
                <a:latin typeface="Arial Body"/>
              </a:rPr>
              <a:t>Restafval: Preventie en Beloning</a:t>
            </a:r>
            <a:endParaRPr lang="nl-NL" dirty="0">
              <a:latin typeface="Arial Body"/>
            </a:endParaRPr>
          </a:p>
        </p:txBody>
      </p:sp>
      <p:pic>
        <p:nvPicPr>
          <p:cNvPr id="4" name="Afbeelding 3">
            <a:extLst>
              <a:ext uri="{FF2B5EF4-FFF2-40B4-BE49-F238E27FC236}">
                <a16:creationId xmlns:a16="http://schemas.microsoft.com/office/drawing/2014/main" id="{C1EF1641-23E7-4B63-B098-651B36F07C33}"/>
              </a:ext>
            </a:extLst>
          </p:cNvPr>
          <p:cNvPicPr>
            <a:picLocks noChangeAspect="1"/>
          </p:cNvPicPr>
          <p:nvPr/>
        </p:nvPicPr>
        <p:blipFill>
          <a:blip r:embed="rId4">
            <a:clrChange>
              <a:clrFrom>
                <a:srgbClr val="FFFFFF"/>
              </a:clrFrom>
              <a:clrTo>
                <a:srgbClr val="FFFFFF">
                  <a:alpha val="0"/>
                </a:srgbClr>
              </a:clrTo>
            </a:clrChange>
            <a:alphaModFix amt="35000"/>
          </a:blip>
          <a:stretch>
            <a:fillRect/>
          </a:stretch>
        </p:blipFill>
        <p:spPr>
          <a:xfrm>
            <a:off x="6605569" y="5013176"/>
            <a:ext cx="2430927" cy="2072177"/>
          </a:xfrm>
          <a:prstGeom prst="rect">
            <a:avLst/>
          </a:prstGeom>
        </p:spPr>
      </p:pic>
      <p:sp>
        <p:nvSpPr>
          <p:cNvPr id="2" name="Tijdelijke aanduiding voor inhoud 1">
            <a:extLst>
              <a:ext uri="{FF2B5EF4-FFF2-40B4-BE49-F238E27FC236}">
                <a16:creationId xmlns:a16="http://schemas.microsoft.com/office/drawing/2014/main" id="{63720DB5-466B-4987-AC9C-9F341353E721}"/>
              </a:ext>
            </a:extLst>
          </p:cNvPr>
          <p:cNvSpPr>
            <a:spLocks noGrp="1"/>
          </p:cNvSpPr>
          <p:nvPr>
            <p:ph sz="half" idx="1"/>
          </p:nvPr>
        </p:nvSpPr>
        <p:spPr>
          <a:xfrm>
            <a:off x="395536" y="2225190"/>
            <a:ext cx="7759774" cy="3456385"/>
          </a:xfrm>
        </p:spPr>
        <p:txBody>
          <a:bodyPr/>
          <a:lstStyle/>
          <a:p>
            <a:pPr marL="342900" marR="0" lvl="0" indent="-342900">
              <a:lnSpc>
                <a:spcPct val="107000"/>
              </a:lnSpc>
              <a:spcBef>
                <a:spcPts val="0"/>
              </a:spcBef>
              <a:spcAft>
                <a:spcPts val="0"/>
              </a:spcAft>
              <a:buFont typeface="Symbol" panose="05050102010706020507" pitchFamily="18" charset="2"/>
              <a:buChar char=""/>
            </a:pPr>
            <a:r>
              <a:rPr lang="nl-NL" sz="1800" dirty="0">
                <a:effectLst/>
                <a:latin typeface="Arial" panose="020B0604020202020204" pitchFamily="34" charset="0"/>
                <a:ea typeface="Times New Roman" panose="02020603050405020304" pitchFamily="18" charset="0"/>
                <a:cs typeface="Times New Roman" panose="02020603050405020304" pitchFamily="18" charset="0"/>
              </a:rPr>
              <a:t>We moeten naar minder restafval en dat kan ook</a:t>
            </a:r>
          </a:p>
          <a:p>
            <a:pPr marL="342900" marR="0" lvl="0" indent="-342900">
              <a:lnSpc>
                <a:spcPct val="107000"/>
              </a:lnSpc>
              <a:spcBef>
                <a:spcPts val="0"/>
              </a:spcBef>
              <a:spcAft>
                <a:spcPts val="0"/>
              </a:spcAft>
              <a:buFont typeface="Symbol" panose="05050102010706020507" pitchFamily="18" charset="2"/>
              <a:buChar char=""/>
            </a:pPr>
            <a:r>
              <a:rPr lang="nl-NL" sz="1800" dirty="0">
                <a:effectLst/>
                <a:latin typeface="Arial" panose="020B0604020202020204" pitchFamily="34" charset="0"/>
                <a:ea typeface="Times New Roman" panose="02020603050405020304" pitchFamily="18" charset="0"/>
                <a:cs typeface="Times New Roman" panose="02020603050405020304" pitchFamily="18" charset="0"/>
              </a:rPr>
              <a:t>Kijk ook naar je buurgemeenten</a:t>
            </a:r>
          </a:p>
          <a:p>
            <a:pPr marL="342900" marR="0" lvl="0" indent="-342900">
              <a:lnSpc>
                <a:spcPct val="107000"/>
              </a:lnSpc>
              <a:spcBef>
                <a:spcPts val="0"/>
              </a:spcBef>
              <a:spcAft>
                <a:spcPts val="0"/>
              </a:spcAft>
              <a:buFont typeface="Symbol" panose="05050102010706020507" pitchFamily="18" charset="2"/>
              <a:buChar char=""/>
            </a:pPr>
            <a:r>
              <a:rPr lang="nl-NL" sz="1800" dirty="0">
                <a:latin typeface="Arial" panose="020B0604020202020204" pitchFamily="34" charset="0"/>
                <a:ea typeface="Times New Roman" panose="02020603050405020304" pitchFamily="18" charset="0"/>
                <a:cs typeface="Times New Roman" panose="02020603050405020304" pitchFamily="18" charset="0"/>
              </a:rPr>
              <a:t>Financiële prikkels werken, maar een beloning werkt communicatief beter dan een bestraffing. Met andere woorden:  </a:t>
            </a:r>
          </a:p>
          <a:p>
            <a:pPr marL="0" marR="0" lvl="0" indent="0" algn="ctr">
              <a:lnSpc>
                <a:spcPct val="107000"/>
              </a:lnSpc>
              <a:spcBef>
                <a:spcPts val="0"/>
              </a:spcBef>
              <a:spcAft>
                <a:spcPts val="0"/>
              </a:spcAft>
              <a:buNone/>
            </a:pPr>
            <a:endParaRPr lang="nl-NL" sz="1100" dirty="0">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ctr">
              <a:lnSpc>
                <a:spcPct val="107000"/>
              </a:lnSpc>
              <a:spcBef>
                <a:spcPts val="0"/>
              </a:spcBef>
              <a:spcAft>
                <a:spcPts val="0"/>
              </a:spcAft>
              <a:buNone/>
            </a:pPr>
            <a:r>
              <a:rPr lang="nl-NL" dirty="0">
                <a:latin typeface="Arial" panose="020B0604020202020204" pitchFamily="34" charset="0"/>
                <a:ea typeface="Times New Roman" panose="02020603050405020304" pitchFamily="18" charset="0"/>
                <a:cs typeface="Times New Roman" panose="02020603050405020304" pitchFamily="18" charset="0"/>
              </a:rPr>
              <a:t>Afvalscheiding is gunstig voor het milieu en voor je portemonnee </a:t>
            </a:r>
          </a:p>
          <a:p>
            <a:pPr marL="0" marR="0" lvl="0" indent="0" algn="ctr">
              <a:lnSpc>
                <a:spcPct val="107000"/>
              </a:lnSpc>
              <a:spcBef>
                <a:spcPts val="0"/>
              </a:spcBef>
              <a:spcAft>
                <a:spcPts val="0"/>
              </a:spcAft>
              <a:buNone/>
            </a:pPr>
            <a:endParaRPr lang="nl-NL" sz="1100" dirty="0">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nl-NL" sz="1800" dirty="0">
                <a:latin typeface="Arial" panose="020B0604020202020204" pitchFamily="34" charset="0"/>
                <a:ea typeface="Times New Roman" panose="02020603050405020304" pitchFamily="18" charset="0"/>
                <a:cs typeface="Times New Roman" panose="02020603050405020304" pitchFamily="18" charset="0"/>
              </a:rPr>
              <a:t>Blijf aandacht houden voor alle bijverschijnselen zoals bijplaatsingen, zwerfafval en dumpingen</a:t>
            </a:r>
          </a:p>
        </p:txBody>
      </p:sp>
      <p:pic>
        <p:nvPicPr>
          <p:cNvPr id="6" name="Afbeelding 5" descr="Afbeelding met tekst&#10;&#10;Automatisch gegenereerde beschrijving">
            <a:extLst>
              <a:ext uri="{FF2B5EF4-FFF2-40B4-BE49-F238E27FC236}">
                <a16:creationId xmlns:a16="http://schemas.microsoft.com/office/drawing/2014/main" id="{F80A7083-D91C-4007-A144-DFEE8B0ABB6E}"/>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19422" y="5668327"/>
            <a:ext cx="1783110" cy="1146285"/>
          </a:xfrm>
          <a:prstGeom prst="rect">
            <a:avLst/>
          </a:prstGeom>
        </p:spPr>
      </p:pic>
    </p:spTree>
    <p:extLst>
      <p:ext uri="{BB962C8B-B14F-4D97-AF65-F5344CB8AC3E}">
        <p14:creationId xmlns:p14="http://schemas.microsoft.com/office/powerpoint/2010/main" val="19073180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418C5B56-1F68-4322-8963-69340A4A8801}"/>
              </a:ext>
            </a:extLst>
          </p:cNvPr>
          <p:cNvSpPr>
            <a:spLocks noGrp="1"/>
          </p:cNvSpPr>
          <p:nvPr>
            <p:ph type="title"/>
          </p:nvPr>
        </p:nvSpPr>
        <p:spPr>
          <a:xfrm>
            <a:off x="0" y="1196752"/>
            <a:ext cx="9036496" cy="893515"/>
          </a:xfrm>
        </p:spPr>
        <p:txBody>
          <a:bodyPr lIns="360000"/>
          <a:lstStyle/>
          <a:p>
            <a:r>
              <a:rPr lang="nl-NL" dirty="0">
                <a:latin typeface="Arial Body"/>
              </a:rPr>
              <a:t>Grondstoffen: Gemak!</a:t>
            </a:r>
          </a:p>
        </p:txBody>
      </p:sp>
      <p:pic>
        <p:nvPicPr>
          <p:cNvPr id="1026" name="Picture 2" descr="Fresh produce bag">
            <a:extLst>
              <a:ext uri="{FF2B5EF4-FFF2-40B4-BE49-F238E27FC236}">
                <a16:creationId xmlns:a16="http://schemas.microsoft.com/office/drawing/2014/main" id="{4523D61C-D36F-4D43-AE7E-C0B2FD160991}"/>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72200" y="683654"/>
            <a:ext cx="3186435" cy="3186435"/>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inhoud 1">
            <a:extLst>
              <a:ext uri="{FF2B5EF4-FFF2-40B4-BE49-F238E27FC236}">
                <a16:creationId xmlns:a16="http://schemas.microsoft.com/office/drawing/2014/main" id="{63720DB5-466B-4987-AC9C-9F341353E721}"/>
              </a:ext>
            </a:extLst>
          </p:cNvPr>
          <p:cNvSpPr>
            <a:spLocks noGrp="1"/>
          </p:cNvSpPr>
          <p:nvPr>
            <p:ph sz="half" idx="1"/>
          </p:nvPr>
        </p:nvSpPr>
        <p:spPr>
          <a:xfrm>
            <a:off x="1331640" y="2492896"/>
            <a:ext cx="6912768" cy="3756075"/>
          </a:xfrm>
        </p:spPr>
        <p:txBody>
          <a:bodyPr/>
          <a:lstStyle/>
          <a:p>
            <a:pPr marL="342900" marR="0" lvl="0" indent="-342900">
              <a:lnSpc>
                <a:spcPct val="107000"/>
              </a:lnSpc>
              <a:spcBef>
                <a:spcPts val="0"/>
              </a:spcBef>
              <a:spcAft>
                <a:spcPts val="0"/>
              </a:spcAft>
              <a:buFont typeface="Symbol" panose="05050102010706020507" pitchFamily="18" charset="2"/>
              <a:buChar char=""/>
            </a:pPr>
            <a:r>
              <a:rPr lang="nl-NL" sz="1800" dirty="0">
                <a:effectLst/>
                <a:latin typeface="Arial" panose="020B0604020202020204" pitchFamily="34" charset="0"/>
                <a:ea typeface="Times New Roman" panose="02020603050405020304" pitchFamily="18" charset="0"/>
                <a:cs typeface="Times New Roman" panose="02020603050405020304" pitchFamily="18" charset="0"/>
              </a:rPr>
              <a:t>Afvalscheiden in huis vindt vooral plaats in de keuken. Slimme oplossingen in huis en in de keuken kunnen daarbij helpen</a:t>
            </a:r>
          </a:p>
          <a:p>
            <a:pPr marL="342900" indent="-342900">
              <a:lnSpc>
                <a:spcPct val="107000"/>
              </a:lnSpc>
              <a:spcBef>
                <a:spcPts val="0"/>
              </a:spcBef>
              <a:spcAft>
                <a:spcPts val="0"/>
              </a:spcAft>
              <a:buFont typeface="Symbol" panose="05050102010706020507" pitchFamily="18" charset="2"/>
              <a:buChar char=""/>
            </a:pPr>
            <a:r>
              <a:rPr lang="nl-NL" sz="1800" dirty="0">
                <a:effectLst/>
                <a:latin typeface="Arial" panose="020B0604020202020204" pitchFamily="34" charset="0"/>
                <a:ea typeface="Times New Roman" panose="02020603050405020304" pitchFamily="18" charset="0"/>
                <a:cs typeface="Times New Roman" panose="02020603050405020304" pitchFamily="18" charset="0"/>
              </a:rPr>
              <a:t>Inzameling aan huis voor de grondstoffen plastic en gft; Het bewaren van afval is ook een knelpunt. Een rolcontainer voor plastic aan huis kan daarbij helpen</a:t>
            </a:r>
          </a:p>
          <a:p>
            <a:pPr marL="342900" marR="0" lvl="0" indent="-342900">
              <a:lnSpc>
                <a:spcPct val="107000"/>
              </a:lnSpc>
              <a:spcBef>
                <a:spcPts val="0"/>
              </a:spcBef>
              <a:spcAft>
                <a:spcPts val="0"/>
              </a:spcAft>
              <a:buFont typeface="Symbol" panose="05050102010706020507" pitchFamily="18" charset="2"/>
              <a:buChar char=""/>
            </a:pPr>
            <a:r>
              <a:rPr lang="nl-NL" sz="1800" dirty="0">
                <a:latin typeface="Arial" panose="020B0604020202020204" pitchFamily="34" charset="0"/>
                <a:ea typeface="Times New Roman" panose="02020603050405020304" pitchFamily="18" charset="0"/>
                <a:cs typeface="Times New Roman" panose="02020603050405020304" pitchFamily="18" charset="0"/>
              </a:rPr>
              <a:t>De andere afvalstromen brengen we naar verzamelcontainers in de gemeente. Deze</a:t>
            </a:r>
            <a:r>
              <a:rPr lang="nl-NL" sz="1800" dirty="0">
                <a:effectLst/>
                <a:latin typeface="Arial" panose="020B0604020202020204" pitchFamily="34" charset="0"/>
                <a:ea typeface="Times New Roman" panose="02020603050405020304" pitchFamily="18" charset="0"/>
                <a:cs typeface="Times New Roman" panose="02020603050405020304" pitchFamily="18" charset="0"/>
              </a:rPr>
              <a:t> moeten goed bereikbaar zijn; schoon, heel en veilig en niet te ver weg, en ze mogen niet vol zijn als je aankomt.</a:t>
            </a:r>
          </a:p>
          <a:p>
            <a:pPr marL="342900" marR="0" lvl="0" indent="-342900">
              <a:lnSpc>
                <a:spcPct val="107000"/>
              </a:lnSpc>
              <a:spcBef>
                <a:spcPts val="0"/>
              </a:spcBef>
              <a:spcAft>
                <a:spcPts val="800"/>
              </a:spcAft>
              <a:buFont typeface="Symbol" panose="05050102010706020507" pitchFamily="18" charset="2"/>
              <a:buChar char=""/>
            </a:pPr>
            <a:r>
              <a:rPr lang="nl-NL" sz="1800" dirty="0">
                <a:effectLst/>
                <a:latin typeface="Arial" panose="020B0604020202020204" pitchFamily="34" charset="0"/>
                <a:ea typeface="Times New Roman" panose="02020603050405020304" pitchFamily="18" charset="0"/>
                <a:cs typeface="Times New Roman" panose="02020603050405020304" pitchFamily="18" charset="0"/>
              </a:rPr>
              <a:t>Inwoners kunnen kiezen of ze een inzamelmiddel willen</a:t>
            </a:r>
            <a:r>
              <a:rPr lang="nl-NL" sz="1800" dirty="0">
                <a:latin typeface="Arial" panose="020B0604020202020204" pitchFamily="34" charset="0"/>
                <a:ea typeface="Times New Roman" panose="02020603050405020304" pitchFamily="18" charset="0"/>
                <a:cs typeface="Times New Roman" panose="02020603050405020304" pitchFamily="18" charset="0"/>
              </a:rPr>
              <a:t> </a:t>
            </a:r>
            <a:r>
              <a:rPr lang="nl-NL" sz="1800" dirty="0">
                <a:effectLst/>
                <a:latin typeface="Arial" panose="020B0604020202020204" pitchFamily="34" charset="0"/>
                <a:ea typeface="Times New Roman" panose="02020603050405020304" pitchFamily="18" charset="0"/>
                <a:cs typeface="Times New Roman" panose="02020603050405020304" pitchFamily="18" charset="0"/>
              </a:rPr>
              <a:t>en het is belangrijk dat er meerdere formaten rolcontainer worden aangeboden.</a:t>
            </a:r>
          </a:p>
          <a:p>
            <a:pPr marL="342900" marR="0" lvl="0" indent="-342900">
              <a:lnSpc>
                <a:spcPct val="107000"/>
              </a:lnSpc>
              <a:spcBef>
                <a:spcPts val="0"/>
              </a:spcBef>
              <a:spcAft>
                <a:spcPts val="0"/>
              </a:spcAft>
              <a:buFont typeface="Symbol" panose="05050102010706020507" pitchFamily="18" charset="2"/>
              <a:buChar char=""/>
            </a:pPr>
            <a:endParaRPr lang="nl-NL" sz="2000" dirty="0">
              <a:latin typeface="Arial" panose="020B0604020202020204" pitchFamily="34" charset="0"/>
              <a:ea typeface="Times New Roman" panose="02020603050405020304" pitchFamily="18" charset="0"/>
              <a:cs typeface="Times New Roman" panose="02020603050405020304" pitchFamily="18" charset="0"/>
            </a:endParaRPr>
          </a:p>
        </p:txBody>
      </p:sp>
      <p:pic>
        <p:nvPicPr>
          <p:cNvPr id="1028" name="Picture 4" descr="Afvalcontainer 120 liter grijs met oranje deksel">
            <a:extLst>
              <a:ext uri="{FF2B5EF4-FFF2-40B4-BE49-F238E27FC236}">
                <a16:creationId xmlns:a16="http://schemas.microsoft.com/office/drawing/2014/main" id="{0BBFAB97-9311-42C7-9E88-C59E56CC4DD5}"/>
              </a:ext>
            </a:extLst>
          </p:cNvPr>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8560" y="4077072"/>
            <a:ext cx="2602979" cy="2602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6078279"/>
      </p:ext>
    </p:extLst>
  </p:cSld>
  <p:clrMapOvr>
    <a:masterClrMapping/>
  </p:clrMapOvr>
</p:sld>
</file>

<file path=ppt/theme/theme1.xml><?xml version="1.0" encoding="utf-8"?>
<a:theme xmlns:a="http://schemas.openxmlformats.org/drawingml/2006/main" name="1_Lege presentati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1257</TotalTime>
  <Words>510</Words>
  <Application>Microsoft Office PowerPoint</Application>
  <PresentationFormat>Diavoorstelling (4:3)</PresentationFormat>
  <Paragraphs>75</Paragraphs>
  <Slides>12</Slides>
  <Notes>12</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12</vt:i4>
      </vt:variant>
    </vt:vector>
  </HeadingPairs>
  <TitlesOfParts>
    <vt:vector size="18" baseType="lpstr">
      <vt:lpstr>Arial</vt:lpstr>
      <vt:lpstr>Arial Body</vt:lpstr>
      <vt:lpstr>Calibri</vt:lpstr>
      <vt:lpstr>Calibri Light</vt:lpstr>
      <vt:lpstr>Symbol</vt:lpstr>
      <vt:lpstr>1_Lege presentatie</vt:lpstr>
      <vt:lpstr>PowerPoint-presentatie</vt:lpstr>
      <vt:lpstr>PowerPoint-presentatie</vt:lpstr>
      <vt:lpstr>Doelstelling</vt:lpstr>
      <vt:lpstr>Proces</vt:lpstr>
      <vt:lpstr>PowerPoint-presentatie</vt:lpstr>
      <vt:lpstr>INWONERPANEL</vt:lpstr>
      <vt:lpstr>Vier sessies met vijf onderwerpen</vt:lpstr>
      <vt:lpstr>Restafval: Preventie en Beloning</vt:lpstr>
      <vt:lpstr>Grondstoffen: Gemak!</vt:lpstr>
      <vt:lpstr>Producenten en consumenten</vt:lpstr>
      <vt:lpstr>Communicatie en educatie</vt:lpstr>
      <vt:lpstr>Planning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Sjaak Dreuning</dc:creator>
  <cp:lastModifiedBy>Sjaak Dreuning</cp:lastModifiedBy>
  <cp:revision>30</cp:revision>
  <dcterms:created xsi:type="dcterms:W3CDTF">2021-02-02T10:09:48Z</dcterms:created>
  <dcterms:modified xsi:type="dcterms:W3CDTF">2021-03-15T08:29:54Z</dcterms:modified>
</cp:coreProperties>
</file>