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3" r:id="rId9"/>
    <p:sldId id="261" r:id="rId10"/>
    <p:sldId id="26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5593DE-4498-513A-B056-48912D55C90D}" v="122" dt="2020-09-07T09:37:48.5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57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lly van Dijk" userId="S::k.vandijk@stichting-push.nl::a64c0002-e197-46de-bbf8-74d138e1ae6f" providerId="AD" clId="Web-{765593DE-4498-513A-B056-48912D55C90D}"/>
    <pc:docChg chg="modSld">
      <pc:chgData name="Kelly van Dijk" userId="S::k.vandijk@stichting-push.nl::a64c0002-e197-46de-bbf8-74d138e1ae6f" providerId="AD" clId="Web-{765593DE-4498-513A-B056-48912D55C90D}" dt="2020-09-07T09:37:47.068" v="120" actId="20577"/>
      <pc:docMkLst>
        <pc:docMk/>
      </pc:docMkLst>
      <pc:sldChg chg="modSp">
        <pc:chgData name="Kelly van Dijk" userId="S::k.vandijk@stichting-push.nl::a64c0002-e197-46de-bbf8-74d138e1ae6f" providerId="AD" clId="Web-{765593DE-4498-513A-B056-48912D55C90D}" dt="2020-09-07T09:37:11.052" v="103" actId="20577"/>
        <pc:sldMkLst>
          <pc:docMk/>
          <pc:sldMk cId="2093980394" sldId="261"/>
        </pc:sldMkLst>
        <pc:spChg chg="mod">
          <ac:chgData name="Kelly van Dijk" userId="S::k.vandijk@stichting-push.nl::a64c0002-e197-46de-bbf8-74d138e1ae6f" providerId="AD" clId="Web-{765593DE-4498-513A-B056-48912D55C90D}" dt="2020-09-07T09:37:11.052" v="103" actId="20577"/>
          <ac:spMkLst>
            <pc:docMk/>
            <pc:sldMk cId="2093980394" sldId="261"/>
            <ac:spMk id="3" creationId="{75B72EEA-8FAA-442D-8775-C107C9C0B333}"/>
          </ac:spMkLst>
        </pc:spChg>
      </pc:sldChg>
      <pc:sldChg chg="modSp">
        <pc:chgData name="Kelly van Dijk" userId="S::k.vandijk@stichting-push.nl::a64c0002-e197-46de-bbf8-74d138e1ae6f" providerId="AD" clId="Web-{765593DE-4498-513A-B056-48912D55C90D}" dt="2020-09-07T09:37:45.897" v="118" actId="20577"/>
        <pc:sldMkLst>
          <pc:docMk/>
          <pc:sldMk cId="1801206072" sldId="262"/>
        </pc:sldMkLst>
        <pc:spChg chg="mod">
          <ac:chgData name="Kelly van Dijk" userId="S::k.vandijk@stichting-push.nl::a64c0002-e197-46de-bbf8-74d138e1ae6f" providerId="AD" clId="Web-{765593DE-4498-513A-B056-48912D55C90D}" dt="2020-09-07T09:37:45.897" v="118" actId="20577"/>
          <ac:spMkLst>
            <pc:docMk/>
            <pc:sldMk cId="1801206072" sldId="262"/>
            <ac:spMk id="3" creationId="{50CD5B6A-EF5E-4498-B4D6-548D8CD01E6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5152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3087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73587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06810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61081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8638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70598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64254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8301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884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787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074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32295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2901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4391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1933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474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BB2DD-DADE-409F-93DC-604E31D94677}" type="datetimeFigureOut">
              <a:rPr lang="nl-NL" smtClean="0"/>
              <a:t>7-9-2020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A0CDE-8B44-4367-A62B-046277FC12D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793292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D6E5788E-6557-4A87-8640-1EC140628C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nl-NL" dirty="0"/>
              <a:t>Covid-19                        in de sportwereld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xmlns="" id="{F668D7BB-7453-4486-BB8D-4A89092138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Kelly van Dijk</a:t>
            </a:r>
          </a:p>
          <a:p>
            <a:r>
              <a:rPr lang="nl-NL" dirty="0"/>
              <a:t>Combinatiefunctionaris Sport</a:t>
            </a:r>
          </a:p>
          <a:p>
            <a:r>
              <a:rPr lang="nl-NL" dirty="0"/>
              <a:t>Brielle</a:t>
            </a:r>
          </a:p>
        </p:txBody>
      </p:sp>
      <p:pic>
        <p:nvPicPr>
          <p:cNvPr id="7" name="Afbeelding 6" descr="Afbeelding met teken, spel, tekening&#10;&#10;Automatisch gegenereerde beschrijving">
            <a:extLst>
              <a:ext uri="{FF2B5EF4-FFF2-40B4-BE49-F238E27FC236}">
                <a16:creationId xmlns:a16="http://schemas.microsoft.com/office/drawing/2014/main" xmlns="" id="{08ABFD1B-E93A-4C86-96D1-270F4C1436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3148" y="2634979"/>
            <a:ext cx="1318868" cy="158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941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DC2CD61-8F51-4FC6-BC38-0431EF42A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Overzicht Covid-19</a:t>
            </a:r>
          </a:p>
        </p:txBody>
      </p:sp>
      <p:pic>
        <p:nvPicPr>
          <p:cNvPr id="5" name="Tijdelijke aanduiding voor inhoud 4" descr="Afbeelding met teken, spel, tekening&#10;&#10;Automatisch gegenereerde beschrijving">
            <a:extLst>
              <a:ext uri="{FF2B5EF4-FFF2-40B4-BE49-F238E27FC236}">
                <a16:creationId xmlns:a16="http://schemas.microsoft.com/office/drawing/2014/main" xmlns="" id="{D959D41F-B865-4662-9911-203649A824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874" y="634512"/>
            <a:ext cx="1094905" cy="1318369"/>
          </a:xfr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xmlns="" id="{3051108E-F086-498C-A5BF-9DF1F6F61AA9}"/>
              </a:ext>
            </a:extLst>
          </p:cNvPr>
          <p:cNvSpPr txBox="1"/>
          <p:nvPr/>
        </p:nvSpPr>
        <p:spPr>
          <a:xfrm>
            <a:off x="996353" y="2154899"/>
            <a:ext cx="8981795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600" b="1" dirty="0"/>
              <a:t>15 maart</a:t>
            </a:r>
            <a:r>
              <a:rPr lang="nl-NL" sz="1600" dirty="0"/>
              <a:t/>
            </a:r>
            <a:br>
              <a:rPr lang="nl-NL" sz="1600" dirty="0"/>
            </a:br>
            <a:r>
              <a:rPr lang="nl-NL" sz="1600" dirty="0"/>
              <a:t>- alles gesloten</a:t>
            </a:r>
            <a:br>
              <a:rPr lang="nl-NL" sz="1600" dirty="0"/>
            </a:br>
            <a:endParaRPr lang="nl-NL" sz="16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600" b="1" dirty="0"/>
              <a:t>21 april</a:t>
            </a:r>
            <a:r>
              <a:rPr lang="nl-NL" sz="1600" dirty="0"/>
              <a:t/>
            </a:r>
            <a:br>
              <a:rPr lang="nl-NL" sz="1600" dirty="0"/>
            </a:br>
            <a:r>
              <a:rPr lang="nl-NL" sz="1600" dirty="0"/>
              <a:t>- t/m 12 jaar buiten sporten </a:t>
            </a:r>
            <a:br>
              <a:rPr lang="nl-NL" sz="1600" dirty="0"/>
            </a:br>
            <a:r>
              <a:rPr lang="nl-NL" sz="1600" dirty="0"/>
              <a:t>- 13-18 jaar buiten sporten met 1.5m afstand</a:t>
            </a:r>
            <a:br>
              <a:rPr lang="nl-NL" sz="1600" dirty="0"/>
            </a:br>
            <a:endParaRPr lang="nl-NL" sz="16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600" b="1" dirty="0"/>
              <a:t>06 mei</a:t>
            </a:r>
            <a:r>
              <a:rPr lang="nl-NL" sz="1600" dirty="0"/>
              <a:t/>
            </a:r>
            <a:br>
              <a:rPr lang="nl-NL" sz="1600" dirty="0"/>
            </a:br>
            <a:r>
              <a:rPr lang="nl-NL" sz="1600" dirty="0"/>
              <a:t>- volwassenen buiten sporten op 1.5m afstand</a:t>
            </a:r>
            <a:br>
              <a:rPr lang="nl-NL" sz="1600" dirty="0"/>
            </a:br>
            <a:endParaRPr lang="nl-NL" sz="16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600" b="1" dirty="0"/>
              <a:t>01 juni</a:t>
            </a:r>
            <a:r>
              <a:rPr lang="nl-NL" sz="1600" dirty="0"/>
              <a:t/>
            </a:r>
            <a:br>
              <a:rPr lang="nl-NL" sz="1600" dirty="0"/>
            </a:br>
            <a:r>
              <a:rPr lang="nl-NL" sz="1600" dirty="0"/>
              <a:t>- t/m 18 jaar sporten zonder afstand </a:t>
            </a:r>
            <a:br>
              <a:rPr lang="nl-NL" sz="1600" dirty="0"/>
            </a:br>
            <a:endParaRPr lang="nl-NL" sz="16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nl-NL" sz="1600" b="1" dirty="0"/>
              <a:t>01 juli</a:t>
            </a:r>
            <a:r>
              <a:rPr lang="nl-NL" sz="1600" dirty="0"/>
              <a:t/>
            </a:r>
            <a:br>
              <a:rPr lang="nl-NL" sz="1600" dirty="0"/>
            </a:br>
            <a:r>
              <a:rPr lang="nl-NL" sz="1600" dirty="0"/>
              <a:t>- weer binnen sporten</a:t>
            </a:r>
            <a:br>
              <a:rPr lang="nl-NL" sz="1600" dirty="0"/>
            </a:br>
            <a:r>
              <a:rPr lang="nl-NL" sz="1600" dirty="0"/>
              <a:t>- geen afstand meer houden tijdens sporten</a:t>
            </a:r>
            <a:br>
              <a:rPr lang="nl-NL" sz="1600" dirty="0"/>
            </a:br>
            <a:r>
              <a:rPr lang="nl-NL" sz="1600" dirty="0"/>
              <a:t>- kleedkamers en kantines weer open</a:t>
            </a:r>
            <a:br>
              <a:rPr lang="nl-NL" sz="1600" dirty="0"/>
            </a:br>
            <a:r>
              <a:rPr lang="nl-NL" sz="1600" dirty="0"/>
              <a:t>- wedstrijden mogelijk met max. 250 toeschouwers op 1.5m afstand van elkaar </a:t>
            </a:r>
          </a:p>
        </p:txBody>
      </p:sp>
    </p:spTree>
    <p:extLst>
      <p:ext uri="{BB962C8B-B14F-4D97-AF65-F5344CB8AC3E}">
        <p14:creationId xmlns:p14="http://schemas.microsoft.com/office/powerpoint/2010/main" val="1953802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E936FBE0-92DD-4B8D-B37E-C46082DF0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Sportverenigingen zonder sport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8F82CBFE-606F-44A9-83C2-37B96A09B1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Contributie</a:t>
            </a:r>
            <a:r>
              <a:rPr lang="nl-NL" sz="1600" dirty="0"/>
              <a:t/>
            </a:r>
            <a:br>
              <a:rPr lang="nl-NL" sz="1600" dirty="0"/>
            </a:br>
            <a:r>
              <a:rPr lang="nl-NL" sz="1600" dirty="0"/>
              <a:t>- wel/niet?</a:t>
            </a:r>
            <a:br>
              <a:rPr lang="nl-NL" sz="1600" dirty="0"/>
            </a:br>
            <a:r>
              <a:rPr lang="nl-NL" sz="1600" dirty="0"/>
              <a:t>- wat doen de bonden?</a:t>
            </a:r>
            <a:br>
              <a:rPr lang="nl-NL" sz="1600" dirty="0"/>
            </a:br>
            <a:endParaRPr lang="nl-NL" sz="1600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Kosten</a:t>
            </a:r>
            <a:r>
              <a:rPr lang="nl-NL" sz="1600" dirty="0"/>
              <a:t/>
            </a:r>
            <a:br>
              <a:rPr lang="nl-NL" sz="1600" dirty="0"/>
            </a:br>
            <a:r>
              <a:rPr lang="nl-NL" sz="1600" dirty="0"/>
              <a:t>- kunnen we het kader doorbetalen?</a:t>
            </a:r>
            <a:br>
              <a:rPr lang="nl-NL" sz="1600" dirty="0"/>
            </a:br>
            <a:r>
              <a:rPr lang="nl-NL" sz="1600" dirty="0"/>
              <a:t>- Moeten we de accommodaties blijven betalen?</a:t>
            </a:r>
            <a:br>
              <a:rPr lang="nl-NL" sz="1600" dirty="0"/>
            </a:br>
            <a:endParaRPr lang="nl-NL" sz="1600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Onbegrip</a:t>
            </a:r>
            <a:r>
              <a:rPr lang="nl-NL" sz="1600" dirty="0"/>
              <a:t/>
            </a:r>
            <a:br>
              <a:rPr lang="nl-NL" sz="1600" dirty="0"/>
            </a:br>
            <a:r>
              <a:rPr lang="nl-NL" sz="1600" dirty="0"/>
              <a:t>- door zowel leden als leiding</a:t>
            </a:r>
            <a:br>
              <a:rPr lang="nl-NL" sz="1600" dirty="0"/>
            </a:br>
            <a:endParaRPr lang="nl-NL" sz="1600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Ledenbinding</a:t>
            </a:r>
            <a:br>
              <a:rPr lang="nl-NL" sz="1600" b="1" dirty="0"/>
            </a:br>
            <a:r>
              <a:rPr lang="nl-NL" sz="1600" b="1" dirty="0"/>
              <a:t>- </a:t>
            </a:r>
            <a:r>
              <a:rPr lang="nl-NL" sz="1600" dirty="0"/>
              <a:t>online, website, </a:t>
            </a:r>
            <a:r>
              <a:rPr lang="nl-NL" sz="1600" dirty="0" err="1"/>
              <a:t>challenges</a:t>
            </a:r>
            <a:r>
              <a:rPr lang="nl-NL" sz="1600" dirty="0"/>
              <a:t>, e-mail etc.</a:t>
            </a:r>
          </a:p>
          <a:p>
            <a:pPr>
              <a:buFont typeface="Wingdings" panose="05000000000000000000" pitchFamily="2" charset="2"/>
              <a:buChar char="§"/>
            </a:pPr>
            <a:endParaRPr lang="nl-NL" sz="1600" b="1" dirty="0"/>
          </a:p>
          <a:p>
            <a:pPr>
              <a:buFont typeface="Wingdings" panose="05000000000000000000" pitchFamily="2" charset="2"/>
              <a:buChar char="§"/>
            </a:pPr>
            <a:endParaRPr lang="nl-NL" dirty="0"/>
          </a:p>
        </p:txBody>
      </p:sp>
      <p:pic>
        <p:nvPicPr>
          <p:cNvPr id="4" name="Tijdelijke aanduiding voor inhoud 4" descr="Afbeelding met teken, spel, tekening&#10;&#10;Automatisch gegenereerde beschrijving">
            <a:extLst>
              <a:ext uri="{FF2B5EF4-FFF2-40B4-BE49-F238E27FC236}">
                <a16:creationId xmlns:a16="http://schemas.microsoft.com/office/drawing/2014/main" xmlns="" id="{EAD4478F-AE76-45C5-9AC5-3E6DF157A6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874" y="634512"/>
            <a:ext cx="1094905" cy="1318369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7FAEA853-9B37-4B7A-8A12-27B02977D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7458" y="3608933"/>
            <a:ext cx="2154322" cy="299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A9FC4E42-A706-4294-8359-979A66A393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9854" y="2403792"/>
            <a:ext cx="2483602" cy="205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089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780313EC-9CEB-4D18-A09A-02CEB29C9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Sportverenigingen met aangepast sporten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9702374D-8865-4B00-80DE-E4241AB9D6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4234048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Regels</a:t>
            </a:r>
            <a:br>
              <a:rPr lang="nl-NL" sz="1600" b="1" dirty="0"/>
            </a:br>
            <a:r>
              <a:rPr lang="nl-NL" sz="1600" b="1" dirty="0"/>
              <a:t>- </a:t>
            </a:r>
            <a:r>
              <a:rPr lang="nl-NL" sz="1600" dirty="0"/>
              <a:t>onzekerheid</a:t>
            </a:r>
            <a:br>
              <a:rPr lang="nl-NL" sz="1600" dirty="0"/>
            </a:br>
            <a:r>
              <a:rPr lang="nl-NL" sz="1600" dirty="0"/>
              <a:t>- wat mag en kan er</a:t>
            </a:r>
            <a:br>
              <a:rPr lang="nl-NL" sz="1600" dirty="0"/>
            </a:br>
            <a:r>
              <a:rPr lang="nl-NL" sz="1600" dirty="0"/>
              <a:t>- aanpassingen</a:t>
            </a:r>
            <a:br>
              <a:rPr lang="nl-NL" sz="1600" dirty="0"/>
            </a:br>
            <a:endParaRPr lang="nl-NL" sz="1600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Enthousiasme</a:t>
            </a:r>
            <a:r>
              <a:rPr lang="nl-NL" sz="1600" dirty="0"/>
              <a:t/>
            </a:r>
            <a:br>
              <a:rPr lang="nl-NL" sz="1600" dirty="0"/>
            </a:br>
            <a:r>
              <a:rPr lang="nl-NL" sz="1600" dirty="0"/>
              <a:t>- vooral kansen zien</a:t>
            </a:r>
            <a:br>
              <a:rPr lang="nl-NL" sz="1600" dirty="0"/>
            </a:br>
            <a:r>
              <a:rPr lang="nl-NL" sz="1600" dirty="0"/>
              <a:t>- wel spannend</a:t>
            </a:r>
            <a:br>
              <a:rPr lang="nl-NL" sz="1600" dirty="0"/>
            </a:br>
            <a:endParaRPr lang="nl-NL" sz="1600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Opstarten</a:t>
            </a:r>
            <a:br>
              <a:rPr lang="nl-NL" sz="1600" b="1" dirty="0"/>
            </a:br>
            <a:r>
              <a:rPr lang="nl-NL" sz="1600" b="1" dirty="0"/>
              <a:t>- </a:t>
            </a:r>
            <a:r>
              <a:rPr lang="nl-NL" sz="1600" dirty="0"/>
              <a:t>plezier, lastig</a:t>
            </a:r>
            <a:br>
              <a:rPr lang="nl-NL" sz="1600" dirty="0"/>
            </a:br>
            <a:r>
              <a:rPr lang="nl-NL" sz="1600" dirty="0"/>
              <a:t>- weersafhankelijk</a:t>
            </a:r>
            <a:br>
              <a:rPr lang="nl-NL" sz="1600" dirty="0"/>
            </a:br>
            <a:r>
              <a:rPr lang="nl-NL" sz="1600" dirty="0"/>
              <a:t>- geen contact</a:t>
            </a:r>
            <a:br>
              <a:rPr lang="nl-NL" sz="1600" dirty="0"/>
            </a:br>
            <a:endParaRPr lang="nl-NL" sz="1600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Zichtbaar</a:t>
            </a:r>
            <a:br>
              <a:rPr lang="nl-NL" sz="1600" b="1" dirty="0"/>
            </a:br>
            <a:r>
              <a:rPr lang="nl-NL" sz="1600" b="1" dirty="0"/>
              <a:t>- </a:t>
            </a:r>
            <a:r>
              <a:rPr lang="nl-NL" sz="1600" dirty="0"/>
              <a:t>onbewust ‘in </a:t>
            </a:r>
            <a:r>
              <a:rPr lang="nl-NL" sz="1600" dirty="0" err="1"/>
              <a:t>the</a:t>
            </a:r>
            <a:r>
              <a:rPr lang="nl-NL" sz="1600" dirty="0"/>
              <a:t> picture’</a:t>
            </a:r>
            <a:r>
              <a:rPr lang="nl-NL" sz="1700" dirty="0"/>
              <a:t/>
            </a:r>
            <a:br>
              <a:rPr lang="nl-NL" sz="1700" dirty="0"/>
            </a:br>
            <a:r>
              <a:rPr lang="nl-NL" sz="1600" dirty="0"/>
              <a:t/>
            </a:r>
            <a:br>
              <a:rPr lang="nl-NL" sz="1600" dirty="0"/>
            </a:br>
            <a:endParaRPr lang="nl-NL" sz="1600" b="1" dirty="0"/>
          </a:p>
        </p:txBody>
      </p:sp>
      <p:pic>
        <p:nvPicPr>
          <p:cNvPr id="4" name="Tijdelijke aanduiding voor inhoud 4" descr="Afbeelding met teken, spel, tekening&#10;&#10;Automatisch gegenereerde beschrijving">
            <a:extLst>
              <a:ext uri="{FF2B5EF4-FFF2-40B4-BE49-F238E27FC236}">
                <a16:creationId xmlns:a16="http://schemas.microsoft.com/office/drawing/2014/main" xmlns="" id="{80087413-86C2-4196-B8C0-0441D019C9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874" y="634512"/>
            <a:ext cx="1094905" cy="1318369"/>
          </a:xfrm>
          <a:prstGeom prst="rect">
            <a:avLst/>
          </a:prstGeom>
        </p:spPr>
      </p:pic>
      <p:pic>
        <p:nvPicPr>
          <p:cNvPr id="1026" name="Picture 2" descr="Brielse Marjolein zit niet bij de pakken neer: 'Niet binnen sporten? Dan  maar buiten voor de deur' | Voorne-Putten | AD.nl">
            <a:extLst>
              <a:ext uri="{FF2B5EF4-FFF2-40B4-BE49-F238E27FC236}">
                <a16:creationId xmlns:a16="http://schemas.microsoft.com/office/drawing/2014/main" xmlns="" id="{EEAC68E0-8E5D-4E64-8483-300FA2F76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035" y="3384323"/>
            <a:ext cx="3067291" cy="213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EE3302C5-2ABC-4091-9921-C729DDE4B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354" y="3384323"/>
            <a:ext cx="3208721" cy="213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708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AC3716E-B728-417B-9AC7-F2C127DC6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Sportverenigingen weer naar binnen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366C005A-1998-489E-ABE2-9448197C39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Blijdschap</a:t>
            </a:r>
            <a:br>
              <a:rPr lang="nl-NL" sz="1600" b="1" dirty="0"/>
            </a:br>
            <a:endParaRPr lang="nl-NL" sz="1600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Enthousiasme</a:t>
            </a:r>
            <a:br>
              <a:rPr lang="nl-NL" sz="1600" b="1" dirty="0"/>
            </a:br>
            <a:endParaRPr lang="nl-NL" sz="16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Spannend</a:t>
            </a:r>
            <a:br>
              <a:rPr lang="nl-NL" sz="1600" b="1" dirty="0"/>
            </a:br>
            <a:endParaRPr lang="nl-NL" sz="16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Verwarring</a:t>
            </a:r>
          </a:p>
        </p:txBody>
      </p:sp>
      <p:pic>
        <p:nvPicPr>
          <p:cNvPr id="4" name="Tijdelijke aanduiding voor inhoud 4" descr="Afbeelding met teken, spel, tekening&#10;&#10;Automatisch gegenereerde beschrijving">
            <a:extLst>
              <a:ext uri="{FF2B5EF4-FFF2-40B4-BE49-F238E27FC236}">
                <a16:creationId xmlns:a16="http://schemas.microsoft.com/office/drawing/2014/main" xmlns="" id="{CF5ACD67-8CFB-474C-B052-6B3694A4DD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874" y="634512"/>
            <a:ext cx="1094905" cy="1318369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4333F937-045B-4D2B-BF26-4F9C9A989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759" y="3572694"/>
            <a:ext cx="7687020" cy="298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877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DC460A0B-3306-4426-B937-3FEA9D54E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Positieve punten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75B72EEA-8FAA-442D-8775-C107C9C0B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4204740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Nieuwe Initiatieven en Ontwikkelingen</a:t>
            </a:r>
            <a:br>
              <a:rPr lang="nl-NL" sz="1600" b="1" dirty="0"/>
            </a:br>
            <a:r>
              <a:rPr lang="nl-NL" sz="1600" b="1" dirty="0"/>
              <a:t>- </a:t>
            </a:r>
            <a:r>
              <a:rPr lang="nl-NL" sz="1600" dirty="0"/>
              <a:t>verenigingen</a:t>
            </a:r>
            <a:r>
              <a:rPr lang="nl-NL" sz="1600" b="1" dirty="0"/>
              <a:t/>
            </a:r>
            <a:br>
              <a:rPr lang="nl-NL" sz="1600" b="1" dirty="0"/>
            </a:br>
            <a:r>
              <a:rPr lang="nl-NL" sz="1600" b="1" dirty="0"/>
              <a:t>- </a:t>
            </a:r>
            <a:r>
              <a:rPr lang="nl-NL" sz="1600" dirty="0"/>
              <a:t>organisaties</a:t>
            </a:r>
            <a:r>
              <a:rPr lang="nl-NL" sz="1600" b="1" dirty="0"/>
              <a:t/>
            </a:r>
            <a:br>
              <a:rPr lang="nl-NL" sz="1600" b="1" dirty="0"/>
            </a:br>
            <a:endParaRPr lang="nl-NL" sz="16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Bekendheid </a:t>
            </a:r>
            <a:br>
              <a:rPr lang="nl-NL" sz="1600" b="1" dirty="0"/>
            </a:br>
            <a:r>
              <a:rPr lang="nl-NL" sz="1600" b="1" dirty="0"/>
              <a:t>- </a:t>
            </a:r>
            <a:r>
              <a:rPr lang="nl-NL" sz="1600" dirty="0"/>
              <a:t>Combinatiefunctionaris</a:t>
            </a:r>
            <a:r>
              <a:rPr lang="nl-NL" sz="1600" b="1" dirty="0"/>
              <a:t/>
            </a:r>
            <a:br>
              <a:rPr lang="nl-NL" sz="1600" b="1" dirty="0"/>
            </a:br>
            <a:endParaRPr lang="nl-NL" sz="16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Samenwerkingen</a:t>
            </a:r>
            <a:br>
              <a:rPr lang="nl-NL" sz="1600" b="1" dirty="0"/>
            </a:br>
            <a:r>
              <a:rPr lang="nl-NL" sz="1600" b="1" dirty="0"/>
              <a:t>- </a:t>
            </a:r>
            <a:r>
              <a:rPr lang="nl-NL" sz="1600" dirty="0"/>
              <a:t>belang inzien</a:t>
            </a:r>
            <a:br>
              <a:rPr lang="nl-NL" sz="1600" dirty="0"/>
            </a:br>
            <a:r>
              <a:rPr lang="nl-NL" sz="1600" dirty="0"/>
              <a:t>- verenigingen onderling</a:t>
            </a:r>
            <a:br>
              <a:rPr lang="nl-NL" sz="1600" dirty="0"/>
            </a:br>
            <a:r>
              <a:rPr lang="nl-NL" sz="1600" dirty="0"/>
              <a:t>- gemeente</a:t>
            </a:r>
            <a:r>
              <a:rPr lang="nl-NL" sz="1600" b="1" dirty="0"/>
              <a:t/>
            </a:r>
            <a:br>
              <a:rPr lang="nl-NL" sz="1600" b="1" dirty="0"/>
            </a:br>
            <a:endParaRPr lang="nl-NL" sz="16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Contacten</a:t>
            </a:r>
            <a:br>
              <a:rPr lang="nl-NL" sz="1600" b="1" dirty="0"/>
            </a:br>
            <a:r>
              <a:rPr lang="nl-NL" sz="1600" b="1" dirty="0"/>
              <a:t>- </a:t>
            </a:r>
            <a:r>
              <a:rPr lang="nl-NL" sz="1600" dirty="0"/>
              <a:t>nieuw netwerk</a:t>
            </a:r>
            <a:br>
              <a:rPr lang="nl-NL" sz="1600" dirty="0"/>
            </a:br>
            <a:endParaRPr lang="nl-NL" sz="1600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Gemeente</a:t>
            </a:r>
            <a:br>
              <a:rPr lang="nl-NL" sz="1600" b="1" dirty="0"/>
            </a:br>
            <a:r>
              <a:rPr lang="nl-NL" sz="1600" dirty="0"/>
              <a:t>- ondersteuning</a:t>
            </a:r>
            <a:br>
              <a:rPr lang="nl-NL" sz="1600" dirty="0"/>
            </a:br>
            <a:r>
              <a:rPr lang="nl-NL" sz="1600" dirty="0"/>
              <a:t>- vertrouwen</a:t>
            </a:r>
          </a:p>
        </p:txBody>
      </p:sp>
      <p:pic>
        <p:nvPicPr>
          <p:cNvPr id="4" name="Tijdelijke aanduiding voor inhoud 4" descr="Afbeelding met teken, spel, tekening&#10;&#10;Automatisch gegenereerde beschrijving">
            <a:extLst>
              <a:ext uri="{FF2B5EF4-FFF2-40B4-BE49-F238E27FC236}">
                <a16:creationId xmlns:a16="http://schemas.microsoft.com/office/drawing/2014/main" xmlns="" id="{B93BF638-B736-447B-9BBE-72DAE26733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874" y="634512"/>
            <a:ext cx="1094905" cy="1318369"/>
          </a:xfrm>
          <a:prstGeom prst="rect">
            <a:avLst/>
          </a:prstGeom>
        </p:spPr>
      </p:pic>
      <p:pic>
        <p:nvPicPr>
          <p:cNvPr id="4098" name="Picture 2" descr="Blijf positief tegen jezelf - Eat.Run.Love.">
            <a:extLst>
              <a:ext uri="{FF2B5EF4-FFF2-40B4-BE49-F238E27FC236}">
                <a16:creationId xmlns:a16="http://schemas.microsoft.com/office/drawing/2014/main" xmlns="" id="{62828A9F-0950-456E-B35C-0CCE28CAE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346" y="2921015"/>
            <a:ext cx="3636980" cy="243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980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1F2276EC-052F-43C4-8968-2C6B484A3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Mijn ervaring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50CD5B6A-EF5E-4498-B4D6-548D8CD01E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Positief</a:t>
            </a:r>
            <a:br>
              <a:rPr lang="nl-NL" sz="1600" b="1" dirty="0"/>
            </a:br>
            <a:endParaRPr lang="nl-NL" sz="16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Vooruitstrevend</a:t>
            </a:r>
            <a:br>
              <a:rPr lang="nl-NL" sz="1600" b="1" dirty="0"/>
            </a:br>
            <a:endParaRPr lang="nl-NL" sz="16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Initiatiefrijk</a:t>
            </a:r>
            <a:br>
              <a:rPr lang="nl-NL" sz="1600" b="1" dirty="0"/>
            </a:br>
            <a:endParaRPr lang="nl-NL" sz="16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Saamhorig</a:t>
            </a:r>
            <a:br>
              <a:rPr lang="nl-NL" sz="1600" b="1" dirty="0"/>
            </a:br>
            <a:endParaRPr lang="nl-NL" sz="16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nl-NL" sz="1600" b="1" dirty="0"/>
              <a:t>Enthousiast</a:t>
            </a:r>
            <a:br>
              <a:rPr lang="nl-NL" sz="1600" b="1" dirty="0"/>
            </a:br>
            <a:endParaRPr lang="nl-NL" sz="1600" b="1" dirty="0"/>
          </a:p>
          <a:p>
            <a:pPr>
              <a:buFont typeface="Wingdings" panose="05000000000000000000" pitchFamily="2" charset="2"/>
              <a:buChar char="§"/>
            </a:pPr>
            <a:endParaRPr lang="nl-NL" sz="1600" b="1" dirty="0"/>
          </a:p>
        </p:txBody>
      </p:sp>
      <p:pic>
        <p:nvPicPr>
          <p:cNvPr id="4" name="Tijdelijke aanduiding voor inhoud 4" descr="Afbeelding met teken, spel, tekening&#10;&#10;Automatisch gegenereerde beschrijving">
            <a:extLst>
              <a:ext uri="{FF2B5EF4-FFF2-40B4-BE49-F238E27FC236}">
                <a16:creationId xmlns:a16="http://schemas.microsoft.com/office/drawing/2014/main" xmlns="" id="{D977CE20-D504-4B12-963C-C988B6B0DE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874" y="634512"/>
            <a:ext cx="1094905" cy="1318369"/>
          </a:xfrm>
        </p:spPr>
      </p:pic>
    </p:spTree>
    <p:extLst>
      <p:ext uri="{BB962C8B-B14F-4D97-AF65-F5344CB8AC3E}">
        <p14:creationId xmlns:p14="http://schemas.microsoft.com/office/powerpoint/2010/main" val="1801206072"/>
      </p:ext>
    </p:extLst>
  </p:cSld>
  <p:clrMapOvr>
    <a:masterClrMapping/>
  </p:clrMapOvr>
</p:sld>
</file>

<file path=ppt/theme/theme1.xml><?xml version="1.0" encoding="utf-8"?>
<a:theme xmlns:a="http://schemas.openxmlformats.org/drawingml/2006/main" name="Berlijn">
  <a:themeElements>
    <a:clrScheme name="Berlij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j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j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51BE27910CC544A61380D52751856F" ma:contentTypeVersion="12" ma:contentTypeDescription="Een nieuw document maken." ma:contentTypeScope="" ma:versionID="56ddca50edd80107e2e0185a87bb0e6d">
  <xsd:schema xmlns:xsd="http://www.w3.org/2001/XMLSchema" xmlns:xs="http://www.w3.org/2001/XMLSchema" xmlns:p="http://schemas.microsoft.com/office/2006/metadata/properties" xmlns:ns2="90b92d15-8952-41fd-87dd-b4f620e855db" xmlns:ns3="83557588-1e15-4e0b-9db7-4b380ce9cba3" targetNamespace="http://schemas.microsoft.com/office/2006/metadata/properties" ma:root="true" ma:fieldsID="904744262b785ea18e8642f3f546e7fd" ns2:_="" ns3:_="">
    <xsd:import namespace="90b92d15-8952-41fd-87dd-b4f620e855db"/>
    <xsd:import namespace="83557588-1e15-4e0b-9db7-4b380ce9cba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b92d15-8952-41fd-87dd-b4f620e855d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557588-1e15-4e0b-9db7-4b380ce9cb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8F9E82E-1CB4-402F-A6D1-D1AD151F7B3D}">
  <ds:schemaRefs>
    <ds:schemaRef ds:uri="http://schemas.microsoft.com/office/2006/documentManagement/types"/>
    <ds:schemaRef ds:uri="http://schemas.microsoft.com/office/infopath/2007/PartnerControls"/>
    <ds:schemaRef ds:uri="90b92d15-8952-41fd-87dd-b4f620e855db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83557588-1e15-4e0b-9db7-4b380ce9cba3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8AF2921-DC0C-4F84-A6A8-283AC1BC2D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b92d15-8952-41fd-87dd-b4f620e855db"/>
    <ds:schemaRef ds:uri="83557588-1e15-4e0b-9db7-4b380ce9cb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7E2AACE-C33A-4BD2-8DBA-377EBE48A7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TM04033917[[fn=Berlijn]]</Template>
  <TotalTime>91</TotalTime>
  <Words>37</Words>
  <Application>Microsoft Office PowerPoint</Application>
  <PresentationFormat>Aangepast</PresentationFormat>
  <Paragraphs>37</Paragraphs>
  <Slides>7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8" baseType="lpstr">
      <vt:lpstr>Berlijn</vt:lpstr>
      <vt:lpstr>Covid-19                        in de sportwereld</vt:lpstr>
      <vt:lpstr>Overzicht Covid-19</vt:lpstr>
      <vt:lpstr>Sportverenigingen zonder sport</vt:lpstr>
      <vt:lpstr>Sportverenigingen met aangepast sporten</vt:lpstr>
      <vt:lpstr>Sportverenigingen weer naar binnen</vt:lpstr>
      <vt:lpstr>Positieve punten</vt:lpstr>
      <vt:lpstr>Mijn ervaring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Covid-19                        in de sportwereld</dc:title>
  <dc:creator>Kelly van Dijk</dc:creator>
  <cp:lastModifiedBy>Mooldijk-van Pelt, Sandra</cp:lastModifiedBy>
  <cp:revision>26</cp:revision>
  <dcterms:created xsi:type="dcterms:W3CDTF">2020-09-04T13:10:02Z</dcterms:created>
  <dcterms:modified xsi:type="dcterms:W3CDTF">2020-09-07T10:46:35Z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0x0101004351BE27910CC544A61380D52751856F</vt:lpwstr>
  </property>
</Properties>
</file>