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65" r:id="rId5"/>
    <p:sldId id="313" r:id="rId6"/>
    <p:sldId id="327" r:id="rId7"/>
    <p:sldId id="316" r:id="rId8"/>
    <p:sldId id="326" r:id="rId9"/>
    <p:sldId id="303" r:id="rId10"/>
    <p:sldId id="312" r:id="rId11"/>
    <p:sldId id="268" r:id="rId12"/>
    <p:sldId id="258" r:id="rId13"/>
    <p:sldId id="328" r:id="rId14"/>
    <p:sldId id="320" r:id="rId15"/>
    <p:sldId id="321" r:id="rId16"/>
    <p:sldId id="330" r:id="rId17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1E2212B-A58D-777C-0AE6-F013A21CF105}" name="Anja Vijselaar" initials="AV" userId="S::a.vijselaar@derondevenen.nl::79256ccb-9bd5-4330-9bbe-d57e939f1c3b" providerId="AD"/>
  <p188:author id="{F5A86DB6-D42C-4D4A-AE1F-2114D57780C8}" name="Andrea Mekking" initials="AM" userId="S::a.mekking@derondevenen.nl::7ec8a791-7892-467c-b8b2-0a0748f83187" providerId="AD"/>
  <p188:author id="{635571C8-644A-A279-10D3-14F3D47918F3}" name="Anouk Romers" initials="AR" userId="S::a.romers@derondevenen.nl::dd35e6dc-15c8-47e9-b50e-e2ceda25c5a3" providerId="AD"/>
  <p188:author id="{3D59C7C8-B051-8760-963F-7AB721733E1C}" name="Rick Nederend" initials="RN" userId="S::r.nederend@derondevenen.nl::b64f11fc-7fd6-4f2b-b804-31188c128dc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C61E"/>
    <a:srgbClr val="88267B"/>
    <a:srgbClr val="066CB5"/>
    <a:srgbClr val="009C8B"/>
    <a:srgbClr val="205C52"/>
    <a:srgbClr val="B36100"/>
    <a:srgbClr val="D238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607" autoAdjust="0"/>
  </p:normalViewPr>
  <p:slideViewPr>
    <p:cSldViewPr snapToGrid="0">
      <p:cViewPr varScale="1">
        <p:scale>
          <a:sx n="92" d="100"/>
          <a:sy n="92" d="100"/>
        </p:scale>
        <p:origin x="66" y="2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nique Treur" userId="176d273d-68ea-4966-a0ad-ffd808168d28" providerId="ADAL" clId="{E82097DB-4892-484B-AEFF-15EF1442E52B}"/>
    <pc:docChg chg="modSld">
      <pc:chgData name="Monique Treur" userId="176d273d-68ea-4966-a0ad-ffd808168d28" providerId="ADAL" clId="{E82097DB-4892-484B-AEFF-15EF1442E52B}" dt="2024-09-30T18:24:09.222" v="8" actId="6549"/>
      <pc:docMkLst>
        <pc:docMk/>
      </pc:docMkLst>
      <pc:sldChg chg="modNotesTx">
        <pc:chgData name="Monique Treur" userId="176d273d-68ea-4966-a0ad-ffd808168d28" providerId="ADAL" clId="{E82097DB-4892-484B-AEFF-15EF1442E52B}" dt="2024-09-30T18:24:02.136" v="7" actId="6549"/>
        <pc:sldMkLst>
          <pc:docMk/>
          <pc:sldMk cId="393020534" sldId="258"/>
        </pc:sldMkLst>
      </pc:sldChg>
      <pc:sldChg chg="modNotesTx">
        <pc:chgData name="Monique Treur" userId="176d273d-68ea-4966-a0ad-ffd808168d28" providerId="ADAL" clId="{E82097DB-4892-484B-AEFF-15EF1442E52B}" dt="2024-09-30T18:23:16.168" v="0" actId="6549"/>
        <pc:sldMkLst>
          <pc:docMk/>
          <pc:sldMk cId="3736876232" sldId="265"/>
        </pc:sldMkLst>
      </pc:sldChg>
      <pc:sldChg chg="modNotesTx">
        <pc:chgData name="Monique Treur" userId="176d273d-68ea-4966-a0ad-ffd808168d28" providerId="ADAL" clId="{E82097DB-4892-484B-AEFF-15EF1442E52B}" dt="2024-09-30T18:23:52.349" v="6" actId="6549"/>
        <pc:sldMkLst>
          <pc:docMk/>
          <pc:sldMk cId="2378886671" sldId="268"/>
        </pc:sldMkLst>
      </pc:sldChg>
      <pc:sldChg chg="modNotesTx">
        <pc:chgData name="Monique Treur" userId="176d273d-68ea-4966-a0ad-ffd808168d28" providerId="ADAL" clId="{E82097DB-4892-484B-AEFF-15EF1442E52B}" dt="2024-09-30T18:23:45.530" v="5" actId="6549"/>
        <pc:sldMkLst>
          <pc:docMk/>
          <pc:sldMk cId="3786244251" sldId="303"/>
        </pc:sldMkLst>
      </pc:sldChg>
      <pc:sldChg chg="modNotesTx">
        <pc:chgData name="Monique Treur" userId="176d273d-68ea-4966-a0ad-ffd808168d28" providerId="ADAL" clId="{E82097DB-4892-484B-AEFF-15EF1442E52B}" dt="2024-09-30T18:23:28.652" v="2" actId="5793"/>
        <pc:sldMkLst>
          <pc:docMk/>
          <pc:sldMk cId="3767728762" sldId="316"/>
        </pc:sldMkLst>
      </pc:sldChg>
      <pc:sldChg chg="modNotesTx">
        <pc:chgData name="Monique Treur" userId="176d273d-68ea-4966-a0ad-ffd808168d28" providerId="ADAL" clId="{E82097DB-4892-484B-AEFF-15EF1442E52B}" dt="2024-09-30T18:23:39.455" v="4" actId="5793"/>
        <pc:sldMkLst>
          <pc:docMk/>
          <pc:sldMk cId="3913074751" sldId="326"/>
        </pc:sldMkLst>
      </pc:sldChg>
      <pc:sldChg chg="modNotesTx">
        <pc:chgData name="Monique Treur" userId="176d273d-68ea-4966-a0ad-ffd808168d28" providerId="ADAL" clId="{E82097DB-4892-484B-AEFF-15EF1442E52B}" dt="2024-09-30T18:24:09.222" v="8" actId="6549"/>
        <pc:sldMkLst>
          <pc:docMk/>
          <pc:sldMk cId="790326106" sldId="32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Meicirculaire 2024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1.1574074074074498E-3"/>
                  <c:y val="1.42645894483698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nl-N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6886574074074071E-2"/>
                      <c:h val="6.87812567583215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00D-4625-BD10-2D5AB5D4CC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Blad1!$A$2:$A$6</c:f>
              <c:numCache>
                <c:formatCode>General</c:formatCode>
                <c:ptCount val="5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</c:numCache>
            </c:numRef>
          </c:cat>
          <c:val>
            <c:numRef>
              <c:f>Blad1!$B$2:$B$6</c:f>
              <c:numCache>
                <c:formatCode>#,##0.0\ "mln"</c:formatCode>
                <c:ptCount val="5"/>
                <c:pt idx="0">
                  <c:v>77.900000000000006</c:v>
                </c:pt>
                <c:pt idx="1">
                  <c:v>80.8</c:v>
                </c:pt>
                <c:pt idx="2">
                  <c:v>77.900000000000006</c:v>
                </c:pt>
                <c:pt idx="3">
                  <c:v>79</c:v>
                </c:pt>
                <c:pt idx="4">
                  <c:v>79.900000000000006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0D-4625-BD10-2D5AB5D4CC91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Septembercirculaire 2024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Blad1!$A$2:$A$6</c:f>
              <c:numCache>
                <c:formatCode>General</c:formatCode>
                <c:ptCount val="5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</c:numCache>
            </c:numRef>
          </c:cat>
          <c:val>
            <c:numRef>
              <c:f>Blad1!$C$2:$C$6</c:f>
              <c:numCache>
                <c:formatCode>#,##0.0\ "mln."</c:formatCode>
                <c:ptCount val="5"/>
                <c:pt idx="0">
                  <c:v>77.3</c:v>
                </c:pt>
                <c:pt idx="1">
                  <c:v>81</c:v>
                </c:pt>
                <c:pt idx="2">
                  <c:v>77.900000000000006</c:v>
                </c:pt>
                <c:pt idx="3">
                  <c:v>79</c:v>
                </c:pt>
                <c:pt idx="4">
                  <c:v>80.400000000000006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0D-4625-BD10-2D5AB5D4CC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30"/>
        <c:axId val="538986544"/>
        <c:axId val="538982584"/>
      </c:barChart>
      <c:catAx>
        <c:axId val="538986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538982584"/>
        <c:crosses val="autoZero"/>
        <c:auto val="1"/>
        <c:lblAlgn val="ctr"/>
        <c:lblOffset val="100"/>
        <c:noMultiLvlLbl val="0"/>
      </c:catAx>
      <c:valAx>
        <c:axId val="538982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\ &quot;mln&quot;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538986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F3439D-54B4-472B-95E1-3AAB556ED995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C348B280-A54F-4626-834B-8944E676C93A}">
      <dgm:prSet phldrT="[Tekst]"/>
      <dgm:spPr/>
      <dgm:t>
        <a:bodyPr/>
        <a:lstStyle/>
        <a:p>
          <a:r>
            <a:rPr lang="nl-NL" b="1" dirty="0"/>
            <a:t>Bestuurlijke hoofdlijnen</a:t>
          </a:r>
        </a:p>
      </dgm:t>
    </dgm:pt>
    <dgm:pt modelId="{CC8B1072-90EC-46D1-9FBC-5E25CB9AE167}" type="parTrans" cxnId="{4CB2FFB9-6B82-49A3-B050-915869C2E914}">
      <dgm:prSet/>
      <dgm:spPr/>
      <dgm:t>
        <a:bodyPr/>
        <a:lstStyle/>
        <a:p>
          <a:endParaRPr lang="nl-NL"/>
        </a:p>
      </dgm:t>
    </dgm:pt>
    <dgm:pt modelId="{89DDF5A3-1991-49C9-827B-B2ABC79A1E45}" type="sibTrans" cxnId="{4CB2FFB9-6B82-49A3-B050-915869C2E914}">
      <dgm:prSet/>
      <dgm:spPr/>
      <dgm:t>
        <a:bodyPr/>
        <a:lstStyle/>
        <a:p>
          <a:endParaRPr lang="nl-NL"/>
        </a:p>
      </dgm:t>
    </dgm:pt>
    <dgm:pt modelId="{541D3ED6-732A-4F3C-A047-2407275C1B2E}">
      <dgm:prSet phldrT="[Tekst]"/>
      <dgm:spPr/>
      <dgm:t>
        <a:bodyPr/>
        <a:lstStyle/>
        <a:p>
          <a:r>
            <a:rPr lang="nl-NL" b="1" dirty="0"/>
            <a:t>5 Programma’s</a:t>
          </a:r>
        </a:p>
      </dgm:t>
    </dgm:pt>
    <dgm:pt modelId="{E59C6229-417C-402F-9EB0-57FD9CE1BA2E}" type="parTrans" cxnId="{1E26EBDA-EB7F-4251-B267-347C3D08D899}">
      <dgm:prSet/>
      <dgm:spPr/>
      <dgm:t>
        <a:bodyPr/>
        <a:lstStyle/>
        <a:p>
          <a:endParaRPr lang="nl-NL"/>
        </a:p>
      </dgm:t>
    </dgm:pt>
    <dgm:pt modelId="{2095ABAC-2A54-4D76-9600-4BF7D0D4F547}" type="sibTrans" cxnId="{1E26EBDA-EB7F-4251-B267-347C3D08D899}">
      <dgm:prSet/>
      <dgm:spPr/>
      <dgm:t>
        <a:bodyPr/>
        <a:lstStyle/>
        <a:p>
          <a:endParaRPr lang="nl-NL"/>
        </a:p>
      </dgm:t>
    </dgm:pt>
    <dgm:pt modelId="{8DFBFCB8-69A3-4AE0-B377-6628479B16C4}">
      <dgm:prSet phldrT="[Tekst]"/>
      <dgm:spPr/>
      <dgm:t>
        <a:bodyPr/>
        <a:lstStyle/>
        <a:p>
          <a:r>
            <a:rPr lang="nl-NL" b="1" dirty="0"/>
            <a:t>Financiële begroting</a:t>
          </a:r>
        </a:p>
      </dgm:t>
    </dgm:pt>
    <dgm:pt modelId="{6F5A27E2-2D1F-4222-AFB7-18067B904C88}" type="parTrans" cxnId="{4BBABB31-2F0B-4E46-B506-1D72E13CE558}">
      <dgm:prSet/>
      <dgm:spPr/>
      <dgm:t>
        <a:bodyPr/>
        <a:lstStyle/>
        <a:p>
          <a:endParaRPr lang="nl-NL"/>
        </a:p>
      </dgm:t>
    </dgm:pt>
    <dgm:pt modelId="{28FF86E8-7460-4620-A469-84CD8DF417C1}" type="sibTrans" cxnId="{4BBABB31-2F0B-4E46-B506-1D72E13CE558}">
      <dgm:prSet/>
      <dgm:spPr/>
      <dgm:t>
        <a:bodyPr/>
        <a:lstStyle/>
        <a:p>
          <a:endParaRPr lang="nl-NL"/>
        </a:p>
      </dgm:t>
    </dgm:pt>
    <dgm:pt modelId="{AA7343C2-B3E0-416A-B3CB-EADF78B8B22C}">
      <dgm:prSet phldrT="[Tekst]"/>
      <dgm:spPr/>
      <dgm:t>
        <a:bodyPr/>
        <a:lstStyle/>
        <a:p>
          <a:r>
            <a:rPr lang="nl-NL" b="1" dirty="0"/>
            <a:t>Wat mag het kosten?</a:t>
          </a:r>
        </a:p>
      </dgm:t>
    </dgm:pt>
    <dgm:pt modelId="{8F63DEED-DEF6-438A-B3D9-8D78FB20A992}" type="parTrans" cxnId="{B4FBAA24-3905-41E6-A0BA-B432135BE8A1}">
      <dgm:prSet/>
      <dgm:spPr/>
      <dgm:t>
        <a:bodyPr/>
        <a:lstStyle/>
        <a:p>
          <a:endParaRPr lang="nl-NL"/>
        </a:p>
      </dgm:t>
    </dgm:pt>
    <dgm:pt modelId="{3EB2AF62-9A29-44D2-871D-A59CED9A982D}" type="sibTrans" cxnId="{B4FBAA24-3905-41E6-A0BA-B432135BE8A1}">
      <dgm:prSet/>
      <dgm:spPr/>
      <dgm:t>
        <a:bodyPr/>
        <a:lstStyle/>
        <a:p>
          <a:endParaRPr lang="nl-NL"/>
        </a:p>
      </dgm:t>
    </dgm:pt>
    <dgm:pt modelId="{FFEA6668-48B0-4650-A610-A88A87B467F1}">
      <dgm:prSet phldrT="[Tekst]"/>
      <dgm:spPr/>
      <dgm:t>
        <a:bodyPr/>
        <a:lstStyle/>
        <a:p>
          <a:r>
            <a:rPr lang="nl-NL" b="1" dirty="0"/>
            <a:t>9 </a:t>
          </a:r>
        </a:p>
        <a:p>
          <a:r>
            <a:rPr lang="nl-NL" b="1" dirty="0"/>
            <a:t>Paragrafen</a:t>
          </a:r>
        </a:p>
      </dgm:t>
    </dgm:pt>
    <dgm:pt modelId="{896CC91E-A5DF-4873-B40B-3830B1B3181D}" type="parTrans" cxnId="{44508001-D524-408C-ACDB-8F823D5AE774}">
      <dgm:prSet/>
      <dgm:spPr/>
      <dgm:t>
        <a:bodyPr/>
        <a:lstStyle/>
        <a:p>
          <a:endParaRPr lang="nl-NL"/>
        </a:p>
      </dgm:t>
    </dgm:pt>
    <dgm:pt modelId="{A0A0674C-EC77-4076-9D0D-85BB027B7E0F}" type="sibTrans" cxnId="{44508001-D524-408C-ACDB-8F823D5AE774}">
      <dgm:prSet/>
      <dgm:spPr/>
      <dgm:t>
        <a:bodyPr/>
        <a:lstStyle/>
        <a:p>
          <a:endParaRPr lang="nl-NL"/>
        </a:p>
      </dgm:t>
    </dgm:pt>
    <dgm:pt modelId="{0E960ACF-781A-4AC3-8FE1-63A4870F957E}">
      <dgm:prSet phldrT="[Tekst]"/>
      <dgm:spPr/>
      <dgm:t>
        <a:bodyPr/>
        <a:lstStyle/>
        <a:p>
          <a:r>
            <a:rPr lang="nl-NL" b="1" dirty="0"/>
            <a:t>Bijvoorbeeld lokale heffingen en grondbeleid</a:t>
          </a:r>
        </a:p>
      </dgm:t>
    </dgm:pt>
    <dgm:pt modelId="{A49BF90A-E5E1-4C7B-B4C7-5E7C43D8F253}" type="parTrans" cxnId="{FF3F1C73-D0D2-44CD-B839-8F1F80C72825}">
      <dgm:prSet/>
      <dgm:spPr/>
      <dgm:t>
        <a:bodyPr/>
        <a:lstStyle/>
        <a:p>
          <a:endParaRPr lang="nl-NL"/>
        </a:p>
      </dgm:t>
    </dgm:pt>
    <dgm:pt modelId="{B22E5F02-BEAB-48B8-A7CD-C37BCFC59BF8}" type="sibTrans" cxnId="{FF3F1C73-D0D2-44CD-B839-8F1F80C72825}">
      <dgm:prSet/>
      <dgm:spPr/>
      <dgm:t>
        <a:bodyPr/>
        <a:lstStyle/>
        <a:p>
          <a:endParaRPr lang="nl-NL"/>
        </a:p>
      </dgm:t>
    </dgm:pt>
    <dgm:pt modelId="{751966C5-3C0F-47E2-BE93-1A5DC0BAD7FE}">
      <dgm:prSet phldrT="[Tekst]"/>
      <dgm:spPr/>
      <dgm:t>
        <a:bodyPr/>
        <a:lstStyle/>
        <a:p>
          <a:r>
            <a:rPr lang="nl-NL" b="1" dirty="0"/>
            <a:t>Wat zijn de risico’s</a:t>
          </a:r>
        </a:p>
      </dgm:t>
    </dgm:pt>
    <dgm:pt modelId="{A8FE0CEE-953F-4FD1-9B27-3F7A425AE141}" type="parTrans" cxnId="{BEC262CE-D8DF-41F9-A1EC-CAF74ADB8602}">
      <dgm:prSet/>
      <dgm:spPr/>
      <dgm:t>
        <a:bodyPr/>
        <a:lstStyle/>
        <a:p>
          <a:endParaRPr lang="nl-NL"/>
        </a:p>
      </dgm:t>
    </dgm:pt>
    <dgm:pt modelId="{BC6AC9C2-9CF4-4E81-BBA4-8BECF57F80DD}" type="sibTrans" cxnId="{BEC262CE-D8DF-41F9-A1EC-CAF74ADB8602}">
      <dgm:prSet/>
      <dgm:spPr/>
      <dgm:t>
        <a:bodyPr/>
        <a:lstStyle/>
        <a:p>
          <a:endParaRPr lang="nl-NL"/>
        </a:p>
      </dgm:t>
    </dgm:pt>
    <dgm:pt modelId="{D55AB5A9-4B55-47A5-9F5C-60FDBACDDFEB}">
      <dgm:prSet phldrT="[Tekst]"/>
      <dgm:spPr/>
      <dgm:t>
        <a:bodyPr/>
        <a:lstStyle/>
        <a:p>
          <a:r>
            <a:rPr lang="nl-NL" b="1" dirty="0"/>
            <a:t>Verloopoverzicht reserves</a:t>
          </a:r>
        </a:p>
      </dgm:t>
    </dgm:pt>
    <dgm:pt modelId="{4B06EEFA-C934-417D-AA71-FF8E23F8575E}" type="parTrans" cxnId="{2D2A1304-8389-4CE0-B7E8-9AE8439C4A6E}">
      <dgm:prSet/>
      <dgm:spPr/>
      <dgm:t>
        <a:bodyPr/>
        <a:lstStyle/>
        <a:p>
          <a:endParaRPr lang="nl-NL"/>
        </a:p>
      </dgm:t>
    </dgm:pt>
    <dgm:pt modelId="{F517E19D-6F88-4419-BD17-253278D9AF8E}" type="sibTrans" cxnId="{2D2A1304-8389-4CE0-B7E8-9AE8439C4A6E}">
      <dgm:prSet/>
      <dgm:spPr/>
      <dgm:t>
        <a:bodyPr/>
        <a:lstStyle/>
        <a:p>
          <a:endParaRPr lang="nl-NL"/>
        </a:p>
      </dgm:t>
    </dgm:pt>
    <dgm:pt modelId="{4AB03874-AA40-42EB-BAC5-5CA168CEF329}">
      <dgm:prSet phldrT="[Tekst]"/>
      <dgm:spPr/>
      <dgm:t>
        <a:bodyPr/>
        <a:lstStyle/>
        <a:p>
          <a:r>
            <a:rPr lang="nl-NL" b="1" dirty="0"/>
            <a:t>Verdeling taakvelden naar programma’s</a:t>
          </a:r>
        </a:p>
      </dgm:t>
    </dgm:pt>
    <dgm:pt modelId="{4CC0F7BF-AE33-4597-9829-ABF557FDA62B}" type="parTrans" cxnId="{3CDBCBF7-E919-45BF-B495-CB6A17987720}">
      <dgm:prSet/>
      <dgm:spPr/>
      <dgm:t>
        <a:bodyPr/>
        <a:lstStyle/>
        <a:p>
          <a:endParaRPr lang="nl-NL"/>
        </a:p>
      </dgm:t>
    </dgm:pt>
    <dgm:pt modelId="{99EE3A1C-C3A4-45E8-9DA8-90CAED1B3AA2}" type="sibTrans" cxnId="{3CDBCBF7-E919-45BF-B495-CB6A17987720}">
      <dgm:prSet/>
      <dgm:spPr/>
      <dgm:t>
        <a:bodyPr/>
        <a:lstStyle/>
        <a:p>
          <a:endParaRPr lang="nl-NL"/>
        </a:p>
      </dgm:t>
    </dgm:pt>
    <dgm:pt modelId="{AD3864A0-FA68-4239-82E8-5F15D15BC048}">
      <dgm:prSet phldrT="[Tekst]"/>
      <dgm:spPr/>
      <dgm:t>
        <a:bodyPr/>
        <a:lstStyle/>
        <a:p>
          <a:r>
            <a:rPr lang="nl-NL" b="1" dirty="0"/>
            <a:t>Overige</a:t>
          </a:r>
        </a:p>
      </dgm:t>
    </dgm:pt>
    <dgm:pt modelId="{1E33C4A6-476F-4C1A-A1B6-D286674B743B}" type="parTrans" cxnId="{732BEEA0-014C-423B-9A24-AF9A118F7B90}">
      <dgm:prSet/>
      <dgm:spPr/>
      <dgm:t>
        <a:bodyPr/>
        <a:lstStyle/>
        <a:p>
          <a:endParaRPr lang="nl-NL"/>
        </a:p>
      </dgm:t>
    </dgm:pt>
    <dgm:pt modelId="{9F8A95DA-468E-41FB-8865-7780F4FBFB6B}" type="sibTrans" cxnId="{732BEEA0-014C-423B-9A24-AF9A118F7B90}">
      <dgm:prSet/>
      <dgm:spPr/>
      <dgm:t>
        <a:bodyPr/>
        <a:lstStyle/>
        <a:p>
          <a:endParaRPr lang="nl-NL"/>
        </a:p>
      </dgm:t>
    </dgm:pt>
    <dgm:pt modelId="{A8E1AC45-DBB4-4014-BB29-A198B507DF5A}">
      <dgm:prSet phldrT="[Tekst]"/>
      <dgm:spPr/>
      <dgm:t>
        <a:bodyPr/>
        <a:lstStyle/>
        <a:p>
          <a:r>
            <a:rPr lang="nl-NL" b="1" dirty="0"/>
            <a:t>Algemeen</a:t>
          </a:r>
        </a:p>
      </dgm:t>
    </dgm:pt>
    <dgm:pt modelId="{1A931375-CB5C-4F07-A06C-862CF7845CB2}" type="parTrans" cxnId="{993FECEF-7F16-4C06-8746-0C57C88480AC}">
      <dgm:prSet/>
      <dgm:spPr/>
      <dgm:t>
        <a:bodyPr/>
        <a:lstStyle/>
        <a:p>
          <a:endParaRPr lang="nl-NL"/>
        </a:p>
      </dgm:t>
    </dgm:pt>
    <dgm:pt modelId="{AA9CC3AF-18A8-4C80-AE4E-CE6BF15E30BD}" type="sibTrans" cxnId="{993FECEF-7F16-4C06-8746-0C57C88480AC}">
      <dgm:prSet/>
      <dgm:spPr/>
      <dgm:t>
        <a:bodyPr/>
        <a:lstStyle/>
        <a:p>
          <a:endParaRPr lang="nl-NL"/>
        </a:p>
      </dgm:t>
    </dgm:pt>
    <dgm:pt modelId="{AB836D21-FD31-4557-9994-F761B110BED8}">
      <dgm:prSet phldrT="[Tekst]"/>
      <dgm:spPr/>
      <dgm:t>
        <a:bodyPr/>
        <a:lstStyle/>
        <a:p>
          <a:r>
            <a:rPr lang="nl-NL" b="1" dirty="0"/>
            <a:t>Financiële hoofdlijnen</a:t>
          </a:r>
        </a:p>
      </dgm:t>
    </dgm:pt>
    <dgm:pt modelId="{7782EC71-4FA9-450C-994F-782523CE78EB}" type="parTrans" cxnId="{C59E247D-2A70-4AB5-9F2E-6CBD34C2C44E}">
      <dgm:prSet/>
      <dgm:spPr/>
      <dgm:t>
        <a:bodyPr/>
        <a:lstStyle/>
        <a:p>
          <a:endParaRPr lang="nl-NL"/>
        </a:p>
      </dgm:t>
    </dgm:pt>
    <dgm:pt modelId="{54B7CA69-5A44-4AA4-BA8F-109AB4EE45DA}" type="sibTrans" cxnId="{C59E247D-2A70-4AB5-9F2E-6CBD34C2C44E}">
      <dgm:prSet/>
      <dgm:spPr/>
      <dgm:t>
        <a:bodyPr/>
        <a:lstStyle/>
        <a:p>
          <a:endParaRPr lang="nl-NL"/>
        </a:p>
      </dgm:t>
    </dgm:pt>
    <dgm:pt modelId="{11785CED-27A2-4E97-AA4C-FCB0E41A52D0}">
      <dgm:prSet phldrT="[Tekst]"/>
      <dgm:spPr/>
      <dgm:t>
        <a:bodyPr/>
        <a:lstStyle/>
        <a:p>
          <a:r>
            <a:rPr lang="nl-NL" b="1" dirty="0"/>
            <a:t>Financieel dashboard</a:t>
          </a:r>
        </a:p>
      </dgm:t>
    </dgm:pt>
    <dgm:pt modelId="{E5613232-1B6D-4F0B-A6AE-59CCF6A1EBA0}" type="parTrans" cxnId="{401C68D9-687A-4B94-84AA-53C4754B39CD}">
      <dgm:prSet/>
      <dgm:spPr/>
      <dgm:t>
        <a:bodyPr/>
        <a:lstStyle/>
        <a:p>
          <a:endParaRPr lang="nl-NL"/>
        </a:p>
      </dgm:t>
    </dgm:pt>
    <dgm:pt modelId="{46436735-1893-4280-8563-AD31F5EC2CF6}" type="sibTrans" cxnId="{401C68D9-687A-4B94-84AA-53C4754B39CD}">
      <dgm:prSet/>
      <dgm:spPr/>
      <dgm:t>
        <a:bodyPr/>
        <a:lstStyle/>
        <a:p>
          <a:endParaRPr lang="nl-NL"/>
        </a:p>
      </dgm:t>
    </dgm:pt>
    <dgm:pt modelId="{EE360931-CE3F-4B8F-AE6B-3C6884339496}">
      <dgm:prSet phldrT="[Tekst]"/>
      <dgm:spPr/>
      <dgm:t>
        <a:bodyPr/>
        <a:lstStyle/>
        <a:p>
          <a:r>
            <a:rPr lang="nl-NL" b="1" dirty="0"/>
            <a:t>1 | Wonen</a:t>
          </a:r>
        </a:p>
        <a:p>
          <a:r>
            <a:rPr lang="nl-NL" b="1" dirty="0"/>
            <a:t>2 | Samenleven</a:t>
          </a:r>
        </a:p>
        <a:p>
          <a:r>
            <a:rPr lang="nl-NL" b="1" dirty="0"/>
            <a:t>3 | Veiligheid</a:t>
          </a:r>
        </a:p>
        <a:p>
          <a:r>
            <a:rPr lang="nl-NL" b="1" dirty="0"/>
            <a:t>4 | Bestuur en bedrijfsvoering</a:t>
          </a:r>
        </a:p>
        <a:p>
          <a:r>
            <a:rPr lang="nl-NL" b="1" dirty="0"/>
            <a:t>5 | Financiën</a:t>
          </a:r>
        </a:p>
      </dgm:t>
    </dgm:pt>
    <dgm:pt modelId="{D276D315-49E5-4D15-B4E0-46DB27A0CA96}" type="parTrans" cxnId="{7035E5A2-C241-4A72-A3E0-42D3D4F4B5E6}">
      <dgm:prSet/>
      <dgm:spPr/>
      <dgm:t>
        <a:bodyPr/>
        <a:lstStyle/>
        <a:p>
          <a:endParaRPr lang="nl-NL"/>
        </a:p>
      </dgm:t>
    </dgm:pt>
    <dgm:pt modelId="{8E82D83B-1077-4367-864E-7DE48235E4B8}" type="sibTrans" cxnId="{7035E5A2-C241-4A72-A3E0-42D3D4F4B5E6}">
      <dgm:prSet/>
      <dgm:spPr/>
      <dgm:t>
        <a:bodyPr/>
        <a:lstStyle/>
        <a:p>
          <a:endParaRPr lang="nl-NL"/>
        </a:p>
      </dgm:t>
    </dgm:pt>
    <dgm:pt modelId="{3372A9F5-2365-48B1-BF27-DC0244594D88}">
      <dgm:prSet phldrT="[Tekst]"/>
      <dgm:spPr/>
      <dgm:t>
        <a:bodyPr/>
        <a:lstStyle/>
        <a:p>
          <a:pPr>
            <a:buNone/>
          </a:pPr>
          <a:r>
            <a:rPr lang="nl-NL" b="1" dirty="0"/>
            <a:t>Wat willen we bereiken en wat gaan we doen?</a:t>
          </a:r>
        </a:p>
        <a:p>
          <a:pPr>
            <a:buFont typeface="Arial" panose="020B0604020202020204" pitchFamily="34" charset="0"/>
            <a:buChar char="•"/>
          </a:pPr>
          <a:r>
            <a:rPr lang="nl-NL" b="1" dirty="0"/>
            <a:t>Doelstellingen (21)</a:t>
          </a:r>
        </a:p>
        <a:p>
          <a:pPr>
            <a:buFont typeface="Arial" panose="020B0604020202020204" pitchFamily="34" charset="0"/>
            <a:buChar char="•"/>
          </a:pPr>
          <a:r>
            <a:rPr lang="nl-NL" b="1" dirty="0"/>
            <a:t>Acties (96)</a:t>
          </a:r>
        </a:p>
        <a:p>
          <a:pPr>
            <a:buFont typeface="Arial" panose="020B0604020202020204" pitchFamily="34" charset="0"/>
            <a:buChar char="•"/>
          </a:pPr>
          <a:r>
            <a:rPr lang="nl-NL" b="1" dirty="0"/>
            <a:t>Verbonden partijen (21)</a:t>
          </a:r>
        </a:p>
      </dgm:t>
    </dgm:pt>
    <dgm:pt modelId="{05A6BE54-0923-47A7-B930-F279BA4CCAAB}" type="parTrans" cxnId="{D4B2E14B-5810-40B3-BC6A-2AE90CF533F2}">
      <dgm:prSet/>
      <dgm:spPr/>
      <dgm:t>
        <a:bodyPr/>
        <a:lstStyle/>
        <a:p>
          <a:endParaRPr lang="nl-NL"/>
        </a:p>
      </dgm:t>
    </dgm:pt>
    <dgm:pt modelId="{7DAFA705-BD92-47E0-8EAE-CC55CF339084}" type="sibTrans" cxnId="{D4B2E14B-5810-40B3-BC6A-2AE90CF533F2}">
      <dgm:prSet/>
      <dgm:spPr/>
      <dgm:t>
        <a:bodyPr/>
        <a:lstStyle/>
        <a:p>
          <a:endParaRPr lang="nl-NL"/>
        </a:p>
      </dgm:t>
    </dgm:pt>
    <dgm:pt modelId="{18677938-9D7F-4E0F-90E0-807B1C8A96CE}" type="pres">
      <dgm:prSet presAssocID="{B0F3439D-54B4-472B-95E1-3AAB556ED99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4936295-E7FD-49B4-968A-58CB36C2F3E5}" type="pres">
      <dgm:prSet presAssocID="{C348B280-A54F-4626-834B-8944E676C93A}" presName="root" presStyleCnt="0"/>
      <dgm:spPr/>
    </dgm:pt>
    <dgm:pt modelId="{36141792-FC2E-46BD-91BA-FCD9C75D341A}" type="pres">
      <dgm:prSet presAssocID="{C348B280-A54F-4626-834B-8944E676C93A}" presName="rootComposite" presStyleCnt="0"/>
      <dgm:spPr/>
    </dgm:pt>
    <dgm:pt modelId="{150B122A-3948-43A0-944B-96C803FD9DE3}" type="pres">
      <dgm:prSet presAssocID="{C348B280-A54F-4626-834B-8944E676C93A}" presName="rootText" presStyleLbl="node1" presStyleIdx="0" presStyleCnt="4"/>
      <dgm:spPr/>
    </dgm:pt>
    <dgm:pt modelId="{A3E72C53-D804-441A-8F23-C4EDC71D0B17}" type="pres">
      <dgm:prSet presAssocID="{C348B280-A54F-4626-834B-8944E676C93A}" presName="rootConnector" presStyleLbl="node1" presStyleIdx="0" presStyleCnt="4"/>
      <dgm:spPr/>
    </dgm:pt>
    <dgm:pt modelId="{8B7907F4-57A9-40F1-8BBB-DFB527CB70A9}" type="pres">
      <dgm:prSet presAssocID="{C348B280-A54F-4626-834B-8944E676C93A}" presName="childShape" presStyleCnt="0"/>
      <dgm:spPr/>
    </dgm:pt>
    <dgm:pt modelId="{4C7F193D-6FE3-4037-B2D5-73C816E0BC5C}" type="pres">
      <dgm:prSet presAssocID="{1A931375-CB5C-4F07-A06C-862CF7845CB2}" presName="Name13" presStyleLbl="parChTrans1D2" presStyleIdx="0" presStyleCnt="11"/>
      <dgm:spPr/>
    </dgm:pt>
    <dgm:pt modelId="{91D1FE65-E036-4E72-AC35-D9EFA9C2E558}" type="pres">
      <dgm:prSet presAssocID="{A8E1AC45-DBB4-4014-BB29-A198B507DF5A}" presName="childText" presStyleLbl="bgAcc1" presStyleIdx="0" presStyleCnt="11">
        <dgm:presLayoutVars>
          <dgm:bulletEnabled val="1"/>
        </dgm:presLayoutVars>
      </dgm:prSet>
      <dgm:spPr/>
    </dgm:pt>
    <dgm:pt modelId="{4E2FAA2F-010D-4814-8DAC-6916C998F5A9}" type="pres">
      <dgm:prSet presAssocID="{7782EC71-4FA9-450C-994F-782523CE78EB}" presName="Name13" presStyleLbl="parChTrans1D2" presStyleIdx="1" presStyleCnt="11"/>
      <dgm:spPr/>
    </dgm:pt>
    <dgm:pt modelId="{09DE77D5-4590-470F-8B28-544B7E546AD5}" type="pres">
      <dgm:prSet presAssocID="{AB836D21-FD31-4557-9994-F761B110BED8}" presName="childText" presStyleLbl="bgAcc1" presStyleIdx="1" presStyleCnt="11">
        <dgm:presLayoutVars>
          <dgm:bulletEnabled val="1"/>
        </dgm:presLayoutVars>
      </dgm:prSet>
      <dgm:spPr/>
    </dgm:pt>
    <dgm:pt modelId="{0B0C0109-CFD8-4C37-A3D5-27DDB55582C0}" type="pres">
      <dgm:prSet presAssocID="{E5613232-1B6D-4F0B-A6AE-59CCF6A1EBA0}" presName="Name13" presStyleLbl="parChTrans1D2" presStyleIdx="2" presStyleCnt="11"/>
      <dgm:spPr/>
    </dgm:pt>
    <dgm:pt modelId="{FCA3B98E-2F43-4EC8-BFA1-B056F8761FA4}" type="pres">
      <dgm:prSet presAssocID="{11785CED-27A2-4E97-AA4C-FCB0E41A52D0}" presName="childText" presStyleLbl="bgAcc1" presStyleIdx="2" presStyleCnt="11">
        <dgm:presLayoutVars>
          <dgm:bulletEnabled val="1"/>
        </dgm:presLayoutVars>
      </dgm:prSet>
      <dgm:spPr/>
    </dgm:pt>
    <dgm:pt modelId="{461EC7D6-CCD4-4AFE-A76C-56EF98E6115D}" type="pres">
      <dgm:prSet presAssocID="{541D3ED6-732A-4F3C-A047-2407275C1B2E}" presName="root" presStyleCnt="0"/>
      <dgm:spPr/>
    </dgm:pt>
    <dgm:pt modelId="{15769693-BD51-4CEF-9904-291936868C52}" type="pres">
      <dgm:prSet presAssocID="{541D3ED6-732A-4F3C-A047-2407275C1B2E}" presName="rootComposite" presStyleCnt="0"/>
      <dgm:spPr/>
    </dgm:pt>
    <dgm:pt modelId="{EDE66759-0071-4976-A7B1-AA6C27A70820}" type="pres">
      <dgm:prSet presAssocID="{541D3ED6-732A-4F3C-A047-2407275C1B2E}" presName="rootText" presStyleLbl="node1" presStyleIdx="1" presStyleCnt="4"/>
      <dgm:spPr/>
    </dgm:pt>
    <dgm:pt modelId="{8AA4D8B9-E773-4795-8ABB-DF8FA19D9734}" type="pres">
      <dgm:prSet presAssocID="{541D3ED6-732A-4F3C-A047-2407275C1B2E}" presName="rootConnector" presStyleLbl="node1" presStyleIdx="1" presStyleCnt="4"/>
      <dgm:spPr/>
    </dgm:pt>
    <dgm:pt modelId="{6D9D9E3B-2430-4359-B29F-F31B8536DA96}" type="pres">
      <dgm:prSet presAssocID="{541D3ED6-732A-4F3C-A047-2407275C1B2E}" presName="childShape" presStyleCnt="0"/>
      <dgm:spPr/>
    </dgm:pt>
    <dgm:pt modelId="{2A3F1B67-A384-4B2B-ABA3-137743DA7C92}" type="pres">
      <dgm:prSet presAssocID="{D276D315-49E5-4D15-B4E0-46DB27A0CA96}" presName="Name13" presStyleLbl="parChTrans1D2" presStyleIdx="3" presStyleCnt="11"/>
      <dgm:spPr/>
    </dgm:pt>
    <dgm:pt modelId="{F4DD9EA7-DB74-4C25-9C8E-DA2237BDB70F}" type="pres">
      <dgm:prSet presAssocID="{EE360931-CE3F-4B8F-AE6B-3C6884339496}" presName="childText" presStyleLbl="bgAcc1" presStyleIdx="3" presStyleCnt="11">
        <dgm:presLayoutVars>
          <dgm:bulletEnabled val="1"/>
        </dgm:presLayoutVars>
      </dgm:prSet>
      <dgm:spPr/>
    </dgm:pt>
    <dgm:pt modelId="{745EAD11-370E-4521-9268-8B7DDF596C84}" type="pres">
      <dgm:prSet presAssocID="{05A6BE54-0923-47A7-B930-F279BA4CCAAB}" presName="Name13" presStyleLbl="parChTrans1D2" presStyleIdx="4" presStyleCnt="11"/>
      <dgm:spPr/>
    </dgm:pt>
    <dgm:pt modelId="{1E405636-C06E-4DAB-9B60-4C8CD314A0D0}" type="pres">
      <dgm:prSet presAssocID="{3372A9F5-2365-48B1-BF27-DC0244594D88}" presName="childText" presStyleLbl="bgAcc1" presStyleIdx="4" presStyleCnt="11">
        <dgm:presLayoutVars>
          <dgm:bulletEnabled val="1"/>
        </dgm:presLayoutVars>
      </dgm:prSet>
      <dgm:spPr/>
    </dgm:pt>
    <dgm:pt modelId="{F838875E-CFF9-4A23-9E6A-1B1171CEC7B1}" type="pres">
      <dgm:prSet presAssocID="{8F63DEED-DEF6-438A-B3D9-8D78FB20A992}" presName="Name13" presStyleLbl="parChTrans1D2" presStyleIdx="5" presStyleCnt="11"/>
      <dgm:spPr/>
    </dgm:pt>
    <dgm:pt modelId="{133C9D21-BC1F-434B-A09B-C049414177FD}" type="pres">
      <dgm:prSet presAssocID="{AA7343C2-B3E0-416A-B3CB-EADF78B8B22C}" presName="childText" presStyleLbl="bgAcc1" presStyleIdx="5" presStyleCnt="11">
        <dgm:presLayoutVars>
          <dgm:bulletEnabled val="1"/>
        </dgm:presLayoutVars>
      </dgm:prSet>
      <dgm:spPr/>
    </dgm:pt>
    <dgm:pt modelId="{8E275C7F-ACF8-487E-BB57-056AEBF5C207}" type="pres">
      <dgm:prSet presAssocID="{A8FE0CEE-953F-4FD1-9B27-3F7A425AE141}" presName="Name13" presStyleLbl="parChTrans1D2" presStyleIdx="6" presStyleCnt="11"/>
      <dgm:spPr/>
    </dgm:pt>
    <dgm:pt modelId="{16788A5B-3802-468E-A502-45A50EDA27EF}" type="pres">
      <dgm:prSet presAssocID="{751966C5-3C0F-47E2-BE93-1A5DC0BAD7FE}" presName="childText" presStyleLbl="bgAcc1" presStyleIdx="6" presStyleCnt="11">
        <dgm:presLayoutVars>
          <dgm:bulletEnabled val="1"/>
        </dgm:presLayoutVars>
      </dgm:prSet>
      <dgm:spPr/>
    </dgm:pt>
    <dgm:pt modelId="{A331B9DF-3D94-4BB3-8D5E-605908534BDC}" type="pres">
      <dgm:prSet presAssocID="{FFEA6668-48B0-4650-A610-A88A87B467F1}" presName="root" presStyleCnt="0"/>
      <dgm:spPr/>
    </dgm:pt>
    <dgm:pt modelId="{767D194F-990F-4D92-BAA8-B0DEC439B554}" type="pres">
      <dgm:prSet presAssocID="{FFEA6668-48B0-4650-A610-A88A87B467F1}" presName="rootComposite" presStyleCnt="0"/>
      <dgm:spPr/>
    </dgm:pt>
    <dgm:pt modelId="{461C083F-1E95-43C3-8984-1D086B86E7AE}" type="pres">
      <dgm:prSet presAssocID="{FFEA6668-48B0-4650-A610-A88A87B467F1}" presName="rootText" presStyleLbl="node1" presStyleIdx="2" presStyleCnt="4"/>
      <dgm:spPr/>
    </dgm:pt>
    <dgm:pt modelId="{3A64F6F6-9925-4343-BFE9-5FE38BBD53C3}" type="pres">
      <dgm:prSet presAssocID="{FFEA6668-48B0-4650-A610-A88A87B467F1}" presName="rootConnector" presStyleLbl="node1" presStyleIdx="2" presStyleCnt="4"/>
      <dgm:spPr/>
    </dgm:pt>
    <dgm:pt modelId="{BCBBE208-FD3E-4EBF-A5C9-244D349EB182}" type="pres">
      <dgm:prSet presAssocID="{FFEA6668-48B0-4650-A610-A88A87B467F1}" presName="childShape" presStyleCnt="0"/>
      <dgm:spPr/>
    </dgm:pt>
    <dgm:pt modelId="{7D041F73-D3BC-4BC1-831D-0DDBEA569C6A}" type="pres">
      <dgm:prSet presAssocID="{A49BF90A-E5E1-4C7B-B4C7-5E7C43D8F253}" presName="Name13" presStyleLbl="parChTrans1D2" presStyleIdx="7" presStyleCnt="11"/>
      <dgm:spPr/>
    </dgm:pt>
    <dgm:pt modelId="{AFC7CCE5-FF88-420D-A06A-2D3E29234343}" type="pres">
      <dgm:prSet presAssocID="{0E960ACF-781A-4AC3-8FE1-63A4870F957E}" presName="childText" presStyleLbl="bgAcc1" presStyleIdx="7" presStyleCnt="11">
        <dgm:presLayoutVars>
          <dgm:bulletEnabled val="1"/>
        </dgm:presLayoutVars>
      </dgm:prSet>
      <dgm:spPr/>
    </dgm:pt>
    <dgm:pt modelId="{C121A6B5-2082-4C0F-B651-05D46A74F617}" type="pres">
      <dgm:prSet presAssocID="{8DFBFCB8-69A3-4AE0-B377-6628479B16C4}" presName="root" presStyleCnt="0"/>
      <dgm:spPr/>
    </dgm:pt>
    <dgm:pt modelId="{0820A67D-AE33-4D27-8D46-CB6EB2838686}" type="pres">
      <dgm:prSet presAssocID="{8DFBFCB8-69A3-4AE0-B377-6628479B16C4}" presName="rootComposite" presStyleCnt="0"/>
      <dgm:spPr/>
    </dgm:pt>
    <dgm:pt modelId="{E116A75A-ED29-4DFA-B800-24ABF8839BC4}" type="pres">
      <dgm:prSet presAssocID="{8DFBFCB8-69A3-4AE0-B377-6628479B16C4}" presName="rootText" presStyleLbl="node1" presStyleIdx="3" presStyleCnt="4"/>
      <dgm:spPr/>
    </dgm:pt>
    <dgm:pt modelId="{42FD1BD6-ADD3-40FB-A6B5-2B5F7DF68060}" type="pres">
      <dgm:prSet presAssocID="{8DFBFCB8-69A3-4AE0-B377-6628479B16C4}" presName="rootConnector" presStyleLbl="node1" presStyleIdx="3" presStyleCnt="4"/>
      <dgm:spPr/>
    </dgm:pt>
    <dgm:pt modelId="{B13AA1A8-1715-41C2-82C6-CB2B665A07BA}" type="pres">
      <dgm:prSet presAssocID="{8DFBFCB8-69A3-4AE0-B377-6628479B16C4}" presName="childShape" presStyleCnt="0"/>
      <dgm:spPr/>
    </dgm:pt>
    <dgm:pt modelId="{FC50E505-7554-40F1-A20A-183BE5E25997}" type="pres">
      <dgm:prSet presAssocID="{4B06EEFA-C934-417D-AA71-FF8E23F8575E}" presName="Name13" presStyleLbl="parChTrans1D2" presStyleIdx="8" presStyleCnt="11"/>
      <dgm:spPr/>
    </dgm:pt>
    <dgm:pt modelId="{0C07F912-7E6B-4383-8F65-57701DCFC64E}" type="pres">
      <dgm:prSet presAssocID="{D55AB5A9-4B55-47A5-9F5C-60FDBACDDFEB}" presName="childText" presStyleLbl="bgAcc1" presStyleIdx="8" presStyleCnt="11">
        <dgm:presLayoutVars>
          <dgm:bulletEnabled val="1"/>
        </dgm:presLayoutVars>
      </dgm:prSet>
      <dgm:spPr/>
    </dgm:pt>
    <dgm:pt modelId="{80E28CEF-B29C-4E5B-8661-14F5753DCEC6}" type="pres">
      <dgm:prSet presAssocID="{4CC0F7BF-AE33-4597-9829-ABF557FDA62B}" presName="Name13" presStyleLbl="parChTrans1D2" presStyleIdx="9" presStyleCnt="11"/>
      <dgm:spPr/>
    </dgm:pt>
    <dgm:pt modelId="{9666496A-8F78-4D47-A9D6-87F177427FDE}" type="pres">
      <dgm:prSet presAssocID="{4AB03874-AA40-42EB-BAC5-5CA168CEF329}" presName="childText" presStyleLbl="bgAcc1" presStyleIdx="9" presStyleCnt="11">
        <dgm:presLayoutVars>
          <dgm:bulletEnabled val="1"/>
        </dgm:presLayoutVars>
      </dgm:prSet>
      <dgm:spPr/>
    </dgm:pt>
    <dgm:pt modelId="{605DE0B5-E8CE-4F64-BC8C-3D0DDC07FD66}" type="pres">
      <dgm:prSet presAssocID="{1E33C4A6-476F-4C1A-A1B6-D286674B743B}" presName="Name13" presStyleLbl="parChTrans1D2" presStyleIdx="10" presStyleCnt="11"/>
      <dgm:spPr/>
    </dgm:pt>
    <dgm:pt modelId="{7A1799F0-9FF8-4DFA-8800-22D326087563}" type="pres">
      <dgm:prSet presAssocID="{AD3864A0-FA68-4239-82E8-5F15D15BC048}" presName="childText" presStyleLbl="bgAcc1" presStyleIdx="10" presStyleCnt="11">
        <dgm:presLayoutVars>
          <dgm:bulletEnabled val="1"/>
        </dgm:presLayoutVars>
      </dgm:prSet>
      <dgm:spPr/>
    </dgm:pt>
  </dgm:ptLst>
  <dgm:cxnLst>
    <dgm:cxn modelId="{3F3B5C01-6E90-45E7-A656-6F961482020C}" type="presOf" srcId="{FFEA6668-48B0-4650-A610-A88A87B467F1}" destId="{461C083F-1E95-43C3-8984-1D086B86E7AE}" srcOrd="0" destOrd="0" presId="urn:microsoft.com/office/officeart/2005/8/layout/hierarchy3"/>
    <dgm:cxn modelId="{44508001-D524-408C-ACDB-8F823D5AE774}" srcId="{B0F3439D-54B4-472B-95E1-3AAB556ED995}" destId="{FFEA6668-48B0-4650-A610-A88A87B467F1}" srcOrd="2" destOrd="0" parTransId="{896CC91E-A5DF-4873-B40B-3830B1B3181D}" sibTransId="{A0A0674C-EC77-4076-9D0D-85BB027B7E0F}"/>
    <dgm:cxn modelId="{2D2A1304-8389-4CE0-B7E8-9AE8439C4A6E}" srcId="{8DFBFCB8-69A3-4AE0-B377-6628479B16C4}" destId="{D55AB5A9-4B55-47A5-9F5C-60FDBACDDFEB}" srcOrd="0" destOrd="0" parTransId="{4B06EEFA-C934-417D-AA71-FF8E23F8575E}" sibTransId="{F517E19D-6F88-4419-BD17-253278D9AF8E}"/>
    <dgm:cxn modelId="{6B029A05-FFAD-4171-B764-8A4EABE4C77A}" type="presOf" srcId="{4B06EEFA-C934-417D-AA71-FF8E23F8575E}" destId="{FC50E505-7554-40F1-A20A-183BE5E25997}" srcOrd="0" destOrd="0" presId="urn:microsoft.com/office/officeart/2005/8/layout/hierarchy3"/>
    <dgm:cxn modelId="{5DD0FE06-2F83-44CB-A6A6-AF349689C14B}" type="presOf" srcId="{E5613232-1B6D-4F0B-A6AE-59CCF6A1EBA0}" destId="{0B0C0109-CFD8-4C37-A3D5-27DDB55582C0}" srcOrd="0" destOrd="0" presId="urn:microsoft.com/office/officeart/2005/8/layout/hierarchy3"/>
    <dgm:cxn modelId="{B300C007-8531-4AAB-9F8C-8563EE03632E}" type="presOf" srcId="{C348B280-A54F-4626-834B-8944E676C93A}" destId="{A3E72C53-D804-441A-8F23-C4EDC71D0B17}" srcOrd="1" destOrd="0" presId="urn:microsoft.com/office/officeart/2005/8/layout/hierarchy3"/>
    <dgm:cxn modelId="{2F91C40C-CB27-40E7-ADD5-B62ACC2B3B7D}" type="presOf" srcId="{1E33C4A6-476F-4C1A-A1B6-D286674B743B}" destId="{605DE0B5-E8CE-4F64-BC8C-3D0DDC07FD66}" srcOrd="0" destOrd="0" presId="urn:microsoft.com/office/officeart/2005/8/layout/hierarchy3"/>
    <dgm:cxn modelId="{DBFF7A10-DABB-4C2F-A232-32793B858680}" type="presOf" srcId="{AA7343C2-B3E0-416A-B3CB-EADF78B8B22C}" destId="{133C9D21-BC1F-434B-A09B-C049414177FD}" srcOrd="0" destOrd="0" presId="urn:microsoft.com/office/officeart/2005/8/layout/hierarchy3"/>
    <dgm:cxn modelId="{C889921D-D5D0-46B7-A518-E3E70E39D9BE}" type="presOf" srcId="{EE360931-CE3F-4B8F-AE6B-3C6884339496}" destId="{F4DD9EA7-DB74-4C25-9C8E-DA2237BDB70F}" srcOrd="0" destOrd="0" presId="urn:microsoft.com/office/officeart/2005/8/layout/hierarchy3"/>
    <dgm:cxn modelId="{B4FBAA24-3905-41E6-A0BA-B432135BE8A1}" srcId="{541D3ED6-732A-4F3C-A047-2407275C1B2E}" destId="{AA7343C2-B3E0-416A-B3CB-EADF78B8B22C}" srcOrd="2" destOrd="0" parTransId="{8F63DEED-DEF6-438A-B3D9-8D78FB20A992}" sibTransId="{3EB2AF62-9A29-44D2-871D-A59CED9A982D}"/>
    <dgm:cxn modelId="{4BBABB31-2F0B-4E46-B506-1D72E13CE558}" srcId="{B0F3439D-54B4-472B-95E1-3AAB556ED995}" destId="{8DFBFCB8-69A3-4AE0-B377-6628479B16C4}" srcOrd="3" destOrd="0" parTransId="{6F5A27E2-2D1F-4222-AFB7-18067B904C88}" sibTransId="{28FF86E8-7460-4620-A469-84CD8DF417C1}"/>
    <dgm:cxn modelId="{C823943E-7E29-4B97-B8D1-E6854E0582E2}" type="presOf" srcId="{AD3864A0-FA68-4239-82E8-5F15D15BC048}" destId="{7A1799F0-9FF8-4DFA-8800-22D326087563}" srcOrd="0" destOrd="0" presId="urn:microsoft.com/office/officeart/2005/8/layout/hierarchy3"/>
    <dgm:cxn modelId="{E2683F63-C19B-4A76-9A76-8E4AFDA53FF8}" type="presOf" srcId="{8DFBFCB8-69A3-4AE0-B377-6628479B16C4}" destId="{42FD1BD6-ADD3-40FB-A6B5-2B5F7DF68060}" srcOrd="1" destOrd="0" presId="urn:microsoft.com/office/officeart/2005/8/layout/hierarchy3"/>
    <dgm:cxn modelId="{A251356B-F676-4C34-83C4-138A68A5EE40}" type="presOf" srcId="{541D3ED6-732A-4F3C-A047-2407275C1B2E}" destId="{EDE66759-0071-4976-A7B1-AA6C27A70820}" srcOrd="0" destOrd="0" presId="urn:microsoft.com/office/officeart/2005/8/layout/hierarchy3"/>
    <dgm:cxn modelId="{D4B2E14B-5810-40B3-BC6A-2AE90CF533F2}" srcId="{541D3ED6-732A-4F3C-A047-2407275C1B2E}" destId="{3372A9F5-2365-48B1-BF27-DC0244594D88}" srcOrd="1" destOrd="0" parTransId="{05A6BE54-0923-47A7-B930-F279BA4CCAAB}" sibTransId="{7DAFA705-BD92-47E0-8EAE-CC55CF339084}"/>
    <dgm:cxn modelId="{4753A772-F06C-4FAE-8764-15CAB6FBE02D}" type="presOf" srcId="{11785CED-27A2-4E97-AA4C-FCB0E41A52D0}" destId="{FCA3B98E-2F43-4EC8-BFA1-B056F8761FA4}" srcOrd="0" destOrd="0" presId="urn:microsoft.com/office/officeart/2005/8/layout/hierarchy3"/>
    <dgm:cxn modelId="{FF3F1C73-D0D2-44CD-B839-8F1F80C72825}" srcId="{FFEA6668-48B0-4650-A610-A88A87B467F1}" destId="{0E960ACF-781A-4AC3-8FE1-63A4870F957E}" srcOrd="0" destOrd="0" parTransId="{A49BF90A-E5E1-4C7B-B4C7-5E7C43D8F253}" sibTransId="{B22E5F02-BEAB-48B8-A7CD-C37BCFC59BF8}"/>
    <dgm:cxn modelId="{3D307675-3A18-4E13-A925-0D35C3233CCE}" type="presOf" srcId="{3372A9F5-2365-48B1-BF27-DC0244594D88}" destId="{1E405636-C06E-4DAB-9B60-4C8CD314A0D0}" srcOrd="0" destOrd="0" presId="urn:microsoft.com/office/officeart/2005/8/layout/hierarchy3"/>
    <dgm:cxn modelId="{B59C1656-968D-4BBB-BECB-FAE5924F22C1}" type="presOf" srcId="{0E960ACF-781A-4AC3-8FE1-63A4870F957E}" destId="{AFC7CCE5-FF88-420D-A06A-2D3E29234343}" srcOrd="0" destOrd="0" presId="urn:microsoft.com/office/officeart/2005/8/layout/hierarchy3"/>
    <dgm:cxn modelId="{C83D3058-C59C-4BE3-9FA5-BA51B940FE6B}" type="presOf" srcId="{751966C5-3C0F-47E2-BE93-1A5DC0BAD7FE}" destId="{16788A5B-3802-468E-A502-45A50EDA27EF}" srcOrd="0" destOrd="0" presId="urn:microsoft.com/office/officeart/2005/8/layout/hierarchy3"/>
    <dgm:cxn modelId="{C59E247D-2A70-4AB5-9F2E-6CBD34C2C44E}" srcId="{C348B280-A54F-4626-834B-8944E676C93A}" destId="{AB836D21-FD31-4557-9994-F761B110BED8}" srcOrd="1" destOrd="0" parTransId="{7782EC71-4FA9-450C-994F-782523CE78EB}" sibTransId="{54B7CA69-5A44-4AA4-BA8F-109AB4EE45DA}"/>
    <dgm:cxn modelId="{BD2BEC81-C2F3-48F3-AE78-7B41C89C9F31}" type="presOf" srcId="{1A931375-CB5C-4F07-A06C-862CF7845CB2}" destId="{4C7F193D-6FE3-4037-B2D5-73C816E0BC5C}" srcOrd="0" destOrd="0" presId="urn:microsoft.com/office/officeart/2005/8/layout/hierarchy3"/>
    <dgm:cxn modelId="{FDE71C89-FCC6-447C-8FE2-4C4DE5C4D110}" type="presOf" srcId="{AB836D21-FD31-4557-9994-F761B110BED8}" destId="{09DE77D5-4590-470F-8B28-544B7E546AD5}" srcOrd="0" destOrd="0" presId="urn:microsoft.com/office/officeart/2005/8/layout/hierarchy3"/>
    <dgm:cxn modelId="{944DA08A-FF09-4E04-9802-9D199E79ADAD}" type="presOf" srcId="{D55AB5A9-4B55-47A5-9F5C-60FDBACDDFEB}" destId="{0C07F912-7E6B-4383-8F65-57701DCFC64E}" srcOrd="0" destOrd="0" presId="urn:microsoft.com/office/officeart/2005/8/layout/hierarchy3"/>
    <dgm:cxn modelId="{521EE88B-238E-4C4C-93E3-3D1987A0C14B}" type="presOf" srcId="{A8E1AC45-DBB4-4014-BB29-A198B507DF5A}" destId="{91D1FE65-E036-4E72-AC35-D9EFA9C2E558}" srcOrd="0" destOrd="0" presId="urn:microsoft.com/office/officeart/2005/8/layout/hierarchy3"/>
    <dgm:cxn modelId="{910BF996-F9B2-4C93-AD87-AB7F071EAB89}" type="presOf" srcId="{7782EC71-4FA9-450C-994F-782523CE78EB}" destId="{4E2FAA2F-010D-4814-8DAC-6916C998F5A9}" srcOrd="0" destOrd="0" presId="urn:microsoft.com/office/officeart/2005/8/layout/hierarchy3"/>
    <dgm:cxn modelId="{761BDA97-C5AE-4647-9D52-FAD90B094D11}" type="presOf" srcId="{D276D315-49E5-4D15-B4E0-46DB27A0CA96}" destId="{2A3F1B67-A384-4B2B-ABA3-137743DA7C92}" srcOrd="0" destOrd="0" presId="urn:microsoft.com/office/officeart/2005/8/layout/hierarchy3"/>
    <dgm:cxn modelId="{9F0F629B-2C73-4212-B602-58F335745CF8}" type="presOf" srcId="{8F63DEED-DEF6-438A-B3D9-8D78FB20A992}" destId="{F838875E-CFF9-4A23-9E6A-1B1171CEC7B1}" srcOrd="0" destOrd="0" presId="urn:microsoft.com/office/officeart/2005/8/layout/hierarchy3"/>
    <dgm:cxn modelId="{C6F3AB9C-E904-432B-A48D-278530171343}" type="presOf" srcId="{B0F3439D-54B4-472B-95E1-3AAB556ED995}" destId="{18677938-9D7F-4E0F-90E0-807B1C8A96CE}" srcOrd="0" destOrd="0" presId="urn:microsoft.com/office/officeart/2005/8/layout/hierarchy3"/>
    <dgm:cxn modelId="{87355E9D-0A32-4CEB-B59B-BCA6F8CB2733}" type="presOf" srcId="{C348B280-A54F-4626-834B-8944E676C93A}" destId="{150B122A-3948-43A0-944B-96C803FD9DE3}" srcOrd="0" destOrd="0" presId="urn:microsoft.com/office/officeart/2005/8/layout/hierarchy3"/>
    <dgm:cxn modelId="{732BEEA0-014C-423B-9A24-AF9A118F7B90}" srcId="{8DFBFCB8-69A3-4AE0-B377-6628479B16C4}" destId="{AD3864A0-FA68-4239-82E8-5F15D15BC048}" srcOrd="2" destOrd="0" parTransId="{1E33C4A6-476F-4C1A-A1B6-D286674B743B}" sibTransId="{9F8A95DA-468E-41FB-8865-7780F4FBFB6B}"/>
    <dgm:cxn modelId="{7035E5A2-C241-4A72-A3E0-42D3D4F4B5E6}" srcId="{541D3ED6-732A-4F3C-A047-2407275C1B2E}" destId="{EE360931-CE3F-4B8F-AE6B-3C6884339496}" srcOrd="0" destOrd="0" parTransId="{D276D315-49E5-4D15-B4E0-46DB27A0CA96}" sibTransId="{8E82D83B-1077-4367-864E-7DE48235E4B8}"/>
    <dgm:cxn modelId="{057340AB-BA65-4CF5-9A45-47D1E4456A0E}" type="presOf" srcId="{4CC0F7BF-AE33-4597-9829-ABF557FDA62B}" destId="{80E28CEF-B29C-4E5B-8661-14F5753DCEC6}" srcOrd="0" destOrd="0" presId="urn:microsoft.com/office/officeart/2005/8/layout/hierarchy3"/>
    <dgm:cxn modelId="{4CB2FFB9-6B82-49A3-B050-915869C2E914}" srcId="{B0F3439D-54B4-472B-95E1-3AAB556ED995}" destId="{C348B280-A54F-4626-834B-8944E676C93A}" srcOrd="0" destOrd="0" parTransId="{CC8B1072-90EC-46D1-9FBC-5E25CB9AE167}" sibTransId="{89DDF5A3-1991-49C9-827B-B2ABC79A1E45}"/>
    <dgm:cxn modelId="{63AEF2C1-4874-43CA-9281-489ED8DCE50F}" type="presOf" srcId="{A49BF90A-E5E1-4C7B-B4C7-5E7C43D8F253}" destId="{7D041F73-D3BC-4BC1-831D-0DDBEA569C6A}" srcOrd="0" destOrd="0" presId="urn:microsoft.com/office/officeart/2005/8/layout/hierarchy3"/>
    <dgm:cxn modelId="{BEC262CE-D8DF-41F9-A1EC-CAF74ADB8602}" srcId="{541D3ED6-732A-4F3C-A047-2407275C1B2E}" destId="{751966C5-3C0F-47E2-BE93-1A5DC0BAD7FE}" srcOrd="3" destOrd="0" parTransId="{A8FE0CEE-953F-4FD1-9B27-3F7A425AE141}" sibTransId="{BC6AC9C2-9CF4-4E81-BBA4-8BECF57F80DD}"/>
    <dgm:cxn modelId="{177CBBCE-DFB9-43DA-89F7-730EDA961853}" type="presOf" srcId="{8DFBFCB8-69A3-4AE0-B377-6628479B16C4}" destId="{E116A75A-ED29-4DFA-B800-24ABF8839BC4}" srcOrd="0" destOrd="0" presId="urn:microsoft.com/office/officeart/2005/8/layout/hierarchy3"/>
    <dgm:cxn modelId="{37FA7ED2-333C-4E09-9E7F-41AFE0E61A2C}" type="presOf" srcId="{541D3ED6-732A-4F3C-A047-2407275C1B2E}" destId="{8AA4D8B9-E773-4795-8ABB-DF8FA19D9734}" srcOrd="1" destOrd="0" presId="urn:microsoft.com/office/officeart/2005/8/layout/hierarchy3"/>
    <dgm:cxn modelId="{401C68D9-687A-4B94-84AA-53C4754B39CD}" srcId="{C348B280-A54F-4626-834B-8944E676C93A}" destId="{11785CED-27A2-4E97-AA4C-FCB0E41A52D0}" srcOrd="2" destOrd="0" parTransId="{E5613232-1B6D-4F0B-A6AE-59CCF6A1EBA0}" sibTransId="{46436735-1893-4280-8563-AD31F5EC2CF6}"/>
    <dgm:cxn modelId="{1E26EBDA-EB7F-4251-B267-347C3D08D899}" srcId="{B0F3439D-54B4-472B-95E1-3AAB556ED995}" destId="{541D3ED6-732A-4F3C-A047-2407275C1B2E}" srcOrd="1" destOrd="0" parTransId="{E59C6229-417C-402F-9EB0-57FD9CE1BA2E}" sibTransId="{2095ABAC-2A54-4D76-9600-4BF7D0D4F547}"/>
    <dgm:cxn modelId="{C474EADD-C4EA-4F20-BD34-5AB73763905D}" type="presOf" srcId="{05A6BE54-0923-47A7-B930-F279BA4CCAAB}" destId="{745EAD11-370E-4521-9268-8B7DDF596C84}" srcOrd="0" destOrd="0" presId="urn:microsoft.com/office/officeart/2005/8/layout/hierarchy3"/>
    <dgm:cxn modelId="{84D54BDF-CB0B-4A81-91CA-EC09EC15F8B5}" type="presOf" srcId="{4AB03874-AA40-42EB-BAC5-5CA168CEF329}" destId="{9666496A-8F78-4D47-A9D6-87F177427FDE}" srcOrd="0" destOrd="0" presId="urn:microsoft.com/office/officeart/2005/8/layout/hierarchy3"/>
    <dgm:cxn modelId="{58992EE4-F567-480E-8019-B348221AEF11}" type="presOf" srcId="{A8FE0CEE-953F-4FD1-9B27-3F7A425AE141}" destId="{8E275C7F-ACF8-487E-BB57-056AEBF5C207}" srcOrd="0" destOrd="0" presId="urn:microsoft.com/office/officeart/2005/8/layout/hierarchy3"/>
    <dgm:cxn modelId="{993FECEF-7F16-4C06-8746-0C57C88480AC}" srcId="{C348B280-A54F-4626-834B-8944E676C93A}" destId="{A8E1AC45-DBB4-4014-BB29-A198B507DF5A}" srcOrd="0" destOrd="0" parTransId="{1A931375-CB5C-4F07-A06C-862CF7845CB2}" sibTransId="{AA9CC3AF-18A8-4C80-AE4E-CE6BF15E30BD}"/>
    <dgm:cxn modelId="{3CDBCBF7-E919-45BF-B495-CB6A17987720}" srcId="{8DFBFCB8-69A3-4AE0-B377-6628479B16C4}" destId="{4AB03874-AA40-42EB-BAC5-5CA168CEF329}" srcOrd="1" destOrd="0" parTransId="{4CC0F7BF-AE33-4597-9829-ABF557FDA62B}" sibTransId="{99EE3A1C-C3A4-45E8-9DA8-90CAED1B3AA2}"/>
    <dgm:cxn modelId="{E3B48FFB-16C8-453B-AB33-502430E86250}" type="presOf" srcId="{FFEA6668-48B0-4650-A610-A88A87B467F1}" destId="{3A64F6F6-9925-4343-BFE9-5FE38BBD53C3}" srcOrd="1" destOrd="0" presId="urn:microsoft.com/office/officeart/2005/8/layout/hierarchy3"/>
    <dgm:cxn modelId="{08D0F0F7-FD68-4DC1-8D1F-98C7A924251D}" type="presParOf" srcId="{18677938-9D7F-4E0F-90E0-807B1C8A96CE}" destId="{44936295-E7FD-49B4-968A-58CB36C2F3E5}" srcOrd="0" destOrd="0" presId="urn:microsoft.com/office/officeart/2005/8/layout/hierarchy3"/>
    <dgm:cxn modelId="{4F927409-4E3B-44D3-9763-4E220B3BCBB0}" type="presParOf" srcId="{44936295-E7FD-49B4-968A-58CB36C2F3E5}" destId="{36141792-FC2E-46BD-91BA-FCD9C75D341A}" srcOrd="0" destOrd="0" presId="urn:microsoft.com/office/officeart/2005/8/layout/hierarchy3"/>
    <dgm:cxn modelId="{A6E08FC4-9F31-4058-AEA9-16E42063C75C}" type="presParOf" srcId="{36141792-FC2E-46BD-91BA-FCD9C75D341A}" destId="{150B122A-3948-43A0-944B-96C803FD9DE3}" srcOrd="0" destOrd="0" presId="urn:microsoft.com/office/officeart/2005/8/layout/hierarchy3"/>
    <dgm:cxn modelId="{12899C30-AAFD-4DA5-8DCB-B0F1D284E4F5}" type="presParOf" srcId="{36141792-FC2E-46BD-91BA-FCD9C75D341A}" destId="{A3E72C53-D804-441A-8F23-C4EDC71D0B17}" srcOrd="1" destOrd="0" presId="urn:microsoft.com/office/officeart/2005/8/layout/hierarchy3"/>
    <dgm:cxn modelId="{017B73FA-4F6E-45F1-A9B1-6BBD86DE3EFF}" type="presParOf" srcId="{44936295-E7FD-49B4-968A-58CB36C2F3E5}" destId="{8B7907F4-57A9-40F1-8BBB-DFB527CB70A9}" srcOrd="1" destOrd="0" presId="urn:microsoft.com/office/officeart/2005/8/layout/hierarchy3"/>
    <dgm:cxn modelId="{E09A368B-2C71-47B3-BA8D-9CE8EB1B8D5C}" type="presParOf" srcId="{8B7907F4-57A9-40F1-8BBB-DFB527CB70A9}" destId="{4C7F193D-6FE3-4037-B2D5-73C816E0BC5C}" srcOrd="0" destOrd="0" presId="urn:microsoft.com/office/officeart/2005/8/layout/hierarchy3"/>
    <dgm:cxn modelId="{B9462CFC-ADE4-43EC-AA0B-87DBCABEE670}" type="presParOf" srcId="{8B7907F4-57A9-40F1-8BBB-DFB527CB70A9}" destId="{91D1FE65-E036-4E72-AC35-D9EFA9C2E558}" srcOrd="1" destOrd="0" presId="urn:microsoft.com/office/officeart/2005/8/layout/hierarchy3"/>
    <dgm:cxn modelId="{4410976B-83C5-4BF9-94F2-D902F98745FB}" type="presParOf" srcId="{8B7907F4-57A9-40F1-8BBB-DFB527CB70A9}" destId="{4E2FAA2F-010D-4814-8DAC-6916C998F5A9}" srcOrd="2" destOrd="0" presId="urn:microsoft.com/office/officeart/2005/8/layout/hierarchy3"/>
    <dgm:cxn modelId="{F53EAE44-C7C7-41A7-AD0F-820E161056A4}" type="presParOf" srcId="{8B7907F4-57A9-40F1-8BBB-DFB527CB70A9}" destId="{09DE77D5-4590-470F-8B28-544B7E546AD5}" srcOrd="3" destOrd="0" presId="urn:microsoft.com/office/officeart/2005/8/layout/hierarchy3"/>
    <dgm:cxn modelId="{D90B6251-8838-459F-8724-FD54F1821BF0}" type="presParOf" srcId="{8B7907F4-57A9-40F1-8BBB-DFB527CB70A9}" destId="{0B0C0109-CFD8-4C37-A3D5-27DDB55582C0}" srcOrd="4" destOrd="0" presId="urn:microsoft.com/office/officeart/2005/8/layout/hierarchy3"/>
    <dgm:cxn modelId="{F3A41151-97BC-4512-809D-6841B8B04752}" type="presParOf" srcId="{8B7907F4-57A9-40F1-8BBB-DFB527CB70A9}" destId="{FCA3B98E-2F43-4EC8-BFA1-B056F8761FA4}" srcOrd="5" destOrd="0" presId="urn:microsoft.com/office/officeart/2005/8/layout/hierarchy3"/>
    <dgm:cxn modelId="{5233D6E8-C190-4D4F-A8C0-0F902E7BA36F}" type="presParOf" srcId="{18677938-9D7F-4E0F-90E0-807B1C8A96CE}" destId="{461EC7D6-CCD4-4AFE-A76C-56EF98E6115D}" srcOrd="1" destOrd="0" presId="urn:microsoft.com/office/officeart/2005/8/layout/hierarchy3"/>
    <dgm:cxn modelId="{B6AB1E6F-EB68-4EE6-81DD-ABF0E32EAF60}" type="presParOf" srcId="{461EC7D6-CCD4-4AFE-A76C-56EF98E6115D}" destId="{15769693-BD51-4CEF-9904-291936868C52}" srcOrd="0" destOrd="0" presId="urn:microsoft.com/office/officeart/2005/8/layout/hierarchy3"/>
    <dgm:cxn modelId="{C4FA835C-E1DC-4B7C-8912-AA889EFCEFB1}" type="presParOf" srcId="{15769693-BD51-4CEF-9904-291936868C52}" destId="{EDE66759-0071-4976-A7B1-AA6C27A70820}" srcOrd="0" destOrd="0" presId="urn:microsoft.com/office/officeart/2005/8/layout/hierarchy3"/>
    <dgm:cxn modelId="{A988EC52-939A-4984-BF86-E20063E23E02}" type="presParOf" srcId="{15769693-BD51-4CEF-9904-291936868C52}" destId="{8AA4D8B9-E773-4795-8ABB-DF8FA19D9734}" srcOrd="1" destOrd="0" presId="urn:microsoft.com/office/officeart/2005/8/layout/hierarchy3"/>
    <dgm:cxn modelId="{598E0847-2253-4234-B09C-093D6FE3D12D}" type="presParOf" srcId="{461EC7D6-CCD4-4AFE-A76C-56EF98E6115D}" destId="{6D9D9E3B-2430-4359-B29F-F31B8536DA96}" srcOrd="1" destOrd="0" presId="urn:microsoft.com/office/officeart/2005/8/layout/hierarchy3"/>
    <dgm:cxn modelId="{A78D3974-3102-481A-B8BD-FE805AECC5FB}" type="presParOf" srcId="{6D9D9E3B-2430-4359-B29F-F31B8536DA96}" destId="{2A3F1B67-A384-4B2B-ABA3-137743DA7C92}" srcOrd="0" destOrd="0" presId="urn:microsoft.com/office/officeart/2005/8/layout/hierarchy3"/>
    <dgm:cxn modelId="{C3B16706-DC19-4B67-8D75-91BDB8A0B082}" type="presParOf" srcId="{6D9D9E3B-2430-4359-B29F-F31B8536DA96}" destId="{F4DD9EA7-DB74-4C25-9C8E-DA2237BDB70F}" srcOrd="1" destOrd="0" presId="urn:microsoft.com/office/officeart/2005/8/layout/hierarchy3"/>
    <dgm:cxn modelId="{B9C7F6F0-CF4C-4F7D-94B7-F4D9C5F6C008}" type="presParOf" srcId="{6D9D9E3B-2430-4359-B29F-F31B8536DA96}" destId="{745EAD11-370E-4521-9268-8B7DDF596C84}" srcOrd="2" destOrd="0" presId="urn:microsoft.com/office/officeart/2005/8/layout/hierarchy3"/>
    <dgm:cxn modelId="{9D1A3F9D-A5A3-4D8F-831E-65380348ACB3}" type="presParOf" srcId="{6D9D9E3B-2430-4359-B29F-F31B8536DA96}" destId="{1E405636-C06E-4DAB-9B60-4C8CD314A0D0}" srcOrd="3" destOrd="0" presId="urn:microsoft.com/office/officeart/2005/8/layout/hierarchy3"/>
    <dgm:cxn modelId="{D6AFBF5F-5261-41F0-92EB-FEAF217CBA3B}" type="presParOf" srcId="{6D9D9E3B-2430-4359-B29F-F31B8536DA96}" destId="{F838875E-CFF9-4A23-9E6A-1B1171CEC7B1}" srcOrd="4" destOrd="0" presId="urn:microsoft.com/office/officeart/2005/8/layout/hierarchy3"/>
    <dgm:cxn modelId="{18281DA8-BC3F-43CD-886E-EEA7899EACBA}" type="presParOf" srcId="{6D9D9E3B-2430-4359-B29F-F31B8536DA96}" destId="{133C9D21-BC1F-434B-A09B-C049414177FD}" srcOrd="5" destOrd="0" presId="urn:microsoft.com/office/officeart/2005/8/layout/hierarchy3"/>
    <dgm:cxn modelId="{B5DCEB81-1026-46A6-8547-C011E50B53D5}" type="presParOf" srcId="{6D9D9E3B-2430-4359-B29F-F31B8536DA96}" destId="{8E275C7F-ACF8-487E-BB57-056AEBF5C207}" srcOrd="6" destOrd="0" presId="urn:microsoft.com/office/officeart/2005/8/layout/hierarchy3"/>
    <dgm:cxn modelId="{7E6DBD37-265F-4170-A6E9-DBB8FA450B32}" type="presParOf" srcId="{6D9D9E3B-2430-4359-B29F-F31B8536DA96}" destId="{16788A5B-3802-468E-A502-45A50EDA27EF}" srcOrd="7" destOrd="0" presId="urn:microsoft.com/office/officeart/2005/8/layout/hierarchy3"/>
    <dgm:cxn modelId="{DBD3A2BF-7F5A-4753-8A03-E864E1D6CA60}" type="presParOf" srcId="{18677938-9D7F-4E0F-90E0-807B1C8A96CE}" destId="{A331B9DF-3D94-4BB3-8D5E-605908534BDC}" srcOrd="2" destOrd="0" presId="urn:microsoft.com/office/officeart/2005/8/layout/hierarchy3"/>
    <dgm:cxn modelId="{5946C1A2-A4BE-4993-A500-AFE920C8E2EC}" type="presParOf" srcId="{A331B9DF-3D94-4BB3-8D5E-605908534BDC}" destId="{767D194F-990F-4D92-BAA8-B0DEC439B554}" srcOrd="0" destOrd="0" presId="urn:microsoft.com/office/officeart/2005/8/layout/hierarchy3"/>
    <dgm:cxn modelId="{8B808491-078D-4D4A-9104-FD0881CD3D14}" type="presParOf" srcId="{767D194F-990F-4D92-BAA8-B0DEC439B554}" destId="{461C083F-1E95-43C3-8984-1D086B86E7AE}" srcOrd="0" destOrd="0" presId="urn:microsoft.com/office/officeart/2005/8/layout/hierarchy3"/>
    <dgm:cxn modelId="{1D4A71C7-77C7-4074-92DB-C71E1F6232B6}" type="presParOf" srcId="{767D194F-990F-4D92-BAA8-B0DEC439B554}" destId="{3A64F6F6-9925-4343-BFE9-5FE38BBD53C3}" srcOrd="1" destOrd="0" presId="urn:microsoft.com/office/officeart/2005/8/layout/hierarchy3"/>
    <dgm:cxn modelId="{CC11D7A7-291C-4CA2-A282-8C5737FAE0F9}" type="presParOf" srcId="{A331B9DF-3D94-4BB3-8D5E-605908534BDC}" destId="{BCBBE208-FD3E-4EBF-A5C9-244D349EB182}" srcOrd="1" destOrd="0" presId="urn:microsoft.com/office/officeart/2005/8/layout/hierarchy3"/>
    <dgm:cxn modelId="{23D52492-8A89-430E-A17C-CDACBA0ECEC8}" type="presParOf" srcId="{BCBBE208-FD3E-4EBF-A5C9-244D349EB182}" destId="{7D041F73-D3BC-4BC1-831D-0DDBEA569C6A}" srcOrd="0" destOrd="0" presId="urn:microsoft.com/office/officeart/2005/8/layout/hierarchy3"/>
    <dgm:cxn modelId="{BB5F6418-9643-40D0-AC85-0DD18DFDB181}" type="presParOf" srcId="{BCBBE208-FD3E-4EBF-A5C9-244D349EB182}" destId="{AFC7CCE5-FF88-420D-A06A-2D3E29234343}" srcOrd="1" destOrd="0" presId="urn:microsoft.com/office/officeart/2005/8/layout/hierarchy3"/>
    <dgm:cxn modelId="{63201C13-9730-4857-A522-F7889B89BD99}" type="presParOf" srcId="{18677938-9D7F-4E0F-90E0-807B1C8A96CE}" destId="{C121A6B5-2082-4C0F-B651-05D46A74F617}" srcOrd="3" destOrd="0" presId="urn:microsoft.com/office/officeart/2005/8/layout/hierarchy3"/>
    <dgm:cxn modelId="{241CC7BF-AB84-4A52-BA19-5F6E0A50ED75}" type="presParOf" srcId="{C121A6B5-2082-4C0F-B651-05D46A74F617}" destId="{0820A67D-AE33-4D27-8D46-CB6EB2838686}" srcOrd="0" destOrd="0" presId="urn:microsoft.com/office/officeart/2005/8/layout/hierarchy3"/>
    <dgm:cxn modelId="{90227C9C-3182-428C-A116-69A22EBFAAE8}" type="presParOf" srcId="{0820A67D-AE33-4D27-8D46-CB6EB2838686}" destId="{E116A75A-ED29-4DFA-B800-24ABF8839BC4}" srcOrd="0" destOrd="0" presId="urn:microsoft.com/office/officeart/2005/8/layout/hierarchy3"/>
    <dgm:cxn modelId="{C02E0E5D-8E7E-488D-8338-327763727D81}" type="presParOf" srcId="{0820A67D-AE33-4D27-8D46-CB6EB2838686}" destId="{42FD1BD6-ADD3-40FB-A6B5-2B5F7DF68060}" srcOrd="1" destOrd="0" presId="urn:microsoft.com/office/officeart/2005/8/layout/hierarchy3"/>
    <dgm:cxn modelId="{A146C5EF-DAEE-4E00-9FAA-122F17FE69D6}" type="presParOf" srcId="{C121A6B5-2082-4C0F-B651-05D46A74F617}" destId="{B13AA1A8-1715-41C2-82C6-CB2B665A07BA}" srcOrd="1" destOrd="0" presId="urn:microsoft.com/office/officeart/2005/8/layout/hierarchy3"/>
    <dgm:cxn modelId="{431448E0-E778-4ABF-B191-A0C87485FEE0}" type="presParOf" srcId="{B13AA1A8-1715-41C2-82C6-CB2B665A07BA}" destId="{FC50E505-7554-40F1-A20A-183BE5E25997}" srcOrd="0" destOrd="0" presId="urn:microsoft.com/office/officeart/2005/8/layout/hierarchy3"/>
    <dgm:cxn modelId="{B01FF94A-8D7B-455F-B60B-AE84BAAC8F8F}" type="presParOf" srcId="{B13AA1A8-1715-41C2-82C6-CB2B665A07BA}" destId="{0C07F912-7E6B-4383-8F65-57701DCFC64E}" srcOrd="1" destOrd="0" presId="urn:microsoft.com/office/officeart/2005/8/layout/hierarchy3"/>
    <dgm:cxn modelId="{DE79BF6A-4341-442E-9E0D-9CCDE6763B47}" type="presParOf" srcId="{B13AA1A8-1715-41C2-82C6-CB2B665A07BA}" destId="{80E28CEF-B29C-4E5B-8661-14F5753DCEC6}" srcOrd="2" destOrd="0" presId="urn:microsoft.com/office/officeart/2005/8/layout/hierarchy3"/>
    <dgm:cxn modelId="{816199DA-0B83-4373-B6E5-ACD066BFA32E}" type="presParOf" srcId="{B13AA1A8-1715-41C2-82C6-CB2B665A07BA}" destId="{9666496A-8F78-4D47-A9D6-87F177427FDE}" srcOrd="3" destOrd="0" presId="urn:microsoft.com/office/officeart/2005/8/layout/hierarchy3"/>
    <dgm:cxn modelId="{75B4F864-1CC6-4B0D-9DC0-BF28442D13BB}" type="presParOf" srcId="{B13AA1A8-1715-41C2-82C6-CB2B665A07BA}" destId="{605DE0B5-E8CE-4F64-BC8C-3D0DDC07FD66}" srcOrd="4" destOrd="0" presId="urn:microsoft.com/office/officeart/2005/8/layout/hierarchy3"/>
    <dgm:cxn modelId="{531CD7FE-A11F-4D69-BADD-4F12BBEBD65A}" type="presParOf" srcId="{B13AA1A8-1715-41C2-82C6-CB2B665A07BA}" destId="{7A1799F0-9FF8-4DFA-8800-22D326087563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2B0910-BC32-4CB9-80DE-4FA5F010BDA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8FD31BE-0AA8-4BD5-9E20-979C044B3088}">
      <dgm:prSet/>
      <dgm:spPr/>
      <dgm:t>
        <a:bodyPr/>
        <a:lstStyle/>
        <a:p>
          <a:r>
            <a:rPr lang="en-US" b="1" dirty="0"/>
            <a:t>De </a:t>
          </a:r>
          <a:r>
            <a:rPr lang="en-US" b="1" dirty="0" err="1"/>
            <a:t>raad</a:t>
          </a:r>
          <a:r>
            <a:rPr lang="en-US" b="1" dirty="0"/>
            <a:t> </a:t>
          </a:r>
          <a:r>
            <a:rPr lang="en-US" b="1" dirty="0" err="1"/>
            <a:t>heeft</a:t>
          </a:r>
          <a:r>
            <a:rPr lang="en-US" b="1" dirty="0"/>
            <a:t> het </a:t>
          </a:r>
          <a:r>
            <a:rPr lang="en-US" b="1" dirty="0" err="1"/>
            <a:t>budgetrecht</a:t>
          </a:r>
          <a:endParaRPr lang="en-US" dirty="0"/>
        </a:p>
      </dgm:t>
    </dgm:pt>
    <dgm:pt modelId="{52ADF537-99E1-43BF-97A0-3039EE4C2A3A}" type="parTrans" cxnId="{DDEB06E2-B7F0-428A-AA18-9ACF8E90F2B3}">
      <dgm:prSet/>
      <dgm:spPr/>
      <dgm:t>
        <a:bodyPr/>
        <a:lstStyle/>
        <a:p>
          <a:endParaRPr lang="en-US"/>
        </a:p>
      </dgm:t>
    </dgm:pt>
    <dgm:pt modelId="{5DFA4B63-5259-4A23-8AC7-4A79F562621B}" type="sibTrans" cxnId="{DDEB06E2-B7F0-428A-AA18-9ACF8E90F2B3}">
      <dgm:prSet/>
      <dgm:spPr/>
      <dgm:t>
        <a:bodyPr/>
        <a:lstStyle/>
        <a:p>
          <a:endParaRPr lang="en-US"/>
        </a:p>
      </dgm:t>
    </dgm:pt>
    <dgm:pt modelId="{707D73B0-B8FF-46FC-AFEB-49CFD15F39B6}">
      <dgm:prSet/>
      <dgm:spPr/>
      <dgm:t>
        <a:bodyPr/>
        <a:lstStyle/>
        <a:p>
          <a:r>
            <a:rPr lang="en-US" b="1"/>
            <a:t>De raad ziet er op toe dat de begroting structureel en reëel in evenwicht is</a:t>
          </a:r>
          <a:endParaRPr lang="en-US"/>
        </a:p>
      </dgm:t>
    </dgm:pt>
    <dgm:pt modelId="{B6E4B5CE-A4C3-444B-96E7-E5390EB81531}" type="parTrans" cxnId="{5539A0D5-11EF-47CD-B361-A743D1E47213}">
      <dgm:prSet/>
      <dgm:spPr/>
      <dgm:t>
        <a:bodyPr/>
        <a:lstStyle/>
        <a:p>
          <a:endParaRPr lang="en-US"/>
        </a:p>
      </dgm:t>
    </dgm:pt>
    <dgm:pt modelId="{F24383A4-CA83-4D57-8AD5-E913B0377EEB}" type="sibTrans" cxnId="{5539A0D5-11EF-47CD-B361-A743D1E47213}">
      <dgm:prSet/>
      <dgm:spPr/>
      <dgm:t>
        <a:bodyPr/>
        <a:lstStyle/>
        <a:p>
          <a:endParaRPr lang="en-US"/>
        </a:p>
      </dgm:t>
    </dgm:pt>
    <dgm:pt modelId="{54759484-527B-4990-8C08-FC727D6D6399}">
      <dgm:prSet/>
      <dgm:spPr/>
      <dgm:t>
        <a:bodyPr/>
        <a:lstStyle/>
        <a:p>
          <a:r>
            <a:rPr lang="en-US" b="1" dirty="0" err="1"/>
            <a:t>Stelsel</a:t>
          </a:r>
          <a:r>
            <a:rPr lang="en-US" b="1" dirty="0"/>
            <a:t> van </a:t>
          </a:r>
          <a:r>
            <a:rPr lang="en-US" b="1" dirty="0" err="1"/>
            <a:t>baten</a:t>
          </a:r>
          <a:r>
            <a:rPr lang="en-US" b="1" dirty="0"/>
            <a:t> en lasten</a:t>
          </a:r>
          <a:endParaRPr lang="en-US" dirty="0"/>
        </a:p>
      </dgm:t>
    </dgm:pt>
    <dgm:pt modelId="{F615EC76-774D-43B9-BEB8-3007CDB5892B}" type="parTrans" cxnId="{8B317580-EE3D-40C9-B254-A4A5346A73FB}">
      <dgm:prSet/>
      <dgm:spPr/>
      <dgm:t>
        <a:bodyPr/>
        <a:lstStyle/>
        <a:p>
          <a:endParaRPr lang="en-US"/>
        </a:p>
      </dgm:t>
    </dgm:pt>
    <dgm:pt modelId="{C1BCF414-221A-46E6-A06A-C910AA0334DB}" type="sibTrans" cxnId="{8B317580-EE3D-40C9-B254-A4A5346A73FB}">
      <dgm:prSet/>
      <dgm:spPr/>
      <dgm:t>
        <a:bodyPr/>
        <a:lstStyle/>
        <a:p>
          <a:endParaRPr lang="en-US"/>
        </a:p>
      </dgm:t>
    </dgm:pt>
    <dgm:pt modelId="{74FE2FB2-8AF1-4D21-9C3D-3E08BCA1EF44}">
      <dgm:prSet/>
      <dgm:spPr/>
      <dgm:t>
        <a:bodyPr/>
        <a:lstStyle/>
        <a:p>
          <a:r>
            <a:rPr lang="en-US" b="1"/>
            <a:t>Het begrotingsjaar is een kalenderjaar</a:t>
          </a:r>
          <a:endParaRPr lang="en-US"/>
        </a:p>
      </dgm:t>
    </dgm:pt>
    <dgm:pt modelId="{E6295FA0-D5D7-487B-A0F3-7273B98F6C44}" type="parTrans" cxnId="{F669131F-150B-43D9-8D39-1E9C3CDA3863}">
      <dgm:prSet/>
      <dgm:spPr/>
      <dgm:t>
        <a:bodyPr/>
        <a:lstStyle/>
        <a:p>
          <a:endParaRPr lang="en-US"/>
        </a:p>
      </dgm:t>
    </dgm:pt>
    <dgm:pt modelId="{79DD6214-4238-4AA8-89EB-AB6C7EA0C606}" type="sibTrans" cxnId="{F669131F-150B-43D9-8D39-1E9C3CDA3863}">
      <dgm:prSet/>
      <dgm:spPr/>
      <dgm:t>
        <a:bodyPr/>
        <a:lstStyle/>
        <a:p>
          <a:endParaRPr lang="en-US"/>
        </a:p>
      </dgm:t>
    </dgm:pt>
    <dgm:pt modelId="{8E1E02A3-440C-41D8-A1C8-962F9978432C}">
      <dgm:prSet/>
      <dgm:spPr/>
      <dgm:t>
        <a:bodyPr/>
        <a:lstStyle/>
        <a:p>
          <a:r>
            <a:rPr lang="en-US" b="1"/>
            <a:t>De raad stelt de begroting uiterlijk vast voor 15 november</a:t>
          </a:r>
          <a:endParaRPr lang="en-US"/>
        </a:p>
      </dgm:t>
    </dgm:pt>
    <dgm:pt modelId="{1EAA2F25-1CEB-4DA5-96FF-26FFA570CF96}" type="parTrans" cxnId="{E517BFB2-3AE9-478C-B0EF-8BB7AC8E885D}">
      <dgm:prSet/>
      <dgm:spPr/>
      <dgm:t>
        <a:bodyPr/>
        <a:lstStyle/>
        <a:p>
          <a:endParaRPr lang="en-US"/>
        </a:p>
      </dgm:t>
    </dgm:pt>
    <dgm:pt modelId="{1C4A8741-086D-40EE-B1D5-9E8FF0E6BD6B}" type="sibTrans" cxnId="{E517BFB2-3AE9-478C-B0EF-8BB7AC8E885D}">
      <dgm:prSet/>
      <dgm:spPr/>
      <dgm:t>
        <a:bodyPr/>
        <a:lstStyle/>
        <a:p>
          <a:endParaRPr lang="en-US"/>
        </a:p>
      </dgm:t>
    </dgm:pt>
    <dgm:pt modelId="{520D4E6B-FBEC-4938-98BE-9CD667E29F5B}" type="pres">
      <dgm:prSet presAssocID="{FF2B0910-BC32-4CB9-80DE-4FA5F010BDA5}" presName="linear" presStyleCnt="0">
        <dgm:presLayoutVars>
          <dgm:animLvl val="lvl"/>
          <dgm:resizeHandles val="exact"/>
        </dgm:presLayoutVars>
      </dgm:prSet>
      <dgm:spPr/>
    </dgm:pt>
    <dgm:pt modelId="{FB7E8011-CDB9-411E-BAF4-790FC03359E8}" type="pres">
      <dgm:prSet presAssocID="{88FD31BE-0AA8-4BD5-9E20-979C044B3088}" presName="parentText" presStyleLbl="node1" presStyleIdx="0" presStyleCnt="5">
        <dgm:presLayoutVars>
          <dgm:chMax val="0"/>
          <dgm:bulletEnabled val="1"/>
        </dgm:presLayoutVars>
      </dgm:prSet>
      <dgm:spPr>
        <a:solidFill>
          <a:srgbClr val="009783"/>
        </a:solidFill>
      </dgm:spPr>
    </dgm:pt>
    <dgm:pt modelId="{C0A8D9B9-AC87-4F1F-8B8A-EB936DFFAA27}" type="pres">
      <dgm:prSet presAssocID="{5DFA4B63-5259-4A23-8AC7-4A79F562621B}" presName="spacer" presStyleCnt="0"/>
      <dgm:spPr/>
    </dgm:pt>
    <dgm:pt modelId="{CE918ED8-5F18-432D-B135-5EB87C2F898B}" type="pres">
      <dgm:prSet presAssocID="{707D73B0-B8FF-46FC-AFEB-49CFD15F39B6}" presName="parentText" presStyleLbl="node1" presStyleIdx="1" presStyleCnt="5">
        <dgm:presLayoutVars>
          <dgm:chMax val="0"/>
          <dgm:bulletEnabled val="1"/>
        </dgm:presLayoutVars>
      </dgm:prSet>
      <dgm:spPr>
        <a:solidFill>
          <a:srgbClr val="009783"/>
        </a:solidFill>
      </dgm:spPr>
    </dgm:pt>
    <dgm:pt modelId="{8ED294A6-FA37-4745-9583-66D622D15D09}" type="pres">
      <dgm:prSet presAssocID="{F24383A4-CA83-4D57-8AD5-E913B0377EEB}" presName="spacer" presStyleCnt="0"/>
      <dgm:spPr/>
    </dgm:pt>
    <dgm:pt modelId="{3D0AE81F-007B-4C45-843E-FF4EF6B424D9}" type="pres">
      <dgm:prSet presAssocID="{54759484-527B-4990-8C08-FC727D6D6399}" presName="parentText" presStyleLbl="node1" presStyleIdx="2" presStyleCnt="5">
        <dgm:presLayoutVars>
          <dgm:chMax val="0"/>
          <dgm:bulletEnabled val="1"/>
        </dgm:presLayoutVars>
      </dgm:prSet>
      <dgm:spPr>
        <a:solidFill>
          <a:srgbClr val="009783"/>
        </a:solidFill>
      </dgm:spPr>
    </dgm:pt>
    <dgm:pt modelId="{301B75F2-0956-4227-9245-5CE3950B01DB}" type="pres">
      <dgm:prSet presAssocID="{C1BCF414-221A-46E6-A06A-C910AA0334DB}" presName="spacer" presStyleCnt="0"/>
      <dgm:spPr/>
    </dgm:pt>
    <dgm:pt modelId="{C2F7C2D7-6F60-42DD-BC8D-F9ACDDDBD619}" type="pres">
      <dgm:prSet presAssocID="{74FE2FB2-8AF1-4D21-9C3D-3E08BCA1EF44}" presName="parentText" presStyleLbl="node1" presStyleIdx="3" presStyleCnt="5">
        <dgm:presLayoutVars>
          <dgm:chMax val="0"/>
          <dgm:bulletEnabled val="1"/>
        </dgm:presLayoutVars>
      </dgm:prSet>
      <dgm:spPr>
        <a:solidFill>
          <a:srgbClr val="009783"/>
        </a:solidFill>
      </dgm:spPr>
    </dgm:pt>
    <dgm:pt modelId="{5EBD3274-5F19-49EF-BB3F-512E91BE8158}" type="pres">
      <dgm:prSet presAssocID="{79DD6214-4238-4AA8-89EB-AB6C7EA0C606}" presName="spacer" presStyleCnt="0"/>
      <dgm:spPr/>
    </dgm:pt>
    <dgm:pt modelId="{F8796420-900A-4E6A-A3B9-AB15261F9B12}" type="pres">
      <dgm:prSet presAssocID="{8E1E02A3-440C-41D8-A1C8-962F9978432C}" presName="parentText" presStyleLbl="node1" presStyleIdx="4" presStyleCnt="5">
        <dgm:presLayoutVars>
          <dgm:chMax val="0"/>
          <dgm:bulletEnabled val="1"/>
        </dgm:presLayoutVars>
      </dgm:prSet>
      <dgm:spPr>
        <a:solidFill>
          <a:srgbClr val="009783"/>
        </a:solidFill>
      </dgm:spPr>
    </dgm:pt>
  </dgm:ptLst>
  <dgm:cxnLst>
    <dgm:cxn modelId="{73896A0C-F8A8-49A0-95A6-6433ECE16484}" type="presOf" srcId="{74FE2FB2-8AF1-4D21-9C3D-3E08BCA1EF44}" destId="{C2F7C2D7-6F60-42DD-BC8D-F9ACDDDBD619}" srcOrd="0" destOrd="0" presId="urn:microsoft.com/office/officeart/2005/8/layout/vList2"/>
    <dgm:cxn modelId="{F669131F-150B-43D9-8D39-1E9C3CDA3863}" srcId="{FF2B0910-BC32-4CB9-80DE-4FA5F010BDA5}" destId="{74FE2FB2-8AF1-4D21-9C3D-3E08BCA1EF44}" srcOrd="3" destOrd="0" parTransId="{E6295FA0-D5D7-487B-A0F3-7273B98F6C44}" sibTransId="{79DD6214-4238-4AA8-89EB-AB6C7EA0C606}"/>
    <dgm:cxn modelId="{F8A10A20-3388-4A11-819B-EA40059A3E8A}" type="presOf" srcId="{707D73B0-B8FF-46FC-AFEB-49CFD15F39B6}" destId="{CE918ED8-5F18-432D-B135-5EB87C2F898B}" srcOrd="0" destOrd="0" presId="urn:microsoft.com/office/officeart/2005/8/layout/vList2"/>
    <dgm:cxn modelId="{AF113842-2B5A-458D-B3A9-61ED7990EC5C}" type="presOf" srcId="{54759484-527B-4990-8C08-FC727D6D6399}" destId="{3D0AE81F-007B-4C45-843E-FF4EF6B424D9}" srcOrd="0" destOrd="0" presId="urn:microsoft.com/office/officeart/2005/8/layout/vList2"/>
    <dgm:cxn modelId="{A58AB87D-4616-49AB-A6FA-0DFA2834ADBE}" type="presOf" srcId="{FF2B0910-BC32-4CB9-80DE-4FA5F010BDA5}" destId="{520D4E6B-FBEC-4938-98BE-9CD667E29F5B}" srcOrd="0" destOrd="0" presId="urn:microsoft.com/office/officeart/2005/8/layout/vList2"/>
    <dgm:cxn modelId="{8B317580-EE3D-40C9-B254-A4A5346A73FB}" srcId="{FF2B0910-BC32-4CB9-80DE-4FA5F010BDA5}" destId="{54759484-527B-4990-8C08-FC727D6D6399}" srcOrd="2" destOrd="0" parTransId="{F615EC76-774D-43B9-BEB8-3007CDB5892B}" sibTransId="{C1BCF414-221A-46E6-A06A-C910AA0334DB}"/>
    <dgm:cxn modelId="{F44E2A9A-C568-4B50-BADA-9AF8D337AFFD}" type="presOf" srcId="{8E1E02A3-440C-41D8-A1C8-962F9978432C}" destId="{F8796420-900A-4E6A-A3B9-AB15261F9B12}" srcOrd="0" destOrd="0" presId="urn:microsoft.com/office/officeart/2005/8/layout/vList2"/>
    <dgm:cxn modelId="{E517BFB2-3AE9-478C-B0EF-8BB7AC8E885D}" srcId="{FF2B0910-BC32-4CB9-80DE-4FA5F010BDA5}" destId="{8E1E02A3-440C-41D8-A1C8-962F9978432C}" srcOrd="4" destOrd="0" parTransId="{1EAA2F25-1CEB-4DA5-96FF-26FFA570CF96}" sibTransId="{1C4A8741-086D-40EE-B1D5-9E8FF0E6BD6B}"/>
    <dgm:cxn modelId="{37636AC2-4BF6-4DD0-B688-123D0E271B62}" type="presOf" srcId="{88FD31BE-0AA8-4BD5-9E20-979C044B3088}" destId="{FB7E8011-CDB9-411E-BAF4-790FC03359E8}" srcOrd="0" destOrd="0" presId="urn:microsoft.com/office/officeart/2005/8/layout/vList2"/>
    <dgm:cxn modelId="{5539A0D5-11EF-47CD-B361-A743D1E47213}" srcId="{FF2B0910-BC32-4CB9-80DE-4FA5F010BDA5}" destId="{707D73B0-B8FF-46FC-AFEB-49CFD15F39B6}" srcOrd="1" destOrd="0" parTransId="{B6E4B5CE-A4C3-444B-96E7-E5390EB81531}" sibTransId="{F24383A4-CA83-4D57-8AD5-E913B0377EEB}"/>
    <dgm:cxn modelId="{DDEB06E2-B7F0-428A-AA18-9ACF8E90F2B3}" srcId="{FF2B0910-BC32-4CB9-80DE-4FA5F010BDA5}" destId="{88FD31BE-0AA8-4BD5-9E20-979C044B3088}" srcOrd="0" destOrd="0" parTransId="{52ADF537-99E1-43BF-97A0-3039EE4C2A3A}" sibTransId="{5DFA4B63-5259-4A23-8AC7-4A79F562621B}"/>
    <dgm:cxn modelId="{E85A62B8-6394-4108-B067-EC5423E0D550}" type="presParOf" srcId="{520D4E6B-FBEC-4938-98BE-9CD667E29F5B}" destId="{FB7E8011-CDB9-411E-BAF4-790FC03359E8}" srcOrd="0" destOrd="0" presId="urn:microsoft.com/office/officeart/2005/8/layout/vList2"/>
    <dgm:cxn modelId="{968FB785-FAAF-4986-8792-FC93433A85D0}" type="presParOf" srcId="{520D4E6B-FBEC-4938-98BE-9CD667E29F5B}" destId="{C0A8D9B9-AC87-4F1F-8B8A-EB936DFFAA27}" srcOrd="1" destOrd="0" presId="urn:microsoft.com/office/officeart/2005/8/layout/vList2"/>
    <dgm:cxn modelId="{06C0FE3E-B918-4964-8C83-FCBBB4F767BD}" type="presParOf" srcId="{520D4E6B-FBEC-4938-98BE-9CD667E29F5B}" destId="{CE918ED8-5F18-432D-B135-5EB87C2F898B}" srcOrd="2" destOrd="0" presId="urn:microsoft.com/office/officeart/2005/8/layout/vList2"/>
    <dgm:cxn modelId="{413F7DCA-04C6-49A1-AEF5-BDEF20CA17C6}" type="presParOf" srcId="{520D4E6B-FBEC-4938-98BE-9CD667E29F5B}" destId="{8ED294A6-FA37-4745-9583-66D622D15D09}" srcOrd="3" destOrd="0" presId="urn:microsoft.com/office/officeart/2005/8/layout/vList2"/>
    <dgm:cxn modelId="{0973E1BE-A8B2-49E9-80FC-B58DB86E6F45}" type="presParOf" srcId="{520D4E6B-FBEC-4938-98BE-9CD667E29F5B}" destId="{3D0AE81F-007B-4C45-843E-FF4EF6B424D9}" srcOrd="4" destOrd="0" presId="urn:microsoft.com/office/officeart/2005/8/layout/vList2"/>
    <dgm:cxn modelId="{199456D1-4366-4F71-B7F9-16C50705E0F4}" type="presParOf" srcId="{520D4E6B-FBEC-4938-98BE-9CD667E29F5B}" destId="{301B75F2-0956-4227-9245-5CE3950B01DB}" srcOrd="5" destOrd="0" presId="urn:microsoft.com/office/officeart/2005/8/layout/vList2"/>
    <dgm:cxn modelId="{DEFCF75E-14BC-4211-82CA-409299F3A1E4}" type="presParOf" srcId="{520D4E6B-FBEC-4938-98BE-9CD667E29F5B}" destId="{C2F7C2D7-6F60-42DD-BC8D-F9ACDDDBD619}" srcOrd="6" destOrd="0" presId="urn:microsoft.com/office/officeart/2005/8/layout/vList2"/>
    <dgm:cxn modelId="{50BA733F-898E-4059-9E69-C6E140E0030D}" type="presParOf" srcId="{520D4E6B-FBEC-4938-98BE-9CD667E29F5B}" destId="{5EBD3274-5F19-49EF-BB3F-512E91BE8158}" srcOrd="7" destOrd="0" presId="urn:microsoft.com/office/officeart/2005/8/layout/vList2"/>
    <dgm:cxn modelId="{EC298D58-9340-4753-B90D-551FF22F17B3}" type="presParOf" srcId="{520D4E6B-FBEC-4938-98BE-9CD667E29F5B}" destId="{F8796420-900A-4E6A-A3B9-AB15261F9B12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2B0910-BC32-4CB9-80DE-4FA5F010BDA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FD31BE-0AA8-4BD5-9E20-979C044B3088}">
      <dgm:prSet/>
      <dgm:spPr/>
      <dgm:t>
        <a:bodyPr/>
        <a:lstStyle/>
        <a:p>
          <a:r>
            <a:rPr lang="en-US" b="1" dirty="0" err="1"/>
            <a:t>Structurele</a:t>
          </a:r>
          <a:r>
            <a:rPr lang="en-US" b="1" dirty="0"/>
            <a:t> lasten </a:t>
          </a:r>
          <a:r>
            <a:rPr lang="en-US" b="1" dirty="0" err="1"/>
            <a:t>worden</a:t>
          </a:r>
          <a:r>
            <a:rPr lang="en-US" b="1" dirty="0"/>
            <a:t> </a:t>
          </a:r>
          <a:r>
            <a:rPr lang="en-US" b="1" dirty="0" err="1"/>
            <a:t>gedekt</a:t>
          </a:r>
          <a:r>
            <a:rPr lang="en-US" b="1" dirty="0"/>
            <a:t> door </a:t>
          </a:r>
          <a:r>
            <a:rPr lang="en-US" b="1" dirty="0" err="1"/>
            <a:t>structurele</a:t>
          </a:r>
          <a:r>
            <a:rPr lang="en-US" b="1" dirty="0"/>
            <a:t> </a:t>
          </a:r>
          <a:r>
            <a:rPr lang="en-US" b="1" dirty="0" err="1"/>
            <a:t>baten</a:t>
          </a:r>
          <a:endParaRPr lang="en-US" b="1" dirty="0"/>
        </a:p>
      </dgm:t>
    </dgm:pt>
    <dgm:pt modelId="{52ADF537-99E1-43BF-97A0-3039EE4C2A3A}" type="parTrans" cxnId="{DDEB06E2-B7F0-428A-AA18-9ACF8E90F2B3}">
      <dgm:prSet/>
      <dgm:spPr/>
      <dgm:t>
        <a:bodyPr/>
        <a:lstStyle/>
        <a:p>
          <a:endParaRPr lang="en-US"/>
        </a:p>
      </dgm:t>
    </dgm:pt>
    <dgm:pt modelId="{5DFA4B63-5259-4A23-8AC7-4A79F562621B}" type="sibTrans" cxnId="{DDEB06E2-B7F0-428A-AA18-9ACF8E90F2B3}">
      <dgm:prSet/>
      <dgm:spPr/>
      <dgm:t>
        <a:bodyPr/>
        <a:lstStyle/>
        <a:p>
          <a:endParaRPr lang="en-US"/>
        </a:p>
      </dgm:t>
    </dgm:pt>
    <dgm:pt modelId="{707D73B0-B8FF-46FC-AFEB-49CFD15F39B6}">
      <dgm:prSet/>
      <dgm:spPr/>
      <dgm:t>
        <a:bodyPr/>
        <a:lstStyle/>
        <a:p>
          <a:r>
            <a:rPr lang="en-US" b="1" dirty="0" err="1"/>
            <a:t>Incidentele</a:t>
          </a:r>
          <a:r>
            <a:rPr lang="en-US" b="1" dirty="0"/>
            <a:t> lasten </a:t>
          </a:r>
          <a:r>
            <a:rPr lang="en-US" b="1" dirty="0" err="1"/>
            <a:t>worden</a:t>
          </a:r>
          <a:r>
            <a:rPr lang="en-US" b="1" dirty="0"/>
            <a:t> </a:t>
          </a:r>
          <a:r>
            <a:rPr lang="en-US" b="1" dirty="0" err="1"/>
            <a:t>gedekt</a:t>
          </a:r>
          <a:r>
            <a:rPr lang="en-US" b="1" dirty="0"/>
            <a:t> door </a:t>
          </a:r>
          <a:r>
            <a:rPr lang="en-US" b="1" dirty="0" err="1"/>
            <a:t>incidentele</a:t>
          </a:r>
          <a:r>
            <a:rPr lang="en-US" b="1" dirty="0"/>
            <a:t> </a:t>
          </a:r>
          <a:r>
            <a:rPr lang="en-US" b="1" dirty="0" err="1"/>
            <a:t>baten</a:t>
          </a:r>
          <a:endParaRPr lang="en-US" b="1" dirty="0"/>
        </a:p>
      </dgm:t>
    </dgm:pt>
    <dgm:pt modelId="{B6E4B5CE-A4C3-444B-96E7-E5390EB81531}" type="parTrans" cxnId="{5539A0D5-11EF-47CD-B361-A743D1E47213}">
      <dgm:prSet/>
      <dgm:spPr/>
      <dgm:t>
        <a:bodyPr/>
        <a:lstStyle/>
        <a:p>
          <a:endParaRPr lang="en-US"/>
        </a:p>
      </dgm:t>
    </dgm:pt>
    <dgm:pt modelId="{F24383A4-CA83-4D57-8AD5-E913B0377EEB}" type="sibTrans" cxnId="{5539A0D5-11EF-47CD-B361-A743D1E47213}">
      <dgm:prSet/>
      <dgm:spPr/>
      <dgm:t>
        <a:bodyPr/>
        <a:lstStyle/>
        <a:p>
          <a:endParaRPr lang="en-US"/>
        </a:p>
      </dgm:t>
    </dgm:pt>
    <dgm:pt modelId="{54759484-527B-4990-8C08-FC727D6D6399}">
      <dgm:prSet/>
      <dgm:spPr/>
      <dgm:t>
        <a:bodyPr/>
        <a:lstStyle/>
        <a:p>
          <a:r>
            <a:rPr lang="nl-NL" b="1" dirty="0"/>
            <a:t>Reëel</a:t>
          </a:r>
          <a:r>
            <a:rPr lang="nl-NL" dirty="0"/>
            <a:t> </a:t>
          </a:r>
          <a:r>
            <a:rPr lang="en-US" b="1" dirty="0"/>
            <a:t>ramen</a:t>
          </a:r>
        </a:p>
      </dgm:t>
    </dgm:pt>
    <dgm:pt modelId="{F615EC76-774D-43B9-BEB8-3007CDB5892B}" type="parTrans" cxnId="{8B317580-EE3D-40C9-B254-A4A5346A73FB}">
      <dgm:prSet/>
      <dgm:spPr/>
      <dgm:t>
        <a:bodyPr/>
        <a:lstStyle/>
        <a:p>
          <a:endParaRPr lang="en-US"/>
        </a:p>
      </dgm:t>
    </dgm:pt>
    <dgm:pt modelId="{C1BCF414-221A-46E6-A06A-C910AA0334DB}" type="sibTrans" cxnId="{8B317580-EE3D-40C9-B254-A4A5346A73FB}">
      <dgm:prSet/>
      <dgm:spPr/>
      <dgm:t>
        <a:bodyPr/>
        <a:lstStyle/>
        <a:p>
          <a:endParaRPr lang="en-US"/>
        </a:p>
      </dgm:t>
    </dgm:pt>
    <dgm:pt modelId="{74FE2FB2-8AF1-4D21-9C3D-3E08BCA1EF44}">
      <dgm:prSet/>
      <dgm:spPr/>
      <dgm:t>
        <a:bodyPr/>
        <a:lstStyle/>
        <a:p>
          <a:r>
            <a:rPr lang="en-US" b="1" dirty="0" err="1"/>
            <a:t>Geen</a:t>
          </a:r>
          <a:r>
            <a:rPr lang="en-US" b="1" dirty="0"/>
            <a:t> plan </a:t>
          </a:r>
          <a:r>
            <a:rPr lang="en-US" b="1" dirty="0" err="1"/>
            <a:t>geen</a:t>
          </a:r>
          <a:r>
            <a:rPr lang="en-US" b="1" dirty="0"/>
            <a:t> budget</a:t>
          </a:r>
        </a:p>
      </dgm:t>
    </dgm:pt>
    <dgm:pt modelId="{E6295FA0-D5D7-487B-A0F3-7273B98F6C44}" type="parTrans" cxnId="{F669131F-150B-43D9-8D39-1E9C3CDA3863}">
      <dgm:prSet/>
      <dgm:spPr/>
      <dgm:t>
        <a:bodyPr/>
        <a:lstStyle/>
        <a:p>
          <a:endParaRPr lang="en-US"/>
        </a:p>
      </dgm:t>
    </dgm:pt>
    <dgm:pt modelId="{79DD6214-4238-4AA8-89EB-AB6C7EA0C606}" type="sibTrans" cxnId="{F669131F-150B-43D9-8D39-1E9C3CDA3863}">
      <dgm:prSet/>
      <dgm:spPr/>
      <dgm:t>
        <a:bodyPr/>
        <a:lstStyle/>
        <a:p>
          <a:endParaRPr lang="en-US"/>
        </a:p>
      </dgm:t>
    </dgm:pt>
    <dgm:pt modelId="{8E1E02A3-440C-41D8-A1C8-962F9978432C}">
      <dgm:prSet/>
      <dgm:spPr/>
      <dgm:t>
        <a:bodyPr/>
        <a:lstStyle/>
        <a:p>
          <a:r>
            <a:rPr lang="en-US" b="1" dirty="0"/>
            <a:t>OZB </a:t>
          </a:r>
          <a:r>
            <a:rPr lang="en-US" b="1" dirty="0" err="1"/>
            <a:t>verhoging</a:t>
          </a:r>
          <a:r>
            <a:rPr lang="en-US" b="1" dirty="0"/>
            <a:t> </a:t>
          </a:r>
          <a:r>
            <a:rPr lang="en-US" b="1" dirty="0" err="1"/>
            <a:t>naast</a:t>
          </a:r>
          <a:r>
            <a:rPr lang="en-US" b="1" dirty="0"/>
            <a:t> indexering, </a:t>
          </a:r>
          <a:r>
            <a:rPr lang="en-US" b="1" dirty="0" err="1"/>
            <a:t>alleen</a:t>
          </a:r>
          <a:r>
            <a:rPr lang="en-US" b="1" dirty="0"/>
            <a:t> </a:t>
          </a:r>
          <a:r>
            <a:rPr lang="en-US" b="1" dirty="0" err="1"/>
            <a:t>bij</a:t>
          </a:r>
          <a:r>
            <a:rPr lang="en-US" b="1" dirty="0"/>
            <a:t> </a:t>
          </a:r>
          <a:r>
            <a:rPr lang="en-US" b="1" dirty="0" err="1"/>
            <a:t>niet</a:t>
          </a:r>
          <a:r>
            <a:rPr lang="en-US" b="1" dirty="0"/>
            <a:t> </a:t>
          </a:r>
          <a:r>
            <a:rPr lang="en-US" b="1" dirty="0" err="1"/>
            <a:t>sluitende</a:t>
          </a:r>
          <a:r>
            <a:rPr lang="en-US" b="1" dirty="0"/>
            <a:t> </a:t>
          </a:r>
          <a:r>
            <a:rPr lang="en-US" b="1" dirty="0" err="1"/>
            <a:t>begroting</a:t>
          </a:r>
          <a:r>
            <a:rPr lang="en-US" b="1" dirty="0"/>
            <a:t> conform </a:t>
          </a:r>
          <a:r>
            <a:rPr lang="en-US" b="1" dirty="0" err="1"/>
            <a:t>stappenplan</a:t>
          </a:r>
          <a:endParaRPr lang="en-US" b="1" dirty="0"/>
        </a:p>
      </dgm:t>
    </dgm:pt>
    <dgm:pt modelId="{1EAA2F25-1CEB-4DA5-96FF-26FFA570CF96}" type="parTrans" cxnId="{E517BFB2-3AE9-478C-B0EF-8BB7AC8E885D}">
      <dgm:prSet/>
      <dgm:spPr/>
      <dgm:t>
        <a:bodyPr/>
        <a:lstStyle/>
        <a:p>
          <a:endParaRPr lang="en-US"/>
        </a:p>
      </dgm:t>
    </dgm:pt>
    <dgm:pt modelId="{1C4A8741-086D-40EE-B1D5-9E8FF0E6BD6B}" type="sibTrans" cxnId="{E517BFB2-3AE9-478C-B0EF-8BB7AC8E885D}">
      <dgm:prSet/>
      <dgm:spPr/>
      <dgm:t>
        <a:bodyPr/>
        <a:lstStyle/>
        <a:p>
          <a:endParaRPr lang="en-US"/>
        </a:p>
      </dgm:t>
    </dgm:pt>
    <dgm:pt modelId="{520D4E6B-FBEC-4938-98BE-9CD667E29F5B}" type="pres">
      <dgm:prSet presAssocID="{FF2B0910-BC32-4CB9-80DE-4FA5F010BDA5}" presName="linear" presStyleCnt="0">
        <dgm:presLayoutVars>
          <dgm:animLvl val="lvl"/>
          <dgm:resizeHandles val="exact"/>
        </dgm:presLayoutVars>
      </dgm:prSet>
      <dgm:spPr/>
    </dgm:pt>
    <dgm:pt modelId="{FB7E8011-CDB9-411E-BAF4-790FC03359E8}" type="pres">
      <dgm:prSet presAssocID="{88FD31BE-0AA8-4BD5-9E20-979C044B3088}" presName="parentText" presStyleLbl="node1" presStyleIdx="0" presStyleCnt="5">
        <dgm:presLayoutVars>
          <dgm:chMax val="0"/>
          <dgm:bulletEnabled val="1"/>
        </dgm:presLayoutVars>
      </dgm:prSet>
      <dgm:spPr>
        <a:solidFill>
          <a:srgbClr val="009783"/>
        </a:solidFill>
      </dgm:spPr>
    </dgm:pt>
    <dgm:pt modelId="{C0A8D9B9-AC87-4F1F-8B8A-EB936DFFAA27}" type="pres">
      <dgm:prSet presAssocID="{5DFA4B63-5259-4A23-8AC7-4A79F562621B}" presName="spacer" presStyleCnt="0"/>
      <dgm:spPr/>
    </dgm:pt>
    <dgm:pt modelId="{CE918ED8-5F18-432D-B135-5EB87C2F898B}" type="pres">
      <dgm:prSet presAssocID="{707D73B0-B8FF-46FC-AFEB-49CFD15F39B6}" presName="parentText" presStyleLbl="node1" presStyleIdx="1" presStyleCnt="5">
        <dgm:presLayoutVars>
          <dgm:chMax val="0"/>
          <dgm:bulletEnabled val="1"/>
        </dgm:presLayoutVars>
      </dgm:prSet>
      <dgm:spPr>
        <a:solidFill>
          <a:srgbClr val="009783"/>
        </a:solidFill>
      </dgm:spPr>
    </dgm:pt>
    <dgm:pt modelId="{8ED294A6-FA37-4745-9583-66D622D15D09}" type="pres">
      <dgm:prSet presAssocID="{F24383A4-CA83-4D57-8AD5-E913B0377EEB}" presName="spacer" presStyleCnt="0"/>
      <dgm:spPr/>
    </dgm:pt>
    <dgm:pt modelId="{3D0AE81F-007B-4C45-843E-FF4EF6B424D9}" type="pres">
      <dgm:prSet presAssocID="{54759484-527B-4990-8C08-FC727D6D6399}" presName="parentText" presStyleLbl="node1" presStyleIdx="2" presStyleCnt="5">
        <dgm:presLayoutVars>
          <dgm:chMax val="0"/>
          <dgm:bulletEnabled val="1"/>
        </dgm:presLayoutVars>
      </dgm:prSet>
      <dgm:spPr>
        <a:solidFill>
          <a:srgbClr val="009783"/>
        </a:solidFill>
      </dgm:spPr>
    </dgm:pt>
    <dgm:pt modelId="{301B75F2-0956-4227-9245-5CE3950B01DB}" type="pres">
      <dgm:prSet presAssocID="{C1BCF414-221A-46E6-A06A-C910AA0334DB}" presName="spacer" presStyleCnt="0"/>
      <dgm:spPr/>
    </dgm:pt>
    <dgm:pt modelId="{C2F7C2D7-6F60-42DD-BC8D-F9ACDDDBD619}" type="pres">
      <dgm:prSet presAssocID="{74FE2FB2-8AF1-4D21-9C3D-3E08BCA1EF44}" presName="parentText" presStyleLbl="node1" presStyleIdx="3" presStyleCnt="5">
        <dgm:presLayoutVars>
          <dgm:chMax val="0"/>
          <dgm:bulletEnabled val="1"/>
        </dgm:presLayoutVars>
      </dgm:prSet>
      <dgm:spPr>
        <a:solidFill>
          <a:srgbClr val="009783"/>
        </a:solidFill>
      </dgm:spPr>
    </dgm:pt>
    <dgm:pt modelId="{5EBD3274-5F19-49EF-BB3F-512E91BE8158}" type="pres">
      <dgm:prSet presAssocID="{79DD6214-4238-4AA8-89EB-AB6C7EA0C606}" presName="spacer" presStyleCnt="0"/>
      <dgm:spPr/>
    </dgm:pt>
    <dgm:pt modelId="{F8796420-900A-4E6A-A3B9-AB15261F9B12}" type="pres">
      <dgm:prSet presAssocID="{8E1E02A3-440C-41D8-A1C8-962F9978432C}" presName="parentText" presStyleLbl="node1" presStyleIdx="4" presStyleCnt="5">
        <dgm:presLayoutVars>
          <dgm:chMax val="0"/>
          <dgm:bulletEnabled val="1"/>
        </dgm:presLayoutVars>
      </dgm:prSet>
      <dgm:spPr>
        <a:solidFill>
          <a:srgbClr val="009783"/>
        </a:solidFill>
      </dgm:spPr>
    </dgm:pt>
  </dgm:ptLst>
  <dgm:cxnLst>
    <dgm:cxn modelId="{73896A0C-F8A8-49A0-95A6-6433ECE16484}" type="presOf" srcId="{74FE2FB2-8AF1-4D21-9C3D-3E08BCA1EF44}" destId="{C2F7C2D7-6F60-42DD-BC8D-F9ACDDDBD619}" srcOrd="0" destOrd="0" presId="urn:microsoft.com/office/officeart/2005/8/layout/vList2"/>
    <dgm:cxn modelId="{F669131F-150B-43D9-8D39-1E9C3CDA3863}" srcId="{FF2B0910-BC32-4CB9-80DE-4FA5F010BDA5}" destId="{74FE2FB2-8AF1-4D21-9C3D-3E08BCA1EF44}" srcOrd="3" destOrd="0" parTransId="{E6295FA0-D5D7-487B-A0F3-7273B98F6C44}" sibTransId="{79DD6214-4238-4AA8-89EB-AB6C7EA0C606}"/>
    <dgm:cxn modelId="{F8A10A20-3388-4A11-819B-EA40059A3E8A}" type="presOf" srcId="{707D73B0-B8FF-46FC-AFEB-49CFD15F39B6}" destId="{CE918ED8-5F18-432D-B135-5EB87C2F898B}" srcOrd="0" destOrd="0" presId="urn:microsoft.com/office/officeart/2005/8/layout/vList2"/>
    <dgm:cxn modelId="{AF113842-2B5A-458D-B3A9-61ED7990EC5C}" type="presOf" srcId="{54759484-527B-4990-8C08-FC727D6D6399}" destId="{3D0AE81F-007B-4C45-843E-FF4EF6B424D9}" srcOrd="0" destOrd="0" presId="urn:microsoft.com/office/officeart/2005/8/layout/vList2"/>
    <dgm:cxn modelId="{A58AB87D-4616-49AB-A6FA-0DFA2834ADBE}" type="presOf" srcId="{FF2B0910-BC32-4CB9-80DE-4FA5F010BDA5}" destId="{520D4E6B-FBEC-4938-98BE-9CD667E29F5B}" srcOrd="0" destOrd="0" presId="urn:microsoft.com/office/officeart/2005/8/layout/vList2"/>
    <dgm:cxn modelId="{8B317580-EE3D-40C9-B254-A4A5346A73FB}" srcId="{FF2B0910-BC32-4CB9-80DE-4FA5F010BDA5}" destId="{54759484-527B-4990-8C08-FC727D6D6399}" srcOrd="2" destOrd="0" parTransId="{F615EC76-774D-43B9-BEB8-3007CDB5892B}" sibTransId="{C1BCF414-221A-46E6-A06A-C910AA0334DB}"/>
    <dgm:cxn modelId="{F44E2A9A-C568-4B50-BADA-9AF8D337AFFD}" type="presOf" srcId="{8E1E02A3-440C-41D8-A1C8-962F9978432C}" destId="{F8796420-900A-4E6A-A3B9-AB15261F9B12}" srcOrd="0" destOrd="0" presId="urn:microsoft.com/office/officeart/2005/8/layout/vList2"/>
    <dgm:cxn modelId="{E517BFB2-3AE9-478C-B0EF-8BB7AC8E885D}" srcId="{FF2B0910-BC32-4CB9-80DE-4FA5F010BDA5}" destId="{8E1E02A3-440C-41D8-A1C8-962F9978432C}" srcOrd="4" destOrd="0" parTransId="{1EAA2F25-1CEB-4DA5-96FF-26FFA570CF96}" sibTransId="{1C4A8741-086D-40EE-B1D5-9E8FF0E6BD6B}"/>
    <dgm:cxn modelId="{37636AC2-4BF6-4DD0-B688-123D0E271B62}" type="presOf" srcId="{88FD31BE-0AA8-4BD5-9E20-979C044B3088}" destId="{FB7E8011-CDB9-411E-BAF4-790FC03359E8}" srcOrd="0" destOrd="0" presId="urn:microsoft.com/office/officeart/2005/8/layout/vList2"/>
    <dgm:cxn modelId="{5539A0D5-11EF-47CD-B361-A743D1E47213}" srcId="{FF2B0910-BC32-4CB9-80DE-4FA5F010BDA5}" destId="{707D73B0-B8FF-46FC-AFEB-49CFD15F39B6}" srcOrd="1" destOrd="0" parTransId="{B6E4B5CE-A4C3-444B-96E7-E5390EB81531}" sibTransId="{F24383A4-CA83-4D57-8AD5-E913B0377EEB}"/>
    <dgm:cxn modelId="{DDEB06E2-B7F0-428A-AA18-9ACF8E90F2B3}" srcId="{FF2B0910-BC32-4CB9-80DE-4FA5F010BDA5}" destId="{88FD31BE-0AA8-4BD5-9E20-979C044B3088}" srcOrd="0" destOrd="0" parTransId="{52ADF537-99E1-43BF-97A0-3039EE4C2A3A}" sibTransId="{5DFA4B63-5259-4A23-8AC7-4A79F562621B}"/>
    <dgm:cxn modelId="{E85A62B8-6394-4108-B067-EC5423E0D550}" type="presParOf" srcId="{520D4E6B-FBEC-4938-98BE-9CD667E29F5B}" destId="{FB7E8011-CDB9-411E-BAF4-790FC03359E8}" srcOrd="0" destOrd="0" presId="urn:microsoft.com/office/officeart/2005/8/layout/vList2"/>
    <dgm:cxn modelId="{968FB785-FAAF-4986-8792-FC93433A85D0}" type="presParOf" srcId="{520D4E6B-FBEC-4938-98BE-9CD667E29F5B}" destId="{C0A8D9B9-AC87-4F1F-8B8A-EB936DFFAA27}" srcOrd="1" destOrd="0" presId="urn:microsoft.com/office/officeart/2005/8/layout/vList2"/>
    <dgm:cxn modelId="{06C0FE3E-B918-4964-8C83-FCBBB4F767BD}" type="presParOf" srcId="{520D4E6B-FBEC-4938-98BE-9CD667E29F5B}" destId="{CE918ED8-5F18-432D-B135-5EB87C2F898B}" srcOrd="2" destOrd="0" presId="urn:microsoft.com/office/officeart/2005/8/layout/vList2"/>
    <dgm:cxn modelId="{413F7DCA-04C6-49A1-AEF5-BDEF20CA17C6}" type="presParOf" srcId="{520D4E6B-FBEC-4938-98BE-9CD667E29F5B}" destId="{8ED294A6-FA37-4745-9583-66D622D15D09}" srcOrd="3" destOrd="0" presId="urn:microsoft.com/office/officeart/2005/8/layout/vList2"/>
    <dgm:cxn modelId="{0973E1BE-A8B2-49E9-80FC-B58DB86E6F45}" type="presParOf" srcId="{520D4E6B-FBEC-4938-98BE-9CD667E29F5B}" destId="{3D0AE81F-007B-4C45-843E-FF4EF6B424D9}" srcOrd="4" destOrd="0" presId="urn:microsoft.com/office/officeart/2005/8/layout/vList2"/>
    <dgm:cxn modelId="{199456D1-4366-4F71-B7F9-16C50705E0F4}" type="presParOf" srcId="{520D4E6B-FBEC-4938-98BE-9CD667E29F5B}" destId="{301B75F2-0956-4227-9245-5CE3950B01DB}" srcOrd="5" destOrd="0" presId="urn:microsoft.com/office/officeart/2005/8/layout/vList2"/>
    <dgm:cxn modelId="{DEFCF75E-14BC-4211-82CA-409299F3A1E4}" type="presParOf" srcId="{520D4E6B-FBEC-4938-98BE-9CD667E29F5B}" destId="{C2F7C2D7-6F60-42DD-BC8D-F9ACDDDBD619}" srcOrd="6" destOrd="0" presId="urn:microsoft.com/office/officeart/2005/8/layout/vList2"/>
    <dgm:cxn modelId="{50BA733F-898E-4059-9E69-C6E140E0030D}" type="presParOf" srcId="{520D4E6B-FBEC-4938-98BE-9CD667E29F5B}" destId="{5EBD3274-5F19-49EF-BB3F-512E91BE8158}" srcOrd="7" destOrd="0" presId="urn:microsoft.com/office/officeart/2005/8/layout/vList2"/>
    <dgm:cxn modelId="{EC298D58-9340-4753-B90D-551FF22F17B3}" type="presParOf" srcId="{520D4E6B-FBEC-4938-98BE-9CD667E29F5B}" destId="{F8796420-900A-4E6A-A3B9-AB15261F9B12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0B122A-3948-43A0-944B-96C803FD9DE3}">
      <dsp:nvSpPr>
        <dsp:cNvPr id="0" name=""/>
        <dsp:cNvSpPr/>
      </dsp:nvSpPr>
      <dsp:spPr>
        <a:xfrm>
          <a:off x="1602" y="127394"/>
          <a:ext cx="1842161" cy="921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200" b="1" kern="1200" dirty="0"/>
            <a:t>Bestuurlijke hoofdlijnen</a:t>
          </a:r>
        </a:p>
      </dsp:txBody>
      <dsp:txXfrm>
        <a:off x="28580" y="154372"/>
        <a:ext cx="1788205" cy="867124"/>
      </dsp:txXfrm>
    </dsp:sp>
    <dsp:sp modelId="{4C7F193D-6FE3-4037-B2D5-73C816E0BC5C}">
      <dsp:nvSpPr>
        <dsp:cNvPr id="0" name=""/>
        <dsp:cNvSpPr/>
      </dsp:nvSpPr>
      <dsp:spPr>
        <a:xfrm>
          <a:off x="185819" y="1048475"/>
          <a:ext cx="184216" cy="6908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0810"/>
              </a:lnTo>
              <a:lnTo>
                <a:pt x="184216" y="69081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D1FE65-E036-4E72-AC35-D9EFA9C2E558}">
      <dsp:nvSpPr>
        <dsp:cNvPr id="0" name=""/>
        <dsp:cNvSpPr/>
      </dsp:nvSpPr>
      <dsp:spPr>
        <a:xfrm>
          <a:off x="370035" y="1278745"/>
          <a:ext cx="1473729" cy="9210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b="1" kern="1200" dirty="0"/>
            <a:t>Algemeen</a:t>
          </a:r>
        </a:p>
      </dsp:txBody>
      <dsp:txXfrm>
        <a:off x="397013" y="1305723"/>
        <a:ext cx="1419773" cy="867124"/>
      </dsp:txXfrm>
    </dsp:sp>
    <dsp:sp modelId="{4E2FAA2F-010D-4814-8DAC-6916C998F5A9}">
      <dsp:nvSpPr>
        <dsp:cNvPr id="0" name=""/>
        <dsp:cNvSpPr/>
      </dsp:nvSpPr>
      <dsp:spPr>
        <a:xfrm>
          <a:off x="185819" y="1048475"/>
          <a:ext cx="184216" cy="18421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2161"/>
              </a:lnTo>
              <a:lnTo>
                <a:pt x="184216" y="184216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DE77D5-4590-470F-8B28-544B7E546AD5}">
      <dsp:nvSpPr>
        <dsp:cNvPr id="0" name=""/>
        <dsp:cNvSpPr/>
      </dsp:nvSpPr>
      <dsp:spPr>
        <a:xfrm>
          <a:off x="370035" y="2430097"/>
          <a:ext cx="1473729" cy="9210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b="1" kern="1200" dirty="0"/>
            <a:t>Financiële hoofdlijnen</a:t>
          </a:r>
        </a:p>
      </dsp:txBody>
      <dsp:txXfrm>
        <a:off x="397013" y="2457075"/>
        <a:ext cx="1419773" cy="867124"/>
      </dsp:txXfrm>
    </dsp:sp>
    <dsp:sp modelId="{0B0C0109-CFD8-4C37-A3D5-27DDB55582C0}">
      <dsp:nvSpPr>
        <dsp:cNvPr id="0" name=""/>
        <dsp:cNvSpPr/>
      </dsp:nvSpPr>
      <dsp:spPr>
        <a:xfrm>
          <a:off x="185819" y="1048475"/>
          <a:ext cx="184216" cy="29935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93513"/>
              </a:lnTo>
              <a:lnTo>
                <a:pt x="184216" y="299351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A3B98E-2F43-4EC8-BFA1-B056F8761FA4}">
      <dsp:nvSpPr>
        <dsp:cNvPr id="0" name=""/>
        <dsp:cNvSpPr/>
      </dsp:nvSpPr>
      <dsp:spPr>
        <a:xfrm>
          <a:off x="370035" y="3581448"/>
          <a:ext cx="1473729" cy="9210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b="1" kern="1200" dirty="0"/>
            <a:t>Financieel dashboard</a:t>
          </a:r>
        </a:p>
      </dsp:txBody>
      <dsp:txXfrm>
        <a:off x="397013" y="3608426"/>
        <a:ext cx="1419773" cy="867124"/>
      </dsp:txXfrm>
    </dsp:sp>
    <dsp:sp modelId="{EDE66759-0071-4976-A7B1-AA6C27A70820}">
      <dsp:nvSpPr>
        <dsp:cNvPr id="0" name=""/>
        <dsp:cNvSpPr/>
      </dsp:nvSpPr>
      <dsp:spPr>
        <a:xfrm>
          <a:off x="2304305" y="127394"/>
          <a:ext cx="1842161" cy="921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200" b="1" kern="1200" dirty="0"/>
            <a:t>5 Programma’s</a:t>
          </a:r>
        </a:p>
      </dsp:txBody>
      <dsp:txXfrm>
        <a:off x="2331283" y="154372"/>
        <a:ext cx="1788205" cy="867124"/>
      </dsp:txXfrm>
    </dsp:sp>
    <dsp:sp modelId="{2A3F1B67-A384-4B2B-ABA3-137743DA7C92}">
      <dsp:nvSpPr>
        <dsp:cNvPr id="0" name=""/>
        <dsp:cNvSpPr/>
      </dsp:nvSpPr>
      <dsp:spPr>
        <a:xfrm>
          <a:off x="2488521" y="1048475"/>
          <a:ext cx="184216" cy="6908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0810"/>
              </a:lnTo>
              <a:lnTo>
                <a:pt x="184216" y="69081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DD9EA7-DB74-4C25-9C8E-DA2237BDB70F}">
      <dsp:nvSpPr>
        <dsp:cNvPr id="0" name=""/>
        <dsp:cNvSpPr/>
      </dsp:nvSpPr>
      <dsp:spPr>
        <a:xfrm>
          <a:off x="2672737" y="1278745"/>
          <a:ext cx="1473729" cy="9210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b="1" kern="1200" dirty="0"/>
            <a:t>1 | Wonen</a:t>
          </a:r>
        </a:p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b="1" kern="1200" dirty="0"/>
            <a:t>2 | Samenleven</a:t>
          </a:r>
        </a:p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b="1" kern="1200" dirty="0"/>
            <a:t>3 | Veiligheid</a:t>
          </a:r>
        </a:p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b="1" kern="1200" dirty="0"/>
            <a:t>4 | Bestuur en bedrijfsvoering</a:t>
          </a:r>
        </a:p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b="1" kern="1200" dirty="0"/>
            <a:t>5 | Financiën</a:t>
          </a:r>
        </a:p>
      </dsp:txBody>
      <dsp:txXfrm>
        <a:off x="2699715" y="1305723"/>
        <a:ext cx="1419773" cy="867124"/>
      </dsp:txXfrm>
    </dsp:sp>
    <dsp:sp modelId="{745EAD11-370E-4521-9268-8B7DDF596C84}">
      <dsp:nvSpPr>
        <dsp:cNvPr id="0" name=""/>
        <dsp:cNvSpPr/>
      </dsp:nvSpPr>
      <dsp:spPr>
        <a:xfrm>
          <a:off x="2488521" y="1048475"/>
          <a:ext cx="184216" cy="18421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2161"/>
              </a:lnTo>
              <a:lnTo>
                <a:pt x="184216" y="184216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405636-C06E-4DAB-9B60-4C8CD314A0D0}">
      <dsp:nvSpPr>
        <dsp:cNvPr id="0" name=""/>
        <dsp:cNvSpPr/>
      </dsp:nvSpPr>
      <dsp:spPr>
        <a:xfrm>
          <a:off x="2672737" y="2430097"/>
          <a:ext cx="1473729" cy="9210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b="1" kern="1200" dirty="0"/>
            <a:t>Wat willen we bereiken en wat gaan we doen?</a:t>
          </a:r>
        </a:p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l-NL" sz="800" b="1" kern="1200" dirty="0"/>
            <a:t>Doelstellingen (21)</a:t>
          </a:r>
        </a:p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l-NL" sz="800" b="1" kern="1200" dirty="0"/>
            <a:t>Acties (96)</a:t>
          </a:r>
        </a:p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l-NL" sz="800" b="1" kern="1200" dirty="0"/>
            <a:t>Verbonden partijen (21)</a:t>
          </a:r>
        </a:p>
      </dsp:txBody>
      <dsp:txXfrm>
        <a:off x="2699715" y="2457075"/>
        <a:ext cx="1419773" cy="867124"/>
      </dsp:txXfrm>
    </dsp:sp>
    <dsp:sp modelId="{F838875E-CFF9-4A23-9E6A-1B1171CEC7B1}">
      <dsp:nvSpPr>
        <dsp:cNvPr id="0" name=""/>
        <dsp:cNvSpPr/>
      </dsp:nvSpPr>
      <dsp:spPr>
        <a:xfrm>
          <a:off x="2488521" y="1048475"/>
          <a:ext cx="184216" cy="29935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93513"/>
              </a:lnTo>
              <a:lnTo>
                <a:pt x="184216" y="299351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3C9D21-BC1F-434B-A09B-C049414177FD}">
      <dsp:nvSpPr>
        <dsp:cNvPr id="0" name=""/>
        <dsp:cNvSpPr/>
      </dsp:nvSpPr>
      <dsp:spPr>
        <a:xfrm>
          <a:off x="2672737" y="3581448"/>
          <a:ext cx="1473729" cy="9210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b="1" kern="1200" dirty="0"/>
            <a:t>Wat mag het kosten?</a:t>
          </a:r>
        </a:p>
      </dsp:txBody>
      <dsp:txXfrm>
        <a:off x="2699715" y="3608426"/>
        <a:ext cx="1419773" cy="867124"/>
      </dsp:txXfrm>
    </dsp:sp>
    <dsp:sp modelId="{8E275C7F-ACF8-487E-BB57-056AEBF5C207}">
      <dsp:nvSpPr>
        <dsp:cNvPr id="0" name=""/>
        <dsp:cNvSpPr/>
      </dsp:nvSpPr>
      <dsp:spPr>
        <a:xfrm>
          <a:off x="2488521" y="1048475"/>
          <a:ext cx="184216" cy="4144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44864"/>
              </a:lnTo>
              <a:lnTo>
                <a:pt x="184216" y="414486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788A5B-3802-468E-A502-45A50EDA27EF}">
      <dsp:nvSpPr>
        <dsp:cNvPr id="0" name=""/>
        <dsp:cNvSpPr/>
      </dsp:nvSpPr>
      <dsp:spPr>
        <a:xfrm>
          <a:off x="2672737" y="4732799"/>
          <a:ext cx="1473729" cy="9210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b="1" kern="1200" dirty="0"/>
            <a:t>Wat zijn de risico’s</a:t>
          </a:r>
        </a:p>
      </dsp:txBody>
      <dsp:txXfrm>
        <a:off x="2699715" y="4759777"/>
        <a:ext cx="1419773" cy="867124"/>
      </dsp:txXfrm>
    </dsp:sp>
    <dsp:sp modelId="{461C083F-1E95-43C3-8984-1D086B86E7AE}">
      <dsp:nvSpPr>
        <dsp:cNvPr id="0" name=""/>
        <dsp:cNvSpPr/>
      </dsp:nvSpPr>
      <dsp:spPr>
        <a:xfrm>
          <a:off x="4607007" y="127394"/>
          <a:ext cx="1842161" cy="921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200" b="1" kern="1200" dirty="0"/>
            <a:t>9 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200" b="1" kern="1200" dirty="0"/>
            <a:t>Paragrafen</a:t>
          </a:r>
        </a:p>
      </dsp:txBody>
      <dsp:txXfrm>
        <a:off x="4633985" y="154372"/>
        <a:ext cx="1788205" cy="867124"/>
      </dsp:txXfrm>
    </dsp:sp>
    <dsp:sp modelId="{7D041F73-D3BC-4BC1-831D-0DDBEA569C6A}">
      <dsp:nvSpPr>
        <dsp:cNvPr id="0" name=""/>
        <dsp:cNvSpPr/>
      </dsp:nvSpPr>
      <dsp:spPr>
        <a:xfrm>
          <a:off x="4791223" y="1048475"/>
          <a:ext cx="184216" cy="6908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0810"/>
              </a:lnTo>
              <a:lnTo>
                <a:pt x="184216" y="69081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C7CCE5-FF88-420D-A06A-2D3E29234343}">
      <dsp:nvSpPr>
        <dsp:cNvPr id="0" name=""/>
        <dsp:cNvSpPr/>
      </dsp:nvSpPr>
      <dsp:spPr>
        <a:xfrm>
          <a:off x="4975440" y="1278745"/>
          <a:ext cx="1473729" cy="9210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b="1" kern="1200" dirty="0"/>
            <a:t>Bijvoorbeeld lokale heffingen en grondbeleid</a:t>
          </a:r>
        </a:p>
      </dsp:txBody>
      <dsp:txXfrm>
        <a:off x="5002418" y="1305723"/>
        <a:ext cx="1419773" cy="867124"/>
      </dsp:txXfrm>
    </dsp:sp>
    <dsp:sp modelId="{E116A75A-ED29-4DFA-B800-24ABF8839BC4}">
      <dsp:nvSpPr>
        <dsp:cNvPr id="0" name=""/>
        <dsp:cNvSpPr/>
      </dsp:nvSpPr>
      <dsp:spPr>
        <a:xfrm>
          <a:off x="6909710" y="127394"/>
          <a:ext cx="1842161" cy="921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200" b="1" kern="1200" dirty="0"/>
            <a:t>Financiële begroting</a:t>
          </a:r>
        </a:p>
      </dsp:txBody>
      <dsp:txXfrm>
        <a:off x="6936688" y="154372"/>
        <a:ext cx="1788205" cy="867124"/>
      </dsp:txXfrm>
    </dsp:sp>
    <dsp:sp modelId="{FC50E505-7554-40F1-A20A-183BE5E25997}">
      <dsp:nvSpPr>
        <dsp:cNvPr id="0" name=""/>
        <dsp:cNvSpPr/>
      </dsp:nvSpPr>
      <dsp:spPr>
        <a:xfrm>
          <a:off x="7093926" y="1048475"/>
          <a:ext cx="184216" cy="6908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0810"/>
              </a:lnTo>
              <a:lnTo>
                <a:pt x="184216" y="69081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07F912-7E6B-4383-8F65-57701DCFC64E}">
      <dsp:nvSpPr>
        <dsp:cNvPr id="0" name=""/>
        <dsp:cNvSpPr/>
      </dsp:nvSpPr>
      <dsp:spPr>
        <a:xfrm>
          <a:off x="7278142" y="1278745"/>
          <a:ext cx="1473729" cy="9210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b="1" kern="1200" dirty="0"/>
            <a:t>Verloopoverzicht reserves</a:t>
          </a:r>
        </a:p>
      </dsp:txBody>
      <dsp:txXfrm>
        <a:off x="7305120" y="1305723"/>
        <a:ext cx="1419773" cy="867124"/>
      </dsp:txXfrm>
    </dsp:sp>
    <dsp:sp modelId="{80E28CEF-B29C-4E5B-8661-14F5753DCEC6}">
      <dsp:nvSpPr>
        <dsp:cNvPr id="0" name=""/>
        <dsp:cNvSpPr/>
      </dsp:nvSpPr>
      <dsp:spPr>
        <a:xfrm>
          <a:off x="7093926" y="1048475"/>
          <a:ext cx="184216" cy="18421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2161"/>
              </a:lnTo>
              <a:lnTo>
                <a:pt x="184216" y="184216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66496A-8F78-4D47-A9D6-87F177427FDE}">
      <dsp:nvSpPr>
        <dsp:cNvPr id="0" name=""/>
        <dsp:cNvSpPr/>
      </dsp:nvSpPr>
      <dsp:spPr>
        <a:xfrm>
          <a:off x="7278142" y="2430097"/>
          <a:ext cx="1473729" cy="9210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b="1" kern="1200" dirty="0"/>
            <a:t>Verdeling taakvelden naar programma’s</a:t>
          </a:r>
        </a:p>
      </dsp:txBody>
      <dsp:txXfrm>
        <a:off x="7305120" y="2457075"/>
        <a:ext cx="1419773" cy="867124"/>
      </dsp:txXfrm>
    </dsp:sp>
    <dsp:sp modelId="{605DE0B5-E8CE-4F64-BC8C-3D0DDC07FD66}">
      <dsp:nvSpPr>
        <dsp:cNvPr id="0" name=""/>
        <dsp:cNvSpPr/>
      </dsp:nvSpPr>
      <dsp:spPr>
        <a:xfrm>
          <a:off x="7093926" y="1048475"/>
          <a:ext cx="184216" cy="29935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93513"/>
              </a:lnTo>
              <a:lnTo>
                <a:pt x="184216" y="299351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1799F0-9FF8-4DFA-8800-22D326087563}">
      <dsp:nvSpPr>
        <dsp:cNvPr id="0" name=""/>
        <dsp:cNvSpPr/>
      </dsp:nvSpPr>
      <dsp:spPr>
        <a:xfrm>
          <a:off x="7278142" y="3581448"/>
          <a:ext cx="1473729" cy="9210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b="1" kern="1200" dirty="0"/>
            <a:t>Overige</a:t>
          </a:r>
        </a:p>
      </dsp:txBody>
      <dsp:txXfrm>
        <a:off x="7305120" y="3608426"/>
        <a:ext cx="1419773" cy="8671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7E8011-CDB9-411E-BAF4-790FC03359E8}">
      <dsp:nvSpPr>
        <dsp:cNvPr id="0" name=""/>
        <dsp:cNvSpPr/>
      </dsp:nvSpPr>
      <dsp:spPr>
        <a:xfrm>
          <a:off x="0" y="69960"/>
          <a:ext cx="8243289" cy="813881"/>
        </a:xfrm>
        <a:prstGeom prst="roundRect">
          <a:avLst/>
        </a:prstGeom>
        <a:solidFill>
          <a:srgbClr val="00978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De </a:t>
          </a:r>
          <a:r>
            <a:rPr lang="en-US" sz="2000" b="1" kern="1200" dirty="0" err="1"/>
            <a:t>raad</a:t>
          </a:r>
          <a:r>
            <a:rPr lang="en-US" sz="2000" b="1" kern="1200" dirty="0"/>
            <a:t> </a:t>
          </a:r>
          <a:r>
            <a:rPr lang="en-US" sz="2000" b="1" kern="1200" dirty="0" err="1"/>
            <a:t>heeft</a:t>
          </a:r>
          <a:r>
            <a:rPr lang="en-US" sz="2000" b="1" kern="1200" dirty="0"/>
            <a:t> het </a:t>
          </a:r>
          <a:r>
            <a:rPr lang="en-US" sz="2000" b="1" kern="1200" dirty="0" err="1"/>
            <a:t>budgetrecht</a:t>
          </a:r>
          <a:endParaRPr lang="en-US" sz="2000" kern="1200" dirty="0"/>
        </a:p>
      </dsp:txBody>
      <dsp:txXfrm>
        <a:off x="39730" y="109690"/>
        <a:ext cx="8163829" cy="734421"/>
      </dsp:txXfrm>
    </dsp:sp>
    <dsp:sp modelId="{CE918ED8-5F18-432D-B135-5EB87C2F898B}">
      <dsp:nvSpPr>
        <dsp:cNvPr id="0" name=""/>
        <dsp:cNvSpPr/>
      </dsp:nvSpPr>
      <dsp:spPr>
        <a:xfrm>
          <a:off x="0" y="941441"/>
          <a:ext cx="8243289" cy="813881"/>
        </a:xfrm>
        <a:prstGeom prst="roundRect">
          <a:avLst/>
        </a:prstGeom>
        <a:solidFill>
          <a:srgbClr val="00978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De raad ziet er op toe dat de begroting structureel en reëel in evenwicht is</a:t>
          </a:r>
          <a:endParaRPr lang="en-US" sz="2000" kern="1200"/>
        </a:p>
      </dsp:txBody>
      <dsp:txXfrm>
        <a:off x="39730" y="981171"/>
        <a:ext cx="8163829" cy="734421"/>
      </dsp:txXfrm>
    </dsp:sp>
    <dsp:sp modelId="{3D0AE81F-007B-4C45-843E-FF4EF6B424D9}">
      <dsp:nvSpPr>
        <dsp:cNvPr id="0" name=""/>
        <dsp:cNvSpPr/>
      </dsp:nvSpPr>
      <dsp:spPr>
        <a:xfrm>
          <a:off x="0" y="1812922"/>
          <a:ext cx="8243289" cy="813881"/>
        </a:xfrm>
        <a:prstGeom prst="roundRect">
          <a:avLst/>
        </a:prstGeom>
        <a:solidFill>
          <a:srgbClr val="00978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/>
            <a:t>Stelsel</a:t>
          </a:r>
          <a:r>
            <a:rPr lang="en-US" sz="2000" b="1" kern="1200" dirty="0"/>
            <a:t> van </a:t>
          </a:r>
          <a:r>
            <a:rPr lang="en-US" sz="2000" b="1" kern="1200" dirty="0" err="1"/>
            <a:t>baten</a:t>
          </a:r>
          <a:r>
            <a:rPr lang="en-US" sz="2000" b="1" kern="1200" dirty="0"/>
            <a:t> en lasten</a:t>
          </a:r>
          <a:endParaRPr lang="en-US" sz="2000" kern="1200" dirty="0"/>
        </a:p>
      </dsp:txBody>
      <dsp:txXfrm>
        <a:off x="39730" y="1852652"/>
        <a:ext cx="8163829" cy="734421"/>
      </dsp:txXfrm>
    </dsp:sp>
    <dsp:sp modelId="{C2F7C2D7-6F60-42DD-BC8D-F9ACDDDBD619}">
      <dsp:nvSpPr>
        <dsp:cNvPr id="0" name=""/>
        <dsp:cNvSpPr/>
      </dsp:nvSpPr>
      <dsp:spPr>
        <a:xfrm>
          <a:off x="0" y="2684404"/>
          <a:ext cx="8243289" cy="813881"/>
        </a:xfrm>
        <a:prstGeom prst="roundRect">
          <a:avLst/>
        </a:prstGeom>
        <a:solidFill>
          <a:srgbClr val="00978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Het begrotingsjaar is een kalenderjaar</a:t>
          </a:r>
          <a:endParaRPr lang="en-US" sz="2000" kern="1200"/>
        </a:p>
      </dsp:txBody>
      <dsp:txXfrm>
        <a:off x="39730" y="2724134"/>
        <a:ext cx="8163829" cy="734421"/>
      </dsp:txXfrm>
    </dsp:sp>
    <dsp:sp modelId="{F8796420-900A-4E6A-A3B9-AB15261F9B12}">
      <dsp:nvSpPr>
        <dsp:cNvPr id="0" name=""/>
        <dsp:cNvSpPr/>
      </dsp:nvSpPr>
      <dsp:spPr>
        <a:xfrm>
          <a:off x="0" y="3555885"/>
          <a:ext cx="8243289" cy="813881"/>
        </a:xfrm>
        <a:prstGeom prst="roundRect">
          <a:avLst/>
        </a:prstGeom>
        <a:solidFill>
          <a:srgbClr val="00978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De raad stelt de begroting uiterlijk vast voor 15 november</a:t>
          </a:r>
          <a:endParaRPr lang="en-US" sz="2000" kern="1200"/>
        </a:p>
      </dsp:txBody>
      <dsp:txXfrm>
        <a:off x="39730" y="3595615"/>
        <a:ext cx="8163829" cy="7344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7E8011-CDB9-411E-BAF4-790FC03359E8}">
      <dsp:nvSpPr>
        <dsp:cNvPr id="0" name=""/>
        <dsp:cNvSpPr/>
      </dsp:nvSpPr>
      <dsp:spPr>
        <a:xfrm>
          <a:off x="0" y="69960"/>
          <a:ext cx="8243289" cy="813881"/>
        </a:xfrm>
        <a:prstGeom prst="roundRect">
          <a:avLst/>
        </a:prstGeom>
        <a:solidFill>
          <a:srgbClr val="00978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/>
            <a:t>Structurele</a:t>
          </a:r>
          <a:r>
            <a:rPr lang="en-US" sz="2000" b="1" kern="1200" dirty="0"/>
            <a:t> lasten </a:t>
          </a:r>
          <a:r>
            <a:rPr lang="en-US" sz="2000" b="1" kern="1200" dirty="0" err="1"/>
            <a:t>worden</a:t>
          </a:r>
          <a:r>
            <a:rPr lang="en-US" sz="2000" b="1" kern="1200" dirty="0"/>
            <a:t> </a:t>
          </a:r>
          <a:r>
            <a:rPr lang="en-US" sz="2000" b="1" kern="1200" dirty="0" err="1"/>
            <a:t>gedekt</a:t>
          </a:r>
          <a:r>
            <a:rPr lang="en-US" sz="2000" b="1" kern="1200" dirty="0"/>
            <a:t> door </a:t>
          </a:r>
          <a:r>
            <a:rPr lang="en-US" sz="2000" b="1" kern="1200" dirty="0" err="1"/>
            <a:t>structurele</a:t>
          </a:r>
          <a:r>
            <a:rPr lang="en-US" sz="2000" b="1" kern="1200" dirty="0"/>
            <a:t> </a:t>
          </a:r>
          <a:r>
            <a:rPr lang="en-US" sz="2000" b="1" kern="1200" dirty="0" err="1"/>
            <a:t>baten</a:t>
          </a:r>
          <a:endParaRPr lang="en-US" sz="2000" b="1" kern="1200" dirty="0"/>
        </a:p>
      </dsp:txBody>
      <dsp:txXfrm>
        <a:off x="39730" y="109690"/>
        <a:ext cx="8163829" cy="734421"/>
      </dsp:txXfrm>
    </dsp:sp>
    <dsp:sp modelId="{CE918ED8-5F18-432D-B135-5EB87C2F898B}">
      <dsp:nvSpPr>
        <dsp:cNvPr id="0" name=""/>
        <dsp:cNvSpPr/>
      </dsp:nvSpPr>
      <dsp:spPr>
        <a:xfrm>
          <a:off x="0" y="941441"/>
          <a:ext cx="8243289" cy="813881"/>
        </a:xfrm>
        <a:prstGeom prst="roundRect">
          <a:avLst/>
        </a:prstGeom>
        <a:solidFill>
          <a:srgbClr val="00978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/>
            <a:t>Incidentele</a:t>
          </a:r>
          <a:r>
            <a:rPr lang="en-US" sz="2000" b="1" kern="1200" dirty="0"/>
            <a:t> lasten </a:t>
          </a:r>
          <a:r>
            <a:rPr lang="en-US" sz="2000" b="1" kern="1200" dirty="0" err="1"/>
            <a:t>worden</a:t>
          </a:r>
          <a:r>
            <a:rPr lang="en-US" sz="2000" b="1" kern="1200" dirty="0"/>
            <a:t> </a:t>
          </a:r>
          <a:r>
            <a:rPr lang="en-US" sz="2000" b="1" kern="1200" dirty="0" err="1"/>
            <a:t>gedekt</a:t>
          </a:r>
          <a:r>
            <a:rPr lang="en-US" sz="2000" b="1" kern="1200" dirty="0"/>
            <a:t> door </a:t>
          </a:r>
          <a:r>
            <a:rPr lang="en-US" sz="2000" b="1" kern="1200" dirty="0" err="1"/>
            <a:t>incidentele</a:t>
          </a:r>
          <a:r>
            <a:rPr lang="en-US" sz="2000" b="1" kern="1200" dirty="0"/>
            <a:t> </a:t>
          </a:r>
          <a:r>
            <a:rPr lang="en-US" sz="2000" b="1" kern="1200" dirty="0" err="1"/>
            <a:t>baten</a:t>
          </a:r>
          <a:endParaRPr lang="en-US" sz="2000" b="1" kern="1200" dirty="0"/>
        </a:p>
      </dsp:txBody>
      <dsp:txXfrm>
        <a:off x="39730" y="981171"/>
        <a:ext cx="8163829" cy="734421"/>
      </dsp:txXfrm>
    </dsp:sp>
    <dsp:sp modelId="{3D0AE81F-007B-4C45-843E-FF4EF6B424D9}">
      <dsp:nvSpPr>
        <dsp:cNvPr id="0" name=""/>
        <dsp:cNvSpPr/>
      </dsp:nvSpPr>
      <dsp:spPr>
        <a:xfrm>
          <a:off x="0" y="1812922"/>
          <a:ext cx="8243289" cy="813881"/>
        </a:xfrm>
        <a:prstGeom prst="roundRect">
          <a:avLst/>
        </a:prstGeom>
        <a:solidFill>
          <a:srgbClr val="00978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b="1" kern="1200" dirty="0"/>
            <a:t>Reëel</a:t>
          </a:r>
          <a:r>
            <a:rPr lang="nl-NL" sz="2000" kern="1200" dirty="0"/>
            <a:t> </a:t>
          </a:r>
          <a:r>
            <a:rPr lang="en-US" sz="2000" b="1" kern="1200" dirty="0"/>
            <a:t>ramen</a:t>
          </a:r>
        </a:p>
      </dsp:txBody>
      <dsp:txXfrm>
        <a:off x="39730" y="1852652"/>
        <a:ext cx="8163829" cy="734421"/>
      </dsp:txXfrm>
    </dsp:sp>
    <dsp:sp modelId="{C2F7C2D7-6F60-42DD-BC8D-F9ACDDDBD619}">
      <dsp:nvSpPr>
        <dsp:cNvPr id="0" name=""/>
        <dsp:cNvSpPr/>
      </dsp:nvSpPr>
      <dsp:spPr>
        <a:xfrm>
          <a:off x="0" y="2684404"/>
          <a:ext cx="8243289" cy="813881"/>
        </a:xfrm>
        <a:prstGeom prst="roundRect">
          <a:avLst/>
        </a:prstGeom>
        <a:solidFill>
          <a:srgbClr val="00978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/>
            <a:t>Geen</a:t>
          </a:r>
          <a:r>
            <a:rPr lang="en-US" sz="2000" b="1" kern="1200" dirty="0"/>
            <a:t> plan </a:t>
          </a:r>
          <a:r>
            <a:rPr lang="en-US" sz="2000" b="1" kern="1200" dirty="0" err="1"/>
            <a:t>geen</a:t>
          </a:r>
          <a:r>
            <a:rPr lang="en-US" sz="2000" b="1" kern="1200" dirty="0"/>
            <a:t> budget</a:t>
          </a:r>
        </a:p>
      </dsp:txBody>
      <dsp:txXfrm>
        <a:off x="39730" y="2724134"/>
        <a:ext cx="8163829" cy="734421"/>
      </dsp:txXfrm>
    </dsp:sp>
    <dsp:sp modelId="{F8796420-900A-4E6A-A3B9-AB15261F9B12}">
      <dsp:nvSpPr>
        <dsp:cNvPr id="0" name=""/>
        <dsp:cNvSpPr/>
      </dsp:nvSpPr>
      <dsp:spPr>
        <a:xfrm>
          <a:off x="0" y="3555885"/>
          <a:ext cx="8243289" cy="813881"/>
        </a:xfrm>
        <a:prstGeom prst="roundRect">
          <a:avLst/>
        </a:prstGeom>
        <a:solidFill>
          <a:srgbClr val="00978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OZB </a:t>
          </a:r>
          <a:r>
            <a:rPr lang="en-US" sz="2000" b="1" kern="1200" dirty="0" err="1"/>
            <a:t>verhoging</a:t>
          </a:r>
          <a:r>
            <a:rPr lang="en-US" sz="2000" b="1" kern="1200" dirty="0"/>
            <a:t> </a:t>
          </a:r>
          <a:r>
            <a:rPr lang="en-US" sz="2000" b="1" kern="1200" dirty="0" err="1"/>
            <a:t>naast</a:t>
          </a:r>
          <a:r>
            <a:rPr lang="en-US" sz="2000" b="1" kern="1200" dirty="0"/>
            <a:t> indexering, </a:t>
          </a:r>
          <a:r>
            <a:rPr lang="en-US" sz="2000" b="1" kern="1200" dirty="0" err="1"/>
            <a:t>alleen</a:t>
          </a:r>
          <a:r>
            <a:rPr lang="en-US" sz="2000" b="1" kern="1200" dirty="0"/>
            <a:t> </a:t>
          </a:r>
          <a:r>
            <a:rPr lang="en-US" sz="2000" b="1" kern="1200" dirty="0" err="1"/>
            <a:t>bij</a:t>
          </a:r>
          <a:r>
            <a:rPr lang="en-US" sz="2000" b="1" kern="1200" dirty="0"/>
            <a:t> </a:t>
          </a:r>
          <a:r>
            <a:rPr lang="en-US" sz="2000" b="1" kern="1200" dirty="0" err="1"/>
            <a:t>niet</a:t>
          </a:r>
          <a:r>
            <a:rPr lang="en-US" sz="2000" b="1" kern="1200" dirty="0"/>
            <a:t> </a:t>
          </a:r>
          <a:r>
            <a:rPr lang="en-US" sz="2000" b="1" kern="1200" dirty="0" err="1"/>
            <a:t>sluitende</a:t>
          </a:r>
          <a:r>
            <a:rPr lang="en-US" sz="2000" b="1" kern="1200" dirty="0"/>
            <a:t> </a:t>
          </a:r>
          <a:r>
            <a:rPr lang="en-US" sz="2000" b="1" kern="1200" dirty="0" err="1"/>
            <a:t>begroting</a:t>
          </a:r>
          <a:r>
            <a:rPr lang="en-US" sz="2000" b="1" kern="1200" dirty="0"/>
            <a:t> conform </a:t>
          </a:r>
          <a:r>
            <a:rPr lang="en-US" sz="2000" b="1" kern="1200" dirty="0" err="1"/>
            <a:t>stappenplan</a:t>
          </a:r>
          <a:endParaRPr lang="en-US" sz="2000" b="1" kern="1200" dirty="0"/>
        </a:p>
      </dsp:txBody>
      <dsp:txXfrm>
        <a:off x="39730" y="3595615"/>
        <a:ext cx="8163829" cy="7344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1132C3-ABC1-499C-A6D2-FE813E0351BB}" type="datetimeFigureOut">
              <a:rPr lang="nl-NL" smtClean="0"/>
              <a:t>30-9-2024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2CE2C3-B26A-4C2E-BE15-9CB49C9E27A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7346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2CE2C3-B26A-4C2E-BE15-9CB49C9E27A2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26291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2CE2C3-B26A-4C2E-BE15-9CB49C9E27A2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37419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2CE2C3-B26A-4C2E-BE15-9CB49C9E27A2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9583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2CE2C3-B26A-4C2E-BE15-9CB49C9E27A2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23776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2CE2C3-B26A-4C2E-BE15-9CB49C9E27A2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0469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2CE2C3-B26A-4C2E-BE15-9CB49C9E27A2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6207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2CE2C3-B26A-4C2E-BE15-9CB49C9E27A2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9615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2CE2C3-B26A-4C2E-BE15-9CB49C9E27A2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22719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2CE2C3-B26A-4C2E-BE15-9CB49C9E27A2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0300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2CE2C3-B26A-4C2E-BE15-9CB49C9E27A2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0151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2CE2C3-B26A-4C2E-BE15-9CB49C9E27A2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08984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endParaRPr lang="en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F46AF70-80B8-A067-1007-97D4C969BA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4925" y="3090203"/>
            <a:ext cx="5176488" cy="1919724"/>
          </a:xfr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  <a:tileRect/>
          </a:gradFill>
        </p:spPr>
        <p:txBody>
          <a:bodyPr wrap="square" lIns="180000" tIns="180000" rIns="180000" bIns="180000" anchor="t"/>
          <a:lstStyle>
            <a:lvl1pPr algn="l">
              <a:defRPr sz="4000">
                <a:solidFill>
                  <a:schemeClr val="bg1"/>
                </a:solidFill>
                <a:latin typeface="Seaford" panose="00000500000000000000" pitchFamily="2" charset="0"/>
              </a:defRPr>
            </a:lvl1pPr>
          </a:lstStyle>
          <a:p>
            <a:r>
              <a:rPr lang="nl-NL"/>
              <a:t>Hier komt de titel van de presentatie en ….</a:t>
            </a:r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449471C7-5AF2-0A38-C7ED-0F9ABDA866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4925" y="5009928"/>
            <a:ext cx="5176488" cy="781976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>
              <a:buNone/>
              <a:defRPr sz="800"/>
            </a:lvl1pPr>
          </a:lstStyle>
          <a:p>
            <a:pPr lvl="0"/>
            <a:r>
              <a:rPr lang="nl-NL"/>
              <a:t> </a:t>
            </a:r>
            <a:endParaRPr lang="en-NL"/>
          </a:p>
        </p:txBody>
      </p:sp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BE227746-1148-3529-51FA-C16734D168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4925" y="5009928"/>
            <a:ext cx="3021091" cy="78197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Seaford" panose="00000500000000000000" pitchFamily="2" charset="0"/>
              </a:defRPr>
            </a:lvl1pPr>
            <a:lvl2pPr>
              <a:defRPr sz="1600">
                <a:latin typeface="Seaford" panose="00000500000000000000" pitchFamily="2" charset="0"/>
              </a:defRPr>
            </a:lvl2pPr>
            <a:lvl3pPr>
              <a:defRPr sz="1600">
                <a:latin typeface="Seaford" panose="00000500000000000000" pitchFamily="2" charset="0"/>
              </a:defRPr>
            </a:lvl3pPr>
            <a:lvl4pPr>
              <a:defRPr sz="1600">
                <a:latin typeface="Seaford" panose="00000500000000000000" pitchFamily="2" charset="0"/>
              </a:defRPr>
            </a:lvl4pPr>
            <a:lvl5pPr>
              <a:defRPr sz="1600">
                <a:latin typeface="Seaford" panose="00000500000000000000" pitchFamily="2" charset="0"/>
              </a:defRPr>
            </a:lvl5pPr>
          </a:lstStyle>
          <a:p>
            <a:pPr lvl="0"/>
            <a:r>
              <a:rPr lang="nl-NL"/>
              <a:t>Klikken om de tekst te bewerken</a:t>
            </a:r>
            <a:endParaRPr lang="en-NL"/>
          </a:p>
        </p:txBody>
      </p:sp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E48317D5-9724-1C04-5DDD-5157981D7C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89559" y="5140664"/>
            <a:ext cx="1764000" cy="520504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/>
              <a:t> 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882965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6D384-B2C5-42A4-9774-A931C39BA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8D736C-5FCC-43BC-B824-A90F2CC5D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A3A50-B922-45BE-945D-7ED3EBD83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BC802-30E3-4658-9CCA-F873646FEC67}" type="datetime1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41F78-20DE-4D53-BB25-79E5C4E1A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643084-C669-4FDF-87D4-F22D36BB8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69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643D420F-C8A1-FDEF-C1FF-FDE730DD73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9750" y="1782415"/>
            <a:ext cx="10814050" cy="4351338"/>
          </a:xfrm>
        </p:spPr>
        <p:txBody>
          <a:bodyPr lIns="0" tIns="0" rIns="0" bIns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/>
              <a:t>Subtitel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46961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of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B9FB9C-5DAE-C286-F554-E36833DD8D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710464" cy="625253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Agenda of inhoud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56C1C74D-DBD7-28EE-F7A2-97FFCD20D5F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690768" y="6356350"/>
            <a:ext cx="2810464" cy="365125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B41EB683-8767-48BB-D02F-A317B2015AB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39050" y="0"/>
            <a:ext cx="455295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0D32FE0A-335E-2A25-6FEE-0829113F77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1423988"/>
            <a:ext cx="6710463" cy="534987"/>
          </a:xfrm>
          <a:prstGeom prst="rect">
            <a:avLst/>
          </a:prstGeom>
          <a:solidFill>
            <a:schemeClr val="bg1"/>
          </a:solidFill>
          <a:ln w="22225">
            <a:noFill/>
          </a:ln>
          <a:effectLst>
            <a:outerShdw dist="25400" dir="5400000" algn="tl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1. Hier kan hoofdstuk 1 geplaatst worden</a:t>
            </a:r>
            <a:endParaRPr lang="en-NL"/>
          </a:p>
        </p:txBody>
      </p:sp>
      <p:sp>
        <p:nvSpPr>
          <p:cNvPr id="9" name="Tijdelijke aanduiding voor tekst 6">
            <a:extLst>
              <a:ext uri="{FF2B5EF4-FFF2-40B4-BE49-F238E27FC236}">
                <a16:creationId xmlns:a16="http://schemas.microsoft.com/office/drawing/2014/main" id="{F45F52C9-0871-2389-1606-B3B31E048EE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2118552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2. Je kunt hier ook een opsomming kwijt op een andere manier</a:t>
            </a:r>
            <a:endParaRPr lang="en-NL"/>
          </a:p>
        </p:txBody>
      </p:sp>
      <p:sp>
        <p:nvSpPr>
          <p:cNvPr id="11" name="Tijdelijke aanduiding voor tekst 6">
            <a:extLst>
              <a:ext uri="{FF2B5EF4-FFF2-40B4-BE49-F238E27FC236}">
                <a16:creationId xmlns:a16="http://schemas.microsoft.com/office/drawing/2014/main" id="{4EC0CEC7-DBCE-FCCF-04A6-57731FEF626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0000" y="2806372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3 Vakken die je niet wilt moet je helaas wel handmatig verwijderen.</a:t>
            </a:r>
            <a:endParaRPr lang="en-NL"/>
          </a:p>
        </p:txBody>
      </p:sp>
      <p:sp>
        <p:nvSpPr>
          <p:cNvPr id="13" name="Tijdelijke aanduiding voor tekst 6">
            <a:extLst>
              <a:ext uri="{FF2B5EF4-FFF2-40B4-BE49-F238E27FC236}">
                <a16:creationId xmlns:a16="http://schemas.microsoft.com/office/drawing/2014/main" id="{5E42B11A-829F-2E59-FBE3-54A259F638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3500936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nl-NL"/>
              <a:t>4. Plaats hier inhoud of een agendastuk</a:t>
            </a:r>
            <a:endParaRPr lang="en-NL"/>
          </a:p>
        </p:txBody>
      </p:sp>
      <p:sp>
        <p:nvSpPr>
          <p:cNvPr id="15" name="Tijdelijke aanduiding voor tekst 6">
            <a:extLst>
              <a:ext uri="{FF2B5EF4-FFF2-40B4-BE49-F238E27FC236}">
                <a16:creationId xmlns:a16="http://schemas.microsoft.com/office/drawing/2014/main" id="{61D5C958-FF78-728A-ED7C-B0BDFD24A84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0000" y="4198196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nl-NL"/>
              <a:t>5. Plaats hier inhoud of een agendastuk</a:t>
            </a:r>
            <a:endParaRPr lang="en-NL"/>
          </a:p>
        </p:txBody>
      </p:sp>
      <p:sp>
        <p:nvSpPr>
          <p:cNvPr id="17" name="Tijdelijke aanduiding voor tekst 6">
            <a:extLst>
              <a:ext uri="{FF2B5EF4-FFF2-40B4-BE49-F238E27FC236}">
                <a16:creationId xmlns:a16="http://schemas.microsoft.com/office/drawing/2014/main" id="{BA78C3B7-EE28-E335-8A8B-06907D7A97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0000" y="4892760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nl-NL"/>
              <a:t>6. Plaats hier inhoud of een agendastuk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8752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of uitgel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endParaRPr lang="en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F46AF70-80B8-A067-1007-97D4C969BA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224535"/>
            <a:ext cx="6096000" cy="1468660"/>
          </a:xfr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1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  <a:tileRect/>
          </a:gradFill>
        </p:spPr>
        <p:txBody>
          <a:bodyPr wrap="square" lIns="432000" tIns="180000" rIns="720000" bIns="180000" anchor="t">
            <a:normAutofit/>
          </a:bodyPr>
          <a:lstStyle>
            <a:lvl1pPr algn="l">
              <a:defRPr sz="3600">
                <a:solidFill>
                  <a:schemeClr val="bg1"/>
                </a:solidFill>
                <a:latin typeface="Seaford" panose="00000500000000000000" pitchFamily="2" charset="0"/>
              </a:defRPr>
            </a:lvl1pPr>
          </a:lstStyle>
          <a:p>
            <a:r>
              <a:rPr lang="nl-NL"/>
              <a:t>“Plaats hier een quote of uitgelicht stuk tekst”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6160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/>
              <a:t>Subtitel</a:t>
            </a:r>
            <a:endParaRPr lang="en-NL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DCFC101E-392D-B1D1-64CE-CC84C6DEB35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96000" y="1782415"/>
            <a:ext cx="5040000" cy="4308475"/>
          </a:xfrm>
        </p:spPr>
        <p:txBody>
          <a:bodyPr lIns="0" tIns="0" rIns="0" bIns="0"/>
          <a:lstStyle/>
          <a:p>
            <a:pPr lvl="0"/>
            <a:r>
              <a:rPr lang="nl-NL"/>
              <a:t>Klik om tekst in te voegen of kies hieronder een symbool om iets anders in te voegen</a:t>
            </a:r>
            <a:endParaRPr lang="en-NL"/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NL"/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2" y="1782415"/>
            <a:ext cx="5040000" cy="4308475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nl-NL"/>
              <a:t>Klik om tekst in te voegen of kies hieronder een symbool om iets anders in te voegen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26878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kst met zij-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6660380" cy="553998"/>
          </a:xfrm>
        </p:spPr>
        <p:txBody>
          <a:bodyPr>
            <a:normAutofit/>
          </a:bodyPr>
          <a:lstStyle/>
          <a:p>
            <a:r>
              <a:rPr lang="nl-NL"/>
              <a:t>Klik om stijl te bewerken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690768" y="6338093"/>
            <a:ext cx="2810464" cy="401638"/>
          </a:xfrm>
        </p:spPr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666090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/>
              <a:t>Subtitel</a:t>
            </a:r>
            <a:endParaRPr lang="en-NL"/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1" y="1782415"/>
            <a:ext cx="6660899" cy="43084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/>
              <a:t>Klik om tekst in te voegen of kies hieronder een symbool om iets anders in te voegen</a:t>
            </a:r>
            <a:endParaRPr lang="en-NL"/>
          </a:p>
        </p:txBody>
      </p:sp>
      <p:sp>
        <p:nvSpPr>
          <p:cNvPr id="4" name="Tijdelijke aanduiding voor afbeelding 4">
            <a:extLst>
              <a:ext uri="{FF2B5EF4-FFF2-40B4-BE49-F238E27FC236}">
                <a16:creationId xmlns:a16="http://schemas.microsoft.com/office/drawing/2014/main" id="{1A252827-E215-29CC-7872-DC2F851BAE5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39050" y="0"/>
            <a:ext cx="455295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271238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el media op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/>
              <a:t>Subtitel</a:t>
            </a:r>
            <a:endParaRPr lang="en-NL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DCFC101E-392D-B1D1-64CE-CC84C6DEB35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96000" y="1969476"/>
            <a:ext cx="5040000" cy="1459523"/>
          </a:xfrm>
        </p:spPr>
        <p:txBody>
          <a:bodyPr lIns="0" tIns="0" rIns="0" bIns="0"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l-NL"/>
              <a:t>Tekst</a:t>
            </a:r>
            <a:endParaRPr lang="en-NL"/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2" y="1969477"/>
            <a:ext cx="5040000" cy="2273911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nl-NL"/>
              <a:t>Klik om tekst in te voegen of kies hieronder een symbool om iets anders in te voegen</a:t>
            </a:r>
            <a:endParaRPr lang="en-NL"/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5BA34876-5220-2F46-BD8A-EABAB005DEC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672780"/>
            <a:ext cx="5126038" cy="252799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endParaRPr lang="en-NL"/>
          </a:p>
        </p:txBody>
      </p:sp>
      <p:sp>
        <p:nvSpPr>
          <p:cNvPr id="10" name="Tijdelijke aanduiding voor inhoud 4">
            <a:extLst>
              <a:ext uri="{FF2B5EF4-FFF2-40B4-BE49-F238E27FC236}">
                <a16:creationId xmlns:a16="http://schemas.microsoft.com/office/drawing/2014/main" id="{3E8800CC-1914-799A-D1B4-F32084AA7D97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39482" y="4465986"/>
            <a:ext cx="5040000" cy="1734790"/>
          </a:xfrm>
          <a:solidFill>
            <a:srgbClr val="009C8B"/>
          </a:solidFill>
        </p:spPr>
        <p:txBody>
          <a:bodyPr lIns="180000" tIns="180000" rIns="180000" bIns="180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tekst in te voegen of kies hieronder een symbool om iets anders in te voegen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32099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nkere achtergrond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81454" y="0"/>
            <a:ext cx="4710545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endParaRPr lang="en-NL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8B05BDC9-1ECC-6331-C6E2-E7A9016F62DE}"/>
              </a:ext>
            </a:extLst>
          </p:cNvPr>
          <p:cNvSpPr/>
          <p:nvPr userDrawn="1"/>
        </p:nvSpPr>
        <p:spPr>
          <a:xfrm>
            <a:off x="0" y="0"/>
            <a:ext cx="7481454" cy="6858000"/>
          </a:xfrm>
          <a:prstGeom prst="rect">
            <a:avLst/>
          </a:prstGeom>
          <a:gradFill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F0D1815F-2CA0-DE2E-3202-C3E3C7D08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6525169" cy="6322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NL"/>
          </a:p>
        </p:txBody>
      </p:sp>
      <p:sp>
        <p:nvSpPr>
          <p:cNvPr id="5" name="Tijdelijke aanduiding voor tekst 5">
            <a:extLst>
              <a:ext uri="{FF2B5EF4-FFF2-40B4-BE49-F238E27FC236}">
                <a16:creationId xmlns:a16="http://schemas.microsoft.com/office/drawing/2014/main" id="{C4EDA55A-4B3F-5ED5-D9B8-39ADAB4B179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9750" y="1782415"/>
            <a:ext cx="6524901" cy="4351338"/>
          </a:xfrm>
        </p:spPr>
        <p:txBody>
          <a:bodyPr lIns="0" tIns="0" rIns="0" bIns="0"/>
          <a:lstStyle>
            <a:lvl1pPr marL="2857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2001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1543050" indent="-1714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2000250" indent="-1714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NL"/>
          </a:p>
        </p:txBody>
      </p:sp>
      <p:sp>
        <p:nvSpPr>
          <p:cNvPr id="6" name="Tijdelijke aanduiding voor tekst 8">
            <a:extLst>
              <a:ext uri="{FF2B5EF4-FFF2-40B4-BE49-F238E27FC236}">
                <a16:creationId xmlns:a16="http://schemas.microsoft.com/office/drawing/2014/main" id="{69A5EE8C-64F2-1D93-0799-03CB1F82AE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6525169" cy="331093"/>
          </a:xfrm>
        </p:spPr>
        <p:txBody>
          <a:bodyPr lIns="0" tIns="0" rIns="0" bIns="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Subtitel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85850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81454" y="0"/>
            <a:ext cx="4710545" cy="5770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endParaRPr lang="en-NL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8B05BDC9-1ECC-6331-C6E2-E7A9016F62D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7481454" cy="6858000"/>
          </a:xfrm>
          <a:prstGeom prst="rect">
            <a:avLst/>
          </a:prstGeo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189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F0D1815F-2CA0-DE2E-3202-C3E3C7D084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525169" cy="1116000"/>
          </a:xfrm>
        </p:spPr>
        <p:txBody>
          <a:bodyPr wrap="square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Bedankt voor jullie aandacht</a:t>
            </a:r>
            <a:endParaRPr lang="en-NL"/>
          </a:p>
        </p:txBody>
      </p:sp>
      <p:sp>
        <p:nvSpPr>
          <p:cNvPr id="6" name="Tijdelijke aanduiding voor tekst 8">
            <a:extLst>
              <a:ext uri="{FF2B5EF4-FFF2-40B4-BE49-F238E27FC236}">
                <a16:creationId xmlns:a16="http://schemas.microsoft.com/office/drawing/2014/main" id="{69A5EE8C-64F2-1D93-0799-03CB1F82AE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788404"/>
            <a:ext cx="6525169" cy="964174"/>
          </a:xfrm>
        </p:spPr>
        <p:txBody>
          <a:bodyPr lIns="0" tIns="0" rIns="0" bIns="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Dit project is tot stand gekomen in </a:t>
            </a:r>
          </a:p>
          <a:p>
            <a:pPr lvl="0"/>
            <a:r>
              <a:rPr lang="nl-NL"/>
              <a:t>samenwerking met:</a:t>
            </a:r>
            <a:endParaRPr lang="en-NL"/>
          </a:p>
        </p:txBody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C62E7CA5-2CC6-A928-7C3D-33A4497EE7F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9750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Logo</a:t>
            </a:r>
            <a:endParaRPr lang="en-NL"/>
          </a:p>
        </p:txBody>
      </p:sp>
      <p:sp>
        <p:nvSpPr>
          <p:cNvPr id="9" name="Tijdelijke aanduiding voor afbeelding 6">
            <a:extLst>
              <a:ext uri="{FF2B5EF4-FFF2-40B4-BE49-F238E27FC236}">
                <a16:creationId xmlns:a16="http://schemas.microsoft.com/office/drawing/2014/main" id="{FCFF87ED-D63B-012D-DA9D-CF2F2BE57CA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794066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Logo</a:t>
            </a:r>
            <a:endParaRPr lang="en-NL"/>
          </a:p>
        </p:txBody>
      </p:sp>
      <p:sp>
        <p:nvSpPr>
          <p:cNvPr id="10" name="Tijdelijke aanduiding voor afbeelding 6">
            <a:extLst>
              <a:ext uri="{FF2B5EF4-FFF2-40B4-BE49-F238E27FC236}">
                <a16:creationId xmlns:a16="http://schemas.microsoft.com/office/drawing/2014/main" id="{06A37FAE-578D-AA49-D88C-EFB53C0DF4E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048651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Logo</a:t>
            </a:r>
            <a:endParaRPr lang="en-NL"/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D73C4EC5-279F-ED6D-CC9C-742D17C842A8}"/>
              </a:ext>
            </a:extLst>
          </p:cNvPr>
          <p:cNvSpPr txBox="1"/>
          <p:nvPr userDrawn="1"/>
        </p:nvSpPr>
        <p:spPr>
          <a:xfrm>
            <a:off x="539482" y="4571264"/>
            <a:ext cx="2016000" cy="1572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1400" b="1">
                <a:solidFill>
                  <a:schemeClr val="bg1"/>
                </a:solidFill>
              </a:rPr>
              <a:t>Contactgegevens</a:t>
            </a:r>
          </a:p>
          <a:p>
            <a:pPr>
              <a:lnSpc>
                <a:spcPct val="150000"/>
              </a:lnSpc>
            </a:pPr>
            <a:r>
              <a:rPr lang="nl-NL" sz="1400">
                <a:solidFill>
                  <a:schemeClr val="bg1"/>
                </a:solidFill>
              </a:rPr>
              <a:t>De Ronde Venen</a:t>
            </a:r>
          </a:p>
          <a:p>
            <a:pPr>
              <a:lnSpc>
                <a:spcPct val="150000"/>
              </a:lnSpc>
            </a:pPr>
            <a:r>
              <a:rPr lang="nl-NL" sz="1400" err="1">
                <a:solidFill>
                  <a:schemeClr val="bg1"/>
                </a:solidFill>
              </a:rPr>
              <a:t>Croonstadtlaan</a:t>
            </a:r>
            <a:r>
              <a:rPr lang="nl-NL" sz="1400">
                <a:solidFill>
                  <a:schemeClr val="bg1"/>
                </a:solidFill>
              </a:rPr>
              <a:t> 111</a:t>
            </a:r>
          </a:p>
          <a:p>
            <a:pPr>
              <a:lnSpc>
                <a:spcPct val="150000"/>
              </a:lnSpc>
            </a:pPr>
            <a:r>
              <a:rPr lang="nl-NL" sz="1400">
                <a:solidFill>
                  <a:schemeClr val="bg1"/>
                </a:solidFill>
              </a:rPr>
              <a:t>3641 AL Mijdrecht</a:t>
            </a:r>
          </a:p>
          <a:p>
            <a:pPr>
              <a:lnSpc>
                <a:spcPct val="150000"/>
              </a:lnSpc>
            </a:pPr>
            <a:r>
              <a:rPr lang="nl-NL" sz="1400">
                <a:solidFill>
                  <a:schemeClr val="bg1"/>
                </a:solidFill>
              </a:rPr>
              <a:t>Telefoon: 0297 29 16 16</a:t>
            </a:r>
            <a:endParaRPr lang="en-NL" sz="1400">
              <a:solidFill>
                <a:schemeClr val="bg1"/>
              </a:solidFill>
            </a:endParaRP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B1BEFB11-8C5A-4883-3858-3AC733E8BF95}"/>
              </a:ext>
            </a:extLst>
          </p:cNvPr>
          <p:cNvSpPr txBox="1"/>
          <p:nvPr userDrawn="1"/>
        </p:nvSpPr>
        <p:spPr>
          <a:xfrm>
            <a:off x="2794066" y="4571264"/>
            <a:ext cx="2016000" cy="1572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1400" b="0">
                <a:solidFill>
                  <a:schemeClr val="bg1"/>
                </a:solidFill>
              </a:rPr>
              <a:t>Postbus 250</a:t>
            </a:r>
          </a:p>
          <a:p>
            <a:pPr>
              <a:lnSpc>
                <a:spcPct val="150000"/>
              </a:lnSpc>
            </a:pPr>
            <a:r>
              <a:rPr lang="nl-NL" sz="1400" b="0">
                <a:solidFill>
                  <a:schemeClr val="bg1"/>
                </a:solidFill>
              </a:rPr>
              <a:t>3640 AG Mijdrecht</a:t>
            </a:r>
          </a:p>
          <a:p>
            <a:pPr>
              <a:lnSpc>
                <a:spcPct val="150000"/>
              </a:lnSpc>
            </a:pPr>
            <a:endParaRPr lang="nl-NL" sz="1400" b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nl-NL" sz="1400" b="0">
                <a:solidFill>
                  <a:schemeClr val="bg1"/>
                </a:solidFill>
              </a:rPr>
              <a:t>Kijk voor meer informatie op onze website.</a:t>
            </a:r>
            <a:endParaRPr lang="en-NL" sz="1400" b="0">
              <a:solidFill>
                <a:schemeClr val="bg1"/>
              </a:solidFill>
            </a:endParaRPr>
          </a:p>
        </p:txBody>
      </p:sp>
      <p:sp>
        <p:nvSpPr>
          <p:cNvPr id="18" name="Tijdelijke aanduiding voor tekst 17">
            <a:extLst>
              <a:ext uri="{FF2B5EF4-FFF2-40B4-BE49-F238E27FC236}">
                <a16:creationId xmlns:a16="http://schemas.microsoft.com/office/drawing/2014/main" id="{905599C0-713D-CC9B-6CB8-88139CE0B41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48526" y="4571801"/>
            <a:ext cx="2016125" cy="157162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Ruimte in te vullen voor auteur en/of datum.</a:t>
            </a:r>
            <a:endParaRPr lang="en-NL"/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E351DD3B-05DD-9AE0-7981-F4B344C3BE47}"/>
              </a:ext>
            </a:extLst>
          </p:cNvPr>
          <p:cNvSpPr txBox="1"/>
          <p:nvPr userDrawn="1"/>
        </p:nvSpPr>
        <p:spPr>
          <a:xfrm>
            <a:off x="7694986" y="6141873"/>
            <a:ext cx="238705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nl-NL" sz="1400">
                <a:solidFill>
                  <a:srgbClr val="009C8B"/>
                </a:solidFill>
              </a:rPr>
              <a:t>gemeente.derondevenen.nl</a:t>
            </a:r>
            <a:endParaRPr lang="en-NL" sz="1400">
              <a:solidFill>
                <a:srgbClr val="009C8B"/>
              </a:solidFill>
            </a:endParaRPr>
          </a:p>
        </p:txBody>
      </p:sp>
      <p:pic>
        <p:nvPicPr>
          <p:cNvPr id="21" name="Afbeelding 20" descr="Afbeelding met Lettertype, logo, Graphics&#10;&#10;Automatisch gegenereerde beschrijving">
            <a:extLst>
              <a:ext uri="{FF2B5EF4-FFF2-40B4-BE49-F238E27FC236}">
                <a16:creationId xmlns:a16="http://schemas.microsoft.com/office/drawing/2014/main" id="{05727BE5-A7F3-8E6E-B653-C2606F37EB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107" y="6007710"/>
            <a:ext cx="1744714" cy="61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647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B3A1833C-6A39-4FF5-3EA0-FCAE65491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10044382" cy="632233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r>
              <a:rPr lang="nl-NL"/>
              <a:t>Titel</a:t>
            </a:r>
            <a:endParaRPr lang="en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6716E54-8390-AF01-DB24-29D3FBE2BB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pic>
        <p:nvPicPr>
          <p:cNvPr id="8" name="Afbeelding 7" descr="Logo De Ronde Venen zonder tekst">
            <a:extLst>
              <a:ext uri="{FF2B5EF4-FFF2-40B4-BE49-F238E27FC236}">
                <a16:creationId xmlns:a16="http://schemas.microsoft.com/office/drawing/2014/main" id="{EC5F2D67-0648-7D8C-76CC-E14B7113A969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000" y="252000"/>
            <a:ext cx="900000" cy="632233"/>
          </a:xfrm>
          <a:prstGeom prst="rect">
            <a:avLst/>
          </a:prstGeom>
        </p:spPr>
      </p:pic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E0DA651D-9E41-4629-0C15-33ED97D1E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7253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43911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009C8B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lnSpc>
          <a:spcPct val="90000"/>
        </a:lnSpc>
        <a:spcBef>
          <a:spcPts val="1000"/>
        </a:spcBef>
        <a:buClr>
          <a:srgbClr val="009C8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indent="-1714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indent="-1714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e-ronde-venen.begrotingsapp.nl/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afbeelding 7">
            <a:extLst>
              <a:ext uri="{FF2B5EF4-FFF2-40B4-BE49-F238E27FC236}">
                <a16:creationId xmlns:a16="http://schemas.microsoft.com/office/drawing/2014/main" id="{EF4F1388-AD07-500F-F032-78B41D0C1CF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4" b="7744"/>
          <a:stretch/>
        </p:blipFill>
        <p:spPr>
          <a:xfrm>
            <a:off x="0" y="10438"/>
            <a:ext cx="12192000" cy="6858000"/>
          </a:xfr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EE1DF31A-D3CB-46CF-09C8-7FF6772300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4400" b="0" i="1" dirty="0"/>
              <a:t>Begroting 2025</a:t>
            </a:r>
            <a:br>
              <a:rPr lang="nl-NL" sz="4400" b="0" i="1" dirty="0"/>
            </a:br>
            <a:r>
              <a:rPr lang="nl-NL" sz="3200" b="0" i="1" dirty="0"/>
              <a:t>Technische toelichting</a:t>
            </a:r>
            <a:endParaRPr lang="en-NL" sz="4400" b="0" i="1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5A19938-8A44-2975-059B-6514005528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0C9F44AC-7D39-3EDC-2AE5-E84BEBB06F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nl-NL" sz="1800" dirty="0"/>
              <a:t>30 september 2024</a:t>
            </a:r>
            <a:endParaRPr lang="en-NL" sz="1800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6FC7E14C-5BCA-741F-D1E9-5A75A67701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36876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5E7325-5DDF-1F3C-61D4-F4BE9C31F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Prognose financieel meerjarenperspectief</a:t>
            </a:r>
            <a:endParaRPr lang="en-NL" dirty="0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E7E6A2D9-0FE4-104A-F8D5-5B45BC14B16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480" y="1292991"/>
            <a:ext cx="10492485" cy="2677827"/>
          </a:xfrm>
        </p:spPr>
        <p:txBody>
          <a:bodyPr>
            <a:normAutofit/>
          </a:bodyPr>
          <a:lstStyle/>
          <a:p>
            <a:r>
              <a:rPr lang="nl-NL" b="1" dirty="0"/>
              <a:t>In de begroting presenteren we een financieel perspectief voor de komende jaren.</a:t>
            </a:r>
            <a:endParaRPr lang="nl-NL" dirty="0"/>
          </a:p>
        </p:txBody>
      </p:sp>
      <p:graphicFrame>
        <p:nvGraphicFramePr>
          <p:cNvPr id="3" name="Tabel 2">
            <a:extLst>
              <a:ext uri="{FF2B5EF4-FFF2-40B4-BE49-F238E27FC236}">
                <a16:creationId xmlns:a16="http://schemas.microsoft.com/office/drawing/2014/main" id="{03DDBAA4-6871-EC18-4EB6-A7F7125A49A9}"/>
              </a:ext>
            </a:extLst>
          </p:cNvPr>
          <p:cNvGraphicFramePr>
            <a:graphicFrameLocks noGrp="1"/>
          </p:cNvGraphicFramePr>
          <p:nvPr/>
        </p:nvGraphicFramePr>
        <p:xfrm>
          <a:off x="588758" y="2254171"/>
          <a:ext cx="5927025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4859">
                  <a:extLst>
                    <a:ext uri="{9D8B030D-6E8A-4147-A177-3AD203B41FA5}">
                      <a16:colId xmlns:a16="http://schemas.microsoft.com/office/drawing/2014/main" val="2502891514"/>
                    </a:ext>
                  </a:extLst>
                </a:gridCol>
                <a:gridCol w="3902166">
                  <a:extLst>
                    <a:ext uri="{9D8B030D-6E8A-4147-A177-3AD203B41FA5}">
                      <a16:colId xmlns:a16="http://schemas.microsoft.com/office/drawing/2014/main" val="14759823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Jaar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Begrotingsresultaten vanuit het raadsvoorstel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5718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b="1" dirty="0"/>
                        <a:t>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/>
                        <a:t> € 21.000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18898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b="1" dirty="0"/>
                        <a:t>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/>
                        <a:t>- € 3.217.000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954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b="1" dirty="0"/>
                        <a:t>2027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/>
                        <a:t>- € 1.885.000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4862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b="1" dirty="0"/>
                        <a:t>2028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/>
                        <a:t>- € 2.987.000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9653645"/>
                  </a:ext>
                </a:extLst>
              </a:tr>
            </a:tbl>
          </a:graphicData>
        </a:graphic>
      </p:graphicFrame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31D0CCF8-4832-752A-6B3D-FCA4232D51D4}"/>
              </a:ext>
            </a:extLst>
          </p:cNvPr>
          <p:cNvGraphicFramePr>
            <a:graphicFrameLocks noGrp="1"/>
          </p:cNvGraphicFramePr>
          <p:nvPr/>
        </p:nvGraphicFramePr>
        <p:xfrm>
          <a:off x="547688" y="1825625"/>
          <a:ext cx="10972801" cy="388133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620985">
                  <a:extLst>
                    <a:ext uri="{9D8B030D-6E8A-4147-A177-3AD203B41FA5}">
                      <a16:colId xmlns:a16="http://schemas.microsoft.com/office/drawing/2014/main" val="1535873967"/>
                    </a:ext>
                  </a:extLst>
                </a:gridCol>
                <a:gridCol w="4832145">
                  <a:extLst>
                    <a:ext uri="{9D8B030D-6E8A-4147-A177-3AD203B41FA5}">
                      <a16:colId xmlns:a16="http://schemas.microsoft.com/office/drawing/2014/main" val="907451222"/>
                    </a:ext>
                  </a:extLst>
                </a:gridCol>
                <a:gridCol w="1368061">
                  <a:extLst>
                    <a:ext uri="{9D8B030D-6E8A-4147-A177-3AD203B41FA5}">
                      <a16:colId xmlns:a16="http://schemas.microsoft.com/office/drawing/2014/main" val="4189762676"/>
                    </a:ext>
                  </a:extLst>
                </a:gridCol>
                <a:gridCol w="1383870">
                  <a:extLst>
                    <a:ext uri="{9D8B030D-6E8A-4147-A177-3AD203B41FA5}">
                      <a16:colId xmlns:a16="http://schemas.microsoft.com/office/drawing/2014/main" val="2181854914"/>
                    </a:ext>
                  </a:extLst>
                </a:gridCol>
                <a:gridCol w="1383870">
                  <a:extLst>
                    <a:ext uri="{9D8B030D-6E8A-4147-A177-3AD203B41FA5}">
                      <a16:colId xmlns:a16="http://schemas.microsoft.com/office/drawing/2014/main" val="428593016"/>
                    </a:ext>
                  </a:extLst>
                </a:gridCol>
                <a:gridCol w="1383870">
                  <a:extLst>
                    <a:ext uri="{9D8B030D-6E8A-4147-A177-3AD203B41FA5}">
                      <a16:colId xmlns:a16="http://schemas.microsoft.com/office/drawing/2014/main" val="3494904476"/>
                    </a:ext>
                  </a:extLst>
                </a:gridCol>
              </a:tblGrid>
              <a:tr h="594182">
                <a:tc>
                  <a:txBody>
                    <a:bodyPr/>
                    <a:lstStyle/>
                    <a:p>
                      <a:pPr algn="l" fontAlgn="b"/>
                      <a:endParaRPr lang="nl-NL" sz="1700" b="0" i="0" u="none" strike="noStrike" cap="all" spc="15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1700" b="0" i="0" u="none" strike="noStrike" cap="all" spc="15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700" b="1" u="none" strike="noStrike" cap="all" spc="150" dirty="0">
                          <a:solidFill>
                            <a:schemeClr val="lt1"/>
                          </a:solidFill>
                          <a:effectLst/>
                        </a:rPr>
                        <a:t>2025</a:t>
                      </a:r>
                      <a:endParaRPr lang="nl-NL" sz="1700" b="1" i="0" u="none" strike="noStrike" cap="all" spc="15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700" b="1" u="none" strike="noStrike" cap="all" spc="150" dirty="0">
                          <a:solidFill>
                            <a:schemeClr val="lt1"/>
                          </a:solidFill>
                          <a:effectLst/>
                        </a:rPr>
                        <a:t>2026</a:t>
                      </a:r>
                      <a:endParaRPr lang="nl-NL" sz="1700" b="1" i="0" u="none" strike="noStrike" cap="all" spc="15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700" b="1" u="none" strike="noStrike" cap="all" spc="150" dirty="0">
                          <a:solidFill>
                            <a:schemeClr val="lt1"/>
                          </a:solidFill>
                          <a:effectLst/>
                        </a:rPr>
                        <a:t>2027</a:t>
                      </a:r>
                      <a:endParaRPr lang="nl-NL" sz="1700" b="1" i="0" u="none" strike="noStrike" cap="all" spc="15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700" b="1" u="none" strike="noStrike" cap="all" spc="150" dirty="0">
                          <a:solidFill>
                            <a:schemeClr val="lt1"/>
                          </a:solidFill>
                          <a:effectLst/>
                        </a:rPr>
                        <a:t>2028</a:t>
                      </a:r>
                      <a:endParaRPr lang="nl-NL" sz="1700" b="1" i="0" u="none" strike="noStrike" cap="all" spc="15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263783"/>
                  </a:ext>
                </a:extLst>
              </a:tr>
              <a:tr h="547859">
                <a:tc>
                  <a:txBody>
                    <a:bodyPr/>
                    <a:lstStyle/>
                    <a:p>
                      <a:pPr algn="l" fontAlgn="b"/>
                      <a:r>
                        <a:rPr lang="nl-NL" sz="140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A.</a:t>
                      </a:r>
                      <a:endParaRPr lang="nl-NL" sz="1400" b="0" i="0" u="none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Tekorten volgens Kadernota 2025</a:t>
                      </a:r>
                      <a:endParaRPr lang="nl-NL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-1.023.000</a:t>
                      </a:r>
                      <a:endParaRPr lang="nl-NL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-5.311.000</a:t>
                      </a:r>
                      <a:endParaRPr lang="nl-NL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-4.231.000</a:t>
                      </a:r>
                      <a:endParaRPr lang="nl-NL" sz="1400" b="0" i="0" u="none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-3.802.000</a:t>
                      </a:r>
                      <a:endParaRPr lang="nl-NL" sz="1400" b="0" i="0" u="none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extLst>
                  <a:ext uri="{0D108BD9-81ED-4DB2-BD59-A6C34878D82A}">
                    <a16:rowId xmlns:a16="http://schemas.microsoft.com/office/drawing/2014/main" val="4071042927"/>
                  </a:ext>
                </a:extLst>
              </a:tr>
              <a:tr h="547859">
                <a:tc>
                  <a:txBody>
                    <a:bodyPr/>
                    <a:lstStyle/>
                    <a:p>
                      <a:pPr algn="l" fontAlgn="b"/>
                      <a:r>
                        <a:rPr lang="nl-NL" sz="140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B.</a:t>
                      </a:r>
                      <a:endParaRPr lang="nl-NL" sz="1400" b="0" i="0" u="none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Mutaties begroting 2025 - 2028</a:t>
                      </a:r>
                      <a:endParaRPr lang="nl-NL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-1.496.000</a:t>
                      </a:r>
                      <a:endParaRPr lang="nl-NL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-1.346.000</a:t>
                      </a:r>
                      <a:endParaRPr lang="nl-NL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-1.064.000</a:t>
                      </a:r>
                      <a:endParaRPr lang="nl-NL" sz="1400" b="0" i="0" u="none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-2.625.000</a:t>
                      </a:r>
                      <a:endParaRPr lang="nl-NL" sz="1400" b="0" i="0" u="none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extLst>
                  <a:ext uri="{0D108BD9-81ED-4DB2-BD59-A6C34878D82A}">
                    <a16:rowId xmlns:a16="http://schemas.microsoft.com/office/drawing/2014/main" val="1730093057"/>
                  </a:ext>
                </a:extLst>
              </a:tr>
              <a:tr h="547859">
                <a:tc>
                  <a:txBody>
                    <a:bodyPr/>
                    <a:lstStyle/>
                    <a:p>
                      <a:pPr algn="l" fontAlgn="b"/>
                      <a:r>
                        <a:rPr lang="nl-NL" sz="140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C.</a:t>
                      </a:r>
                      <a:endParaRPr lang="nl-NL" sz="1400" b="0" i="0" u="none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40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Voorlopige tekorten</a:t>
                      </a:r>
                      <a:endParaRPr lang="nl-NL" sz="1400" b="0" i="0" u="none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-2.519.000</a:t>
                      </a:r>
                      <a:endParaRPr lang="nl-NL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-6.657.000</a:t>
                      </a:r>
                      <a:endParaRPr lang="nl-NL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-5.295.000</a:t>
                      </a:r>
                      <a:endParaRPr lang="nl-NL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-6.427.000</a:t>
                      </a:r>
                      <a:endParaRPr lang="nl-NL" sz="1400" b="0" i="0" u="none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extLst>
                  <a:ext uri="{0D108BD9-81ED-4DB2-BD59-A6C34878D82A}">
                    <a16:rowId xmlns:a16="http://schemas.microsoft.com/office/drawing/2014/main" val="1275418974"/>
                  </a:ext>
                </a:extLst>
              </a:tr>
              <a:tr h="547859">
                <a:tc>
                  <a:txBody>
                    <a:bodyPr/>
                    <a:lstStyle/>
                    <a:p>
                      <a:pPr algn="l" fontAlgn="b"/>
                      <a:r>
                        <a:rPr lang="nl-NL" sz="140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D.</a:t>
                      </a:r>
                      <a:endParaRPr lang="nl-NL" sz="1400" b="0" i="0" u="none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Maatregelenpakket 2025 - 2028</a:t>
                      </a:r>
                      <a:endParaRPr lang="nl-NL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2.540.000</a:t>
                      </a:r>
                      <a:endParaRPr lang="nl-NL" sz="1400" b="0" i="0" u="none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3.440.000</a:t>
                      </a:r>
                      <a:endParaRPr lang="nl-NL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3.440.000</a:t>
                      </a:r>
                      <a:endParaRPr lang="nl-NL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3.440.000</a:t>
                      </a:r>
                      <a:endParaRPr lang="nl-NL" sz="1400" b="0" i="0" u="none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extLst>
                  <a:ext uri="{0D108BD9-81ED-4DB2-BD59-A6C34878D82A}">
                    <a16:rowId xmlns:a16="http://schemas.microsoft.com/office/drawing/2014/main" val="2101657147"/>
                  </a:ext>
                </a:extLst>
              </a:tr>
              <a:tr h="547859">
                <a:tc>
                  <a:txBody>
                    <a:bodyPr/>
                    <a:lstStyle/>
                    <a:p>
                      <a:pPr algn="l" fontAlgn="b"/>
                      <a:r>
                        <a:rPr lang="nl-NL" sz="1400" u="none" strike="noStrike" cap="none" spc="0">
                          <a:solidFill>
                            <a:schemeClr val="tx2"/>
                          </a:solidFill>
                          <a:effectLst/>
                        </a:rPr>
                        <a:t>E.</a:t>
                      </a:r>
                      <a:endParaRPr lang="nl-NL" sz="1400" b="0" i="0" u="none" strike="noStrike" cap="none" spc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400" u="none" strike="noStrike" cap="none" spc="0">
                          <a:solidFill>
                            <a:schemeClr val="tx2"/>
                          </a:solidFill>
                          <a:effectLst/>
                        </a:rPr>
                        <a:t>Uitkomsten septembercirculaire gemeentefonds 2024</a:t>
                      </a:r>
                      <a:endParaRPr lang="nl-NL" sz="1400" b="0" i="0" u="none" strike="noStrike" cap="none" spc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 dirty="0">
                          <a:solidFill>
                            <a:schemeClr val="tx2"/>
                          </a:solidFill>
                          <a:effectLst/>
                        </a:rPr>
                        <a:t>85.000</a:t>
                      </a:r>
                      <a:endParaRPr lang="nl-NL" sz="1400" b="0" i="0" u="none" strike="noStrike" cap="none" spc="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>
                          <a:solidFill>
                            <a:schemeClr val="tx2"/>
                          </a:solidFill>
                          <a:effectLst/>
                        </a:rPr>
                        <a:t>-115.000</a:t>
                      </a:r>
                      <a:endParaRPr lang="nl-NL" sz="1400" b="0" i="0" u="none" strike="noStrike" cap="none" spc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 dirty="0">
                          <a:solidFill>
                            <a:schemeClr val="tx2"/>
                          </a:solidFill>
                          <a:effectLst/>
                        </a:rPr>
                        <a:t>20.000</a:t>
                      </a:r>
                      <a:endParaRPr lang="nl-NL" sz="1400" b="0" i="0" u="none" strike="noStrike" cap="none" spc="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u="none" strike="noStrike" cap="none" spc="0" dirty="0">
                          <a:solidFill>
                            <a:schemeClr val="tx2"/>
                          </a:solidFill>
                          <a:effectLst/>
                        </a:rPr>
                        <a:t>480.000</a:t>
                      </a:r>
                      <a:endParaRPr lang="nl-NL" sz="1400" b="0" i="0" u="none" strike="noStrike" cap="none" spc="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extLst>
                  <a:ext uri="{0D108BD9-81ED-4DB2-BD59-A6C34878D82A}">
                    <a16:rowId xmlns:a16="http://schemas.microsoft.com/office/drawing/2014/main" val="1841509853"/>
                  </a:ext>
                </a:extLst>
              </a:tr>
              <a:tr h="547859">
                <a:tc>
                  <a:txBody>
                    <a:bodyPr/>
                    <a:lstStyle/>
                    <a:p>
                      <a:pPr algn="l" fontAlgn="b"/>
                      <a:r>
                        <a:rPr lang="nl-NL" sz="140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F.</a:t>
                      </a:r>
                      <a:endParaRPr lang="nl-NL" sz="1400" b="0" i="0" u="none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40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Begrotingsresultaten 2025 - 2028</a:t>
                      </a:r>
                      <a:endParaRPr lang="nl-NL" sz="1400" b="0" i="0" u="none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b="1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106.000</a:t>
                      </a:r>
                      <a:endParaRPr lang="nl-NL" sz="14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b="1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-3.332.000</a:t>
                      </a:r>
                      <a:endParaRPr lang="nl-NL" sz="14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b="1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-1.835.000</a:t>
                      </a:r>
                      <a:endParaRPr lang="nl-NL" sz="14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400" b="1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-2.507.000</a:t>
                      </a:r>
                      <a:endParaRPr lang="nl-NL" sz="14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7311" marR="147311" marT="147311" marB="147311" anchor="b"/>
                </a:tc>
                <a:extLst>
                  <a:ext uri="{0D108BD9-81ED-4DB2-BD59-A6C34878D82A}">
                    <a16:rowId xmlns:a16="http://schemas.microsoft.com/office/drawing/2014/main" val="15605158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0326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5E7325-5DDF-1F3C-61D4-F4BE9C31F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Portal Financiën</a:t>
            </a:r>
            <a:endParaRPr lang="en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62B4528-563C-79A8-435D-13A5AEFA58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91" r="-1" b="-1"/>
          <a:stretch/>
        </p:blipFill>
        <p:spPr>
          <a:xfrm>
            <a:off x="925465" y="2156604"/>
            <a:ext cx="9006414" cy="4566249"/>
          </a:xfrm>
          <a:prstGeom prst="rect">
            <a:avLst/>
          </a:prstGeom>
        </p:spPr>
      </p:pic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CB68130-9141-8126-FDEB-4CA3C68992E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481" y="1524001"/>
            <a:ext cx="10266542" cy="1077710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en-US" sz="2400" b="1" dirty="0">
                <a:solidFill>
                  <a:srgbClr val="009C8B"/>
                </a:solidFill>
                <a:latin typeface="+mj-lt"/>
                <a:ea typeface="+mj-ea"/>
                <a:cs typeface="+mj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https://de-ronde-venen.begrotingsapp.nl/</a:t>
            </a:r>
            <a:endParaRPr lang="en-US" sz="2400" b="1" dirty="0">
              <a:solidFill>
                <a:srgbClr val="009C8B"/>
              </a:solidFill>
              <a:latin typeface="+mj-lt"/>
              <a:ea typeface="+mj-ea"/>
              <a:cs typeface="+mj-cs"/>
            </a:endParaRPr>
          </a:p>
          <a:p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37316638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5E7325-5DDF-1F3C-61D4-F4BE9C31F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Bestuurlijk proces</a:t>
            </a:r>
            <a:endParaRPr lang="en-NL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4E1C9A3-F314-9BBF-7F8C-AC766AB68BD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481" y="1969477"/>
            <a:ext cx="8403235" cy="494315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20 september uiterlijk verzending stukken aan gemeenteraad </a:t>
            </a:r>
            <a:r>
              <a:rPr lang="nl-NL" dirty="0">
                <a:sym typeface="Wingdings" panose="05000000000000000000" pitchFamily="2" charset="2"/>
              </a:rPr>
              <a:t></a:t>
            </a:r>
            <a:endParaRPr lang="nl-NL" dirty="0"/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30 </a:t>
            </a:r>
            <a:r>
              <a:rPr lang="nl-NL"/>
              <a:t>september begrotingsmarkt </a:t>
            </a:r>
            <a:endParaRPr lang="nl-NL" dirty="0"/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8 oktober uiterlijk gewijzigd raadsvoorstel (incl. circulaire) verzenden raad</a:t>
            </a:r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9 oktober politieke commissie begroting</a:t>
            </a:r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23 oktober begrotingsraad</a:t>
            </a:r>
          </a:p>
        </p:txBody>
      </p:sp>
    </p:spTree>
    <p:extLst>
      <p:ext uri="{BB962C8B-B14F-4D97-AF65-F5344CB8AC3E}">
        <p14:creationId xmlns:p14="http://schemas.microsoft.com/office/powerpoint/2010/main" val="2721315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45897-95B9-9E8D-31B1-E09EDFFB1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Begrotingsmarkt</a:t>
            </a:r>
            <a:endParaRPr lang="en-US" dirty="0"/>
          </a:p>
        </p:txBody>
      </p:sp>
      <p:pic>
        <p:nvPicPr>
          <p:cNvPr id="7" name="Tijdelijke aanduiding voor inhoud 6" descr="Afbeelding met diagram, Plan, Technische tekening, schematisch&#10;&#10;Automatisch gegenereerde beschrijving">
            <a:extLst>
              <a:ext uri="{FF2B5EF4-FFF2-40B4-BE49-F238E27FC236}">
                <a16:creationId xmlns:a16="http://schemas.microsoft.com/office/drawing/2014/main" id="{DD8CFFA2-03B4-9CF2-5732-5E292E1319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198" y="681421"/>
            <a:ext cx="4894141" cy="5634799"/>
          </a:xfrm>
        </p:spPr>
      </p:pic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AFE1EC31-9148-4420-7415-C76CD3E7C5CA}"/>
              </a:ext>
            </a:extLst>
          </p:cNvPr>
          <p:cNvSpPr/>
          <p:nvPr/>
        </p:nvSpPr>
        <p:spPr bwMode="auto">
          <a:xfrm>
            <a:off x="7963804" y="2204245"/>
            <a:ext cx="377027" cy="374571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nl-NL" sz="16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hthoek: afgeronde hoeken 8">
            <a:extLst>
              <a:ext uri="{FF2B5EF4-FFF2-40B4-BE49-F238E27FC236}">
                <a16:creationId xmlns:a16="http://schemas.microsoft.com/office/drawing/2014/main" id="{9142E0BE-3A58-3538-5D83-AD5F4D291102}"/>
              </a:ext>
            </a:extLst>
          </p:cNvPr>
          <p:cNvSpPr/>
          <p:nvPr/>
        </p:nvSpPr>
        <p:spPr bwMode="auto">
          <a:xfrm rot="5400000">
            <a:off x="7268531" y="1872478"/>
            <a:ext cx="728663" cy="470857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nl-NL" sz="16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80EF0D3D-821A-9C92-BD77-D6493FE49D9A}"/>
              </a:ext>
            </a:extLst>
          </p:cNvPr>
          <p:cNvSpPr/>
          <p:nvPr/>
        </p:nvSpPr>
        <p:spPr bwMode="auto">
          <a:xfrm rot="5400000">
            <a:off x="5967097" y="1445082"/>
            <a:ext cx="728663" cy="470857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nl-NL" sz="16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" name="Rechthoek: afgeronde hoeken 10">
            <a:extLst>
              <a:ext uri="{FF2B5EF4-FFF2-40B4-BE49-F238E27FC236}">
                <a16:creationId xmlns:a16="http://schemas.microsoft.com/office/drawing/2014/main" id="{97DE2E3F-2F4A-CB90-1C2B-AA9AB5B7D33E}"/>
              </a:ext>
            </a:extLst>
          </p:cNvPr>
          <p:cNvSpPr/>
          <p:nvPr/>
        </p:nvSpPr>
        <p:spPr bwMode="auto">
          <a:xfrm rot="5400000">
            <a:off x="8237485" y="1284015"/>
            <a:ext cx="728663" cy="470857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nl-NL" sz="16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hthoek: afgeronde hoeken 11">
            <a:extLst>
              <a:ext uri="{FF2B5EF4-FFF2-40B4-BE49-F238E27FC236}">
                <a16:creationId xmlns:a16="http://schemas.microsoft.com/office/drawing/2014/main" id="{2243820F-9B5A-05FB-7C83-AAFF54B28387}"/>
              </a:ext>
            </a:extLst>
          </p:cNvPr>
          <p:cNvSpPr/>
          <p:nvPr/>
        </p:nvSpPr>
        <p:spPr bwMode="auto">
          <a:xfrm>
            <a:off x="6226023" y="2714431"/>
            <a:ext cx="728264" cy="463094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nl-NL" sz="16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hthoek: afgeronde hoeken 12">
            <a:extLst>
              <a:ext uri="{FF2B5EF4-FFF2-40B4-BE49-F238E27FC236}">
                <a16:creationId xmlns:a16="http://schemas.microsoft.com/office/drawing/2014/main" id="{3176E17D-8462-518D-2C99-BA40D8F23E5C}"/>
              </a:ext>
            </a:extLst>
          </p:cNvPr>
          <p:cNvSpPr/>
          <p:nvPr/>
        </p:nvSpPr>
        <p:spPr bwMode="auto">
          <a:xfrm>
            <a:off x="8152317" y="4219191"/>
            <a:ext cx="740878" cy="463094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nl-NL" sz="16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kstvak 34">
            <a:extLst>
              <a:ext uri="{FF2B5EF4-FFF2-40B4-BE49-F238E27FC236}">
                <a16:creationId xmlns:a16="http://schemas.microsoft.com/office/drawing/2014/main" id="{6B6C8769-A03B-CD80-8F87-4921C83A20D9}"/>
              </a:ext>
            </a:extLst>
          </p:cNvPr>
          <p:cNvSpPr txBox="1"/>
          <p:nvPr/>
        </p:nvSpPr>
        <p:spPr>
          <a:xfrm rot="19001870">
            <a:off x="5814750" y="1371092"/>
            <a:ext cx="13112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050" b="1" dirty="0">
                <a:solidFill>
                  <a:srgbClr val="FF0000"/>
                </a:solidFill>
              </a:rPr>
              <a:t>Programma 1:</a:t>
            </a:r>
          </a:p>
          <a:p>
            <a:r>
              <a:rPr lang="nl-NL" sz="1050" b="1" dirty="0">
                <a:solidFill>
                  <a:srgbClr val="FF0000"/>
                </a:solidFill>
              </a:rPr>
              <a:t>Wonen</a:t>
            </a:r>
          </a:p>
        </p:txBody>
      </p:sp>
      <p:sp>
        <p:nvSpPr>
          <p:cNvPr id="21" name="Tekstvak 35">
            <a:extLst>
              <a:ext uri="{FF2B5EF4-FFF2-40B4-BE49-F238E27FC236}">
                <a16:creationId xmlns:a16="http://schemas.microsoft.com/office/drawing/2014/main" id="{03F00098-243E-4249-1A1D-AB1B2A9C2C0F}"/>
              </a:ext>
            </a:extLst>
          </p:cNvPr>
          <p:cNvSpPr txBox="1"/>
          <p:nvPr/>
        </p:nvSpPr>
        <p:spPr>
          <a:xfrm rot="19001870">
            <a:off x="7787914" y="7773394"/>
            <a:ext cx="13982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000" b="1" dirty="0"/>
              <a:t>Programma 5:</a:t>
            </a:r>
          </a:p>
          <a:p>
            <a:r>
              <a:rPr lang="nl-NL" sz="1000" b="1" dirty="0"/>
              <a:t>Algemene </a:t>
            </a:r>
          </a:p>
          <a:p>
            <a:r>
              <a:rPr lang="nl-NL" sz="1000" b="1" dirty="0"/>
              <a:t>dekkingsmiddelen</a:t>
            </a:r>
          </a:p>
        </p:txBody>
      </p:sp>
      <p:sp>
        <p:nvSpPr>
          <p:cNvPr id="22" name="Tekstvak 36">
            <a:extLst>
              <a:ext uri="{FF2B5EF4-FFF2-40B4-BE49-F238E27FC236}">
                <a16:creationId xmlns:a16="http://schemas.microsoft.com/office/drawing/2014/main" id="{1E0B4BD5-06C5-9C6F-0C7E-765587C5DCE7}"/>
              </a:ext>
            </a:extLst>
          </p:cNvPr>
          <p:cNvSpPr txBox="1"/>
          <p:nvPr/>
        </p:nvSpPr>
        <p:spPr>
          <a:xfrm rot="19001870">
            <a:off x="5981523" y="2604801"/>
            <a:ext cx="124175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050" b="1" dirty="0">
                <a:solidFill>
                  <a:srgbClr val="FF0000"/>
                </a:solidFill>
              </a:rPr>
              <a:t>Programma 4:</a:t>
            </a:r>
          </a:p>
          <a:p>
            <a:r>
              <a:rPr lang="nl-NL" sz="1050" b="1" dirty="0">
                <a:solidFill>
                  <a:srgbClr val="FF0000"/>
                </a:solidFill>
              </a:rPr>
              <a:t>Bestuur&amp;</a:t>
            </a:r>
          </a:p>
          <a:p>
            <a:r>
              <a:rPr lang="nl-NL" sz="1050" b="1" dirty="0">
                <a:solidFill>
                  <a:srgbClr val="FF0000"/>
                </a:solidFill>
              </a:rPr>
              <a:t>Bedrijfsvoering</a:t>
            </a:r>
          </a:p>
        </p:txBody>
      </p:sp>
      <p:sp>
        <p:nvSpPr>
          <p:cNvPr id="23" name="Tekstvak 37">
            <a:extLst>
              <a:ext uri="{FF2B5EF4-FFF2-40B4-BE49-F238E27FC236}">
                <a16:creationId xmlns:a16="http://schemas.microsoft.com/office/drawing/2014/main" id="{03D2D308-AC50-B43E-C13D-F3F0139FD710}"/>
              </a:ext>
            </a:extLst>
          </p:cNvPr>
          <p:cNvSpPr txBox="1"/>
          <p:nvPr/>
        </p:nvSpPr>
        <p:spPr>
          <a:xfrm rot="19001870">
            <a:off x="7048435" y="1874027"/>
            <a:ext cx="12343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050" b="1" dirty="0">
                <a:solidFill>
                  <a:srgbClr val="FF0000"/>
                </a:solidFill>
              </a:rPr>
              <a:t>Programma 2:</a:t>
            </a:r>
          </a:p>
          <a:p>
            <a:r>
              <a:rPr lang="nl-NL" sz="1050" b="1" dirty="0">
                <a:solidFill>
                  <a:srgbClr val="FF0000"/>
                </a:solidFill>
              </a:rPr>
              <a:t>Samenleven</a:t>
            </a:r>
          </a:p>
        </p:txBody>
      </p:sp>
      <p:sp>
        <p:nvSpPr>
          <p:cNvPr id="24" name="Tekstvak 38">
            <a:extLst>
              <a:ext uri="{FF2B5EF4-FFF2-40B4-BE49-F238E27FC236}">
                <a16:creationId xmlns:a16="http://schemas.microsoft.com/office/drawing/2014/main" id="{3ED06DDB-756E-290E-AFF8-009DC01EE271}"/>
              </a:ext>
            </a:extLst>
          </p:cNvPr>
          <p:cNvSpPr txBox="1"/>
          <p:nvPr/>
        </p:nvSpPr>
        <p:spPr>
          <a:xfrm rot="19001870">
            <a:off x="8102574" y="1273097"/>
            <a:ext cx="11140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050" b="1" dirty="0">
                <a:solidFill>
                  <a:srgbClr val="FF0000"/>
                </a:solidFill>
              </a:rPr>
              <a:t>Programma 3:</a:t>
            </a:r>
          </a:p>
          <a:p>
            <a:r>
              <a:rPr lang="nl-NL" sz="1050" b="1" dirty="0">
                <a:solidFill>
                  <a:srgbClr val="FF0000"/>
                </a:solidFill>
              </a:rPr>
              <a:t>Veiligheid</a:t>
            </a:r>
          </a:p>
        </p:txBody>
      </p:sp>
      <p:sp>
        <p:nvSpPr>
          <p:cNvPr id="25" name="Tekstvak 35">
            <a:extLst>
              <a:ext uri="{FF2B5EF4-FFF2-40B4-BE49-F238E27FC236}">
                <a16:creationId xmlns:a16="http://schemas.microsoft.com/office/drawing/2014/main" id="{03F00098-243E-4249-1A1D-AB1B2A9C2C0F}"/>
              </a:ext>
            </a:extLst>
          </p:cNvPr>
          <p:cNvSpPr txBox="1"/>
          <p:nvPr/>
        </p:nvSpPr>
        <p:spPr>
          <a:xfrm rot="19001870">
            <a:off x="7924003" y="4102721"/>
            <a:ext cx="130112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050" b="1" dirty="0">
                <a:solidFill>
                  <a:srgbClr val="FF0000"/>
                </a:solidFill>
              </a:rPr>
              <a:t>Programma 5:</a:t>
            </a:r>
          </a:p>
          <a:p>
            <a:r>
              <a:rPr lang="nl-NL" sz="1050" b="1" dirty="0">
                <a:solidFill>
                  <a:srgbClr val="FF0000"/>
                </a:solidFill>
              </a:rPr>
              <a:t>Algemene </a:t>
            </a:r>
          </a:p>
          <a:p>
            <a:r>
              <a:rPr lang="nl-NL" sz="1050" b="1" dirty="0">
                <a:solidFill>
                  <a:srgbClr val="FF0000"/>
                </a:solidFill>
              </a:rPr>
              <a:t>dekkingsmiddelen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E3B746B9-570F-F7CB-7562-6A1A42759A53}"/>
              </a:ext>
            </a:extLst>
          </p:cNvPr>
          <p:cNvSpPr/>
          <p:nvPr/>
        </p:nvSpPr>
        <p:spPr>
          <a:xfrm rot="2048345">
            <a:off x="5361859" y="4423377"/>
            <a:ext cx="2989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nl-NL" sz="5400" b="1" cap="none" spc="0" dirty="0">
                <a:ln/>
                <a:solidFill>
                  <a:schemeClr val="accent4"/>
                </a:solidFill>
                <a:effectLst/>
              </a:rPr>
              <a:t>Oude hal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6479C55A-875A-1548-4262-964CA1C233E4}"/>
              </a:ext>
            </a:extLst>
          </p:cNvPr>
          <p:cNvSpPr/>
          <p:nvPr/>
        </p:nvSpPr>
        <p:spPr>
          <a:xfrm rot="5400000">
            <a:off x="9759845" y="3382166"/>
            <a:ext cx="30187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nl-NL" sz="5400" b="1" cap="none" spc="0" dirty="0">
                <a:ln/>
                <a:solidFill>
                  <a:schemeClr val="accent4"/>
                </a:solidFill>
                <a:effectLst/>
              </a:rPr>
              <a:t>Raadzaal</a:t>
            </a:r>
          </a:p>
        </p:txBody>
      </p:sp>
      <p:sp>
        <p:nvSpPr>
          <p:cNvPr id="14" name="Pijl: links/rechts 13">
            <a:extLst>
              <a:ext uri="{FF2B5EF4-FFF2-40B4-BE49-F238E27FC236}">
                <a16:creationId xmlns:a16="http://schemas.microsoft.com/office/drawing/2014/main" id="{402DED5C-EF23-4B13-F140-A2543FCFFA78}"/>
              </a:ext>
            </a:extLst>
          </p:cNvPr>
          <p:cNvSpPr/>
          <p:nvPr/>
        </p:nvSpPr>
        <p:spPr>
          <a:xfrm>
            <a:off x="9831096" y="5268444"/>
            <a:ext cx="846859" cy="169549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2700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5E7325-5DDF-1F3C-61D4-F4BE9C31F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Inhoud presentatie begrotingsmarkt </a:t>
            </a:r>
            <a:endParaRPr lang="en-NL" dirty="0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E7E6A2D9-0FE4-104A-F8D5-5B45BC14B16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40000" y="1848725"/>
            <a:ext cx="10492485" cy="423203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Font typeface="+mj-lt"/>
              <a:buAutoNum type="arabicPeriod"/>
            </a:pPr>
            <a:r>
              <a:rPr lang="nl-NL" sz="2000" dirty="0"/>
              <a:t>Programmabegroting 2025 </a:t>
            </a:r>
          </a:p>
          <a:p>
            <a:pPr>
              <a:lnSpc>
                <a:spcPct val="110000"/>
              </a:lnSpc>
              <a:buFont typeface="+mj-lt"/>
              <a:buAutoNum type="arabicPeriod"/>
            </a:pPr>
            <a:r>
              <a:rPr lang="nl-NL" sz="2000" dirty="0"/>
              <a:t>Algemene uitgangspunten</a:t>
            </a:r>
          </a:p>
          <a:p>
            <a:pPr>
              <a:lnSpc>
                <a:spcPct val="110000"/>
              </a:lnSpc>
              <a:buFont typeface="+mj-lt"/>
              <a:buAutoNum type="arabicPeriod"/>
            </a:pPr>
            <a:r>
              <a:rPr lang="nl-NL" sz="2000" dirty="0"/>
              <a:t>Stappenplan</a:t>
            </a:r>
          </a:p>
          <a:p>
            <a:pPr>
              <a:lnSpc>
                <a:spcPct val="110000"/>
              </a:lnSpc>
              <a:buFont typeface="+mj-lt"/>
              <a:buAutoNum type="arabicPeriod"/>
            </a:pPr>
            <a:r>
              <a:rPr lang="nl-NL" sz="2000" dirty="0"/>
              <a:t>Maatregelenpakket</a:t>
            </a:r>
          </a:p>
          <a:p>
            <a:pPr>
              <a:lnSpc>
                <a:spcPct val="110000"/>
              </a:lnSpc>
              <a:buFont typeface="+mj-lt"/>
              <a:buAutoNum type="arabicPeriod"/>
            </a:pPr>
            <a:r>
              <a:rPr lang="nl-NL" sz="2000" dirty="0"/>
              <a:t>Septembercirculaire gemeentefonds 2024</a:t>
            </a:r>
          </a:p>
          <a:p>
            <a:pPr>
              <a:lnSpc>
                <a:spcPct val="110000"/>
              </a:lnSpc>
              <a:buFont typeface="+mj-lt"/>
              <a:buAutoNum type="arabicPeriod"/>
            </a:pPr>
            <a:r>
              <a:rPr lang="nl-NL" sz="2000" dirty="0"/>
              <a:t>Prognose financieel meerjarenperspectief 2025 – 2028</a:t>
            </a:r>
          </a:p>
          <a:p>
            <a:pPr>
              <a:lnSpc>
                <a:spcPct val="110000"/>
              </a:lnSpc>
              <a:buFont typeface="+mj-lt"/>
              <a:buAutoNum type="arabicPeriod"/>
            </a:pPr>
            <a:r>
              <a:rPr lang="nl-NL" sz="2000" dirty="0"/>
              <a:t>Portal Financiën</a:t>
            </a:r>
          </a:p>
          <a:p>
            <a:pPr>
              <a:lnSpc>
                <a:spcPct val="110000"/>
              </a:lnSpc>
              <a:buFont typeface="+mj-lt"/>
              <a:buAutoNum type="arabicPeriod"/>
            </a:pPr>
            <a:r>
              <a:rPr lang="nl-NL" sz="2000" dirty="0"/>
              <a:t>Bestuurlijk proces</a:t>
            </a:r>
          </a:p>
          <a:p>
            <a:pPr>
              <a:lnSpc>
                <a:spcPct val="110000"/>
              </a:lnSpc>
              <a:buFont typeface="+mj-lt"/>
              <a:buAutoNum type="arabicPeriod"/>
            </a:pPr>
            <a:r>
              <a:rPr lang="nl-NL" sz="2000" dirty="0"/>
              <a:t>Vragen</a:t>
            </a:r>
          </a:p>
          <a:p>
            <a:pPr>
              <a:buFont typeface="+mj-lt"/>
              <a:buAutoNum type="arabicPeriod"/>
            </a:pPr>
            <a:endParaRPr lang="nl-NL" sz="2000" dirty="0"/>
          </a:p>
          <a:p>
            <a:pPr>
              <a:buFont typeface="+mj-lt"/>
              <a:buAutoNum type="arabicPeriod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47395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8F9565-AAA9-D40A-103B-BFBFD2A3A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475" y="267100"/>
            <a:ext cx="10044382" cy="632233"/>
          </a:xfrm>
        </p:spPr>
        <p:txBody>
          <a:bodyPr/>
          <a:lstStyle/>
          <a:p>
            <a:r>
              <a:rPr lang="nl-NL" dirty="0"/>
              <a:t>Opzet begroting 2025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34676880-1415-BA7A-D882-C057F389A9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5600369"/>
              </p:ext>
            </p:extLst>
          </p:nvPr>
        </p:nvGraphicFramePr>
        <p:xfrm>
          <a:off x="1209675" y="809625"/>
          <a:ext cx="8753475" cy="578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7157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5E7325-5DDF-1F3C-61D4-F4BE9C31F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Algemene uitgangspunten</a:t>
            </a:r>
            <a:endParaRPr lang="en-NL" dirty="0"/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9BE05863-B5E2-3CA7-398B-A2E79905C7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059459"/>
              </p:ext>
            </p:extLst>
          </p:nvPr>
        </p:nvGraphicFramePr>
        <p:xfrm>
          <a:off x="443510" y="1686438"/>
          <a:ext cx="8243289" cy="44397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67728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5E7325-5DDF-1F3C-61D4-F4BE9C31F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Financiële uitgangspunten (coalitieakkoord)</a:t>
            </a:r>
            <a:endParaRPr lang="en-NL" dirty="0"/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9BE05863-B5E2-3CA7-398B-A2E79905C7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0354155"/>
              </p:ext>
            </p:extLst>
          </p:nvPr>
        </p:nvGraphicFramePr>
        <p:xfrm>
          <a:off x="443510" y="1686438"/>
          <a:ext cx="8243289" cy="44397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13074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5E7325-5DDF-1F3C-61D4-F4BE9C31F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Stappenplan, (doel sluitende begroting)</a:t>
            </a:r>
            <a:endParaRPr lang="en-NL" dirty="0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E7E6A2D9-0FE4-104A-F8D5-5B45BC14B16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480" y="1292991"/>
            <a:ext cx="10492485" cy="351713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nl-NL" sz="2000" b="1" dirty="0"/>
              <a:t>We hebben i.v.m. een in 1</a:t>
            </a:r>
            <a:r>
              <a:rPr lang="nl-NL" sz="2000" b="1" baseline="30000" dirty="0"/>
              <a:t>ste</a:t>
            </a:r>
            <a:r>
              <a:rPr lang="nl-NL" sz="2000" b="1" dirty="0"/>
              <a:t> instantie negatieve begroting, het stappenplan uit het coalitieakkoord gevolgd bij het opstellen van de kadernota en de begroting.</a:t>
            </a:r>
          </a:p>
          <a:p>
            <a:pPr>
              <a:lnSpc>
                <a:spcPct val="100000"/>
              </a:lnSpc>
            </a:pPr>
            <a:endParaRPr lang="nl-NL" sz="2000" b="1" dirty="0"/>
          </a:p>
          <a:p>
            <a:pPr>
              <a:lnSpc>
                <a:spcPct val="100000"/>
              </a:lnSpc>
              <a:buFont typeface="+mj-lt"/>
              <a:buAutoNum type="arabicPeriod"/>
            </a:pPr>
            <a:r>
              <a:rPr lang="nl-NL" sz="2000" dirty="0"/>
              <a:t> Mogelijkheden bekijken binnen bestaande budgetten;</a:t>
            </a:r>
          </a:p>
          <a:p>
            <a:pPr>
              <a:lnSpc>
                <a:spcPct val="100000"/>
              </a:lnSpc>
              <a:buFont typeface="+mj-lt"/>
              <a:buAutoNum type="arabicPeriod"/>
            </a:pPr>
            <a:r>
              <a:rPr lang="nl-NL" sz="2000" dirty="0"/>
              <a:t> Opnieuw prioriteren / oud beleid schrappen voor het nieuw voorgestelde beleid;</a:t>
            </a:r>
          </a:p>
          <a:p>
            <a:pPr>
              <a:lnSpc>
                <a:spcPct val="100000"/>
              </a:lnSpc>
              <a:buFont typeface="+mj-lt"/>
              <a:buAutoNum type="arabicPeriod"/>
            </a:pPr>
            <a:r>
              <a:rPr lang="nl-NL" sz="2000" dirty="0"/>
              <a:t> Aanpassingen in het voorzieningenniveau;</a:t>
            </a:r>
          </a:p>
          <a:p>
            <a:pPr>
              <a:lnSpc>
                <a:spcPct val="100000"/>
              </a:lnSpc>
              <a:buFont typeface="+mj-lt"/>
              <a:buAutoNum type="arabicPeriod"/>
            </a:pPr>
            <a:r>
              <a:rPr lang="nl-NL" sz="2000" dirty="0"/>
              <a:t> Vanuit begrotingsoverschot (structureel), vanuit algemene reserve (incidenteel);</a:t>
            </a:r>
          </a:p>
          <a:p>
            <a:pPr>
              <a:lnSpc>
                <a:spcPct val="100000"/>
              </a:lnSpc>
              <a:buFont typeface="+mj-lt"/>
              <a:buAutoNum type="arabicPeriod"/>
            </a:pPr>
            <a:r>
              <a:rPr lang="nl-NL" sz="2000" dirty="0"/>
              <a:t> Verhogen van de OZB.</a:t>
            </a:r>
          </a:p>
        </p:txBody>
      </p:sp>
    </p:spTree>
    <p:extLst>
      <p:ext uri="{BB962C8B-B14F-4D97-AF65-F5344CB8AC3E}">
        <p14:creationId xmlns:p14="http://schemas.microsoft.com/office/powerpoint/2010/main" val="3786244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5E7325-5DDF-1F3C-61D4-F4BE9C31F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Maatregelenpakket 2025 (stap 1, 2, 3 en 5) </a:t>
            </a:r>
            <a:endParaRPr lang="en-NL" dirty="0"/>
          </a:p>
        </p:txBody>
      </p:sp>
      <p:graphicFrame>
        <p:nvGraphicFramePr>
          <p:cNvPr id="6" name="Tijdelijke aanduiding voor inhoud 5">
            <a:extLst>
              <a:ext uri="{FF2B5EF4-FFF2-40B4-BE49-F238E27FC236}">
                <a16:creationId xmlns:a16="http://schemas.microsoft.com/office/drawing/2014/main" id="{F1EBDE75-5134-91EA-72ED-4B7AC1F6813F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4187725889"/>
              </p:ext>
            </p:extLst>
          </p:nvPr>
        </p:nvGraphicFramePr>
        <p:xfrm>
          <a:off x="648393" y="1421152"/>
          <a:ext cx="10366938" cy="4440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9352">
                  <a:extLst>
                    <a:ext uri="{9D8B030D-6E8A-4147-A177-3AD203B41FA5}">
                      <a16:colId xmlns:a16="http://schemas.microsoft.com/office/drawing/2014/main" val="2727411226"/>
                    </a:ext>
                  </a:extLst>
                </a:gridCol>
                <a:gridCol w="1600188">
                  <a:extLst>
                    <a:ext uri="{9D8B030D-6E8A-4147-A177-3AD203B41FA5}">
                      <a16:colId xmlns:a16="http://schemas.microsoft.com/office/drawing/2014/main" val="3617312239"/>
                    </a:ext>
                  </a:extLst>
                </a:gridCol>
                <a:gridCol w="1526495">
                  <a:extLst>
                    <a:ext uri="{9D8B030D-6E8A-4147-A177-3AD203B41FA5}">
                      <a16:colId xmlns:a16="http://schemas.microsoft.com/office/drawing/2014/main" val="2872592316"/>
                    </a:ext>
                  </a:extLst>
                </a:gridCol>
                <a:gridCol w="1547550">
                  <a:extLst>
                    <a:ext uri="{9D8B030D-6E8A-4147-A177-3AD203B41FA5}">
                      <a16:colId xmlns:a16="http://schemas.microsoft.com/office/drawing/2014/main" val="1956586937"/>
                    </a:ext>
                  </a:extLst>
                </a:gridCol>
                <a:gridCol w="1663353">
                  <a:extLst>
                    <a:ext uri="{9D8B030D-6E8A-4147-A177-3AD203B41FA5}">
                      <a16:colId xmlns:a16="http://schemas.microsoft.com/office/drawing/2014/main" val="424238529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nl-NL" dirty="0"/>
                        <a:t>Onderwerp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2027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2028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3430459"/>
                  </a:ext>
                </a:extLst>
              </a:tr>
              <a:tr h="328082">
                <a:tc>
                  <a:txBody>
                    <a:bodyPr/>
                    <a:lstStyle/>
                    <a:p>
                      <a:r>
                        <a:rPr lang="nl-NL" sz="1600" b="0" dirty="0"/>
                        <a:t>Programma 1 wonen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0" dirty="0"/>
                        <a:t>1.025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0" dirty="0"/>
                        <a:t>925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0" dirty="0"/>
                        <a:t>925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0" dirty="0"/>
                        <a:t>925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3166178"/>
                  </a:ext>
                </a:extLst>
              </a:tr>
              <a:tr h="3280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b="0" dirty="0"/>
                        <a:t>Programma 2 samenleven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0" dirty="0"/>
                        <a:t>1.075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0" dirty="0"/>
                        <a:t>2.075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0" dirty="0"/>
                        <a:t>2.075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0" dirty="0"/>
                        <a:t>2.075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9114775"/>
                  </a:ext>
                </a:extLst>
              </a:tr>
              <a:tr h="3280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b="0" dirty="0"/>
                        <a:t>Programma 4 bestuur en bedrijfsvoering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0" dirty="0"/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0" dirty="0"/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0" dirty="0"/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0" dirty="0"/>
                        <a:t>150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4200904"/>
                  </a:ext>
                </a:extLst>
              </a:tr>
              <a:tr h="3280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b="1" u="none" dirty="0"/>
                        <a:t>Totaal maatregelenpakket uitgaven</a:t>
                      </a:r>
                    </a:p>
                    <a:p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1" dirty="0"/>
                        <a:t>2.250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1" dirty="0"/>
                        <a:t>3.150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1" dirty="0"/>
                        <a:t>3.150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1" dirty="0"/>
                        <a:t>3.150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082297"/>
                  </a:ext>
                </a:extLst>
              </a:tr>
              <a:tr h="328082">
                <a:tc>
                  <a:txBody>
                    <a:bodyPr/>
                    <a:lstStyle/>
                    <a:p>
                      <a:endParaRPr lang="nl-NL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779013"/>
                  </a:ext>
                </a:extLst>
              </a:tr>
              <a:tr h="328082">
                <a:tc>
                  <a:txBody>
                    <a:bodyPr/>
                    <a:lstStyle/>
                    <a:p>
                      <a:r>
                        <a:rPr lang="nl-NL" sz="1600" b="1" dirty="0"/>
                        <a:t>Verhogen inkomsten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1" dirty="0"/>
                        <a:t>290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1" dirty="0"/>
                        <a:t>290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1" dirty="0"/>
                        <a:t>290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1" dirty="0"/>
                        <a:t>290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2096149"/>
                  </a:ext>
                </a:extLst>
              </a:tr>
              <a:tr h="574142">
                <a:tc>
                  <a:txBody>
                    <a:bodyPr/>
                    <a:lstStyle/>
                    <a:p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4023557"/>
                  </a:ext>
                </a:extLst>
              </a:tr>
              <a:tr h="328082">
                <a:tc>
                  <a:txBody>
                    <a:bodyPr/>
                    <a:lstStyle/>
                    <a:p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621896"/>
                  </a:ext>
                </a:extLst>
              </a:tr>
              <a:tr h="574142">
                <a:tc>
                  <a:txBody>
                    <a:bodyPr/>
                    <a:lstStyle/>
                    <a:p>
                      <a:r>
                        <a:rPr lang="nl-NL" sz="1600" b="1" dirty="0"/>
                        <a:t>Totaal maatregelenpakket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1" dirty="0"/>
                        <a:t>2.540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1" dirty="0"/>
                        <a:t>3.440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1" dirty="0"/>
                        <a:t>3.440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1" dirty="0"/>
                        <a:t>3.440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8234030"/>
                  </a:ext>
                </a:extLst>
              </a:tr>
              <a:tr h="328082">
                <a:tc>
                  <a:txBody>
                    <a:bodyPr/>
                    <a:lstStyle/>
                    <a:p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2332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5871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9E18B0-A594-4FC6-8C02-80F7097FA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10044382" cy="1134421"/>
          </a:xfrm>
        </p:spPr>
        <p:txBody>
          <a:bodyPr/>
          <a:lstStyle/>
          <a:p>
            <a:r>
              <a:rPr lang="nl-NL" dirty="0"/>
              <a:t>Maatregelenpakket 2025 (stap 4)</a:t>
            </a:r>
            <a:endParaRPr lang="en-NL" dirty="0"/>
          </a:p>
        </p:txBody>
      </p:sp>
      <p:pic>
        <p:nvPicPr>
          <p:cNvPr id="11" name="Tijdelijke aanduiding voor inhoud 10">
            <a:extLst>
              <a:ext uri="{FF2B5EF4-FFF2-40B4-BE49-F238E27FC236}">
                <a16:creationId xmlns:a16="http://schemas.microsoft.com/office/drawing/2014/main" id="{F30982A1-00C0-D27E-15FD-44FE2557969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2E5DA6F5-851F-7D97-9898-F259FD40E94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482" y="1782415"/>
            <a:ext cx="5288504" cy="4308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b="1" dirty="0"/>
              <a:t>Eenmalige korting opgelegd door het Rijk van 1,4 miljoen euro (landelijk 625 miljoen euro) voor 2025 wordt uit de algemene reserve bekostigd.</a:t>
            </a:r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r>
              <a:rPr lang="nl-NL" b="1" dirty="0"/>
              <a:t>(akkoord door toezichthouder)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78886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B71AAD-32D0-BC02-8C80-3C2504907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400" b="1" dirty="0"/>
              <a:t>Septembercirculaire 2024</a:t>
            </a:r>
            <a:endParaRPr lang="nl-NL" dirty="0"/>
          </a:p>
        </p:txBody>
      </p:sp>
      <p:graphicFrame>
        <p:nvGraphicFramePr>
          <p:cNvPr id="9" name="Tijdelijke aanduiding voor inhoud 8">
            <a:extLst>
              <a:ext uri="{FF2B5EF4-FFF2-40B4-BE49-F238E27FC236}">
                <a16:creationId xmlns:a16="http://schemas.microsoft.com/office/drawing/2014/main" id="{D69C82EC-3CBD-BD15-E7BB-444261AD60A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09600" y="1486967"/>
          <a:ext cx="10972800" cy="4896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vak 10">
            <a:extLst>
              <a:ext uri="{FF2B5EF4-FFF2-40B4-BE49-F238E27FC236}">
                <a16:creationId xmlns:a16="http://schemas.microsoft.com/office/drawing/2014/main" id="{30ED3431-AEFF-1896-0E7B-B580E1A01665}"/>
              </a:ext>
            </a:extLst>
          </p:cNvPr>
          <p:cNvSpPr txBox="1"/>
          <p:nvPr/>
        </p:nvSpPr>
        <p:spPr>
          <a:xfrm>
            <a:off x="5323436" y="2598003"/>
            <a:ext cx="2253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Ravijnjaar 2026: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b="1" dirty="0"/>
              <a:t>Landelijk : 2,3 miljard euro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b="1" dirty="0"/>
              <a:t>Lokaal : 3,1 miljoen euro ofwel € 67 per inwoner</a:t>
            </a:r>
          </a:p>
        </p:txBody>
      </p:sp>
    </p:spTree>
    <p:extLst>
      <p:ext uri="{BB962C8B-B14F-4D97-AF65-F5344CB8AC3E}">
        <p14:creationId xmlns:p14="http://schemas.microsoft.com/office/powerpoint/2010/main" val="39302053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De Ronde Vene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9C8B"/>
      </a:accent1>
      <a:accent2>
        <a:srgbClr val="205C52"/>
      </a:accent2>
      <a:accent3>
        <a:srgbClr val="B36100"/>
      </a:accent3>
      <a:accent4>
        <a:srgbClr val="E12F12"/>
      </a:accent4>
      <a:accent5>
        <a:srgbClr val="9D1DAC"/>
      </a:accent5>
      <a:accent6>
        <a:srgbClr val="007BBC"/>
      </a:accent6>
      <a:hlink>
        <a:srgbClr val="9D1DAC"/>
      </a:hlink>
      <a:folHlink>
        <a:srgbClr val="F48E03"/>
      </a:folHlink>
    </a:clrScheme>
    <a:fontScheme name="De Ronde Venen 2024">
      <a:majorFont>
        <a:latin typeface="Seaford"/>
        <a:ea typeface=""/>
        <a:cs typeface=""/>
      </a:majorFont>
      <a:minorFont>
        <a:latin typeface="Seafor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f9d09fab-8f0b-48c1-8135-92bd74b96537">
      <Terms xmlns="http://schemas.microsoft.com/office/infopath/2007/PartnerControls"/>
    </lcf76f155ced4ddcb4097134ff3c332f>
    <TaxCatchAll xmlns="c035619f-bc39-404f-ba24-5c856add935a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8CD3D138E59849970E680BBD41D3E5" ma:contentTypeVersion="17" ma:contentTypeDescription="Een nieuw document maken." ma:contentTypeScope="" ma:versionID="ff0d69f329e97097c0eb1c8793170e5b">
  <xsd:schema xmlns:xsd="http://www.w3.org/2001/XMLSchema" xmlns:xs="http://www.w3.org/2001/XMLSchema" xmlns:p="http://schemas.microsoft.com/office/2006/metadata/properties" xmlns:ns1="http://schemas.microsoft.com/sharepoint/v3" xmlns:ns2="f9d09fab-8f0b-48c1-8135-92bd74b96537" xmlns:ns3="c035619f-bc39-404f-ba24-5c856add935a" targetNamespace="http://schemas.microsoft.com/office/2006/metadata/properties" ma:root="true" ma:fieldsID="ff8a499c650ee90c3e3ba9d4b6bd5273" ns1:_="" ns2:_="" ns3:_="">
    <xsd:import namespace="http://schemas.microsoft.com/sharepoint/v3"/>
    <xsd:import namespace="f9d09fab-8f0b-48c1-8135-92bd74b96537"/>
    <xsd:import namespace="c035619f-bc39-404f-ba24-5c856add935a"/>
    <xsd:element name="properties">
      <xsd:complexType>
        <xsd:sequence>
          <xsd:element name="documentManagement">
            <xsd:complexType>
              <xsd:all>
                <xsd:element ref="ns1:_ip_UnifiedCompliancePolicyProperties" minOccurs="0"/>
                <xsd:element ref="ns1:_ip_UnifiedCompliancePolicyUIAction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8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9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d09fab-8f0b-48c1-8135-92bd74b965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12554b14-011f-4864-8a2b-03e1982056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35619f-bc39-404f-ba24-5c856add935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5ec2c19-0d46-4e30-80e5-eff22b1de4a3}" ma:internalName="TaxCatchAll" ma:showField="CatchAllData" ma:web="c035619f-bc39-404f-ba24-5c856add93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60EA53-8ECF-4880-B012-4D3E1F9A941D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54a582aa-4c20-47ac-bbb9-4027509f7be9"/>
    <ds:schemaRef ds:uri="http://purl.org/dc/elements/1.1/"/>
    <ds:schemaRef ds:uri="http://schemas.microsoft.com/office/2006/metadata/properties"/>
    <ds:schemaRef ds:uri="a4dd1df5-7194-4c33-b4fa-493f50fa428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FAB2A27-ABDB-4BA3-92E5-CE538A57D591}"/>
</file>

<file path=customXml/itemProps3.xml><?xml version="1.0" encoding="utf-8"?>
<ds:datastoreItem xmlns:ds="http://schemas.openxmlformats.org/officeDocument/2006/customXml" ds:itemID="{7EC15E69-C93B-4EA0-9B8B-5A814D68A5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587</Words>
  <Application>Microsoft Office PowerPoint</Application>
  <PresentationFormat>Breedbeeld</PresentationFormat>
  <Paragraphs>194</Paragraphs>
  <Slides>13</Slides>
  <Notes>11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8" baseType="lpstr">
      <vt:lpstr>Arial</vt:lpstr>
      <vt:lpstr>Calibri</vt:lpstr>
      <vt:lpstr>Seaford</vt:lpstr>
      <vt:lpstr>Wingdings</vt:lpstr>
      <vt:lpstr>Kantoorthema</vt:lpstr>
      <vt:lpstr>Begroting 2025 Technische toelichting</vt:lpstr>
      <vt:lpstr>Inhoud presentatie begrotingsmarkt </vt:lpstr>
      <vt:lpstr>Opzet begroting 2025</vt:lpstr>
      <vt:lpstr>Algemene uitgangspunten</vt:lpstr>
      <vt:lpstr>Financiële uitgangspunten (coalitieakkoord)</vt:lpstr>
      <vt:lpstr>Stappenplan, (doel sluitende begroting)</vt:lpstr>
      <vt:lpstr>Maatregelenpakket 2025 (stap 1, 2, 3 en 5) </vt:lpstr>
      <vt:lpstr>Maatregelenpakket 2025 (stap 4)</vt:lpstr>
      <vt:lpstr>Septembercirculaire 2024</vt:lpstr>
      <vt:lpstr>Prognose financieel meerjarenperspectief</vt:lpstr>
      <vt:lpstr>Portal Financiën</vt:lpstr>
      <vt:lpstr>Bestuurlijk proces</vt:lpstr>
      <vt:lpstr>Begrotingsmarkt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Michiel Vredeveldt</dc:creator>
  <cp:lastModifiedBy>Monique Treur</cp:lastModifiedBy>
  <cp:revision>19</cp:revision>
  <dcterms:created xsi:type="dcterms:W3CDTF">2024-01-09T14:27:29Z</dcterms:created>
  <dcterms:modified xsi:type="dcterms:W3CDTF">2024-09-30T18:24:19Z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0x0101008AD15CB9925DFC4286FB57AAE57CE640</vt:lpwstr>
  </property>
  <property fmtid="{D5CDD505-2E9C-101B-9397-08002B2CF9AE}" pid="3" name="MediaServiceImageTags">
    <vt:lpwstr/>
  </property>
</Properties>
</file>