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inimized">
    <p:restoredLeft sz="0" autoAdjust="0"/>
    <p:restoredTop sz="0" autoAdjust="0"/>
  </p:normalViewPr>
  <p:slideViewPr>
    <p:cSldViewPr snapToGrid="0">
      <p:cViewPr varScale="1">
        <p:scale>
          <a:sx n="22" d="100"/>
          <a:sy n="22" d="100"/>
        </p:scale>
        <p:origin x="3494" y="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1ec5696918d_2_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g1ec5696918d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c030bca2a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g2c030bca2a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1ec5696918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g1ec5696918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5076c7c36c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g25076c7c36c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a09d6de32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g2a09d6de32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25076c7c36c_0_5: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g25076c7c36c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0a133c8a80_0_1: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g20a133c8a80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796f9df4b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g2796f9df4b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7935917259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g27935917259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a09d6de32d_0_5: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g2a09d6de32d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bdfad3f598_0_6: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g2bdfad3f598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bmc.nl"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_1">
  <p:cSld name="Cover_1">
    <p:bg>
      <p:bgPr>
        <a:solidFill>
          <a:schemeClr val="accent3"/>
        </a:solidFill>
        <a:effectLst/>
      </p:bgPr>
    </p:bg>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153957" y="6504991"/>
            <a:ext cx="5760000" cy="198000"/>
          </a:xfrm>
          <a:prstGeom prst="rect">
            <a:avLst/>
          </a:prstGeom>
          <a:noFill/>
          <a:ln>
            <a:noFill/>
          </a:ln>
        </p:spPr>
        <p:txBody>
          <a:bodyPr spcFirstLastPara="1" wrap="square" lIns="91425" tIns="91425" rIns="91425" bIns="91425" anchor="ctr" anchorCtr="0">
            <a:noAutofit/>
          </a:bodyPr>
          <a:lstStyle>
            <a:lvl1pPr marR="0" lvl="0" algn="l" rtl="0">
              <a:spcBef>
                <a:spcPts val="0"/>
              </a:spcBef>
              <a:spcAft>
                <a:spcPts val="0"/>
              </a:spcAft>
              <a:buClr>
                <a:schemeClr val="accent1"/>
              </a:buClr>
              <a:buSzPts val="1400"/>
              <a:buFont typeface="Verdana"/>
              <a:buNone/>
              <a:defRPr sz="1467" b="0" i="0" u="none" strike="noStrike" cap="none">
                <a:solidFill>
                  <a:schemeClr val="accent1"/>
                </a:solidFill>
                <a:latin typeface="Verdana"/>
                <a:ea typeface="Verdana"/>
                <a:cs typeface="Verdana"/>
                <a:sym typeface="Verdana"/>
              </a:defRPr>
            </a:lvl1pPr>
            <a:lvl2pPr marR="0" lvl="1"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2pPr>
            <a:lvl3pPr marR="0" lvl="2"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3pPr>
            <a:lvl4pPr marR="0" lvl="3"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4pPr>
            <a:lvl5pPr marR="0" lvl="4"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5pPr>
            <a:lvl6pPr marR="0" lvl="5"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6pPr>
            <a:lvl7pPr marR="0" lvl="6"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7pPr>
            <a:lvl8pPr marR="0" lvl="7"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8pPr>
            <a:lvl9pPr marR="0" lvl="8"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9pPr>
          </a:lstStyle>
          <a:p>
            <a:endParaRPr/>
          </a:p>
        </p:txBody>
      </p:sp>
      <p:sp>
        <p:nvSpPr>
          <p:cNvPr id="17" name="Google Shape;17;p2"/>
          <p:cNvSpPr txBox="1">
            <a:spLocks noGrp="1"/>
          </p:cNvSpPr>
          <p:nvPr>
            <p:ph type="ftr" idx="11"/>
          </p:nvPr>
        </p:nvSpPr>
        <p:spPr>
          <a:xfrm>
            <a:off x="155653" y="6290849"/>
            <a:ext cx="5760000" cy="196200"/>
          </a:xfrm>
          <a:prstGeom prst="rect">
            <a:avLst/>
          </a:prstGeom>
          <a:noFill/>
          <a:ln>
            <a:noFill/>
          </a:ln>
        </p:spPr>
        <p:txBody>
          <a:bodyPr spcFirstLastPara="1" wrap="square" lIns="91425" tIns="91425" rIns="91425" bIns="91425" anchor="ctr" anchorCtr="0">
            <a:noAutofit/>
          </a:bodyPr>
          <a:lstStyle>
            <a:lvl1pPr marR="0" lvl="0" algn="l" rtl="0">
              <a:spcBef>
                <a:spcPts val="0"/>
              </a:spcBef>
              <a:spcAft>
                <a:spcPts val="0"/>
              </a:spcAft>
              <a:buClr>
                <a:schemeClr val="accent1"/>
              </a:buClr>
              <a:buSzPts val="1400"/>
              <a:buFont typeface="Verdana"/>
              <a:buNone/>
              <a:defRPr sz="1467" b="0" i="0" u="none" strike="noStrike" cap="none">
                <a:solidFill>
                  <a:schemeClr val="accent1"/>
                </a:solidFill>
                <a:latin typeface="Verdana"/>
                <a:ea typeface="Verdana"/>
                <a:cs typeface="Verdana"/>
                <a:sym typeface="Verdana"/>
              </a:defRPr>
            </a:lvl1pPr>
            <a:lvl2pPr marR="0" lvl="1"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2pPr>
            <a:lvl3pPr marR="0" lvl="2"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3pPr>
            <a:lvl4pPr marR="0" lvl="3"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4pPr>
            <a:lvl5pPr marR="0" lvl="4"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5pPr>
            <a:lvl6pPr marR="0" lvl="5"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6pPr>
            <a:lvl7pPr marR="0" lvl="6"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7pPr>
            <a:lvl8pPr marR="0" lvl="7"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8pPr>
            <a:lvl9pPr marR="0" lvl="8" algn="l" rtl="0">
              <a:spcBef>
                <a:spcPts val="0"/>
              </a:spcBef>
              <a:spcAft>
                <a:spcPts val="0"/>
              </a:spcAft>
              <a:buClr>
                <a:schemeClr val="dk1"/>
              </a:buClr>
              <a:buSzPts val="1400"/>
              <a:buFont typeface="Verdana"/>
              <a:buNone/>
              <a:defRPr sz="2400" b="0" i="0" u="none" strike="noStrike" cap="none">
                <a:solidFill>
                  <a:schemeClr val="dk1"/>
                </a:solidFill>
                <a:latin typeface="Verdana"/>
                <a:ea typeface="Verdana"/>
                <a:cs typeface="Verdana"/>
                <a:sym typeface="Verdana"/>
              </a:defRPr>
            </a:lvl9pPr>
          </a:lstStyle>
          <a:p>
            <a:endParaRPr/>
          </a:p>
        </p:txBody>
      </p:sp>
      <p:sp>
        <p:nvSpPr>
          <p:cNvPr id="18" name="Google Shape;18;p2"/>
          <p:cNvSpPr txBox="1">
            <a:spLocks noGrp="1"/>
          </p:cNvSpPr>
          <p:nvPr>
            <p:ph type="ctrTitle"/>
          </p:nvPr>
        </p:nvSpPr>
        <p:spPr>
          <a:xfrm>
            <a:off x="168007" y="144000"/>
            <a:ext cx="8136300" cy="3717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lt2"/>
              </a:buClr>
              <a:buSzPts val="1400"/>
              <a:buFont typeface="Verdana"/>
              <a:buNone/>
              <a:defRPr sz="7200" b="1" i="0" u="none" strike="noStrike" cap="none">
                <a:solidFill>
                  <a:schemeClr val="dk1"/>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19" name="Google Shape;19;p2"/>
          <p:cNvSpPr txBox="1"/>
          <p:nvPr/>
        </p:nvSpPr>
        <p:spPr>
          <a:xfrm>
            <a:off x="-3126317" y="1"/>
            <a:ext cx="2981700" cy="69147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Titeldia</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Gebruik deze dia (of één van de andere kleuren) als titeldia voor de presentatie.</a:t>
            </a:r>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Klik op het tekstvak om een titel te maken. Onderaan de dia kun je eventueel een voettekst en datum plaatsen. Zie je deze invulvelden niet, klik dan in het lint op het tabblad Invoegen en vervolgens op </a:t>
            </a:r>
            <a:r>
              <a:rPr lang="en-US" sz="1200" b="0" i="1" u="none" strike="noStrike" cap="none">
                <a:solidFill>
                  <a:schemeClr val="dk1"/>
                </a:solidFill>
                <a:latin typeface="Verdana"/>
                <a:ea typeface="Verdana"/>
                <a:cs typeface="Verdana"/>
                <a:sym typeface="Verdana"/>
              </a:rPr>
              <a:t>Koptekst en voettekst</a:t>
            </a:r>
            <a:r>
              <a:rPr lang="en-US" sz="1200" b="0" i="0" u="none" strike="noStrike" cap="none">
                <a:solidFill>
                  <a:schemeClr val="dk1"/>
                </a:solidFill>
                <a:latin typeface="Verdana"/>
                <a:ea typeface="Verdana"/>
                <a:cs typeface="Verdana"/>
                <a:sym typeface="Verdana"/>
              </a:rPr>
              <a:t>. </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Zet in het dialoogvenster een vinkje bij </a:t>
            </a:r>
            <a:r>
              <a:rPr lang="en-US" sz="1200" b="0" i="1" u="none" strike="noStrike" cap="none">
                <a:solidFill>
                  <a:schemeClr val="dk1"/>
                </a:solidFill>
                <a:latin typeface="Verdana"/>
                <a:ea typeface="Verdana"/>
                <a:cs typeface="Verdana"/>
                <a:sym typeface="Verdana"/>
              </a:rPr>
              <a:t>Datum en tijd </a:t>
            </a:r>
            <a:r>
              <a:rPr lang="en-US" sz="1200" b="0" i="0" u="none" strike="noStrike" cap="none">
                <a:solidFill>
                  <a:schemeClr val="dk1"/>
                </a:solidFill>
                <a:latin typeface="Verdana"/>
                <a:ea typeface="Verdana"/>
                <a:cs typeface="Verdana"/>
                <a:sym typeface="Verdana"/>
              </a:rPr>
              <a:t>en bij </a:t>
            </a:r>
            <a:r>
              <a:rPr lang="en-US" sz="1200" b="0" i="1" u="none" strike="noStrike" cap="none">
                <a:solidFill>
                  <a:schemeClr val="dk1"/>
                </a:solidFill>
                <a:latin typeface="Verdana"/>
                <a:ea typeface="Verdana"/>
                <a:cs typeface="Verdana"/>
                <a:sym typeface="Verdana"/>
              </a:rPr>
              <a:t>Voettekst</a:t>
            </a:r>
            <a:r>
              <a:rPr lang="en-US" sz="1200" b="0" i="0" u="none" strike="noStrike" cap="none">
                <a:solidFill>
                  <a:schemeClr val="dk1"/>
                </a:solidFill>
                <a:latin typeface="Verdana"/>
                <a:ea typeface="Verdana"/>
                <a:cs typeface="Verdana"/>
                <a:sym typeface="Verdana"/>
              </a:rPr>
              <a:t>, klik op </a:t>
            </a:r>
            <a:r>
              <a:rPr lang="en-US" sz="1200" b="0" i="1" u="none" strike="noStrike" cap="none">
                <a:solidFill>
                  <a:schemeClr val="dk1"/>
                </a:solidFill>
                <a:latin typeface="Verdana"/>
                <a:ea typeface="Verdana"/>
                <a:cs typeface="Verdana"/>
                <a:sym typeface="Verdana"/>
              </a:rPr>
              <a:t>Toepassen</a:t>
            </a:r>
            <a:r>
              <a:rPr lang="en-US" sz="1200" b="0" i="0" u="none" strike="noStrike" cap="none">
                <a:solidFill>
                  <a:schemeClr val="dk1"/>
                </a:solidFill>
                <a:latin typeface="Verdana"/>
                <a:ea typeface="Verdana"/>
                <a:cs typeface="Verdana"/>
                <a:sym typeface="Verdana"/>
              </a:rPr>
              <a:t> en vul de velden in. Je kunt er ook voor kiezen om al in het dialoogvenster de informatie in te vullen. Klik vervolgens op </a:t>
            </a:r>
            <a:r>
              <a:rPr lang="en-US" sz="1200" b="0" i="1" u="none" strike="noStrike" cap="none">
                <a:solidFill>
                  <a:schemeClr val="dk1"/>
                </a:solidFill>
                <a:latin typeface="Verdana"/>
                <a:ea typeface="Verdana"/>
                <a:cs typeface="Verdana"/>
                <a:sym typeface="Verdana"/>
              </a:rPr>
              <a:t>Toepassen.</a:t>
            </a:r>
            <a:endParaRPr/>
          </a:p>
          <a:p>
            <a:pPr marL="0" marR="0" lvl="0" indent="0" algn="l" rtl="0">
              <a:spcBef>
                <a:spcPts val="0"/>
              </a:spcBef>
              <a:spcAft>
                <a:spcPts val="0"/>
              </a:spcAft>
              <a:buClr>
                <a:schemeClr val="dk1"/>
              </a:buClr>
              <a:buSzPts val="1200"/>
              <a:buFont typeface="Verdana"/>
              <a:buNone/>
            </a:pPr>
            <a:endParaRPr sz="1200" b="0" i="1"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p:txBody>
      </p:sp>
      <p:pic>
        <p:nvPicPr>
          <p:cNvPr id="20" name="Google Shape;20;p2"/>
          <p:cNvPicPr preferRelativeResize="0"/>
          <p:nvPr/>
        </p:nvPicPr>
        <p:blipFill rotWithShape="1">
          <a:blip r:embed="rId2">
            <a:alphaModFix/>
          </a:blip>
          <a:srcRect/>
          <a:stretch/>
        </p:blipFill>
        <p:spPr>
          <a:xfrm>
            <a:off x="-2929003" y="2372884"/>
            <a:ext cx="721363" cy="873617"/>
          </a:xfrm>
          <a:prstGeom prst="rect">
            <a:avLst/>
          </a:prstGeom>
          <a:noFill/>
          <a:ln>
            <a:noFill/>
          </a:ln>
        </p:spPr>
      </p:pic>
      <p:pic>
        <p:nvPicPr>
          <p:cNvPr id="21" name="Google Shape;21;p2"/>
          <p:cNvPicPr preferRelativeResize="0"/>
          <p:nvPr/>
        </p:nvPicPr>
        <p:blipFill rotWithShape="1">
          <a:blip r:embed="rId3">
            <a:alphaModFix/>
          </a:blip>
          <a:srcRect r="54281"/>
          <a:stretch/>
        </p:blipFill>
        <p:spPr>
          <a:xfrm>
            <a:off x="-2929003" y="4677140"/>
            <a:ext cx="2421616" cy="3535393"/>
          </a:xfrm>
          <a:prstGeom prst="rect">
            <a:avLst/>
          </a:prstGeom>
          <a:noFill/>
          <a:ln>
            <a:noFill/>
          </a:ln>
        </p:spPr>
      </p:pic>
      <p:pic>
        <p:nvPicPr>
          <p:cNvPr id="22" name="Google Shape;22;p2"/>
          <p:cNvPicPr preferRelativeResize="0"/>
          <p:nvPr/>
        </p:nvPicPr>
        <p:blipFill rotWithShape="1">
          <a:blip r:embed="rId4">
            <a:alphaModFix/>
          </a:blip>
          <a:srcRect/>
          <a:stretch/>
        </p:blipFill>
        <p:spPr>
          <a:xfrm>
            <a:off x="9176083" y="5272936"/>
            <a:ext cx="2958041" cy="15850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gelijking twee met titel">
  <p:cSld name="Vergelijking twee met titel">
    <p:bg>
      <p:bgPr>
        <a:solidFill>
          <a:schemeClr val="accent3"/>
        </a:solidFill>
        <a:effectLst/>
      </p:bgPr>
    </p:bg>
    <p:spTree>
      <p:nvGrpSpPr>
        <p:cNvPr id="1" name="Shape 83"/>
        <p:cNvGrpSpPr/>
        <p:nvPr/>
      </p:nvGrpSpPr>
      <p:grpSpPr>
        <a:xfrm>
          <a:off x="0" y="0"/>
          <a:ext cx="0" cy="0"/>
          <a:chOff x="0" y="0"/>
          <a:chExt cx="0" cy="0"/>
        </a:xfrm>
      </p:grpSpPr>
      <p:sp>
        <p:nvSpPr>
          <p:cNvPr id="84" name="Google Shape;84;p11"/>
          <p:cNvSpPr txBox="1"/>
          <p:nvPr/>
        </p:nvSpPr>
        <p:spPr>
          <a:xfrm>
            <a:off x="462350" y="4816025"/>
            <a:ext cx="11437800" cy="86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200" i="1">
                <a:solidFill>
                  <a:schemeClr val="dk1"/>
                </a:solidFill>
                <a:latin typeface="Verdana"/>
                <a:ea typeface="Verdana"/>
                <a:cs typeface="Verdana"/>
                <a:sym typeface="Verdana"/>
              </a:rPr>
              <a:t>Dit document (inclusief eventuele bijlagen) is opgesteld door BMC en de (auteurs)rechten met betrekking tot de inhoud en het format van dit document berusten bij BMC. Dit document is uitsluitend bedoeld voor gebruik door de opdrachtgever en mag niet worden gepubliceerd of aan anderen ter beschikking worden gesteld zonder uitdrukkelijke voorafgaande toestemming van BMC.</a:t>
            </a:r>
            <a:endParaRPr sz="1800">
              <a:solidFill>
                <a:schemeClr val="dk1"/>
              </a:solidFill>
            </a:endParaRPr>
          </a:p>
        </p:txBody>
      </p:sp>
      <p:sp>
        <p:nvSpPr>
          <p:cNvPr id="85" name="Google Shape;85;p11"/>
          <p:cNvSpPr/>
          <p:nvPr/>
        </p:nvSpPr>
        <p:spPr>
          <a:xfrm>
            <a:off x="2770900" y="6002664"/>
            <a:ext cx="6358800" cy="539100"/>
          </a:xfrm>
          <a:prstGeom prst="roundRect">
            <a:avLst>
              <a:gd name="adj" fmla="val 16667"/>
            </a:avLst>
          </a:prstGeom>
          <a:noFill/>
          <a:ln w="9525" cap="flat" cmpd="sng">
            <a:solidFill>
              <a:srgbClr val="0F194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1"/>
          <p:cNvSpPr txBox="1"/>
          <p:nvPr/>
        </p:nvSpPr>
        <p:spPr>
          <a:xfrm>
            <a:off x="2770825" y="6029850"/>
            <a:ext cx="6358800" cy="43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a:solidFill>
                  <a:srgbClr val="0F1941"/>
                </a:solidFill>
                <a:latin typeface="Verdana"/>
                <a:ea typeface="Verdana"/>
                <a:cs typeface="Verdana"/>
                <a:sym typeface="Verdana"/>
              </a:rPr>
              <a:t>Kijk voor meer info op onze website: bmc.nl</a:t>
            </a:r>
            <a:endParaRPr sz="1800">
              <a:solidFill>
                <a:srgbClr val="0F1941"/>
              </a:solidFill>
              <a:latin typeface="Verdana"/>
              <a:ea typeface="Verdana"/>
              <a:cs typeface="Verdana"/>
              <a:sym typeface="Verdana"/>
            </a:endParaRPr>
          </a:p>
        </p:txBody>
      </p:sp>
      <p:sp>
        <p:nvSpPr>
          <p:cNvPr id="87" name="Google Shape;87;p11"/>
          <p:cNvSpPr txBox="1"/>
          <p:nvPr/>
        </p:nvSpPr>
        <p:spPr>
          <a:xfrm>
            <a:off x="0" y="726275"/>
            <a:ext cx="12192000" cy="3717300"/>
          </a:xfrm>
          <a:prstGeom prst="rect">
            <a:avLst/>
          </a:prstGeom>
          <a:solidFill>
            <a:schemeClr val="accent1"/>
          </a:solidFill>
          <a:ln>
            <a:noFill/>
          </a:ln>
        </p:spPr>
        <p:txBody>
          <a:bodyPr spcFirstLastPara="1" wrap="square" lIns="91425" tIns="91425" rIns="91425" bIns="91425" anchor="t" anchorCtr="0">
            <a:noAutofit/>
          </a:bodyPr>
          <a:lstStyle/>
          <a:p>
            <a:pPr marL="1170000" marR="0" lvl="0" indent="0" algn="l" rtl="0">
              <a:lnSpc>
                <a:spcPct val="115000"/>
              </a:lnSpc>
              <a:spcBef>
                <a:spcPts val="0"/>
              </a:spcBef>
              <a:spcAft>
                <a:spcPts val="0"/>
              </a:spcAft>
              <a:buNone/>
            </a:pPr>
            <a:endParaRPr sz="200" b="1">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2600" b="1">
                <a:solidFill>
                  <a:srgbClr val="0F1941"/>
                </a:solidFill>
                <a:latin typeface="Verdana"/>
                <a:ea typeface="Verdana"/>
                <a:cs typeface="Verdana"/>
                <a:sym typeface="Verdana"/>
              </a:rPr>
              <a:t>BMC</a:t>
            </a:r>
            <a:endParaRPr sz="2600" b="1">
              <a:solidFill>
                <a:srgbClr val="0F1941"/>
              </a:solidFill>
              <a:latin typeface="Verdana"/>
              <a:ea typeface="Verdana"/>
              <a:cs typeface="Verdana"/>
              <a:sym typeface="Verdana"/>
            </a:endParaRPr>
          </a:p>
          <a:p>
            <a:pPr marL="1170000" marR="0" lvl="0" indent="0" algn="l" rtl="0">
              <a:spcBef>
                <a:spcPts val="0"/>
              </a:spcBef>
              <a:spcAft>
                <a:spcPts val="0"/>
              </a:spcAft>
              <a:buNone/>
            </a:pPr>
            <a:br>
              <a:rPr lang="en-US" sz="1000" b="1">
                <a:solidFill>
                  <a:srgbClr val="0F1941"/>
                </a:solidFill>
                <a:latin typeface="Verdana"/>
                <a:ea typeface="Verdana"/>
                <a:cs typeface="Verdana"/>
                <a:sym typeface="Verdana"/>
              </a:rPr>
            </a:br>
            <a:r>
              <a:rPr lang="en-US" sz="1200">
                <a:solidFill>
                  <a:srgbClr val="0F1941"/>
                </a:solidFill>
                <a:latin typeface="Verdana"/>
                <a:ea typeface="Verdana"/>
                <a:cs typeface="Verdana"/>
                <a:sym typeface="Verdana"/>
              </a:rPr>
              <a:t>Databankweg 26D</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3821 AL Amersfoort</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Postbus 490</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3800 AL Amersfoort</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(033) 496 52 00</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info@bmc.nl</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u="sng">
                <a:solidFill>
                  <a:srgbClr val="1155CC"/>
                </a:solidFill>
                <a:latin typeface="Verdana"/>
                <a:ea typeface="Verdana"/>
                <a:cs typeface="Verdana"/>
                <a:sym typeface="Verdana"/>
                <a:hlinkClick r:id="rId2">
                  <a:extLst>
                    <a:ext uri="{A12FA001-AC4F-418D-AE19-62706E023703}">
                      <ahyp:hlinkClr xmlns:ahyp="http://schemas.microsoft.com/office/drawing/2018/hyperlinkcolor" val="tx"/>
                    </a:ext>
                  </a:extLst>
                </a:hlinkClick>
              </a:rPr>
              <a:t>www.bmc.nl</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KvK BMC Advies 32078667</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IBAN NL91ABNA0504035754</a:t>
            </a:r>
            <a:endParaRPr sz="1200">
              <a:solidFill>
                <a:srgbClr val="0F1941"/>
              </a:solidFill>
              <a:latin typeface="Verdana"/>
              <a:ea typeface="Verdana"/>
              <a:cs typeface="Verdana"/>
              <a:sym typeface="Verdana"/>
            </a:endParaRPr>
          </a:p>
          <a:p>
            <a:pPr marL="1170000" marR="0" lvl="0" indent="0" algn="l" rtl="0">
              <a:lnSpc>
                <a:spcPct val="115000"/>
              </a:lnSpc>
              <a:spcBef>
                <a:spcPts val="0"/>
              </a:spcBef>
              <a:spcAft>
                <a:spcPts val="0"/>
              </a:spcAft>
              <a:buNone/>
            </a:pPr>
            <a:r>
              <a:rPr lang="en-US" sz="1200">
                <a:solidFill>
                  <a:srgbClr val="0F1941"/>
                </a:solidFill>
                <a:latin typeface="Verdana"/>
                <a:ea typeface="Verdana"/>
                <a:cs typeface="Verdana"/>
                <a:sym typeface="Verdana"/>
              </a:rPr>
              <a:t>BTW NL80.86.63.598 B.01</a:t>
            </a:r>
            <a:endParaRPr sz="1600">
              <a:latin typeface="Verdana"/>
              <a:ea typeface="Verdana"/>
              <a:cs typeface="Verdana"/>
              <a:sym typeface="Verdana"/>
            </a:endParaRPr>
          </a:p>
        </p:txBody>
      </p:sp>
      <p:pic>
        <p:nvPicPr>
          <p:cNvPr id="88" name="Google Shape;88;p11"/>
          <p:cNvPicPr preferRelativeResize="0"/>
          <p:nvPr/>
        </p:nvPicPr>
        <p:blipFill rotWithShape="1">
          <a:blip r:embed="rId3">
            <a:alphaModFix/>
          </a:blip>
          <a:srcRect/>
          <a:stretch/>
        </p:blipFill>
        <p:spPr>
          <a:xfrm>
            <a:off x="10523621" y="5995013"/>
            <a:ext cx="1610504" cy="86298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Hoofdstuk_1">
  <p:cSld name="Hoofdstuk_1">
    <p:bg>
      <p:bgPr>
        <a:solidFill>
          <a:schemeClr val="accent1"/>
        </a:solidFill>
        <a:effectLst/>
      </p:bgPr>
    </p:bg>
    <p:spTree>
      <p:nvGrpSpPr>
        <p:cNvPr id="1" name="Shape 89"/>
        <p:cNvGrpSpPr/>
        <p:nvPr/>
      </p:nvGrpSpPr>
      <p:grpSpPr>
        <a:xfrm>
          <a:off x="0" y="0"/>
          <a:ext cx="0" cy="0"/>
          <a:chOff x="0" y="0"/>
          <a:chExt cx="0" cy="0"/>
        </a:xfrm>
      </p:grpSpPr>
      <p:sp>
        <p:nvSpPr>
          <p:cNvPr id="90" name="Google Shape;90;p12"/>
          <p:cNvSpPr txBox="1"/>
          <p:nvPr/>
        </p:nvSpPr>
        <p:spPr>
          <a:xfrm>
            <a:off x="-3126317" y="6"/>
            <a:ext cx="2981700" cy="13542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Hoofdstuk</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Gebruik deze dia (of de variant met beeld) als begin dia voor de verschillende onderwerpen in de presentatie.</a:t>
            </a:r>
            <a:endParaRPr/>
          </a:p>
        </p:txBody>
      </p:sp>
      <p:sp>
        <p:nvSpPr>
          <p:cNvPr id="91" name="Google Shape;91;p12"/>
          <p:cNvSpPr txBox="1">
            <a:spLocks noGrp="1"/>
          </p:cNvSpPr>
          <p:nvPr>
            <p:ph type="ctrTitle"/>
          </p:nvPr>
        </p:nvSpPr>
        <p:spPr>
          <a:xfrm>
            <a:off x="172405" y="114205"/>
            <a:ext cx="10820100" cy="44670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2"/>
              </a:buClr>
              <a:buSzPts val="1400"/>
              <a:buFont typeface="Verdana"/>
              <a:buNone/>
              <a:defRPr sz="8000" b="0" i="0" u="none" strike="noStrike" cap="none">
                <a:solidFill>
                  <a:schemeClr val="lt2"/>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92" name="Google Shape;92;p12"/>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3"/>
                </a:solidFill>
                <a:latin typeface="Verdana"/>
                <a:ea typeface="Verdana"/>
                <a:cs typeface="Verdana"/>
                <a:sym typeface="Verdana"/>
              </a:defRPr>
            </a:lvl1pPr>
            <a:lvl2pPr marL="0" marR="0" lvl="1" indent="0" algn="l" rtl="0">
              <a:spcBef>
                <a:spcPts val="0"/>
              </a:spcBef>
              <a:buNone/>
              <a:defRPr sz="1333" b="0" i="0" u="none" strike="noStrike" cap="none">
                <a:solidFill>
                  <a:schemeClr val="accent3"/>
                </a:solidFill>
                <a:latin typeface="Verdana"/>
                <a:ea typeface="Verdana"/>
                <a:cs typeface="Verdana"/>
                <a:sym typeface="Verdana"/>
              </a:defRPr>
            </a:lvl2pPr>
            <a:lvl3pPr marL="0" marR="0" lvl="2" indent="0" algn="l" rtl="0">
              <a:spcBef>
                <a:spcPts val="0"/>
              </a:spcBef>
              <a:buNone/>
              <a:defRPr sz="1333" b="0" i="0" u="none" strike="noStrike" cap="none">
                <a:solidFill>
                  <a:schemeClr val="accent3"/>
                </a:solidFill>
                <a:latin typeface="Verdana"/>
                <a:ea typeface="Verdana"/>
                <a:cs typeface="Verdana"/>
                <a:sym typeface="Verdana"/>
              </a:defRPr>
            </a:lvl3pPr>
            <a:lvl4pPr marL="0" marR="0" lvl="3" indent="0" algn="l" rtl="0">
              <a:spcBef>
                <a:spcPts val="0"/>
              </a:spcBef>
              <a:buNone/>
              <a:defRPr sz="1333" b="0" i="0" u="none" strike="noStrike" cap="none">
                <a:solidFill>
                  <a:schemeClr val="accent3"/>
                </a:solidFill>
                <a:latin typeface="Verdana"/>
                <a:ea typeface="Verdana"/>
                <a:cs typeface="Verdana"/>
                <a:sym typeface="Verdana"/>
              </a:defRPr>
            </a:lvl4pPr>
            <a:lvl5pPr marL="0" marR="0" lvl="4" indent="0" algn="l" rtl="0">
              <a:spcBef>
                <a:spcPts val="0"/>
              </a:spcBef>
              <a:buNone/>
              <a:defRPr sz="1333" b="0" i="0" u="none" strike="noStrike" cap="none">
                <a:solidFill>
                  <a:schemeClr val="accent3"/>
                </a:solidFill>
                <a:latin typeface="Verdana"/>
                <a:ea typeface="Verdana"/>
                <a:cs typeface="Verdana"/>
                <a:sym typeface="Verdana"/>
              </a:defRPr>
            </a:lvl5pPr>
            <a:lvl6pPr marL="0" marR="0" lvl="5" indent="0" algn="l" rtl="0">
              <a:spcBef>
                <a:spcPts val="0"/>
              </a:spcBef>
              <a:buNone/>
              <a:defRPr sz="1333" b="0" i="0" u="none" strike="noStrike" cap="none">
                <a:solidFill>
                  <a:schemeClr val="accent3"/>
                </a:solidFill>
                <a:latin typeface="Verdana"/>
                <a:ea typeface="Verdana"/>
                <a:cs typeface="Verdana"/>
                <a:sym typeface="Verdana"/>
              </a:defRPr>
            </a:lvl6pPr>
            <a:lvl7pPr marL="0" marR="0" lvl="6" indent="0" algn="l" rtl="0">
              <a:spcBef>
                <a:spcPts val="0"/>
              </a:spcBef>
              <a:buNone/>
              <a:defRPr sz="1333" b="0" i="0" u="none" strike="noStrike" cap="none">
                <a:solidFill>
                  <a:schemeClr val="accent3"/>
                </a:solidFill>
                <a:latin typeface="Verdana"/>
                <a:ea typeface="Verdana"/>
                <a:cs typeface="Verdana"/>
                <a:sym typeface="Verdana"/>
              </a:defRPr>
            </a:lvl7pPr>
            <a:lvl8pPr marL="0" marR="0" lvl="7" indent="0" algn="l" rtl="0">
              <a:spcBef>
                <a:spcPts val="0"/>
              </a:spcBef>
              <a:buNone/>
              <a:defRPr sz="1333" b="0" i="0" u="none" strike="noStrike" cap="none">
                <a:solidFill>
                  <a:schemeClr val="accent3"/>
                </a:solidFill>
                <a:latin typeface="Verdana"/>
                <a:ea typeface="Verdana"/>
                <a:cs typeface="Verdana"/>
                <a:sym typeface="Verdana"/>
              </a:defRPr>
            </a:lvl8pPr>
            <a:lvl9pPr marL="0" marR="0" lvl="8" indent="0" algn="l" rtl="0">
              <a:spcBef>
                <a:spcPts val="0"/>
              </a:spcBef>
              <a:buNone/>
              <a:defRPr sz="1333" b="0" i="0" u="none" strike="noStrike" cap="none">
                <a:solidFill>
                  <a:schemeClr val="accent3"/>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pic>
        <p:nvPicPr>
          <p:cNvPr id="93" name="Google Shape;93;p12"/>
          <p:cNvPicPr preferRelativeResize="0"/>
          <p:nvPr/>
        </p:nvPicPr>
        <p:blipFill rotWithShape="1">
          <a:blip r:embed="rId2">
            <a:alphaModFix/>
          </a:blip>
          <a:srcRect/>
          <a:stretch/>
        </p:blipFill>
        <p:spPr>
          <a:xfrm>
            <a:off x="8722328" y="5026916"/>
            <a:ext cx="3365501" cy="18034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oofdstuk_2">
  <p:cSld name="Hoofdstuk_2">
    <p:bg>
      <p:bgPr>
        <a:solidFill>
          <a:schemeClr val="lt1"/>
        </a:solidFill>
        <a:effectLst/>
      </p:bgPr>
    </p:bg>
    <p:spTree>
      <p:nvGrpSpPr>
        <p:cNvPr id="1" name="Shape 94"/>
        <p:cNvGrpSpPr/>
        <p:nvPr/>
      </p:nvGrpSpPr>
      <p:grpSpPr>
        <a:xfrm>
          <a:off x="0" y="0"/>
          <a:ext cx="0" cy="0"/>
          <a:chOff x="0" y="0"/>
          <a:chExt cx="0" cy="0"/>
        </a:xfrm>
      </p:grpSpPr>
      <p:sp>
        <p:nvSpPr>
          <p:cNvPr id="95" name="Google Shape;95;p13"/>
          <p:cNvSpPr/>
          <p:nvPr/>
        </p:nvSpPr>
        <p:spPr>
          <a:xfrm>
            <a:off x="0" y="4499700"/>
            <a:ext cx="12192000" cy="12039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accent3"/>
              </a:solidFill>
              <a:latin typeface="Verdana"/>
              <a:ea typeface="Verdana"/>
              <a:cs typeface="Verdana"/>
              <a:sym typeface="Verdana"/>
            </a:endParaRPr>
          </a:p>
        </p:txBody>
      </p:sp>
      <p:sp>
        <p:nvSpPr>
          <p:cNvPr id="96" name="Google Shape;96;p13"/>
          <p:cNvSpPr txBox="1">
            <a:spLocks noGrp="1"/>
          </p:cNvSpPr>
          <p:nvPr>
            <p:ph type="ctrTitle"/>
          </p:nvPr>
        </p:nvSpPr>
        <p:spPr>
          <a:xfrm>
            <a:off x="153600" y="4499700"/>
            <a:ext cx="11687100" cy="5826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1"/>
              </a:buClr>
              <a:buSzPts val="400"/>
              <a:buNone/>
              <a:defRPr sz="3500" b="1" i="0" u="none" strike="noStrike" cap="none">
                <a:solidFill>
                  <a:schemeClr val="lt1"/>
                </a:solidFill>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97" name="Google Shape;97;p13"/>
          <p:cNvSpPr>
            <a:spLocks noGrp="1"/>
          </p:cNvSpPr>
          <p:nvPr>
            <p:ph type="pic" idx="2"/>
          </p:nvPr>
        </p:nvSpPr>
        <p:spPr>
          <a:xfrm>
            <a:off x="0" y="248"/>
            <a:ext cx="12192000" cy="48294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Verdana"/>
                <a:ea typeface="Verdana"/>
                <a:cs typeface="Verdana"/>
                <a:sym typeface="Verdana"/>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9pPr>
          </a:lstStyle>
          <a:p>
            <a:endParaRPr/>
          </a:p>
        </p:txBody>
      </p:sp>
      <p:pic>
        <p:nvPicPr>
          <p:cNvPr id="98" name="Google Shape;98;p13"/>
          <p:cNvPicPr preferRelativeResize="0"/>
          <p:nvPr/>
        </p:nvPicPr>
        <p:blipFill rotWithShape="1">
          <a:blip r:embed="rId2">
            <a:alphaModFix/>
          </a:blip>
          <a:srcRect/>
          <a:stretch/>
        </p:blipFill>
        <p:spPr>
          <a:xfrm>
            <a:off x="10523621" y="5995013"/>
            <a:ext cx="1610504" cy="862985"/>
          </a:xfrm>
          <a:prstGeom prst="rect">
            <a:avLst/>
          </a:prstGeom>
          <a:noFill/>
          <a:ln>
            <a:noFill/>
          </a:ln>
        </p:spPr>
      </p:pic>
      <p:sp>
        <p:nvSpPr>
          <p:cNvPr id="99" name="Google Shape;99;p13"/>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sp>
        <p:nvSpPr>
          <p:cNvPr id="100" name="Google Shape;100;p13"/>
          <p:cNvSpPr txBox="1"/>
          <p:nvPr/>
        </p:nvSpPr>
        <p:spPr>
          <a:xfrm>
            <a:off x="-3126317" y="6"/>
            <a:ext cx="2981700" cy="13542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Hoofdstuk</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Gebruik deze dia (of de variant zonder beeld) als begin dia voor de verschillende onderwerpen in de presentatie.</a:t>
            </a:r>
            <a:endParaRPr/>
          </a:p>
        </p:txBody>
      </p:sp>
      <p:sp>
        <p:nvSpPr>
          <p:cNvPr id="101" name="Google Shape;101;p13"/>
          <p:cNvSpPr txBox="1">
            <a:spLocks noGrp="1"/>
          </p:cNvSpPr>
          <p:nvPr>
            <p:ph type="ctrTitle" idx="3"/>
          </p:nvPr>
        </p:nvSpPr>
        <p:spPr>
          <a:xfrm>
            <a:off x="153600" y="5121038"/>
            <a:ext cx="11687100" cy="5826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1"/>
              </a:buClr>
              <a:buSzPts val="2600"/>
              <a:buFont typeface="Verdana"/>
              <a:buNone/>
              <a:defRPr sz="2600" b="0" i="0" u="none" strike="noStrike" cap="none">
                <a:solidFill>
                  <a:schemeClr val="lt1"/>
                </a:solidFill>
                <a:latin typeface="Verdana"/>
                <a:ea typeface="Verdana"/>
                <a:cs typeface="Verdana"/>
                <a:sym typeface="Verdana"/>
              </a:defRPr>
            </a:lvl1pPr>
            <a:lvl2pPr lvl="1" rtl="0">
              <a:spcBef>
                <a:spcPts val="0"/>
              </a:spcBef>
              <a:spcAft>
                <a:spcPts val="0"/>
              </a:spcAft>
              <a:buSzPts val="2600"/>
              <a:buFont typeface="Arial"/>
              <a:buNone/>
              <a:defRPr sz="2600"/>
            </a:lvl2pPr>
            <a:lvl3pPr lvl="2" rtl="0">
              <a:spcBef>
                <a:spcPts val="0"/>
              </a:spcBef>
              <a:spcAft>
                <a:spcPts val="0"/>
              </a:spcAft>
              <a:buSzPts val="2600"/>
              <a:buFont typeface="Arial"/>
              <a:buNone/>
              <a:defRPr sz="2600"/>
            </a:lvl3pPr>
            <a:lvl4pPr lvl="3" rtl="0">
              <a:spcBef>
                <a:spcPts val="0"/>
              </a:spcBef>
              <a:spcAft>
                <a:spcPts val="0"/>
              </a:spcAft>
              <a:buSzPts val="2600"/>
              <a:buFont typeface="Arial"/>
              <a:buNone/>
              <a:defRPr sz="2600"/>
            </a:lvl4pPr>
            <a:lvl5pPr lvl="4" rtl="0">
              <a:spcBef>
                <a:spcPts val="0"/>
              </a:spcBef>
              <a:spcAft>
                <a:spcPts val="0"/>
              </a:spcAft>
              <a:buSzPts val="2600"/>
              <a:buFont typeface="Arial"/>
              <a:buNone/>
              <a:defRPr sz="2600"/>
            </a:lvl5pPr>
            <a:lvl6pPr lvl="5" rtl="0">
              <a:spcBef>
                <a:spcPts val="0"/>
              </a:spcBef>
              <a:spcAft>
                <a:spcPts val="0"/>
              </a:spcAft>
              <a:buSzPts val="2600"/>
              <a:buFont typeface="Arial"/>
              <a:buNone/>
              <a:defRPr sz="2600"/>
            </a:lvl6pPr>
            <a:lvl7pPr lvl="6" rtl="0">
              <a:spcBef>
                <a:spcPts val="0"/>
              </a:spcBef>
              <a:spcAft>
                <a:spcPts val="0"/>
              </a:spcAft>
              <a:buSzPts val="2600"/>
              <a:buFont typeface="Arial"/>
              <a:buNone/>
              <a:defRPr sz="2600"/>
            </a:lvl7pPr>
            <a:lvl8pPr lvl="7" rtl="0">
              <a:spcBef>
                <a:spcPts val="0"/>
              </a:spcBef>
              <a:spcAft>
                <a:spcPts val="0"/>
              </a:spcAft>
              <a:buSzPts val="2600"/>
              <a:buFont typeface="Arial"/>
              <a:buNone/>
              <a:defRPr sz="2600"/>
            </a:lvl8pPr>
            <a:lvl9pPr lvl="8" rtl="0">
              <a:spcBef>
                <a:spcPts val="0"/>
              </a:spcBef>
              <a:spcAft>
                <a:spcPts val="0"/>
              </a:spcAft>
              <a:buSzPts val="2600"/>
              <a:buFont typeface="Arial"/>
              <a:buNone/>
              <a:defRPr sz="26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_2">
  <p:cSld name="Cover_2">
    <p:bg>
      <p:bgPr>
        <a:solidFill>
          <a:schemeClr val="lt2"/>
        </a:solidFill>
        <a:effectLst/>
      </p:bgPr>
    </p:bg>
    <p:spTree>
      <p:nvGrpSpPr>
        <p:cNvPr id="1" name="Shape 23"/>
        <p:cNvGrpSpPr/>
        <p:nvPr/>
      </p:nvGrpSpPr>
      <p:grpSpPr>
        <a:xfrm>
          <a:off x="0" y="0"/>
          <a:ext cx="0" cy="0"/>
          <a:chOff x="0" y="0"/>
          <a:chExt cx="0" cy="0"/>
        </a:xfrm>
      </p:grpSpPr>
      <p:sp>
        <p:nvSpPr>
          <p:cNvPr id="24" name="Google Shape;24;p3"/>
          <p:cNvSpPr txBox="1"/>
          <p:nvPr/>
        </p:nvSpPr>
        <p:spPr>
          <a:xfrm>
            <a:off x="-3126317" y="1"/>
            <a:ext cx="2981700" cy="69147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Titeldia</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Gebruik deze dia (of één van de andere kleuren) als titeldia voor de presentatie.</a:t>
            </a:r>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Klik op het tekstvak om een titel te maken. Onderaan de dia kun je eventueel een voettekst en datum plaatsen. Zie je deze invulvelden niet, klik dan in het lint op het tabblad Invoegen en vervolgens op </a:t>
            </a:r>
            <a:r>
              <a:rPr lang="en-US" sz="1200" b="0" i="1" u="none" strike="noStrike" cap="none">
                <a:solidFill>
                  <a:schemeClr val="dk1"/>
                </a:solidFill>
                <a:latin typeface="Verdana"/>
                <a:ea typeface="Verdana"/>
                <a:cs typeface="Verdana"/>
                <a:sym typeface="Verdana"/>
              </a:rPr>
              <a:t>Koptekst en voettekst</a:t>
            </a:r>
            <a:r>
              <a:rPr lang="en-US" sz="1200" b="0" i="0" u="none" strike="noStrike" cap="none">
                <a:solidFill>
                  <a:schemeClr val="dk1"/>
                </a:solidFill>
                <a:latin typeface="Verdana"/>
                <a:ea typeface="Verdana"/>
                <a:cs typeface="Verdana"/>
                <a:sym typeface="Verdana"/>
              </a:rPr>
              <a:t>. </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Zet in het dialoogvenster een vinkje bij </a:t>
            </a:r>
            <a:r>
              <a:rPr lang="en-US" sz="1200" b="0" i="1" u="none" strike="noStrike" cap="none">
                <a:solidFill>
                  <a:schemeClr val="dk1"/>
                </a:solidFill>
                <a:latin typeface="Verdana"/>
                <a:ea typeface="Verdana"/>
                <a:cs typeface="Verdana"/>
                <a:sym typeface="Verdana"/>
              </a:rPr>
              <a:t>Datum en tijd </a:t>
            </a:r>
            <a:r>
              <a:rPr lang="en-US" sz="1200" b="0" i="0" u="none" strike="noStrike" cap="none">
                <a:solidFill>
                  <a:schemeClr val="dk1"/>
                </a:solidFill>
                <a:latin typeface="Verdana"/>
                <a:ea typeface="Verdana"/>
                <a:cs typeface="Verdana"/>
                <a:sym typeface="Verdana"/>
              </a:rPr>
              <a:t>en bij </a:t>
            </a:r>
            <a:r>
              <a:rPr lang="en-US" sz="1200" b="0" i="1" u="none" strike="noStrike" cap="none">
                <a:solidFill>
                  <a:schemeClr val="dk1"/>
                </a:solidFill>
                <a:latin typeface="Verdana"/>
                <a:ea typeface="Verdana"/>
                <a:cs typeface="Verdana"/>
                <a:sym typeface="Verdana"/>
              </a:rPr>
              <a:t>Voettekst</a:t>
            </a:r>
            <a:r>
              <a:rPr lang="en-US" sz="1200" b="0" i="0" u="none" strike="noStrike" cap="none">
                <a:solidFill>
                  <a:schemeClr val="dk1"/>
                </a:solidFill>
                <a:latin typeface="Verdana"/>
                <a:ea typeface="Verdana"/>
                <a:cs typeface="Verdana"/>
                <a:sym typeface="Verdana"/>
              </a:rPr>
              <a:t>, klik op </a:t>
            </a:r>
            <a:r>
              <a:rPr lang="en-US" sz="1200" b="0" i="1" u="none" strike="noStrike" cap="none">
                <a:solidFill>
                  <a:schemeClr val="dk1"/>
                </a:solidFill>
                <a:latin typeface="Verdana"/>
                <a:ea typeface="Verdana"/>
                <a:cs typeface="Verdana"/>
                <a:sym typeface="Verdana"/>
              </a:rPr>
              <a:t>Toepassen</a:t>
            </a:r>
            <a:r>
              <a:rPr lang="en-US" sz="1200" b="0" i="0" u="none" strike="noStrike" cap="none">
                <a:solidFill>
                  <a:schemeClr val="dk1"/>
                </a:solidFill>
                <a:latin typeface="Verdana"/>
                <a:ea typeface="Verdana"/>
                <a:cs typeface="Verdana"/>
                <a:sym typeface="Verdana"/>
              </a:rPr>
              <a:t> en vul de velden in. Je kunt er ook voor kiezen om al in het dialoogvenster de informatie in te vullen. Klik vervolgens op </a:t>
            </a:r>
            <a:r>
              <a:rPr lang="en-US" sz="1200" b="0" i="1" u="none" strike="noStrike" cap="none">
                <a:solidFill>
                  <a:schemeClr val="dk1"/>
                </a:solidFill>
                <a:latin typeface="Verdana"/>
                <a:ea typeface="Verdana"/>
                <a:cs typeface="Verdana"/>
                <a:sym typeface="Verdana"/>
              </a:rPr>
              <a:t>Toepassen.</a:t>
            </a:r>
            <a:endParaRPr/>
          </a:p>
          <a:p>
            <a:pPr marL="0" marR="0" lvl="0" indent="0" algn="l" rtl="0">
              <a:spcBef>
                <a:spcPts val="0"/>
              </a:spcBef>
              <a:spcAft>
                <a:spcPts val="0"/>
              </a:spcAft>
              <a:buClr>
                <a:schemeClr val="dk1"/>
              </a:buClr>
              <a:buSzPts val="1200"/>
              <a:buFont typeface="Verdana"/>
              <a:buNone/>
            </a:pPr>
            <a:endParaRPr sz="1200" b="0" i="1"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p:txBody>
      </p:sp>
      <p:pic>
        <p:nvPicPr>
          <p:cNvPr id="25" name="Google Shape;25;p3"/>
          <p:cNvPicPr preferRelativeResize="0"/>
          <p:nvPr/>
        </p:nvPicPr>
        <p:blipFill rotWithShape="1">
          <a:blip r:embed="rId2">
            <a:alphaModFix/>
          </a:blip>
          <a:srcRect/>
          <a:stretch/>
        </p:blipFill>
        <p:spPr>
          <a:xfrm>
            <a:off x="-2929003" y="2372884"/>
            <a:ext cx="721363" cy="873617"/>
          </a:xfrm>
          <a:prstGeom prst="rect">
            <a:avLst/>
          </a:prstGeom>
          <a:noFill/>
          <a:ln>
            <a:noFill/>
          </a:ln>
        </p:spPr>
      </p:pic>
      <p:pic>
        <p:nvPicPr>
          <p:cNvPr id="26" name="Google Shape;26;p3"/>
          <p:cNvPicPr preferRelativeResize="0"/>
          <p:nvPr/>
        </p:nvPicPr>
        <p:blipFill rotWithShape="1">
          <a:blip r:embed="rId3">
            <a:alphaModFix/>
          </a:blip>
          <a:srcRect r="54281"/>
          <a:stretch/>
        </p:blipFill>
        <p:spPr>
          <a:xfrm>
            <a:off x="-2929003" y="4677140"/>
            <a:ext cx="2421616" cy="3535393"/>
          </a:xfrm>
          <a:prstGeom prst="rect">
            <a:avLst/>
          </a:prstGeom>
          <a:noFill/>
          <a:ln>
            <a:noFill/>
          </a:ln>
        </p:spPr>
      </p:pic>
      <p:sp>
        <p:nvSpPr>
          <p:cNvPr id="27" name="Google Shape;27;p3"/>
          <p:cNvSpPr/>
          <p:nvPr/>
        </p:nvSpPr>
        <p:spPr>
          <a:xfrm>
            <a:off x="0" y="1314450"/>
            <a:ext cx="12192000" cy="1498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accent4"/>
              </a:solidFill>
              <a:latin typeface="Verdana"/>
              <a:ea typeface="Verdana"/>
              <a:cs typeface="Verdana"/>
              <a:sym typeface="Verdana"/>
            </a:endParaRPr>
          </a:p>
        </p:txBody>
      </p:sp>
      <p:sp>
        <p:nvSpPr>
          <p:cNvPr id="28" name="Google Shape;28;p3"/>
          <p:cNvSpPr txBox="1">
            <a:spLocks noGrp="1"/>
          </p:cNvSpPr>
          <p:nvPr>
            <p:ph type="ctrTitle"/>
          </p:nvPr>
        </p:nvSpPr>
        <p:spPr>
          <a:xfrm>
            <a:off x="91800" y="1406575"/>
            <a:ext cx="12100200" cy="7047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1"/>
              </a:buClr>
              <a:buSzPts val="400"/>
              <a:buFont typeface="Verdana"/>
              <a:buNone/>
              <a:defRPr sz="3500" b="1" i="0" u="none" strike="noStrike" cap="none">
                <a:solidFill>
                  <a:schemeClr val="lt1"/>
                </a:solidFill>
                <a:latin typeface="Verdana"/>
                <a:ea typeface="Verdana"/>
                <a:cs typeface="Verdana"/>
                <a:sym typeface="Verdana"/>
              </a:defRPr>
            </a:lvl1pPr>
            <a:lvl2pPr lvl="1" rtl="0">
              <a:spcBef>
                <a:spcPts val="0"/>
              </a:spcBef>
              <a:spcAft>
                <a:spcPts val="0"/>
              </a:spcAft>
              <a:buSzPts val="1700"/>
              <a:buFont typeface="Arial"/>
              <a:buNone/>
              <a:defRPr sz="2700"/>
            </a:lvl2pPr>
            <a:lvl3pPr lvl="2" rtl="0">
              <a:spcBef>
                <a:spcPts val="0"/>
              </a:spcBef>
              <a:spcAft>
                <a:spcPts val="0"/>
              </a:spcAft>
              <a:buSzPts val="1700"/>
              <a:buFont typeface="Arial"/>
              <a:buNone/>
              <a:defRPr sz="2700"/>
            </a:lvl3pPr>
            <a:lvl4pPr lvl="3" rtl="0">
              <a:spcBef>
                <a:spcPts val="0"/>
              </a:spcBef>
              <a:spcAft>
                <a:spcPts val="0"/>
              </a:spcAft>
              <a:buSzPts val="1700"/>
              <a:buFont typeface="Arial"/>
              <a:buNone/>
              <a:defRPr sz="2700"/>
            </a:lvl4pPr>
            <a:lvl5pPr lvl="4" rtl="0">
              <a:spcBef>
                <a:spcPts val="0"/>
              </a:spcBef>
              <a:spcAft>
                <a:spcPts val="0"/>
              </a:spcAft>
              <a:buSzPts val="1700"/>
              <a:buFont typeface="Arial"/>
              <a:buNone/>
              <a:defRPr sz="2700"/>
            </a:lvl5pPr>
            <a:lvl6pPr lvl="5" rtl="0">
              <a:spcBef>
                <a:spcPts val="0"/>
              </a:spcBef>
              <a:spcAft>
                <a:spcPts val="0"/>
              </a:spcAft>
              <a:buSzPts val="1700"/>
              <a:buFont typeface="Arial"/>
              <a:buNone/>
              <a:defRPr sz="2700"/>
            </a:lvl6pPr>
            <a:lvl7pPr lvl="6" rtl="0">
              <a:spcBef>
                <a:spcPts val="0"/>
              </a:spcBef>
              <a:spcAft>
                <a:spcPts val="0"/>
              </a:spcAft>
              <a:buSzPts val="1700"/>
              <a:buFont typeface="Arial"/>
              <a:buNone/>
              <a:defRPr sz="2700"/>
            </a:lvl7pPr>
            <a:lvl8pPr lvl="7" rtl="0">
              <a:spcBef>
                <a:spcPts val="0"/>
              </a:spcBef>
              <a:spcAft>
                <a:spcPts val="0"/>
              </a:spcAft>
              <a:buSzPts val="1700"/>
              <a:buFont typeface="Arial"/>
              <a:buNone/>
              <a:defRPr sz="2700"/>
            </a:lvl8pPr>
            <a:lvl9pPr lvl="8" rtl="0">
              <a:spcBef>
                <a:spcPts val="0"/>
              </a:spcBef>
              <a:spcAft>
                <a:spcPts val="0"/>
              </a:spcAft>
              <a:buSzPts val="1700"/>
              <a:buFont typeface="Arial"/>
              <a:buNone/>
              <a:defRPr sz="2700"/>
            </a:lvl9pPr>
          </a:lstStyle>
          <a:p>
            <a:endParaRPr/>
          </a:p>
        </p:txBody>
      </p:sp>
      <p:sp>
        <p:nvSpPr>
          <p:cNvPr id="29" name="Google Shape;29;p3"/>
          <p:cNvSpPr txBox="1">
            <a:spLocks noGrp="1"/>
          </p:cNvSpPr>
          <p:nvPr>
            <p:ph type="ctrTitle" idx="2"/>
          </p:nvPr>
        </p:nvSpPr>
        <p:spPr>
          <a:xfrm>
            <a:off x="91800" y="2059899"/>
            <a:ext cx="11687100" cy="5175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1"/>
              </a:buClr>
              <a:buSzPts val="900"/>
              <a:buNone/>
              <a:defRPr sz="2600" i="0" u="none" strike="noStrike" cap="none">
                <a:solidFill>
                  <a:schemeClr val="lt1"/>
                </a:solidFill>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30" name="Google Shape;30;p3"/>
          <p:cNvSpPr txBox="1"/>
          <p:nvPr/>
        </p:nvSpPr>
        <p:spPr>
          <a:xfrm>
            <a:off x="0" y="6153150"/>
            <a:ext cx="12203400" cy="704700"/>
          </a:xfrm>
          <a:prstGeom prst="rect">
            <a:avLst/>
          </a:prstGeom>
          <a:solidFill>
            <a:schemeClr val="dk1"/>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800">
              <a:solidFill>
                <a:srgbClr val="FFFFFF"/>
              </a:solidFill>
              <a:latin typeface="Verdana"/>
              <a:ea typeface="Verdana"/>
              <a:cs typeface="Verdana"/>
              <a:sym typeface="Verdana"/>
            </a:endParaRPr>
          </a:p>
          <a:p>
            <a:pPr marL="0" lvl="0" indent="457200" algn="l" rtl="0">
              <a:spcBef>
                <a:spcPts val="0"/>
              </a:spcBef>
              <a:spcAft>
                <a:spcPts val="0"/>
              </a:spcAft>
              <a:buNone/>
            </a:pPr>
            <a:r>
              <a:rPr lang="en-US">
                <a:solidFill>
                  <a:srgbClr val="FFFFFF"/>
                </a:solidFill>
                <a:latin typeface="Verdana"/>
                <a:ea typeface="Verdana"/>
                <a:cs typeface="Verdana"/>
                <a:sym typeface="Verdana"/>
              </a:rPr>
              <a:t>																			Partners in verbetering	</a:t>
            </a:r>
            <a:endParaRPr>
              <a:solidFill>
                <a:srgbClr val="FFFFFF"/>
              </a:solidFill>
              <a:latin typeface="Verdana"/>
              <a:ea typeface="Verdana"/>
              <a:cs typeface="Verdana"/>
              <a:sym typeface="Verdana"/>
            </a:endParaRPr>
          </a:p>
        </p:txBody>
      </p:sp>
      <p:pic>
        <p:nvPicPr>
          <p:cNvPr id="31" name="Google Shape;31;p3"/>
          <p:cNvPicPr preferRelativeResize="0"/>
          <p:nvPr/>
        </p:nvPicPr>
        <p:blipFill>
          <a:blip r:embed="rId4">
            <a:alphaModFix/>
          </a:blip>
          <a:stretch>
            <a:fillRect/>
          </a:stretch>
        </p:blipFill>
        <p:spPr>
          <a:xfrm>
            <a:off x="91800" y="78200"/>
            <a:ext cx="1504950" cy="800100"/>
          </a:xfrm>
          <a:prstGeom prst="rect">
            <a:avLst/>
          </a:prstGeom>
          <a:noFill/>
          <a:ln>
            <a:noFill/>
          </a:ln>
        </p:spPr>
      </p:pic>
      <p:cxnSp>
        <p:nvCxnSpPr>
          <p:cNvPr id="32" name="Google Shape;32;p3"/>
          <p:cNvCxnSpPr/>
          <p:nvPr/>
        </p:nvCxnSpPr>
        <p:spPr>
          <a:xfrm rot="10800000" flipH="1">
            <a:off x="11425" y="914250"/>
            <a:ext cx="12211200" cy="19200"/>
          </a:xfrm>
          <a:prstGeom prst="straightConnector1">
            <a:avLst/>
          </a:prstGeom>
          <a:noFill/>
          <a:ln w="9525" cap="flat" cmpd="sng">
            <a:solidFill>
              <a:schemeClr val="accent1"/>
            </a:solidFill>
            <a:prstDash val="solid"/>
            <a:round/>
            <a:headEnd type="none" w="med" len="med"/>
            <a:tailEnd type="none" w="med" len="med"/>
          </a:ln>
        </p:spPr>
      </p:cxnSp>
      <p:sp>
        <p:nvSpPr>
          <p:cNvPr id="33" name="Google Shape;33;p3"/>
          <p:cNvSpPr txBox="1">
            <a:spLocks noGrp="1"/>
          </p:cNvSpPr>
          <p:nvPr>
            <p:ph type="ctrTitle" idx="3"/>
          </p:nvPr>
        </p:nvSpPr>
        <p:spPr>
          <a:xfrm>
            <a:off x="592650" y="6340350"/>
            <a:ext cx="4348200" cy="5175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1"/>
              </a:buClr>
              <a:buSzPts val="200"/>
              <a:buNone/>
              <a:defRPr sz="1400" i="0" u="none" strike="noStrike" cap="none">
                <a:solidFill>
                  <a:schemeClr val="lt1"/>
                </a:solidFill>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kst_1">
  <p:cSld name="Tekst_1">
    <p:bg>
      <p:bgPr>
        <a:solidFill>
          <a:schemeClr val="lt2"/>
        </a:solidFill>
        <a:effectLst/>
      </p:bgPr>
    </p:bg>
    <p:spTree>
      <p:nvGrpSpPr>
        <p:cNvPr id="1" name="Shape 34"/>
        <p:cNvGrpSpPr/>
        <p:nvPr/>
      </p:nvGrpSpPr>
      <p:grpSpPr>
        <a:xfrm>
          <a:off x="0" y="0"/>
          <a:ext cx="0" cy="0"/>
          <a:chOff x="0" y="0"/>
          <a:chExt cx="0" cy="0"/>
        </a:xfrm>
      </p:grpSpPr>
      <p:sp>
        <p:nvSpPr>
          <p:cNvPr id="35" name="Google Shape;35;p4"/>
          <p:cNvSpPr txBox="1">
            <a:spLocks noGrp="1"/>
          </p:cNvSpPr>
          <p:nvPr>
            <p:ph type="title"/>
          </p:nvPr>
        </p:nvSpPr>
        <p:spPr>
          <a:xfrm>
            <a:off x="168920" y="65315"/>
            <a:ext cx="11879400" cy="792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4"/>
              </a:buClr>
              <a:buSzPts val="1400"/>
              <a:buFont typeface="Verdana"/>
              <a:buNone/>
              <a:defRPr sz="3200" b="0" i="0" u="none" strike="noStrike" cap="none">
                <a:solidFill>
                  <a:schemeClr val="accent1"/>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36" name="Google Shape;36;p4"/>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pic>
        <p:nvPicPr>
          <p:cNvPr id="37" name="Google Shape;37;p4"/>
          <p:cNvPicPr preferRelativeResize="0"/>
          <p:nvPr/>
        </p:nvPicPr>
        <p:blipFill rotWithShape="1">
          <a:blip r:embed="rId2">
            <a:alphaModFix/>
          </a:blip>
          <a:srcRect/>
          <a:stretch/>
        </p:blipFill>
        <p:spPr>
          <a:xfrm>
            <a:off x="-3025013" y="2276873"/>
            <a:ext cx="1411856" cy="266679"/>
          </a:xfrm>
          <a:prstGeom prst="rect">
            <a:avLst/>
          </a:prstGeom>
          <a:noFill/>
          <a:ln>
            <a:noFill/>
          </a:ln>
        </p:spPr>
      </p:pic>
      <p:pic>
        <p:nvPicPr>
          <p:cNvPr id="38" name="Google Shape;38;p4"/>
          <p:cNvPicPr preferRelativeResize="0"/>
          <p:nvPr/>
        </p:nvPicPr>
        <p:blipFill rotWithShape="1">
          <a:blip r:embed="rId3">
            <a:alphaModFix/>
          </a:blip>
          <a:srcRect/>
          <a:stretch/>
        </p:blipFill>
        <p:spPr>
          <a:xfrm>
            <a:off x="-3025013" y="3909054"/>
            <a:ext cx="1411856" cy="266679"/>
          </a:xfrm>
          <a:prstGeom prst="rect">
            <a:avLst/>
          </a:prstGeom>
          <a:noFill/>
          <a:ln>
            <a:noFill/>
          </a:ln>
        </p:spPr>
      </p:pic>
      <p:pic>
        <p:nvPicPr>
          <p:cNvPr id="39" name="Google Shape;39;p4"/>
          <p:cNvPicPr preferRelativeResize="0"/>
          <p:nvPr/>
        </p:nvPicPr>
        <p:blipFill rotWithShape="1">
          <a:blip r:embed="rId4">
            <a:alphaModFix/>
          </a:blip>
          <a:srcRect/>
          <a:stretch/>
        </p:blipFill>
        <p:spPr>
          <a:xfrm>
            <a:off x="-3025014" y="5829268"/>
            <a:ext cx="2842763" cy="383889"/>
          </a:xfrm>
          <a:prstGeom prst="rect">
            <a:avLst/>
          </a:prstGeom>
          <a:noFill/>
          <a:ln>
            <a:noFill/>
          </a:ln>
        </p:spPr>
      </p:pic>
      <p:sp>
        <p:nvSpPr>
          <p:cNvPr id="40" name="Google Shape;40;p4"/>
          <p:cNvSpPr txBox="1">
            <a:spLocks noGrp="1"/>
          </p:cNvSpPr>
          <p:nvPr>
            <p:ph type="body" idx="1"/>
          </p:nvPr>
        </p:nvSpPr>
        <p:spPr>
          <a:xfrm>
            <a:off x="169334" y="936000"/>
            <a:ext cx="11878800" cy="4860000"/>
          </a:xfrm>
          <a:prstGeom prst="rect">
            <a:avLst/>
          </a:prstGeom>
          <a:noFill/>
          <a:ln>
            <a:noFill/>
          </a:ln>
        </p:spPr>
        <p:txBody>
          <a:bodyPr spcFirstLastPara="1" wrap="square" lIns="91425" tIns="91425" rIns="91425" bIns="91425" anchor="t" anchorCtr="0">
            <a:noAutofit/>
          </a:bodyPr>
          <a:lstStyle>
            <a:lvl1pPr marL="457200" marR="0" lvl="0" indent="-323850" algn="l" rtl="0">
              <a:lnSpc>
                <a:spcPct val="140000"/>
              </a:lnSpc>
              <a:spcBef>
                <a:spcPts val="0"/>
              </a:spcBef>
              <a:spcAft>
                <a:spcPts val="0"/>
              </a:spcAft>
              <a:buClr>
                <a:schemeClr val="accent2"/>
              </a:buClr>
              <a:buSzPts val="1500"/>
              <a:buFont typeface="Arial"/>
              <a:buChar char="•"/>
              <a:defRPr sz="2000" b="0" i="0" u="none" strike="noStrike" cap="none">
                <a:solidFill>
                  <a:schemeClr val="accent2"/>
                </a:solidFill>
                <a:latin typeface="Verdana"/>
                <a:ea typeface="Verdana"/>
                <a:cs typeface="Verdana"/>
                <a:sym typeface="Verdana"/>
              </a:defRPr>
            </a:lvl1pPr>
            <a:lvl2pPr marL="914400" marR="0" lvl="1"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2pPr>
            <a:lvl3pPr marL="1371600" marR="0" lvl="2" indent="-323850" algn="l" rtl="0">
              <a:lnSpc>
                <a:spcPct val="140000"/>
              </a:lnSpc>
              <a:spcBef>
                <a:spcPts val="0"/>
              </a:spcBef>
              <a:spcAft>
                <a:spcPts val="0"/>
              </a:spcAft>
              <a:buClr>
                <a:schemeClr val="accent1"/>
              </a:buClr>
              <a:buSzPts val="1500"/>
              <a:buFont typeface="Arial"/>
              <a:buChar char="•"/>
              <a:defRPr sz="2000" b="0" i="0" u="none" strike="noStrike" cap="none">
                <a:solidFill>
                  <a:schemeClr val="accent1"/>
                </a:solidFill>
                <a:latin typeface="Verdana"/>
                <a:ea typeface="Verdana"/>
                <a:cs typeface="Verdana"/>
                <a:sym typeface="Verdana"/>
              </a:defRPr>
            </a:lvl3pPr>
            <a:lvl4pPr marL="1828800" marR="0" lvl="3"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4pPr>
            <a:lvl5pPr marL="2286000" marR="0" lvl="4"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5pPr>
            <a:lvl6pPr marL="2743200" marR="0" lvl="5"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6pPr>
            <a:lvl7pPr marL="3200400" marR="0" lvl="6"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7pPr>
            <a:lvl8pPr marL="3657600" marR="0" lvl="7"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8pPr>
            <a:lvl9pPr marL="4114800" marR="0" lvl="8"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9pPr>
          </a:lstStyle>
          <a:p>
            <a:endParaRPr/>
          </a:p>
        </p:txBody>
      </p:sp>
      <p:pic>
        <p:nvPicPr>
          <p:cNvPr id="41" name="Google Shape;41;p4"/>
          <p:cNvPicPr preferRelativeResize="0"/>
          <p:nvPr/>
        </p:nvPicPr>
        <p:blipFill rotWithShape="1">
          <a:blip r:embed="rId5">
            <a:alphaModFix/>
          </a:blip>
          <a:srcRect/>
          <a:stretch/>
        </p:blipFill>
        <p:spPr>
          <a:xfrm>
            <a:off x="10523621" y="5995013"/>
            <a:ext cx="1610504" cy="862985"/>
          </a:xfrm>
          <a:prstGeom prst="rect">
            <a:avLst/>
          </a:prstGeom>
          <a:noFill/>
          <a:ln>
            <a:noFill/>
          </a:ln>
        </p:spPr>
      </p:pic>
      <p:sp>
        <p:nvSpPr>
          <p:cNvPr id="42" name="Google Shape;42;p4"/>
          <p:cNvSpPr txBox="1"/>
          <p:nvPr/>
        </p:nvSpPr>
        <p:spPr>
          <a:xfrm>
            <a:off x="-3126319" y="-44391"/>
            <a:ext cx="2976000" cy="68736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Tekst</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Standaard komt er een opsommingsteken voor de tekst te staan. Wil je geen opsommingstekens, druk dan eerst een keer op </a:t>
            </a:r>
            <a:r>
              <a:rPr lang="en-US" sz="1200" b="0" i="1" u="none" strike="noStrike" cap="none">
                <a:solidFill>
                  <a:schemeClr val="dk1"/>
                </a:solidFill>
                <a:latin typeface="Verdana"/>
                <a:ea typeface="Verdana"/>
                <a:cs typeface="Verdana"/>
                <a:sym typeface="Verdana"/>
              </a:rPr>
              <a:t>Backspace</a:t>
            </a:r>
            <a:r>
              <a:rPr lang="en-US" sz="1200" b="0" i="0" u="none" strike="noStrike" cap="none">
                <a:solidFill>
                  <a:schemeClr val="dk1"/>
                </a:solidFill>
                <a:latin typeface="Verdana"/>
                <a:ea typeface="Verdana"/>
                <a:cs typeface="Verdana"/>
                <a:sym typeface="Verdana"/>
              </a:rPr>
              <a:t> en begin daarna met typen. </a:t>
            </a: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533"/>
              <a:buFont typeface="Verdana"/>
              <a:buNone/>
            </a:pPr>
            <a:endParaRPr sz="5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a:t>
            </a:r>
            <a:r>
              <a:rPr lang="en-US" sz="1200" b="0" i="1" u="none" strike="noStrike" cap="none">
                <a:solidFill>
                  <a:schemeClr val="dk1"/>
                </a:solidFill>
                <a:latin typeface="Verdana"/>
                <a:ea typeface="Verdana"/>
                <a:cs typeface="Verdana"/>
                <a:sym typeface="Verdana"/>
              </a:rPr>
              <a:t>Lijstniveau verhogen</a:t>
            </a:r>
            <a:r>
              <a:rPr lang="en-US" sz="1200" b="0" i="0" u="none" strike="noStrike" cap="none">
                <a:solidFill>
                  <a:schemeClr val="dk1"/>
                </a:solidFill>
                <a:latin typeface="Verdana"/>
                <a:ea typeface="Verdana"/>
                <a:cs typeface="Verdana"/>
                <a:sym typeface="Verdana"/>
              </a:rPr>
              <a:t>). Elk lijstniveau heeft een ander opsommingsteken. Wil je weer terug naar het opsommingsteken, klik dan op </a:t>
            </a:r>
            <a:r>
              <a:rPr lang="en-US" sz="1200" b="0" i="1" u="none" strike="noStrike" cap="none">
                <a:solidFill>
                  <a:schemeClr val="dk1"/>
                </a:solidFill>
                <a:latin typeface="Verdana"/>
                <a:ea typeface="Verdana"/>
                <a:cs typeface="Verdana"/>
                <a:sym typeface="Verdana"/>
              </a:rPr>
              <a:t>Lijstniveau verlagen</a:t>
            </a:r>
            <a:r>
              <a:rPr lang="en-US" sz="1200" b="0" i="0" u="none" strike="noStrike" cap="none">
                <a:solidFill>
                  <a:schemeClr val="dk1"/>
                </a:solidFill>
                <a:latin typeface="Verdana"/>
                <a:ea typeface="Verdana"/>
                <a:cs typeface="Verdana"/>
                <a:sym typeface="Verdana"/>
              </a:rPr>
              <a:t>.</a:t>
            </a:r>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533"/>
              <a:buFont typeface="Verdana"/>
              <a:buNone/>
            </a:pPr>
            <a:endParaRPr sz="5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Als de tekstlengte buiten het tekstvak gaat lopen, wordt deze automatisch geschaald. Om de tekst zelf passend te maken, zet als eerst de regelafstand op Enkel. Dit kun je doen door op het pijltje rechtsonder in de groep Alinea te klikken. </a:t>
            </a:r>
            <a:endParaRPr/>
          </a:p>
          <a:p>
            <a:pPr marL="0" marR="0" lvl="0" indent="0" algn="l" rtl="0">
              <a:spcBef>
                <a:spcPts val="0"/>
              </a:spcBef>
              <a:spcAft>
                <a:spcPts val="0"/>
              </a:spcAft>
              <a:buClr>
                <a:schemeClr val="dk1"/>
              </a:buClr>
              <a:buSzPts val="400"/>
              <a:buFont typeface="Verdana"/>
              <a:buNone/>
            </a:pPr>
            <a:endParaRPr sz="4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800"/>
              <a:buFont typeface="Verdana"/>
              <a:buNone/>
            </a:pPr>
            <a:endParaRPr sz="8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533"/>
              <a:buFont typeface="Verdana"/>
              <a:buNone/>
            </a:pPr>
            <a:endParaRPr sz="5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Pas vervolgens naar wens de lettergrootte aan.</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Grafiek">
  <p:cSld name="Grafiek">
    <p:bg>
      <p:bgPr>
        <a:solidFill>
          <a:schemeClr val="lt2"/>
        </a:solidFill>
        <a:effectLst/>
      </p:bgPr>
    </p:bg>
    <p:spTree>
      <p:nvGrpSpPr>
        <p:cNvPr id="1" name="Shape 43"/>
        <p:cNvGrpSpPr/>
        <p:nvPr/>
      </p:nvGrpSpPr>
      <p:grpSpPr>
        <a:xfrm>
          <a:off x="0" y="0"/>
          <a:ext cx="0" cy="0"/>
          <a:chOff x="0" y="0"/>
          <a:chExt cx="0" cy="0"/>
        </a:xfrm>
      </p:grpSpPr>
      <p:sp>
        <p:nvSpPr>
          <p:cNvPr id="44" name="Google Shape;44;p5"/>
          <p:cNvSpPr txBox="1">
            <a:spLocks noGrp="1"/>
          </p:cNvSpPr>
          <p:nvPr>
            <p:ph type="title"/>
          </p:nvPr>
        </p:nvSpPr>
        <p:spPr>
          <a:xfrm>
            <a:off x="154231" y="109383"/>
            <a:ext cx="11880000" cy="1044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4"/>
              </a:buClr>
              <a:buSzPts val="1400"/>
              <a:buFont typeface="Verdana"/>
              <a:buNone/>
              <a:defRPr sz="3200" b="0" i="0" u="none" strike="noStrike" cap="none">
                <a:solidFill>
                  <a:schemeClr val="accent1"/>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45" name="Google Shape;45;p5"/>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sp>
        <p:nvSpPr>
          <p:cNvPr id="46" name="Google Shape;46;p5"/>
          <p:cNvSpPr txBox="1"/>
          <p:nvPr/>
        </p:nvSpPr>
        <p:spPr>
          <a:xfrm>
            <a:off x="-3126317" y="5"/>
            <a:ext cx="2908200" cy="46371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Grafiek</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De grafiek op deze dia is een voorbeeldgrafiek. Deze kun je hergebruiken. Klik met de rechtermuistoets op de grafiek en kies voor </a:t>
            </a:r>
            <a:r>
              <a:rPr lang="en-US" sz="1333" b="0" i="1" u="none" strike="noStrike" cap="none">
                <a:solidFill>
                  <a:schemeClr val="dk1"/>
                </a:solidFill>
                <a:latin typeface="Verdana"/>
                <a:ea typeface="Verdana"/>
                <a:cs typeface="Verdana"/>
                <a:sym typeface="Verdana"/>
              </a:rPr>
              <a:t>Gegevens bewerken</a:t>
            </a:r>
            <a:r>
              <a:rPr lang="en-US" sz="1333" b="0" i="0" u="none" strike="noStrike" cap="none">
                <a:solidFill>
                  <a:schemeClr val="dk1"/>
                </a:solidFill>
                <a:latin typeface="Verdana"/>
                <a:ea typeface="Verdana"/>
                <a:cs typeface="Verdana"/>
                <a:sym typeface="Verdana"/>
              </a:rPr>
              <a:t> om de gegevens aan te passen. Kies voor </a:t>
            </a:r>
            <a:r>
              <a:rPr lang="en-US" sz="1333" b="0" i="1" u="none" strike="noStrike" cap="none">
                <a:solidFill>
                  <a:schemeClr val="dk1"/>
                </a:solidFill>
                <a:latin typeface="Verdana"/>
                <a:ea typeface="Verdana"/>
                <a:cs typeface="Verdana"/>
                <a:sym typeface="Verdana"/>
              </a:rPr>
              <a:t>Ander grafiektype</a:t>
            </a:r>
            <a:r>
              <a:rPr lang="en-US" sz="1333" b="0" i="0" u="none" strike="noStrike" cap="none">
                <a:solidFill>
                  <a:schemeClr val="dk1"/>
                </a:solidFill>
                <a:latin typeface="Verdana"/>
                <a:ea typeface="Verdana"/>
                <a:cs typeface="Verdana"/>
                <a:sym typeface="Verdana"/>
              </a:rPr>
              <a:t> om een ander soort grafiek te maken. De grafiek wordt automatisch opgemaakt in de huisstijlkleuren van BMC.</a:t>
            </a: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Wil je nog een dia met een grafiek maken, klik dan in het overzicht met dia’s met je rechtermuistoets op de dia en kies voor </a:t>
            </a:r>
            <a:r>
              <a:rPr lang="en-US" sz="1333" b="0" i="1" u="none" strike="noStrike" cap="none">
                <a:solidFill>
                  <a:schemeClr val="dk1"/>
                </a:solidFill>
                <a:latin typeface="Verdana"/>
                <a:ea typeface="Verdana"/>
                <a:cs typeface="Verdana"/>
                <a:sym typeface="Verdana"/>
              </a:rPr>
              <a:t>Dia dupliceren</a:t>
            </a:r>
            <a:r>
              <a:rPr lang="en-US" sz="1333" b="0" i="0" u="none" strike="noStrike" cap="none">
                <a:solidFill>
                  <a:schemeClr val="dk1"/>
                </a:solidFill>
                <a:latin typeface="Verdana"/>
                <a:ea typeface="Verdana"/>
                <a:cs typeface="Verdana"/>
                <a:sym typeface="Verdana"/>
              </a:rPr>
              <a:t>. Herhaal bovenstaande stappen om de grafiek aan te passen.</a:t>
            </a:r>
            <a:endParaRPr/>
          </a:p>
        </p:txBody>
      </p:sp>
      <p:pic>
        <p:nvPicPr>
          <p:cNvPr id="47" name="Google Shape;47;p5"/>
          <p:cNvPicPr preferRelativeResize="0"/>
          <p:nvPr/>
        </p:nvPicPr>
        <p:blipFill rotWithShape="1">
          <a:blip r:embed="rId2">
            <a:alphaModFix/>
          </a:blip>
          <a:srcRect/>
          <a:stretch/>
        </p:blipFill>
        <p:spPr>
          <a:xfrm>
            <a:off x="10523621" y="5995013"/>
            <a:ext cx="1610504" cy="862985"/>
          </a:xfrm>
          <a:prstGeom prst="rect">
            <a:avLst/>
          </a:prstGeom>
          <a:noFill/>
          <a:ln>
            <a:noFill/>
          </a:ln>
        </p:spPr>
      </p:pic>
      <p:sp>
        <p:nvSpPr>
          <p:cNvPr id="48" name="Google Shape;48;p5"/>
          <p:cNvSpPr txBox="1">
            <a:spLocks noGrp="1"/>
          </p:cNvSpPr>
          <p:nvPr>
            <p:ph type="body" idx="1"/>
          </p:nvPr>
        </p:nvSpPr>
        <p:spPr>
          <a:xfrm>
            <a:off x="169334" y="936000"/>
            <a:ext cx="11878800" cy="4860000"/>
          </a:xfrm>
          <a:prstGeom prst="rect">
            <a:avLst/>
          </a:prstGeom>
          <a:noFill/>
          <a:ln>
            <a:noFill/>
          </a:ln>
        </p:spPr>
        <p:txBody>
          <a:bodyPr spcFirstLastPara="1" wrap="square" lIns="91425" tIns="91425" rIns="91425" bIns="91425" anchor="t" anchorCtr="0">
            <a:noAutofit/>
          </a:bodyPr>
          <a:lstStyle>
            <a:lvl1pPr marL="457200" marR="0" lvl="0" indent="-323850" algn="l" rtl="0">
              <a:lnSpc>
                <a:spcPct val="140000"/>
              </a:lnSpc>
              <a:spcBef>
                <a:spcPts val="0"/>
              </a:spcBef>
              <a:spcAft>
                <a:spcPts val="0"/>
              </a:spcAft>
              <a:buClr>
                <a:schemeClr val="accent2"/>
              </a:buClr>
              <a:buSzPts val="1500"/>
              <a:buFont typeface="Arial"/>
              <a:buChar char="•"/>
              <a:defRPr sz="2000" b="0" i="0" u="none" strike="noStrike" cap="none">
                <a:solidFill>
                  <a:schemeClr val="accent2"/>
                </a:solidFill>
                <a:latin typeface="Verdana"/>
                <a:ea typeface="Verdana"/>
                <a:cs typeface="Verdana"/>
                <a:sym typeface="Verdana"/>
              </a:defRPr>
            </a:lvl1pPr>
            <a:lvl2pPr marL="914400" marR="0" lvl="1"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2pPr>
            <a:lvl3pPr marL="1371600" marR="0" lvl="2" indent="-323850" algn="l" rtl="0">
              <a:lnSpc>
                <a:spcPct val="140000"/>
              </a:lnSpc>
              <a:spcBef>
                <a:spcPts val="0"/>
              </a:spcBef>
              <a:spcAft>
                <a:spcPts val="0"/>
              </a:spcAft>
              <a:buClr>
                <a:schemeClr val="accent1"/>
              </a:buClr>
              <a:buSzPts val="1500"/>
              <a:buFont typeface="Arial"/>
              <a:buChar char="•"/>
              <a:defRPr sz="2000" b="0" i="0" u="none" strike="noStrike" cap="none">
                <a:solidFill>
                  <a:schemeClr val="accent1"/>
                </a:solidFill>
                <a:latin typeface="Verdana"/>
                <a:ea typeface="Verdana"/>
                <a:cs typeface="Verdana"/>
                <a:sym typeface="Verdana"/>
              </a:defRPr>
            </a:lvl3pPr>
            <a:lvl4pPr marL="1828800" marR="0" lvl="3"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4pPr>
            <a:lvl5pPr marL="2286000" marR="0" lvl="4"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5pPr>
            <a:lvl6pPr marL="2743200" marR="0" lvl="5"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6pPr>
            <a:lvl7pPr marL="3200400" marR="0" lvl="6"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7pPr>
            <a:lvl8pPr marL="3657600" marR="0" lvl="7"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8pPr>
            <a:lvl9pPr marL="4114800" marR="0" lvl="8"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el">
  <p:cSld name="Tabel">
    <p:bg>
      <p:bgPr>
        <a:solidFill>
          <a:schemeClr val="lt2"/>
        </a:solidFill>
        <a:effectLst/>
      </p:bgPr>
    </p:bg>
    <p:spTree>
      <p:nvGrpSpPr>
        <p:cNvPr id="1" name="Shape 49"/>
        <p:cNvGrpSpPr/>
        <p:nvPr/>
      </p:nvGrpSpPr>
      <p:grpSpPr>
        <a:xfrm>
          <a:off x="0" y="0"/>
          <a:ext cx="0" cy="0"/>
          <a:chOff x="0" y="0"/>
          <a:chExt cx="0" cy="0"/>
        </a:xfrm>
      </p:grpSpPr>
      <p:sp>
        <p:nvSpPr>
          <p:cNvPr id="50" name="Google Shape;50;p6"/>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sp>
        <p:nvSpPr>
          <p:cNvPr id="51" name="Google Shape;51;p6"/>
          <p:cNvSpPr txBox="1"/>
          <p:nvPr/>
        </p:nvSpPr>
        <p:spPr>
          <a:xfrm>
            <a:off x="-3126317" y="0"/>
            <a:ext cx="2908200" cy="38163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Tabel</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De tabel op deze dia is een voorbeeldtabel in de juiste BMC huisstijl. Deze kun je hergebruiken. Voeg naar wens rijen en kolommen toe of verwijder ze en vul de juiste informatie in. </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Wil je nog een dia met een tabel maken, klik dan in het overzicht met dia’s met je rechtermuistoets op de dia en kies voor </a:t>
            </a:r>
            <a:r>
              <a:rPr lang="en-US" sz="1333" b="0" i="1" u="none" strike="noStrike" cap="none">
                <a:solidFill>
                  <a:schemeClr val="dk1"/>
                </a:solidFill>
                <a:latin typeface="Verdana"/>
                <a:ea typeface="Verdana"/>
                <a:cs typeface="Verdana"/>
                <a:sym typeface="Verdana"/>
              </a:rPr>
              <a:t>Dia dupliceren</a:t>
            </a:r>
            <a:r>
              <a:rPr lang="en-US" sz="1333" b="0" i="0" u="none" strike="noStrike" cap="none">
                <a:solidFill>
                  <a:schemeClr val="dk1"/>
                </a:solidFill>
                <a:latin typeface="Verdana"/>
                <a:ea typeface="Verdana"/>
                <a:cs typeface="Verdana"/>
                <a:sym typeface="Verdana"/>
              </a:rPr>
              <a:t>. De tabel blijft in de juiste opmaak staan, alleen de informatie hoeft aangepast te worden.</a:t>
            </a:r>
            <a:endParaRPr/>
          </a:p>
        </p:txBody>
      </p:sp>
      <p:pic>
        <p:nvPicPr>
          <p:cNvPr id="52" name="Google Shape;52;p6"/>
          <p:cNvPicPr preferRelativeResize="0"/>
          <p:nvPr/>
        </p:nvPicPr>
        <p:blipFill rotWithShape="1">
          <a:blip r:embed="rId2">
            <a:alphaModFix/>
          </a:blip>
          <a:srcRect/>
          <a:stretch/>
        </p:blipFill>
        <p:spPr>
          <a:xfrm>
            <a:off x="10523621" y="5995013"/>
            <a:ext cx="1610504" cy="86298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eeld">
  <p:cSld name="Beeld">
    <p:bg>
      <p:bgPr>
        <a:solidFill>
          <a:schemeClr val="lt2"/>
        </a:solidFill>
        <a:effectLst/>
      </p:bgPr>
    </p:bg>
    <p:spTree>
      <p:nvGrpSpPr>
        <p:cNvPr id="1" name="Shape 53"/>
        <p:cNvGrpSpPr/>
        <p:nvPr/>
      </p:nvGrpSpPr>
      <p:grpSpPr>
        <a:xfrm>
          <a:off x="0" y="0"/>
          <a:ext cx="0" cy="0"/>
          <a:chOff x="0" y="0"/>
          <a:chExt cx="0" cy="0"/>
        </a:xfrm>
      </p:grpSpPr>
      <p:sp>
        <p:nvSpPr>
          <p:cNvPr id="54" name="Google Shape;54;p7"/>
          <p:cNvSpPr txBox="1">
            <a:spLocks noGrp="1"/>
          </p:cNvSpPr>
          <p:nvPr>
            <p:ph type="title"/>
          </p:nvPr>
        </p:nvSpPr>
        <p:spPr>
          <a:xfrm>
            <a:off x="168920" y="65315"/>
            <a:ext cx="11880000" cy="792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4"/>
              </a:buClr>
              <a:buSzPts val="1400"/>
              <a:buFont typeface="Verdana"/>
              <a:buNone/>
              <a:defRPr sz="3200" b="0" i="0" u="none" strike="noStrike" cap="none">
                <a:solidFill>
                  <a:schemeClr val="accent1"/>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55" name="Google Shape;55;p7"/>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sp>
        <p:nvSpPr>
          <p:cNvPr id="56" name="Google Shape;56;p7"/>
          <p:cNvSpPr>
            <a:spLocks noGrp="1"/>
          </p:cNvSpPr>
          <p:nvPr>
            <p:ph type="pic" idx="2"/>
          </p:nvPr>
        </p:nvSpPr>
        <p:spPr>
          <a:xfrm>
            <a:off x="7344661" y="1052736"/>
            <a:ext cx="4704000" cy="3636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427"/>
              </a:spcBef>
              <a:spcAft>
                <a:spcPts val="0"/>
              </a:spcAft>
              <a:buClr>
                <a:schemeClr val="accent1"/>
              </a:buClr>
              <a:buSzPts val="1600"/>
              <a:buFont typeface="Noto Sans Symbols"/>
              <a:buNone/>
              <a:defRPr sz="2133" b="0" i="0" u="none" strike="noStrike" cap="none">
                <a:solidFill>
                  <a:schemeClr val="accent2"/>
                </a:solidFill>
                <a:latin typeface="Verdana"/>
                <a:ea typeface="Verdana"/>
                <a:cs typeface="Verdana"/>
                <a:sym typeface="Verdana"/>
              </a:defRPr>
            </a:lvl1pPr>
            <a:lvl2pPr marR="0" lvl="1" algn="l" rtl="0">
              <a:lnSpc>
                <a:spcPct val="90000"/>
              </a:lnSpc>
              <a:spcBef>
                <a:spcPts val="533"/>
              </a:spcBef>
              <a:spcAft>
                <a:spcPts val="0"/>
              </a:spcAft>
              <a:buClr>
                <a:schemeClr val="accent1"/>
              </a:buClr>
              <a:buSzPts val="2000"/>
              <a:buFont typeface="Verdana"/>
              <a:buChar char="-"/>
              <a:defRPr sz="2667" b="0" i="0" u="none" strike="noStrike" cap="none">
                <a:solidFill>
                  <a:schemeClr val="accent1"/>
                </a:solidFill>
                <a:latin typeface="Verdana"/>
                <a:ea typeface="Verdana"/>
                <a:cs typeface="Verdana"/>
                <a:sym typeface="Verdana"/>
              </a:defRPr>
            </a:lvl2pPr>
            <a:lvl3pPr marR="0" lvl="2" algn="l" rtl="0">
              <a:lnSpc>
                <a:spcPct val="90000"/>
              </a:lnSpc>
              <a:spcBef>
                <a:spcPts val="480"/>
              </a:spcBef>
              <a:spcAft>
                <a:spcPts val="0"/>
              </a:spcAft>
              <a:buClr>
                <a:schemeClr val="accent1"/>
              </a:buClr>
              <a:buSzPts val="1800"/>
              <a:buFont typeface="Arial"/>
              <a:buChar char="•"/>
              <a:defRPr sz="2400" b="0" i="0" u="none" strike="noStrike" cap="none">
                <a:solidFill>
                  <a:schemeClr val="accent1"/>
                </a:solidFill>
                <a:latin typeface="Verdana"/>
                <a:ea typeface="Verdana"/>
                <a:cs typeface="Verdana"/>
                <a:sym typeface="Verdana"/>
              </a:defRPr>
            </a:lvl3pPr>
            <a:lvl4pPr marR="0" lvl="3" algn="l" rtl="0">
              <a:lnSpc>
                <a:spcPct val="90000"/>
              </a:lnSpc>
              <a:spcBef>
                <a:spcPts val="427"/>
              </a:spcBef>
              <a:spcAft>
                <a:spcPts val="0"/>
              </a:spcAft>
              <a:buClr>
                <a:schemeClr val="accent1"/>
              </a:buClr>
              <a:buSzPts val="1600"/>
              <a:buFont typeface="Verdana"/>
              <a:buChar char="-"/>
              <a:defRPr sz="2133" b="0" i="0" u="none" strike="noStrike" cap="none">
                <a:solidFill>
                  <a:schemeClr val="accent1"/>
                </a:solidFill>
                <a:latin typeface="Verdana"/>
                <a:ea typeface="Verdana"/>
                <a:cs typeface="Verdana"/>
                <a:sym typeface="Verdana"/>
              </a:defRPr>
            </a:lvl4pPr>
            <a:lvl5pPr marR="0" lvl="4" algn="l" rtl="0">
              <a:lnSpc>
                <a:spcPct val="90000"/>
              </a:lnSpc>
              <a:spcBef>
                <a:spcPts val="427"/>
              </a:spcBef>
              <a:spcAft>
                <a:spcPts val="0"/>
              </a:spcAft>
              <a:buClr>
                <a:schemeClr val="accent1"/>
              </a:buClr>
              <a:buSzPts val="1600"/>
              <a:buFont typeface="Verdana"/>
              <a:buChar char="-"/>
              <a:defRPr sz="2133" b="0" i="0" u="none" strike="noStrike" cap="none">
                <a:solidFill>
                  <a:schemeClr val="accent1"/>
                </a:solidFill>
                <a:latin typeface="Verdana"/>
                <a:ea typeface="Verdana"/>
                <a:cs typeface="Verdana"/>
                <a:sym typeface="Verdana"/>
              </a:defRPr>
            </a:lvl5pPr>
            <a:lvl6pPr marR="0" lvl="5"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6pPr>
            <a:lvl7pPr marR="0" lvl="6"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7pPr>
            <a:lvl8pPr marR="0" lvl="7"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8pPr>
            <a:lvl9pPr marR="0" lvl="8"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9pPr>
          </a:lstStyle>
          <a:p>
            <a:endParaRPr/>
          </a:p>
        </p:txBody>
      </p:sp>
      <p:sp>
        <p:nvSpPr>
          <p:cNvPr id="57" name="Google Shape;57;p7"/>
          <p:cNvSpPr txBox="1">
            <a:spLocks noGrp="1"/>
          </p:cNvSpPr>
          <p:nvPr>
            <p:ph type="body" idx="1"/>
          </p:nvPr>
        </p:nvSpPr>
        <p:spPr>
          <a:xfrm>
            <a:off x="168000" y="936000"/>
            <a:ext cx="6888000" cy="4860000"/>
          </a:xfrm>
          <a:prstGeom prst="rect">
            <a:avLst/>
          </a:prstGeom>
          <a:noFill/>
          <a:ln>
            <a:noFill/>
          </a:ln>
        </p:spPr>
        <p:txBody>
          <a:bodyPr spcFirstLastPara="1" wrap="square" lIns="91425" tIns="91425" rIns="91425" bIns="91425" anchor="t" anchorCtr="0">
            <a:noAutofit/>
          </a:bodyPr>
          <a:lstStyle>
            <a:lvl1pPr marL="457200" marR="0" lvl="0" indent="-323850" algn="l" rtl="0">
              <a:lnSpc>
                <a:spcPct val="140000"/>
              </a:lnSpc>
              <a:spcBef>
                <a:spcPts val="0"/>
              </a:spcBef>
              <a:spcAft>
                <a:spcPts val="0"/>
              </a:spcAft>
              <a:buClr>
                <a:schemeClr val="accent2"/>
              </a:buClr>
              <a:buSzPts val="1500"/>
              <a:buFont typeface="Arial"/>
              <a:buChar char="•"/>
              <a:defRPr sz="2000" b="0" i="0" u="none" strike="noStrike" cap="none">
                <a:solidFill>
                  <a:schemeClr val="accent2"/>
                </a:solidFill>
                <a:latin typeface="Verdana"/>
                <a:ea typeface="Verdana"/>
                <a:cs typeface="Verdana"/>
                <a:sym typeface="Verdana"/>
              </a:defRPr>
            </a:lvl1pPr>
            <a:lvl2pPr marL="914400" marR="0" lvl="1"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2pPr>
            <a:lvl3pPr marL="1371600" marR="0" lvl="2" indent="-323850" algn="l" rtl="0">
              <a:lnSpc>
                <a:spcPct val="140000"/>
              </a:lnSpc>
              <a:spcBef>
                <a:spcPts val="0"/>
              </a:spcBef>
              <a:spcAft>
                <a:spcPts val="0"/>
              </a:spcAft>
              <a:buClr>
                <a:schemeClr val="accent1"/>
              </a:buClr>
              <a:buSzPts val="1500"/>
              <a:buFont typeface="Arial"/>
              <a:buChar char="•"/>
              <a:defRPr sz="2000" b="0" i="0" u="none" strike="noStrike" cap="none">
                <a:solidFill>
                  <a:schemeClr val="accent1"/>
                </a:solidFill>
                <a:latin typeface="Verdana"/>
                <a:ea typeface="Verdana"/>
                <a:cs typeface="Verdana"/>
                <a:sym typeface="Verdana"/>
              </a:defRPr>
            </a:lvl3pPr>
            <a:lvl4pPr marL="1828800" marR="0" lvl="3"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4pPr>
            <a:lvl5pPr marL="2286000" marR="0" lvl="4"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5pPr>
            <a:lvl6pPr marL="2743200" marR="0" lvl="5"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6pPr>
            <a:lvl7pPr marL="3200400" marR="0" lvl="6"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7pPr>
            <a:lvl8pPr marL="3657600" marR="0" lvl="7"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8pPr>
            <a:lvl9pPr marL="4114800" marR="0" lvl="8" indent="-355600"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9pPr>
          </a:lstStyle>
          <a:p>
            <a:endParaRPr/>
          </a:p>
        </p:txBody>
      </p:sp>
      <p:sp>
        <p:nvSpPr>
          <p:cNvPr id="58" name="Google Shape;58;p7"/>
          <p:cNvSpPr txBox="1"/>
          <p:nvPr/>
        </p:nvSpPr>
        <p:spPr>
          <a:xfrm>
            <a:off x="-3126319" y="-44391"/>
            <a:ext cx="2976000" cy="68736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Tekst</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Standaard komt er een opsommingsteken voor de tekst te staan. Wil je geen opsommingstekens, druk dan eerst een keer op </a:t>
            </a:r>
            <a:r>
              <a:rPr lang="en-US" sz="1200" b="0" i="1" u="none" strike="noStrike" cap="none">
                <a:solidFill>
                  <a:schemeClr val="dk1"/>
                </a:solidFill>
                <a:latin typeface="Verdana"/>
                <a:ea typeface="Verdana"/>
                <a:cs typeface="Verdana"/>
                <a:sym typeface="Verdana"/>
              </a:rPr>
              <a:t>Backspace</a:t>
            </a:r>
            <a:r>
              <a:rPr lang="en-US" sz="1200" b="0" i="0" u="none" strike="noStrike" cap="none">
                <a:solidFill>
                  <a:schemeClr val="dk1"/>
                </a:solidFill>
                <a:latin typeface="Verdana"/>
                <a:ea typeface="Verdana"/>
                <a:cs typeface="Verdana"/>
                <a:sym typeface="Verdana"/>
              </a:rPr>
              <a:t> en begin daarna met typen. </a:t>
            </a: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533"/>
              <a:buFont typeface="Verdana"/>
              <a:buNone/>
            </a:pPr>
            <a:endParaRPr sz="5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a:t>
            </a:r>
            <a:r>
              <a:rPr lang="en-US" sz="1200" b="0" i="1" u="none" strike="noStrike" cap="none">
                <a:solidFill>
                  <a:schemeClr val="dk1"/>
                </a:solidFill>
                <a:latin typeface="Verdana"/>
                <a:ea typeface="Verdana"/>
                <a:cs typeface="Verdana"/>
                <a:sym typeface="Verdana"/>
              </a:rPr>
              <a:t>Lijstniveau verhogen</a:t>
            </a:r>
            <a:r>
              <a:rPr lang="en-US" sz="1200" b="0" i="0" u="none" strike="noStrike" cap="none">
                <a:solidFill>
                  <a:schemeClr val="dk1"/>
                </a:solidFill>
                <a:latin typeface="Verdana"/>
                <a:ea typeface="Verdana"/>
                <a:cs typeface="Verdana"/>
                <a:sym typeface="Verdana"/>
              </a:rPr>
              <a:t>). Elk lijstniveau heeft een ander opsommingsteken. Wil je weer terug naar het opsommingsteken, klik dan op </a:t>
            </a:r>
            <a:r>
              <a:rPr lang="en-US" sz="1200" b="0" i="1" u="none" strike="noStrike" cap="none">
                <a:solidFill>
                  <a:schemeClr val="dk1"/>
                </a:solidFill>
                <a:latin typeface="Verdana"/>
                <a:ea typeface="Verdana"/>
                <a:cs typeface="Verdana"/>
                <a:sym typeface="Verdana"/>
              </a:rPr>
              <a:t>Lijstniveau verlagen</a:t>
            </a:r>
            <a:r>
              <a:rPr lang="en-US" sz="1200" b="0" i="0" u="none" strike="noStrike" cap="none">
                <a:solidFill>
                  <a:schemeClr val="dk1"/>
                </a:solidFill>
                <a:latin typeface="Verdana"/>
                <a:ea typeface="Verdana"/>
                <a:cs typeface="Verdana"/>
                <a:sym typeface="Verdana"/>
              </a:rPr>
              <a:t>.</a:t>
            </a:r>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533"/>
              <a:buFont typeface="Verdana"/>
              <a:buNone/>
            </a:pPr>
            <a:endParaRPr sz="5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Als de tekstlengte buiten het tekstvak gaat lopen, wordt deze automatisch geschaald. Om de tekst zelf passend te maken, zet als eerst de regelafstand op Enkel. Dit kun je doen door op het pijltje rechtsonder in de groep Alinea te klikken. </a:t>
            </a:r>
            <a:endParaRPr/>
          </a:p>
          <a:p>
            <a:pPr marL="0" marR="0" lvl="0" indent="0" algn="l" rtl="0">
              <a:spcBef>
                <a:spcPts val="0"/>
              </a:spcBef>
              <a:spcAft>
                <a:spcPts val="0"/>
              </a:spcAft>
              <a:buClr>
                <a:schemeClr val="dk1"/>
              </a:buClr>
              <a:buSzPts val="400"/>
              <a:buFont typeface="Verdana"/>
              <a:buNone/>
            </a:pPr>
            <a:endParaRPr sz="4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endParaRPr sz="12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800"/>
              <a:buFont typeface="Verdana"/>
              <a:buNone/>
            </a:pPr>
            <a:endParaRPr sz="800"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533"/>
              <a:buFont typeface="Verdana"/>
              <a:buNone/>
            </a:pPr>
            <a:endParaRPr sz="5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200"/>
              <a:buFont typeface="Verdana"/>
              <a:buNone/>
            </a:pPr>
            <a:r>
              <a:rPr lang="en-US" sz="1200" b="0" i="0" u="none" strike="noStrike" cap="none">
                <a:solidFill>
                  <a:schemeClr val="dk1"/>
                </a:solidFill>
                <a:latin typeface="Verdana"/>
                <a:ea typeface="Verdana"/>
                <a:cs typeface="Verdana"/>
                <a:sym typeface="Verdana"/>
              </a:rPr>
              <a:t>Pas vervolgens naar wens de lettergrootte aan.</a:t>
            </a:r>
            <a:endParaRPr/>
          </a:p>
        </p:txBody>
      </p:sp>
      <p:pic>
        <p:nvPicPr>
          <p:cNvPr id="59" name="Google Shape;59;p7"/>
          <p:cNvPicPr preferRelativeResize="0"/>
          <p:nvPr/>
        </p:nvPicPr>
        <p:blipFill rotWithShape="1">
          <a:blip r:embed="rId2">
            <a:alphaModFix/>
          </a:blip>
          <a:srcRect/>
          <a:stretch/>
        </p:blipFill>
        <p:spPr>
          <a:xfrm>
            <a:off x="-3015489" y="2759099"/>
            <a:ext cx="1411856" cy="266679"/>
          </a:xfrm>
          <a:prstGeom prst="rect">
            <a:avLst/>
          </a:prstGeom>
          <a:noFill/>
          <a:ln>
            <a:noFill/>
          </a:ln>
        </p:spPr>
      </p:pic>
      <p:pic>
        <p:nvPicPr>
          <p:cNvPr id="60" name="Google Shape;60;p7"/>
          <p:cNvPicPr preferRelativeResize="0"/>
          <p:nvPr/>
        </p:nvPicPr>
        <p:blipFill rotWithShape="1">
          <a:blip r:embed="rId3">
            <a:alphaModFix/>
          </a:blip>
          <a:srcRect/>
          <a:stretch/>
        </p:blipFill>
        <p:spPr>
          <a:xfrm>
            <a:off x="-3025014" y="4672476"/>
            <a:ext cx="1411856" cy="266679"/>
          </a:xfrm>
          <a:prstGeom prst="rect">
            <a:avLst/>
          </a:prstGeom>
          <a:noFill/>
          <a:ln>
            <a:noFill/>
          </a:ln>
        </p:spPr>
      </p:pic>
      <p:pic>
        <p:nvPicPr>
          <p:cNvPr id="61" name="Google Shape;61;p7"/>
          <p:cNvPicPr preferRelativeResize="0"/>
          <p:nvPr/>
        </p:nvPicPr>
        <p:blipFill rotWithShape="1">
          <a:blip r:embed="rId4">
            <a:alphaModFix/>
          </a:blip>
          <a:srcRect/>
          <a:stretch/>
        </p:blipFill>
        <p:spPr>
          <a:xfrm>
            <a:off x="-3025014" y="5601066"/>
            <a:ext cx="2842763" cy="383889"/>
          </a:xfrm>
          <a:prstGeom prst="rect">
            <a:avLst/>
          </a:prstGeom>
          <a:noFill/>
          <a:ln>
            <a:noFill/>
          </a:ln>
        </p:spPr>
      </p:pic>
      <p:pic>
        <p:nvPicPr>
          <p:cNvPr id="62" name="Google Shape;62;p7"/>
          <p:cNvPicPr preferRelativeResize="0"/>
          <p:nvPr/>
        </p:nvPicPr>
        <p:blipFill rotWithShape="1">
          <a:blip r:embed="rId5">
            <a:alphaModFix/>
          </a:blip>
          <a:srcRect/>
          <a:stretch/>
        </p:blipFill>
        <p:spPr>
          <a:xfrm>
            <a:off x="10523621" y="5995013"/>
            <a:ext cx="1610504" cy="86298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fographic">
  <p:cSld name="Infographic">
    <p:bg>
      <p:bgPr>
        <a:solidFill>
          <a:schemeClr val="lt2"/>
        </a:solidFill>
        <a:effectLst/>
      </p:bgPr>
    </p:bg>
    <p:spTree>
      <p:nvGrpSpPr>
        <p:cNvPr id="1" name="Shape 63"/>
        <p:cNvGrpSpPr/>
        <p:nvPr/>
      </p:nvGrpSpPr>
      <p:grpSpPr>
        <a:xfrm>
          <a:off x="0" y="0"/>
          <a:ext cx="0" cy="0"/>
          <a:chOff x="0" y="0"/>
          <a:chExt cx="0" cy="0"/>
        </a:xfrm>
      </p:grpSpPr>
      <p:sp>
        <p:nvSpPr>
          <p:cNvPr id="64" name="Google Shape;64;p8"/>
          <p:cNvSpPr txBox="1">
            <a:spLocks noGrp="1"/>
          </p:cNvSpPr>
          <p:nvPr>
            <p:ph type="title"/>
          </p:nvPr>
        </p:nvSpPr>
        <p:spPr>
          <a:xfrm>
            <a:off x="154231" y="109383"/>
            <a:ext cx="11880000" cy="1044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4"/>
              </a:buClr>
              <a:buSzPts val="1400"/>
              <a:buFont typeface="Verdana"/>
              <a:buNone/>
              <a:defRPr sz="3200" b="0" i="0" u="none" strike="noStrike" cap="none">
                <a:solidFill>
                  <a:schemeClr val="accent1"/>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65" name="Google Shape;65;p8"/>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sp>
        <p:nvSpPr>
          <p:cNvPr id="66" name="Google Shape;66;p8"/>
          <p:cNvSpPr>
            <a:spLocks noGrp="1"/>
          </p:cNvSpPr>
          <p:nvPr>
            <p:ph type="dgm" idx="2"/>
          </p:nvPr>
        </p:nvSpPr>
        <p:spPr>
          <a:xfrm>
            <a:off x="168000" y="1260000"/>
            <a:ext cx="11880000" cy="4500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427"/>
              </a:spcBef>
              <a:spcAft>
                <a:spcPts val="0"/>
              </a:spcAft>
              <a:buClr>
                <a:schemeClr val="accent1"/>
              </a:buClr>
              <a:buSzPts val="1600"/>
              <a:buFont typeface="Noto Sans Symbols"/>
              <a:buNone/>
              <a:defRPr sz="2133" b="0" i="0" u="none" strike="noStrike" cap="none">
                <a:solidFill>
                  <a:schemeClr val="accent2"/>
                </a:solidFill>
                <a:latin typeface="Verdana"/>
                <a:ea typeface="Verdana"/>
                <a:cs typeface="Verdana"/>
                <a:sym typeface="Verdana"/>
              </a:defRPr>
            </a:lvl1pPr>
            <a:lvl2pPr marR="0" lvl="1" algn="l" rtl="0">
              <a:lnSpc>
                <a:spcPct val="90000"/>
              </a:lnSpc>
              <a:spcBef>
                <a:spcPts val="533"/>
              </a:spcBef>
              <a:spcAft>
                <a:spcPts val="0"/>
              </a:spcAft>
              <a:buClr>
                <a:schemeClr val="accent1"/>
              </a:buClr>
              <a:buSzPts val="2000"/>
              <a:buFont typeface="Verdana"/>
              <a:buChar char="-"/>
              <a:defRPr sz="2667" b="0" i="0" u="none" strike="noStrike" cap="none">
                <a:solidFill>
                  <a:schemeClr val="accent1"/>
                </a:solidFill>
                <a:latin typeface="Verdana"/>
                <a:ea typeface="Verdana"/>
                <a:cs typeface="Verdana"/>
                <a:sym typeface="Verdana"/>
              </a:defRPr>
            </a:lvl2pPr>
            <a:lvl3pPr marR="0" lvl="2" algn="l" rtl="0">
              <a:lnSpc>
                <a:spcPct val="90000"/>
              </a:lnSpc>
              <a:spcBef>
                <a:spcPts val="480"/>
              </a:spcBef>
              <a:spcAft>
                <a:spcPts val="0"/>
              </a:spcAft>
              <a:buClr>
                <a:schemeClr val="accent1"/>
              </a:buClr>
              <a:buSzPts val="1800"/>
              <a:buFont typeface="Arial"/>
              <a:buChar char="•"/>
              <a:defRPr sz="2400" b="0" i="0" u="none" strike="noStrike" cap="none">
                <a:solidFill>
                  <a:schemeClr val="accent1"/>
                </a:solidFill>
                <a:latin typeface="Verdana"/>
                <a:ea typeface="Verdana"/>
                <a:cs typeface="Verdana"/>
                <a:sym typeface="Verdana"/>
              </a:defRPr>
            </a:lvl3pPr>
            <a:lvl4pPr marR="0" lvl="3" algn="l" rtl="0">
              <a:lnSpc>
                <a:spcPct val="90000"/>
              </a:lnSpc>
              <a:spcBef>
                <a:spcPts val="427"/>
              </a:spcBef>
              <a:spcAft>
                <a:spcPts val="0"/>
              </a:spcAft>
              <a:buClr>
                <a:schemeClr val="accent1"/>
              </a:buClr>
              <a:buSzPts val="1600"/>
              <a:buFont typeface="Verdana"/>
              <a:buChar char="-"/>
              <a:defRPr sz="2133" b="0" i="0" u="none" strike="noStrike" cap="none">
                <a:solidFill>
                  <a:schemeClr val="accent1"/>
                </a:solidFill>
                <a:latin typeface="Verdana"/>
                <a:ea typeface="Verdana"/>
                <a:cs typeface="Verdana"/>
                <a:sym typeface="Verdana"/>
              </a:defRPr>
            </a:lvl4pPr>
            <a:lvl5pPr marR="0" lvl="4" algn="l" rtl="0">
              <a:lnSpc>
                <a:spcPct val="90000"/>
              </a:lnSpc>
              <a:spcBef>
                <a:spcPts val="427"/>
              </a:spcBef>
              <a:spcAft>
                <a:spcPts val="0"/>
              </a:spcAft>
              <a:buClr>
                <a:schemeClr val="accent1"/>
              </a:buClr>
              <a:buSzPts val="1600"/>
              <a:buFont typeface="Verdana"/>
              <a:buChar char="-"/>
              <a:defRPr sz="2133" b="0" i="0" u="none" strike="noStrike" cap="none">
                <a:solidFill>
                  <a:schemeClr val="accent1"/>
                </a:solidFill>
                <a:latin typeface="Verdana"/>
                <a:ea typeface="Verdana"/>
                <a:cs typeface="Verdana"/>
                <a:sym typeface="Verdana"/>
              </a:defRPr>
            </a:lvl5pPr>
            <a:lvl6pPr marR="0" lvl="5"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6pPr>
            <a:lvl7pPr marR="0" lvl="6"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7pPr>
            <a:lvl8pPr marR="0" lvl="7"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8pPr>
            <a:lvl9pPr marR="0" lvl="8"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9pPr>
          </a:lstStyle>
          <a:p>
            <a:endParaRPr/>
          </a:p>
        </p:txBody>
      </p:sp>
      <p:sp>
        <p:nvSpPr>
          <p:cNvPr id="67" name="Google Shape;67;p8"/>
          <p:cNvSpPr txBox="1"/>
          <p:nvPr/>
        </p:nvSpPr>
        <p:spPr>
          <a:xfrm>
            <a:off x="-3126317" y="4"/>
            <a:ext cx="2908200" cy="15594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Infographic</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Klik op de icoon voor SmartArt om een infographic toe te voegen. Maak een keuze uit de verschillende soorten SmartArt en vul de tekstvakken in.</a:t>
            </a:r>
            <a:endParaRPr/>
          </a:p>
        </p:txBody>
      </p:sp>
      <p:pic>
        <p:nvPicPr>
          <p:cNvPr id="68" name="Google Shape;68;p8"/>
          <p:cNvPicPr preferRelativeResize="0"/>
          <p:nvPr/>
        </p:nvPicPr>
        <p:blipFill rotWithShape="1">
          <a:blip r:embed="rId2">
            <a:alphaModFix/>
          </a:blip>
          <a:srcRect/>
          <a:stretch/>
        </p:blipFill>
        <p:spPr>
          <a:xfrm>
            <a:off x="10523621" y="5995013"/>
            <a:ext cx="1610504" cy="86298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fbeelding">
  <p:cSld name="Afbeelding">
    <p:bg>
      <p:bgPr>
        <a:solidFill>
          <a:schemeClr val="lt2"/>
        </a:solidFill>
        <a:effectLst/>
      </p:bgPr>
    </p:bg>
    <p:spTree>
      <p:nvGrpSpPr>
        <p:cNvPr id="1" name="Shape 69"/>
        <p:cNvGrpSpPr/>
        <p:nvPr/>
      </p:nvGrpSpPr>
      <p:grpSpPr>
        <a:xfrm>
          <a:off x="0" y="0"/>
          <a:ext cx="0" cy="0"/>
          <a:chOff x="0" y="0"/>
          <a:chExt cx="0" cy="0"/>
        </a:xfrm>
      </p:grpSpPr>
      <p:sp>
        <p:nvSpPr>
          <p:cNvPr id="70" name="Google Shape;70;p9"/>
          <p:cNvSpPr txBox="1">
            <a:spLocks noGrp="1"/>
          </p:cNvSpPr>
          <p:nvPr>
            <p:ph type="title"/>
          </p:nvPr>
        </p:nvSpPr>
        <p:spPr>
          <a:xfrm>
            <a:off x="154231" y="109383"/>
            <a:ext cx="11880000" cy="1044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4"/>
              </a:buClr>
              <a:buSzPts val="1400"/>
              <a:buFont typeface="Verdana"/>
              <a:buNone/>
              <a:defRPr sz="3200" b="0" i="0" u="none" strike="noStrike" cap="none">
                <a:solidFill>
                  <a:schemeClr val="accent1"/>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71" name="Google Shape;71;p9"/>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sp>
        <p:nvSpPr>
          <p:cNvPr id="72" name="Google Shape;72;p9"/>
          <p:cNvSpPr>
            <a:spLocks noGrp="1"/>
          </p:cNvSpPr>
          <p:nvPr>
            <p:ph type="pic" idx="2"/>
          </p:nvPr>
        </p:nvSpPr>
        <p:spPr>
          <a:xfrm>
            <a:off x="168000" y="1260000"/>
            <a:ext cx="11880000" cy="4500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427"/>
              </a:spcBef>
              <a:spcAft>
                <a:spcPts val="0"/>
              </a:spcAft>
              <a:buClr>
                <a:schemeClr val="accent1"/>
              </a:buClr>
              <a:buSzPts val="1600"/>
              <a:buFont typeface="Noto Sans Symbols"/>
              <a:buNone/>
              <a:defRPr sz="2133" b="0" i="0" u="none" strike="noStrike" cap="none">
                <a:solidFill>
                  <a:schemeClr val="accent2"/>
                </a:solidFill>
                <a:latin typeface="Verdana"/>
                <a:ea typeface="Verdana"/>
                <a:cs typeface="Verdana"/>
                <a:sym typeface="Verdana"/>
              </a:defRPr>
            </a:lvl1pPr>
            <a:lvl2pPr marR="0" lvl="1" algn="l" rtl="0">
              <a:lnSpc>
                <a:spcPct val="90000"/>
              </a:lnSpc>
              <a:spcBef>
                <a:spcPts val="533"/>
              </a:spcBef>
              <a:spcAft>
                <a:spcPts val="0"/>
              </a:spcAft>
              <a:buClr>
                <a:schemeClr val="accent1"/>
              </a:buClr>
              <a:buSzPts val="2000"/>
              <a:buFont typeface="Verdana"/>
              <a:buChar char="-"/>
              <a:defRPr sz="2667" b="0" i="0" u="none" strike="noStrike" cap="none">
                <a:solidFill>
                  <a:schemeClr val="accent1"/>
                </a:solidFill>
                <a:latin typeface="Verdana"/>
                <a:ea typeface="Verdana"/>
                <a:cs typeface="Verdana"/>
                <a:sym typeface="Verdana"/>
              </a:defRPr>
            </a:lvl2pPr>
            <a:lvl3pPr marR="0" lvl="2" algn="l" rtl="0">
              <a:lnSpc>
                <a:spcPct val="90000"/>
              </a:lnSpc>
              <a:spcBef>
                <a:spcPts val="480"/>
              </a:spcBef>
              <a:spcAft>
                <a:spcPts val="0"/>
              </a:spcAft>
              <a:buClr>
                <a:schemeClr val="accent1"/>
              </a:buClr>
              <a:buSzPts val="1800"/>
              <a:buFont typeface="Arial"/>
              <a:buChar char="•"/>
              <a:defRPr sz="2400" b="0" i="0" u="none" strike="noStrike" cap="none">
                <a:solidFill>
                  <a:schemeClr val="accent1"/>
                </a:solidFill>
                <a:latin typeface="Verdana"/>
                <a:ea typeface="Verdana"/>
                <a:cs typeface="Verdana"/>
                <a:sym typeface="Verdana"/>
              </a:defRPr>
            </a:lvl3pPr>
            <a:lvl4pPr marR="0" lvl="3" algn="l" rtl="0">
              <a:lnSpc>
                <a:spcPct val="90000"/>
              </a:lnSpc>
              <a:spcBef>
                <a:spcPts val="427"/>
              </a:spcBef>
              <a:spcAft>
                <a:spcPts val="0"/>
              </a:spcAft>
              <a:buClr>
                <a:schemeClr val="accent1"/>
              </a:buClr>
              <a:buSzPts val="1600"/>
              <a:buFont typeface="Verdana"/>
              <a:buChar char="-"/>
              <a:defRPr sz="2133" b="0" i="0" u="none" strike="noStrike" cap="none">
                <a:solidFill>
                  <a:schemeClr val="accent1"/>
                </a:solidFill>
                <a:latin typeface="Verdana"/>
                <a:ea typeface="Verdana"/>
                <a:cs typeface="Verdana"/>
                <a:sym typeface="Verdana"/>
              </a:defRPr>
            </a:lvl4pPr>
            <a:lvl5pPr marR="0" lvl="4" algn="l" rtl="0">
              <a:lnSpc>
                <a:spcPct val="90000"/>
              </a:lnSpc>
              <a:spcBef>
                <a:spcPts val="427"/>
              </a:spcBef>
              <a:spcAft>
                <a:spcPts val="0"/>
              </a:spcAft>
              <a:buClr>
                <a:schemeClr val="accent1"/>
              </a:buClr>
              <a:buSzPts val="1600"/>
              <a:buFont typeface="Verdana"/>
              <a:buChar char="-"/>
              <a:defRPr sz="2133" b="0" i="0" u="none" strike="noStrike" cap="none">
                <a:solidFill>
                  <a:schemeClr val="accent1"/>
                </a:solidFill>
                <a:latin typeface="Verdana"/>
                <a:ea typeface="Verdana"/>
                <a:cs typeface="Verdana"/>
                <a:sym typeface="Verdana"/>
              </a:defRPr>
            </a:lvl5pPr>
            <a:lvl6pPr marR="0" lvl="5"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6pPr>
            <a:lvl7pPr marR="0" lvl="6"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7pPr>
            <a:lvl8pPr marR="0" lvl="7"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8pPr>
            <a:lvl9pPr marR="0" lvl="8" algn="l" rtl="0">
              <a:lnSpc>
                <a:spcPct val="90000"/>
              </a:lnSpc>
              <a:spcBef>
                <a:spcPts val="533"/>
              </a:spcBef>
              <a:spcAft>
                <a:spcPts val="0"/>
              </a:spcAft>
              <a:buClr>
                <a:schemeClr val="dk1"/>
              </a:buClr>
              <a:buSzPts val="2000"/>
              <a:buFont typeface="Arial"/>
              <a:buChar char="•"/>
              <a:defRPr sz="2667" b="0" i="0" u="none" strike="noStrike" cap="none">
                <a:solidFill>
                  <a:schemeClr val="dk1"/>
                </a:solidFill>
                <a:latin typeface="Verdana"/>
                <a:ea typeface="Verdana"/>
                <a:cs typeface="Verdana"/>
                <a:sym typeface="Verdana"/>
              </a:defRPr>
            </a:lvl9pPr>
          </a:lstStyle>
          <a:p>
            <a:endParaRPr/>
          </a:p>
        </p:txBody>
      </p:sp>
      <p:sp>
        <p:nvSpPr>
          <p:cNvPr id="73" name="Google Shape;73;p9"/>
          <p:cNvSpPr txBox="1"/>
          <p:nvPr/>
        </p:nvSpPr>
        <p:spPr>
          <a:xfrm>
            <a:off x="-3126317" y="3"/>
            <a:ext cx="2908200" cy="32010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Afbeelding</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Klik op het icoon om een afbeelding in te voegen. De afbeelding wordt automatisch bijgesneden en geschaald. Wil je de afbeelding liever zelf opmaken, klik dan op het tabblad </a:t>
            </a:r>
            <a:r>
              <a:rPr lang="en-US" sz="1333" b="0" i="1" u="none" strike="noStrike" cap="none">
                <a:solidFill>
                  <a:schemeClr val="dk1"/>
                </a:solidFill>
                <a:latin typeface="Verdana"/>
                <a:ea typeface="Verdana"/>
                <a:cs typeface="Verdana"/>
                <a:sym typeface="Verdana"/>
              </a:rPr>
              <a:t>Hulpmiddelen voor afbeeldingen </a:t>
            </a:r>
            <a:r>
              <a:rPr lang="en-US" sz="1333" b="0" i="0" u="none" strike="noStrike" cap="none">
                <a:solidFill>
                  <a:schemeClr val="dk1"/>
                </a:solidFill>
                <a:latin typeface="Verdana"/>
                <a:ea typeface="Verdana"/>
                <a:cs typeface="Verdana"/>
                <a:sym typeface="Verdana"/>
              </a:rPr>
              <a:t>op </a:t>
            </a:r>
            <a:r>
              <a:rPr lang="en-US" sz="1333" b="0" i="1" u="none" strike="noStrike" cap="none">
                <a:solidFill>
                  <a:schemeClr val="dk1"/>
                </a:solidFill>
                <a:latin typeface="Verdana"/>
                <a:ea typeface="Verdana"/>
                <a:cs typeface="Verdana"/>
                <a:sym typeface="Verdana"/>
              </a:rPr>
              <a:t>Beginwaarden van afbeelding</a:t>
            </a:r>
            <a:r>
              <a:rPr lang="en-US" sz="1333" b="0" i="0" u="none" strike="noStrike" cap="none">
                <a:solidFill>
                  <a:schemeClr val="dk1"/>
                </a:solidFill>
                <a:latin typeface="Verdana"/>
                <a:ea typeface="Verdana"/>
                <a:cs typeface="Verdana"/>
                <a:sym typeface="Verdana"/>
              </a:rPr>
              <a:t>.</a:t>
            </a:r>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 </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Je kunt nu zelf de grootte en positie bepalen.</a:t>
            </a:r>
            <a:endParaRPr/>
          </a:p>
        </p:txBody>
      </p:sp>
      <p:pic>
        <p:nvPicPr>
          <p:cNvPr id="74" name="Google Shape;74;p9"/>
          <p:cNvPicPr preferRelativeResize="0"/>
          <p:nvPr/>
        </p:nvPicPr>
        <p:blipFill rotWithShape="1">
          <a:blip r:embed="rId2">
            <a:alphaModFix/>
          </a:blip>
          <a:srcRect/>
          <a:stretch/>
        </p:blipFill>
        <p:spPr>
          <a:xfrm>
            <a:off x="-3025013" y="2372884"/>
            <a:ext cx="2021964" cy="198121"/>
          </a:xfrm>
          <a:prstGeom prst="rect">
            <a:avLst/>
          </a:prstGeom>
          <a:noFill/>
          <a:ln>
            <a:noFill/>
          </a:ln>
        </p:spPr>
      </p:pic>
      <p:pic>
        <p:nvPicPr>
          <p:cNvPr id="75" name="Google Shape;75;p9"/>
          <p:cNvPicPr preferRelativeResize="0"/>
          <p:nvPr/>
        </p:nvPicPr>
        <p:blipFill rotWithShape="1">
          <a:blip r:embed="rId3">
            <a:alphaModFix/>
          </a:blip>
          <a:srcRect/>
          <a:stretch/>
        </p:blipFill>
        <p:spPr>
          <a:xfrm>
            <a:off x="10523621" y="5995013"/>
            <a:ext cx="1610504" cy="86298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gelijking twee zonder titel">
  <p:cSld name="Vergelijking twee zonder titel">
    <p:bg>
      <p:bgPr>
        <a:solidFill>
          <a:schemeClr val="accent3"/>
        </a:solidFill>
        <a:effectLst/>
      </p:bgPr>
    </p:bg>
    <p:spTree>
      <p:nvGrpSpPr>
        <p:cNvPr id="1" name="Shape 76"/>
        <p:cNvGrpSpPr/>
        <p:nvPr/>
      </p:nvGrpSpPr>
      <p:grpSpPr>
        <a:xfrm>
          <a:off x="0" y="0"/>
          <a:ext cx="0" cy="0"/>
          <a:chOff x="0" y="0"/>
          <a:chExt cx="0" cy="0"/>
        </a:xfrm>
      </p:grpSpPr>
      <p:sp>
        <p:nvSpPr>
          <p:cNvPr id="77" name="Google Shape;77;p10"/>
          <p:cNvSpPr txBox="1">
            <a:spLocks noGrp="1"/>
          </p:cNvSpPr>
          <p:nvPr>
            <p:ph type="body" idx="1"/>
          </p:nvPr>
        </p:nvSpPr>
        <p:spPr>
          <a:xfrm>
            <a:off x="168000" y="936001"/>
            <a:ext cx="5856000" cy="4526100"/>
          </a:xfrm>
          <a:prstGeom prst="rect">
            <a:avLst/>
          </a:prstGeom>
          <a:noFill/>
          <a:ln>
            <a:noFill/>
          </a:ln>
        </p:spPr>
        <p:txBody>
          <a:bodyPr spcFirstLastPara="1" wrap="square" lIns="91425" tIns="91425" rIns="91425" bIns="91425" anchor="t" anchorCtr="0">
            <a:noAutofit/>
          </a:bodyPr>
          <a:lstStyle>
            <a:lvl1pPr marL="457200" marR="0" lvl="0" indent="-323850" algn="l" rtl="0">
              <a:lnSpc>
                <a:spcPct val="140000"/>
              </a:lnSpc>
              <a:spcBef>
                <a:spcPts val="0"/>
              </a:spcBef>
              <a:spcAft>
                <a:spcPts val="0"/>
              </a:spcAft>
              <a:buClr>
                <a:schemeClr val="accent2"/>
              </a:buClr>
              <a:buSzPts val="1500"/>
              <a:buFont typeface="Arial"/>
              <a:buChar char="•"/>
              <a:defRPr sz="2000" b="0" i="0" u="none" strike="noStrike" cap="none">
                <a:solidFill>
                  <a:schemeClr val="accent2"/>
                </a:solidFill>
                <a:latin typeface="Verdana"/>
                <a:ea typeface="Verdana"/>
                <a:cs typeface="Verdana"/>
                <a:sym typeface="Verdana"/>
              </a:defRPr>
            </a:lvl1pPr>
            <a:lvl2pPr marL="914400" marR="0" lvl="1"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2pPr>
            <a:lvl3pPr marL="1371600" marR="0" lvl="2" indent="-323850" algn="l" rtl="0">
              <a:lnSpc>
                <a:spcPct val="140000"/>
              </a:lnSpc>
              <a:spcBef>
                <a:spcPts val="0"/>
              </a:spcBef>
              <a:spcAft>
                <a:spcPts val="0"/>
              </a:spcAft>
              <a:buClr>
                <a:schemeClr val="accent1"/>
              </a:buClr>
              <a:buSzPts val="1500"/>
              <a:buFont typeface="Arial"/>
              <a:buChar char="•"/>
              <a:defRPr sz="2000" b="0" i="0" u="none" strike="noStrike" cap="none">
                <a:solidFill>
                  <a:schemeClr val="accent1"/>
                </a:solidFill>
                <a:latin typeface="Verdana"/>
                <a:ea typeface="Verdana"/>
                <a:cs typeface="Verdana"/>
                <a:sym typeface="Verdana"/>
              </a:defRPr>
            </a:lvl3pPr>
            <a:lvl4pPr marL="1828800" marR="0" lvl="3"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4pPr>
            <a:lvl5pPr marL="2286000" marR="0" lvl="4"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5pPr>
            <a:lvl6pPr marL="2743200" marR="0" lvl="5"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9pPr>
          </a:lstStyle>
          <a:p>
            <a:endParaRPr/>
          </a:p>
        </p:txBody>
      </p:sp>
      <p:sp>
        <p:nvSpPr>
          <p:cNvPr id="78" name="Google Shape;78;p10"/>
          <p:cNvSpPr txBox="1">
            <a:spLocks noGrp="1"/>
          </p:cNvSpPr>
          <p:nvPr>
            <p:ph type="body" idx="2"/>
          </p:nvPr>
        </p:nvSpPr>
        <p:spPr>
          <a:xfrm>
            <a:off x="6192411" y="936001"/>
            <a:ext cx="5856000" cy="4526100"/>
          </a:xfrm>
          <a:prstGeom prst="rect">
            <a:avLst/>
          </a:prstGeom>
          <a:noFill/>
          <a:ln>
            <a:noFill/>
          </a:ln>
        </p:spPr>
        <p:txBody>
          <a:bodyPr spcFirstLastPara="1" wrap="square" lIns="91425" tIns="91425" rIns="91425" bIns="91425" anchor="t" anchorCtr="0">
            <a:noAutofit/>
          </a:bodyPr>
          <a:lstStyle>
            <a:lvl1pPr marL="457200" marR="0" lvl="0" indent="-323850" algn="l" rtl="0">
              <a:lnSpc>
                <a:spcPct val="140000"/>
              </a:lnSpc>
              <a:spcBef>
                <a:spcPts val="0"/>
              </a:spcBef>
              <a:spcAft>
                <a:spcPts val="0"/>
              </a:spcAft>
              <a:buClr>
                <a:schemeClr val="accent2"/>
              </a:buClr>
              <a:buSzPts val="1500"/>
              <a:buFont typeface="Arial"/>
              <a:buChar char="•"/>
              <a:defRPr sz="2000" b="0" i="0" u="none" strike="noStrike" cap="none">
                <a:solidFill>
                  <a:schemeClr val="accent2"/>
                </a:solidFill>
                <a:latin typeface="Verdana"/>
                <a:ea typeface="Verdana"/>
                <a:cs typeface="Verdana"/>
                <a:sym typeface="Verdana"/>
              </a:defRPr>
            </a:lvl1pPr>
            <a:lvl2pPr marL="914400" marR="0" lvl="1"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2pPr>
            <a:lvl3pPr marL="1371600" marR="0" lvl="2" indent="-323850" algn="l" rtl="0">
              <a:lnSpc>
                <a:spcPct val="140000"/>
              </a:lnSpc>
              <a:spcBef>
                <a:spcPts val="0"/>
              </a:spcBef>
              <a:spcAft>
                <a:spcPts val="0"/>
              </a:spcAft>
              <a:buClr>
                <a:schemeClr val="accent1"/>
              </a:buClr>
              <a:buSzPts val="1500"/>
              <a:buFont typeface="Arial"/>
              <a:buChar char="•"/>
              <a:defRPr sz="2000" b="0" i="0" u="none" strike="noStrike" cap="none">
                <a:solidFill>
                  <a:schemeClr val="accent1"/>
                </a:solidFill>
                <a:latin typeface="Verdana"/>
                <a:ea typeface="Verdana"/>
                <a:cs typeface="Verdana"/>
                <a:sym typeface="Verdana"/>
              </a:defRPr>
            </a:lvl3pPr>
            <a:lvl4pPr marL="1828800" marR="0" lvl="3"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4pPr>
            <a:lvl5pPr marL="2286000" marR="0" lvl="4" indent="-323850" algn="l" rtl="0">
              <a:lnSpc>
                <a:spcPct val="140000"/>
              </a:lnSpc>
              <a:spcBef>
                <a:spcPts val="0"/>
              </a:spcBef>
              <a:spcAft>
                <a:spcPts val="0"/>
              </a:spcAft>
              <a:buClr>
                <a:schemeClr val="accent1"/>
              </a:buClr>
              <a:buSzPts val="1500"/>
              <a:buFont typeface="Verdana"/>
              <a:buChar char="-"/>
              <a:defRPr sz="2000" b="0" i="0" u="none" strike="noStrike" cap="none">
                <a:solidFill>
                  <a:schemeClr val="accent1"/>
                </a:solidFill>
                <a:latin typeface="Verdana"/>
                <a:ea typeface="Verdana"/>
                <a:cs typeface="Verdana"/>
                <a:sym typeface="Verdana"/>
              </a:defRPr>
            </a:lvl5pPr>
            <a:lvl6pPr marL="2743200" marR="0" lvl="5"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480"/>
              </a:spcBef>
              <a:spcAft>
                <a:spcPts val="0"/>
              </a:spcAft>
              <a:buClr>
                <a:schemeClr val="dk1"/>
              </a:buClr>
              <a:buSzPts val="1800"/>
              <a:buFont typeface="Arial"/>
              <a:buChar char="•"/>
              <a:defRPr sz="2400" b="0" i="0" u="none" strike="noStrike" cap="none">
                <a:solidFill>
                  <a:schemeClr val="dk1"/>
                </a:solidFill>
                <a:latin typeface="Verdana"/>
                <a:ea typeface="Verdana"/>
                <a:cs typeface="Verdana"/>
                <a:sym typeface="Verdana"/>
              </a:defRPr>
            </a:lvl9pPr>
          </a:lstStyle>
          <a:p>
            <a:endParaRPr/>
          </a:p>
        </p:txBody>
      </p:sp>
      <p:sp>
        <p:nvSpPr>
          <p:cNvPr id="79" name="Google Shape;79;p10"/>
          <p:cNvSpPr txBox="1">
            <a:spLocks noGrp="1"/>
          </p:cNvSpPr>
          <p:nvPr>
            <p:ph type="title"/>
          </p:nvPr>
        </p:nvSpPr>
        <p:spPr>
          <a:xfrm>
            <a:off x="168920" y="65315"/>
            <a:ext cx="11880000" cy="7920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chemeClr val="accent4"/>
              </a:buClr>
              <a:buSzPts val="1400"/>
              <a:buFont typeface="Verdana"/>
              <a:buNone/>
              <a:defRPr sz="3200" b="0" i="0" u="none" strike="noStrike" cap="none">
                <a:solidFill>
                  <a:schemeClr val="accent1"/>
                </a:solidFill>
                <a:latin typeface="Verdana"/>
                <a:ea typeface="Verdana"/>
                <a:cs typeface="Verdana"/>
                <a:sym typeface="Verdana"/>
              </a:defRPr>
            </a:lvl1pPr>
            <a:lvl2pPr lvl="1" rtl="0">
              <a:spcBef>
                <a:spcPts val="0"/>
              </a:spcBef>
              <a:spcAft>
                <a:spcPts val="0"/>
              </a:spcAft>
              <a:buSzPts val="1400"/>
              <a:buFont typeface="Arial"/>
              <a:buNone/>
              <a:defRPr sz="2400"/>
            </a:lvl2pPr>
            <a:lvl3pPr lvl="2" rtl="0">
              <a:spcBef>
                <a:spcPts val="0"/>
              </a:spcBef>
              <a:spcAft>
                <a:spcPts val="0"/>
              </a:spcAft>
              <a:buSzPts val="1400"/>
              <a:buFont typeface="Arial"/>
              <a:buNone/>
              <a:defRPr sz="2400"/>
            </a:lvl3pPr>
            <a:lvl4pPr lvl="3" rtl="0">
              <a:spcBef>
                <a:spcPts val="0"/>
              </a:spcBef>
              <a:spcAft>
                <a:spcPts val="0"/>
              </a:spcAft>
              <a:buSzPts val="1400"/>
              <a:buFont typeface="Arial"/>
              <a:buNone/>
              <a:defRPr sz="2400"/>
            </a:lvl4pPr>
            <a:lvl5pPr lvl="4" rtl="0">
              <a:spcBef>
                <a:spcPts val="0"/>
              </a:spcBef>
              <a:spcAft>
                <a:spcPts val="0"/>
              </a:spcAft>
              <a:buSzPts val="1400"/>
              <a:buFont typeface="Arial"/>
              <a:buNone/>
              <a:defRPr sz="2400"/>
            </a:lvl5pPr>
            <a:lvl6pPr lvl="5" rtl="0">
              <a:spcBef>
                <a:spcPts val="0"/>
              </a:spcBef>
              <a:spcAft>
                <a:spcPts val="0"/>
              </a:spcAft>
              <a:buSzPts val="1400"/>
              <a:buFont typeface="Arial"/>
              <a:buNone/>
              <a:defRPr sz="2400"/>
            </a:lvl6pPr>
            <a:lvl7pPr lvl="6" rtl="0">
              <a:spcBef>
                <a:spcPts val="0"/>
              </a:spcBef>
              <a:spcAft>
                <a:spcPts val="0"/>
              </a:spcAft>
              <a:buSzPts val="1400"/>
              <a:buFont typeface="Arial"/>
              <a:buNone/>
              <a:defRPr sz="2400"/>
            </a:lvl7pPr>
            <a:lvl8pPr lvl="7" rtl="0">
              <a:spcBef>
                <a:spcPts val="0"/>
              </a:spcBef>
              <a:spcAft>
                <a:spcPts val="0"/>
              </a:spcAft>
              <a:buSzPts val="1400"/>
              <a:buFont typeface="Arial"/>
              <a:buNone/>
              <a:defRPr sz="2400"/>
            </a:lvl8pPr>
            <a:lvl9pPr lvl="8" rtl="0">
              <a:spcBef>
                <a:spcPts val="0"/>
              </a:spcBef>
              <a:spcAft>
                <a:spcPts val="0"/>
              </a:spcAft>
              <a:buSzPts val="1400"/>
              <a:buFont typeface="Arial"/>
              <a:buNone/>
              <a:defRPr sz="2400"/>
            </a:lvl9pPr>
          </a:lstStyle>
          <a:p>
            <a:endParaRPr/>
          </a:p>
        </p:txBody>
      </p:sp>
      <p:sp>
        <p:nvSpPr>
          <p:cNvPr id="80" name="Google Shape;80;p10"/>
          <p:cNvSpPr txBox="1">
            <a:spLocks noGrp="1"/>
          </p:cNvSpPr>
          <p:nvPr>
            <p:ph type="sldNum" idx="12"/>
          </p:nvPr>
        </p:nvSpPr>
        <p:spPr>
          <a:xfrm>
            <a:off x="153600" y="6498000"/>
            <a:ext cx="960000" cy="288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333" b="0" i="0" u="none" strike="noStrike" cap="none">
                <a:solidFill>
                  <a:schemeClr val="accent1"/>
                </a:solidFill>
                <a:latin typeface="Verdana"/>
                <a:ea typeface="Verdana"/>
                <a:cs typeface="Verdana"/>
                <a:sym typeface="Verdana"/>
              </a:defRPr>
            </a:lvl1pPr>
            <a:lvl2pPr marL="0" marR="0" lvl="1" indent="0" algn="l" rtl="0">
              <a:spcBef>
                <a:spcPts val="0"/>
              </a:spcBef>
              <a:buNone/>
              <a:defRPr sz="1333" b="0" i="0" u="none" strike="noStrike" cap="none">
                <a:solidFill>
                  <a:schemeClr val="accent1"/>
                </a:solidFill>
                <a:latin typeface="Verdana"/>
                <a:ea typeface="Verdana"/>
                <a:cs typeface="Verdana"/>
                <a:sym typeface="Verdana"/>
              </a:defRPr>
            </a:lvl2pPr>
            <a:lvl3pPr marL="0" marR="0" lvl="2" indent="0" algn="l" rtl="0">
              <a:spcBef>
                <a:spcPts val="0"/>
              </a:spcBef>
              <a:buNone/>
              <a:defRPr sz="1333" b="0" i="0" u="none" strike="noStrike" cap="none">
                <a:solidFill>
                  <a:schemeClr val="accent1"/>
                </a:solidFill>
                <a:latin typeface="Verdana"/>
                <a:ea typeface="Verdana"/>
                <a:cs typeface="Verdana"/>
                <a:sym typeface="Verdana"/>
              </a:defRPr>
            </a:lvl3pPr>
            <a:lvl4pPr marL="0" marR="0" lvl="3" indent="0" algn="l" rtl="0">
              <a:spcBef>
                <a:spcPts val="0"/>
              </a:spcBef>
              <a:buNone/>
              <a:defRPr sz="1333" b="0" i="0" u="none" strike="noStrike" cap="none">
                <a:solidFill>
                  <a:schemeClr val="accent1"/>
                </a:solidFill>
                <a:latin typeface="Verdana"/>
                <a:ea typeface="Verdana"/>
                <a:cs typeface="Verdana"/>
                <a:sym typeface="Verdana"/>
              </a:defRPr>
            </a:lvl4pPr>
            <a:lvl5pPr marL="0" marR="0" lvl="4" indent="0" algn="l" rtl="0">
              <a:spcBef>
                <a:spcPts val="0"/>
              </a:spcBef>
              <a:buNone/>
              <a:defRPr sz="1333" b="0" i="0" u="none" strike="noStrike" cap="none">
                <a:solidFill>
                  <a:schemeClr val="accent1"/>
                </a:solidFill>
                <a:latin typeface="Verdana"/>
                <a:ea typeface="Verdana"/>
                <a:cs typeface="Verdana"/>
                <a:sym typeface="Verdana"/>
              </a:defRPr>
            </a:lvl5pPr>
            <a:lvl6pPr marL="0" marR="0" lvl="5" indent="0" algn="l" rtl="0">
              <a:spcBef>
                <a:spcPts val="0"/>
              </a:spcBef>
              <a:buNone/>
              <a:defRPr sz="1333" b="0" i="0" u="none" strike="noStrike" cap="none">
                <a:solidFill>
                  <a:schemeClr val="accent1"/>
                </a:solidFill>
                <a:latin typeface="Verdana"/>
                <a:ea typeface="Verdana"/>
                <a:cs typeface="Verdana"/>
                <a:sym typeface="Verdana"/>
              </a:defRPr>
            </a:lvl6pPr>
            <a:lvl7pPr marL="0" marR="0" lvl="6" indent="0" algn="l" rtl="0">
              <a:spcBef>
                <a:spcPts val="0"/>
              </a:spcBef>
              <a:buNone/>
              <a:defRPr sz="1333" b="0" i="0" u="none" strike="noStrike" cap="none">
                <a:solidFill>
                  <a:schemeClr val="accent1"/>
                </a:solidFill>
                <a:latin typeface="Verdana"/>
                <a:ea typeface="Verdana"/>
                <a:cs typeface="Verdana"/>
                <a:sym typeface="Verdana"/>
              </a:defRPr>
            </a:lvl7pPr>
            <a:lvl8pPr marL="0" marR="0" lvl="7" indent="0" algn="l" rtl="0">
              <a:spcBef>
                <a:spcPts val="0"/>
              </a:spcBef>
              <a:buNone/>
              <a:defRPr sz="1333" b="0" i="0" u="none" strike="noStrike" cap="none">
                <a:solidFill>
                  <a:schemeClr val="accent1"/>
                </a:solidFill>
                <a:latin typeface="Verdana"/>
                <a:ea typeface="Verdana"/>
                <a:cs typeface="Verdana"/>
                <a:sym typeface="Verdana"/>
              </a:defRPr>
            </a:lvl8pPr>
            <a:lvl9pPr marL="0" marR="0" lvl="8" indent="0" algn="l" rtl="0">
              <a:spcBef>
                <a:spcPts val="0"/>
              </a:spcBef>
              <a:buNone/>
              <a:defRPr sz="1333" b="0" i="0" u="none" strike="noStrike" cap="none">
                <a:solidFill>
                  <a:schemeClr val="accent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US"/>
              <a:t>‹nr.›</a:t>
            </a:fld>
            <a:endParaRPr/>
          </a:p>
        </p:txBody>
      </p:sp>
      <p:sp>
        <p:nvSpPr>
          <p:cNvPr id="81" name="Google Shape;81;p10"/>
          <p:cNvSpPr txBox="1"/>
          <p:nvPr/>
        </p:nvSpPr>
        <p:spPr>
          <a:xfrm>
            <a:off x="-3126317" y="0"/>
            <a:ext cx="2908200" cy="2175000"/>
          </a:xfrm>
          <a:prstGeom prst="rect">
            <a:avLst/>
          </a:prstGeom>
          <a:solidFill>
            <a:schemeClr val="lt1"/>
          </a:solidFill>
          <a:ln>
            <a:noFill/>
          </a:ln>
        </p:spPr>
        <p:txBody>
          <a:bodyPr spcFirstLastPara="1" wrap="square" lIns="121900" tIns="60925" rIns="121900" bIns="60925" anchor="t" anchorCtr="0">
            <a:noAutofit/>
          </a:bodyPr>
          <a:lstStyle/>
          <a:p>
            <a:pPr marL="0" marR="0" lvl="0" indent="0" algn="l" rtl="0">
              <a:spcBef>
                <a:spcPts val="0"/>
              </a:spcBef>
              <a:spcAft>
                <a:spcPts val="0"/>
              </a:spcAft>
              <a:buClr>
                <a:schemeClr val="dk1"/>
              </a:buClr>
              <a:buSzPts val="1333"/>
              <a:buFont typeface="Verdana"/>
              <a:buNone/>
            </a:pPr>
            <a:r>
              <a:rPr lang="en-US" sz="1333" b="1" i="0" u="none" strike="noStrike" cap="none">
                <a:solidFill>
                  <a:schemeClr val="dk1"/>
                </a:solidFill>
                <a:latin typeface="Verdana"/>
                <a:ea typeface="Verdana"/>
                <a:cs typeface="Verdana"/>
                <a:sym typeface="Verdana"/>
              </a:rPr>
              <a:t>Vergelijking twee</a:t>
            </a:r>
            <a:endParaRPr/>
          </a:p>
          <a:p>
            <a:pPr marL="0" marR="0" lvl="0" indent="0" algn="l" rtl="0">
              <a:spcBef>
                <a:spcPts val="0"/>
              </a:spcBef>
              <a:spcAft>
                <a:spcPts val="0"/>
              </a:spcAft>
              <a:buClr>
                <a:schemeClr val="dk1"/>
              </a:buClr>
              <a:buSzPts val="1333"/>
              <a:buFont typeface="Verdana"/>
              <a:buNone/>
            </a:pPr>
            <a:endParaRPr sz="1333" b="0" i="0" u="none" strike="noStrike" cap="none">
              <a:solidFill>
                <a:schemeClr val="dk1"/>
              </a:solidFill>
              <a:latin typeface="Verdana"/>
              <a:ea typeface="Verdana"/>
              <a:cs typeface="Verdana"/>
              <a:sym typeface="Verdana"/>
            </a:endParaRPr>
          </a:p>
          <a:p>
            <a:pPr marL="0" marR="0" lvl="0" indent="0" algn="l" rtl="0">
              <a:spcBef>
                <a:spcPts val="0"/>
              </a:spcBef>
              <a:spcAft>
                <a:spcPts val="0"/>
              </a:spcAft>
              <a:buClr>
                <a:schemeClr val="dk1"/>
              </a:buClr>
              <a:buSzPts val="1333"/>
              <a:buFont typeface="Verdana"/>
              <a:buNone/>
            </a:pPr>
            <a:r>
              <a:rPr lang="en-US" sz="1333" b="0" i="0" u="none" strike="noStrike" cap="none">
                <a:solidFill>
                  <a:schemeClr val="dk1"/>
                </a:solidFill>
                <a:latin typeface="Verdana"/>
                <a:ea typeface="Verdana"/>
                <a:cs typeface="Verdana"/>
                <a:sym typeface="Verdana"/>
              </a:rPr>
              <a:t>Gebruik deze dia als je twee teksten naast elkaar wilt zetten. Er komt automatisch een opsommingsteken voor de tekst te staan. Wil je geen opsommingstekens, druk dan eerst een keer op </a:t>
            </a:r>
            <a:r>
              <a:rPr lang="en-US" sz="1333" b="0" i="1" u="none" strike="noStrike" cap="none">
                <a:solidFill>
                  <a:schemeClr val="dk1"/>
                </a:solidFill>
                <a:latin typeface="Verdana"/>
                <a:ea typeface="Verdana"/>
                <a:cs typeface="Verdana"/>
                <a:sym typeface="Verdana"/>
              </a:rPr>
              <a:t>Backspace</a:t>
            </a:r>
            <a:r>
              <a:rPr lang="en-US" sz="1333" b="0" i="0" u="none" strike="noStrike" cap="none">
                <a:solidFill>
                  <a:schemeClr val="dk1"/>
                </a:solidFill>
                <a:latin typeface="Verdana"/>
                <a:ea typeface="Verdana"/>
                <a:cs typeface="Verdana"/>
                <a:sym typeface="Verdana"/>
              </a:rPr>
              <a:t> en begin daarna met typen.</a:t>
            </a:r>
            <a:endParaRPr/>
          </a:p>
        </p:txBody>
      </p:sp>
      <p:pic>
        <p:nvPicPr>
          <p:cNvPr id="82" name="Google Shape;82;p10"/>
          <p:cNvPicPr preferRelativeResize="0"/>
          <p:nvPr/>
        </p:nvPicPr>
        <p:blipFill rotWithShape="1">
          <a:blip r:embed="rId2">
            <a:alphaModFix/>
          </a:blip>
          <a:srcRect/>
          <a:stretch/>
        </p:blipFill>
        <p:spPr>
          <a:xfrm>
            <a:off x="10523621" y="5995013"/>
            <a:ext cx="1610504" cy="86298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noAutofit/>
          </a:bodyPr>
          <a:lstStyle>
            <a:lvl1pPr marR="0" lvl="0" algn="l" rtl="0">
              <a:lnSpc>
                <a:spcPct val="90000"/>
              </a:lnSpc>
              <a:spcBef>
                <a:spcPts val="0"/>
              </a:spcBef>
              <a:spcAft>
                <a:spcPts val="0"/>
              </a:spcAft>
              <a:buClr>
                <a:schemeClr val="dk1"/>
              </a:buClr>
              <a:buSzPts val="4400"/>
              <a:buFont typeface="Verdana"/>
              <a:buNone/>
              <a:defRPr sz="4400" b="0" i="0" u="none" strike="noStrike" cap="none">
                <a:solidFill>
                  <a:schemeClr val="dk1"/>
                </a:solidFill>
                <a:latin typeface="Verdana"/>
                <a:ea typeface="Verdana"/>
                <a:cs typeface="Verdana"/>
                <a:sym typeface="Verdan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Verdana"/>
                <a:ea typeface="Verdana"/>
                <a:cs typeface="Verdana"/>
                <a:sym typeface="Verdan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Verdana"/>
                <a:ea typeface="Verdana"/>
                <a:cs typeface="Verdana"/>
                <a:sym typeface="Verdana"/>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noAutofit/>
          </a:bodyPr>
          <a:lstStyle>
            <a:lvl1pPr marR="0" lvl="0" algn="l" rtl="0">
              <a:spcBef>
                <a:spcPts val="0"/>
              </a:spcBef>
              <a:spcAft>
                <a:spcPts val="0"/>
              </a:spcAft>
              <a:buSzPts val="1400"/>
              <a:buNone/>
              <a:defRPr sz="1200" b="0" i="0" u="none" strike="noStrike" cap="none">
                <a:solidFill>
                  <a:srgbClr val="888991"/>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noAutofit/>
          </a:bodyPr>
          <a:lstStyle>
            <a:lvl1pPr marR="0" lvl="0" algn="ctr" rtl="0">
              <a:spcBef>
                <a:spcPts val="0"/>
              </a:spcBef>
              <a:spcAft>
                <a:spcPts val="0"/>
              </a:spcAft>
              <a:buSzPts val="1400"/>
              <a:buNone/>
              <a:defRPr sz="1200" b="0" i="0" u="none" strike="noStrike" cap="none">
                <a:solidFill>
                  <a:srgbClr val="888991"/>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991"/>
                </a:solidFill>
                <a:latin typeface="Verdana"/>
                <a:ea typeface="Verdana"/>
                <a:cs typeface="Verdana"/>
                <a:sym typeface="Verdana"/>
              </a:defRPr>
            </a:lvl1pPr>
            <a:lvl2pPr marL="0" marR="0" lvl="1" indent="0" algn="r" rtl="0">
              <a:spcBef>
                <a:spcPts val="0"/>
              </a:spcBef>
              <a:buNone/>
              <a:defRPr sz="1200" b="0" i="0" u="none" strike="noStrike" cap="none">
                <a:solidFill>
                  <a:srgbClr val="888991"/>
                </a:solidFill>
                <a:latin typeface="Verdana"/>
                <a:ea typeface="Verdana"/>
                <a:cs typeface="Verdana"/>
                <a:sym typeface="Verdana"/>
              </a:defRPr>
            </a:lvl2pPr>
            <a:lvl3pPr marL="0" marR="0" lvl="2" indent="0" algn="r" rtl="0">
              <a:spcBef>
                <a:spcPts val="0"/>
              </a:spcBef>
              <a:buNone/>
              <a:defRPr sz="1200" b="0" i="0" u="none" strike="noStrike" cap="none">
                <a:solidFill>
                  <a:srgbClr val="888991"/>
                </a:solidFill>
                <a:latin typeface="Verdana"/>
                <a:ea typeface="Verdana"/>
                <a:cs typeface="Verdana"/>
                <a:sym typeface="Verdana"/>
              </a:defRPr>
            </a:lvl3pPr>
            <a:lvl4pPr marL="0" marR="0" lvl="3" indent="0" algn="r" rtl="0">
              <a:spcBef>
                <a:spcPts val="0"/>
              </a:spcBef>
              <a:buNone/>
              <a:defRPr sz="1200" b="0" i="0" u="none" strike="noStrike" cap="none">
                <a:solidFill>
                  <a:srgbClr val="888991"/>
                </a:solidFill>
                <a:latin typeface="Verdana"/>
                <a:ea typeface="Verdana"/>
                <a:cs typeface="Verdana"/>
                <a:sym typeface="Verdana"/>
              </a:defRPr>
            </a:lvl4pPr>
            <a:lvl5pPr marL="0" marR="0" lvl="4" indent="0" algn="r" rtl="0">
              <a:spcBef>
                <a:spcPts val="0"/>
              </a:spcBef>
              <a:buNone/>
              <a:defRPr sz="1200" b="0" i="0" u="none" strike="noStrike" cap="none">
                <a:solidFill>
                  <a:srgbClr val="888991"/>
                </a:solidFill>
                <a:latin typeface="Verdana"/>
                <a:ea typeface="Verdana"/>
                <a:cs typeface="Verdana"/>
                <a:sym typeface="Verdana"/>
              </a:defRPr>
            </a:lvl5pPr>
            <a:lvl6pPr marL="0" marR="0" lvl="5" indent="0" algn="r" rtl="0">
              <a:spcBef>
                <a:spcPts val="0"/>
              </a:spcBef>
              <a:buNone/>
              <a:defRPr sz="1200" b="0" i="0" u="none" strike="noStrike" cap="none">
                <a:solidFill>
                  <a:srgbClr val="888991"/>
                </a:solidFill>
                <a:latin typeface="Verdana"/>
                <a:ea typeface="Verdana"/>
                <a:cs typeface="Verdana"/>
                <a:sym typeface="Verdana"/>
              </a:defRPr>
            </a:lvl6pPr>
            <a:lvl7pPr marL="0" marR="0" lvl="6" indent="0" algn="r" rtl="0">
              <a:spcBef>
                <a:spcPts val="0"/>
              </a:spcBef>
              <a:buNone/>
              <a:defRPr sz="1200" b="0" i="0" u="none" strike="noStrike" cap="none">
                <a:solidFill>
                  <a:srgbClr val="888991"/>
                </a:solidFill>
                <a:latin typeface="Verdana"/>
                <a:ea typeface="Verdana"/>
                <a:cs typeface="Verdana"/>
                <a:sym typeface="Verdana"/>
              </a:defRPr>
            </a:lvl7pPr>
            <a:lvl8pPr marL="0" marR="0" lvl="7" indent="0" algn="r" rtl="0">
              <a:spcBef>
                <a:spcPts val="0"/>
              </a:spcBef>
              <a:buNone/>
              <a:defRPr sz="1200" b="0" i="0" u="none" strike="noStrike" cap="none">
                <a:solidFill>
                  <a:srgbClr val="888991"/>
                </a:solidFill>
                <a:latin typeface="Verdana"/>
                <a:ea typeface="Verdana"/>
                <a:cs typeface="Verdana"/>
                <a:sym typeface="Verdana"/>
              </a:defRPr>
            </a:lvl8pPr>
            <a:lvl9pPr marL="0" marR="0" lvl="8" indent="0" algn="r" rtl="0">
              <a:spcBef>
                <a:spcPts val="0"/>
              </a:spcBef>
              <a:buNone/>
              <a:defRPr sz="1200" b="0" i="0" u="none" strike="noStrike" cap="none">
                <a:solidFill>
                  <a:srgbClr val="888991"/>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14"/>
          <p:cNvPicPr preferRelativeResize="0"/>
          <p:nvPr/>
        </p:nvPicPr>
        <p:blipFill rotWithShape="1">
          <a:blip r:embed="rId3">
            <a:alphaModFix/>
          </a:blip>
          <a:srcRect t="16164" b="42065"/>
          <a:stretch/>
        </p:blipFill>
        <p:spPr>
          <a:xfrm>
            <a:off x="0" y="2577400"/>
            <a:ext cx="12191999" cy="3607625"/>
          </a:xfrm>
          <a:prstGeom prst="rect">
            <a:avLst/>
          </a:prstGeom>
          <a:noFill/>
          <a:ln>
            <a:noFill/>
          </a:ln>
        </p:spPr>
      </p:pic>
      <p:sp>
        <p:nvSpPr>
          <p:cNvPr id="107" name="Google Shape;107;p14"/>
          <p:cNvSpPr txBox="1">
            <a:spLocks noGrp="1"/>
          </p:cNvSpPr>
          <p:nvPr>
            <p:ph type="ctrTitle"/>
          </p:nvPr>
        </p:nvSpPr>
        <p:spPr>
          <a:xfrm>
            <a:off x="91800" y="1406575"/>
            <a:ext cx="12100200" cy="704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accent1"/>
              </a:buClr>
              <a:buSzPts val="1400"/>
              <a:buFont typeface="Verdana"/>
              <a:buNone/>
            </a:pPr>
            <a:r>
              <a:rPr lang="en-US" sz="3200"/>
              <a:t>Duurzame uitstroom uit de bijstand</a:t>
            </a:r>
            <a:endParaRPr sz="4200" b="1" i="0" u="none" strike="noStrike" cap="none">
              <a:solidFill>
                <a:schemeClr val="lt1"/>
              </a:solidFill>
              <a:latin typeface="Verdana"/>
              <a:ea typeface="Verdana"/>
              <a:cs typeface="Verdana"/>
              <a:sym typeface="Verdana"/>
            </a:endParaRPr>
          </a:p>
        </p:txBody>
      </p:sp>
      <p:sp>
        <p:nvSpPr>
          <p:cNvPr id="108" name="Google Shape;108;p14"/>
          <p:cNvSpPr txBox="1"/>
          <p:nvPr/>
        </p:nvSpPr>
        <p:spPr>
          <a:xfrm>
            <a:off x="80375" y="5329725"/>
            <a:ext cx="9153600" cy="8562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300" b="1">
                <a:solidFill>
                  <a:srgbClr val="FFFFFF"/>
                </a:solidFill>
                <a:latin typeface="Verdana"/>
                <a:ea typeface="Verdana"/>
                <a:cs typeface="Verdana"/>
                <a:sym typeface="Verdana"/>
              </a:rPr>
              <a:t>Marsha de Vries &amp; Angid Pons</a:t>
            </a:r>
            <a:endParaRPr sz="1000" i="1">
              <a:solidFill>
                <a:srgbClr val="FFFFFF"/>
              </a:solidFill>
              <a:highlight>
                <a:srgbClr val="0000FF"/>
              </a:highlight>
              <a:latin typeface="Verdana"/>
              <a:ea typeface="Verdana"/>
              <a:cs typeface="Verdana"/>
              <a:sym typeface="Verdana"/>
            </a:endParaRPr>
          </a:p>
        </p:txBody>
      </p:sp>
      <p:sp>
        <p:nvSpPr>
          <p:cNvPr id="109" name="Google Shape;109;p14"/>
          <p:cNvSpPr txBox="1">
            <a:spLocks noGrp="1"/>
          </p:cNvSpPr>
          <p:nvPr>
            <p:ph type="ctrTitle" idx="2"/>
          </p:nvPr>
        </p:nvSpPr>
        <p:spPr>
          <a:xfrm>
            <a:off x="91800" y="2059899"/>
            <a:ext cx="11687100" cy="51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Rekenkameronderzoek</a:t>
            </a:r>
            <a:endParaRPr/>
          </a:p>
        </p:txBody>
      </p:sp>
      <p:sp>
        <p:nvSpPr>
          <p:cNvPr id="110" name="Google Shape;110;p14"/>
          <p:cNvSpPr txBox="1">
            <a:spLocks noGrp="1"/>
          </p:cNvSpPr>
          <p:nvPr>
            <p:ph type="ctrTitle" idx="3"/>
          </p:nvPr>
        </p:nvSpPr>
        <p:spPr>
          <a:xfrm>
            <a:off x="592650" y="6340350"/>
            <a:ext cx="4348200" cy="51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Presentatie | 7 maart 2024</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3"/>
          <p:cNvSpPr txBox="1">
            <a:spLocks noGrp="1"/>
          </p:cNvSpPr>
          <p:nvPr>
            <p:ph type="body" idx="1"/>
          </p:nvPr>
        </p:nvSpPr>
        <p:spPr>
          <a:xfrm>
            <a:off x="169325" y="936000"/>
            <a:ext cx="11878800" cy="564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Raad</a:t>
            </a:r>
            <a:endParaRPr/>
          </a:p>
          <a:p>
            <a:pPr marL="457200" lvl="0" indent="-323850" algn="l" rtl="0">
              <a:spcBef>
                <a:spcPts val="0"/>
              </a:spcBef>
              <a:spcAft>
                <a:spcPts val="0"/>
              </a:spcAft>
              <a:buClr>
                <a:schemeClr val="accent1"/>
              </a:buClr>
              <a:buSzPts val="1500"/>
              <a:buChar char="•"/>
            </a:pPr>
            <a:r>
              <a:rPr lang="en-US">
                <a:solidFill>
                  <a:schemeClr val="accent1"/>
                </a:solidFill>
              </a:rPr>
              <a:t>Bredere informatievoorziening: meer aandacht voor inzet voorzieningen</a:t>
            </a:r>
            <a:endParaRPr>
              <a:solidFill>
                <a:schemeClr val="accent1"/>
              </a:solidFill>
            </a:endParaRPr>
          </a:p>
          <a:p>
            <a:pPr marL="457200" lvl="0" indent="-323850" algn="l" rtl="0">
              <a:spcBef>
                <a:spcPts val="0"/>
              </a:spcBef>
              <a:spcAft>
                <a:spcPts val="0"/>
              </a:spcAft>
              <a:buClr>
                <a:schemeClr val="accent1"/>
              </a:buClr>
              <a:buSzPts val="1500"/>
              <a:buChar char="•"/>
            </a:pPr>
            <a:r>
              <a:rPr lang="en-US">
                <a:solidFill>
                  <a:schemeClr val="accent1"/>
                </a:solidFill>
              </a:rPr>
              <a:t>Bewustwording t.a.v. afstand tot de arbeidsmarkt van huidige bijstandspopulatie</a:t>
            </a:r>
            <a:endParaRPr>
              <a:solidFill>
                <a:schemeClr val="accent1"/>
              </a:solidFill>
            </a:endParaRPr>
          </a:p>
          <a:p>
            <a:pPr marL="457200" lvl="0" indent="-323850" algn="l" rtl="0">
              <a:spcBef>
                <a:spcPts val="0"/>
              </a:spcBef>
              <a:spcAft>
                <a:spcPts val="0"/>
              </a:spcAft>
              <a:buClr>
                <a:schemeClr val="accent1"/>
              </a:buClr>
              <a:buSzPts val="1500"/>
              <a:buChar char="•"/>
            </a:pPr>
            <a:r>
              <a:rPr lang="en-US">
                <a:solidFill>
                  <a:schemeClr val="accent1"/>
                </a:solidFill>
              </a:rPr>
              <a:t>Aandacht voor de menselijke maat gelet op complexiteit van de doelgroep en (de noodzaak tot) leveren maatwerk</a:t>
            </a:r>
            <a:endParaRPr>
              <a:solidFill>
                <a:schemeClr val="accent1"/>
              </a:solidFill>
            </a:endParaRPr>
          </a:p>
          <a:p>
            <a:pPr marL="0" lvl="0" indent="0" algn="l" rtl="0">
              <a:spcBef>
                <a:spcPts val="0"/>
              </a:spcBef>
              <a:spcAft>
                <a:spcPts val="0"/>
              </a:spcAft>
              <a:buNone/>
            </a:pPr>
            <a:endParaRPr>
              <a:solidFill>
                <a:schemeClr val="accent1"/>
              </a:solidFill>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a:p>
        </p:txBody>
      </p:sp>
      <p:sp>
        <p:nvSpPr>
          <p:cNvPr id="168" name="Google Shape;168;p23"/>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Aanbevelingen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5"/>
          <p:cNvSpPr txBox="1">
            <a:spLocks noGrp="1"/>
          </p:cNvSpPr>
          <p:nvPr>
            <p:ph type="body" idx="1"/>
          </p:nvPr>
        </p:nvSpPr>
        <p:spPr>
          <a:xfrm>
            <a:off x="169225" y="685600"/>
            <a:ext cx="11878800" cy="5643300"/>
          </a:xfrm>
          <a:prstGeom prst="rect">
            <a:avLst/>
          </a:prstGeom>
          <a:noFill/>
          <a:ln>
            <a:noFill/>
          </a:ln>
        </p:spPr>
        <p:txBody>
          <a:bodyPr spcFirstLastPara="1" wrap="square" lIns="91425" tIns="91425" rIns="91425" bIns="91425" anchor="t" anchorCtr="0">
            <a:noAutofit/>
          </a:bodyPr>
          <a:lstStyle/>
          <a:p>
            <a:pPr marL="457200" marR="0" lvl="0" indent="-323850" algn="l" rtl="0">
              <a:lnSpc>
                <a:spcPct val="140000"/>
              </a:lnSpc>
              <a:spcBef>
                <a:spcPts val="0"/>
              </a:spcBef>
              <a:spcAft>
                <a:spcPts val="0"/>
              </a:spcAft>
              <a:buSzPts val="1500"/>
              <a:buChar char="•"/>
            </a:pPr>
            <a:r>
              <a:rPr lang="en-US"/>
              <a:t>Doel van het onderzoek</a:t>
            </a:r>
            <a:endParaRPr/>
          </a:p>
          <a:p>
            <a:pPr marL="914400" marR="0" lvl="1" indent="-323850" algn="l" rtl="0">
              <a:lnSpc>
                <a:spcPct val="140000"/>
              </a:lnSpc>
              <a:spcBef>
                <a:spcPts val="0"/>
              </a:spcBef>
              <a:spcAft>
                <a:spcPts val="0"/>
              </a:spcAft>
              <a:buSzPts val="1500"/>
              <a:buChar char="-"/>
            </a:pPr>
            <a:r>
              <a:rPr lang="en-US"/>
              <a:t>Inzicht in organisatie en uitvoering van begeleiding naar uitstroom uit de bijstand</a:t>
            </a:r>
            <a:endParaRPr/>
          </a:p>
          <a:p>
            <a:pPr marL="914400" marR="0" lvl="1" indent="-323850" algn="l" rtl="0">
              <a:lnSpc>
                <a:spcPct val="140000"/>
              </a:lnSpc>
              <a:spcBef>
                <a:spcPts val="0"/>
              </a:spcBef>
              <a:spcAft>
                <a:spcPts val="0"/>
              </a:spcAft>
              <a:buSzPts val="1500"/>
              <a:buChar char="-"/>
            </a:pPr>
            <a:r>
              <a:rPr lang="en-US"/>
              <a:t>Inzicht in de resultaten en eventuele verbeterpunten</a:t>
            </a:r>
            <a:endParaRPr/>
          </a:p>
          <a:p>
            <a:pPr marL="914400" marR="0" lvl="1" indent="-323850" algn="l" rtl="0">
              <a:lnSpc>
                <a:spcPct val="140000"/>
              </a:lnSpc>
              <a:spcBef>
                <a:spcPts val="0"/>
              </a:spcBef>
              <a:spcAft>
                <a:spcPts val="0"/>
              </a:spcAft>
              <a:buSzPts val="1500"/>
              <a:buChar char="-"/>
            </a:pPr>
            <a:r>
              <a:rPr lang="en-US"/>
              <a:t>Bijdragen aan begeleiding en sturing op uitstroom en versterken van de rol van de raad</a:t>
            </a:r>
            <a:endParaRPr/>
          </a:p>
          <a:p>
            <a:pPr marL="457200" marR="0" lvl="0" indent="-323850" algn="l" rtl="0">
              <a:lnSpc>
                <a:spcPct val="140000"/>
              </a:lnSpc>
              <a:spcBef>
                <a:spcPts val="0"/>
              </a:spcBef>
              <a:spcAft>
                <a:spcPts val="0"/>
              </a:spcAft>
              <a:buSzPts val="1500"/>
              <a:buChar char="•"/>
            </a:pPr>
            <a:r>
              <a:rPr lang="en-US"/>
              <a:t>Effectieve uitstroom is meer dan uitstroom naar werk </a:t>
            </a:r>
            <a:endParaRPr/>
          </a:p>
          <a:p>
            <a:pPr marL="457200" marR="0" lvl="0" indent="-323850" algn="l" rtl="0">
              <a:lnSpc>
                <a:spcPct val="140000"/>
              </a:lnSpc>
              <a:spcBef>
                <a:spcPts val="0"/>
              </a:spcBef>
              <a:spcAft>
                <a:spcPts val="0"/>
              </a:spcAft>
              <a:buSzPts val="1500"/>
              <a:buChar char="•"/>
            </a:pPr>
            <a:r>
              <a:rPr lang="en-US"/>
              <a:t>Thema’s</a:t>
            </a:r>
            <a:endParaRPr/>
          </a:p>
          <a:p>
            <a:pPr marL="914400" marR="0" lvl="1" indent="-323850" algn="l" rtl="0">
              <a:lnSpc>
                <a:spcPct val="140000"/>
              </a:lnSpc>
              <a:spcBef>
                <a:spcPts val="0"/>
              </a:spcBef>
              <a:spcAft>
                <a:spcPts val="0"/>
              </a:spcAft>
              <a:buSzPts val="1500"/>
              <a:buChar char="-"/>
            </a:pPr>
            <a:r>
              <a:rPr lang="en-US"/>
              <a:t>Beleid</a:t>
            </a:r>
            <a:endParaRPr/>
          </a:p>
          <a:p>
            <a:pPr marL="914400" marR="0" lvl="1" indent="-323850" algn="l" rtl="0">
              <a:lnSpc>
                <a:spcPct val="140000"/>
              </a:lnSpc>
              <a:spcBef>
                <a:spcPts val="0"/>
              </a:spcBef>
              <a:spcAft>
                <a:spcPts val="0"/>
              </a:spcAft>
              <a:buSzPts val="1500"/>
              <a:buChar char="-"/>
            </a:pPr>
            <a:r>
              <a:rPr lang="en-US"/>
              <a:t>Zicht op de doelgroep</a:t>
            </a:r>
            <a:endParaRPr/>
          </a:p>
          <a:p>
            <a:pPr marL="914400" marR="0" lvl="1" indent="-323850" algn="l" rtl="0">
              <a:lnSpc>
                <a:spcPct val="140000"/>
              </a:lnSpc>
              <a:spcBef>
                <a:spcPts val="0"/>
              </a:spcBef>
              <a:spcAft>
                <a:spcPts val="0"/>
              </a:spcAft>
              <a:buSzPts val="1500"/>
              <a:buChar char="-"/>
            </a:pPr>
            <a:r>
              <a:rPr lang="en-US"/>
              <a:t>Uitvoering</a:t>
            </a:r>
            <a:endParaRPr/>
          </a:p>
          <a:p>
            <a:pPr marL="914400" marR="0" lvl="1" indent="-323850" algn="l" rtl="0">
              <a:lnSpc>
                <a:spcPct val="140000"/>
              </a:lnSpc>
              <a:spcBef>
                <a:spcPts val="0"/>
              </a:spcBef>
              <a:spcAft>
                <a:spcPts val="0"/>
              </a:spcAft>
              <a:buSzPts val="1500"/>
              <a:buChar char="-"/>
            </a:pPr>
            <a:r>
              <a:rPr lang="en-US"/>
              <a:t>Resultaten</a:t>
            </a:r>
            <a:endParaRPr/>
          </a:p>
          <a:p>
            <a:pPr marL="914400" marR="0" lvl="1" indent="-323850" algn="l" rtl="0">
              <a:lnSpc>
                <a:spcPct val="140000"/>
              </a:lnSpc>
              <a:spcBef>
                <a:spcPts val="0"/>
              </a:spcBef>
              <a:spcAft>
                <a:spcPts val="0"/>
              </a:spcAft>
              <a:buSzPts val="1500"/>
              <a:buChar char="-"/>
            </a:pPr>
            <a:r>
              <a:rPr lang="en-US"/>
              <a:t>Verbeterpunten</a:t>
            </a:r>
            <a:endParaRPr/>
          </a:p>
          <a:p>
            <a:pPr marL="0" marR="0" lvl="0" indent="0" algn="l" rtl="0">
              <a:lnSpc>
                <a:spcPct val="140000"/>
              </a:lnSpc>
              <a:spcBef>
                <a:spcPts val="0"/>
              </a:spcBef>
              <a:spcAft>
                <a:spcPts val="0"/>
              </a:spcAft>
              <a:buNone/>
            </a:pPr>
            <a:endParaRPr/>
          </a:p>
        </p:txBody>
      </p:sp>
      <p:sp>
        <p:nvSpPr>
          <p:cNvPr id="116" name="Google Shape;116;p15"/>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Onderzoeksopzet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6"/>
          <p:cNvSpPr txBox="1">
            <a:spLocks noGrp="1"/>
          </p:cNvSpPr>
          <p:nvPr>
            <p:ph type="body" idx="1"/>
          </p:nvPr>
        </p:nvSpPr>
        <p:spPr>
          <a:xfrm>
            <a:off x="169225" y="685600"/>
            <a:ext cx="11878800" cy="5643300"/>
          </a:xfrm>
          <a:prstGeom prst="rect">
            <a:avLst/>
          </a:prstGeom>
          <a:noFill/>
          <a:ln>
            <a:noFill/>
          </a:ln>
        </p:spPr>
        <p:txBody>
          <a:bodyPr spcFirstLastPara="1" wrap="square" lIns="91425" tIns="91425" rIns="91425" bIns="91425" anchor="t" anchorCtr="0">
            <a:noAutofit/>
          </a:bodyPr>
          <a:lstStyle/>
          <a:p>
            <a:pPr marL="457200" lvl="0" indent="-323850" algn="l" rtl="0">
              <a:spcBef>
                <a:spcPts val="0"/>
              </a:spcBef>
              <a:spcAft>
                <a:spcPts val="0"/>
              </a:spcAft>
              <a:buSzPts val="1500"/>
              <a:buChar char="•"/>
            </a:pPr>
            <a:r>
              <a:rPr lang="en-US"/>
              <a:t>Onderzoeksmethoden</a:t>
            </a:r>
            <a:endParaRPr/>
          </a:p>
          <a:p>
            <a:pPr marL="914400" lvl="1" indent="-323850" algn="l" rtl="0">
              <a:spcBef>
                <a:spcPts val="0"/>
              </a:spcBef>
              <a:spcAft>
                <a:spcPts val="0"/>
              </a:spcAft>
              <a:buSzPts val="1500"/>
              <a:buChar char="-"/>
            </a:pPr>
            <a:r>
              <a:rPr lang="en-US"/>
              <a:t>Deskresearch</a:t>
            </a:r>
            <a:endParaRPr/>
          </a:p>
          <a:p>
            <a:pPr marL="1371600" lvl="2" indent="-323850" algn="l" rtl="0">
              <a:spcBef>
                <a:spcPts val="0"/>
              </a:spcBef>
              <a:spcAft>
                <a:spcPts val="0"/>
              </a:spcAft>
              <a:buSzPts val="1500"/>
              <a:buChar char="•"/>
            </a:pPr>
            <a:r>
              <a:rPr lang="en-US"/>
              <a:t>Documentenstudie</a:t>
            </a:r>
            <a:endParaRPr/>
          </a:p>
          <a:p>
            <a:pPr marL="1371600" lvl="2" indent="-323850" algn="l" rtl="0">
              <a:spcBef>
                <a:spcPts val="0"/>
              </a:spcBef>
              <a:spcAft>
                <a:spcPts val="0"/>
              </a:spcAft>
              <a:buSzPts val="1500"/>
              <a:buChar char="•"/>
            </a:pPr>
            <a:r>
              <a:rPr lang="en-US"/>
              <a:t>Analyse Benchmark Werk &amp; Inkomen</a:t>
            </a:r>
            <a:endParaRPr/>
          </a:p>
          <a:p>
            <a:pPr marL="914400" lvl="1" indent="-323850" algn="l" rtl="0">
              <a:spcBef>
                <a:spcPts val="0"/>
              </a:spcBef>
              <a:spcAft>
                <a:spcPts val="0"/>
              </a:spcAft>
              <a:buSzPts val="1500"/>
              <a:buChar char="-"/>
            </a:pPr>
            <a:r>
              <a:rPr lang="en-US"/>
              <a:t>Interviews </a:t>
            </a:r>
            <a:endParaRPr/>
          </a:p>
          <a:p>
            <a:pPr marL="1371600" lvl="2" indent="-323850" algn="l" rtl="0">
              <a:spcBef>
                <a:spcPts val="0"/>
              </a:spcBef>
              <a:spcAft>
                <a:spcPts val="0"/>
              </a:spcAft>
              <a:buSzPts val="1500"/>
              <a:buChar char="•"/>
            </a:pPr>
            <a:r>
              <a:rPr lang="en-US"/>
              <a:t>Portefeuillehouder</a:t>
            </a:r>
            <a:endParaRPr/>
          </a:p>
          <a:p>
            <a:pPr marL="1371600" lvl="2" indent="-323850" algn="l" rtl="0">
              <a:spcBef>
                <a:spcPts val="0"/>
              </a:spcBef>
              <a:spcAft>
                <a:spcPts val="0"/>
              </a:spcAft>
              <a:buSzPts val="1500"/>
              <a:buChar char="•"/>
            </a:pPr>
            <a:r>
              <a:rPr lang="en-US"/>
              <a:t>Team Toegang Participatie en Sociale Zaken</a:t>
            </a:r>
            <a:endParaRPr/>
          </a:p>
          <a:p>
            <a:pPr marL="1371600" lvl="2" indent="-323850" algn="l" rtl="0">
              <a:spcBef>
                <a:spcPts val="0"/>
              </a:spcBef>
              <a:spcAft>
                <a:spcPts val="0"/>
              </a:spcAft>
              <a:buSzPts val="1500"/>
              <a:buChar char="•"/>
            </a:pPr>
            <a:r>
              <a:rPr lang="en-US"/>
              <a:t>Team Beleid</a:t>
            </a:r>
            <a:endParaRPr/>
          </a:p>
          <a:p>
            <a:pPr marL="1371600" lvl="2" indent="-323850" algn="l" rtl="0">
              <a:spcBef>
                <a:spcPts val="0"/>
              </a:spcBef>
              <a:spcAft>
                <a:spcPts val="0"/>
              </a:spcAft>
              <a:buSzPts val="1500"/>
              <a:buChar char="•"/>
            </a:pPr>
            <a:r>
              <a:rPr lang="en-US"/>
              <a:t>Werkgeversservicepunt Groot Amsterdam (WSPGA) </a:t>
            </a:r>
            <a:endParaRPr/>
          </a:p>
          <a:p>
            <a:pPr marL="1371600" lvl="2" indent="-323850" algn="l" rtl="0">
              <a:spcBef>
                <a:spcPts val="0"/>
              </a:spcBef>
              <a:spcAft>
                <a:spcPts val="0"/>
              </a:spcAft>
              <a:buSzPts val="1500"/>
              <a:buChar char="•"/>
            </a:pPr>
            <a:r>
              <a:rPr lang="en-US"/>
              <a:t>Participatieplatform De Ronde Venen</a:t>
            </a:r>
            <a:endParaRPr/>
          </a:p>
          <a:p>
            <a:pPr marL="1371600" lvl="2" indent="-323850" algn="l" rtl="0">
              <a:spcBef>
                <a:spcPts val="0"/>
              </a:spcBef>
              <a:spcAft>
                <a:spcPts val="0"/>
              </a:spcAft>
              <a:buSzPts val="1500"/>
              <a:buChar char="•"/>
            </a:pPr>
            <a:r>
              <a:rPr lang="en-US"/>
              <a:t>17 inwoners</a:t>
            </a:r>
            <a:endParaRPr/>
          </a:p>
          <a:p>
            <a:pPr marL="0" lvl="0" indent="0" algn="l" rtl="0">
              <a:spcBef>
                <a:spcPts val="0"/>
              </a:spcBef>
              <a:spcAft>
                <a:spcPts val="0"/>
              </a:spcAft>
              <a:buNone/>
            </a:pPr>
            <a:endParaRPr/>
          </a:p>
          <a:p>
            <a:pPr marL="457200" marR="0" lvl="0" indent="0" algn="l" rtl="0">
              <a:lnSpc>
                <a:spcPct val="140000"/>
              </a:lnSpc>
              <a:spcBef>
                <a:spcPts val="0"/>
              </a:spcBef>
              <a:spcAft>
                <a:spcPts val="0"/>
              </a:spcAft>
              <a:buNone/>
            </a:pPr>
            <a:endParaRPr/>
          </a:p>
          <a:p>
            <a:pPr marL="45720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a:p>
        </p:txBody>
      </p:sp>
      <p:sp>
        <p:nvSpPr>
          <p:cNvPr id="122" name="Google Shape;122;p16"/>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Onderzoeksopzet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7"/>
          <p:cNvSpPr txBox="1">
            <a:spLocks noGrp="1"/>
          </p:cNvSpPr>
          <p:nvPr>
            <p:ph type="body" idx="1"/>
          </p:nvPr>
        </p:nvSpPr>
        <p:spPr>
          <a:xfrm>
            <a:off x="169225" y="685600"/>
            <a:ext cx="11878800" cy="5643300"/>
          </a:xfrm>
          <a:prstGeom prst="rect">
            <a:avLst/>
          </a:prstGeom>
          <a:noFill/>
          <a:ln>
            <a:noFill/>
          </a:ln>
        </p:spPr>
        <p:txBody>
          <a:bodyPr spcFirstLastPara="1" wrap="square" lIns="91425" tIns="91425" rIns="91425" bIns="91425" anchor="t" anchorCtr="0">
            <a:noAutofit/>
          </a:bodyPr>
          <a:lstStyle/>
          <a:p>
            <a:pPr marL="457200" marR="0" lvl="0" indent="-323850" algn="l" rtl="0">
              <a:lnSpc>
                <a:spcPct val="140000"/>
              </a:lnSpc>
              <a:spcBef>
                <a:spcPts val="0"/>
              </a:spcBef>
              <a:spcAft>
                <a:spcPts val="0"/>
              </a:spcAft>
              <a:buSzPts val="1500"/>
              <a:buChar char="•"/>
            </a:pPr>
            <a:r>
              <a:rPr lang="en-US"/>
              <a:t>De gemeente heeft participatiebeleid (Participatiekoers 2019-2023) met als doelen </a:t>
            </a:r>
            <a:endParaRPr/>
          </a:p>
          <a:p>
            <a:pPr marL="914400" marR="0" lvl="1" indent="-323850" algn="l" rtl="0">
              <a:lnSpc>
                <a:spcPct val="140000"/>
              </a:lnSpc>
              <a:spcBef>
                <a:spcPts val="0"/>
              </a:spcBef>
              <a:spcAft>
                <a:spcPts val="0"/>
              </a:spcAft>
              <a:buSzPts val="1500"/>
              <a:buChar char="-"/>
            </a:pPr>
            <a:r>
              <a:rPr lang="en-US"/>
              <a:t>Beheersen van de instroom</a:t>
            </a:r>
            <a:endParaRPr/>
          </a:p>
          <a:p>
            <a:pPr marL="914400" marR="0" lvl="1" indent="-323850" algn="l" rtl="0">
              <a:lnSpc>
                <a:spcPct val="140000"/>
              </a:lnSpc>
              <a:spcBef>
                <a:spcPts val="0"/>
              </a:spcBef>
              <a:spcAft>
                <a:spcPts val="0"/>
              </a:spcAft>
              <a:buSzPts val="1500"/>
              <a:buChar char="-"/>
            </a:pPr>
            <a:r>
              <a:rPr lang="en-US"/>
              <a:t>Maximaliseren en verduurzamen van de uitstroom</a:t>
            </a:r>
            <a:endParaRPr/>
          </a:p>
          <a:p>
            <a:pPr marL="914400" marR="0" lvl="1" indent="-323850" algn="l" rtl="0">
              <a:lnSpc>
                <a:spcPct val="140000"/>
              </a:lnSpc>
              <a:spcBef>
                <a:spcPts val="0"/>
              </a:spcBef>
              <a:spcAft>
                <a:spcPts val="0"/>
              </a:spcAft>
              <a:buSzPts val="1500"/>
              <a:buChar char="-"/>
            </a:pPr>
            <a:r>
              <a:rPr lang="en-US"/>
              <a:t>Intensivering van de werkzoekendendienstverlening</a:t>
            </a:r>
            <a:endParaRPr/>
          </a:p>
          <a:p>
            <a:pPr marL="914400" marR="0" lvl="1" indent="-323850" algn="l" rtl="0">
              <a:lnSpc>
                <a:spcPct val="140000"/>
              </a:lnSpc>
              <a:spcBef>
                <a:spcPts val="0"/>
              </a:spcBef>
              <a:spcAft>
                <a:spcPts val="0"/>
              </a:spcAft>
              <a:buSzPts val="1500"/>
              <a:buChar char="-"/>
            </a:pPr>
            <a:r>
              <a:rPr lang="en-US"/>
              <a:t>Optimaliseren van de werkgeversbenadering</a:t>
            </a:r>
            <a:endParaRPr/>
          </a:p>
          <a:p>
            <a:pPr marL="457200" marR="0" lvl="0" indent="-323850" algn="l" rtl="0">
              <a:lnSpc>
                <a:spcPct val="140000"/>
              </a:lnSpc>
              <a:spcBef>
                <a:spcPts val="0"/>
              </a:spcBef>
              <a:spcAft>
                <a:spcPts val="0"/>
              </a:spcAft>
              <a:buSzPts val="1500"/>
              <a:buChar char="•"/>
            </a:pPr>
            <a:r>
              <a:rPr lang="en-US"/>
              <a:t>Tussentijdse evaluatie en bijstelling van beleid</a:t>
            </a:r>
            <a:endParaRPr/>
          </a:p>
          <a:p>
            <a:pPr marL="457200" marR="0" lvl="0" indent="-323850" algn="l" rtl="0">
              <a:lnSpc>
                <a:spcPct val="140000"/>
              </a:lnSpc>
              <a:spcBef>
                <a:spcPts val="0"/>
              </a:spcBef>
              <a:spcAft>
                <a:spcPts val="0"/>
              </a:spcAft>
              <a:buSzPts val="1500"/>
              <a:buChar char="•"/>
            </a:pPr>
            <a:r>
              <a:rPr lang="en-US"/>
              <a:t>Actualisatie van de Participatiekoers in 2024</a:t>
            </a:r>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a:p>
        </p:txBody>
      </p:sp>
      <p:sp>
        <p:nvSpPr>
          <p:cNvPr id="128" name="Google Shape;128;p17"/>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Bevindingen: beleid</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8"/>
          <p:cNvSpPr txBox="1">
            <a:spLocks noGrp="1"/>
          </p:cNvSpPr>
          <p:nvPr>
            <p:ph type="body" idx="1"/>
          </p:nvPr>
        </p:nvSpPr>
        <p:spPr>
          <a:xfrm>
            <a:off x="169225" y="685600"/>
            <a:ext cx="11878800" cy="5643300"/>
          </a:xfrm>
          <a:prstGeom prst="rect">
            <a:avLst/>
          </a:prstGeom>
          <a:noFill/>
          <a:ln>
            <a:noFill/>
          </a:ln>
        </p:spPr>
        <p:txBody>
          <a:bodyPr spcFirstLastPara="1" wrap="square" lIns="91425" tIns="91425" rIns="91425" bIns="91425" anchor="t" anchorCtr="0">
            <a:noAutofit/>
          </a:bodyPr>
          <a:lstStyle/>
          <a:p>
            <a:pPr marL="457200" marR="0" lvl="0" indent="-323850" algn="l" rtl="0">
              <a:lnSpc>
                <a:spcPct val="140000"/>
              </a:lnSpc>
              <a:spcBef>
                <a:spcPts val="0"/>
              </a:spcBef>
              <a:spcAft>
                <a:spcPts val="0"/>
              </a:spcAft>
              <a:buSzPts val="1500"/>
              <a:buChar char="•"/>
            </a:pPr>
            <a:r>
              <a:rPr lang="en-US"/>
              <a:t>Stijging van het aantal verstrekte uitkeringen</a:t>
            </a:r>
            <a:endParaRPr/>
          </a:p>
          <a:p>
            <a:pPr marL="457200" marR="0" lvl="0" indent="-323850" algn="l" rtl="0">
              <a:lnSpc>
                <a:spcPct val="140000"/>
              </a:lnSpc>
              <a:spcBef>
                <a:spcPts val="0"/>
              </a:spcBef>
              <a:spcAft>
                <a:spcPts val="0"/>
              </a:spcAft>
              <a:buSzPts val="1500"/>
              <a:buChar char="•"/>
            </a:pPr>
            <a:r>
              <a:rPr lang="en-US"/>
              <a:t>Instroom is bovengemiddeld hoog, stijgt en is hoger dan de uitstroom</a:t>
            </a:r>
            <a:endParaRPr/>
          </a:p>
          <a:p>
            <a:pPr marL="457200" marR="0" lvl="0" indent="-323850" algn="l" rtl="0">
              <a:lnSpc>
                <a:spcPct val="140000"/>
              </a:lnSpc>
              <a:spcBef>
                <a:spcPts val="0"/>
              </a:spcBef>
              <a:spcAft>
                <a:spcPts val="0"/>
              </a:spcAft>
              <a:buSzPts val="1500"/>
              <a:buChar char="•"/>
            </a:pPr>
            <a:r>
              <a:rPr lang="en-US"/>
              <a:t>Uitstroom is gestabiliseerd, maar is duurzaam en verblijfsduur is kort</a:t>
            </a:r>
            <a:endParaRPr/>
          </a:p>
          <a:p>
            <a:pPr marL="457200" marR="0" lvl="0" indent="-323850" algn="l" rtl="0">
              <a:lnSpc>
                <a:spcPct val="140000"/>
              </a:lnSpc>
              <a:spcBef>
                <a:spcPts val="0"/>
              </a:spcBef>
              <a:spcAft>
                <a:spcPts val="0"/>
              </a:spcAft>
              <a:buSzPts val="1500"/>
              <a:buChar char="•"/>
            </a:pPr>
            <a:r>
              <a:rPr lang="en-US"/>
              <a:t>Granieten bestand is in vergelijking klein en is kleiner geworden</a:t>
            </a:r>
            <a:endParaRPr/>
          </a:p>
          <a:p>
            <a:pPr marL="0" marR="0" lvl="0" indent="0" algn="l" rtl="0">
              <a:lnSpc>
                <a:spcPct val="140000"/>
              </a:lnSpc>
              <a:spcBef>
                <a:spcPts val="0"/>
              </a:spcBef>
              <a:spcAft>
                <a:spcPts val="0"/>
              </a:spcAft>
              <a:buNone/>
            </a:pPr>
            <a:endParaRPr/>
          </a:p>
          <a:p>
            <a:pPr marL="457200" marR="0" lvl="0" indent="0" algn="l" rtl="0">
              <a:lnSpc>
                <a:spcPct val="140000"/>
              </a:lnSpc>
              <a:spcBef>
                <a:spcPts val="0"/>
              </a:spcBef>
              <a:spcAft>
                <a:spcPts val="0"/>
              </a:spcAft>
              <a:buNone/>
            </a:pPr>
            <a:endParaRPr/>
          </a:p>
        </p:txBody>
      </p:sp>
      <p:sp>
        <p:nvSpPr>
          <p:cNvPr id="134" name="Google Shape;134;p18"/>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Bevindingen: ontwikkeling van het bestand</a:t>
            </a:r>
            <a:endParaRPr/>
          </a:p>
        </p:txBody>
      </p:sp>
      <p:pic>
        <p:nvPicPr>
          <p:cNvPr id="135" name="Google Shape;135;p18"/>
          <p:cNvPicPr preferRelativeResize="0"/>
          <p:nvPr/>
        </p:nvPicPr>
        <p:blipFill>
          <a:blip r:embed="rId3">
            <a:alphaModFix/>
          </a:blip>
          <a:stretch>
            <a:fillRect/>
          </a:stretch>
        </p:blipFill>
        <p:spPr>
          <a:xfrm>
            <a:off x="5504050" y="2984525"/>
            <a:ext cx="6544275" cy="38734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9"/>
          <p:cNvSpPr txBox="1">
            <a:spLocks noGrp="1"/>
          </p:cNvSpPr>
          <p:nvPr>
            <p:ph type="body" idx="1"/>
          </p:nvPr>
        </p:nvSpPr>
        <p:spPr>
          <a:xfrm>
            <a:off x="169225" y="685600"/>
            <a:ext cx="11878800" cy="5643300"/>
          </a:xfrm>
          <a:prstGeom prst="rect">
            <a:avLst/>
          </a:prstGeom>
          <a:noFill/>
          <a:ln>
            <a:noFill/>
          </a:ln>
        </p:spPr>
        <p:txBody>
          <a:bodyPr spcFirstLastPara="1" wrap="square" lIns="91425" tIns="91425" rIns="91425" bIns="91425" anchor="t" anchorCtr="0">
            <a:noAutofit/>
          </a:bodyPr>
          <a:lstStyle/>
          <a:p>
            <a:pPr marL="457200" marR="0" lvl="0" indent="-323850" algn="l" rtl="0">
              <a:lnSpc>
                <a:spcPct val="140000"/>
              </a:lnSpc>
              <a:spcBef>
                <a:spcPts val="0"/>
              </a:spcBef>
              <a:spcAft>
                <a:spcPts val="0"/>
              </a:spcAft>
              <a:buSzPts val="1500"/>
              <a:buChar char="•"/>
            </a:pPr>
            <a:r>
              <a:rPr lang="en-US"/>
              <a:t>Leeftijd</a:t>
            </a:r>
            <a:endParaRPr/>
          </a:p>
          <a:p>
            <a:pPr marL="914400" marR="0" lvl="1" indent="-323850" algn="l" rtl="0">
              <a:lnSpc>
                <a:spcPct val="140000"/>
              </a:lnSpc>
              <a:spcBef>
                <a:spcPts val="0"/>
              </a:spcBef>
              <a:spcAft>
                <a:spcPts val="0"/>
              </a:spcAft>
              <a:buSzPts val="1500"/>
              <a:buChar char="-"/>
            </a:pPr>
            <a:r>
              <a:rPr lang="en-US"/>
              <a:t>Gemiddelde leeftijd relatief hoog</a:t>
            </a:r>
            <a:endParaRPr/>
          </a:p>
          <a:p>
            <a:pPr marL="914400" marR="0" lvl="1" indent="-323850" algn="l" rtl="0">
              <a:lnSpc>
                <a:spcPct val="140000"/>
              </a:lnSpc>
              <a:spcBef>
                <a:spcPts val="0"/>
              </a:spcBef>
              <a:spcAft>
                <a:spcPts val="0"/>
              </a:spcAft>
              <a:buSzPts val="1500"/>
              <a:buChar char="-"/>
            </a:pPr>
            <a:r>
              <a:rPr lang="en-US"/>
              <a:t>Lage instroom jongeren </a:t>
            </a:r>
            <a:endParaRPr/>
          </a:p>
          <a:p>
            <a:pPr marL="914400" marR="0" lvl="1" indent="-323850" algn="l" rtl="0">
              <a:lnSpc>
                <a:spcPct val="140000"/>
              </a:lnSpc>
              <a:spcBef>
                <a:spcPts val="0"/>
              </a:spcBef>
              <a:spcAft>
                <a:spcPts val="0"/>
              </a:spcAft>
              <a:buSzPts val="1500"/>
              <a:buChar char="-"/>
            </a:pPr>
            <a:r>
              <a:rPr lang="en-US"/>
              <a:t>Interessante leeftijdscategorie: 45-55 jaar</a:t>
            </a:r>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sz="1400"/>
          </a:p>
          <a:p>
            <a:pPr marL="0" marR="0" lvl="0" indent="0" algn="l" rtl="0">
              <a:lnSpc>
                <a:spcPct val="140000"/>
              </a:lnSpc>
              <a:spcBef>
                <a:spcPts val="0"/>
              </a:spcBef>
              <a:spcAft>
                <a:spcPts val="0"/>
              </a:spcAft>
              <a:buNone/>
            </a:pPr>
            <a:endParaRPr sz="1400"/>
          </a:p>
          <a:p>
            <a:pPr marL="457200" marR="0" lvl="0" indent="-323850" algn="l" rtl="0">
              <a:lnSpc>
                <a:spcPct val="140000"/>
              </a:lnSpc>
              <a:spcBef>
                <a:spcPts val="0"/>
              </a:spcBef>
              <a:spcAft>
                <a:spcPts val="0"/>
              </a:spcAft>
              <a:buSzPts val="1500"/>
              <a:buChar char="•"/>
            </a:pPr>
            <a:r>
              <a:rPr lang="en-US"/>
              <a:t>Samenstelling huishouden</a:t>
            </a:r>
            <a:endParaRPr/>
          </a:p>
          <a:p>
            <a:pPr marL="914400" marR="0" lvl="1" indent="-323850" algn="l" rtl="0">
              <a:lnSpc>
                <a:spcPct val="140000"/>
              </a:lnSpc>
              <a:spcBef>
                <a:spcPts val="0"/>
              </a:spcBef>
              <a:spcAft>
                <a:spcPts val="0"/>
              </a:spcAft>
              <a:buSzPts val="1500"/>
              <a:buChar char="-"/>
            </a:pPr>
            <a:r>
              <a:rPr lang="en-US"/>
              <a:t>Helft van de bijstandsgerechtigden is </a:t>
            </a:r>
            <a:endParaRPr/>
          </a:p>
          <a:p>
            <a:pPr marL="914400" marR="0" lvl="0" indent="0" algn="l" rtl="0">
              <a:lnSpc>
                <a:spcPct val="140000"/>
              </a:lnSpc>
              <a:spcBef>
                <a:spcPts val="0"/>
              </a:spcBef>
              <a:spcAft>
                <a:spcPts val="0"/>
              </a:spcAft>
              <a:buNone/>
            </a:pPr>
            <a:r>
              <a:rPr lang="en-US">
                <a:solidFill>
                  <a:schemeClr val="accent1"/>
                </a:solidFill>
              </a:rPr>
              <a:t>alleenstaand</a:t>
            </a:r>
            <a:endParaRPr>
              <a:solidFill>
                <a:schemeClr val="accent1"/>
              </a:solidFill>
            </a:endParaRPr>
          </a:p>
          <a:p>
            <a:pPr marL="914400" marR="0" lvl="1" indent="-323850" algn="l" rtl="0">
              <a:lnSpc>
                <a:spcPct val="140000"/>
              </a:lnSpc>
              <a:spcBef>
                <a:spcPts val="0"/>
              </a:spcBef>
              <a:spcAft>
                <a:spcPts val="0"/>
              </a:spcAft>
              <a:buSzPts val="1500"/>
              <a:buChar char="-"/>
            </a:pPr>
            <a:r>
              <a:rPr lang="en-US"/>
              <a:t>Relatief veel alleenstaande ouders met een </a:t>
            </a:r>
            <a:endParaRPr/>
          </a:p>
          <a:p>
            <a:pPr marL="914400" marR="0" lvl="0" indent="0" algn="l" rtl="0">
              <a:lnSpc>
                <a:spcPct val="140000"/>
              </a:lnSpc>
              <a:spcBef>
                <a:spcPts val="0"/>
              </a:spcBef>
              <a:spcAft>
                <a:spcPts val="0"/>
              </a:spcAft>
              <a:buNone/>
            </a:pPr>
            <a:r>
              <a:rPr lang="en-US">
                <a:solidFill>
                  <a:schemeClr val="accent1"/>
                </a:solidFill>
              </a:rPr>
              <a:t>bijstandsuitkering</a:t>
            </a:r>
            <a:endParaRPr>
              <a:solidFill>
                <a:schemeClr val="accent1"/>
              </a:solidFill>
            </a:endParaRPr>
          </a:p>
          <a:p>
            <a:pPr marL="457200" marR="0" lvl="0" indent="0" algn="l" rtl="0">
              <a:lnSpc>
                <a:spcPct val="140000"/>
              </a:lnSpc>
              <a:spcBef>
                <a:spcPts val="0"/>
              </a:spcBef>
              <a:spcAft>
                <a:spcPts val="0"/>
              </a:spcAft>
              <a:buNone/>
            </a:pPr>
            <a:endParaRPr/>
          </a:p>
        </p:txBody>
      </p:sp>
      <p:sp>
        <p:nvSpPr>
          <p:cNvPr id="141" name="Google Shape;141;p19"/>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Bevindingen: samenstelling van de doelgroep</a:t>
            </a:r>
            <a:endParaRPr/>
          </a:p>
        </p:txBody>
      </p:sp>
      <p:pic>
        <p:nvPicPr>
          <p:cNvPr id="142" name="Google Shape;142;p19"/>
          <p:cNvPicPr preferRelativeResize="0"/>
          <p:nvPr/>
        </p:nvPicPr>
        <p:blipFill>
          <a:blip r:embed="rId3">
            <a:alphaModFix/>
          </a:blip>
          <a:stretch>
            <a:fillRect/>
          </a:stretch>
        </p:blipFill>
        <p:spPr>
          <a:xfrm>
            <a:off x="7408412" y="744475"/>
            <a:ext cx="4421550" cy="2487125"/>
          </a:xfrm>
          <a:prstGeom prst="rect">
            <a:avLst/>
          </a:prstGeom>
          <a:noFill/>
          <a:ln>
            <a:noFill/>
          </a:ln>
        </p:spPr>
      </p:pic>
      <p:pic>
        <p:nvPicPr>
          <p:cNvPr id="143" name="Google Shape;143;p19"/>
          <p:cNvPicPr preferRelativeResize="0"/>
          <p:nvPr/>
        </p:nvPicPr>
        <p:blipFill>
          <a:blip r:embed="rId4">
            <a:alphaModFix/>
          </a:blip>
          <a:stretch>
            <a:fillRect/>
          </a:stretch>
        </p:blipFill>
        <p:spPr>
          <a:xfrm>
            <a:off x="7408400" y="3513025"/>
            <a:ext cx="4421550" cy="23654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txBox="1">
            <a:spLocks noGrp="1"/>
          </p:cNvSpPr>
          <p:nvPr>
            <p:ph type="body" idx="1"/>
          </p:nvPr>
        </p:nvSpPr>
        <p:spPr>
          <a:xfrm>
            <a:off x="169325" y="936000"/>
            <a:ext cx="12022800" cy="5643300"/>
          </a:xfrm>
          <a:prstGeom prst="rect">
            <a:avLst/>
          </a:prstGeom>
          <a:noFill/>
          <a:ln>
            <a:noFill/>
          </a:ln>
        </p:spPr>
        <p:txBody>
          <a:bodyPr spcFirstLastPara="1" wrap="square" lIns="91425" tIns="91425" rIns="91425" bIns="91425" anchor="t" anchorCtr="0">
            <a:noAutofit/>
          </a:bodyPr>
          <a:lstStyle/>
          <a:p>
            <a:pPr marL="457200" marR="0" lvl="0" indent="-323850" algn="l" rtl="0">
              <a:lnSpc>
                <a:spcPct val="140000"/>
              </a:lnSpc>
              <a:spcBef>
                <a:spcPts val="0"/>
              </a:spcBef>
              <a:spcAft>
                <a:spcPts val="0"/>
              </a:spcAft>
              <a:buSzPts val="1500"/>
              <a:buChar char="•"/>
            </a:pPr>
            <a:r>
              <a:rPr lang="en-US"/>
              <a:t>Hoge inzet van voorzieningen</a:t>
            </a:r>
            <a:endParaRPr/>
          </a:p>
          <a:p>
            <a:pPr marL="914400" marR="0" lvl="1" indent="-323850" algn="l" rtl="0">
              <a:lnSpc>
                <a:spcPct val="140000"/>
              </a:lnSpc>
              <a:spcBef>
                <a:spcPts val="0"/>
              </a:spcBef>
              <a:spcAft>
                <a:spcPts val="0"/>
              </a:spcAft>
              <a:buSzPts val="1500"/>
              <a:buChar char="-"/>
            </a:pPr>
            <a:r>
              <a:rPr lang="en-US"/>
              <a:t>Voorzieningen naar werk of participatie, bijv. coaching, trainingen, vrijwilligerswerk</a:t>
            </a:r>
            <a:endParaRPr/>
          </a:p>
          <a:p>
            <a:pPr marL="914400" marR="0" lvl="1" indent="-323850" algn="l" rtl="0">
              <a:lnSpc>
                <a:spcPct val="140000"/>
              </a:lnSpc>
              <a:spcBef>
                <a:spcPts val="0"/>
              </a:spcBef>
              <a:spcAft>
                <a:spcPts val="0"/>
              </a:spcAft>
              <a:buSzPts val="1500"/>
              <a:buChar char="-"/>
            </a:pPr>
            <a:r>
              <a:rPr lang="en-US"/>
              <a:t>Jobcoach/begeleiding op de werkplek</a:t>
            </a:r>
            <a:endParaRPr/>
          </a:p>
          <a:p>
            <a:pPr marL="914400" marR="0" lvl="1" indent="-323850" algn="l" rtl="0">
              <a:lnSpc>
                <a:spcPct val="140000"/>
              </a:lnSpc>
              <a:spcBef>
                <a:spcPts val="0"/>
              </a:spcBef>
              <a:spcAft>
                <a:spcPts val="0"/>
              </a:spcAft>
              <a:buSzPts val="1500"/>
              <a:buChar char="-"/>
            </a:pPr>
            <a:r>
              <a:rPr lang="en-US"/>
              <a:t>Vervoersvoorzieningen</a:t>
            </a:r>
            <a:endParaRPr/>
          </a:p>
          <a:p>
            <a:pPr marL="457200" marR="0" lvl="0" indent="-323850" algn="l" rtl="0">
              <a:lnSpc>
                <a:spcPct val="140000"/>
              </a:lnSpc>
              <a:spcBef>
                <a:spcPts val="0"/>
              </a:spcBef>
              <a:spcAft>
                <a:spcPts val="0"/>
              </a:spcAft>
              <a:buSzPts val="1500"/>
              <a:buChar char="•"/>
            </a:pPr>
            <a:r>
              <a:rPr lang="en-US"/>
              <a:t>Beperkte inzet loonkostensubsidies en parttime werk</a:t>
            </a:r>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r>
              <a:rPr lang="en-US"/>
              <a:t> </a:t>
            </a:r>
            <a:endParaRPr/>
          </a:p>
        </p:txBody>
      </p:sp>
      <p:sp>
        <p:nvSpPr>
          <p:cNvPr id="149" name="Google Shape;149;p20"/>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Bevindingen: uitvoering</a:t>
            </a:r>
            <a:endParaRPr/>
          </a:p>
        </p:txBody>
      </p:sp>
      <p:pic>
        <p:nvPicPr>
          <p:cNvPr id="150" name="Google Shape;150;p20"/>
          <p:cNvPicPr preferRelativeResize="0"/>
          <p:nvPr/>
        </p:nvPicPr>
        <p:blipFill>
          <a:blip r:embed="rId3">
            <a:alphaModFix/>
          </a:blip>
          <a:stretch>
            <a:fillRect/>
          </a:stretch>
        </p:blipFill>
        <p:spPr>
          <a:xfrm>
            <a:off x="6210475" y="3300900"/>
            <a:ext cx="5981525" cy="3491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1"/>
          <p:cNvSpPr txBox="1">
            <a:spLocks noGrp="1"/>
          </p:cNvSpPr>
          <p:nvPr>
            <p:ph type="body" idx="1"/>
          </p:nvPr>
        </p:nvSpPr>
        <p:spPr>
          <a:xfrm>
            <a:off x="169225" y="671100"/>
            <a:ext cx="11878800" cy="5643300"/>
          </a:xfrm>
          <a:prstGeom prst="rect">
            <a:avLst/>
          </a:prstGeom>
          <a:noFill/>
          <a:ln>
            <a:noFill/>
          </a:ln>
        </p:spPr>
        <p:txBody>
          <a:bodyPr spcFirstLastPara="1" wrap="square" lIns="91425" tIns="91425" rIns="91425" bIns="91425" anchor="t" anchorCtr="0">
            <a:noAutofit/>
          </a:bodyPr>
          <a:lstStyle/>
          <a:p>
            <a:pPr marL="457200" marR="0" lvl="0" indent="-323850" algn="l" rtl="0">
              <a:lnSpc>
                <a:spcPct val="140000"/>
              </a:lnSpc>
              <a:spcBef>
                <a:spcPts val="0"/>
              </a:spcBef>
              <a:spcAft>
                <a:spcPts val="0"/>
              </a:spcAft>
              <a:buSzPts val="1500"/>
              <a:buChar char="•"/>
            </a:pPr>
            <a:r>
              <a:rPr lang="en-US">
                <a:solidFill>
                  <a:schemeClr val="dk2"/>
                </a:solidFill>
              </a:rPr>
              <a:t>Beheersen instroom</a:t>
            </a:r>
            <a:r>
              <a:rPr lang="en-US"/>
              <a:t> </a:t>
            </a:r>
            <a:endParaRPr/>
          </a:p>
          <a:p>
            <a:pPr marL="914400" marR="0" lvl="1" indent="-317500" algn="l" rtl="0">
              <a:lnSpc>
                <a:spcPct val="140000"/>
              </a:lnSpc>
              <a:spcBef>
                <a:spcPts val="0"/>
              </a:spcBef>
              <a:spcAft>
                <a:spcPts val="0"/>
              </a:spcAft>
              <a:buSzPts val="1400"/>
              <a:buChar char="-"/>
            </a:pPr>
            <a:r>
              <a:rPr lang="en-US" sz="1900"/>
              <a:t>Instroom ligt onder de streefwaarde, maar stijgt </a:t>
            </a:r>
            <a:endParaRPr sz="1900"/>
          </a:p>
          <a:p>
            <a:pPr marL="457200" marR="0" lvl="0" indent="-317500" algn="l" rtl="0">
              <a:lnSpc>
                <a:spcPct val="140000"/>
              </a:lnSpc>
              <a:spcBef>
                <a:spcPts val="0"/>
              </a:spcBef>
              <a:spcAft>
                <a:spcPts val="0"/>
              </a:spcAft>
              <a:buSzPts val="1400"/>
              <a:buChar char="•"/>
            </a:pPr>
            <a:r>
              <a:rPr lang="en-US">
                <a:solidFill>
                  <a:schemeClr val="dk2"/>
                </a:solidFill>
              </a:rPr>
              <a:t>Maximaliseren en verduurzamen uitstroom</a:t>
            </a:r>
            <a:r>
              <a:rPr lang="en-US" sz="1900"/>
              <a:t> </a:t>
            </a:r>
            <a:endParaRPr sz="1900"/>
          </a:p>
          <a:p>
            <a:pPr marL="914400" marR="0" lvl="1" indent="-317500" algn="l" rtl="0">
              <a:lnSpc>
                <a:spcPct val="140000"/>
              </a:lnSpc>
              <a:spcBef>
                <a:spcPts val="0"/>
              </a:spcBef>
              <a:spcAft>
                <a:spcPts val="0"/>
              </a:spcAft>
              <a:buSzPts val="1400"/>
              <a:buChar char="-"/>
            </a:pPr>
            <a:r>
              <a:rPr lang="en-US" sz="1900"/>
              <a:t>Uitstroom is lager dan beoogd, maar duurzaam en korte verblijfsduur </a:t>
            </a:r>
            <a:endParaRPr sz="1900"/>
          </a:p>
          <a:p>
            <a:pPr marL="457200" marR="0" lvl="0" indent="-323850" algn="l" rtl="0">
              <a:lnSpc>
                <a:spcPct val="140000"/>
              </a:lnSpc>
              <a:spcBef>
                <a:spcPts val="0"/>
              </a:spcBef>
              <a:spcAft>
                <a:spcPts val="0"/>
              </a:spcAft>
              <a:buClr>
                <a:schemeClr val="dk2"/>
              </a:buClr>
              <a:buSzPts val="1500"/>
              <a:buChar char="•"/>
            </a:pPr>
            <a:r>
              <a:rPr lang="en-US">
                <a:solidFill>
                  <a:schemeClr val="dk2"/>
                </a:solidFill>
              </a:rPr>
              <a:t>Intensiveren werkzoekendendienstverlening</a:t>
            </a:r>
            <a:endParaRPr>
              <a:solidFill>
                <a:schemeClr val="dk2"/>
              </a:solidFill>
            </a:endParaRPr>
          </a:p>
          <a:p>
            <a:pPr marL="914400" marR="0" lvl="1" indent="-317500" algn="l" rtl="0">
              <a:lnSpc>
                <a:spcPct val="140000"/>
              </a:lnSpc>
              <a:spcBef>
                <a:spcPts val="0"/>
              </a:spcBef>
              <a:spcAft>
                <a:spcPts val="0"/>
              </a:spcAft>
              <a:buSzPts val="1400"/>
              <a:buChar char="-"/>
            </a:pPr>
            <a:r>
              <a:rPr lang="en-US" sz="1900"/>
              <a:t>Doelgroep beter in beeld, meer maatwerk </a:t>
            </a:r>
            <a:endParaRPr sz="1900"/>
          </a:p>
          <a:p>
            <a:pPr marL="914400" marR="0" lvl="1" indent="-317500" algn="l" rtl="0">
              <a:lnSpc>
                <a:spcPct val="140000"/>
              </a:lnSpc>
              <a:spcBef>
                <a:spcPts val="0"/>
              </a:spcBef>
              <a:spcAft>
                <a:spcPts val="0"/>
              </a:spcAft>
              <a:buSzPts val="1400"/>
              <a:buChar char="-"/>
            </a:pPr>
            <a:r>
              <a:rPr lang="en-US" sz="1900"/>
              <a:t>Tevredenheid bijstandsgerechtigden</a:t>
            </a:r>
            <a:endParaRPr sz="1900"/>
          </a:p>
          <a:p>
            <a:pPr marL="914400" marR="0" lvl="1" indent="-349250" algn="l" rtl="0">
              <a:lnSpc>
                <a:spcPct val="140000"/>
              </a:lnSpc>
              <a:spcBef>
                <a:spcPts val="0"/>
              </a:spcBef>
              <a:spcAft>
                <a:spcPts val="0"/>
              </a:spcAft>
              <a:buSzPts val="1900"/>
              <a:buChar char="-"/>
            </a:pPr>
            <a:r>
              <a:rPr lang="en-US" sz="1900"/>
              <a:t>Samenwerking sociaal domein breed is een aandachtspunt</a:t>
            </a:r>
            <a:endParaRPr sz="1900"/>
          </a:p>
          <a:p>
            <a:pPr marL="457200" marR="0" lvl="0" indent="-323850" algn="l" rtl="0">
              <a:lnSpc>
                <a:spcPct val="140000"/>
              </a:lnSpc>
              <a:spcBef>
                <a:spcPts val="0"/>
              </a:spcBef>
              <a:spcAft>
                <a:spcPts val="0"/>
              </a:spcAft>
              <a:buClr>
                <a:schemeClr val="dk2"/>
              </a:buClr>
              <a:buSzPts val="1500"/>
              <a:buChar char="•"/>
            </a:pPr>
            <a:r>
              <a:rPr lang="en-US">
                <a:solidFill>
                  <a:schemeClr val="dk2"/>
                </a:solidFill>
              </a:rPr>
              <a:t>Optimaliseren werkgeversbenadering </a:t>
            </a:r>
            <a:endParaRPr>
              <a:solidFill>
                <a:schemeClr val="dk2"/>
              </a:solidFill>
            </a:endParaRPr>
          </a:p>
          <a:p>
            <a:pPr marL="914400" marR="0" lvl="1" indent="-317500" algn="l" rtl="0">
              <a:lnSpc>
                <a:spcPct val="140000"/>
              </a:lnSpc>
              <a:spcBef>
                <a:spcPts val="0"/>
              </a:spcBef>
              <a:spcAft>
                <a:spcPts val="0"/>
              </a:spcAft>
              <a:buSzPts val="1400"/>
              <a:buChar char="-"/>
            </a:pPr>
            <a:r>
              <a:rPr lang="en-US" sz="1900"/>
              <a:t>Huidige arbeidsmarkt leidt niet automatisch tot hogere uitstroom van langdurig bijstandsgerechtigden</a:t>
            </a:r>
            <a:endParaRPr sz="1900"/>
          </a:p>
          <a:p>
            <a:pPr marL="914400" marR="0" lvl="1" indent="-317500" algn="l" rtl="0">
              <a:lnSpc>
                <a:spcPct val="140000"/>
              </a:lnSpc>
              <a:spcBef>
                <a:spcPts val="0"/>
              </a:spcBef>
              <a:spcAft>
                <a:spcPts val="0"/>
              </a:spcAft>
              <a:buSzPts val="1400"/>
              <a:buChar char="-"/>
            </a:pPr>
            <a:r>
              <a:rPr lang="en-US" sz="1900"/>
              <a:t>Bekendheid met ondersteuning door gemeente onder werkgevers is een aandachtspunt</a:t>
            </a:r>
            <a:endParaRPr sz="1900"/>
          </a:p>
        </p:txBody>
      </p:sp>
      <p:sp>
        <p:nvSpPr>
          <p:cNvPr id="156" name="Google Shape;156;p21"/>
          <p:cNvSpPr txBox="1">
            <a:spLocks noGrp="1"/>
          </p:cNvSpPr>
          <p:nvPr>
            <p:ph type="title"/>
          </p:nvPr>
        </p:nvSpPr>
        <p:spPr>
          <a:xfrm>
            <a:off x="168925" y="65325"/>
            <a:ext cx="12281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600"/>
              <a:t>Resultaten: ondersteuning bijstandsgerechtigden is deels doeltreffend</a:t>
            </a:r>
            <a:endParaRPr sz="2600"/>
          </a:p>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2"/>
          <p:cNvSpPr txBox="1">
            <a:spLocks noGrp="1"/>
          </p:cNvSpPr>
          <p:nvPr>
            <p:ph type="body" idx="1"/>
          </p:nvPr>
        </p:nvSpPr>
        <p:spPr>
          <a:xfrm>
            <a:off x="169325" y="936000"/>
            <a:ext cx="11878800" cy="5643300"/>
          </a:xfrm>
          <a:prstGeom prst="rect">
            <a:avLst/>
          </a:prstGeom>
          <a:noFill/>
          <a:ln>
            <a:noFill/>
          </a:ln>
        </p:spPr>
        <p:txBody>
          <a:bodyPr spcFirstLastPara="1" wrap="square" lIns="91425" tIns="91425" rIns="91425" bIns="91425" anchor="t" anchorCtr="0">
            <a:noAutofit/>
          </a:bodyPr>
          <a:lstStyle/>
          <a:p>
            <a:pPr marL="0" marR="0" lvl="0" indent="0" algn="l" rtl="0">
              <a:lnSpc>
                <a:spcPct val="140000"/>
              </a:lnSpc>
              <a:spcBef>
                <a:spcPts val="0"/>
              </a:spcBef>
              <a:spcAft>
                <a:spcPts val="0"/>
              </a:spcAft>
              <a:buNone/>
            </a:pPr>
            <a:r>
              <a:rPr lang="en-US"/>
              <a:t>College en ambtelijke organisatie</a:t>
            </a:r>
            <a:endParaRPr/>
          </a:p>
          <a:p>
            <a:pPr marL="457200" marR="0" lvl="0" indent="-323850" algn="l" rtl="0">
              <a:lnSpc>
                <a:spcPct val="140000"/>
              </a:lnSpc>
              <a:spcBef>
                <a:spcPts val="0"/>
              </a:spcBef>
              <a:spcAft>
                <a:spcPts val="0"/>
              </a:spcAft>
              <a:buClr>
                <a:schemeClr val="accent1"/>
              </a:buClr>
              <a:buSzPts val="1500"/>
              <a:buChar char="•"/>
            </a:pPr>
            <a:r>
              <a:rPr lang="en-US">
                <a:solidFill>
                  <a:schemeClr val="accent1"/>
                </a:solidFill>
              </a:rPr>
              <a:t>Organisatorische randvoorwaarden op orde</a:t>
            </a:r>
            <a:endParaRPr>
              <a:solidFill>
                <a:schemeClr val="accent1"/>
              </a:solidFill>
            </a:endParaRPr>
          </a:p>
          <a:p>
            <a:pPr marL="457200" marR="0" lvl="0" indent="-323850" algn="l" rtl="0">
              <a:lnSpc>
                <a:spcPct val="140000"/>
              </a:lnSpc>
              <a:spcBef>
                <a:spcPts val="0"/>
              </a:spcBef>
              <a:spcAft>
                <a:spcPts val="0"/>
              </a:spcAft>
              <a:buClr>
                <a:schemeClr val="accent1"/>
              </a:buClr>
              <a:buSzPts val="1500"/>
              <a:buChar char="•"/>
            </a:pPr>
            <a:r>
              <a:rPr lang="en-US">
                <a:solidFill>
                  <a:schemeClr val="accent1"/>
                </a:solidFill>
              </a:rPr>
              <a:t>Inzetten op integraal werken</a:t>
            </a:r>
            <a:endParaRPr>
              <a:solidFill>
                <a:schemeClr val="accent1"/>
              </a:solidFill>
            </a:endParaRPr>
          </a:p>
          <a:p>
            <a:pPr marL="457200" marR="0" lvl="0" indent="-323850" algn="l" rtl="0">
              <a:lnSpc>
                <a:spcPct val="140000"/>
              </a:lnSpc>
              <a:spcBef>
                <a:spcPts val="0"/>
              </a:spcBef>
              <a:spcAft>
                <a:spcPts val="0"/>
              </a:spcAft>
              <a:buClr>
                <a:schemeClr val="accent1"/>
              </a:buClr>
              <a:buSzPts val="1500"/>
              <a:buChar char="•"/>
            </a:pPr>
            <a:r>
              <a:rPr lang="en-US">
                <a:solidFill>
                  <a:schemeClr val="accent1"/>
                </a:solidFill>
              </a:rPr>
              <a:t>Gebruik sturingsinformatie voor beleid en uitvoering</a:t>
            </a:r>
            <a:endParaRPr>
              <a:solidFill>
                <a:schemeClr val="accent1"/>
              </a:solidFill>
            </a:endParaRPr>
          </a:p>
          <a:p>
            <a:pPr marL="457200" marR="0" lvl="0" indent="-323850" algn="l" rtl="0">
              <a:lnSpc>
                <a:spcPct val="140000"/>
              </a:lnSpc>
              <a:spcBef>
                <a:spcPts val="0"/>
              </a:spcBef>
              <a:spcAft>
                <a:spcPts val="0"/>
              </a:spcAft>
              <a:buClr>
                <a:schemeClr val="accent1"/>
              </a:buClr>
              <a:buSzPts val="1500"/>
              <a:buChar char="•"/>
            </a:pPr>
            <a:r>
              <a:rPr lang="en-US">
                <a:solidFill>
                  <a:schemeClr val="accent1"/>
                </a:solidFill>
              </a:rPr>
              <a:t>Inzet op leeftijdscategorie 45-55 jaar, bijv. door LKS en begeleiding op de werkplek</a:t>
            </a:r>
            <a:endParaRPr>
              <a:solidFill>
                <a:schemeClr val="accent1"/>
              </a:solidFill>
            </a:endParaRPr>
          </a:p>
          <a:p>
            <a:pPr marL="457200" marR="0" lvl="0" indent="-323850" algn="l" rtl="0">
              <a:lnSpc>
                <a:spcPct val="140000"/>
              </a:lnSpc>
              <a:spcBef>
                <a:spcPts val="0"/>
              </a:spcBef>
              <a:spcAft>
                <a:spcPts val="0"/>
              </a:spcAft>
              <a:buClr>
                <a:schemeClr val="accent1"/>
              </a:buClr>
              <a:buSzPts val="1500"/>
              <a:buChar char="•"/>
            </a:pPr>
            <a:r>
              <a:rPr lang="en-US">
                <a:solidFill>
                  <a:schemeClr val="accent1"/>
                </a:solidFill>
              </a:rPr>
              <a:t>Inzet op alleenstaande ouders, bijv. door parttime werk en kinderopvang</a:t>
            </a:r>
            <a:endParaRPr>
              <a:solidFill>
                <a:schemeClr val="accent1"/>
              </a:solidFill>
            </a:endParaRPr>
          </a:p>
          <a:p>
            <a:pPr marL="457200" marR="0" lvl="0" indent="-323850" algn="l" rtl="0">
              <a:lnSpc>
                <a:spcPct val="140000"/>
              </a:lnSpc>
              <a:spcBef>
                <a:spcPts val="0"/>
              </a:spcBef>
              <a:spcAft>
                <a:spcPts val="0"/>
              </a:spcAft>
              <a:buClr>
                <a:schemeClr val="accent1"/>
              </a:buClr>
              <a:buSzPts val="1500"/>
              <a:buChar char="•"/>
            </a:pPr>
            <a:r>
              <a:rPr lang="en-US">
                <a:solidFill>
                  <a:schemeClr val="accent1"/>
                </a:solidFill>
              </a:rPr>
              <a:t>Meer inzetten van vervoersvoorzieningen</a:t>
            </a:r>
            <a:endParaRPr>
              <a:solidFill>
                <a:schemeClr val="accent1"/>
              </a:solidFill>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a:p>
          <a:p>
            <a:pPr marL="0" marR="0" lvl="0" indent="0" algn="l" rtl="0">
              <a:lnSpc>
                <a:spcPct val="140000"/>
              </a:lnSpc>
              <a:spcBef>
                <a:spcPts val="0"/>
              </a:spcBef>
              <a:spcAft>
                <a:spcPts val="0"/>
              </a:spcAft>
              <a:buNone/>
            </a:pPr>
            <a:endParaRPr/>
          </a:p>
        </p:txBody>
      </p:sp>
      <p:sp>
        <p:nvSpPr>
          <p:cNvPr id="162" name="Google Shape;162;p22"/>
          <p:cNvSpPr txBox="1">
            <a:spLocks noGrp="1"/>
          </p:cNvSpPr>
          <p:nvPr>
            <p:ph type="title"/>
          </p:nvPr>
        </p:nvSpPr>
        <p:spPr>
          <a:xfrm>
            <a:off x="168920" y="65315"/>
            <a:ext cx="11879400" cy="7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Aanbevelingen</a:t>
            </a:r>
            <a:endParaRPr/>
          </a:p>
        </p:txBody>
      </p:sp>
    </p:spTree>
  </p:cSld>
  <p:clrMapOvr>
    <a:masterClrMapping/>
  </p:clrMapOvr>
</p:sld>
</file>

<file path=ppt/theme/theme1.xml><?xml version="1.0" encoding="utf-8"?>
<a:theme xmlns:a="http://schemas.openxmlformats.org/drawingml/2006/main" name="Kantoorthema">
  <a:themeElements>
    <a:clrScheme name="Aangepast 2">
      <a:dk1>
        <a:srgbClr val="0F1941"/>
      </a:dk1>
      <a:lt1>
        <a:srgbClr val="FFFFFF"/>
      </a:lt1>
      <a:dk2>
        <a:srgbClr val="0F1941"/>
      </a:dk2>
      <a:lt2>
        <a:srgbClr val="F7F5F0"/>
      </a:lt2>
      <a:accent1>
        <a:srgbClr val="B3A389"/>
      </a:accent1>
      <a:accent2>
        <a:srgbClr val="0F1841"/>
      </a:accent2>
      <a:accent3>
        <a:srgbClr val="F7F5F0"/>
      </a:accent3>
      <a:accent4>
        <a:srgbClr val="FEFFFE"/>
      </a:accent4>
      <a:accent5>
        <a:srgbClr val="B3A388"/>
      </a:accent5>
      <a:accent6>
        <a:srgbClr val="F7F5EF"/>
      </a:accent6>
      <a:hlink>
        <a:srgbClr val="B3A38A"/>
      </a:hlink>
      <a:folHlink>
        <a:srgbClr val="0F194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427</Words>
  <Application>Microsoft Office PowerPoint</Application>
  <PresentationFormat>Breedbeeld</PresentationFormat>
  <Paragraphs>93</Paragraphs>
  <Slides>11</Slides>
  <Notes>11</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11</vt:i4>
      </vt:variant>
    </vt:vector>
  </HeadingPairs>
  <TitlesOfParts>
    <vt:vector size="16" baseType="lpstr">
      <vt:lpstr>Arial</vt:lpstr>
      <vt:lpstr>Calibri</vt:lpstr>
      <vt:lpstr>Noto Sans Symbols</vt:lpstr>
      <vt:lpstr>Verdana</vt:lpstr>
      <vt:lpstr>Kantoorthema</vt:lpstr>
      <vt:lpstr>Duurzame uitstroom uit de bijstand</vt:lpstr>
      <vt:lpstr>Onderzoeksopzet</vt:lpstr>
      <vt:lpstr>Onderzoeksopzet</vt:lpstr>
      <vt:lpstr>Bevindingen: beleid</vt:lpstr>
      <vt:lpstr>Bevindingen: ontwikkeling van het bestand</vt:lpstr>
      <vt:lpstr>Bevindingen: samenstelling van de doelgroep</vt:lpstr>
      <vt:lpstr>Bevindingen: uitvoering</vt:lpstr>
      <vt:lpstr>Resultaten: ondersteuning bijstandsgerechtigden is deels doeltreffend </vt:lpstr>
      <vt:lpstr>Aanbevelingen</vt:lpstr>
      <vt:lpstr>Aanbevelingen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Duurzame uitstroom uit de bijstand</dc:title>
  <dc:creator>Vries, Marsha de</dc:creator>
  <cp:lastModifiedBy>Sophie van der Lugt</cp:lastModifiedBy>
  <cp:revision>1</cp:revision>
  <dcterms:modified xsi:type="dcterms:W3CDTF">2024-03-07T08:35:28Z</dcterms:modified>
</cp:coreProperties>
</file>