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sldIdLst>
    <p:sldId id="256" r:id="rId5"/>
    <p:sldId id="257" r:id="rId6"/>
    <p:sldId id="284" r:id="rId7"/>
    <p:sldId id="285" r:id="rId8"/>
    <p:sldId id="288" r:id="rId9"/>
    <p:sldId id="267" r:id="rId10"/>
    <p:sldId id="269" r:id="rId11"/>
    <p:sldId id="265" r:id="rId12"/>
    <p:sldId id="290" r:id="rId13"/>
    <p:sldId id="273" r:id="rId14"/>
    <p:sldId id="275" r:id="rId15"/>
    <p:sldId id="291" r:id="rId16"/>
    <p:sldId id="264" r:id="rId17"/>
  </p:sldIdLst>
  <p:sldSz cx="12192000" cy="6858000"/>
  <p:notesSz cx="6642100" cy="93218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5F67"/>
    <a:srgbClr val="000000"/>
    <a:srgbClr val="F7F7F7"/>
    <a:srgbClr val="FAFAFA"/>
    <a:srgbClr val="4C59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17E806-029C-416D-9011-7D17A2870E81}" v="1431" dt="2025-03-13T14:58:16.709"/>
    <p1510:client id="{D7541BAC-5CE3-CA36-F150-907F92317B7E}" v="138" dt="2025-03-13T14:51:24.230"/>
    <p1510:client id="{FE421777-C654-4225-1BB5-9370F30B9DF9}" v="1107" dt="2025-03-12T18:17:31.475"/>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mels, Wessel" userId="S::wessel.hemels@dowr.nl::b5f1ddf7-0b8d-4191-988e-c35af6d0af5c" providerId="AD" clId="Web-{05164680-AFA0-8F5F-887A-57AD716300A3}"/>
    <pc:docChg chg="modSld">
      <pc:chgData name="Hemels, Wessel" userId="S::wessel.hemels@dowr.nl::b5f1ddf7-0b8d-4191-988e-c35af6d0af5c" providerId="AD" clId="Web-{05164680-AFA0-8F5F-887A-57AD716300A3}" dt="2025-03-12T08:36:14.648" v="271" actId="20577"/>
      <pc:docMkLst>
        <pc:docMk/>
      </pc:docMkLst>
      <pc:sldChg chg="addSp delSp modSp">
        <pc:chgData name="Hemels, Wessel" userId="S::wessel.hemels@dowr.nl::b5f1ddf7-0b8d-4191-988e-c35af6d0af5c" providerId="AD" clId="Web-{05164680-AFA0-8F5F-887A-57AD716300A3}" dt="2025-03-12T08:07:12.646" v="98" actId="20577"/>
        <pc:sldMkLst>
          <pc:docMk/>
          <pc:sldMk cId="1992745483" sldId="265"/>
        </pc:sldMkLst>
        <pc:spChg chg="mod">
          <ac:chgData name="Hemels, Wessel" userId="S::wessel.hemels@dowr.nl::b5f1ddf7-0b8d-4191-988e-c35af6d0af5c" providerId="AD" clId="Web-{05164680-AFA0-8F5F-887A-57AD716300A3}" dt="2025-03-12T08:07:12.646" v="98" actId="20577"/>
          <ac:spMkLst>
            <pc:docMk/>
            <pc:sldMk cId="1992745483" sldId="265"/>
            <ac:spMk id="3" creationId="{DE6F090B-0F9F-E3BC-D7F3-AA00E1D0200A}"/>
          </ac:spMkLst>
        </pc:spChg>
        <pc:picChg chg="add del mod">
          <ac:chgData name="Hemels, Wessel" userId="S::wessel.hemels@dowr.nl::b5f1ddf7-0b8d-4191-988e-c35af6d0af5c" providerId="AD" clId="Web-{05164680-AFA0-8F5F-887A-57AD716300A3}" dt="2025-03-12T08:02:19.822" v="2"/>
          <ac:picMkLst>
            <pc:docMk/>
            <pc:sldMk cId="1992745483" sldId="265"/>
            <ac:picMk id="2" creationId="{7BFF5474-061A-241D-CB76-B8C45D06304C}"/>
          </ac:picMkLst>
        </pc:picChg>
        <pc:picChg chg="del">
          <ac:chgData name="Hemels, Wessel" userId="S::wessel.hemels@dowr.nl::b5f1ddf7-0b8d-4191-988e-c35af6d0af5c" providerId="AD" clId="Web-{05164680-AFA0-8F5F-887A-57AD716300A3}" dt="2025-03-12T07:58:10.547" v="0"/>
          <ac:picMkLst>
            <pc:docMk/>
            <pc:sldMk cId="1992745483" sldId="265"/>
            <ac:picMk id="4" creationId="{5A77687B-33AE-1010-BD99-A5E51210E6F1}"/>
          </ac:picMkLst>
        </pc:picChg>
        <pc:picChg chg="add mod ord">
          <ac:chgData name="Hemels, Wessel" userId="S::wessel.hemels@dowr.nl::b5f1ddf7-0b8d-4191-988e-c35af6d0af5c" providerId="AD" clId="Web-{05164680-AFA0-8F5F-887A-57AD716300A3}" dt="2025-03-12T08:05:37.673" v="83" actId="1076"/>
          <ac:picMkLst>
            <pc:docMk/>
            <pc:sldMk cId="1992745483" sldId="265"/>
            <ac:picMk id="6" creationId="{7DB95AC9-5B33-B255-BCEA-591B3BD8B7A9}"/>
          </ac:picMkLst>
        </pc:picChg>
        <pc:picChg chg="add mod">
          <ac:chgData name="Hemels, Wessel" userId="S::wessel.hemels@dowr.nl::b5f1ddf7-0b8d-4191-988e-c35af6d0af5c" providerId="AD" clId="Web-{05164680-AFA0-8F5F-887A-57AD716300A3}" dt="2025-03-12T08:05:18.641" v="75" actId="1076"/>
          <ac:picMkLst>
            <pc:docMk/>
            <pc:sldMk cId="1992745483" sldId="265"/>
            <ac:picMk id="7" creationId="{FAD64550-99AA-D073-2D0F-764B21BFE474}"/>
          </ac:picMkLst>
        </pc:picChg>
        <pc:picChg chg="add mod">
          <ac:chgData name="Hemels, Wessel" userId="S::wessel.hemels@dowr.nl::b5f1ddf7-0b8d-4191-988e-c35af6d0af5c" providerId="AD" clId="Web-{05164680-AFA0-8F5F-887A-57AD716300A3}" dt="2025-03-12T08:05:20.079" v="76" actId="1076"/>
          <ac:picMkLst>
            <pc:docMk/>
            <pc:sldMk cId="1992745483" sldId="265"/>
            <ac:picMk id="8" creationId="{F38F8001-BE71-AEC6-EFD0-D932379E5A9E}"/>
          </ac:picMkLst>
        </pc:picChg>
        <pc:picChg chg="add mod">
          <ac:chgData name="Hemels, Wessel" userId="S::wessel.hemels@dowr.nl::b5f1ddf7-0b8d-4191-988e-c35af6d0af5c" providerId="AD" clId="Web-{05164680-AFA0-8F5F-887A-57AD716300A3}" dt="2025-03-12T08:05:23.610" v="78" actId="1076"/>
          <ac:picMkLst>
            <pc:docMk/>
            <pc:sldMk cId="1992745483" sldId="265"/>
            <ac:picMk id="9" creationId="{2D0C3B11-E8FF-EC18-40FB-107DD8FDC555}"/>
          </ac:picMkLst>
        </pc:picChg>
      </pc:sldChg>
      <pc:sldChg chg="modSp">
        <pc:chgData name="Hemels, Wessel" userId="S::wessel.hemels@dowr.nl::b5f1ddf7-0b8d-4191-988e-c35af6d0af5c" providerId="AD" clId="Web-{05164680-AFA0-8F5F-887A-57AD716300A3}" dt="2025-03-12T08:35:33.678" v="269" actId="14100"/>
        <pc:sldMkLst>
          <pc:docMk/>
          <pc:sldMk cId="2083809519" sldId="271"/>
        </pc:sldMkLst>
        <pc:spChg chg="mod">
          <ac:chgData name="Hemels, Wessel" userId="S::wessel.hemels@dowr.nl::b5f1ddf7-0b8d-4191-988e-c35af6d0af5c" providerId="AD" clId="Web-{05164680-AFA0-8F5F-887A-57AD716300A3}" dt="2025-03-12T08:35:33.678" v="269" actId="14100"/>
          <ac:spMkLst>
            <pc:docMk/>
            <pc:sldMk cId="2083809519" sldId="271"/>
            <ac:spMk id="2" creationId="{5C0674BB-34A9-CAF3-A1B8-59DA9461EC07}"/>
          </ac:spMkLst>
        </pc:spChg>
        <pc:spChg chg="mod">
          <ac:chgData name="Hemels, Wessel" userId="S::wessel.hemels@dowr.nl::b5f1ddf7-0b8d-4191-988e-c35af6d0af5c" providerId="AD" clId="Web-{05164680-AFA0-8F5F-887A-57AD716300A3}" dt="2025-03-12T08:10:52.060" v="150" actId="20577"/>
          <ac:spMkLst>
            <pc:docMk/>
            <pc:sldMk cId="2083809519" sldId="271"/>
            <ac:spMk id="3" creationId="{82C7F741-A53D-8A39-2FE7-25B19870896B}"/>
          </ac:spMkLst>
        </pc:spChg>
      </pc:sldChg>
      <pc:sldChg chg="modSp">
        <pc:chgData name="Hemels, Wessel" userId="S::wessel.hemels@dowr.nl::b5f1ddf7-0b8d-4191-988e-c35af6d0af5c" providerId="AD" clId="Web-{05164680-AFA0-8F5F-887A-57AD716300A3}" dt="2025-03-12T08:09:42.261" v="134" actId="20577"/>
        <pc:sldMkLst>
          <pc:docMk/>
          <pc:sldMk cId="3734204124" sldId="272"/>
        </pc:sldMkLst>
        <pc:spChg chg="mod">
          <ac:chgData name="Hemels, Wessel" userId="S::wessel.hemels@dowr.nl::b5f1ddf7-0b8d-4191-988e-c35af6d0af5c" providerId="AD" clId="Web-{05164680-AFA0-8F5F-887A-57AD716300A3}" dt="2025-03-12T08:09:10.337" v="120" actId="20577"/>
          <ac:spMkLst>
            <pc:docMk/>
            <pc:sldMk cId="3734204124" sldId="272"/>
            <ac:spMk id="2" creationId="{FF14B828-6750-835C-1DCF-6F1B012CFB87}"/>
          </ac:spMkLst>
        </pc:spChg>
        <pc:spChg chg="mod">
          <ac:chgData name="Hemels, Wessel" userId="S::wessel.hemels@dowr.nl::b5f1ddf7-0b8d-4191-988e-c35af6d0af5c" providerId="AD" clId="Web-{05164680-AFA0-8F5F-887A-57AD716300A3}" dt="2025-03-12T08:09:42.261" v="134" actId="20577"/>
          <ac:spMkLst>
            <pc:docMk/>
            <pc:sldMk cId="3734204124" sldId="272"/>
            <ac:spMk id="3" creationId="{60083B0D-3D20-E9DD-AAF8-975016716C47}"/>
          </ac:spMkLst>
        </pc:spChg>
      </pc:sldChg>
      <pc:sldChg chg="addSp modSp">
        <pc:chgData name="Hemels, Wessel" userId="S::wessel.hemels@dowr.nl::b5f1ddf7-0b8d-4191-988e-c35af6d0af5c" providerId="AD" clId="Web-{05164680-AFA0-8F5F-887A-57AD716300A3}" dt="2025-03-12T08:36:14.648" v="271" actId="20577"/>
        <pc:sldMkLst>
          <pc:docMk/>
          <pc:sldMk cId="2884997876" sldId="273"/>
        </pc:sldMkLst>
        <pc:spChg chg="mod">
          <ac:chgData name="Hemels, Wessel" userId="S::wessel.hemels@dowr.nl::b5f1ddf7-0b8d-4191-988e-c35af6d0af5c" providerId="AD" clId="Web-{05164680-AFA0-8F5F-887A-57AD716300A3}" dt="2025-03-12T08:25:14.779" v="152" actId="20577"/>
          <ac:spMkLst>
            <pc:docMk/>
            <pc:sldMk cId="2884997876" sldId="273"/>
            <ac:spMk id="2" creationId="{25E5BC75-264A-94DE-833E-34B863E16F95}"/>
          </ac:spMkLst>
        </pc:spChg>
        <pc:spChg chg="mod">
          <ac:chgData name="Hemels, Wessel" userId="S::wessel.hemels@dowr.nl::b5f1ddf7-0b8d-4191-988e-c35af6d0af5c" providerId="AD" clId="Web-{05164680-AFA0-8F5F-887A-57AD716300A3}" dt="2025-03-12T08:26:47.205" v="179" actId="20577"/>
          <ac:spMkLst>
            <pc:docMk/>
            <pc:sldMk cId="2884997876" sldId="273"/>
            <ac:spMk id="3" creationId="{8208A865-8513-A3D4-F033-7179E2A66056}"/>
          </ac:spMkLst>
        </pc:spChg>
        <pc:spChg chg="add mod">
          <ac:chgData name="Hemels, Wessel" userId="S::wessel.hemels@dowr.nl::b5f1ddf7-0b8d-4191-988e-c35af6d0af5c" providerId="AD" clId="Web-{05164680-AFA0-8F5F-887A-57AD716300A3}" dt="2025-03-12T08:36:14.648" v="271" actId="20577"/>
          <ac:spMkLst>
            <pc:docMk/>
            <pc:sldMk cId="2884997876" sldId="273"/>
            <ac:spMk id="4" creationId="{E3EC9BB5-ACC6-631D-F558-4FA90491B86E}"/>
          </ac:spMkLst>
        </pc:spChg>
      </pc:sldChg>
      <pc:sldChg chg="addSp delSp modSp addAnim delAnim modAnim">
        <pc:chgData name="Hemels, Wessel" userId="S::wessel.hemels@dowr.nl::b5f1ddf7-0b8d-4191-988e-c35af6d0af5c" providerId="AD" clId="Web-{05164680-AFA0-8F5F-887A-57AD716300A3}" dt="2025-03-12T08:33:28.032" v="244" actId="14100"/>
        <pc:sldMkLst>
          <pc:docMk/>
          <pc:sldMk cId="2657482564" sldId="274"/>
        </pc:sldMkLst>
        <pc:spChg chg="mod">
          <ac:chgData name="Hemels, Wessel" userId="S::wessel.hemels@dowr.nl::b5f1ddf7-0b8d-4191-988e-c35af6d0af5c" providerId="AD" clId="Web-{05164680-AFA0-8F5F-887A-57AD716300A3}" dt="2025-03-12T08:28:30.990" v="206" actId="20577"/>
          <ac:spMkLst>
            <pc:docMk/>
            <pc:sldMk cId="2657482564" sldId="274"/>
            <ac:spMk id="2" creationId="{838E218D-E06B-6FF9-4AAE-854CFF906317}"/>
          </ac:spMkLst>
        </pc:spChg>
        <pc:spChg chg="mod">
          <ac:chgData name="Hemels, Wessel" userId="S::wessel.hemels@dowr.nl::b5f1ddf7-0b8d-4191-988e-c35af6d0af5c" providerId="AD" clId="Web-{05164680-AFA0-8F5F-887A-57AD716300A3}" dt="2025-03-12T08:29:32.492" v="212" actId="20577"/>
          <ac:spMkLst>
            <pc:docMk/>
            <pc:sldMk cId="2657482564" sldId="274"/>
            <ac:spMk id="3" creationId="{C4622C39-71C7-600C-7732-FC33E17952EE}"/>
          </ac:spMkLst>
        </pc:spChg>
        <pc:picChg chg="add del mod">
          <ac:chgData name="Hemels, Wessel" userId="S::wessel.hemels@dowr.nl::b5f1ddf7-0b8d-4191-988e-c35af6d0af5c" providerId="AD" clId="Web-{05164680-AFA0-8F5F-887A-57AD716300A3}" dt="2025-03-12T08:30:56.542" v="218"/>
          <ac:picMkLst>
            <pc:docMk/>
            <pc:sldMk cId="2657482564" sldId="274"/>
            <ac:picMk id="4" creationId="{94C1E5B8-0818-0543-C70B-2AD3B46D1086}"/>
          </ac:picMkLst>
        </pc:picChg>
        <pc:picChg chg="add del mod">
          <ac:chgData name="Hemels, Wessel" userId="S::wessel.hemels@dowr.nl::b5f1ddf7-0b8d-4191-988e-c35af6d0af5c" providerId="AD" clId="Web-{05164680-AFA0-8F5F-887A-57AD716300A3}" dt="2025-03-12T08:31:38.934" v="224"/>
          <ac:picMkLst>
            <pc:docMk/>
            <pc:sldMk cId="2657482564" sldId="274"/>
            <ac:picMk id="5" creationId="{4DD068DA-C0CB-8BAC-4F8D-4EE40EFF6E12}"/>
          </ac:picMkLst>
        </pc:picChg>
        <pc:picChg chg="add mod">
          <ac:chgData name="Hemels, Wessel" userId="S::wessel.hemels@dowr.nl::b5f1ddf7-0b8d-4191-988e-c35af6d0af5c" providerId="AD" clId="Web-{05164680-AFA0-8F5F-887A-57AD716300A3}" dt="2025-03-12T08:33:28.032" v="244" actId="14100"/>
          <ac:picMkLst>
            <pc:docMk/>
            <pc:sldMk cId="2657482564" sldId="274"/>
            <ac:picMk id="6" creationId="{AF3B1FBD-64EF-66D9-8095-D746E919D7A6}"/>
          </ac:picMkLst>
        </pc:picChg>
      </pc:sldChg>
      <pc:sldChg chg="modSp">
        <pc:chgData name="Hemels, Wessel" userId="S::wessel.hemels@dowr.nl::b5f1ddf7-0b8d-4191-988e-c35af6d0af5c" providerId="AD" clId="Web-{05164680-AFA0-8F5F-887A-57AD716300A3}" dt="2025-03-12T08:35:11.911" v="265" actId="20577"/>
        <pc:sldMkLst>
          <pc:docMk/>
          <pc:sldMk cId="241355226" sldId="275"/>
        </pc:sldMkLst>
        <pc:spChg chg="mod">
          <ac:chgData name="Hemels, Wessel" userId="S::wessel.hemels@dowr.nl::b5f1ddf7-0b8d-4191-988e-c35af6d0af5c" providerId="AD" clId="Web-{05164680-AFA0-8F5F-887A-57AD716300A3}" dt="2025-03-12T08:35:11.911" v="265" actId="20577"/>
          <ac:spMkLst>
            <pc:docMk/>
            <pc:sldMk cId="241355226" sldId="275"/>
            <ac:spMk id="3" creationId="{1F065458-7464-50BF-A7D4-E289A5645E9F}"/>
          </ac:spMkLst>
        </pc:spChg>
      </pc:sldChg>
    </pc:docChg>
  </pc:docChgLst>
  <pc:docChgLst>
    <pc:chgData name="Hemels, Wessel" userId="S::wessel.hemels@dowr.nl::b5f1ddf7-0b8d-4191-988e-c35af6d0af5c" providerId="AD" clId="Web-{FE421777-C654-4225-1BB5-9370F30B9DF9}"/>
    <pc:docChg chg="addSld delSld modSld sldOrd">
      <pc:chgData name="Hemels, Wessel" userId="S::wessel.hemels@dowr.nl::b5f1ddf7-0b8d-4191-988e-c35af6d0af5c" providerId="AD" clId="Web-{FE421777-C654-4225-1BB5-9370F30B9DF9}" dt="2025-03-12T18:17:31.475" v="1166" actId="14100"/>
      <pc:docMkLst>
        <pc:docMk/>
      </pc:docMkLst>
      <pc:sldChg chg="modNotes">
        <pc:chgData name="Hemels, Wessel" userId="S::wessel.hemels@dowr.nl::b5f1ddf7-0b8d-4191-988e-c35af6d0af5c" providerId="AD" clId="Web-{FE421777-C654-4225-1BB5-9370F30B9DF9}" dt="2025-03-12T14:35:54.755" v="729"/>
        <pc:sldMkLst>
          <pc:docMk/>
          <pc:sldMk cId="466787972" sldId="264"/>
        </pc:sldMkLst>
      </pc:sldChg>
      <pc:sldChg chg="addSp delSp modSp ord modNotes">
        <pc:chgData name="Hemels, Wessel" userId="S::wessel.hemels@dowr.nl::b5f1ddf7-0b8d-4191-988e-c35af6d0af5c" providerId="AD" clId="Web-{FE421777-C654-4225-1BB5-9370F30B9DF9}" dt="2025-03-12T15:35:24.958" v="1162"/>
        <pc:sldMkLst>
          <pc:docMk/>
          <pc:sldMk cId="1992745483" sldId="265"/>
        </pc:sldMkLst>
        <pc:spChg chg="add del mod">
          <ac:chgData name="Hemels, Wessel" userId="S::wessel.hemels@dowr.nl::b5f1ddf7-0b8d-4191-988e-c35af6d0af5c" providerId="AD" clId="Web-{FE421777-C654-4225-1BB5-9370F30B9DF9}" dt="2025-03-12T14:25:56.110" v="407"/>
          <ac:spMkLst>
            <pc:docMk/>
            <pc:sldMk cId="1992745483" sldId="265"/>
            <ac:spMk id="2" creationId="{D39D19C5-3902-29B2-61C6-61A6BE0C6B04}"/>
          </ac:spMkLst>
        </pc:spChg>
        <pc:spChg chg="mod">
          <ac:chgData name="Hemels, Wessel" userId="S::wessel.hemels@dowr.nl::b5f1ddf7-0b8d-4191-988e-c35af6d0af5c" providerId="AD" clId="Web-{FE421777-C654-4225-1BB5-9370F30B9DF9}" dt="2025-03-12T15:34:44.566" v="1160" actId="20577"/>
          <ac:spMkLst>
            <pc:docMk/>
            <pc:sldMk cId="1992745483" sldId="265"/>
            <ac:spMk id="3" creationId="{DE6F090B-0F9F-E3BC-D7F3-AA00E1D0200A}"/>
          </ac:spMkLst>
        </pc:spChg>
        <pc:picChg chg="add mod">
          <ac:chgData name="Hemels, Wessel" userId="S::wessel.hemels@dowr.nl::b5f1ddf7-0b8d-4191-988e-c35af6d0af5c" providerId="AD" clId="Web-{FE421777-C654-4225-1BB5-9370F30B9DF9}" dt="2025-03-12T15:29:34.225" v="1145" actId="1076"/>
          <ac:picMkLst>
            <pc:docMk/>
            <pc:sldMk cId="1992745483" sldId="265"/>
            <ac:picMk id="2" creationId="{F6A0B667-7129-3D89-D3B5-5C4752E1BA9D}"/>
          </ac:picMkLst>
        </pc:picChg>
        <pc:picChg chg="del mod">
          <ac:chgData name="Hemels, Wessel" userId="S::wessel.hemels@dowr.nl::b5f1ddf7-0b8d-4191-988e-c35af6d0af5c" providerId="AD" clId="Web-{FE421777-C654-4225-1BB5-9370F30B9DF9}" dt="2025-03-12T14:25:50.625" v="401"/>
          <ac:picMkLst>
            <pc:docMk/>
            <pc:sldMk cId="1992745483" sldId="265"/>
            <ac:picMk id="6" creationId="{7DB95AC9-5B33-B255-BCEA-591B3BD8B7A9}"/>
          </ac:picMkLst>
        </pc:picChg>
        <pc:picChg chg="del mod">
          <ac:chgData name="Hemels, Wessel" userId="S::wessel.hemels@dowr.nl::b5f1ddf7-0b8d-4191-988e-c35af6d0af5c" providerId="AD" clId="Web-{FE421777-C654-4225-1BB5-9370F30B9DF9}" dt="2025-03-12T14:25:52.625" v="404"/>
          <ac:picMkLst>
            <pc:docMk/>
            <pc:sldMk cId="1992745483" sldId="265"/>
            <ac:picMk id="7" creationId="{FAD64550-99AA-D073-2D0F-764B21BFE474}"/>
          </ac:picMkLst>
        </pc:picChg>
        <pc:picChg chg="del mod">
          <ac:chgData name="Hemels, Wessel" userId="S::wessel.hemels@dowr.nl::b5f1ddf7-0b8d-4191-988e-c35af6d0af5c" providerId="AD" clId="Web-{FE421777-C654-4225-1BB5-9370F30B9DF9}" dt="2025-03-12T14:25:52.344" v="403"/>
          <ac:picMkLst>
            <pc:docMk/>
            <pc:sldMk cId="1992745483" sldId="265"/>
            <ac:picMk id="8" creationId="{F38F8001-BE71-AEC6-EFD0-D932379E5A9E}"/>
          </ac:picMkLst>
        </pc:picChg>
        <pc:picChg chg="del mod">
          <ac:chgData name="Hemels, Wessel" userId="S::wessel.hemels@dowr.nl::b5f1ddf7-0b8d-4191-988e-c35af6d0af5c" providerId="AD" clId="Web-{FE421777-C654-4225-1BB5-9370F30B9DF9}" dt="2025-03-12T14:25:51.828" v="402"/>
          <ac:picMkLst>
            <pc:docMk/>
            <pc:sldMk cId="1992745483" sldId="265"/>
            <ac:picMk id="9" creationId="{2D0C3B11-E8FF-EC18-40FB-107DD8FDC555}"/>
          </ac:picMkLst>
        </pc:picChg>
      </pc:sldChg>
      <pc:sldChg chg="modNotes">
        <pc:chgData name="Hemels, Wessel" userId="S::wessel.hemels@dowr.nl::b5f1ddf7-0b8d-4191-988e-c35af6d0af5c" providerId="AD" clId="Web-{FE421777-C654-4225-1BB5-9370F30B9DF9}" dt="2025-03-12T14:18:07.847" v="203"/>
        <pc:sldMkLst>
          <pc:docMk/>
          <pc:sldMk cId="1261781056" sldId="267"/>
        </pc:sldMkLst>
      </pc:sldChg>
      <pc:sldChg chg="addSp modSp">
        <pc:chgData name="Hemels, Wessel" userId="S::wessel.hemels@dowr.nl::b5f1ddf7-0b8d-4191-988e-c35af6d0af5c" providerId="AD" clId="Web-{FE421777-C654-4225-1BB5-9370F30B9DF9}" dt="2025-03-12T14:19:08.992" v="212" actId="1076"/>
        <pc:sldMkLst>
          <pc:docMk/>
          <pc:sldMk cId="2520790623" sldId="268"/>
        </pc:sldMkLst>
        <pc:spChg chg="mod">
          <ac:chgData name="Hemels, Wessel" userId="S::wessel.hemels@dowr.nl::b5f1ddf7-0b8d-4191-988e-c35af6d0af5c" providerId="AD" clId="Web-{FE421777-C654-4225-1BB5-9370F30B9DF9}" dt="2025-03-12T14:19:03.179" v="208" actId="14100"/>
          <ac:spMkLst>
            <pc:docMk/>
            <pc:sldMk cId="2520790623" sldId="268"/>
            <ac:spMk id="3" creationId="{CB74E762-022F-8AAB-E62A-2EC846B7B894}"/>
          </ac:spMkLst>
        </pc:spChg>
        <pc:picChg chg="add mod">
          <ac:chgData name="Hemels, Wessel" userId="S::wessel.hemels@dowr.nl::b5f1ddf7-0b8d-4191-988e-c35af6d0af5c" providerId="AD" clId="Web-{FE421777-C654-4225-1BB5-9370F30B9DF9}" dt="2025-03-12T14:19:08.992" v="212" actId="1076"/>
          <ac:picMkLst>
            <pc:docMk/>
            <pc:sldMk cId="2520790623" sldId="268"/>
            <ac:picMk id="4" creationId="{E386F801-6DC6-E627-3918-18DD3A3A32DE}"/>
          </ac:picMkLst>
        </pc:picChg>
      </pc:sldChg>
      <pc:sldChg chg="modSp mod ord modShow modNotes">
        <pc:chgData name="Hemels, Wessel" userId="S::wessel.hemels@dowr.nl::b5f1ddf7-0b8d-4191-988e-c35af6d0af5c" providerId="AD" clId="Web-{FE421777-C654-4225-1BB5-9370F30B9DF9}" dt="2025-03-12T15:35:45.850" v="1164"/>
        <pc:sldMkLst>
          <pc:docMk/>
          <pc:sldMk cId="2083809519" sldId="271"/>
        </pc:sldMkLst>
        <pc:spChg chg="mod">
          <ac:chgData name="Hemels, Wessel" userId="S::wessel.hemels@dowr.nl::b5f1ddf7-0b8d-4191-988e-c35af6d0af5c" providerId="AD" clId="Web-{FE421777-C654-4225-1BB5-9370F30B9DF9}" dt="2025-03-12T15:26:42.718" v="1055" actId="20577"/>
          <ac:spMkLst>
            <pc:docMk/>
            <pc:sldMk cId="2083809519" sldId="271"/>
            <ac:spMk id="3" creationId="{82C7F741-A53D-8A39-2FE7-25B19870896B}"/>
          </ac:spMkLst>
        </pc:spChg>
      </pc:sldChg>
      <pc:sldChg chg="modSp ord modNotes">
        <pc:chgData name="Hemels, Wessel" userId="S::wessel.hemels@dowr.nl::b5f1ddf7-0b8d-4191-988e-c35af6d0af5c" providerId="AD" clId="Web-{FE421777-C654-4225-1BB5-9370F30B9DF9}" dt="2025-03-12T15:34:03.423" v="1153"/>
        <pc:sldMkLst>
          <pc:docMk/>
          <pc:sldMk cId="3734204124" sldId="272"/>
        </pc:sldMkLst>
        <pc:spChg chg="mod">
          <ac:chgData name="Hemels, Wessel" userId="S::wessel.hemels@dowr.nl::b5f1ddf7-0b8d-4191-988e-c35af6d0af5c" providerId="AD" clId="Web-{FE421777-C654-4225-1BB5-9370F30B9DF9}" dt="2025-03-12T15:26:04.310" v="1019" actId="20577"/>
          <ac:spMkLst>
            <pc:docMk/>
            <pc:sldMk cId="3734204124" sldId="272"/>
            <ac:spMk id="3" creationId="{60083B0D-3D20-E9DD-AAF8-975016716C47}"/>
          </ac:spMkLst>
        </pc:spChg>
      </pc:sldChg>
      <pc:sldChg chg="addSp delSp modSp ord modNotes">
        <pc:chgData name="Hemels, Wessel" userId="S::wessel.hemels@dowr.nl::b5f1ddf7-0b8d-4191-988e-c35af6d0af5c" providerId="AD" clId="Web-{FE421777-C654-4225-1BB5-9370F30B9DF9}" dt="2025-03-12T15:34:03.658" v="1156"/>
        <pc:sldMkLst>
          <pc:docMk/>
          <pc:sldMk cId="2884997876" sldId="273"/>
        </pc:sldMkLst>
        <pc:spChg chg="mod">
          <ac:chgData name="Hemels, Wessel" userId="S::wessel.hemels@dowr.nl::b5f1ddf7-0b8d-4191-988e-c35af6d0af5c" providerId="AD" clId="Web-{FE421777-C654-4225-1BB5-9370F30B9DF9}" dt="2025-03-12T14:31:29.551" v="645" actId="20577"/>
          <ac:spMkLst>
            <pc:docMk/>
            <pc:sldMk cId="2884997876" sldId="273"/>
            <ac:spMk id="3" creationId="{8208A865-8513-A3D4-F033-7179E2A66056}"/>
          </ac:spMkLst>
        </pc:spChg>
        <pc:spChg chg="add del mod">
          <ac:chgData name="Hemels, Wessel" userId="S::wessel.hemels@dowr.nl::b5f1ddf7-0b8d-4191-988e-c35af6d0af5c" providerId="AD" clId="Web-{FE421777-C654-4225-1BB5-9370F30B9DF9}" dt="2025-03-12T14:22:38.989" v="238"/>
          <ac:spMkLst>
            <pc:docMk/>
            <pc:sldMk cId="2884997876" sldId="273"/>
            <ac:spMk id="4" creationId="{E3EC9BB5-ACC6-631D-F558-4FA90491B86E}"/>
          </ac:spMkLst>
        </pc:spChg>
      </pc:sldChg>
      <pc:sldChg chg="modSp ord modNotes">
        <pc:chgData name="Hemels, Wessel" userId="S::wessel.hemels@dowr.nl::b5f1ddf7-0b8d-4191-988e-c35af6d0af5c" providerId="AD" clId="Web-{FE421777-C654-4225-1BB5-9370F30B9DF9}" dt="2025-03-12T15:32:42.654" v="1152"/>
        <pc:sldMkLst>
          <pc:docMk/>
          <pc:sldMk cId="2657482564" sldId="274"/>
        </pc:sldMkLst>
        <pc:spChg chg="mod">
          <ac:chgData name="Hemels, Wessel" userId="S::wessel.hemels@dowr.nl::b5f1ddf7-0b8d-4191-988e-c35af6d0af5c" providerId="AD" clId="Web-{FE421777-C654-4225-1BB5-9370F30B9DF9}" dt="2025-03-12T14:29:15.996" v="502" actId="20577"/>
          <ac:spMkLst>
            <pc:docMk/>
            <pc:sldMk cId="2657482564" sldId="274"/>
            <ac:spMk id="3" creationId="{C4622C39-71C7-600C-7732-FC33E17952EE}"/>
          </ac:spMkLst>
        </pc:spChg>
        <pc:picChg chg="mod">
          <ac:chgData name="Hemels, Wessel" userId="S::wessel.hemels@dowr.nl::b5f1ddf7-0b8d-4191-988e-c35af6d0af5c" providerId="AD" clId="Web-{FE421777-C654-4225-1BB5-9370F30B9DF9}" dt="2025-03-12T14:29:18.997" v="503" actId="1076"/>
          <ac:picMkLst>
            <pc:docMk/>
            <pc:sldMk cId="2657482564" sldId="274"/>
            <ac:picMk id="6" creationId="{AF3B1FBD-64EF-66D9-8095-D746E919D7A6}"/>
          </ac:picMkLst>
        </pc:picChg>
      </pc:sldChg>
      <pc:sldChg chg="modSp ord">
        <pc:chgData name="Hemels, Wessel" userId="S::wessel.hemels@dowr.nl::b5f1ddf7-0b8d-4191-988e-c35af6d0af5c" providerId="AD" clId="Web-{FE421777-C654-4225-1BB5-9370F30B9DF9}" dt="2025-03-12T15:35:25.380" v="1163"/>
        <pc:sldMkLst>
          <pc:docMk/>
          <pc:sldMk cId="241355226" sldId="275"/>
        </pc:sldMkLst>
        <pc:spChg chg="mod">
          <ac:chgData name="Hemels, Wessel" userId="S::wessel.hemels@dowr.nl::b5f1ddf7-0b8d-4191-988e-c35af6d0af5c" providerId="AD" clId="Web-{FE421777-C654-4225-1BB5-9370F30B9DF9}" dt="2025-03-12T15:28:21.034" v="1105" actId="14100"/>
          <ac:spMkLst>
            <pc:docMk/>
            <pc:sldMk cId="241355226" sldId="275"/>
            <ac:spMk id="3" creationId="{1F065458-7464-50BF-A7D4-E289A5645E9F}"/>
          </ac:spMkLst>
        </pc:spChg>
      </pc:sldChg>
      <pc:sldChg chg="del">
        <pc:chgData name="Hemels, Wessel" userId="S::wessel.hemels@dowr.nl::b5f1ddf7-0b8d-4191-988e-c35af6d0af5c" providerId="AD" clId="Web-{FE421777-C654-4225-1BB5-9370F30B9DF9}" dt="2025-03-12T13:46:21.662" v="137"/>
        <pc:sldMkLst>
          <pc:docMk/>
          <pc:sldMk cId="2083809519" sldId="279"/>
        </pc:sldMkLst>
      </pc:sldChg>
      <pc:sldChg chg="del">
        <pc:chgData name="Hemels, Wessel" userId="S::wessel.hemels@dowr.nl::b5f1ddf7-0b8d-4191-988e-c35af6d0af5c" providerId="AD" clId="Web-{FE421777-C654-4225-1BB5-9370F30B9DF9}" dt="2025-03-12T13:46:14.318" v="136"/>
        <pc:sldMkLst>
          <pc:docMk/>
          <pc:sldMk cId="3734204124" sldId="280"/>
        </pc:sldMkLst>
      </pc:sldChg>
      <pc:sldChg chg="del">
        <pc:chgData name="Hemels, Wessel" userId="S::wessel.hemels@dowr.nl::b5f1ddf7-0b8d-4191-988e-c35af6d0af5c" providerId="AD" clId="Web-{FE421777-C654-4225-1BB5-9370F30B9DF9}" dt="2025-03-12T13:46:07.911" v="135"/>
        <pc:sldMkLst>
          <pc:docMk/>
          <pc:sldMk cId="2884997876" sldId="281"/>
        </pc:sldMkLst>
      </pc:sldChg>
      <pc:sldChg chg="del">
        <pc:chgData name="Hemels, Wessel" userId="S::wessel.hemels@dowr.nl::b5f1ddf7-0b8d-4191-988e-c35af6d0af5c" providerId="AD" clId="Web-{FE421777-C654-4225-1BB5-9370F30B9DF9}" dt="2025-03-12T13:46:05.052" v="134"/>
        <pc:sldMkLst>
          <pc:docMk/>
          <pc:sldMk cId="2657482564" sldId="282"/>
        </pc:sldMkLst>
      </pc:sldChg>
      <pc:sldChg chg="del">
        <pc:chgData name="Hemels, Wessel" userId="S::wessel.hemels@dowr.nl::b5f1ddf7-0b8d-4191-988e-c35af6d0af5c" providerId="AD" clId="Web-{FE421777-C654-4225-1BB5-9370F30B9DF9}" dt="2025-03-12T13:46:40.334" v="144"/>
        <pc:sldMkLst>
          <pc:docMk/>
          <pc:sldMk cId="241355226" sldId="283"/>
        </pc:sldMkLst>
      </pc:sldChg>
      <pc:sldChg chg="addSp delSp modSp add replId modNotes">
        <pc:chgData name="Hemels, Wessel" userId="S::wessel.hemels@dowr.nl::b5f1ddf7-0b8d-4191-988e-c35af6d0af5c" providerId="AD" clId="Web-{FE421777-C654-4225-1BB5-9370F30B9DF9}" dt="2025-03-12T18:17:31.475" v="1166" actId="14100"/>
        <pc:sldMkLst>
          <pc:docMk/>
          <pc:sldMk cId="206476455" sldId="289"/>
        </pc:sldMkLst>
        <pc:spChg chg="mod">
          <ac:chgData name="Hemels, Wessel" userId="S::wessel.hemels@dowr.nl::b5f1ddf7-0b8d-4191-988e-c35af6d0af5c" providerId="AD" clId="Web-{FE421777-C654-4225-1BB5-9370F30B9DF9}" dt="2025-03-12T14:09:21.957" v="151" actId="20577"/>
          <ac:spMkLst>
            <pc:docMk/>
            <pc:sldMk cId="206476455" sldId="289"/>
            <ac:spMk id="2" creationId="{16878ECC-873D-ED22-B348-BB0838D3790B}"/>
          </ac:spMkLst>
        </pc:spChg>
        <pc:spChg chg="del mod">
          <ac:chgData name="Hemels, Wessel" userId="S::wessel.hemels@dowr.nl::b5f1ddf7-0b8d-4191-988e-c35af6d0af5c" providerId="AD" clId="Web-{FE421777-C654-4225-1BB5-9370F30B9DF9}" dt="2025-03-12T14:09:24.238" v="154"/>
          <ac:spMkLst>
            <pc:docMk/>
            <pc:sldMk cId="206476455" sldId="289"/>
            <ac:spMk id="3" creationId="{309EDB98-DAF6-66EF-AB82-544D254BF310}"/>
          </ac:spMkLst>
        </pc:spChg>
        <pc:spChg chg="add mod">
          <ac:chgData name="Hemels, Wessel" userId="S::wessel.hemels@dowr.nl::b5f1ddf7-0b8d-4191-988e-c35af6d0af5c" providerId="AD" clId="Web-{FE421777-C654-4225-1BB5-9370F30B9DF9}" dt="2025-03-12T18:17:31.475" v="1166" actId="14100"/>
          <ac:spMkLst>
            <pc:docMk/>
            <pc:sldMk cId="206476455" sldId="289"/>
            <ac:spMk id="4" creationId="{6EFCC698-0B54-A4C7-D212-CCAD0CF559C0}"/>
          </ac:spMkLst>
        </pc:spChg>
      </pc:sldChg>
    </pc:docChg>
  </pc:docChgLst>
  <pc:docChgLst>
    <pc:chgData name="Klekamp, Lucas" userId="cbd5fa51-0164-42f7-8b68-593dcd665888" providerId="ADAL" clId="{C117E806-029C-416D-9011-7D17A2870E81}"/>
    <pc:docChg chg="undo custSel addSld delSld modSld sldOrd">
      <pc:chgData name="Klekamp, Lucas" userId="cbd5fa51-0164-42f7-8b68-593dcd665888" providerId="ADAL" clId="{C117E806-029C-416D-9011-7D17A2870E81}" dt="2025-03-13T14:58:16.709" v="7672" actId="20577"/>
      <pc:docMkLst>
        <pc:docMk/>
      </pc:docMkLst>
      <pc:sldChg chg="modSp mod modNotesTx">
        <pc:chgData name="Klekamp, Lucas" userId="cbd5fa51-0164-42f7-8b68-593dcd665888" providerId="ADAL" clId="{C117E806-029C-416D-9011-7D17A2870E81}" dt="2025-03-13T13:54:11.066" v="6937" actId="20577"/>
        <pc:sldMkLst>
          <pc:docMk/>
          <pc:sldMk cId="1329778084" sldId="256"/>
        </pc:sldMkLst>
        <pc:spChg chg="mod">
          <ac:chgData name="Klekamp, Lucas" userId="cbd5fa51-0164-42f7-8b68-593dcd665888" providerId="ADAL" clId="{C117E806-029C-416D-9011-7D17A2870E81}" dt="2025-03-12T12:41:39.914" v="34" actId="20577"/>
          <ac:spMkLst>
            <pc:docMk/>
            <pc:sldMk cId="1329778084" sldId="256"/>
            <ac:spMk id="2" creationId="{91EBC43A-074F-48FD-AAF2-92FA0050B643}"/>
          </ac:spMkLst>
        </pc:spChg>
        <pc:spChg chg="mod">
          <ac:chgData name="Klekamp, Lucas" userId="cbd5fa51-0164-42f7-8b68-593dcd665888" providerId="ADAL" clId="{C117E806-029C-416D-9011-7D17A2870E81}" dt="2025-03-12T12:43:48.386" v="63" actId="20577"/>
          <ac:spMkLst>
            <pc:docMk/>
            <pc:sldMk cId="1329778084" sldId="256"/>
            <ac:spMk id="4" creationId="{3B762E28-1799-4CD9-A962-43F4994F4D3E}"/>
          </ac:spMkLst>
        </pc:spChg>
      </pc:sldChg>
      <pc:sldChg chg="addSp delSp modSp mod ord modNotesTx">
        <pc:chgData name="Klekamp, Lucas" userId="cbd5fa51-0164-42f7-8b68-593dcd665888" providerId="ADAL" clId="{C117E806-029C-416D-9011-7D17A2870E81}" dt="2025-03-12T13:36:58.655" v="2019" actId="20577"/>
        <pc:sldMkLst>
          <pc:docMk/>
          <pc:sldMk cId="3045906567" sldId="257"/>
        </pc:sldMkLst>
        <pc:spChg chg="mod">
          <ac:chgData name="Klekamp, Lucas" userId="cbd5fa51-0164-42f7-8b68-593dcd665888" providerId="ADAL" clId="{C117E806-029C-416D-9011-7D17A2870E81}" dt="2025-03-12T13:01:29.732" v="524" actId="20577"/>
          <ac:spMkLst>
            <pc:docMk/>
            <pc:sldMk cId="3045906567" sldId="257"/>
            <ac:spMk id="5" creationId="{6F81126F-2F06-99AD-FAE1-74D85ED33B36}"/>
          </ac:spMkLst>
        </pc:spChg>
        <pc:spChg chg="add del mod">
          <ac:chgData name="Klekamp, Lucas" userId="cbd5fa51-0164-42f7-8b68-593dcd665888" providerId="ADAL" clId="{C117E806-029C-416D-9011-7D17A2870E81}" dt="2025-03-12T13:03:24.202" v="534" actId="478"/>
          <ac:spMkLst>
            <pc:docMk/>
            <pc:sldMk cId="3045906567" sldId="257"/>
            <ac:spMk id="7" creationId="{E30D4B79-D7DD-26CD-D18B-6ECAA7AD2E2C}"/>
          </ac:spMkLst>
        </pc:spChg>
        <pc:spChg chg="add mod">
          <ac:chgData name="Klekamp, Lucas" userId="cbd5fa51-0164-42f7-8b68-593dcd665888" providerId="ADAL" clId="{C117E806-029C-416D-9011-7D17A2870E81}" dt="2025-03-12T13:05:08.975" v="905" actId="20577"/>
          <ac:spMkLst>
            <pc:docMk/>
            <pc:sldMk cId="3045906567" sldId="257"/>
            <ac:spMk id="8" creationId="{36411E5E-C124-17CD-5DC2-1D003359C358}"/>
          </ac:spMkLst>
        </pc:spChg>
        <pc:picChg chg="del">
          <ac:chgData name="Klekamp, Lucas" userId="cbd5fa51-0164-42f7-8b68-593dcd665888" providerId="ADAL" clId="{C117E806-029C-416D-9011-7D17A2870E81}" dt="2025-03-12T13:01:14.143" v="469" actId="478"/>
          <ac:picMkLst>
            <pc:docMk/>
            <pc:sldMk cId="3045906567" sldId="257"/>
            <ac:picMk id="4" creationId="{B2DC5418-E63D-FA23-5167-34D40926BF81}"/>
          </ac:picMkLst>
        </pc:picChg>
      </pc:sldChg>
      <pc:sldChg chg="del">
        <pc:chgData name="Klekamp, Lucas" userId="cbd5fa51-0164-42f7-8b68-593dcd665888" providerId="ADAL" clId="{C117E806-029C-416D-9011-7D17A2870E81}" dt="2025-03-12T12:44:03.456" v="64" actId="2696"/>
        <pc:sldMkLst>
          <pc:docMk/>
          <pc:sldMk cId="2883599520" sldId="258"/>
        </pc:sldMkLst>
      </pc:sldChg>
      <pc:sldChg chg="del">
        <pc:chgData name="Klekamp, Lucas" userId="cbd5fa51-0164-42f7-8b68-593dcd665888" providerId="ADAL" clId="{C117E806-029C-416D-9011-7D17A2870E81}" dt="2025-03-12T13:46:32.290" v="2610" actId="47"/>
        <pc:sldMkLst>
          <pc:docMk/>
          <pc:sldMk cId="1261781056" sldId="259"/>
        </pc:sldMkLst>
      </pc:sldChg>
      <pc:sldChg chg="del">
        <pc:chgData name="Klekamp, Lucas" userId="cbd5fa51-0164-42f7-8b68-593dcd665888" providerId="ADAL" clId="{C117E806-029C-416D-9011-7D17A2870E81}" dt="2025-03-12T14:35:57.140" v="3104" actId="2696"/>
        <pc:sldMkLst>
          <pc:docMk/>
          <pc:sldMk cId="3268015013" sldId="260"/>
        </pc:sldMkLst>
      </pc:sldChg>
      <pc:sldChg chg="del">
        <pc:chgData name="Klekamp, Lucas" userId="cbd5fa51-0164-42f7-8b68-593dcd665888" providerId="ADAL" clId="{C117E806-029C-416D-9011-7D17A2870E81}" dt="2025-03-12T13:46:34.310" v="2612" actId="47"/>
        <pc:sldMkLst>
          <pc:docMk/>
          <pc:sldMk cId="3272087384" sldId="261"/>
        </pc:sldMkLst>
      </pc:sldChg>
      <pc:sldChg chg="del">
        <pc:chgData name="Klekamp, Lucas" userId="cbd5fa51-0164-42f7-8b68-593dcd665888" providerId="ADAL" clId="{C117E806-029C-416D-9011-7D17A2870E81}" dt="2025-03-12T16:25:11.928" v="3938" actId="2696"/>
        <pc:sldMkLst>
          <pc:docMk/>
          <pc:sldMk cId="2883599520" sldId="262"/>
        </pc:sldMkLst>
      </pc:sldChg>
      <pc:sldChg chg="addSp delSp modSp del mod ord modNotesTx">
        <pc:chgData name="Klekamp, Lucas" userId="cbd5fa51-0164-42f7-8b68-593dcd665888" providerId="ADAL" clId="{C117E806-029C-416D-9011-7D17A2870E81}" dt="2025-03-13T13:23:36.674" v="6672" actId="47"/>
        <pc:sldMkLst>
          <pc:docMk/>
          <pc:sldMk cId="1169651171" sldId="263"/>
        </pc:sldMkLst>
        <pc:spChg chg="mod">
          <ac:chgData name="Klekamp, Lucas" userId="cbd5fa51-0164-42f7-8b68-593dcd665888" providerId="ADAL" clId="{C117E806-029C-416D-9011-7D17A2870E81}" dt="2025-03-12T17:15:07.371" v="5720" actId="1076"/>
          <ac:spMkLst>
            <pc:docMk/>
            <pc:sldMk cId="1169651171" sldId="263"/>
            <ac:spMk id="2" creationId="{49244A7B-AB66-201C-6A1D-B9118EBB0417}"/>
          </ac:spMkLst>
        </pc:spChg>
        <pc:spChg chg="del">
          <ac:chgData name="Klekamp, Lucas" userId="cbd5fa51-0164-42f7-8b68-593dcd665888" providerId="ADAL" clId="{C117E806-029C-416D-9011-7D17A2870E81}" dt="2025-03-12T17:14:54.549" v="5714" actId="478"/>
          <ac:spMkLst>
            <pc:docMk/>
            <pc:sldMk cId="1169651171" sldId="263"/>
            <ac:spMk id="3" creationId="{1C335462-0EB6-C75A-0C28-7C8DDD059AC9}"/>
          </ac:spMkLst>
        </pc:spChg>
        <pc:spChg chg="add mod">
          <ac:chgData name="Klekamp, Lucas" userId="cbd5fa51-0164-42f7-8b68-593dcd665888" providerId="ADAL" clId="{C117E806-029C-416D-9011-7D17A2870E81}" dt="2025-03-13T08:31:08.434" v="6490" actId="20577"/>
          <ac:spMkLst>
            <pc:docMk/>
            <pc:sldMk cId="1169651171" sldId="263"/>
            <ac:spMk id="6" creationId="{437A11AC-8A32-1619-95B4-430F9BDF2CBE}"/>
          </ac:spMkLst>
        </pc:spChg>
        <pc:picChg chg="add mod">
          <ac:chgData name="Klekamp, Lucas" userId="cbd5fa51-0164-42f7-8b68-593dcd665888" providerId="ADAL" clId="{C117E806-029C-416D-9011-7D17A2870E81}" dt="2025-03-13T08:22:42.361" v="6143" actId="1076"/>
          <ac:picMkLst>
            <pc:docMk/>
            <pc:sldMk cId="1169651171" sldId="263"/>
            <ac:picMk id="5" creationId="{B8D156D2-18B2-7EEC-7BB0-4F5623E2F75E}"/>
          </ac:picMkLst>
        </pc:picChg>
      </pc:sldChg>
      <pc:sldChg chg="addSp delSp modSp mod modNotesTx">
        <pc:chgData name="Klekamp, Lucas" userId="cbd5fa51-0164-42f7-8b68-593dcd665888" providerId="ADAL" clId="{C117E806-029C-416D-9011-7D17A2870E81}" dt="2025-03-13T14:58:16.709" v="7672" actId="20577"/>
        <pc:sldMkLst>
          <pc:docMk/>
          <pc:sldMk cId="466787972" sldId="264"/>
        </pc:sldMkLst>
        <pc:spChg chg="mod">
          <ac:chgData name="Klekamp, Lucas" userId="cbd5fa51-0164-42f7-8b68-593dcd665888" providerId="ADAL" clId="{C117E806-029C-416D-9011-7D17A2870E81}" dt="2025-03-13T14:54:25.940" v="7631" actId="20577"/>
          <ac:spMkLst>
            <pc:docMk/>
            <pc:sldMk cId="466787972" sldId="264"/>
            <ac:spMk id="2" creationId="{46C1C93E-F5E0-1E7D-314A-D2E10E1230F9}"/>
          </ac:spMkLst>
        </pc:spChg>
        <pc:spChg chg="add del mod">
          <ac:chgData name="Klekamp, Lucas" userId="cbd5fa51-0164-42f7-8b68-593dcd665888" providerId="ADAL" clId="{C117E806-029C-416D-9011-7D17A2870E81}" dt="2025-03-12T14:33:02.652" v="2760"/>
          <ac:spMkLst>
            <pc:docMk/>
            <pc:sldMk cId="466787972" sldId="264"/>
            <ac:spMk id="3" creationId="{86DCE207-2A22-E9CA-E5B1-BFA68D58CD91}"/>
          </ac:spMkLst>
        </pc:spChg>
        <pc:spChg chg="add mod">
          <ac:chgData name="Klekamp, Lucas" userId="cbd5fa51-0164-42f7-8b68-593dcd665888" providerId="ADAL" clId="{C117E806-029C-416D-9011-7D17A2870E81}" dt="2025-03-13T14:53:20.828" v="7471" actId="20577"/>
          <ac:spMkLst>
            <pc:docMk/>
            <pc:sldMk cId="466787972" sldId="264"/>
            <ac:spMk id="5" creationId="{3CD348A0-F95E-7EE3-B23F-5E1E17E9A48D}"/>
          </ac:spMkLst>
        </pc:spChg>
      </pc:sldChg>
      <pc:sldChg chg="addSp delSp modSp del mod modNotesTx">
        <pc:chgData name="Klekamp, Lucas" userId="cbd5fa51-0164-42f7-8b68-593dcd665888" providerId="ADAL" clId="{C117E806-029C-416D-9011-7D17A2870E81}" dt="2025-03-13T13:54:00.801" v="6918" actId="47"/>
        <pc:sldMkLst>
          <pc:docMk/>
          <pc:sldMk cId="4249304163" sldId="266"/>
        </pc:sldMkLst>
        <pc:spChg chg="mod">
          <ac:chgData name="Klekamp, Lucas" userId="cbd5fa51-0164-42f7-8b68-593dcd665888" providerId="ADAL" clId="{C117E806-029C-416D-9011-7D17A2870E81}" dt="2025-03-13T13:46:31.031" v="6807" actId="20577"/>
          <ac:spMkLst>
            <pc:docMk/>
            <pc:sldMk cId="4249304163" sldId="266"/>
            <ac:spMk id="2" creationId="{48FF23C6-90AA-1036-4466-851E26CD7085}"/>
          </ac:spMkLst>
        </pc:spChg>
        <pc:spChg chg="add mod">
          <ac:chgData name="Klekamp, Lucas" userId="cbd5fa51-0164-42f7-8b68-593dcd665888" providerId="ADAL" clId="{C117E806-029C-416D-9011-7D17A2870E81}" dt="2025-03-13T13:31:58.073" v="6804" actId="20577"/>
          <ac:spMkLst>
            <pc:docMk/>
            <pc:sldMk cId="4249304163" sldId="266"/>
            <ac:spMk id="3" creationId="{6E65246B-F9FD-2706-CDE3-D8D447D73F5E}"/>
          </ac:spMkLst>
        </pc:spChg>
        <pc:spChg chg="add mod">
          <ac:chgData name="Klekamp, Lucas" userId="cbd5fa51-0164-42f7-8b68-593dcd665888" providerId="ADAL" clId="{C117E806-029C-416D-9011-7D17A2870E81}" dt="2025-03-13T13:46:52.118" v="6857" actId="20577"/>
          <ac:spMkLst>
            <pc:docMk/>
            <pc:sldMk cId="4249304163" sldId="266"/>
            <ac:spMk id="4" creationId="{BF0D34D7-D8B0-941A-B48E-C8CA3D3EBE5C}"/>
          </ac:spMkLst>
        </pc:spChg>
        <pc:spChg chg="add mod">
          <ac:chgData name="Klekamp, Lucas" userId="cbd5fa51-0164-42f7-8b68-593dcd665888" providerId="ADAL" clId="{C117E806-029C-416D-9011-7D17A2870E81}" dt="2025-03-13T13:47:34.916" v="6909" actId="20577"/>
          <ac:spMkLst>
            <pc:docMk/>
            <pc:sldMk cId="4249304163" sldId="266"/>
            <ac:spMk id="5" creationId="{961817A9-7FC7-754C-0778-9AA7B3628796}"/>
          </ac:spMkLst>
        </pc:spChg>
        <pc:picChg chg="del">
          <ac:chgData name="Klekamp, Lucas" userId="cbd5fa51-0164-42f7-8b68-593dcd665888" providerId="ADAL" clId="{C117E806-029C-416D-9011-7D17A2870E81}" dt="2025-03-12T12:46:11.358" v="65" actId="478"/>
          <ac:picMkLst>
            <pc:docMk/>
            <pc:sldMk cId="4249304163" sldId="266"/>
            <ac:picMk id="4" creationId="{7A93FD5C-8C12-05E7-D52E-B7A3CE84DF4D}"/>
          </ac:picMkLst>
        </pc:picChg>
      </pc:sldChg>
      <pc:sldChg chg="addSp modSp mod ord modNotesTx">
        <pc:chgData name="Klekamp, Lucas" userId="cbd5fa51-0164-42f7-8b68-593dcd665888" providerId="ADAL" clId="{C117E806-029C-416D-9011-7D17A2870E81}" dt="2025-03-13T14:41:37.724" v="7461" actId="20577"/>
        <pc:sldMkLst>
          <pc:docMk/>
          <pc:sldMk cId="1261781056" sldId="267"/>
        </pc:sldMkLst>
        <pc:spChg chg="mod">
          <ac:chgData name="Klekamp, Lucas" userId="cbd5fa51-0164-42f7-8b68-593dcd665888" providerId="ADAL" clId="{C117E806-029C-416D-9011-7D17A2870E81}" dt="2025-03-13T14:41:37.724" v="7461" actId="20577"/>
          <ac:spMkLst>
            <pc:docMk/>
            <pc:sldMk cId="1261781056" sldId="267"/>
            <ac:spMk id="2" creationId="{BFCAFA26-D4A7-7BC8-9B89-817700B05252}"/>
          </ac:spMkLst>
        </pc:spChg>
        <pc:spChg chg="add mod">
          <ac:chgData name="Klekamp, Lucas" userId="cbd5fa51-0164-42f7-8b68-593dcd665888" providerId="ADAL" clId="{C117E806-029C-416D-9011-7D17A2870E81}" dt="2025-03-13T14:04:26.674" v="6981" actId="20577"/>
          <ac:spMkLst>
            <pc:docMk/>
            <pc:sldMk cId="1261781056" sldId="267"/>
            <ac:spMk id="3" creationId="{75EFF2CE-AC04-A70E-C32E-403F42E99B3F}"/>
          </ac:spMkLst>
        </pc:spChg>
      </pc:sldChg>
      <pc:sldChg chg="delSp modSp del mod ord modNotesTx">
        <pc:chgData name="Klekamp, Lucas" userId="cbd5fa51-0164-42f7-8b68-593dcd665888" providerId="ADAL" clId="{C117E806-029C-416D-9011-7D17A2870E81}" dt="2025-03-13T13:23:10.763" v="6670" actId="47"/>
        <pc:sldMkLst>
          <pc:docMk/>
          <pc:sldMk cId="2520790623" sldId="268"/>
        </pc:sldMkLst>
        <pc:spChg chg="mod">
          <ac:chgData name="Klekamp, Lucas" userId="cbd5fa51-0164-42f7-8b68-593dcd665888" providerId="ADAL" clId="{C117E806-029C-416D-9011-7D17A2870E81}" dt="2025-03-12T16:17:32.093" v="3443" actId="1076"/>
          <ac:spMkLst>
            <pc:docMk/>
            <pc:sldMk cId="2520790623" sldId="268"/>
            <ac:spMk id="2" creationId="{88AD75E6-E2D5-954D-D61B-362FF4FCE37F}"/>
          </ac:spMkLst>
        </pc:spChg>
        <pc:spChg chg="del mod">
          <ac:chgData name="Klekamp, Lucas" userId="cbd5fa51-0164-42f7-8b68-593dcd665888" providerId="ADAL" clId="{C117E806-029C-416D-9011-7D17A2870E81}" dt="2025-03-12T16:17:48.161" v="3446" actId="478"/>
          <ac:spMkLst>
            <pc:docMk/>
            <pc:sldMk cId="2520790623" sldId="268"/>
            <ac:spMk id="3" creationId="{CB74E762-022F-8AAB-E62A-2EC846B7B894}"/>
          </ac:spMkLst>
        </pc:spChg>
        <pc:picChg chg="mod">
          <ac:chgData name="Klekamp, Lucas" userId="cbd5fa51-0164-42f7-8b68-593dcd665888" providerId="ADAL" clId="{C117E806-029C-416D-9011-7D17A2870E81}" dt="2025-03-12T16:17:51.387" v="3447" actId="1076"/>
          <ac:picMkLst>
            <pc:docMk/>
            <pc:sldMk cId="2520790623" sldId="268"/>
            <ac:picMk id="4" creationId="{E386F801-6DC6-E627-3918-18DD3A3A32DE}"/>
          </ac:picMkLst>
        </pc:picChg>
      </pc:sldChg>
      <pc:sldChg chg="addSp modSp mod ord modNotesTx">
        <pc:chgData name="Klekamp, Lucas" userId="cbd5fa51-0164-42f7-8b68-593dcd665888" providerId="ADAL" clId="{C117E806-029C-416D-9011-7D17A2870E81}" dt="2025-03-13T14:34:40.783" v="7102" actId="14100"/>
        <pc:sldMkLst>
          <pc:docMk/>
          <pc:sldMk cId="3272087384" sldId="269"/>
        </pc:sldMkLst>
        <pc:spChg chg="mod">
          <ac:chgData name="Klekamp, Lucas" userId="cbd5fa51-0164-42f7-8b68-593dcd665888" providerId="ADAL" clId="{C117E806-029C-416D-9011-7D17A2870E81}" dt="2025-03-13T14:34:40.783" v="7102" actId="14100"/>
          <ac:spMkLst>
            <pc:docMk/>
            <pc:sldMk cId="3272087384" sldId="269"/>
            <ac:spMk id="3" creationId="{2E0327E8-EE6F-F9EA-288D-AC173B5C29B6}"/>
          </ac:spMkLst>
        </pc:spChg>
        <pc:picChg chg="add mod">
          <ac:chgData name="Klekamp, Lucas" userId="cbd5fa51-0164-42f7-8b68-593dcd665888" providerId="ADAL" clId="{C117E806-029C-416D-9011-7D17A2870E81}" dt="2025-03-12T16:47:42.950" v="5051" actId="1076"/>
          <ac:picMkLst>
            <pc:docMk/>
            <pc:sldMk cId="3272087384" sldId="269"/>
            <ac:picMk id="5" creationId="{353633B1-73BF-9498-5FC9-3E43E3D0AF8C}"/>
          </ac:picMkLst>
        </pc:picChg>
      </pc:sldChg>
      <pc:sldChg chg="modSp del mod ord modNotesTx">
        <pc:chgData name="Klekamp, Lucas" userId="cbd5fa51-0164-42f7-8b68-593dcd665888" providerId="ADAL" clId="{C117E806-029C-416D-9011-7D17A2870E81}" dt="2025-03-13T13:23:31.889" v="6671" actId="47"/>
        <pc:sldMkLst>
          <pc:docMk/>
          <pc:sldMk cId="4248560220" sldId="270"/>
        </pc:sldMkLst>
        <pc:spChg chg="mod">
          <ac:chgData name="Klekamp, Lucas" userId="cbd5fa51-0164-42f7-8b68-593dcd665888" providerId="ADAL" clId="{C117E806-029C-416D-9011-7D17A2870E81}" dt="2025-03-12T16:56:39.837" v="5173" actId="1076"/>
          <ac:spMkLst>
            <pc:docMk/>
            <pc:sldMk cId="4248560220" sldId="270"/>
            <ac:spMk id="2" creationId="{264F7FAD-863A-838C-998D-87209CC72B22}"/>
          </ac:spMkLst>
        </pc:spChg>
        <pc:spChg chg="mod">
          <ac:chgData name="Klekamp, Lucas" userId="cbd5fa51-0164-42f7-8b68-593dcd665888" providerId="ADAL" clId="{C117E806-029C-416D-9011-7D17A2870E81}" dt="2025-03-12T17:02:45.713" v="5262" actId="1076"/>
          <ac:spMkLst>
            <pc:docMk/>
            <pc:sldMk cId="4248560220" sldId="270"/>
            <ac:spMk id="3" creationId="{1D0D6B67-95F8-4523-75A7-1E722810419B}"/>
          </ac:spMkLst>
        </pc:spChg>
      </pc:sldChg>
      <pc:sldChg chg="modSp mod">
        <pc:chgData name="Klekamp, Lucas" userId="cbd5fa51-0164-42f7-8b68-593dcd665888" providerId="ADAL" clId="{C117E806-029C-416D-9011-7D17A2870E81}" dt="2025-03-12T16:29:36.418" v="4077" actId="20577"/>
        <pc:sldMkLst>
          <pc:docMk/>
          <pc:sldMk cId="241355226" sldId="275"/>
        </pc:sldMkLst>
        <pc:spChg chg="mod">
          <ac:chgData name="Klekamp, Lucas" userId="cbd5fa51-0164-42f7-8b68-593dcd665888" providerId="ADAL" clId="{C117E806-029C-416D-9011-7D17A2870E81}" dt="2025-03-12T16:29:36.418" v="4077" actId="20577"/>
          <ac:spMkLst>
            <pc:docMk/>
            <pc:sldMk cId="241355226" sldId="275"/>
            <ac:spMk id="3" creationId="{1F065458-7464-50BF-A7D4-E289A5645E9F}"/>
          </ac:spMkLst>
        </pc:spChg>
      </pc:sldChg>
      <pc:sldChg chg="del ord">
        <pc:chgData name="Klekamp, Lucas" userId="cbd5fa51-0164-42f7-8b68-593dcd665888" providerId="ADAL" clId="{C117E806-029C-416D-9011-7D17A2870E81}" dt="2025-03-12T13:46:33.162" v="2611" actId="47"/>
        <pc:sldMkLst>
          <pc:docMk/>
          <pc:sldMk cId="2520790623" sldId="277"/>
        </pc:sldMkLst>
      </pc:sldChg>
      <pc:sldChg chg="del">
        <pc:chgData name="Klekamp, Lucas" userId="cbd5fa51-0164-42f7-8b68-593dcd665888" providerId="ADAL" clId="{C117E806-029C-416D-9011-7D17A2870E81}" dt="2025-03-12T13:46:35.537" v="2613" actId="47"/>
        <pc:sldMkLst>
          <pc:docMk/>
          <pc:sldMk cId="4248560220" sldId="278"/>
        </pc:sldMkLst>
      </pc:sldChg>
      <pc:sldChg chg="addSp delSp modSp add mod modNotesTx">
        <pc:chgData name="Klekamp, Lucas" userId="cbd5fa51-0164-42f7-8b68-593dcd665888" providerId="ADAL" clId="{C117E806-029C-416D-9011-7D17A2870E81}" dt="2025-03-12T16:14:07.437" v="3440" actId="1076"/>
        <pc:sldMkLst>
          <pc:docMk/>
          <pc:sldMk cId="3962063309" sldId="284"/>
        </pc:sldMkLst>
        <pc:spChg chg="mod">
          <ac:chgData name="Klekamp, Lucas" userId="cbd5fa51-0164-42f7-8b68-593dcd665888" providerId="ADAL" clId="{C117E806-029C-416D-9011-7D17A2870E81}" dt="2025-03-12T13:08:09.663" v="1123" actId="20577"/>
          <ac:spMkLst>
            <pc:docMk/>
            <pc:sldMk cId="3962063309" sldId="284"/>
            <ac:spMk id="3" creationId="{47242E61-97B5-FE39-1A47-BD1FEB816BA1}"/>
          </ac:spMkLst>
        </pc:spChg>
        <pc:spChg chg="mod">
          <ac:chgData name="Klekamp, Lucas" userId="cbd5fa51-0164-42f7-8b68-593dcd665888" providerId="ADAL" clId="{C117E806-029C-416D-9011-7D17A2870E81}" dt="2025-03-12T13:06:09.116" v="922" actId="20577"/>
          <ac:spMkLst>
            <pc:docMk/>
            <pc:sldMk cId="3962063309" sldId="284"/>
            <ac:spMk id="5" creationId="{EEDE611D-69EF-C588-BB6D-0780D8C44860}"/>
          </ac:spMkLst>
        </pc:spChg>
        <pc:spChg chg="del mod">
          <ac:chgData name="Klekamp, Lucas" userId="cbd5fa51-0164-42f7-8b68-593dcd665888" providerId="ADAL" clId="{C117E806-029C-416D-9011-7D17A2870E81}" dt="2025-03-12T13:06:03.181" v="909"/>
          <ac:spMkLst>
            <pc:docMk/>
            <pc:sldMk cId="3962063309" sldId="284"/>
            <ac:spMk id="8" creationId="{B9ADCA08-0B4B-1502-9F84-8424B1401E26}"/>
          </ac:spMkLst>
        </pc:spChg>
        <pc:picChg chg="add mod">
          <ac:chgData name="Klekamp, Lucas" userId="cbd5fa51-0164-42f7-8b68-593dcd665888" providerId="ADAL" clId="{C117E806-029C-416D-9011-7D17A2870E81}" dt="2025-03-12T16:14:07.437" v="3440" actId="1076"/>
          <ac:picMkLst>
            <pc:docMk/>
            <pc:sldMk cId="3962063309" sldId="284"/>
            <ac:picMk id="4" creationId="{22C7E5D6-1C81-DE08-A800-5C504C96B07B}"/>
          </ac:picMkLst>
        </pc:picChg>
      </pc:sldChg>
      <pc:sldChg chg="delSp modSp add mod modNotesTx">
        <pc:chgData name="Klekamp, Lucas" userId="cbd5fa51-0164-42f7-8b68-593dcd665888" providerId="ADAL" clId="{C117E806-029C-416D-9011-7D17A2870E81}" dt="2025-03-13T13:19:53.415" v="6549" actId="113"/>
        <pc:sldMkLst>
          <pc:docMk/>
          <pc:sldMk cId="1156155353" sldId="285"/>
        </pc:sldMkLst>
        <pc:spChg chg="mod">
          <ac:chgData name="Klekamp, Lucas" userId="cbd5fa51-0164-42f7-8b68-593dcd665888" providerId="ADAL" clId="{C117E806-029C-416D-9011-7D17A2870E81}" dt="2025-03-13T13:19:53.415" v="6549" actId="113"/>
          <ac:spMkLst>
            <pc:docMk/>
            <pc:sldMk cId="1156155353" sldId="285"/>
            <ac:spMk id="3" creationId="{2F5B089F-6A8E-2B42-FA51-41CF5A104ED6}"/>
          </ac:spMkLst>
        </pc:spChg>
        <pc:spChg chg="mod">
          <ac:chgData name="Klekamp, Lucas" userId="cbd5fa51-0164-42f7-8b68-593dcd665888" providerId="ADAL" clId="{C117E806-029C-416D-9011-7D17A2870E81}" dt="2025-03-12T13:11:40.586" v="1141" actId="20577"/>
          <ac:spMkLst>
            <pc:docMk/>
            <pc:sldMk cId="1156155353" sldId="285"/>
            <ac:spMk id="5" creationId="{BCE96D3F-5677-2649-F6D9-E0206F574E6A}"/>
          </ac:spMkLst>
        </pc:spChg>
        <pc:picChg chg="del">
          <ac:chgData name="Klekamp, Lucas" userId="cbd5fa51-0164-42f7-8b68-593dcd665888" providerId="ADAL" clId="{C117E806-029C-416D-9011-7D17A2870E81}" dt="2025-03-12T13:11:33.977" v="1126" actId="478"/>
          <ac:picMkLst>
            <pc:docMk/>
            <pc:sldMk cId="1156155353" sldId="285"/>
            <ac:picMk id="4" creationId="{28B3D4C0-ED95-84E3-D34E-ED44FF3E71D8}"/>
          </ac:picMkLst>
        </pc:picChg>
      </pc:sldChg>
      <pc:sldChg chg="modSp add del mod modNotesTx">
        <pc:chgData name="Klekamp, Lucas" userId="cbd5fa51-0164-42f7-8b68-593dcd665888" providerId="ADAL" clId="{C117E806-029C-416D-9011-7D17A2870E81}" dt="2025-03-13T13:48:17.585" v="6910" actId="47"/>
        <pc:sldMkLst>
          <pc:docMk/>
          <pc:sldMk cId="350700724" sldId="286"/>
        </pc:sldMkLst>
        <pc:spChg chg="mod">
          <ac:chgData name="Klekamp, Lucas" userId="cbd5fa51-0164-42f7-8b68-593dcd665888" providerId="ADAL" clId="{C117E806-029C-416D-9011-7D17A2870E81}" dt="2025-03-12T16:06:37.739" v="3126" actId="20577"/>
          <ac:spMkLst>
            <pc:docMk/>
            <pc:sldMk cId="350700724" sldId="286"/>
            <ac:spMk id="8" creationId="{3BC8A11B-12B8-7E10-F431-60EAAF65213C}"/>
          </ac:spMkLst>
        </pc:spChg>
      </pc:sldChg>
      <pc:sldChg chg="addSp delSp modSp add del mod modNotesTx">
        <pc:chgData name="Klekamp, Lucas" userId="cbd5fa51-0164-42f7-8b68-593dcd665888" providerId="ADAL" clId="{C117E806-029C-416D-9011-7D17A2870E81}" dt="2025-03-13T13:20:52.047" v="6550" actId="47"/>
        <pc:sldMkLst>
          <pc:docMk/>
          <pc:sldMk cId="2203475238" sldId="287"/>
        </pc:sldMkLst>
        <pc:spChg chg="del">
          <ac:chgData name="Klekamp, Lucas" userId="cbd5fa51-0164-42f7-8b68-593dcd665888" providerId="ADAL" clId="{C117E806-029C-416D-9011-7D17A2870E81}" dt="2025-03-12T13:20:59.603" v="1459" actId="478"/>
          <ac:spMkLst>
            <pc:docMk/>
            <pc:sldMk cId="2203475238" sldId="287"/>
            <ac:spMk id="3" creationId="{87F49C0D-CD6A-4B78-548E-149AE9A09A3D}"/>
          </ac:spMkLst>
        </pc:spChg>
        <pc:spChg chg="add del mod">
          <ac:chgData name="Klekamp, Lucas" userId="cbd5fa51-0164-42f7-8b68-593dcd665888" providerId="ADAL" clId="{C117E806-029C-416D-9011-7D17A2870E81}" dt="2025-03-12T13:21:02.467" v="1460" actId="478"/>
          <ac:spMkLst>
            <pc:docMk/>
            <pc:sldMk cId="2203475238" sldId="287"/>
            <ac:spMk id="4" creationId="{34B34AB3-A2F7-CC0C-70D1-EBF690FD69BD}"/>
          </ac:spMkLst>
        </pc:spChg>
        <pc:spChg chg="mod">
          <ac:chgData name="Klekamp, Lucas" userId="cbd5fa51-0164-42f7-8b68-593dcd665888" providerId="ADAL" clId="{C117E806-029C-416D-9011-7D17A2870E81}" dt="2025-03-12T13:21:19.967" v="1476" actId="1076"/>
          <ac:spMkLst>
            <pc:docMk/>
            <pc:sldMk cId="2203475238" sldId="287"/>
            <ac:spMk id="5" creationId="{A0D4B05C-0192-901D-E181-6A6259F27396}"/>
          </ac:spMkLst>
        </pc:spChg>
      </pc:sldChg>
      <pc:sldChg chg="addSp delSp modSp add mod ord modAnim modNotesTx">
        <pc:chgData name="Klekamp, Lucas" userId="cbd5fa51-0164-42f7-8b68-593dcd665888" providerId="ADAL" clId="{C117E806-029C-416D-9011-7D17A2870E81}" dt="2025-03-13T13:52:08.243" v="6917"/>
        <pc:sldMkLst>
          <pc:docMk/>
          <pc:sldMk cId="2046293866" sldId="288"/>
        </pc:sldMkLst>
        <pc:spChg chg="add mod">
          <ac:chgData name="Klekamp, Lucas" userId="cbd5fa51-0164-42f7-8b68-593dcd665888" providerId="ADAL" clId="{C117E806-029C-416D-9011-7D17A2870E81}" dt="2025-03-13T13:51:36.322" v="6916" actId="208"/>
          <ac:spMkLst>
            <pc:docMk/>
            <pc:sldMk cId="2046293866" sldId="288"/>
            <ac:spMk id="2" creationId="{7478D538-BE91-7D30-27C5-5CBEB1E4985B}"/>
          </ac:spMkLst>
        </pc:spChg>
        <pc:spChg chg="del mod">
          <ac:chgData name="Klekamp, Lucas" userId="cbd5fa51-0164-42f7-8b68-593dcd665888" providerId="ADAL" clId="{C117E806-029C-416D-9011-7D17A2870E81}" dt="2025-03-12T13:28:20.159" v="2011" actId="478"/>
          <ac:spMkLst>
            <pc:docMk/>
            <pc:sldMk cId="2046293866" sldId="288"/>
            <ac:spMk id="3" creationId="{04BB5539-2A10-41D1-4844-7E17C3D22033}"/>
          </ac:spMkLst>
        </pc:spChg>
        <pc:spChg chg="add del mod">
          <ac:chgData name="Klekamp, Lucas" userId="cbd5fa51-0164-42f7-8b68-593dcd665888" providerId="ADAL" clId="{C117E806-029C-416D-9011-7D17A2870E81}" dt="2025-03-12T13:28:21.368" v="2012" actId="478"/>
          <ac:spMkLst>
            <pc:docMk/>
            <pc:sldMk cId="2046293866" sldId="288"/>
            <ac:spMk id="4" creationId="{E8038301-799F-ED74-E2FB-00C180DBFCA0}"/>
          </ac:spMkLst>
        </pc:spChg>
        <pc:spChg chg="del">
          <ac:chgData name="Klekamp, Lucas" userId="cbd5fa51-0164-42f7-8b68-593dcd665888" providerId="ADAL" clId="{C117E806-029C-416D-9011-7D17A2870E81}" dt="2025-03-12T13:28:23.738" v="2013" actId="478"/>
          <ac:spMkLst>
            <pc:docMk/>
            <pc:sldMk cId="2046293866" sldId="288"/>
            <ac:spMk id="5" creationId="{F9B28B2E-579E-3298-D369-B5F18171132B}"/>
          </ac:spMkLst>
        </pc:spChg>
        <pc:picChg chg="add mod">
          <ac:chgData name="Klekamp, Lucas" userId="cbd5fa51-0164-42f7-8b68-593dcd665888" providerId="ADAL" clId="{C117E806-029C-416D-9011-7D17A2870E81}" dt="2025-03-12T16:52:05.507" v="5172" actId="1076"/>
          <ac:picMkLst>
            <pc:docMk/>
            <pc:sldMk cId="2046293866" sldId="288"/>
            <ac:picMk id="7" creationId="{4505DEA6-564A-9E56-E61E-E1CBF3BBDDC9}"/>
          </ac:picMkLst>
        </pc:picChg>
      </pc:sldChg>
      <pc:sldChg chg="modSp del mod">
        <pc:chgData name="Klekamp, Lucas" userId="cbd5fa51-0164-42f7-8b68-593dcd665888" providerId="ADAL" clId="{C117E806-029C-416D-9011-7D17A2870E81}" dt="2025-03-13T14:05:31.434" v="7050" actId="47"/>
        <pc:sldMkLst>
          <pc:docMk/>
          <pc:sldMk cId="206476455" sldId="289"/>
        </pc:sldMkLst>
        <pc:spChg chg="mod">
          <ac:chgData name="Klekamp, Lucas" userId="cbd5fa51-0164-42f7-8b68-593dcd665888" providerId="ADAL" clId="{C117E806-029C-416D-9011-7D17A2870E81}" dt="2025-03-12T16:31:57.960" v="4095" actId="20577"/>
          <ac:spMkLst>
            <pc:docMk/>
            <pc:sldMk cId="206476455" sldId="289"/>
            <ac:spMk id="4" creationId="{6EFCC698-0B54-A4C7-D212-CCAD0CF559C0}"/>
          </ac:spMkLst>
        </pc:spChg>
      </pc:sldChg>
      <pc:sldChg chg="addSp delSp modSp add mod ord modNotesTx">
        <pc:chgData name="Klekamp, Lucas" userId="cbd5fa51-0164-42f7-8b68-593dcd665888" providerId="ADAL" clId="{C117E806-029C-416D-9011-7D17A2870E81}" dt="2025-03-13T14:41:59.218" v="7470" actId="20577"/>
        <pc:sldMkLst>
          <pc:docMk/>
          <pc:sldMk cId="3469347177" sldId="290"/>
        </pc:sldMkLst>
        <pc:spChg chg="mod">
          <ac:chgData name="Klekamp, Lucas" userId="cbd5fa51-0164-42f7-8b68-593dcd665888" providerId="ADAL" clId="{C117E806-029C-416D-9011-7D17A2870E81}" dt="2025-03-13T14:41:59.218" v="7470" actId="20577"/>
          <ac:spMkLst>
            <pc:docMk/>
            <pc:sldMk cId="3469347177" sldId="290"/>
            <ac:spMk id="2" creationId="{ED6F9EAE-DD68-60D3-6125-E6AFF523466C}"/>
          </ac:spMkLst>
        </pc:spChg>
        <pc:spChg chg="del mod">
          <ac:chgData name="Klekamp, Lucas" userId="cbd5fa51-0164-42f7-8b68-593dcd665888" providerId="ADAL" clId="{C117E806-029C-416D-9011-7D17A2870E81}" dt="2025-03-13T13:54:52.235" v="6939" actId="478"/>
          <ac:spMkLst>
            <pc:docMk/>
            <pc:sldMk cId="3469347177" sldId="290"/>
            <ac:spMk id="3" creationId="{7E4F5643-E037-FE5D-A5A4-E03208DEE48B}"/>
          </ac:spMkLst>
        </pc:spChg>
        <pc:picChg chg="del">
          <ac:chgData name="Klekamp, Lucas" userId="cbd5fa51-0164-42f7-8b68-593dcd665888" providerId="ADAL" clId="{C117E806-029C-416D-9011-7D17A2870E81}" dt="2025-03-13T13:48:29.584" v="6911" actId="478"/>
          <ac:picMkLst>
            <pc:docMk/>
            <pc:sldMk cId="3469347177" sldId="290"/>
            <ac:picMk id="5" creationId="{D663011B-F3A3-1B66-71DB-EC5EC8DEEF75}"/>
          </ac:picMkLst>
        </pc:picChg>
        <pc:picChg chg="add mod">
          <ac:chgData name="Klekamp, Lucas" userId="cbd5fa51-0164-42f7-8b68-593dcd665888" providerId="ADAL" clId="{C117E806-029C-416D-9011-7D17A2870E81}" dt="2025-03-13T13:58:17.639" v="6953" actId="1076"/>
          <ac:picMkLst>
            <pc:docMk/>
            <pc:sldMk cId="3469347177" sldId="290"/>
            <ac:picMk id="6" creationId="{8DAA32E0-D7D0-DC43-95F6-E16F35518669}"/>
          </ac:picMkLst>
        </pc:picChg>
      </pc:sldChg>
      <pc:sldChg chg="del">
        <pc:chgData name="Klekamp, Lucas" userId="cbd5fa51-0164-42f7-8b68-593dcd665888" providerId="ADAL" clId="{C117E806-029C-416D-9011-7D17A2870E81}" dt="2025-03-13T14:32:56.305" v="7101" actId="47"/>
        <pc:sldMkLst>
          <pc:docMk/>
          <pc:sldMk cId="2665433452" sldId="291"/>
        </pc:sldMkLst>
      </pc:sldChg>
      <pc:sldChg chg="addSp delSp modSp add mod">
        <pc:chgData name="Klekamp, Lucas" userId="cbd5fa51-0164-42f7-8b68-593dcd665888" providerId="ADAL" clId="{C117E806-029C-416D-9011-7D17A2870E81}" dt="2025-03-13T14:36:35.463" v="7117" actId="1076"/>
        <pc:sldMkLst>
          <pc:docMk/>
          <pc:sldMk cId="3474371783" sldId="291"/>
        </pc:sldMkLst>
        <pc:spChg chg="mod">
          <ac:chgData name="Klekamp, Lucas" userId="cbd5fa51-0164-42f7-8b68-593dcd665888" providerId="ADAL" clId="{C117E806-029C-416D-9011-7D17A2870E81}" dt="2025-03-13T14:34:59.148" v="7113" actId="20577"/>
          <ac:spMkLst>
            <pc:docMk/>
            <pc:sldMk cId="3474371783" sldId="291"/>
            <ac:spMk id="2" creationId="{2C85291C-7E6D-49E6-514E-CF8371EC8028}"/>
          </ac:spMkLst>
        </pc:spChg>
        <pc:spChg chg="del mod">
          <ac:chgData name="Klekamp, Lucas" userId="cbd5fa51-0164-42f7-8b68-593dcd665888" providerId="ADAL" clId="{C117E806-029C-416D-9011-7D17A2870E81}" dt="2025-03-13T14:36:32.214" v="7115" actId="22"/>
          <ac:spMkLst>
            <pc:docMk/>
            <pc:sldMk cId="3474371783" sldId="291"/>
            <ac:spMk id="3" creationId="{49CBDAEC-CE67-CBA6-C9BA-DFC2D2258BF6}"/>
          </ac:spMkLst>
        </pc:spChg>
        <pc:picChg chg="add mod ord">
          <ac:chgData name="Klekamp, Lucas" userId="cbd5fa51-0164-42f7-8b68-593dcd665888" providerId="ADAL" clId="{C117E806-029C-416D-9011-7D17A2870E81}" dt="2025-03-13T14:36:35.463" v="7117" actId="1076"/>
          <ac:picMkLst>
            <pc:docMk/>
            <pc:sldMk cId="3474371783" sldId="291"/>
            <ac:picMk id="5" creationId="{D4491D2E-5E83-4F8D-46D0-CEE4C9B2F3C4}"/>
          </ac:picMkLst>
        </pc:picChg>
      </pc:sldChg>
    </pc:docChg>
  </pc:docChgLst>
  <pc:docChgLst>
    <pc:chgData name="Hemels, Wessel" userId="S::wessel.hemels@dowr.nl::b5f1ddf7-0b8d-4191-988e-c35af6d0af5c" providerId="AD" clId="Web-{D7541BAC-5CE3-CA36-F150-907F92317B7E}"/>
    <pc:docChg chg="addSld delSld modSld sldOrd">
      <pc:chgData name="Hemels, Wessel" userId="S::wessel.hemels@dowr.nl::b5f1ddf7-0b8d-4191-988e-c35af6d0af5c" providerId="AD" clId="Web-{D7541BAC-5CE3-CA36-F150-907F92317B7E}" dt="2025-03-13T14:51:24.230" v="153" actId="1076"/>
      <pc:docMkLst>
        <pc:docMk/>
      </pc:docMkLst>
      <pc:sldChg chg="modSp ord">
        <pc:chgData name="Hemels, Wessel" userId="S::wessel.hemels@dowr.nl::b5f1ddf7-0b8d-4191-988e-c35af6d0af5c" providerId="AD" clId="Web-{D7541BAC-5CE3-CA36-F150-907F92317B7E}" dt="2025-03-13T14:27:17.534" v="51"/>
        <pc:sldMkLst>
          <pc:docMk/>
          <pc:sldMk cId="1992745483" sldId="265"/>
        </pc:sldMkLst>
        <pc:spChg chg="mod">
          <ac:chgData name="Hemels, Wessel" userId="S::wessel.hemels@dowr.nl::b5f1ddf7-0b8d-4191-988e-c35af6d0af5c" providerId="AD" clId="Web-{D7541BAC-5CE3-CA36-F150-907F92317B7E}" dt="2025-03-13T14:26:27.251" v="50" actId="20577"/>
          <ac:spMkLst>
            <pc:docMk/>
            <pc:sldMk cId="1992745483" sldId="265"/>
            <ac:spMk id="3" creationId="{DE6F090B-0F9F-E3BC-D7F3-AA00E1D0200A}"/>
          </ac:spMkLst>
        </pc:spChg>
      </pc:sldChg>
      <pc:sldChg chg="del">
        <pc:chgData name="Hemels, Wessel" userId="S::wessel.hemels@dowr.nl::b5f1ddf7-0b8d-4191-988e-c35af6d0af5c" providerId="AD" clId="Web-{D7541BAC-5CE3-CA36-F150-907F92317B7E}" dt="2025-03-13T14:28:05.066" v="53"/>
        <pc:sldMkLst>
          <pc:docMk/>
          <pc:sldMk cId="2083809519" sldId="271"/>
        </pc:sldMkLst>
      </pc:sldChg>
      <pc:sldChg chg="del ord">
        <pc:chgData name="Hemels, Wessel" userId="S::wessel.hemels@dowr.nl::b5f1ddf7-0b8d-4191-988e-c35af6d0af5c" providerId="AD" clId="Web-{D7541BAC-5CE3-CA36-F150-907F92317B7E}" dt="2025-03-13T14:22:56.043" v="37"/>
        <pc:sldMkLst>
          <pc:docMk/>
          <pc:sldMk cId="3734204124" sldId="272"/>
        </pc:sldMkLst>
      </pc:sldChg>
      <pc:sldChg chg="addSp delSp modSp modNotes">
        <pc:chgData name="Hemels, Wessel" userId="S::wessel.hemels@dowr.nl::b5f1ddf7-0b8d-4191-988e-c35af6d0af5c" providerId="AD" clId="Web-{D7541BAC-5CE3-CA36-F150-907F92317B7E}" dt="2025-03-13T14:51:24.230" v="153" actId="1076"/>
        <pc:sldMkLst>
          <pc:docMk/>
          <pc:sldMk cId="2884997876" sldId="273"/>
        </pc:sldMkLst>
        <pc:spChg chg="mod">
          <ac:chgData name="Hemels, Wessel" userId="S::wessel.hemels@dowr.nl::b5f1ddf7-0b8d-4191-988e-c35af6d0af5c" providerId="AD" clId="Web-{D7541BAC-5CE3-CA36-F150-907F92317B7E}" dt="2025-03-13T14:50:54.932" v="139" actId="1076"/>
          <ac:spMkLst>
            <pc:docMk/>
            <pc:sldMk cId="2884997876" sldId="273"/>
            <ac:spMk id="3" creationId="{8208A865-8513-A3D4-F033-7179E2A66056}"/>
          </ac:spMkLst>
        </pc:spChg>
        <pc:picChg chg="add del mod">
          <ac:chgData name="Hemels, Wessel" userId="S::wessel.hemels@dowr.nl::b5f1ddf7-0b8d-4191-988e-c35af6d0af5c" providerId="AD" clId="Web-{D7541BAC-5CE3-CA36-F150-907F92317B7E}" dt="2025-03-13T14:46:27.956" v="74"/>
          <ac:picMkLst>
            <pc:docMk/>
            <pc:sldMk cId="2884997876" sldId="273"/>
            <ac:picMk id="4" creationId="{970DFF62-29D7-E0E6-B69C-0FDC521AFC1C}"/>
          </ac:picMkLst>
        </pc:picChg>
        <pc:picChg chg="add del mod">
          <ac:chgData name="Hemels, Wessel" userId="S::wessel.hemels@dowr.nl::b5f1ddf7-0b8d-4191-988e-c35af6d0af5c" providerId="AD" clId="Web-{D7541BAC-5CE3-CA36-F150-907F92317B7E}" dt="2025-03-13T14:46:28.284" v="76"/>
          <ac:picMkLst>
            <pc:docMk/>
            <pc:sldMk cId="2884997876" sldId="273"/>
            <ac:picMk id="5" creationId="{7924029B-6CE6-7FDC-2F69-8988F22BDDBC}"/>
          </ac:picMkLst>
        </pc:picChg>
        <pc:picChg chg="add del mod">
          <ac:chgData name="Hemels, Wessel" userId="S::wessel.hemels@dowr.nl::b5f1ddf7-0b8d-4191-988e-c35af6d0af5c" providerId="AD" clId="Web-{D7541BAC-5CE3-CA36-F150-907F92317B7E}" dt="2025-03-13T14:46:27.972" v="75"/>
          <ac:picMkLst>
            <pc:docMk/>
            <pc:sldMk cId="2884997876" sldId="273"/>
            <ac:picMk id="6" creationId="{4C48F15B-F42B-F526-1192-0F4ED4056D9A}"/>
          </ac:picMkLst>
        </pc:picChg>
        <pc:picChg chg="add del mod">
          <ac:chgData name="Hemels, Wessel" userId="S::wessel.hemels@dowr.nl::b5f1ddf7-0b8d-4191-988e-c35af6d0af5c" providerId="AD" clId="Web-{D7541BAC-5CE3-CA36-F150-907F92317B7E}" dt="2025-03-13T14:46:28.737" v="77"/>
          <ac:picMkLst>
            <pc:docMk/>
            <pc:sldMk cId="2884997876" sldId="273"/>
            <ac:picMk id="7" creationId="{74E58B62-C609-6794-042F-CF5E000A0136}"/>
          </ac:picMkLst>
        </pc:picChg>
        <pc:picChg chg="add mod">
          <ac:chgData name="Hemels, Wessel" userId="S::wessel.hemels@dowr.nl::b5f1ddf7-0b8d-4191-988e-c35af6d0af5c" providerId="AD" clId="Web-{D7541BAC-5CE3-CA36-F150-907F92317B7E}" dt="2025-03-13T14:51:24.230" v="153" actId="1076"/>
          <ac:picMkLst>
            <pc:docMk/>
            <pc:sldMk cId="2884997876" sldId="273"/>
            <ac:picMk id="8" creationId="{B89CF771-1638-7703-4D79-435E79A3C436}"/>
          </ac:picMkLst>
        </pc:picChg>
        <pc:picChg chg="add mod">
          <ac:chgData name="Hemels, Wessel" userId="S::wessel.hemels@dowr.nl::b5f1ddf7-0b8d-4191-988e-c35af6d0af5c" providerId="AD" clId="Web-{D7541BAC-5CE3-CA36-F150-907F92317B7E}" dt="2025-03-13T14:51:22.871" v="152" actId="1076"/>
          <ac:picMkLst>
            <pc:docMk/>
            <pc:sldMk cId="2884997876" sldId="273"/>
            <ac:picMk id="9" creationId="{005ECC82-1E44-737A-5B7E-ECAF220D77E9}"/>
          </ac:picMkLst>
        </pc:picChg>
        <pc:picChg chg="add mod">
          <ac:chgData name="Hemels, Wessel" userId="S::wessel.hemels@dowr.nl::b5f1ddf7-0b8d-4191-988e-c35af6d0af5c" providerId="AD" clId="Web-{D7541BAC-5CE3-CA36-F150-907F92317B7E}" dt="2025-03-13T14:51:21.605" v="151" actId="1076"/>
          <ac:picMkLst>
            <pc:docMk/>
            <pc:sldMk cId="2884997876" sldId="273"/>
            <ac:picMk id="10" creationId="{D3D53812-0FA1-6253-A735-9564C37103A0}"/>
          </ac:picMkLst>
        </pc:picChg>
        <pc:picChg chg="add mod">
          <ac:chgData name="Hemels, Wessel" userId="S::wessel.hemels@dowr.nl::b5f1ddf7-0b8d-4191-988e-c35af6d0af5c" providerId="AD" clId="Web-{D7541BAC-5CE3-CA36-F150-907F92317B7E}" dt="2025-03-13T14:51:20.230" v="150" actId="1076"/>
          <ac:picMkLst>
            <pc:docMk/>
            <pc:sldMk cId="2884997876" sldId="273"/>
            <ac:picMk id="11" creationId="{909F3951-886B-C36E-5B55-7AC6438E0109}"/>
          </ac:picMkLst>
        </pc:picChg>
        <pc:picChg chg="add mod">
          <ac:chgData name="Hemels, Wessel" userId="S::wessel.hemels@dowr.nl::b5f1ddf7-0b8d-4191-988e-c35af6d0af5c" providerId="AD" clId="Web-{D7541BAC-5CE3-CA36-F150-907F92317B7E}" dt="2025-03-13T14:51:18.917" v="149" actId="1076"/>
          <ac:picMkLst>
            <pc:docMk/>
            <pc:sldMk cId="2884997876" sldId="273"/>
            <ac:picMk id="12" creationId="{D863D6D1-E191-E9BC-AAA0-B1AD7A484B2D}"/>
          </ac:picMkLst>
        </pc:picChg>
      </pc:sldChg>
      <pc:sldChg chg="del ord">
        <pc:chgData name="Hemels, Wessel" userId="S::wessel.hemels@dowr.nl::b5f1ddf7-0b8d-4191-988e-c35af6d0af5c" providerId="AD" clId="Web-{D7541BAC-5CE3-CA36-F150-907F92317B7E}" dt="2025-03-13T14:22:56.026" v="36"/>
        <pc:sldMkLst>
          <pc:docMk/>
          <pc:sldMk cId="2657482564" sldId="274"/>
        </pc:sldMkLst>
      </pc:sldChg>
      <pc:sldChg chg="modSp ord">
        <pc:chgData name="Hemels, Wessel" userId="S::wessel.hemels@dowr.nl::b5f1ddf7-0b8d-4191-988e-c35af6d0af5c" providerId="AD" clId="Web-{D7541BAC-5CE3-CA36-F150-907F92317B7E}" dt="2025-03-13T14:34:20.874" v="59" actId="20577"/>
        <pc:sldMkLst>
          <pc:docMk/>
          <pc:sldMk cId="241355226" sldId="275"/>
        </pc:sldMkLst>
        <pc:spChg chg="mod">
          <ac:chgData name="Hemels, Wessel" userId="S::wessel.hemels@dowr.nl::b5f1ddf7-0b8d-4191-988e-c35af6d0af5c" providerId="AD" clId="Web-{D7541BAC-5CE3-CA36-F150-907F92317B7E}" dt="2025-03-13T14:34:20.874" v="59" actId="20577"/>
          <ac:spMkLst>
            <pc:docMk/>
            <pc:sldMk cId="241355226" sldId="275"/>
            <ac:spMk id="3" creationId="{1F065458-7464-50BF-A7D4-E289A5645E9F}"/>
          </ac:spMkLst>
        </pc:spChg>
      </pc:sldChg>
      <pc:sldChg chg="ord">
        <pc:chgData name="Hemels, Wessel" userId="S::wessel.hemels@dowr.nl::b5f1ddf7-0b8d-4191-988e-c35af6d0af5c" providerId="AD" clId="Web-{D7541BAC-5CE3-CA36-F150-907F92317B7E}" dt="2025-03-13T14:27:28.659" v="52"/>
        <pc:sldMkLst>
          <pc:docMk/>
          <pc:sldMk cId="3469347177" sldId="290"/>
        </pc:sldMkLst>
      </pc:sldChg>
      <pc:sldChg chg="modSp new">
        <pc:chgData name="Hemels, Wessel" userId="S::wessel.hemels@dowr.nl::b5f1ddf7-0b8d-4191-988e-c35af6d0af5c" providerId="AD" clId="Web-{D7541BAC-5CE3-CA36-F150-907F92317B7E}" dt="2025-03-13T14:15:28.186" v="31" actId="20577"/>
        <pc:sldMkLst>
          <pc:docMk/>
          <pc:sldMk cId="2665433452" sldId="291"/>
        </pc:sldMkLst>
        <pc:spChg chg="mod">
          <ac:chgData name="Hemels, Wessel" userId="S::wessel.hemels@dowr.nl::b5f1ddf7-0b8d-4191-988e-c35af6d0af5c" providerId="AD" clId="Web-{D7541BAC-5CE3-CA36-F150-907F92317B7E}" dt="2025-03-13T14:15:28.186" v="31" actId="20577"/>
          <ac:spMkLst>
            <pc:docMk/>
            <pc:sldMk cId="2665433452" sldId="291"/>
            <ac:spMk id="2" creationId="{6F8616A5-B5EC-2D49-277E-55601B306FD7}"/>
          </ac:spMkLst>
        </pc:spChg>
      </pc:sldChg>
    </pc:docChg>
  </pc:docChgLst>
  <pc:docChgLst>
    <pc:chgData name="Hemels, Wessel" userId="S::wessel.hemels@dowr.nl::b5f1ddf7-0b8d-4191-988e-c35af6d0af5c" providerId="AD" clId="Web-{F366EB5B-60B9-69B2-DFEA-1769ACA2F4FE}"/>
    <pc:docChg chg="modSld">
      <pc:chgData name="Hemels, Wessel" userId="S::wessel.hemels@dowr.nl::b5f1ddf7-0b8d-4191-988e-c35af6d0af5c" providerId="AD" clId="Web-{F366EB5B-60B9-69B2-DFEA-1769ACA2F4FE}" dt="2025-03-06T12:43:10.635" v="1" actId="20577"/>
      <pc:docMkLst>
        <pc:docMk/>
      </pc:docMkLst>
      <pc:sldChg chg="modSp">
        <pc:chgData name="Hemels, Wessel" userId="S::wessel.hemels@dowr.nl::b5f1ddf7-0b8d-4191-988e-c35af6d0af5c" providerId="AD" clId="Web-{F366EB5B-60B9-69B2-DFEA-1769ACA2F4FE}" dt="2025-03-06T12:43:10.635" v="1" actId="20577"/>
        <pc:sldMkLst>
          <pc:docMk/>
          <pc:sldMk cId="1329778084" sldId="256"/>
        </pc:sldMkLst>
        <pc:spChg chg="mod">
          <ac:chgData name="Hemels, Wessel" userId="S::wessel.hemels@dowr.nl::b5f1ddf7-0b8d-4191-988e-c35af6d0af5c" providerId="AD" clId="Web-{F366EB5B-60B9-69B2-DFEA-1769ACA2F4FE}" dt="2025-03-06T12:43:10.635" v="1" actId="20577"/>
          <ac:spMkLst>
            <pc:docMk/>
            <pc:sldMk cId="1329778084" sldId="256"/>
            <ac:spMk id="3" creationId="{597A760B-4E7B-4926-894F-4DB20D662E9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78138" cy="466725"/>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762375" y="0"/>
            <a:ext cx="2878138" cy="466725"/>
          </a:xfrm>
          <a:prstGeom prst="rect">
            <a:avLst/>
          </a:prstGeom>
        </p:spPr>
        <p:txBody>
          <a:bodyPr vert="horz" lIns="91440" tIns="45720" rIns="91440" bIns="45720" rtlCol="0"/>
          <a:lstStyle>
            <a:lvl1pPr algn="r">
              <a:defRPr sz="1200"/>
            </a:lvl1pPr>
          </a:lstStyle>
          <a:p>
            <a:fld id="{5F9E0113-FB02-41F4-8C3E-36CA95A7179F}" type="datetimeFigureOut">
              <a:rPr lang="nl-NL" smtClean="0"/>
              <a:t>13-3-2025</a:t>
            </a:fld>
            <a:endParaRPr lang="nl-NL"/>
          </a:p>
        </p:txBody>
      </p:sp>
      <p:sp>
        <p:nvSpPr>
          <p:cNvPr id="4" name="Slide Image Placeholder 3"/>
          <p:cNvSpPr>
            <a:spLocks noGrp="1" noRot="1" noChangeAspect="1"/>
          </p:cNvSpPr>
          <p:nvPr>
            <p:ph type="sldImg" idx="2"/>
          </p:nvPr>
        </p:nvSpPr>
        <p:spPr>
          <a:xfrm>
            <a:off x="525463" y="1165225"/>
            <a:ext cx="5591175" cy="3146425"/>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63575" y="4486275"/>
            <a:ext cx="5314950" cy="36703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855075"/>
            <a:ext cx="2878138" cy="466725"/>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762375" y="8855075"/>
            <a:ext cx="2878138" cy="466725"/>
          </a:xfrm>
          <a:prstGeom prst="rect">
            <a:avLst/>
          </a:prstGeom>
        </p:spPr>
        <p:txBody>
          <a:bodyPr vert="horz" lIns="91440" tIns="45720" rIns="91440" bIns="45720" rtlCol="0" anchor="b"/>
          <a:lstStyle>
            <a:lvl1pPr algn="r">
              <a:defRPr sz="1200"/>
            </a:lvl1pPr>
          </a:lstStyle>
          <a:p>
            <a:fld id="{2CA944EC-334E-40F0-A2E0-D11387BB7E2E}" type="slidenum">
              <a:rPr lang="nl-NL" smtClean="0"/>
              <a:t>‹#›</a:t>
            </a:fld>
            <a:endParaRPr lang="nl-NL"/>
          </a:p>
        </p:txBody>
      </p:sp>
    </p:spTree>
    <p:extLst>
      <p:ext uri="{BB962C8B-B14F-4D97-AF65-F5344CB8AC3E}">
        <p14:creationId xmlns:p14="http://schemas.microsoft.com/office/powerpoint/2010/main" val="11800552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indent="-171450">
              <a:buFont typeface="Arial" panose="020B0604020202020204" pitchFamily="34" charset="0"/>
              <a:buChar char="•"/>
            </a:pPr>
            <a:r>
              <a:rPr lang="nl-NL"/>
              <a:t>Voorstellen</a:t>
            </a:r>
          </a:p>
          <a:p>
            <a:pPr marL="171450" indent="-171450">
              <a:buFont typeface="Arial" panose="020B0604020202020204" pitchFamily="34" charset="0"/>
              <a:buChar char="•"/>
            </a:pPr>
            <a:r>
              <a:rPr lang="nl-NL"/>
              <a:t>Rollen toelichten</a:t>
            </a:r>
          </a:p>
        </p:txBody>
      </p:sp>
      <p:sp>
        <p:nvSpPr>
          <p:cNvPr id="4" name="Tijdelijke aanduiding voor dianummer 3"/>
          <p:cNvSpPr>
            <a:spLocks noGrp="1"/>
          </p:cNvSpPr>
          <p:nvPr>
            <p:ph type="sldNum" sz="quarter" idx="5"/>
          </p:nvPr>
        </p:nvSpPr>
        <p:spPr/>
        <p:txBody>
          <a:bodyPr/>
          <a:lstStyle/>
          <a:p>
            <a:fld id="{2CA944EC-334E-40F0-A2E0-D11387BB7E2E}" type="slidenum">
              <a:rPr lang="nl-NL" smtClean="0"/>
              <a:t>1</a:t>
            </a:fld>
            <a:endParaRPr lang="nl-NL"/>
          </a:p>
        </p:txBody>
      </p:sp>
    </p:spTree>
    <p:extLst>
      <p:ext uri="{BB962C8B-B14F-4D97-AF65-F5344CB8AC3E}">
        <p14:creationId xmlns:p14="http://schemas.microsoft.com/office/powerpoint/2010/main" val="40334472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CEE752-AFA9-4A87-3A63-A4EBDB68333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045C8DD7-E9B8-0C6F-B8CC-5E4613B7AD70}"/>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C4F19CE0-8122-830F-5A67-29685E0E5C46}"/>
              </a:ext>
            </a:extLst>
          </p:cNvPr>
          <p:cNvSpPr>
            <a:spLocks noGrp="1"/>
          </p:cNvSpPr>
          <p:nvPr>
            <p:ph type="body" idx="1"/>
          </p:nvPr>
        </p:nvSpPr>
        <p:spPr/>
        <p:txBody>
          <a:bodyPr/>
          <a:lstStyle/>
          <a:p>
            <a:r>
              <a:rPr lang="nl-NL">
                <a:ea typeface="Calibri"/>
                <a:cs typeface="Calibri"/>
              </a:rPr>
              <a:t>1:</a:t>
            </a:r>
          </a:p>
          <a:p>
            <a:r>
              <a:rPr lang="nl-NL"/>
              <a:t>Gemeenten steeds vaker doelwit van </a:t>
            </a:r>
            <a:r>
              <a:rPr lang="nl-NL" err="1"/>
              <a:t>ransomware</a:t>
            </a:r>
            <a:r>
              <a:rPr lang="nl-NL"/>
              <a:t> en </a:t>
            </a:r>
            <a:r>
              <a:rPr lang="nl-NL" err="1"/>
              <a:t>phishing</a:t>
            </a:r>
            <a:r>
              <a:rPr lang="nl-NL"/>
              <a:t>.</a:t>
            </a:r>
            <a:br>
              <a:rPr lang="nl-NL">
                <a:cs typeface="+mn-lt"/>
              </a:rPr>
            </a:br>
            <a:r>
              <a:rPr lang="nl-NL"/>
              <a:t>Hackers richten zich op essentiële diensten zoals burgerzaken en ICT-systemen.</a:t>
            </a:r>
            <a:endParaRPr lang="en-US">
              <a:ea typeface="Calibri" panose="020F0502020204030204"/>
              <a:cs typeface="Calibri" panose="020F0502020204030204"/>
            </a:endParaRPr>
          </a:p>
          <a:p>
            <a:endParaRPr lang="nl-NL">
              <a:ea typeface="Calibri"/>
              <a:cs typeface="Calibri"/>
            </a:endParaRPr>
          </a:p>
          <a:p>
            <a:r>
              <a:rPr lang="nl-NL">
                <a:ea typeface="Calibri"/>
                <a:cs typeface="Calibri"/>
              </a:rPr>
              <a:t>2:</a:t>
            </a:r>
          </a:p>
          <a:p>
            <a:r>
              <a:rPr lang="nl-NL"/>
              <a:t>Meer afhankelijkheid van clouddiensten en externe leveranciers.</a:t>
            </a:r>
            <a:br>
              <a:rPr lang="nl-NL">
                <a:cs typeface="+mn-lt"/>
              </a:rPr>
            </a:br>
            <a:r>
              <a:rPr lang="nl-NL"/>
              <a:t> Verouderde systemen en onvoldoende updates vergroten risico’s.</a:t>
            </a:r>
            <a:endParaRPr lang="nl-NL">
              <a:ea typeface="Calibri"/>
              <a:cs typeface="Calibri"/>
            </a:endParaRPr>
          </a:p>
          <a:p>
            <a:endParaRPr lang="nl-NL">
              <a:ea typeface="Calibri"/>
              <a:cs typeface="Calibri"/>
            </a:endParaRPr>
          </a:p>
          <a:p>
            <a:r>
              <a:rPr lang="nl-NL">
                <a:ea typeface="Calibri"/>
                <a:cs typeface="Calibri"/>
              </a:rPr>
              <a:t>3:</a:t>
            </a:r>
          </a:p>
          <a:p>
            <a:r>
              <a:rPr lang="nl-NL"/>
              <a:t>NIS2/Cyberbeveiligingswet vereist strengere beveiliging en meldplicht.</a:t>
            </a:r>
            <a:br>
              <a:rPr lang="nl-NL">
                <a:cs typeface="+mn-lt"/>
              </a:rPr>
            </a:br>
            <a:r>
              <a:rPr lang="nl-NL"/>
              <a:t> Boetes en aansprakelijkheid bij nalatigheid nemen toe.</a:t>
            </a:r>
            <a:endParaRPr lang="nl-NL">
              <a:ea typeface="Calibri"/>
              <a:cs typeface="Calibri"/>
            </a:endParaRPr>
          </a:p>
          <a:p>
            <a:endParaRPr lang="nl-NL">
              <a:ea typeface="Calibri"/>
              <a:cs typeface="Calibri"/>
            </a:endParaRPr>
          </a:p>
          <a:p>
            <a:r>
              <a:rPr lang="nl-NL">
                <a:ea typeface="Calibri"/>
                <a:cs typeface="Calibri"/>
              </a:rPr>
              <a:t>4:</a:t>
            </a:r>
          </a:p>
          <a:p>
            <a:r>
              <a:rPr lang="nl-NL"/>
              <a:t>Meer afhankelijkheid van clouddiensten en externe leveranciers.</a:t>
            </a:r>
            <a:br>
              <a:rPr lang="nl-NL">
                <a:cs typeface="+mn-lt"/>
              </a:rPr>
            </a:br>
            <a:r>
              <a:rPr lang="nl-NL"/>
              <a:t>Verouderde systemen en onvoldoende updates vergroten risico’s.</a:t>
            </a:r>
            <a:endParaRPr lang="nl-NL">
              <a:ea typeface="Calibri"/>
              <a:cs typeface="Calibri"/>
            </a:endParaRPr>
          </a:p>
          <a:p>
            <a:endParaRPr lang="nl-NL">
              <a:ea typeface="Calibri"/>
              <a:cs typeface="Calibri"/>
            </a:endParaRPr>
          </a:p>
          <a:p>
            <a:r>
              <a:rPr lang="nl-NL">
                <a:ea typeface="Calibri"/>
                <a:cs typeface="Calibri"/>
              </a:rPr>
              <a:t>5:</a:t>
            </a:r>
          </a:p>
          <a:p>
            <a:r>
              <a:rPr lang="nl-NL"/>
              <a:t>Cyberaanvallen door statelijke actoren en georganiseerde misdaad. </a:t>
            </a:r>
            <a:br>
              <a:rPr lang="nl-NL">
                <a:cs typeface="+mn-lt"/>
              </a:rPr>
            </a:br>
            <a:r>
              <a:rPr lang="nl-NL"/>
              <a:t>Digitale verstoringen kunnen maatschappelijke impact hebben. </a:t>
            </a:r>
            <a:endParaRPr lang="nl-NL">
              <a:ea typeface="Calibri"/>
              <a:cs typeface="Calibri"/>
            </a:endParaRPr>
          </a:p>
          <a:p>
            <a:endParaRPr lang="nl-NL">
              <a:ea typeface="Calibri"/>
              <a:cs typeface="Calibri"/>
            </a:endParaRPr>
          </a:p>
          <a:p>
            <a:endParaRPr lang="nl-NL"/>
          </a:p>
          <a:p>
            <a:br>
              <a:rPr lang="en-US">
                <a:cs typeface="+mn-lt"/>
              </a:rPr>
            </a:br>
            <a:endParaRPr lang="nl-NL"/>
          </a:p>
          <a:p>
            <a:endParaRPr lang="nl-NL">
              <a:ea typeface="Calibri"/>
              <a:cs typeface="Calibri"/>
            </a:endParaRPr>
          </a:p>
        </p:txBody>
      </p:sp>
      <p:sp>
        <p:nvSpPr>
          <p:cNvPr id="4" name="Tijdelijke aanduiding voor dianummer 3">
            <a:extLst>
              <a:ext uri="{FF2B5EF4-FFF2-40B4-BE49-F238E27FC236}">
                <a16:creationId xmlns:a16="http://schemas.microsoft.com/office/drawing/2014/main" id="{C7F84737-8470-5A1E-C225-B678A534330E}"/>
              </a:ext>
            </a:extLst>
          </p:cNvPr>
          <p:cNvSpPr>
            <a:spLocks noGrp="1"/>
          </p:cNvSpPr>
          <p:nvPr>
            <p:ph type="sldNum" sz="quarter" idx="5"/>
          </p:nvPr>
        </p:nvSpPr>
        <p:spPr/>
        <p:txBody>
          <a:bodyPr/>
          <a:lstStyle/>
          <a:p>
            <a:fld id="{24F8A660-51FA-4F23-B1B6-3C6725F4FC90}" type="slidenum">
              <a:rPr lang="nl-NL" smtClean="0"/>
              <a:t>10</a:t>
            </a:fld>
            <a:endParaRPr lang="nl-NL"/>
          </a:p>
        </p:txBody>
      </p:sp>
    </p:spTree>
    <p:extLst>
      <p:ext uri="{BB962C8B-B14F-4D97-AF65-F5344CB8AC3E}">
        <p14:creationId xmlns:p14="http://schemas.microsoft.com/office/powerpoint/2010/main" val="19127140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EB351E-D075-EA11-39C5-90AADB5F4A4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1ABDE6A-734B-0EE0-2891-9D05EDBD7AA3}"/>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928A248-1400-B30C-3600-FA2DE4A8ADD5}"/>
              </a:ext>
            </a:extLst>
          </p:cNvPr>
          <p:cNvSpPr>
            <a:spLocks noGrp="1"/>
          </p:cNvSpPr>
          <p:nvPr>
            <p:ph type="body" idx="1"/>
          </p:nvPr>
        </p:nvSpPr>
        <p:spPr/>
        <p:txBody>
          <a:bodyPr/>
          <a:lstStyle/>
          <a:p>
            <a:endParaRPr lang="nl-NL" b="1"/>
          </a:p>
        </p:txBody>
      </p:sp>
      <p:sp>
        <p:nvSpPr>
          <p:cNvPr id="4" name="Tijdelijke aanduiding voor dianummer 3">
            <a:extLst>
              <a:ext uri="{FF2B5EF4-FFF2-40B4-BE49-F238E27FC236}">
                <a16:creationId xmlns:a16="http://schemas.microsoft.com/office/drawing/2014/main" id="{7A174BC3-74F8-0596-6FC5-CD4144449F9F}"/>
              </a:ext>
            </a:extLst>
          </p:cNvPr>
          <p:cNvSpPr>
            <a:spLocks noGrp="1"/>
          </p:cNvSpPr>
          <p:nvPr>
            <p:ph type="sldNum" sz="quarter" idx="5"/>
          </p:nvPr>
        </p:nvSpPr>
        <p:spPr/>
        <p:txBody>
          <a:bodyPr/>
          <a:lstStyle/>
          <a:p>
            <a:fld id="{24F8A660-51FA-4F23-B1B6-3C6725F4FC90}" type="slidenum">
              <a:rPr lang="nl-NL" smtClean="0"/>
              <a:t>11</a:t>
            </a:fld>
            <a:endParaRPr lang="nl-NL"/>
          </a:p>
        </p:txBody>
      </p:sp>
    </p:spTree>
    <p:extLst>
      <p:ext uri="{BB962C8B-B14F-4D97-AF65-F5344CB8AC3E}">
        <p14:creationId xmlns:p14="http://schemas.microsoft.com/office/powerpoint/2010/main" val="14354826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F67AE1-056E-EB65-A6EF-63CEF0F1BE1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A22174D-1AF5-E6C5-1107-E78572161690}"/>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54DA6FB1-A9BB-556C-BBCE-97A0236415CC}"/>
              </a:ext>
            </a:extLst>
          </p:cNvPr>
          <p:cNvSpPr>
            <a:spLocks noGrp="1"/>
          </p:cNvSpPr>
          <p:nvPr>
            <p:ph type="body" idx="1"/>
          </p:nvPr>
        </p:nvSpPr>
        <p:spPr/>
        <p:txBody>
          <a:bodyPr/>
          <a:lstStyle/>
          <a:p>
            <a:endParaRPr lang="nl-NL" b="1"/>
          </a:p>
        </p:txBody>
      </p:sp>
      <p:sp>
        <p:nvSpPr>
          <p:cNvPr id="4" name="Tijdelijke aanduiding voor dianummer 3">
            <a:extLst>
              <a:ext uri="{FF2B5EF4-FFF2-40B4-BE49-F238E27FC236}">
                <a16:creationId xmlns:a16="http://schemas.microsoft.com/office/drawing/2014/main" id="{1BFCB271-BCB2-019F-4871-2DCE66D7015D}"/>
              </a:ext>
            </a:extLst>
          </p:cNvPr>
          <p:cNvSpPr>
            <a:spLocks noGrp="1"/>
          </p:cNvSpPr>
          <p:nvPr>
            <p:ph type="sldNum" sz="quarter" idx="5"/>
          </p:nvPr>
        </p:nvSpPr>
        <p:spPr/>
        <p:txBody>
          <a:bodyPr/>
          <a:lstStyle/>
          <a:p>
            <a:fld id="{24F8A660-51FA-4F23-B1B6-3C6725F4FC90}" type="slidenum">
              <a:rPr lang="nl-NL" smtClean="0"/>
              <a:t>12</a:t>
            </a:fld>
            <a:endParaRPr lang="nl-NL"/>
          </a:p>
        </p:txBody>
      </p:sp>
    </p:spTree>
    <p:extLst>
      <p:ext uri="{BB962C8B-B14F-4D97-AF65-F5344CB8AC3E}">
        <p14:creationId xmlns:p14="http://schemas.microsoft.com/office/powerpoint/2010/main" val="21454742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Hoe ziet de raad een rol voor zichzelf?</a:t>
            </a:r>
          </a:p>
        </p:txBody>
      </p:sp>
      <p:sp>
        <p:nvSpPr>
          <p:cNvPr id="4" name="Tijdelijke aanduiding voor dianummer 3"/>
          <p:cNvSpPr>
            <a:spLocks noGrp="1"/>
          </p:cNvSpPr>
          <p:nvPr>
            <p:ph type="sldNum" sz="quarter" idx="5"/>
          </p:nvPr>
        </p:nvSpPr>
        <p:spPr/>
        <p:txBody>
          <a:bodyPr/>
          <a:lstStyle/>
          <a:p>
            <a:fld id="{24F8A660-51FA-4F23-B1B6-3C6725F4FC90}" type="slidenum">
              <a:rPr lang="nl-NL" smtClean="0"/>
              <a:t>13</a:t>
            </a:fld>
            <a:endParaRPr lang="nl-NL"/>
          </a:p>
        </p:txBody>
      </p:sp>
    </p:spTree>
    <p:extLst>
      <p:ext uri="{BB962C8B-B14F-4D97-AF65-F5344CB8AC3E}">
        <p14:creationId xmlns:p14="http://schemas.microsoft.com/office/powerpoint/2010/main" val="2206922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US"/>
          </a:p>
        </p:txBody>
      </p:sp>
      <p:sp>
        <p:nvSpPr>
          <p:cNvPr id="4" name="Tijdelijke aanduiding voor dianummer 3"/>
          <p:cNvSpPr>
            <a:spLocks noGrp="1"/>
          </p:cNvSpPr>
          <p:nvPr>
            <p:ph type="sldNum" sz="quarter" idx="5"/>
          </p:nvPr>
        </p:nvSpPr>
        <p:spPr/>
        <p:txBody>
          <a:bodyPr/>
          <a:lstStyle/>
          <a:p>
            <a:fld id="{24F8A660-51FA-4F23-B1B6-3C6725F4FC90}" type="slidenum">
              <a:rPr lang="nl-NL" smtClean="0"/>
              <a:t>2</a:t>
            </a:fld>
            <a:endParaRPr lang="nl-NL"/>
          </a:p>
        </p:txBody>
      </p:sp>
    </p:spTree>
    <p:extLst>
      <p:ext uri="{BB962C8B-B14F-4D97-AF65-F5344CB8AC3E}">
        <p14:creationId xmlns:p14="http://schemas.microsoft.com/office/powerpoint/2010/main" val="2941735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617FFB-0C5C-032C-4728-DA752849214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D6882FA-228D-79B9-9EC1-4F5FF3648EEA}"/>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E85A046-D5C6-6007-38F7-2B5409CCAEB7}"/>
              </a:ext>
            </a:extLst>
          </p:cNvPr>
          <p:cNvSpPr>
            <a:spLocks noGrp="1"/>
          </p:cNvSpPr>
          <p:nvPr>
            <p:ph type="body" idx="1"/>
          </p:nvPr>
        </p:nvSpPr>
        <p:spPr/>
        <p:txBody>
          <a:bodyPr/>
          <a:lstStyle/>
          <a:p>
            <a:r>
              <a:rPr lang="en-US"/>
              <a:t>Met </a:t>
            </a:r>
            <a:r>
              <a:rPr lang="en-US" err="1"/>
              <a:t>andere</a:t>
            </a:r>
            <a:r>
              <a:rPr lang="en-US"/>
              <a:t> </a:t>
            </a:r>
            <a:r>
              <a:rPr lang="en-US" err="1"/>
              <a:t>woorden</a:t>
            </a:r>
            <a:r>
              <a:rPr lang="en-US"/>
              <a:t>: de gemeente </a:t>
            </a:r>
            <a:r>
              <a:rPr lang="en-US" err="1"/>
              <a:t>heeft</a:t>
            </a:r>
            <a:r>
              <a:rPr lang="en-US"/>
              <a:t> </a:t>
            </a:r>
            <a:r>
              <a:rPr lang="en-US" err="1"/>
              <a:t>een</a:t>
            </a:r>
            <a:r>
              <a:rPr lang="en-US"/>
              <a:t> </a:t>
            </a:r>
            <a:r>
              <a:rPr lang="en-US" err="1"/>
              <a:t>grondslag</a:t>
            </a:r>
            <a:r>
              <a:rPr lang="en-US"/>
              <a:t> </a:t>
            </a:r>
            <a:r>
              <a:rPr lang="en-US" err="1"/>
              <a:t>als</a:t>
            </a:r>
            <a:r>
              <a:rPr lang="en-US"/>
              <a:t> </a:t>
            </a:r>
            <a:r>
              <a:rPr lang="en-US" err="1"/>
              <a:t>ergens</a:t>
            </a:r>
            <a:r>
              <a:rPr lang="en-US"/>
              <a:t> </a:t>
            </a:r>
            <a:r>
              <a:rPr lang="en-US" err="1"/>
              <a:t>uit</a:t>
            </a:r>
            <a:r>
              <a:rPr lang="en-US"/>
              <a:t> </a:t>
            </a:r>
            <a:r>
              <a:rPr lang="en-US" err="1"/>
              <a:t>een</a:t>
            </a:r>
            <a:r>
              <a:rPr lang="en-US"/>
              <a:t> wet </a:t>
            </a:r>
            <a:r>
              <a:rPr lang="en-US" err="1"/>
              <a:t>volgt</a:t>
            </a:r>
            <a:r>
              <a:rPr lang="en-US"/>
              <a:t> </a:t>
            </a:r>
            <a:r>
              <a:rPr lang="en-US" err="1"/>
              <a:t>dat</a:t>
            </a:r>
            <a:r>
              <a:rPr lang="en-US"/>
              <a:t> de gemeente ‘er van is’. En het is </a:t>
            </a:r>
            <a:r>
              <a:rPr lang="en-US" err="1"/>
              <a:t>voor</a:t>
            </a:r>
            <a:r>
              <a:rPr lang="en-US"/>
              <a:t> de </a:t>
            </a:r>
            <a:r>
              <a:rPr lang="en-US" err="1"/>
              <a:t>goede</a:t>
            </a:r>
            <a:r>
              <a:rPr lang="en-US"/>
              <a:t> </a:t>
            </a:r>
            <a:r>
              <a:rPr lang="en-US" err="1"/>
              <a:t>uitvoering</a:t>
            </a:r>
            <a:r>
              <a:rPr lang="en-US"/>
              <a:t> van die </a:t>
            </a:r>
            <a:r>
              <a:rPr lang="en-US" err="1"/>
              <a:t>taak</a:t>
            </a:r>
            <a:r>
              <a:rPr lang="en-US"/>
              <a:t> </a:t>
            </a:r>
            <a:r>
              <a:rPr lang="en-US" u="sng" err="1"/>
              <a:t>noodzakelijk</a:t>
            </a:r>
            <a:r>
              <a:rPr lang="en-US" u="none"/>
              <a:t> om Persoonsgegevens </a:t>
            </a:r>
            <a:r>
              <a:rPr lang="en-US" u="none" err="1"/>
              <a:t>te</a:t>
            </a:r>
            <a:r>
              <a:rPr lang="en-US" u="none"/>
              <a:t> </a:t>
            </a:r>
            <a:r>
              <a:rPr lang="en-US" u="none" err="1"/>
              <a:t>verwerken</a:t>
            </a:r>
            <a:endParaRPr lang="en-US" u="none"/>
          </a:p>
          <a:p>
            <a:endParaRPr lang="en-US" u="none"/>
          </a:p>
          <a:p>
            <a:r>
              <a:rPr lang="en-US" u="none"/>
              <a:t>Soms </a:t>
            </a:r>
            <a:r>
              <a:rPr lang="en-US" u="none" err="1"/>
              <a:t>kan</a:t>
            </a:r>
            <a:r>
              <a:rPr lang="en-US" u="none"/>
              <a:t> de gemeente </a:t>
            </a:r>
            <a:r>
              <a:rPr lang="en-US" u="none" err="1"/>
              <a:t>ook</a:t>
            </a:r>
            <a:r>
              <a:rPr lang="en-US" u="none"/>
              <a:t> </a:t>
            </a:r>
            <a:r>
              <a:rPr lang="en-US" u="none" err="1"/>
              <a:t>een</a:t>
            </a:r>
            <a:r>
              <a:rPr lang="en-US" u="none"/>
              <a:t> </a:t>
            </a:r>
            <a:r>
              <a:rPr lang="en-US" u="none" err="1"/>
              <a:t>gerechtvaardigd</a:t>
            </a:r>
            <a:r>
              <a:rPr lang="en-US" u="none"/>
              <a:t> </a:t>
            </a:r>
            <a:r>
              <a:rPr lang="en-US" u="none" err="1"/>
              <a:t>belang</a:t>
            </a:r>
            <a:r>
              <a:rPr lang="en-US" u="none"/>
              <a:t> </a:t>
            </a:r>
            <a:r>
              <a:rPr lang="en-US" u="none" err="1"/>
              <a:t>hebben</a:t>
            </a:r>
            <a:r>
              <a:rPr lang="en-US" u="none"/>
              <a:t>. </a:t>
            </a:r>
            <a:r>
              <a:rPr lang="en-US" u="none" err="1"/>
              <a:t>Bijvoorbeeld</a:t>
            </a:r>
            <a:r>
              <a:rPr lang="en-US" u="none"/>
              <a:t> het </a:t>
            </a:r>
            <a:r>
              <a:rPr lang="en-US" u="none" err="1"/>
              <a:t>gebruiken</a:t>
            </a:r>
            <a:r>
              <a:rPr lang="en-US" u="none"/>
              <a:t> van bodycams </a:t>
            </a:r>
            <a:r>
              <a:rPr lang="en-US" u="none" err="1"/>
              <a:t>ter</a:t>
            </a:r>
            <a:r>
              <a:rPr lang="en-US" u="none"/>
              <a:t> </a:t>
            </a:r>
            <a:r>
              <a:rPr lang="en-US" u="none" err="1"/>
              <a:t>bescherming</a:t>
            </a:r>
            <a:r>
              <a:rPr lang="en-US" u="none"/>
              <a:t> van </a:t>
            </a:r>
            <a:r>
              <a:rPr lang="en-US" u="none" err="1"/>
              <a:t>haar</a:t>
            </a:r>
            <a:r>
              <a:rPr lang="en-US" u="none"/>
              <a:t> </a:t>
            </a:r>
            <a:r>
              <a:rPr lang="en-US" u="none" err="1"/>
              <a:t>medewerkers</a:t>
            </a:r>
            <a:r>
              <a:rPr lang="en-US" u="none"/>
              <a:t>.</a:t>
            </a:r>
            <a:endParaRPr lang="en-US"/>
          </a:p>
        </p:txBody>
      </p:sp>
      <p:sp>
        <p:nvSpPr>
          <p:cNvPr id="4" name="Tijdelijke aanduiding voor dianummer 3">
            <a:extLst>
              <a:ext uri="{FF2B5EF4-FFF2-40B4-BE49-F238E27FC236}">
                <a16:creationId xmlns:a16="http://schemas.microsoft.com/office/drawing/2014/main" id="{487CA8F8-C4BF-31D0-5F4E-D5F77EAC0107}"/>
              </a:ext>
            </a:extLst>
          </p:cNvPr>
          <p:cNvSpPr>
            <a:spLocks noGrp="1"/>
          </p:cNvSpPr>
          <p:nvPr>
            <p:ph type="sldNum" sz="quarter" idx="5"/>
          </p:nvPr>
        </p:nvSpPr>
        <p:spPr/>
        <p:txBody>
          <a:bodyPr/>
          <a:lstStyle/>
          <a:p>
            <a:fld id="{24F8A660-51FA-4F23-B1B6-3C6725F4FC90}" type="slidenum">
              <a:rPr lang="nl-NL" smtClean="0"/>
              <a:t>3</a:t>
            </a:fld>
            <a:endParaRPr lang="nl-NL"/>
          </a:p>
        </p:txBody>
      </p:sp>
    </p:spTree>
    <p:extLst>
      <p:ext uri="{BB962C8B-B14F-4D97-AF65-F5344CB8AC3E}">
        <p14:creationId xmlns:p14="http://schemas.microsoft.com/office/powerpoint/2010/main" val="5172123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0809B-6916-930F-EED1-E0DE9414BA48}"/>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01A635C-59F1-160C-E0A0-06EA10144C8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91B50909-7E41-87A3-737C-BD9FE9448E15}"/>
              </a:ext>
            </a:extLst>
          </p:cNvPr>
          <p:cNvSpPr>
            <a:spLocks noGrp="1"/>
          </p:cNvSpPr>
          <p:nvPr>
            <p:ph type="body" idx="1"/>
          </p:nvPr>
        </p:nvSpPr>
        <p:spPr/>
        <p:txBody>
          <a:bodyPr/>
          <a:lstStyle/>
          <a:p>
            <a:r>
              <a:rPr lang="en-US"/>
              <a:t>Wat </a:t>
            </a:r>
            <a:r>
              <a:rPr lang="en-US" err="1"/>
              <a:t>moet</a:t>
            </a:r>
            <a:r>
              <a:rPr lang="en-US"/>
              <a:t> je </a:t>
            </a:r>
            <a:r>
              <a:rPr lang="en-US" err="1"/>
              <a:t>doen</a:t>
            </a:r>
            <a:r>
              <a:rPr lang="en-US"/>
              <a:t> dan </a:t>
            </a:r>
            <a:r>
              <a:rPr lang="en-US" err="1"/>
              <a:t>als</a:t>
            </a:r>
            <a:r>
              <a:rPr lang="en-US"/>
              <a:t> je </a:t>
            </a:r>
            <a:r>
              <a:rPr lang="en-US" err="1"/>
              <a:t>voor</a:t>
            </a:r>
            <a:r>
              <a:rPr lang="en-US"/>
              <a:t> </a:t>
            </a:r>
            <a:r>
              <a:rPr lang="en-US" err="1"/>
              <a:t>een</a:t>
            </a:r>
            <a:r>
              <a:rPr lang="en-US"/>
              <a:t> </a:t>
            </a:r>
            <a:r>
              <a:rPr lang="en-US" err="1"/>
              <a:t>taak</a:t>
            </a:r>
            <a:r>
              <a:rPr lang="en-US"/>
              <a:t> </a:t>
            </a:r>
            <a:r>
              <a:rPr lang="en-US" err="1"/>
              <a:t>persoonsgegevens</a:t>
            </a:r>
            <a:r>
              <a:rPr lang="en-US"/>
              <a:t> </a:t>
            </a:r>
            <a:r>
              <a:rPr lang="en-US" err="1"/>
              <a:t>moet</a:t>
            </a:r>
            <a:r>
              <a:rPr lang="en-US"/>
              <a:t> </a:t>
            </a:r>
            <a:r>
              <a:rPr lang="en-US" err="1"/>
              <a:t>verwerken</a:t>
            </a:r>
            <a:r>
              <a:rPr lang="en-US"/>
              <a:t>?</a:t>
            </a:r>
          </a:p>
        </p:txBody>
      </p:sp>
      <p:sp>
        <p:nvSpPr>
          <p:cNvPr id="4" name="Tijdelijke aanduiding voor dianummer 3">
            <a:extLst>
              <a:ext uri="{FF2B5EF4-FFF2-40B4-BE49-F238E27FC236}">
                <a16:creationId xmlns:a16="http://schemas.microsoft.com/office/drawing/2014/main" id="{4383DD49-CE77-F074-8883-1CFACC66C2ED}"/>
              </a:ext>
            </a:extLst>
          </p:cNvPr>
          <p:cNvSpPr>
            <a:spLocks noGrp="1"/>
          </p:cNvSpPr>
          <p:nvPr>
            <p:ph type="sldNum" sz="quarter" idx="5"/>
          </p:nvPr>
        </p:nvSpPr>
        <p:spPr/>
        <p:txBody>
          <a:bodyPr/>
          <a:lstStyle/>
          <a:p>
            <a:fld id="{24F8A660-51FA-4F23-B1B6-3C6725F4FC90}" type="slidenum">
              <a:rPr lang="nl-NL" smtClean="0"/>
              <a:t>4</a:t>
            </a:fld>
            <a:endParaRPr lang="nl-NL"/>
          </a:p>
        </p:txBody>
      </p:sp>
    </p:spTree>
    <p:extLst>
      <p:ext uri="{BB962C8B-B14F-4D97-AF65-F5344CB8AC3E}">
        <p14:creationId xmlns:p14="http://schemas.microsoft.com/office/powerpoint/2010/main" val="23431641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506731-802E-AEC4-EC8D-F6A23D05B446}"/>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F03699D-5EFC-027E-F127-09B8852DD07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850765C-4D7C-B9BA-6CAE-2552A0D9CBEE}"/>
              </a:ext>
            </a:extLst>
          </p:cNvPr>
          <p:cNvSpPr>
            <a:spLocks noGrp="1"/>
          </p:cNvSpPr>
          <p:nvPr>
            <p:ph type="body" idx="1"/>
          </p:nvPr>
        </p:nvSpPr>
        <p:spPr/>
        <p:txBody>
          <a:bodyPr/>
          <a:lstStyle/>
          <a:p>
            <a:r>
              <a:rPr lang="en-US"/>
              <a:t>AVG-Kompas. Om </a:t>
            </a:r>
            <a:r>
              <a:rPr lang="en-US" err="1"/>
              <a:t>te</a:t>
            </a:r>
            <a:r>
              <a:rPr lang="en-US"/>
              <a:t> </a:t>
            </a:r>
            <a:r>
              <a:rPr lang="en-US" err="1"/>
              <a:t>bepalen</a:t>
            </a:r>
            <a:r>
              <a:rPr lang="en-US"/>
              <a:t>: wat is </a:t>
            </a:r>
            <a:r>
              <a:rPr lang="en-US" err="1"/>
              <a:t>passend</a:t>
            </a:r>
            <a:r>
              <a:rPr lang="en-US"/>
              <a:t>?</a:t>
            </a:r>
          </a:p>
        </p:txBody>
      </p:sp>
      <p:sp>
        <p:nvSpPr>
          <p:cNvPr id="4" name="Tijdelijke aanduiding voor dianummer 3">
            <a:extLst>
              <a:ext uri="{FF2B5EF4-FFF2-40B4-BE49-F238E27FC236}">
                <a16:creationId xmlns:a16="http://schemas.microsoft.com/office/drawing/2014/main" id="{391CFC63-E8B7-E622-EE0F-102483069DB1}"/>
              </a:ext>
            </a:extLst>
          </p:cNvPr>
          <p:cNvSpPr>
            <a:spLocks noGrp="1"/>
          </p:cNvSpPr>
          <p:nvPr>
            <p:ph type="sldNum" sz="quarter" idx="5"/>
          </p:nvPr>
        </p:nvSpPr>
        <p:spPr/>
        <p:txBody>
          <a:bodyPr/>
          <a:lstStyle/>
          <a:p>
            <a:fld id="{24F8A660-51FA-4F23-B1B6-3C6725F4FC90}" type="slidenum">
              <a:rPr lang="nl-NL" smtClean="0"/>
              <a:t>5</a:t>
            </a:fld>
            <a:endParaRPr lang="nl-NL"/>
          </a:p>
        </p:txBody>
      </p:sp>
    </p:spTree>
    <p:extLst>
      <p:ext uri="{BB962C8B-B14F-4D97-AF65-F5344CB8AC3E}">
        <p14:creationId xmlns:p14="http://schemas.microsoft.com/office/powerpoint/2010/main" val="42543789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err="1">
                <a:cs typeface="+mn-lt"/>
              </a:rPr>
              <a:t>Governance</a:t>
            </a:r>
            <a:r>
              <a:rPr lang="nl-NL">
                <a:cs typeface="+mn-lt"/>
              </a:rPr>
              <a:t>: hoe organiseer je privacy en informatiebeveiliging. Wie doet wat. Hoe zijn de verantwoordelijkheden verdeeld. Dit is iets wat in privacy- en informatiebeveiligingsbeleid helder moet worden vastgelegd.</a:t>
            </a:r>
          </a:p>
          <a:p>
            <a:endParaRPr lang="nl-NL">
              <a:cs typeface="+mn-lt"/>
            </a:endParaRPr>
          </a:p>
          <a:p>
            <a:r>
              <a:rPr lang="nl-NL">
                <a:cs typeface="+mn-lt"/>
              </a:rPr>
              <a:t>Verwerkingsregister: overzicht van processen waarbij persoonsgegevens worden gebruikt. </a:t>
            </a:r>
            <a:r>
              <a:rPr lang="nl-NL" err="1">
                <a:cs typeface="+mn-lt"/>
              </a:rPr>
              <a:t>Kapstop</a:t>
            </a:r>
            <a:r>
              <a:rPr lang="nl-NL">
                <a:cs typeface="+mn-lt"/>
              </a:rPr>
              <a:t> voor verdere </a:t>
            </a:r>
            <a:r>
              <a:rPr lang="nl-NL" err="1">
                <a:cs typeface="+mn-lt"/>
              </a:rPr>
              <a:t>privacyboekhouding</a:t>
            </a:r>
            <a:endParaRPr lang="nl-NL">
              <a:cs typeface="+mn-lt"/>
            </a:endParaRPr>
          </a:p>
          <a:p>
            <a:endParaRPr lang="nl-NL">
              <a:cs typeface="+mn-lt"/>
            </a:endParaRPr>
          </a:p>
          <a:p>
            <a:r>
              <a:rPr lang="nl-NL" err="1">
                <a:cs typeface="+mn-lt"/>
              </a:rPr>
              <a:t>DPIA’s</a:t>
            </a:r>
            <a:r>
              <a:rPr lang="nl-NL">
                <a:cs typeface="+mn-lt"/>
              </a:rPr>
              <a:t>: privacy risicoanalyses</a:t>
            </a:r>
          </a:p>
          <a:p>
            <a:endParaRPr lang="nl-NL">
              <a:cs typeface="+mn-lt"/>
            </a:endParaRPr>
          </a:p>
          <a:p>
            <a:r>
              <a:rPr lang="nl-NL" err="1">
                <a:cs typeface="+mn-lt"/>
              </a:rPr>
              <a:t>Privacyrechten</a:t>
            </a:r>
            <a:r>
              <a:rPr lang="nl-NL">
                <a:cs typeface="+mn-lt"/>
              </a:rPr>
              <a:t>: manieren voor personen om controle uit te oefenen. Recht op informatie, inzage, verwijdering, correctie.</a:t>
            </a:r>
          </a:p>
        </p:txBody>
      </p:sp>
      <p:sp>
        <p:nvSpPr>
          <p:cNvPr id="4" name="Tijdelijke aanduiding voor dianummer 3"/>
          <p:cNvSpPr>
            <a:spLocks noGrp="1"/>
          </p:cNvSpPr>
          <p:nvPr>
            <p:ph type="sldNum" sz="quarter" idx="5"/>
          </p:nvPr>
        </p:nvSpPr>
        <p:spPr/>
        <p:txBody>
          <a:bodyPr/>
          <a:lstStyle/>
          <a:p>
            <a:fld id="{24F8A660-51FA-4F23-B1B6-3C6725F4FC90}" type="slidenum">
              <a:rPr lang="nl-NL" smtClean="0"/>
              <a:t>6</a:t>
            </a:fld>
            <a:endParaRPr lang="nl-NL"/>
          </a:p>
        </p:txBody>
      </p:sp>
    </p:spTree>
    <p:extLst>
      <p:ext uri="{BB962C8B-B14F-4D97-AF65-F5344CB8AC3E}">
        <p14:creationId xmlns:p14="http://schemas.microsoft.com/office/powerpoint/2010/main" val="41646755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a:effectLst/>
                <a:latin typeface="Calibri" panose="020F0502020204030204" pitchFamily="34" charset="0"/>
                <a:ea typeface="Calibri" panose="020F0502020204030204" pitchFamily="34" charset="0"/>
                <a:cs typeface="Arial" panose="020B0604020202020204" pitchFamily="34" charset="0"/>
              </a:rPr>
              <a:t>De Data </a:t>
            </a:r>
            <a:r>
              <a:rPr lang="nl-NL" sz="1800" err="1">
                <a:effectLst/>
                <a:latin typeface="Calibri" panose="020F0502020204030204" pitchFamily="34" charset="0"/>
                <a:ea typeface="Calibri" panose="020F0502020204030204" pitchFamily="34" charset="0"/>
                <a:cs typeface="Arial" panose="020B0604020202020204" pitchFamily="34" charset="0"/>
              </a:rPr>
              <a:t>Protection</a:t>
            </a:r>
            <a:r>
              <a:rPr lang="nl-NL" sz="1800">
                <a:effectLst/>
                <a:latin typeface="Calibri" panose="020F0502020204030204" pitchFamily="34" charset="0"/>
                <a:ea typeface="Calibri" panose="020F0502020204030204" pitchFamily="34" charset="0"/>
                <a:cs typeface="Arial" panose="020B0604020202020204" pitchFamily="34" charset="0"/>
              </a:rPr>
              <a:t> Impact Assessment is hét instrument om te kunnen bepalen welke maatregelen passend zijn, dus om ‘rechtsboven’ in het AVG-kompas uit te komen. Je beantwoord ermee de vraag: wat gaan we precies doen met persoonsgegevens en wat zou er mis kunnen gaan?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80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a:effectLst/>
                <a:latin typeface="Calibri" panose="020F0502020204030204" pitchFamily="34" charset="0"/>
                <a:ea typeface="Calibri" panose="020F0502020204030204" pitchFamily="34" charset="0"/>
                <a:cs typeface="Arial" panose="020B0604020202020204" pitchFamily="34" charset="0"/>
              </a:rPr>
              <a:t>Of er sprake is van zo’n hoog risico is aan de gemeente zelf om te beoordelen. Dit hangt bijvoorbeeld af van wat voor soort persoonsgegevens worden gebruikt (zoals gezondheidsgegevens), of er gebruikt wordt gemaakt van nieuwe technologie (zoals AI) of dat gegevens van kwetsbare personen worden gebruikt (zoals medewerkers of inwoners met hulpvragen).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80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a:effectLst/>
                <a:latin typeface="Calibri" panose="020F0502020204030204" pitchFamily="34" charset="0"/>
                <a:ea typeface="Calibri" panose="020F0502020204030204" pitchFamily="34" charset="0"/>
                <a:cs typeface="Arial" panose="020B0604020202020204" pitchFamily="34" charset="0"/>
              </a:rPr>
              <a:t>Voor een gemeente zijn veel processen ‘DPIA-plichtig’, omdat een gemeente nou eenmaal veel taken heeft waarbij zeer gevoelige persoonsgegevens verzameld moeten worden om die taken goed uit te voeren.</a:t>
            </a:r>
          </a:p>
        </p:txBody>
      </p:sp>
      <p:sp>
        <p:nvSpPr>
          <p:cNvPr id="4" name="Tijdelijke aanduiding voor dianummer 3"/>
          <p:cNvSpPr>
            <a:spLocks noGrp="1"/>
          </p:cNvSpPr>
          <p:nvPr>
            <p:ph type="sldNum" sz="quarter" idx="5"/>
          </p:nvPr>
        </p:nvSpPr>
        <p:spPr/>
        <p:txBody>
          <a:bodyPr/>
          <a:lstStyle/>
          <a:p>
            <a:fld id="{24F8A660-51FA-4F23-B1B6-3C6725F4FC90}" type="slidenum">
              <a:rPr lang="nl-NL" smtClean="0"/>
              <a:t>7</a:t>
            </a:fld>
            <a:endParaRPr lang="nl-NL"/>
          </a:p>
        </p:txBody>
      </p:sp>
    </p:spTree>
    <p:extLst>
      <p:ext uri="{BB962C8B-B14F-4D97-AF65-F5344CB8AC3E}">
        <p14:creationId xmlns:p14="http://schemas.microsoft.com/office/powerpoint/2010/main" val="30992875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E7823D-E9F5-10BE-E3EF-B194686B3868}"/>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83B66B58-D249-89DB-D6FA-F33E00D1137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90B8BF7A-8303-C80A-64B7-459BBA421594}"/>
              </a:ext>
            </a:extLst>
          </p:cNvPr>
          <p:cNvSpPr>
            <a:spLocks noGrp="1"/>
          </p:cNvSpPr>
          <p:nvPr>
            <p:ph type="body" idx="1"/>
          </p:nvPr>
        </p:nvSpPr>
        <p:spPr/>
        <p:txBody>
          <a:bodyPr/>
          <a:lstStyle/>
          <a:p>
            <a:r>
              <a:rPr lang="en-US"/>
              <a:t>De Cyberbeveiligingswet implementeert de Europese richtlijnen (NIS2) en verplicht essentiële </a:t>
            </a:r>
            <a:r>
              <a:rPr lang="en-US" b="1" i="1"/>
              <a:t>(gemeenten)</a:t>
            </a:r>
            <a:r>
              <a:rPr lang="en-US"/>
              <a:t> en belangrijke organisaties om hun cyberveiligheidsmaatregelen te versterken. De wet bouwt voort op de bestaande BIO (Baseline Informatiebeveiliging Overheid) en kan gezien worden als een update, oftewel de BIO 2.0.</a:t>
            </a:r>
          </a:p>
        </p:txBody>
      </p:sp>
      <p:sp>
        <p:nvSpPr>
          <p:cNvPr id="4" name="Tijdelijke aanduiding voor dianummer 3">
            <a:extLst>
              <a:ext uri="{FF2B5EF4-FFF2-40B4-BE49-F238E27FC236}">
                <a16:creationId xmlns:a16="http://schemas.microsoft.com/office/drawing/2014/main" id="{9DF22701-F6BC-FDC2-80F9-EA59F85BDE97}"/>
              </a:ext>
            </a:extLst>
          </p:cNvPr>
          <p:cNvSpPr>
            <a:spLocks noGrp="1"/>
          </p:cNvSpPr>
          <p:nvPr>
            <p:ph type="sldNum" sz="quarter" idx="5"/>
          </p:nvPr>
        </p:nvSpPr>
        <p:spPr/>
        <p:txBody>
          <a:bodyPr/>
          <a:lstStyle/>
          <a:p>
            <a:fld id="{24F8A660-51FA-4F23-B1B6-3C6725F4FC90}" type="slidenum">
              <a:rPr lang="nl-NL" smtClean="0"/>
              <a:t>8</a:t>
            </a:fld>
            <a:endParaRPr lang="nl-NL"/>
          </a:p>
        </p:txBody>
      </p:sp>
    </p:spTree>
    <p:extLst>
      <p:ext uri="{BB962C8B-B14F-4D97-AF65-F5344CB8AC3E}">
        <p14:creationId xmlns:p14="http://schemas.microsoft.com/office/powerpoint/2010/main" val="11339781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EFB70-CCFC-4C70-7D97-D766E15D670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E37F04E-9DEB-031F-B3D7-A0CB9CF2476D}"/>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67D0E505-51C1-F67A-48BB-4069E8C5D27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a:effectLst/>
                <a:latin typeface="Calibri" panose="020F0502020204030204" pitchFamily="34" charset="0"/>
                <a:ea typeface="Calibri" panose="020F0502020204030204" pitchFamily="34" charset="0"/>
                <a:cs typeface="Arial" panose="020B0604020202020204" pitchFamily="34" charset="0"/>
              </a:rPr>
              <a:t>Mag dit van de AVG?</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a:effectLst/>
                <a:latin typeface="Calibri" panose="020F0502020204030204" pitchFamily="34" charset="0"/>
                <a:ea typeface="Calibri" panose="020F0502020204030204" pitchFamily="34" charset="0"/>
                <a:cs typeface="Arial" panose="020B0604020202020204" pitchFamily="34" charset="0"/>
              </a:rPr>
              <a:t>Welke vragen moet de gemeente zichzelf stellen?</a:t>
            </a:r>
          </a:p>
        </p:txBody>
      </p:sp>
      <p:sp>
        <p:nvSpPr>
          <p:cNvPr id="4" name="Tijdelijke aanduiding voor dianummer 3">
            <a:extLst>
              <a:ext uri="{FF2B5EF4-FFF2-40B4-BE49-F238E27FC236}">
                <a16:creationId xmlns:a16="http://schemas.microsoft.com/office/drawing/2014/main" id="{3A6C47C5-2745-899F-196B-89105D58BA0F}"/>
              </a:ext>
            </a:extLst>
          </p:cNvPr>
          <p:cNvSpPr>
            <a:spLocks noGrp="1"/>
          </p:cNvSpPr>
          <p:nvPr>
            <p:ph type="sldNum" sz="quarter" idx="5"/>
          </p:nvPr>
        </p:nvSpPr>
        <p:spPr/>
        <p:txBody>
          <a:bodyPr/>
          <a:lstStyle/>
          <a:p>
            <a:fld id="{24F8A660-51FA-4F23-B1B6-3C6725F4FC90}" type="slidenum">
              <a:rPr lang="nl-NL" smtClean="0"/>
              <a:t>9</a:t>
            </a:fld>
            <a:endParaRPr lang="nl-NL"/>
          </a:p>
        </p:txBody>
      </p:sp>
    </p:spTree>
    <p:extLst>
      <p:ext uri="{BB962C8B-B14F-4D97-AF65-F5344CB8AC3E}">
        <p14:creationId xmlns:p14="http://schemas.microsoft.com/office/powerpoint/2010/main" val="12017161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bg>
      <p:bgPr>
        <a:solidFill>
          <a:schemeClr val="bg1"/>
        </a:solidFill>
        <a:effectLst/>
      </p:bgPr>
    </p:bg>
    <p:spTree>
      <p:nvGrpSpPr>
        <p:cNvPr id="1" name=""/>
        <p:cNvGrpSpPr/>
        <p:nvPr/>
      </p:nvGrpSpPr>
      <p:grpSpPr>
        <a:xfrm>
          <a:off x="0" y="0"/>
          <a:ext cx="0" cy="0"/>
          <a:chOff x="0" y="0"/>
          <a:chExt cx="0" cy="0"/>
        </a:xfrm>
      </p:grpSpPr>
      <p:sp>
        <p:nvSpPr>
          <p:cNvPr id="9" name="Vrije vorm: vorm 8">
            <a:extLst>
              <a:ext uri="{FF2B5EF4-FFF2-40B4-BE49-F238E27FC236}">
                <a16:creationId xmlns:a16="http://schemas.microsoft.com/office/drawing/2014/main" id="{6F2D408E-DB13-41EA-AC71-5DF9232559C7}"/>
              </a:ext>
            </a:extLst>
          </p:cNvPr>
          <p:cNvSpPr/>
          <p:nvPr userDrawn="1"/>
        </p:nvSpPr>
        <p:spPr>
          <a:xfrm>
            <a:off x="1" y="482063"/>
            <a:ext cx="12192000" cy="6375938"/>
          </a:xfrm>
          <a:custGeom>
            <a:avLst/>
            <a:gdLst>
              <a:gd name="connsiteX0" fmla="*/ 12192000 w 12192000"/>
              <a:gd name="connsiteY0" fmla="*/ 0 h 6375938"/>
              <a:gd name="connsiteX1" fmla="*/ 12192000 w 12192000"/>
              <a:gd name="connsiteY1" fmla="*/ 6375938 h 6375938"/>
              <a:gd name="connsiteX2" fmla="*/ 0 w 12192000"/>
              <a:gd name="connsiteY2" fmla="*/ 6375938 h 6375938"/>
              <a:gd name="connsiteX3" fmla="*/ 0 w 12192000"/>
              <a:gd name="connsiteY3" fmla="*/ 3476645 h 6375938"/>
              <a:gd name="connsiteX4" fmla="*/ 663660 w 12192000"/>
              <a:gd name="connsiteY4" fmla="*/ 3146848 h 6375938"/>
              <a:gd name="connsiteX5" fmla="*/ 11649152 w 12192000"/>
              <a:gd name="connsiteY5" fmla="*/ 48205 h 637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375938">
                <a:moveTo>
                  <a:pt x="12192000" y="0"/>
                </a:moveTo>
                <a:lnTo>
                  <a:pt x="12192000" y="6375938"/>
                </a:lnTo>
                <a:lnTo>
                  <a:pt x="0" y="6375938"/>
                </a:lnTo>
                <a:lnTo>
                  <a:pt x="0" y="3476645"/>
                </a:lnTo>
                <a:lnTo>
                  <a:pt x="663660" y="3146848"/>
                </a:lnTo>
                <a:cubicBezTo>
                  <a:pt x="4046138" y="1517004"/>
                  <a:pt x="7747670" y="444422"/>
                  <a:pt x="11649152" y="4820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 name="Titel 1"/>
          <p:cNvSpPr>
            <a:spLocks noGrp="1"/>
          </p:cNvSpPr>
          <p:nvPr>
            <p:ph type="ctrTitle" hasCustomPrompt="1"/>
          </p:nvPr>
        </p:nvSpPr>
        <p:spPr>
          <a:xfrm>
            <a:off x="1457738" y="3014869"/>
            <a:ext cx="9180000" cy="1669773"/>
          </a:xfrm>
        </p:spPr>
        <p:txBody>
          <a:bodyPr anchor="t" anchorCtr="0"/>
          <a:lstStyle>
            <a:lvl1pPr algn="l">
              <a:lnSpc>
                <a:spcPct val="100000"/>
              </a:lnSpc>
              <a:defRPr sz="4800">
                <a:solidFill>
                  <a:schemeClr val="bg1"/>
                </a:solidFill>
              </a:defRPr>
            </a:lvl1pPr>
          </a:lstStyle>
          <a:p>
            <a:r>
              <a:rPr lang="nl-NL"/>
              <a:t>Klik voor titel van de presentatie</a:t>
            </a:r>
          </a:p>
        </p:txBody>
      </p:sp>
      <p:sp>
        <p:nvSpPr>
          <p:cNvPr id="3" name="Ondertitel 2"/>
          <p:cNvSpPr>
            <a:spLocks noGrp="1"/>
          </p:cNvSpPr>
          <p:nvPr>
            <p:ph type="subTitle" idx="1" hasCustomPrompt="1"/>
          </p:nvPr>
        </p:nvSpPr>
        <p:spPr>
          <a:xfrm>
            <a:off x="1457738" y="5140187"/>
            <a:ext cx="9180000" cy="379343"/>
          </a:xfrm>
        </p:spPr>
        <p:txBody>
          <a:bodyPr/>
          <a:lstStyle>
            <a:lvl1pPr marL="0" indent="0" algn="l">
              <a:lnSpc>
                <a:spcPct val="100000"/>
              </a:lnSpc>
              <a:buNone/>
              <a:defRPr sz="1600" cap="all"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voor ondertitel</a:t>
            </a:r>
          </a:p>
        </p:txBody>
      </p:sp>
      <p:sp>
        <p:nvSpPr>
          <p:cNvPr id="8" name="Tijdelijke aanduiding voor tekst 7">
            <a:extLst>
              <a:ext uri="{FF2B5EF4-FFF2-40B4-BE49-F238E27FC236}">
                <a16:creationId xmlns:a16="http://schemas.microsoft.com/office/drawing/2014/main" id="{42A9D0DB-4E02-4661-A0F2-E39F0523AAC7}"/>
              </a:ext>
            </a:extLst>
          </p:cNvPr>
          <p:cNvSpPr>
            <a:spLocks noGrp="1"/>
          </p:cNvSpPr>
          <p:nvPr>
            <p:ph type="body" sz="quarter" idx="10" hasCustomPrompt="1"/>
          </p:nvPr>
        </p:nvSpPr>
        <p:spPr>
          <a:xfrm>
            <a:off x="662126" y="6156876"/>
            <a:ext cx="3763962" cy="357187"/>
          </a:xfrm>
        </p:spPr>
        <p:txBody>
          <a:bodyPr/>
          <a:lstStyle>
            <a:lvl1pPr marL="0" indent="0">
              <a:buNone/>
              <a:defRPr sz="1200">
                <a:solidFill>
                  <a:schemeClr val="bg1"/>
                </a:solidFill>
              </a:defRPr>
            </a:lvl1pPr>
          </a:lstStyle>
          <a:p>
            <a:pPr lvl="0"/>
            <a:r>
              <a:rPr lang="nl-NL"/>
              <a:t>datum | www.deventer.nl</a:t>
            </a:r>
          </a:p>
        </p:txBody>
      </p:sp>
      <p:pic>
        <p:nvPicPr>
          <p:cNvPr id="11" name="Graphic 10">
            <a:extLst>
              <a:ext uri="{FF2B5EF4-FFF2-40B4-BE49-F238E27FC236}">
                <a16:creationId xmlns:a16="http://schemas.microsoft.com/office/drawing/2014/main" id="{A313B300-9DA8-4BC7-A43E-271861E0F21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126" y="534292"/>
            <a:ext cx="1728000" cy="525914"/>
          </a:xfrm>
          <a:prstGeom prst="rect">
            <a:avLst/>
          </a:prstGeom>
        </p:spPr>
      </p:pic>
    </p:spTree>
    <p:extLst>
      <p:ext uri="{BB962C8B-B14F-4D97-AF65-F5344CB8AC3E}">
        <p14:creationId xmlns:p14="http://schemas.microsoft.com/office/powerpoint/2010/main" val="763602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dia met foto">
    <p:bg>
      <p:bgPr>
        <a:solidFill>
          <a:schemeClr val="bg1"/>
        </a:solidFill>
        <a:effectLst/>
      </p:bgPr>
    </p:bg>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B3FD1A6E-047E-49DB-A498-E8848979FA9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p:cNvSpPr>
            <a:spLocks noGrp="1"/>
          </p:cNvSpPr>
          <p:nvPr>
            <p:ph type="ctrTitle" hasCustomPrompt="1"/>
          </p:nvPr>
        </p:nvSpPr>
        <p:spPr>
          <a:xfrm>
            <a:off x="3540980" y="4192283"/>
            <a:ext cx="7128000" cy="1669773"/>
          </a:xfrm>
        </p:spPr>
        <p:txBody>
          <a:bodyPr anchor="t" anchorCtr="0"/>
          <a:lstStyle>
            <a:lvl1pPr algn="l">
              <a:lnSpc>
                <a:spcPct val="100000"/>
              </a:lnSpc>
              <a:defRPr sz="4800">
                <a:solidFill>
                  <a:schemeClr val="bg1"/>
                </a:solidFill>
              </a:defRPr>
            </a:lvl1pPr>
          </a:lstStyle>
          <a:p>
            <a:r>
              <a:rPr lang="nl-NL"/>
              <a:t>Klik voor titel van de presentatie</a:t>
            </a:r>
          </a:p>
        </p:txBody>
      </p:sp>
      <p:sp>
        <p:nvSpPr>
          <p:cNvPr id="3" name="Ondertitel 2"/>
          <p:cNvSpPr>
            <a:spLocks noGrp="1"/>
          </p:cNvSpPr>
          <p:nvPr>
            <p:ph type="subTitle" idx="1"/>
          </p:nvPr>
        </p:nvSpPr>
        <p:spPr>
          <a:xfrm>
            <a:off x="3540980" y="3597634"/>
            <a:ext cx="7128000" cy="379343"/>
          </a:xfrm>
        </p:spPr>
        <p:txBody>
          <a:bodyPr/>
          <a:lstStyle>
            <a:lvl1pPr marL="0" indent="0" algn="l">
              <a:lnSpc>
                <a:spcPct val="100000"/>
              </a:lnSpc>
              <a:buNone/>
              <a:defRPr sz="1600" cap="all"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8" name="Tijdelijke aanduiding voor tekst 7">
            <a:extLst>
              <a:ext uri="{FF2B5EF4-FFF2-40B4-BE49-F238E27FC236}">
                <a16:creationId xmlns:a16="http://schemas.microsoft.com/office/drawing/2014/main" id="{42A9D0DB-4E02-4661-A0F2-E39F0523AAC7}"/>
              </a:ext>
            </a:extLst>
          </p:cNvPr>
          <p:cNvSpPr>
            <a:spLocks noGrp="1"/>
          </p:cNvSpPr>
          <p:nvPr>
            <p:ph type="body" sz="quarter" idx="10" hasCustomPrompt="1"/>
          </p:nvPr>
        </p:nvSpPr>
        <p:spPr>
          <a:xfrm>
            <a:off x="7808863" y="854851"/>
            <a:ext cx="3749127" cy="357187"/>
          </a:xfrm>
        </p:spPr>
        <p:txBody>
          <a:bodyPr/>
          <a:lstStyle>
            <a:lvl1pPr marL="0" indent="0" algn="r">
              <a:buNone/>
              <a:defRPr sz="1200">
                <a:solidFill>
                  <a:schemeClr val="accent1"/>
                </a:solidFill>
              </a:defRPr>
            </a:lvl1pPr>
          </a:lstStyle>
          <a:p>
            <a:pPr lvl="0"/>
            <a:r>
              <a:rPr lang="nl-NL"/>
              <a:t>datum | www.deventer.nl</a:t>
            </a:r>
          </a:p>
        </p:txBody>
      </p:sp>
      <p:pic>
        <p:nvPicPr>
          <p:cNvPr id="10" name="Graphic 9">
            <a:extLst>
              <a:ext uri="{FF2B5EF4-FFF2-40B4-BE49-F238E27FC236}">
                <a16:creationId xmlns:a16="http://schemas.microsoft.com/office/drawing/2014/main" id="{026B8645-965E-4C59-A3D0-243DB5ACCB0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62126" y="534292"/>
            <a:ext cx="1728000" cy="525914"/>
          </a:xfrm>
          <a:prstGeom prst="rect">
            <a:avLst/>
          </a:prstGeom>
        </p:spPr>
      </p:pic>
    </p:spTree>
    <p:extLst>
      <p:ext uri="{BB962C8B-B14F-4D97-AF65-F5344CB8AC3E}">
        <p14:creationId xmlns:p14="http://schemas.microsoft.com/office/powerpoint/2010/main" val="12629604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10" name="Vrije vorm: vorm 9">
            <a:extLst>
              <a:ext uri="{FF2B5EF4-FFF2-40B4-BE49-F238E27FC236}">
                <a16:creationId xmlns:a16="http://schemas.microsoft.com/office/drawing/2014/main" id="{329CC90F-7E04-407D-A0A2-5A3C1DBC30EA}"/>
              </a:ext>
            </a:extLst>
          </p:cNvPr>
          <p:cNvSpPr/>
          <p:nvPr userDrawn="1"/>
        </p:nvSpPr>
        <p:spPr>
          <a:xfrm>
            <a:off x="1" y="1432549"/>
            <a:ext cx="12192000" cy="5425453"/>
          </a:xfrm>
          <a:custGeom>
            <a:avLst/>
            <a:gdLst>
              <a:gd name="connsiteX0" fmla="*/ 12192000 w 12192000"/>
              <a:gd name="connsiteY0" fmla="*/ 0 h 5425453"/>
              <a:gd name="connsiteX1" fmla="*/ 12192000 w 12192000"/>
              <a:gd name="connsiteY1" fmla="*/ 5425453 h 5425453"/>
              <a:gd name="connsiteX2" fmla="*/ 0 w 12192000"/>
              <a:gd name="connsiteY2" fmla="*/ 5425453 h 5425453"/>
              <a:gd name="connsiteX3" fmla="*/ 0 w 12192000"/>
              <a:gd name="connsiteY3" fmla="*/ 3476645 h 5425453"/>
              <a:gd name="connsiteX4" fmla="*/ 663660 w 12192000"/>
              <a:gd name="connsiteY4" fmla="*/ 3146848 h 5425453"/>
              <a:gd name="connsiteX5" fmla="*/ 11649152 w 12192000"/>
              <a:gd name="connsiteY5" fmla="*/ 48205 h 542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5425453">
                <a:moveTo>
                  <a:pt x="12192000" y="0"/>
                </a:moveTo>
                <a:lnTo>
                  <a:pt x="12192000" y="5425453"/>
                </a:lnTo>
                <a:lnTo>
                  <a:pt x="0" y="5425453"/>
                </a:lnTo>
                <a:lnTo>
                  <a:pt x="0" y="3476645"/>
                </a:lnTo>
                <a:lnTo>
                  <a:pt x="663660" y="3146848"/>
                </a:lnTo>
                <a:cubicBezTo>
                  <a:pt x="4046138" y="1517004"/>
                  <a:pt x="7747670" y="444422"/>
                  <a:pt x="11649152" y="4820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4" name="Rechthoek 3">
            <a:extLst>
              <a:ext uri="{FF2B5EF4-FFF2-40B4-BE49-F238E27FC236}">
                <a16:creationId xmlns:a16="http://schemas.microsoft.com/office/drawing/2014/main" id="{9243A884-3A4F-4DEE-9A0C-2D7EAD7BBCD9}"/>
              </a:ext>
            </a:extLst>
          </p:cNvPr>
          <p:cNvSpPr/>
          <p:nvPr userDrawn="1"/>
        </p:nvSpPr>
        <p:spPr>
          <a:xfrm>
            <a:off x="514800" y="0"/>
            <a:ext cx="11160000" cy="63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p:txBody>
          <a:bodyPr/>
          <a:lstStyle>
            <a:lvl1pPr>
              <a:defRPr/>
            </a:lvl1pPr>
          </a:lstStyle>
          <a:p>
            <a:r>
              <a:rPr lang="nl-NL"/>
              <a:t>Titel van dia over </a:t>
            </a:r>
            <a:r>
              <a:rPr lang="nl-NL" sz="3600" b="1">
                <a:solidFill>
                  <a:srgbClr val="0076AF"/>
                </a:solidFill>
                <a:latin typeface="Arial" panose="020B0604020202020204" pitchFamily="34" charset="0"/>
                <a:cs typeface="Arial" panose="020B0604020202020204" pitchFamily="34" charset="0"/>
              </a:rPr>
              <a:t>één regel</a:t>
            </a:r>
            <a:endParaRPr lang="nl-NL"/>
          </a:p>
        </p:txBody>
      </p:sp>
      <p:sp>
        <p:nvSpPr>
          <p:cNvPr id="3" name="Tijdelijke aanduiding voor inhoud 2"/>
          <p:cNvSpPr>
            <a:spLocks noGrp="1"/>
          </p:cNvSpPr>
          <p:nvPr>
            <p:ph idx="1" hasCustomPrompt="1"/>
          </p:nvPr>
        </p:nvSpPr>
        <p:spPr>
          <a:xfrm>
            <a:off x="1413259" y="2765323"/>
            <a:ext cx="7080110" cy="2979174"/>
          </a:xfrm>
        </p:spPr>
        <p:txBody>
          <a:bodyPr/>
          <a:lstStyle>
            <a:lvl1pPr>
              <a:defRPr baseline="0"/>
            </a:lvl1pPr>
          </a:lstStyle>
          <a:p>
            <a:pPr lvl="0"/>
            <a:r>
              <a:rPr lang="nl-NL"/>
              <a:t>Klik om een tekst toe te voegen. Eventueel kun je de opsommingstekens uitzetten.</a:t>
            </a:r>
          </a:p>
          <a:p>
            <a:pPr lvl="1"/>
            <a:r>
              <a:rPr lang="nl-NL"/>
              <a:t>Tweede niveau</a:t>
            </a:r>
          </a:p>
          <a:p>
            <a:pPr lvl="2"/>
            <a:r>
              <a:rPr lang="nl-NL"/>
              <a:t>Derde niveau</a:t>
            </a:r>
          </a:p>
          <a:p>
            <a:pPr lvl="3"/>
            <a:r>
              <a:rPr lang="nl-NL"/>
              <a:t>Vierde niveau</a:t>
            </a:r>
          </a:p>
          <a:p>
            <a:pPr lvl="4"/>
            <a:r>
              <a:rPr lang="nl-NL"/>
              <a:t>Vijfde niveau</a:t>
            </a:r>
          </a:p>
        </p:txBody>
      </p:sp>
      <p:pic>
        <p:nvPicPr>
          <p:cNvPr id="7" name="Graphic 6">
            <a:extLst>
              <a:ext uri="{FF2B5EF4-FFF2-40B4-BE49-F238E27FC236}">
                <a16:creationId xmlns:a16="http://schemas.microsoft.com/office/drawing/2014/main" id="{9C581635-9831-4539-8FB9-BC7BF880B08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126" y="534292"/>
            <a:ext cx="1728000" cy="525914"/>
          </a:xfrm>
          <a:prstGeom prst="rect">
            <a:avLst/>
          </a:prstGeom>
        </p:spPr>
      </p:pic>
    </p:spTree>
    <p:extLst>
      <p:ext uri="{BB962C8B-B14F-4D97-AF65-F5344CB8AC3E}">
        <p14:creationId xmlns:p14="http://schemas.microsoft.com/office/powerpoint/2010/main" val="2302684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eg">
    <p:spTree>
      <p:nvGrpSpPr>
        <p:cNvPr id="1" name=""/>
        <p:cNvGrpSpPr/>
        <p:nvPr/>
      </p:nvGrpSpPr>
      <p:grpSpPr>
        <a:xfrm>
          <a:off x="0" y="0"/>
          <a:ext cx="0" cy="0"/>
          <a:chOff x="0" y="0"/>
          <a:chExt cx="0" cy="0"/>
        </a:xfrm>
      </p:grpSpPr>
      <p:sp>
        <p:nvSpPr>
          <p:cNvPr id="6" name="Vrije vorm: vorm 5">
            <a:extLst>
              <a:ext uri="{FF2B5EF4-FFF2-40B4-BE49-F238E27FC236}">
                <a16:creationId xmlns:a16="http://schemas.microsoft.com/office/drawing/2014/main" id="{172EC5C0-8226-45DC-8992-C83CDD9E348D}"/>
              </a:ext>
            </a:extLst>
          </p:cNvPr>
          <p:cNvSpPr/>
          <p:nvPr userDrawn="1"/>
        </p:nvSpPr>
        <p:spPr>
          <a:xfrm>
            <a:off x="1" y="1432549"/>
            <a:ext cx="12192000" cy="5425453"/>
          </a:xfrm>
          <a:custGeom>
            <a:avLst/>
            <a:gdLst>
              <a:gd name="connsiteX0" fmla="*/ 12192000 w 12192000"/>
              <a:gd name="connsiteY0" fmla="*/ 0 h 5425453"/>
              <a:gd name="connsiteX1" fmla="*/ 12192000 w 12192000"/>
              <a:gd name="connsiteY1" fmla="*/ 5425453 h 5425453"/>
              <a:gd name="connsiteX2" fmla="*/ 0 w 12192000"/>
              <a:gd name="connsiteY2" fmla="*/ 5425453 h 5425453"/>
              <a:gd name="connsiteX3" fmla="*/ 0 w 12192000"/>
              <a:gd name="connsiteY3" fmla="*/ 3476645 h 5425453"/>
              <a:gd name="connsiteX4" fmla="*/ 663660 w 12192000"/>
              <a:gd name="connsiteY4" fmla="*/ 3146848 h 5425453"/>
              <a:gd name="connsiteX5" fmla="*/ 11649152 w 12192000"/>
              <a:gd name="connsiteY5" fmla="*/ 48205 h 542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5425453">
                <a:moveTo>
                  <a:pt x="12192000" y="0"/>
                </a:moveTo>
                <a:lnTo>
                  <a:pt x="12192000" y="5425453"/>
                </a:lnTo>
                <a:lnTo>
                  <a:pt x="0" y="5425453"/>
                </a:lnTo>
                <a:lnTo>
                  <a:pt x="0" y="3476645"/>
                </a:lnTo>
                <a:lnTo>
                  <a:pt x="663660" y="3146848"/>
                </a:lnTo>
                <a:cubicBezTo>
                  <a:pt x="4046138" y="1517004"/>
                  <a:pt x="7747670" y="444422"/>
                  <a:pt x="11649152" y="4820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7" name="Rechthoek 6">
            <a:extLst>
              <a:ext uri="{FF2B5EF4-FFF2-40B4-BE49-F238E27FC236}">
                <a16:creationId xmlns:a16="http://schemas.microsoft.com/office/drawing/2014/main" id="{52633E80-5196-4F3F-AEF0-672099139738}"/>
              </a:ext>
            </a:extLst>
          </p:cNvPr>
          <p:cNvSpPr/>
          <p:nvPr userDrawn="1"/>
        </p:nvSpPr>
        <p:spPr>
          <a:xfrm>
            <a:off x="514800" y="0"/>
            <a:ext cx="11160000" cy="63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Graphic 4">
            <a:extLst>
              <a:ext uri="{FF2B5EF4-FFF2-40B4-BE49-F238E27FC236}">
                <a16:creationId xmlns:a16="http://schemas.microsoft.com/office/drawing/2014/main" id="{D1E67863-F776-4166-AFAF-AD965612E01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126" y="534292"/>
            <a:ext cx="1728000" cy="525914"/>
          </a:xfrm>
          <a:prstGeom prst="rect">
            <a:avLst/>
          </a:prstGeom>
        </p:spPr>
      </p:pic>
    </p:spTree>
    <p:extLst>
      <p:ext uri="{BB962C8B-B14F-4D97-AF65-F5344CB8AC3E}">
        <p14:creationId xmlns:p14="http://schemas.microsoft.com/office/powerpoint/2010/main" val="38250994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inddia">
    <p:bg>
      <p:bgPr>
        <a:solidFill>
          <a:schemeClr val="bg1"/>
        </a:solidFill>
        <a:effectLst/>
      </p:bgPr>
    </p:bg>
    <p:spTree>
      <p:nvGrpSpPr>
        <p:cNvPr id="1" name=""/>
        <p:cNvGrpSpPr/>
        <p:nvPr/>
      </p:nvGrpSpPr>
      <p:grpSpPr>
        <a:xfrm>
          <a:off x="0" y="0"/>
          <a:ext cx="0" cy="0"/>
          <a:chOff x="0" y="0"/>
          <a:chExt cx="0" cy="0"/>
        </a:xfrm>
      </p:grpSpPr>
      <p:sp>
        <p:nvSpPr>
          <p:cNvPr id="12" name="Vrije vorm: vorm 11">
            <a:extLst>
              <a:ext uri="{FF2B5EF4-FFF2-40B4-BE49-F238E27FC236}">
                <a16:creationId xmlns:a16="http://schemas.microsoft.com/office/drawing/2014/main" id="{CCC27676-6EF8-47F7-BEB1-05C368629CAE}"/>
              </a:ext>
            </a:extLst>
          </p:cNvPr>
          <p:cNvSpPr/>
          <p:nvPr userDrawn="1"/>
        </p:nvSpPr>
        <p:spPr>
          <a:xfrm>
            <a:off x="1" y="482063"/>
            <a:ext cx="12192000" cy="6375938"/>
          </a:xfrm>
          <a:custGeom>
            <a:avLst/>
            <a:gdLst>
              <a:gd name="connsiteX0" fmla="*/ 12192000 w 12192000"/>
              <a:gd name="connsiteY0" fmla="*/ 0 h 6375938"/>
              <a:gd name="connsiteX1" fmla="*/ 12192000 w 12192000"/>
              <a:gd name="connsiteY1" fmla="*/ 6375938 h 6375938"/>
              <a:gd name="connsiteX2" fmla="*/ 0 w 12192000"/>
              <a:gd name="connsiteY2" fmla="*/ 6375938 h 6375938"/>
              <a:gd name="connsiteX3" fmla="*/ 0 w 12192000"/>
              <a:gd name="connsiteY3" fmla="*/ 3476645 h 6375938"/>
              <a:gd name="connsiteX4" fmla="*/ 663660 w 12192000"/>
              <a:gd name="connsiteY4" fmla="*/ 3146848 h 6375938"/>
              <a:gd name="connsiteX5" fmla="*/ 11649152 w 12192000"/>
              <a:gd name="connsiteY5" fmla="*/ 48205 h 637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375938">
                <a:moveTo>
                  <a:pt x="12192000" y="0"/>
                </a:moveTo>
                <a:lnTo>
                  <a:pt x="12192000" y="6375938"/>
                </a:lnTo>
                <a:lnTo>
                  <a:pt x="0" y="6375938"/>
                </a:lnTo>
                <a:lnTo>
                  <a:pt x="0" y="3476645"/>
                </a:lnTo>
                <a:lnTo>
                  <a:pt x="663660" y="3146848"/>
                </a:lnTo>
                <a:cubicBezTo>
                  <a:pt x="4046138" y="1517004"/>
                  <a:pt x="7747670" y="444422"/>
                  <a:pt x="11649152" y="4820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 name="Titel 1"/>
          <p:cNvSpPr>
            <a:spLocks noGrp="1"/>
          </p:cNvSpPr>
          <p:nvPr>
            <p:ph type="ctrTitle" hasCustomPrompt="1"/>
          </p:nvPr>
        </p:nvSpPr>
        <p:spPr>
          <a:xfrm>
            <a:off x="1457738" y="3014869"/>
            <a:ext cx="9180000" cy="1669773"/>
          </a:xfrm>
        </p:spPr>
        <p:txBody>
          <a:bodyPr anchor="t" anchorCtr="0"/>
          <a:lstStyle>
            <a:lvl1pPr algn="l">
              <a:lnSpc>
                <a:spcPct val="100000"/>
              </a:lnSpc>
              <a:defRPr sz="4800">
                <a:solidFill>
                  <a:schemeClr val="bg1"/>
                </a:solidFill>
              </a:defRPr>
            </a:lvl1pPr>
          </a:lstStyle>
          <a:p>
            <a:r>
              <a:rPr lang="nl-NL"/>
              <a:t>Afsluiting en bedanken voor de aandacht.</a:t>
            </a:r>
          </a:p>
        </p:txBody>
      </p:sp>
      <p:sp>
        <p:nvSpPr>
          <p:cNvPr id="3" name="Ondertitel 2"/>
          <p:cNvSpPr>
            <a:spLocks noGrp="1"/>
          </p:cNvSpPr>
          <p:nvPr>
            <p:ph type="subTitle" idx="1" hasCustomPrompt="1"/>
          </p:nvPr>
        </p:nvSpPr>
        <p:spPr>
          <a:xfrm>
            <a:off x="1457738" y="5140187"/>
            <a:ext cx="9180000" cy="379343"/>
          </a:xfrm>
        </p:spPr>
        <p:txBody>
          <a:bodyPr/>
          <a:lstStyle>
            <a:lvl1pPr marL="0" indent="0" algn="l">
              <a:lnSpc>
                <a:spcPct val="100000"/>
              </a:lnSpc>
              <a:buNone/>
              <a:defRPr sz="1600" cap="all"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EVENTUELE AANVULLING OF VERVOLGACTIE OMSCHRIJVEN</a:t>
            </a:r>
          </a:p>
        </p:txBody>
      </p:sp>
      <p:sp>
        <p:nvSpPr>
          <p:cNvPr id="8" name="Tijdelijke aanduiding voor tekst 7">
            <a:extLst>
              <a:ext uri="{FF2B5EF4-FFF2-40B4-BE49-F238E27FC236}">
                <a16:creationId xmlns:a16="http://schemas.microsoft.com/office/drawing/2014/main" id="{42A9D0DB-4E02-4661-A0F2-E39F0523AAC7}"/>
              </a:ext>
            </a:extLst>
          </p:cNvPr>
          <p:cNvSpPr>
            <a:spLocks noGrp="1"/>
          </p:cNvSpPr>
          <p:nvPr>
            <p:ph type="body" sz="quarter" idx="10" hasCustomPrompt="1"/>
          </p:nvPr>
        </p:nvSpPr>
        <p:spPr>
          <a:xfrm>
            <a:off x="662126" y="6156876"/>
            <a:ext cx="3763962" cy="357187"/>
          </a:xfrm>
        </p:spPr>
        <p:txBody>
          <a:bodyPr/>
          <a:lstStyle>
            <a:lvl1pPr marL="0" indent="0">
              <a:buNone/>
              <a:defRPr sz="1200">
                <a:solidFill>
                  <a:schemeClr val="bg1"/>
                </a:solidFill>
              </a:defRPr>
            </a:lvl1pPr>
          </a:lstStyle>
          <a:p>
            <a:pPr lvl="0"/>
            <a:r>
              <a:rPr lang="nl-NL"/>
              <a:t>Datum | www.deventer.nl</a:t>
            </a:r>
          </a:p>
        </p:txBody>
      </p:sp>
      <p:pic>
        <p:nvPicPr>
          <p:cNvPr id="7" name="Graphic 6">
            <a:extLst>
              <a:ext uri="{FF2B5EF4-FFF2-40B4-BE49-F238E27FC236}">
                <a16:creationId xmlns:a16="http://schemas.microsoft.com/office/drawing/2014/main" id="{8EF6C39C-742D-47BC-BA15-9F9B5CF88E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126" y="534292"/>
            <a:ext cx="1728000" cy="525914"/>
          </a:xfrm>
          <a:prstGeom prst="rect">
            <a:avLst/>
          </a:prstGeom>
        </p:spPr>
      </p:pic>
    </p:spTree>
    <p:extLst>
      <p:ext uri="{BB962C8B-B14F-4D97-AF65-F5344CB8AC3E}">
        <p14:creationId xmlns:p14="http://schemas.microsoft.com/office/powerpoint/2010/main" val="22816800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1413259" y="1782699"/>
            <a:ext cx="8802000" cy="593252"/>
          </a:xfrm>
          <a:prstGeom prst="rect">
            <a:avLst/>
          </a:prstGeom>
        </p:spPr>
        <p:txBody>
          <a:bodyPr vert="horz" lIns="0" tIns="0" rIns="0" bIns="0" rtlCol="0" anchor="t" anchorCtr="0">
            <a:noAutofit/>
          </a:bodyPr>
          <a:lstStyle/>
          <a:p>
            <a:r>
              <a:rPr lang="nl-NL"/>
              <a:t>Klik om de stijl te bewerken</a:t>
            </a:r>
          </a:p>
        </p:txBody>
      </p:sp>
      <p:sp>
        <p:nvSpPr>
          <p:cNvPr id="3" name="Tijdelijke aanduiding voor tekst 2"/>
          <p:cNvSpPr>
            <a:spLocks noGrp="1"/>
          </p:cNvSpPr>
          <p:nvPr>
            <p:ph type="body" idx="1"/>
          </p:nvPr>
        </p:nvSpPr>
        <p:spPr>
          <a:xfrm>
            <a:off x="1413259" y="2765323"/>
            <a:ext cx="8802000" cy="2979174"/>
          </a:xfrm>
          <a:prstGeom prst="rect">
            <a:avLst/>
          </a:prstGeom>
        </p:spPr>
        <p:txBody>
          <a:bodyPr vert="horz" lIns="0" tIns="0" rIns="0" bIns="0" rtlCol="0">
            <a:noAutofit/>
          </a:bodyPr>
          <a:lstStyle/>
          <a:p>
            <a:pPr lvl="0"/>
            <a:r>
              <a:rPr lang="nl-NL"/>
              <a:t>Klik om een tekst toe te voegen. Zie de pagina met tips voor het kiezen van een andere tekstopmaak. </a:t>
            </a:r>
          </a:p>
          <a:p>
            <a:pPr lvl="1"/>
            <a:r>
              <a:rPr lang="nl-NL"/>
              <a:t>Tweede niveau</a:t>
            </a:r>
          </a:p>
          <a:p>
            <a:pPr lvl="2"/>
            <a:r>
              <a:rPr lang="nl-NL"/>
              <a:t>Derde niveau</a:t>
            </a:r>
          </a:p>
          <a:p>
            <a:pPr lvl="3"/>
            <a:r>
              <a:rPr lang="nl-NL"/>
              <a:t>Vierde niveau</a:t>
            </a:r>
          </a:p>
          <a:p>
            <a:pPr lvl="4"/>
            <a:r>
              <a:rPr lang="nl-NL"/>
              <a:t>Vijfde niveau</a:t>
            </a:r>
          </a:p>
        </p:txBody>
      </p:sp>
      <p:sp>
        <p:nvSpPr>
          <p:cNvPr id="24" name="Rechthoek 23"/>
          <p:cNvSpPr/>
          <p:nvPr userDrawn="1"/>
        </p:nvSpPr>
        <p:spPr>
          <a:xfrm>
            <a:off x="10507200" y="-352043"/>
            <a:ext cx="121040" cy="247650"/>
          </a:xfrm>
          <a:prstGeom prst="rect">
            <a:avLst/>
          </a:prstGeom>
          <a:solidFill>
            <a:schemeClr val="bg1"/>
          </a:solidFill>
          <a:ln w="31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5" name="Rechthoek 24"/>
          <p:cNvSpPr/>
          <p:nvPr userDrawn="1"/>
        </p:nvSpPr>
        <p:spPr>
          <a:xfrm>
            <a:off x="10680951" y="-352043"/>
            <a:ext cx="121040" cy="247650"/>
          </a:xfrm>
          <a:prstGeom prst="rect">
            <a:avLst/>
          </a:prstGeom>
          <a:solidFill>
            <a:schemeClr val="tx1"/>
          </a:solidFill>
          <a:ln w="31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Rechthoek 25"/>
          <p:cNvSpPr/>
          <p:nvPr userDrawn="1"/>
        </p:nvSpPr>
        <p:spPr>
          <a:xfrm>
            <a:off x="11028453" y="-352043"/>
            <a:ext cx="121040" cy="247650"/>
          </a:xfrm>
          <a:prstGeom prst="rect">
            <a:avLst/>
          </a:prstGeom>
          <a:solidFill>
            <a:schemeClr val="tx2"/>
          </a:solidFill>
          <a:ln w="31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7" name="Rechthoek 26"/>
          <p:cNvSpPr/>
          <p:nvPr userDrawn="1"/>
        </p:nvSpPr>
        <p:spPr>
          <a:xfrm>
            <a:off x="11549706" y="-352043"/>
            <a:ext cx="121040" cy="247650"/>
          </a:xfrm>
          <a:prstGeom prst="rect">
            <a:avLst/>
          </a:prstGeom>
          <a:solidFill>
            <a:schemeClr val="accent3"/>
          </a:solidFill>
          <a:ln w="31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8" name="Rechthoek 27"/>
          <p:cNvSpPr/>
          <p:nvPr userDrawn="1"/>
        </p:nvSpPr>
        <p:spPr>
          <a:xfrm>
            <a:off x="11723457" y="-352043"/>
            <a:ext cx="121040" cy="247650"/>
          </a:xfrm>
          <a:prstGeom prst="rect">
            <a:avLst/>
          </a:prstGeom>
          <a:solidFill>
            <a:schemeClr val="accent4"/>
          </a:solidFill>
          <a:ln w="31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9" name="Rechthoek 28"/>
          <p:cNvSpPr/>
          <p:nvPr userDrawn="1"/>
        </p:nvSpPr>
        <p:spPr>
          <a:xfrm>
            <a:off x="12070960" y="-352043"/>
            <a:ext cx="121040" cy="247650"/>
          </a:xfrm>
          <a:prstGeom prst="rect">
            <a:avLst/>
          </a:prstGeom>
          <a:solidFill>
            <a:schemeClr val="accent6"/>
          </a:solidFill>
          <a:ln w="31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0" name="Rechthoek 29"/>
          <p:cNvSpPr/>
          <p:nvPr userDrawn="1"/>
        </p:nvSpPr>
        <p:spPr>
          <a:xfrm>
            <a:off x="11897208" y="-352043"/>
            <a:ext cx="121040" cy="247650"/>
          </a:xfrm>
          <a:prstGeom prst="rect">
            <a:avLst/>
          </a:prstGeom>
          <a:solidFill>
            <a:schemeClr val="accent5"/>
          </a:solidFill>
          <a:ln w="31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1" name="Rechthoek 30"/>
          <p:cNvSpPr/>
          <p:nvPr userDrawn="1"/>
        </p:nvSpPr>
        <p:spPr>
          <a:xfrm>
            <a:off x="10854702" y="-352043"/>
            <a:ext cx="121040" cy="247650"/>
          </a:xfrm>
          <a:prstGeom prst="rect">
            <a:avLst/>
          </a:prstGeom>
          <a:solidFill>
            <a:schemeClr val="bg2"/>
          </a:solidFill>
          <a:ln w="31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2" name="Rechthoek 31"/>
          <p:cNvSpPr/>
          <p:nvPr userDrawn="1"/>
        </p:nvSpPr>
        <p:spPr>
          <a:xfrm>
            <a:off x="11202204" y="-352043"/>
            <a:ext cx="121040" cy="247650"/>
          </a:xfrm>
          <a:prstGeom prst="rect">
            <a:avLst/>
          </a:prstGeom>
          <a:ln w="31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3" name="Rechthoek 32"/>
          <p:cNvSpPr/>
          <p:nvPr userDrawn="1"/>
        </p:nvSpPr>
        <p:spPr>
          <a:xfrm>
            <a:off x="11375955" y="-352043"/>
            <a:ext cx="121040" cy="247650"/>
          </a:xfrm>
          <a:prstGeom prst="rect">
            <a:avLst/>
          </a:prstGeom>
          <a:solidFill>
            <a:schemeClr val="accent2"/>
          </a:solidFill>
          <a:ln w="31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521704910"/>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 id="2147483663" r:id="rId4"/>
    <p:sldLayoutId id="2147483664" r:id="rId5"/>
  </p:sldLayoutIdLst>
  <p:txStyles>
    <p:titleStyle>
      <a:lvl1pPr algn="l" defTabSz="914400" rtl="0" eaLnBrk="1" latinLnBrk="0" hangingPunct="1">
        <a:lnSpc>
          <a:spcPct val="90000"/>
        </a:lnSpc>
        <a:spcBef>
          <a:spcPct val="0"/>
        </a:spcBef>
        <a:buNone/>
        <a:defRPr sz="3600" b="1" kern="1200">
          <a:solidFill>
            <a:schemeClr val="accent1"/>
          </a:solidFill>
          <a:latin typeface="+mj-lt"/>
          <a:ea typeface="+mj-ea"/>
          <a:cs typeface="+mj-cs"/>
        </a:defRPr>
      </a:lvl1pPr>
    </p:titleStyle>
    <p:bodyStyle>
      <a:lvl1pPr marL="216000" indent="-216000" algn="l" defTabSz="914400" rtl="0" eaLnBrk="1" latinLnBrk="0" hangingPunct="1">
        <a:lnSpc>
          <a:spcPct val="125000"/>
        </a:lnSpc>
        <a:spcBef>
          <a:spcPts val="0"/>
        </a:spcBef>
        <a:buFont typeface="Arial" panose="020B0604020202020204" pitchFamily="34" charset="0"/>
        <a:buChar char="•"/>
        <a:defRPr sz="1600" kern="1200">
          <a:solidFill>
            <a:schemeClr val="tx1"/>
          </a:solidFill>
          <a:latin typeface="+mn-lt"/>
          <a:ea typeface="+mn-ea"/>
          <a:cs typeface="+mn-cs"/>
        </a:defRPr>
      </a:lvl1pPr>
      <a:lvl2pPr marL="432000" indent="-216000" algn="l" defTabSz="914400" rtl="0" eaLnBrk="1" latinLnBrk="0" hangingPunct="1">
        <a:lnSpc>
          <a:spcPct val="125000"/>
        </a:lnSpc>
        <a:spcBef>
          <a:spcPts val="0"/>
        </a:spcBef>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25000"/>
        </a:lnSpc>
        <a:spcBef>
          <a:spcPts val="0"/>
        </a:spcBef>
        <a:buFont typeface="Arial" panose="020B0604020202020204" pitchFamily="34" charset="0"/>
        <a:buChar char="•"/>
        <a:defRPr sz="1600" kern="1200">
          <a:solidFill>
            <a:schemeClr val="tx1"/>
          </a:solidFill>
          <a:latin typeface="+mn-lt"/>
          <a:ea typeface="+mn-ea"/>
          <a:cs typeface="+mn-cs"/>
        </a:defRPr>
      </a:lvl3pPr>
      <a:lvl4pPr marL="864000" indent="-216000" algn="l" defTabSz="914400" rtl="0" eaLnBrk="1" latinLnBrk="0" hangingPunct="1">
        <a:lnSpc>
          <a:spcPct val="125000"/>
        </a:lnSpc>
        <a:spcBef>
          <a:spcPts val="0"/>
        </a:spcBef>
        <a:buFont typeface="Arial" panose="020B0604020202020204" pitchFamily="34" charset="0"/>
        <a:buChar char="•"/>
        <a:defRPr sz="1600" kern="1200">
          <a:solidFill>
            <a:schemeClr val="tx1"/>
          </a:solidFill>
          <a:latin typeface="+mn-lt"/>
          <a:ea typeface="+mn-ea"/>
          <a:cs typeface="+mn-cs"/>
        </a:defRPr>
      </a:lvl4pPr>
      <a:lvl5pPr marL="1080000" indent="-216000" algn="l" defTabSz="914400" rtl="0" eaLnBrk="1" latinLnBrk="0" hangingPunct="1">
        <a:lnSpc>
          <a:spcPct val="125000"/>
        </a:lnSpc>
        <a:spcBef>
          <a:spcPts val="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EBC43A-074F-48FD-AAF2-92FA0050B643}"/>
              </a:ext>
            </a:extLst>
          </p:cNvPr>
          <p:cNvSpPr>
            <a:spLocks noGrp="1"/>
          </p:cNvSpPr>
          <p:nvPr>
            <p:ph type="ctrTitle"/>
          </p:nvPr>
        </p:nvSpPr>
        <p:spPr>
          <a:xfrm>
            <a:off x="3595844" y="2976131"/>
            <a:ext cx="7128000" cy="1669773"/>
          </a:xfrm>
        </p:spPr>
        <p:txBody>
          <a:bodyPr/>
          <a:lstStyle/>
          <a:p>
            <a:r>
              <a:rPr lang="nl-NL" sz="4000"/>
              <a:t>Privacy &amp; informatiebeveiliging</a:t>
            </a:r>
          </a:p>
        </p:txBody>
      </p:sp>
      <p:sp>
        <p:nvSpPr>
          <p:cNvPr id="3" name="Ondertitel 2">
            <a:extLst>
              <a:ext uri="{FF2B5EF4-FFF2-40B4-BE49-F238E27FC236}">
                <a16:creationId xmlns:a16="http://schemas.microsoft.com/office/drawing/2014/main" id="{597A760B-4E7B-4926-894F-4DB20D662E9F}"/>
              </a:ext>
            </a:extLst>
          </p:cNvPr>
          <p:cNvSpPr>
            <a:spLocks noGrp="1"/>
          </p:cNvSpPr>
          <p:nvPr>
            <p:ph type="subTitle" idx="1"/>
          </p:nvPr>
        </p:nvSpPr>
        <p:spPr>
          <a:xfrm>
            <a:off x="3595844" y="5133826"/>
            <a:ext cx="7128000" cy="379343"/>
          </a:xfrm>
        </p:spPr>
        <p:txBody>
          <a:bodyPr vert="horz" lIns="0" tIns="0" rIns="0" bIns="0" rtlCol="0" anchor="t">
            <a:noAutofit/>
          </a:bodyPr>
          <a:lstStyle/>
          <a:p>
            <a:r>
              <a:rPr lang="nl-NL"/>
              <a:t>LUCAS KLEKAMP (FG) </a:t>
            </a:r>
            <a:endParaRPr lang="en-US"/>
          </a:p>
          <a:p>
            <a:r>
              <a:rPr lang="nl-NL"/>
              <a:t>Wessel Hemels (CISO)</a:t>
            </a:r>
          </a:p>
          <a:p>
            <a:endParaRPr lang="nl-NL"/>
          </a:p>
        </p:txBody>
      </p:sp>
      <p:sp>
        <p:nvSpPr>
          <p:cNvPr id="4" name="Tijdelijke aanduiding voor tekst 3">
            <a:extLst>
              <a:ext uri="{FF2B5EF4-FFF2-40B4-BE49-F238E27FC236}">
                <a16:creationId xmlns:a16="http://schemas.microsoft.com/office/drawing/2014/main" id="{3B762E28-1799-4CD9-A962-43F4994F4D3E}"/>
              </a:ext>
            </a:extLst>
          </p:cNvPr>
          <p:cNvSpPr>
            <a:spLocks noGrp="1"/>
          </p:cNvSpPr>
          <p:nvPr>
            <p:ph type="body" sz="quarter" idx="10"/>
          </p:nvPr>
        </p:nvSpPr>
        <p:spPr/>
        <p:txBody>
          <a:bodyPr/>
          <a:lstStyle/>
          <a:p>
            <a:r>
              <a:rPr lang="nl-NL"/>
              <a:t>19 maart 2025</a:t>
            </a:r>
          </a:p>
        </p:txBody>
      </p:sp>
    </p:spTree>
    <p:extLst>
      <p:ext uri="{BB962C8B-B14F-4D97-AF65-F5344CB8AC3E}">
        <p14:creationId xmlns:p14="http://schemas.microsoft.com/office/powerpoint/2010/main" val="13297780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87A99A-16CA-7B2A-42FB-DDD56B15B57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5E5BC75-264A-94DE-833E-34B863E16F95}"/>
              </a:ext>
            </a:extLst>
          </p:cNvPr>
          <p:cNvSpPr>
            <a:spLocks noGrp="1"/>
          </p:cNvSpPr>
          <p:nvPr>
            <p:ph type="title"/>
          </p:nvPr>
        </p:nvSpPr>
        <p:spPr/>
        <p:txBody>
          <a:bodyPr/>
          <a:lstStyle/>
          <a:p>
            <a:r>
              <a:rPr lang="nl-NL" b="1"/>
              <a:t>Dreigingsbeeld gemeenten</a:t>
            </a:r>
            <a:r>
              <a:rPr lang="nl-NL"/>
              <a:t> 2025</a:t>
            </a:r>
          </a:p>
        </p:txBody>
      </p:sp>
      <p:sp>
        <p:nvSpPr>
          <p:cNvPr id="3" name="Tijdelijke aanduiding voor inhoud 2">
            <a:extLst>
              <a:ext uri="{FF2B5EF4-FFF2-40B4-BE49-F238E27FC236}">
                <a16:creationId xmlns:a16="http://schemas.microsoft.com/office/drawing/2014/main" id="{8208A865-8513-A3D4-F033-7179E2A66056}"/>
              </a:ext>
            </a:extLst>
          </p:cNvPr>
          <p:cNvSpPr>
            <a:spLocks noGrp="1"/>
          </p:cNvSpPr>
          <p:nvPr>
            <p:ph idx="1"/>
          </p:nvPr>
        </p:nvSpPr>
        <p:spPr>
          <a:xfrm>
            <a:off x="1865697" y="2753417"/>
            <a:ext cx="7684304" cy="3030462"/>
          </a:xfrm>
        </p:spPr>
        <p:txBody>
          <a:bodyPr vert="horz" lIns="91440" tIns="45720" rIns="91440" bIns="45720" rtlCol="0" anchor="t">
            <a:noAutofit/>
          </a:bodyPr>
          <a:lstStyle/>
          <a:p>
            <a:pPr marL="0" indent="0">
              <a:lnSpc>
                <a:spcPct val="150000"/>
              </a:lnSpc>
              <a:buNone/>
            </a:pPr>
            <a:r>
              <a:rPr lang="nl-NL" sz="2400">
                <a:ea typeface="+mn-lt"/>
                <a:cs typeface="+mn-lt"/>
              </a:rPr>
              <a:t>Stijging van cyberaanvallen</a:t>
            </a:r>
            <a:endParaRPr lang="en-US" sz="2400">
              <a:cs typeface="Arial"/>
            </a:endParaRPr>
          </a:p>
          <a:p>
            <a:pPr marL="0" indent="0">
              <a:lnSpc>
                <a:spcPct val="150000"/>
              </a:lnSpc>
              <a:buNone/>
            </a:pPr>
            <a:r>
              <a:rPr lang="nl-NL" sz="2400">
                <a:ea typeface="+mn-lt"/>
                <a:cs typeface="+mn-lt"/>
              </a:rPr>
              <a:t>Kwetsbaarheid door digitalisering</a:t>
            </a:r>
            <a:endParaRPr lang="nl-NL">
              <a:cs typeface="Arial" panose="020B0604020202020204"/>
            </a:endParaRPr>
          </a:p>
          <a:p>
            <a:pPr marL="0" indent="0">
              <a:lnSpc>
                <a:spcPct val="150000"/>
              </a:lnSpc>
              <a:buNone/>
            </a:pPr>
            <a:r>
              <a:rPr lang="nl-NL" sz="2400">
                <a:ea typeface="+mn-lt"/>
                <a:cs typeface="+mn-lt"/>
              </a:rPr>
              <a:t>Wet- en regelgeving dwingt tot actie</a:t>
            </a:r>
            <a:endParaRPr lang="nl-NL">
              <a:cs typeface="Arial" panose="020B0604020202020204"/>
            </a:endParaRPr>
          </a:p>
          <a:p>
            <a:pPr marL="0" indent="0">
              <a:lnSpc>
                <a:spcPct val="150000"/>
              </a:lnSpc>
              <a:buNone/>
            </a:pPr>
            <a:r>
              <a:rPr lang="nl-NL" sz="2400">
                <a:ea typeface="+mn-lt"/>
                <a:cs typeface="+mn-lt"/>
              </a:rPr>
              <a:t>Interne dreiging en menselijke fouten</a:t>
            </a:r>
            <a:endParaRPr lang="nl-NL">
              <a:cs typeface="Arial" panose="020B0604020202020204"/>
            </a:endParaRPr>
          </a:p>
          <a:p>
            <a:pPr marL="0" indent="0">
              <a:lnSpc>
                <a:spcPct val="150000"/>
              </a:lnSpc>
              <a:buNone/>
            </a:pPr>
            <a:r>
              <a:rPr lang="nl-NL" sz="2400">
                <a:ea typeface="+mn-lt"/>
                <a:cs typeface="+mn-lt"/>
              </a:rPr>
              <a:t>Geopolitieke en georganiseerde dreigingen </a:t>
            </a:r>
            <a:endParaRPr lang="nl-NL" sz="2400">
              <a:cs typeface="Arial" panose="020B0604020202020204"/>
            </a:endParaRPr>
          </a:p>
        </p:txBody>
      </p:sp>
      <p:pic>
        <p:nvPicPr>
          <p:cNvPr id="8" name="Picture 7">
            <a:extLst>
              <a:ext uri="{FF2B5EF4-FFF2-40B4-BE49-F238E27FC236}">
                <a16:creationId xmlns:a16="http://schemas.microsoft.com/office/drawing/2014/main" id="{B89CF771-1638-7703-4D79-435E79A3C436}"/>
              </a:ext>
            </a:extLst>
          </p:cNvPr>
          <p:cNvPicPr>
            <a:picLocks noChangeAspect="1"/>
          </p:cNvPicPr>
          <p:nvPr/>
        </p:nvPicPr>
        <p:blipFill>
          <a:blip r:embed="rId3"/>
          <a:stretch>
            <a:fillRect/>
          </a:stretch>
        </p:blipFill>
        <p:spPr>
          <a:xfrm>
            <a:off x="1404937" y="2833686"/>
            <a:ext cx="464344" cy="535781"/>
          </a:xfrm>
          <a:prstGeom prst="rect">
            <a:avLst/>
          </a:prstGeom>
        </p:spPr>
      </p:pic>
      <p:pic>
        <p:nvPicPr>
          <p:cNvPr id="9" name="Picture 8">
            <a:extLst>
              <a:ext uri="{FF2B5EF4-FFF2-40B4-BE49-F238E27FC236}">
                <a16:creationId xmlns:a16="http://schemas.microsoft.com/office/drawing/2014/main" id="{005ECC82-1E44-737A-5B7E-ECAF220D77E9}"/>
              </a:ext>
            </a:extLst>
          </p:cNvPr>
          <p:cNvPicPr>
            <a:picLocks noChangeAspect="1"/>
          </p:cNvPicPr>
          <p:nvPr/>
        </p:nvPicPr>
        <p:blipFill>
          <a:blip r:embed="rId4"/>
          <a:stretch>
            <a:fillRect/>
          </a:stretch>
        </p:blipFill>
        <p:spPr>
          <a:xfrm>
            <a:off x="1404937" y="3429000"/>
            <a:ext cx="464345" cy="464345"/>
          </a:xfrm>
          <a:prstGeom prst="rect">
            <a:avLst/>
          </a:prstGeom>
        </p:spPr>
      </p:pic>
      <p:pic>
        <p:nvPicPr>
          <p:cNvPr id="10" name="Picture 9">
            <a:extLst>
              <a:ext uri="{FF2B5EF4-FFF2-40B4-BE49-F238E27FC236}">
                <a16:creationId xmlns:a16="http://schemas.microsoft.com/office/drawing/2014/main" id="{D3D53812-0FA1-6253-A735-9564C37103A0}"/>
              </a:ext>
            </a:extLst>
          </p:cNvPr>
          <p:cNvPicPr>
            <a:picLocks noChangeAspect="1"/>
          </p:cNvPicPr>
          <p:nvPr/>
        </p:nvPicPr>
        <p:blipFill>
          <a:blip r:embed="rId5"/>
          <a:stretch>
            <a:fillRect/>
          </a:stretch>
        </p:blipFill>
        <p:spPr>
          <a:xfrm>
            <a:off x="1404938" y="3976685"/>
            <a:ext cx="464345" cy="464346"/>
          </a:xfrm>
          <a:prstGeom prst="rect">
            <a:avLst/>
          </a:prstGeom>
        </p:spPr>
      </p:pic>
      <p:pic>
        <p:nvPicPr>
          <p:cNvPr id="11" name="Picture 10">
            <a:extLst>
              <a:ext uri="{FF2B5EF4-FFF2-40B4-BE49-F238E27FC236}">
                <a16:creationId xmlns:a16="http://schemas.microsoft.com/office/drawing/2014/main" id="{909F3951-886B-C36E-5B55-7AC6438E0109}"/>
              </a:ext>
            </a:extLst>
          </p:cNvPr>
          <p:cNvPicPr>
            <a:picLocks noChangeAspect="1"/>
          </p:cNvPicPr>
          <p:nvPr/>
        </p:nvPicPr>
        <p:blipFill>
          <a:blip r:embed="rId6"/>
          <a:stretch>
            <a:fillRect/>
          </a:stretch>
        </p:blipFill>
        <p:spPr>
          <a:xfrm>
            <a:off x="1404937" y="4524375"/>
            <a:ext cx="464345" cy="464345"/>
          </a:xfrm>
          <a:prstGeom prst="rect">
            <a:avLst/>
          </a:prstGeom>
        </p:spPr>
      </p:pic>
      <p:pic>
        <p:nvPicPr>
          <p:cNvPr id="12" name="Picture 11">
            <a:extLst>
              <a:ext uri="{FF2B5EF4-FFF2-40B4-BE49-F238E27FC236}">
                <a16:creationId xmlns:a16="http://schemas.microsoft.com/office/drawing/2014/main" id="{D863D6D1-E191-E9BC-AAA0-B1AD7A484B2D}"/>
              </a:ext>
            </a:extLst>
          </p:cNvPr>
          <p:cNvPicPr>
            <a:picLocks noChangeAspect="1"/>
          </p:cNvPicPr>
          <p:nvPr/>
        </p:nvPicPr>
        <p:blipFill>
          <a:blip r:embed="rId7"/>
          <a:stretch>
            <a:fillRect/>
          </a:stretch>
        </p:blipFill>
        <p:spPr>
          <a:xfrm>
            <a:off x="1404937" y="5083969"/>
            <a:ext cx="464345" cy="464345"/>
          </a:xfrm>
          <a:prstGeom prst="rect">
            <a:avLst/>
          </a:prstGeom>
        </p:spPr>
      </p:pic>
    </p:spTree>
    <p:extLst>
      <p:ext uri="{BB962C8B-B14F-4D97-AF65-F5344CB8AC3E}">
        <p14:creationId xmlns:p14="http://schemas.microsoft.com/office/powerpoint/2010/main" val="28849978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887ED6-1484-7AA2-BD18-4DF50450705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C4BB78E-506F-29F6-AFBC-BBC01D1BEA53}"/>
              </a:ext>
            </a:extLst>
          </p:cNvPr>
          <p:cNvSpPr>
            <a:spLocks noGrp="1"/>
          </p:cNvSpPr>
          <p:nvPr>
            <p:ph type="title"/>
          </p:nvPr>
        </p:nvSpPr>
        <p:spPr/>
        <p:txBody>
          <a:bodyPr/>
          <a:lstStyle/>
          <a:p>
            <a:r>
              <a:rPr lang="nl-NL" b="1"/>
              <a:t>Training en bewustwording</a:t>
            </a:r>
            <a:endParaRPr lang="nl-NL"/>
          </a:p>
        </p:txBody>
      </p:sp>
      <p:sp>
        <p:nvSpPr>
          <p:cNvPr id="3" name="Tijdelijke aanduiding voor inhoud 2">
            <a:extLst>
              <a:ext uri="{FF2B5EF4-FFF2-40B4-BE49-F238E27FC236}">
                <a16:creationId xmlns:a16="http://schemas.microsoft.com/office/drawing/2014/main" id="{1F065458-7464-50BF-A7D4-E289A5645E9F}"/>
              </a:ext>
            </a:extLst>
          </p:cNvPr>
          <p:cNvSpPr>
            <a:spLocks noGrp="1"/>
          </p:cNvSpPr>
          <p:nvPr>
            <p:ph idx="1"/>
          </p:nvPr>
        </p:nvSpPr>
        <p:spPr>
          <a:xfrm>
            <a:off x="1413259" y="2765323"/>
            <a:ext cx="9085102" cy="2979174"/>
          </a:xfrm>
        </p:spPr>
        <p:txBody>
          <a:bodyPr vert="horz" lIns="91440" tIns="45720" rIns="91440" bIns="45720" rtlCol="0" anchor="t">
            <a:normAutofit/>
          </a:bodyPr>
          <a:lstStyle/>
          <a:p>
            <a:pPr marL="215900" indent="-215900">
              <a:buNone/>
            </a:pPr>
            <a:r>
              <a:rPr lang="nl-NL" sz="2000" b="1">
                <a:ea typeface="+mn-lt"/>
                <a:cs typeface="+mn-lt"/>
              </a:rPr>
              <a:t>Waarom is dit cruciaal?</a:t>
            </a:r>
            <a:endParaRPr lang="en-US" sz="2000">
              <a:ea typeface="+mn-lt"/>
              <a:cs typeface="+mn-lt"/>
            </a:endParaRPr>
          </a:p>
          <a:p>
            <a:pPr marL="215900" indent="-215900"/>
            <a:r>
              <a:rPr lang="nl-NL" sz="2000">
                <a:ea typeface="+mn-lt"/>
                <a:cs typeface="+mn-lt"/>
              </a:rPr>
              <a:t>Medewerkers zijn onze </a:t>
            </a:r>
            <a:r>
              <a:rPr lang="nl-NL" sz="2000" b="1">
                <a:ea typeface="+mn-lt"/>
                <a:cs typeface="+mn-lt"/>
              </a:rPr>
              <a:t>laatste verdedigingslinie</a:t>
            </a:r>
            <a:endParaRPr lang="en-US" sz="2000" b="1">
              <a:ea typeface="+mn-lt"/>
              <a:cs typeface="+mn-lt"/>
            </a:endParaRPr>
          </a:p>
          <a:p>
            <a:pPr marL="215900" indent="-215900"/>
            <a:r>
              <a:rPr lang="nl-NL" sz="2000">
                <a:ea typeface="+mn-lt"/>
                <a:cs typeface="+mn-lt"/>
              </a:rPr>
              <a:t>Hackers richten zich op medewerkers via </a:t>
            </a:r>
            <a:r>
              <a:rPr lang="nl-NL" sz="2000" b="1" err="1">
                <a:ea typeface="+mn-lt"/>
                <a:cs typeface="+mn-lt"/>
              </a:rPr>
              <a:t>phishing</a:t>
            </a:r>
            <a:r>
              <a:rPr lang="nl-NL" sz="2000" b="1">
                <a:ea typeface="+mn-lt"/>
                <a:cs typeface="+mn-lt"/>
              </a:rPr>
              <a:t> en </a:t>
            </a:r>
            <a:r>
              <a:rPr lang="nl-NL" sz="2000" b="1" err="1">
                <a:ea typeface="+mn-lt"/>
                <a:cs typeface="+mn-lt"/>
              </a:rPr>
              <a:t>social</a:t>
            </a:r>
            <a:r>
              <a:rPr lang="nl-NL" sz="2000" b="1">
                <a:ea typeface="+mn-lt"/>
                <a:cs typeface="+mn-lt"/>
              </a:rPr>
              <a:t> engineering</a:t>
            </a:r>
            <a:r>
              <a:rPr lang="nl-NL" sz="2000">
                <a:ea typeface="+mn-lt"/>
                <a:cs typeface="+mn-lt"/>
              </a:rPr>
              <a:t>.</a:t>
            </a:r>
            <a:endParaRPr lang="en-US" sz="2000">
              <a:ea typeface="+mn-lt"/>
              <a:cs typeface="+mn-lt"/>
            </a:endParaRPr>
          </a:p>
          <a:p>
            <a:pPr marL="215900" indent="-215900"/>
            <a:r>
              <a:rPr lang="nl-NL" sz="2000">
                <a:ea typeface="+mn-lt"/>
                <a:cs typeface="+mn-lt"/>
              </a:rPr>
              <a:t>Bewust personeel = minder risico op digitale verstoringen.</a:t>
            </a:r>
            <a:endParaRPr lang="en-US" sz="2000">
              <a:ea typeface="+mn-lt"/>
              <a:cs typeface="+mn-lt"/>
            </a:endParaRPr>
          </a:p>
        </p:txBody>
      </p:sp>
    </p:spTree>
    <p:extLst>
      <p:ext uri="{BB962C8B-B14F-4D97-AF65-F5344CB8AC3E}">
        <p14:creationId xmlns:p14="http://schemas.microsoft.com/office/powerpoint/2010/main" val="2413552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A972A-2A03-073F-7547-F3703F6A9DA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C85291C-7E6D-49E6-514E-CF8371EC8028}"/>
              </a:ext>
            </a:extLst>
          </p:cNvPr>
          <p:cNvSpPr>
            <a:spLocks noGrp="1"/>
          </p:cNvSpPr>
          <p:nvPr>
            <p:ph type="title"/>
          </p:nvPr>
        </p:nvSpPr>
        <p:spPr/>
        <p:txBody>
          <a:bodyPr/>
          <a:lstStyle/>
          <a:p>
            <a:r>
              <a:rPr lang="nl-NL" b="1"/>
              <a:t>Datalekken</a:t>
            </a:r>
            <a:endParaRPr lang="nl-NL"/>
          </a:p>
        </p:txBody>
      </p:sp>
      <p:pic>
        <p:nvPicPr>
          <p:cNvPr id="5" name="Tijdelijke aanduiding voor inhoud 4">
            <a:extLst>
              <a:ext uri="{FF2B5EF4-FFF2-40B4-BE49-F238E27FC236}">
                <a16:creationId xmlns:a16="http://schemas.microsoft.com/office/drawing/2014/main" id="{D4491D2E-5E83-4F8D-46D0-CEE4C9B2F3C4}"/>
              </a:ext>
            </a:extLst>
          </p:cNvPr>
          <p:cNvPicPr>
            <a:picLocks noGrp="1" noChangeAspect="1"/>
          </p:cNvPicPr>
          <p:nvPr>
            <p:ph idx="1"/>
          </p:nvPr>
        </p:nvPicPr>
        <p:blipFill>
          <a:blip r:embed="rId3"/>
          <a:stretch>
            <a:fillRect/>
          </a:stretch>
        </p:blipFill>
        <p:spPr>
          <a:xfrm>
            <a:off x="3342367" y="2550740"/>
            <a:ext cx="5507266" cy="2979738"/>
          </a:xfrm>
        </p:spPr>
      </p:pic>
    </p:spTree>
    <p:extLst>
      <p:ext uri="{BB962C8B-B14F-4D97-AF65-F5344CB8AC3E}">
        <p14:creationId xmlns:p14="http://schemas.microsoft.com/office/powerpoint/2010/main" val="34743717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C1C93E-F5E0-1E7D-314A-D2E10E1230F9}"/>
              </a:ext>
            </a:extLst>
          </p:cNvPr>
          <p:cNvSpPr>
            <a:spLocks noGrp="1"/>
          </p:cNvSpPr>
          <p:nvPr>
            <p:ph type="title"/>
          </p:nvPr>
        </p:nvSpPr>
        <p:spPr>
          <a:xfrm>
            <a:off x="826936" y="1481526"/>
            <a:ext cx="8802000" cy="593252"/>
          </a:xfrm>
        </p:spPr>
        <p:txBody>
          <a:bodyPr/>
          <a:lstStyle/>
          <a:p>
            <a:r>
              <a:rPr lang="nl-NL"/>
              <a:t>Vragen stellen</a:t>
            </a:r>
          </a:p>
        </p:txBody>
      </p:sp>
      <p:pic>
        <p:nvPicPr>
          <p:cNvPr id="4" name="Content Placeholder 3">
            <a:extLst>
              <a:ext uri="{FF2B5EF4-FFF2-40B4-BE49-F238E27FC236}">
                <a16:creationId xmlns:a16="http://schemas.microsoft.com/office/drawing/2014/main" id="{DDC733CC-A936-4823-E462-D7BF9373F9A8}"/>
              </a:ext>
            </a:extLst>
          </p:cNvPr>
          <p:cNvPicPr>
            <a:picLocks noGrp="1" noChangeAspect="1"/>
          </p:cNvPicPr>
          <p:nvPr>
            <p:ph idx="1"/>
          </p:nvPr>
        </p:nvPicPr>
        <p:blipFill>
          <a:blip r:embed="rId3"/>
          <a:stretch>
            <a:fillRect/>
          </a:stretch>
        </p:blipFill>
        <p:spPr>
          <a:xfrm>
            <a:off x="7385633" y="2079325"/>
            <a:ext cx="3666895" cy="3719033"/>
          </a:xfrm>
        </p:spPr>
      </p:pic>
      <p:sp>
        <p:nvSpPr>
          <p:cNvPr id="5" name="Tekstvak 4">
            <a:extLst>
              <a:ext uri="{FF2B5EF4-FFF2-40B4-BE49-F238E27FC236}">
                <a16:creationId xmlns:a16="http://schemas.microsoft.com/office/drawing/2014/main" id="{3CD348A0-F95E-7EE3-B23F-5E1E17E9A48D}"/>
              </a:ext>
            </a:extLst>
          </p:cNvPr>
          <p:cNvSpPr txBox="1"/>
          <p:nvPr/>
        </p:nvSpPr>
        <p:spPr>
          <a:xfrm>
            <a:off x="826936" y="2544417"/>
            <a:ext cx="6178163" cy="2524281"/>
          </a:xfrm>
          <a:prstGeom prst="rect">
            <a:avLst/>
          </a:prstGeom>
          <a:noFill/>
        </p:spPr>
        <p:txBody>
          <a:bodyPr wrap="square" rtlCol="0">
            <a:spAutoFit/>
          </a:bodyPr>
          <a:lstStyle/>
          <a:p>
            <a:pPr marL="285750" indent="-285750" algn="l">
              <a:lnSpc>
                <a:spcPct val="125000"/>
              </a:lnSpc>
              <a:buFont typeface="Arial" panose="020B0604020202020204" pitchFamily="34" charset="0"/>
              <a:buChar char="•"/>
            </a:pPr>
            <a:endParaRPr lang="nl-NL" sz="1600"/>
          </a:p>
          <a:p>
            <a:pPr marL="285750" indent="-285750" algn="l">
              <a:lnSpc>
                <a:spcPct val="125000"/>
              </a:lnSpc>
              <a:buFont typeface="Arial" panose="020B0604020202020204" pitchFamily="34" charset="0"/>
              <a:buChar char="•"/>
            </a:pPr>
            <a:r>
              <a:rPr lang="nl-NL" sz="1600"/>
              <a:t>Heeft het impact op onze inwoners en hoe worden ze hierover geïnformeerd?</a:t>
            </a:r>
          </a:p>
          <a:p>
            <a:pPr marL="285750" indent="-285750" algn="l">
              <a:lnSpc>
                <a:spcPct val="125000"/>
              </a:lnSpc>
              <a:buFont typeface="Arial" panose="020B0604020202020204" pitchFamily="34" charset="0"/>
              <a:buChar char="•"/>
            </a:pPr>
            <a:endParaRPr lang="nl-NL" sz="1600"/>
          </a:p>
          <a:p>
            <a:pPr marL="285750" indent="-285750" algn="l">
              <a:lnSpc>
                <a:spcPct val="125000"/>
              </a:lnSpc>
              <a:buFont typeface="Arial" panose="020B0604020202020204" pitchFamily="34" charset="0"/>
              <a:buChar char="•"/>
            </a:pPr>
            <a:r>
              <a:rPr lang="nl-NL" sz="1600"/>
              <a:t>Is er een DPIA uitgevoerd?</a:t>
            </a:r>
          </a:p>
          <a:p>
            <a:pPr marL="285750" indent="-285750" algn="l">
              <a:lnSpc>
                <a:spcPct val="125000"/>
              </a:lnSpc>
              <a:buFont typeface="Arial" panose="020B0604020202020204" pitchFamily="34" charset="0"/>
              <a:buChar char="•"/>
            </a:pPr>
            <a:endParaRPr lang="nl-NL" sz="1600"/>
          </a:p>
          <a:p>
            <a:pPr marL="285750" indent="-285750" algn="l">
              <a:lnSpc>
                <a:spcPct val="125000"/>
              </a:lnSpc>
              <a:buFont typeface="Arial" panose="020B0604020202020204" pitchFamily="34" charset="0"/>
              <a:buChar char="•"/>
            </a:pPr>
            <a:r>
              <a:rPr lang="nl-NL" sz="1600"/>
              <a:t>Is de FG/CISO geraadpleegd?</a:t>
            </a:r>
          </a:p>
          <a:p>
            <a:pPr marL="285750" indent="-285750" algn="l">
              <a:lnSpc>
                <a:spcPct val="125000"/>
              </a:lnSpc>
              <a:buFont typeface="Arial" panose="020B0604020202020204" pitchFamily="34" charset="0"/>
              <a:buChar char="•"/>
            </a:pPr>
            <a:endParaRPr lang="nl-NL" sz="1600"/>
          </a:p>
        </p:txBody>
      </p:sp>
    </p:spTree>
    <p:extLst>
      <p:ext uri="{BB962C8B-B14F-4D97-AF65-F5344CB8AC3E}">
        <p14:creationId xmlns:p14="http://schemas.microsoft.com/office/powerpoint/2010/main" val="4667879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4EBDB2AA-BFCA-5FB6-FCFD-19BAEF64ECDA}"/>
              </a:ext>
            </a:extLst>
          </p:cNvPr>
          <p:cNvSpPr>
            <a:spLocks noGrp="1"/>
          </p:cNvSpPr>
          <p:nvPr>
            <p:ph idx="1"/>
          </p:nvPr>
        </p:nvSpPr>
        <p:spPr/>
        <p:txBody>
          <a:bodyPr vert="horz" lIns="91440" tIns="45720" rIns="91440" bIns="45720" rtlCol="0" anchor="t">
            <a:normAutofit/>
          </a:bodyPr>
          <a:lstStyle/>
          <a:p>
            <a:pPr marL="0" indent="0">
              <a:buNone/>
            </a:pPr>
            <a:endParaRPr lang="nl-NL" b="1"/>
          </a:p>
          <a:p>
            <a:pPr marL="0" indent="0">
              <a:buNone/>
            </a:pPr>
            <a:endParaRPr lang="nl-NL"/>
          </a:p>
        </p:txBody>
      </p:sp>
      <p:sp>
        <p:nvSpPr>
          <p:cNvPr id="5" name="Titel 1">
            <a:extLst>
              <a:ext uri="{FF2B5EF4-FFF2-40B4-BE49-F238E27FC236}">
                <a16:creationId xmlns:a16="http://schemas.microsoft.com/office/drawing/2014/main" id="{6F81126F-2F06-99AD-FAE1-74D85ED33B36}"/>
              </a:ext>
            </a:extLst>
          </p:cNvPr>
          <p:cNvSpPr txBox="1">
            <a:spLocks/>
          </p:cNvSpPr>
          <p:nvPr/>
        </p:nvSpPr>
        <p:spPr>
          <a:xfrm>
            <a:off x="1413259" y="1782699"/>
            <a:ext cx="8802000" cy="593252"/>
          </a:xfrm>
          <a:prstGeom prst="rect">
            <a:avLst/>
          </a:prstGeom>
        </p:spPr>
        <p:txBody>
          <a:bodyPr vert="horz" lIns="0" tIns="0" rIns="0" bIns="0" rtlCol="0" anchor="t" anchorCtr="0">
            <a:normAutofit fontScale="75000" lnSpcReduction="20000"/>
          </a:bodyPr>
          <a:lstStyle>
            <a:lvl1pPr algn="l" defTabSz="914400" rtl="0" eaLnBrk="1" latinLnBrk="0" hangingPunct="1">
              <a:lnSpc>
                <a:spcPct val="90000"/>
              </a:lnSpc>
              <a:spcBef>
                <a:spcPct val="0"/>
              </a:spcBef>
              <a:buNone/>
              <a:defRPr sz="3600" b="1" kern="1200">
                <a:solidFill>
                  <a:schemeClr val="accent1"/>
                </a:solidFill>
                <a:latin typeface="+mj-lt"/>
                <a:ea typeface="+mj-ea"/>
                <a:cs typeface="+mj-cs"/>
              </a:defRPr>
            </a:lvl1pPr>
          </a:lstStyle>
          <a:p>
            <a:r>
              <a:rPr lang="nl-NL"/>
              <a:t>Algemene Verordening Gegevensbescherming (AVG)</a:t>
            </a:r>
          </a:p>
        </p:txBody>
      </p:sp>
      <p:sp>
        <p:nvSpPr>
          <p:cNvPr id="8" name="Tekstvak 7">
            <a:extLst>
              <a:ext uri="{FF2B5EF4-FFF2-40B4-BE49-F238E27FC236}">
                <a16:creationId xmlns:a16="http://schemas.microsoft.com/office/drawing/2014/main" id="{36411E5E-C124-17CD-5DC2-1D003359C358}"/>
              </a:ext>
            </a:extLst>
          </p:cNvPr>
          <p:cNvSpPr txBox="1"/>
          <p:nvPr/>
        </p:nvSpPr>
        <p:spPr>
          <a:xfrm>
            <a:off x="1327868" y="2663687"/>
            <a:ext cx="9072438" cy="2216504"/>
          </a:xfrm>
          <a:prstGeom prst="rect">
            <a:avLst/>
          </a:prstGeom>
          <a:noFill/>
        </p:spPr>
        <p:txBody>
          <a:bodyPr wrap="square" rtlCol="0">
            <a:spAutoFit/>
          </a:bodyPr>
          <a:lstStyle/>
          <a:p>
            <a:pPr marL="285750" indent="-285750" algn="l">
              <a:lnSpc>
                <a:spcPct val="125000"/>
              </a:lnSpc>
              <a:buFont typeface="Arial" panose="020B0604020202020204" pitchFamily="34" charset="0"/>
              <a:buChar char="•"/>
            </a:pPr>
            <a:r>
              <a:rPr lang="nl-NL" sz="1600" b="1"/>
              <a:t>Persoonsgegevens: </a:t>
            </a:r>
            <a:r>
              <a:rPr lang="nl-NL" sz="1600"/>
              <a:t>alle informatie over een geïdentificeerde of identificeerbare natuurlijke persoon.</a:t>
            </a:r>
          </a:p>
          <a:p>
            <a:pPr marL="285750" indent="-285750" algn="l">
              <a:lnSpc>
                <a:spcPct val="125000"/>
              </a:lnSpc>
              <a:buFont typeface="Arial" panose="020B0604020202020204" pitchFamily="34" charset="0"/>
              <a:buChar char="•"/>
            </a:pPr>
            <a:endParaRPr lang="nl-NL" sz="1600" b="1"/>
          </a:p>
          <a:p>
            <a:pPr marL="285750" indent="-285750" algn="l">
              <a:lnSpc>
                <a:spcPct val="125000"/>
              </a:lnSpc>
              <a:buFont typeface="Arial" panose="020B0604020202020204" pitchFamily="34" charset="0"/>
              <a:buChar char="•"/>
            </a:pPr>
            <a:r>
              <a:rPr lang="nl-NL" sz="1600"/>
              <a:t>Direct of indirect te herleiden</a:t>
            </a:r>
          </a:p>
          <a:p>
            <a:pPr marL="285750" indent="-285750" algn="l">
              <a:lnSpc>
                <a:spcPct val="125000"/>
              </a:lnSpc>
              <a:buFont typeface="Arial" panose="020B0604020202020204" pitchFamily="34" charset="0"/>
              <a:buChar char="•"/>
            </a:pPr>
            <a:endParaRPr lang="nl-NL" sz="1600"/>
          </a:p>
          <a:p>
            <a:pPr marL="285750" indent="-285750" algn="l">
              <a:lnSpc>
                <a:spcPct val="125000"/>
              </a:lnSpc>
              <a:buFont typeface="Arial" panose="020B0604020202020204" pitchFamily="34" charset="0"/>
              <a:buChar char="•"/>
            </a:pPr>
            <a:r>
              <a:rPr lang="nl-NL" sz="1600" b="1"/>
              <a:t>Wanneer mag je persoonsgegevens ‘verwerken’</a:t>
            </a:r>
            <a:br>
              <a:rPr lang="nl-NL" sz="1600" b="1"/>
            </a:br>
            <a:r>
              <a:rPr lang="nl-NL" sz="1600"/>
              <a:t>Als je daarvoor een grondslag hebt. In de AVG staan 6 mogelijke grondslagen genoemd</a:t>
            </a:r>
            <a:endParaRPr lang="nl-NL" sz="1600" b="1"/>
          </a:p>
        </p:txBody>
      </p:sp>
    </p:spTree>
    <p:extLst>
      <p:ext uri="{BB962C8B-B14F-4D97-AF65-F5344CB8AC3E}">
        <p14:creationId xmlns:p14="http://schemas.microsoft.com/office/powerpoint/2010/main" val="30459065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55EAA-3B7B-2268-A397-342E6AF8A589}"/>
            </a:ext>
          </a:extLst>
        </p:cNvPr>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47242E61-97B5-FE39-1A47-BD1FEB816BA1}"/>
              </a:ext>
            </a:extLst>
          </p:cNvPr>
          <p:cNvSpPr>
            <a:spLocks noGrp="1"/>
          </p:cNvSpPr>
          <p:nvPr>
            <p:ph idx="1"/>
          </p:nvPr>
        </p:nvSpPr>
        <p:spPr/>
        <p:txBody>
          <a:bodyPr vert="horz" lIns="91440" tIns="45720" rIns="91440" bIns="45720" rtlCol="0" anchor="t">
            <a:normAutofit/>
          </a:bodyPr>
          <a:lstStyle/>
          <a:p>
            <a:pPr marL="0" indent="0">
              <a:buNone/>
            </a:pPr>
            <a:r>
              <a:rPr lang="nl-NL"/>
              <a:t>1. Overeenkomst</a:t>
            </a:r>
          </a:p>
          <a:p>
            <a:pPr marL="0" indent="0">
              <a:buNone/>
            </a:pPr>
            <a:r>
              <a:rPr lang="nl-NL"/>
              <a:t>2. Wettelijke plicht</a:t>
            </a:r>
          </a:p>
          <a:p>
            <a:pPr marL="0" indent="0">
              <a:buNone/>
            </a:pPr>
            <a:r>
              <a:rPr lang="nl-NL"/>
              <a:t>3. Vitaal belang</a:t>
            </a:r>
          </a:p>
          <a:p>
            <a:pPr marL="0" indent="0">
              <a:buNone/>
            </a:pPr>
            <a:r>
              <a:rPr lang="nl-NL"/>
              <a:t>4. Algemeen belang (publieke taak)</a:t>
            </a:r>
          </a:p>
          <a:p>
            <a:pPr marL="0" indent="0">
              <a:buNone/>
            </a:pPr>
            <a:r>
              <a:rPr lang="nl-NL"/>
              <a:t>5. Gerechtvaardigd belang</a:t>
            </a:r>
          </a:p>
          <a:p>
            <a:pPr marL="0" indent="0">
              <a:buNone/>
            </a:pPr>
            <a:endParaRPr lang="nl-NL"/>
          </a:p>
          <a:p>
            <a:pPr marL="0" indent="0">
              <a:buNone/>
            </a:pPr>
            <a:r>
              <a:rPr lang="nl-NL"/>
              <a:t>Óf</a:t>
            </a:r>
          </a:p>
          <a:p>
            <a:pPr marL="0" indent="0">
              <a:buNone/>
            </a:pPr>
            <a:endParaRPr lang="nl-NL"/>
          </a:p>
          <a:p>
            <a:pPr marL="0" indent="0">
              <a:buNone/>
            </a:pPr>
            <a:r>
              <a:rPr lang="nl-NL"/>
              <a:t>6. Toestemming</a:t>
            </a:r>
          </a:p>
          <a:p>
            <a:pPr marL="0" indent="0">
              <a:buNone/>
            </a:pPr>
            <a:endParaRPr lang="nl-NL"/>
          </a:p>
        </p:txBody>
      </p:sp>
      <p:sp>
        <p:nvSpPr>
          <p:cNvPr id="5" name="Titel 1">
            <a:extLst>
              <a:ext uri="{FF2B5EF4-FFF2-40B4-BE49-F238E27FC236}">
                <a16:creationId xmlns:a16="http://schemas.microsoft.com/office/drawing/2014/main" id="{EEDE611D-69EF-C588-BB6D-0780D8C44860}"/>
              </a:ext>
            </a:extLst>
          </p:cNvPr>
          <p:cNvSpPr txBox="1">
            <a:spLocks/>
          </p:cNvSpPr>
          <p:nvPr/>
        </p:nvSpPr>
        <p:spPr>
          <a:xfrm>
            <a:off x="1413259" y="1782699"/>
            <a:ext cx="8802000" cy="593252"/>
          </a:xfrm>
          <a:prstGeom prst="rect">
            <a:avLst/>
          </a:prstGeom>
        </p:spPr>
        <p:txBody>
          <a:bodyPr vert="horz" lIns="0" tIns="0" rIns="0" bIns="0" rtlCol="0" anchor="t" anchorCtr="0">
            <a:normAutofit fontScale="97500"/>
          </a:bodyPr>
          <a:lstStyle>
            <a:lvl1pPr algn="l" defTabSz="914400" rtl="0" eaLnBrk="1" latinLnBrk="0" hangingPunct="1">
              <a:lnSpc>
                <a:spcPct val="90000"/>
              </a:lnSpc>
              <a:spcBef>
                <a:spcPct val="0"/>
              </a:spcBef>
              <a:buNone/>
              <a:defRPr sz="3600" b="1" kern="1200">
                <a:solidFill>
                  <a:schemeClr val="accent1"/>
                </a:solidFill>
                <a:latin typeface="+mj-lt"/>
                <a:ea typeface="+mj-ea"/>
                <a:cs typeface="+mj-cs"/>
              </a:defRPr>
            </a:lvl1pPr>
          </a:lstStyle>
          <a:p>
            <a:r>
              <a:rPr lang="nl-NL"/>
              <a:t>Grondslagen</a:t>
            </a:r>
          </a:p>
        </p:txBody>
      </p:sp>
      <p:pic>
        <p:nvPicPr>
          <p:cNvPr id="4" name="Afbeelding 3">
            <a:extLst>
              <a:ext uri="{FF2B5EF4-FFF2-40B4-BE49-F238E27FC236}">
                <a16:creationId xmlns:a16="http://schemas.microsoft.com/office/drawing/2014/main" id="{22C7E5D6-1C81-DE08-A800-5C504C96B07B}"/>
              </a:ext>
            </a:extLst>
          </p:cNvPr>
          <p:cNvPicPr>
            <a:picLocks noChangeAspect="1"/>
          </p:cNvPicPr>
          <p:nvPr/>
        </p:nvPicPr>
        <p:blipFill>
          <a:blip r:embed="rId3"/>
          <a:stretch>
            <a:fillRect/>
          </a:stretch>
        </p:blipFill>
        <p:spPr>
          <a:xfrm>
            <a:off x="6130703" y="2079325"/>
            <a:ext cx="4374023" cy="3112877"/>
          </a:xfrm>
          <a:prstGeom prst="rect">
            <a:avLst/>
          </a:prstGeom>
        </p:spPr>
      </p:pic>
    </p:spTree>
    <p:extLst>
      <p:ext uri="{BB962C8B-B14F-4D97-AF65-F5344CB8AC3E}">
        <p14:creationId xmlns:p14="http://schemas.microsoft.com/office/powerpoint/2010/main" val="39620633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1E6846-402B-6FD6-862C-A9F79BE316D6}"/>
            </a:ext>
          </a:extLst>
        </p:cNvPr>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2F5B089F-6A8E-2B42-FA51-41CF5A104ED6}"/>
              </a:ext>
            </a:extLst>
          </p:cNvPr>
          <p:cNvSpPr>
            <a:spLocks noGrp="1"/>
          </p:cNvSpPr>
          <p:nvPr>
            <p:ph idx="1"/>
          </p:nvPr>
        </p:nvSpPr>
        <p:spPr>
          <a:xfrm>
            <a:off x="1413259" y="2765322"/>
            <a:ext cx="9758324" cy="2991421"/>
          </a:xfrm>
        </p:spPr>
        <p:txBody>
          <a:bodyPr vert="horz" lIns="91440" tIns="45720" rIns="91440" bIns="45720" rtlCol="0" anchor="t">
            <a:normAutofit/>
          </a:bodyPr>
          <a:lstStyle/>
          <a:p>
            <a:pPr marL="0" indent="0">
              <a:buNone/>
            </a:pPr>
            <a:r>
              <a:rPr lang="nl-NL"/>
              <a:t>Art. 24:</a:t>
            </a:r>
          </a:p>
          <a:p>
            <a:pPr marL="0" indent="0">
              <a:buNone/>
            </a:pPr>
            <a:endParaRPr lang="nl-NL"/>
          </a:p>
          <a:p>
            <a:pPr marL="0" indent="0">
              <a:buNone/>
            </a:pPr>
            <a:r>
              <a:rPr lang="nl-NL"/>
              <a:t>Rekening houdend met de aard, de omvang, de context en het doel van de verwerking, alsook met (…) risico's voor (…) personen, treft de verwerkingsverantwoordelijke </a:t>
            </a:r>
            <a:r>
              <a:rPr lang="nl-NL" b="1" u="sng"/>
              <a:t>passende</a:t>
            </a:r>
            <a:r>
              <a:rPr lang="nl-NL" b="1"/>
              <a:t> technische en organisatorische maatregelen</a:t>
            </a:r>
            <a:r>
              <a:rPr lang="nl-NL"/>
              <a:t> om te waarborgen en te kunnen aantonen dat de verwerking in overeenstemming met deze verordening wordt uitgevoerd. Die maatregelen worden geëvalueerd en indien nodig geactualiseerd.</a:t>
            </a:r>
          </a:p>
        </p:txBody>
      </p:sp>
      <p:sp>
        <p:nvSpPr>
          <p:cNvPr id="5" name="Titel 1">
            <a:extLst>
              <a:ext uri="{FF2B5EF4-FFF2-40B4-BE49-F238E27FC236}">
                <a16:creationId xmlns:a16="http://schemas.microsoft.com/office/drawing/2014/main" id="{BCE96D3F-5677-2649-F6D9-E0206F574E6A}"/>
              </a:ext>
            </a:extLst>
          </p:cNvPr>
          <p:cNvSpPr txBox="1">
            <a:spLocks/>
          </p:cNvSpPr>
          <p:nvPr/>
        </p:nvSpPr>
        <p:spPr>
          <a:xfrm>
            <a:off x="1413259" y="1782699"/>
            <a:ext cx="8802000" cy="593252"/>
          </a:xfrm>
          <a:prstGeom prst="rect">
            <a:avLst/>
          </a:prstGeom>
        </p:spPr>
        <p:txBody>
          <a:bodyPr vert="horz" lIns="0" tIns="0" rIns="0" bIns="0" rtlCol="0" anchor="t" anchorCtr="0">
            <a:normAutofit fontScale="97500"/>
          </a:bodyPr>
          <a:lstStyle>
            <a:lvl1pPr algn="l" defTabSz="914400" rtl="0" eaLnBrk="1" latinLnBrk="0" hangingPunct="1">
              <a:lnSpc>
                <a:spcPct val="90000"/>
              </a:lnSpc>
              <a:spcBef>
                <a:spcPct val="0"/>
              </a:spcBef>
              <a:buNone/>
              <a:defRPr sz="3600" b="1" kern="1200">
                <a:solidFill>
                  <a:schemeClr val="accent1"/>
                </a:solidFill>
                <a:latin typeface="+mj-lt"/>
                <a:ea typeface="+mj-ea"/>
                <a:cs typeface="+mj-cs"/>
              </a:defRPr>
            </a:lvl1pPr>
          </a:lstStyle>
          <a:p>
            <a:r>
              <a:rPr lang="nl-NL"/>
              <a:t>Kernartikel AVG</a:t>
            </a:r>
          </a:p>
        </p:txBody>
      </p:sp>
    </p:spTree>
    <p:extLst>
      <p:ext uri="{BB962C8B-B14F-4D97-AF65-F5344CB8AC3E}">
        <p14:creationId xmlns:p14="http://schemas.microsoft.com/office/powerpoint/2010/main" val="11561553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56C96-A6C9-8888-C291-B0763A9D5DBF}"/>
            </a:ext>
          </a:extLst>
        </p:cNvPr>
        <p:cNvGrpSpPr/>
        <p:nvPr/>
      </p:nvGrpSpPr>
      <p:grpSpPr>
        <a:xfrm>
          <a:off x="0" y="0"/>
          <a:ext cx="0" cy="0"/>
          <a:chOff x="0" y="0"/>
          <a:chExt cx="0" cy="0"/>
        </a:xfrm>
      </p:grpSpPr>
      <p:pic>
        <p:nvPicPr>
          <p:cNvPr id="7" name="Afbeelding 6">
            <a:extLst>
              <a:ext uri="{FF2B5EF4-FFF2-40B4-BE49-F238E27FC236}">
                <a16:creationId xmlns:a16="http://schemas.microsoft.com/office/drawing/2014/main" id="{4505DEA6-564A-9E56-E61E-E1CBF3BBDDC9}"/>
              </a:ext>
            </a:extLst>
          </p:cNvPr>
          <p:cNvPicPr>
            <a:picLocks noChangeAspect="1"/>
          </p:cNvPicPr>
          <p:nvPr/>
        </p:nvPicPr>
        <p:blipFill>
          <a:blip r:embed="rId3"/>
          <a:stretch>
            <a:fillRect/>
          </a:stretch>
        </p:blipFill>
        <p:spPr>
          <a:xfrm>
            <a:off x="2904234" y="270152"/>
            <a:ext cx="6383531" cy="5729298"/>
          </a:xfrm>
          <a:prstGeom prst="rect">
            <a:avLst/>
          </a:prstGeom>
        </p:spPr>
      </p:pic>
      <p:sp>
        <p:nvSpPr>
          <p:cNvPr id="2" name="Rechthoek 1">
            <a:extLst>
              <a:ext uri="{FF2B5EF4-FFF2-40B4-BE49-F238E27FC236}">
                <a16:creationId xmlns:a16="http://schemas.microsoft.com/office/drawing/2014/main" id="{7478D538-BE91-7D30-27C5-5CBEB1E4985B}"/>
              </a:ext>
            </a:extLst>
          </p:cNvPr>
          <p:cNvSpPr/>
          <p:nvPr/>
        </p:nvSpPr>
        <p:spPr>
          <a:xfrm>
            <a:off x="7466274" y="1661823"/>
            <a:ext cx="874643" cy="27034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046293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CAFA26-D4A7-7BC8-9B89-817700B05252}"/>
              </a:ext>
            </a:extLst>
          </p:cNvPr>
          <p:cNvSpPr>
            <a:spLocks noGrp="1"/>
          </p:cNvSpPr>
          <p:nvPr>
            <p:ph type="title"/>
          </p:nvPr>
        </p:nvSpPr>
        <p:spPr>
          <a:xfrm>
            <a:off x="1413259" y="1649992"/>
            <a:ext cx="8802000" cy="593252"/>
          </a:xfrm>
        </p:spPr>
        <p:txBody>
          <a:bodyPr>
            <a:normAutofit fontScale="90000"/>
          </a:bodyPr>
          <a:lstStyle/>
          <a:p>
            <a:r>
              <a:rPr lang="nl-NL" b="1"/>
              <a:t>Aandachtsgebieden</a:t>
            </a:r>
            <a:br>
              <a:rPr lang="nl-NL"/>
            </a:br>
            <a:endParaRPr lang="nl-NL"/>
          </a:p>
        </p:txBody>
      </p:sp>
      <p:sp>
        <p:nvSpPr>
          <p:cNvPr id="3" name="Tekstvak 2">
            <a:extLst>
              <a:ext uri="{FF2B5EF4-FFF2-40B4-BE49-F238E27FC236}">
                <a16:creationId xmlns:a16="http://schemas.microsoft.com/office/drawing/2014/main" id="{75EFF2CE-AC04-A70E-C32E-403F42E99B3F}"/>
              </a:ext>
            </a:extLst>
          </p:cNvPr>
          <p:cNvSpPr txBox="1"/>
          <p:nvPr/>
        </p:nvSpPr>
        <p:spPr>
          <a:xfrm>
            <a:off x="1413259" y="2375951"/>
            <a:ext cx="9853739" cy="2524281"/>
          </a:xfrm>
          <a:prstGeom prst="rect">
            <a:avLst/>
          </a:prstGeom>
          <a:noFill/>
        </p:spPr>
        <p:txBody>
          <a:bodyPr wrap="square" rtlCol="0">
            <a:spAutoFit/>
          </a:bodyPr>
          <a:lstStyle/>
          <a:p>
            <a:pPr marL="285750" indent="-285750" algn="l">
              <a:lnSpc>
                <a:spcPct val="125000"/>
              </a:lnSpc>
              <a:buFont typeface="Arial" panose="020B0604020202020204" pitchFamily="34" charset="0"/>
              <a:buChar char="•"/>
            </a:pPr>
            <a:r>
              <a:rPr lang="nl-NL" sz="1600" b="1" err="1"/>
              <a:t>Governance</a:t>
            </a:r>
            <a:endParaRPr lang="nl-NL" sz="1600" b="1"/>
          </a:p>
          <a:p>
            <a:pPr marL="285750" indent="-285750" algn="l">
              <a:lnSpc>
                <a:spcPct val="125000"/>
              </a:lnSpc>
              <a:buFont typeface="Arial" panose="020B0604020202020204" pitchFamily="34" charset="0"/>
              <a:buChar char="•"/>
            </a:pPr>
            <a:endParaRPr lang="nl-NL" sz="1600" b="1"/>
          </a:p>
          <a:p>
            <a:pPr marL="285750" indent="-285750" algn="l">
              <a:lnSpc>
                <a:spcPct val="125000"/>
              </a:lnSpc>
              <a:buFont typeface="Arial" panose="020B0604020202020204" pitchFamily="34" charset="0"/>
              <a:buChar char="•"/>
            </a:pPr>
            <a:r>
              <a:rPr lang="nl-NL" sz="1600" b="1"/>
              <a:t>Verwerkingsregister</a:t>
            </a:r>
          </a:p>
          <a:p>
            <a:pPr marL="285750" indent="-285750" algn="l">
              <a:lnSpc>
                <a:spcPct val="125000"/>
              </a:lnSpc>
              <a:buFont typeface="Arial" panose="020B0604020202020204" pitchFamily="34" charset="0"/>
              <a:buChar char="•"/>
            </a:pPr>
            <a:endParaRPr lang="nl-NL" sz="1600" b="1"/>
          </a:p>
          <a:p>
            <a:pPr marL="285750" indent="-285750" algn="l">
              <a:lnSpc>
                <a:spcPct val="125000"/>
              </a:lnSpc>
              <a:buFont typeface="Arial" panose="020B0604020202020204" pitchFamily="34" charset="0"/>
              <a:buChar char="•"/>
            </a:pPr>
            <a:r>
              <a:rPr lang="nl-NL" sz="1600" b="1" err="1"/>
              <a:t>DPIA’s</a:t>
            </a:r>
            <a:endParaRPr lang="nl-NL" sz="1600" b="1"/>
          </a:p>
          <a:p>
            <a:pPr marL="285750" indent="-285750" algn="l">
              <a:lnSpc>
                <a:spcPct val="125000"/>
              </a:lnSpc>
              <a:buFont typeface="Arial" panose="020B0604020202020204" pitchFamily="34" charset="0"/>
              <a:buChar char="•"/>
            </a:pPr>
            <a:endParaRPr lang="nl-NL" sz="1600" b="1"/>
          </a:p>
          <a:p>
            <a:pPr marL="285750" indent="-285750" algn="l">
              <a:lnSpc>
                <a:spcPct val="125000"/>
              </a:lnSpc>
              <a:buFont typeface="Arial" panose="020B0604020202020204" pitchFamily="34" charset="0"/>
              <a:buChar char="•"/>
            </a:pPr>
            <a:r>
              <a:rPr lang="nl-NL" sz="1600" b="1" err="1"/>
              <a:t>Privacyrechten</a:t>
            </a:r>
            <a:br>
              <a:rPr lang="nl-NL" sz="1600" b="1"/>
            </a:br>
            <a:endParaRPr lang="nl-NL" sz="1600" b="1"/>
          </a:p>
        </p:txBody>
      </p:sp>
    </p:spTree>
    <p:extLst>
      <p:ext uri="{BB962C8B-B14F-4D97-AF65-F5344CB8AC3E}">
        <p14:creationId xmlns:p14="http://schemas.microsoft.com/office/powerpoint/2010/main" val="12617810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62FEB3-19FF-99BA-561E-E3737099ACD8}"/>
              </a:ext>
            </a:extLst>
          </p:cNvPr>
          <p:cNvSpPr>
            <a:spLocks noGrp="1"/>
          </p:cNvSpPr>
          <p:nvPr>
            <p:ph type="title"/>
          </p:nvPr>
        </p:nvSpPr>
        <p:spPr/>
        <p:txBody>
          <a:bodyPr/>
          <a:lstStyle/>
          <a:p>
            <a:r>
              <a:rPr lang="nl-NL" b="1" err="1"/>
              <a:t>DPIA’s</a:t>
            </a:r>
            <a:endParaRPr lang="nl-NL"/>
          </a:p>
        </p:txBody>
      </p:sp>
      <p:sp>
        <p:nvSpPr>
          <p:cNvPr id="3" name="Tijdelijke aanduiding voor inhoud 2">
            <a:extLst>
              <a:ext uri="{FF2B5EF4-FFF2-40B4-BE49-F238E27FC236}">
                <a16:creationId xmlns:a16="http://schemas.microsoft.com/office/drawing/2014/main" id="{2E0327E8-EE6F-F9EA-288D-AC173B5C29B6}"/>
              </a:ext>
            </a:extLst>
          </p:cNvPr>
          <p:cNvSpPr>
            <a:spLocks noGrp="1"/>
          </p:cNvSpPr>
          <p:nvPr>
            <p:ph idx="1"/>
          </p:nvPr>
        </p:nvSpPr>
        <p:spPr>
          <a:xfrm>
            <a:off x="1413258" y="2623929"/>
            <a:ext cx="9440271" cy="3236182"/>
          </a:xfrm>
        </p:spPr>
        <p:txBody>
          <a:bodyPr vert="horz" lIns="91440" tIns="45720" rIns="91440" bIns="45720" rtlCol="0" anchor="t">
            <a:normAutofit/>
          </a:bodyPr>
          <a:lstStyle/>
          <a:p>
            <a:r>
              <a:rPr lang="nl-NL"/>
              <a:t>Privacy risicoanalyse op een proces waarbij persoonsgegevens worden gebruikt</a:t>
            </a:r>
          </a:p>
          <a:p>
            <a:endParaRPr lang="nl-NL"/>
          </a:p>
          <a:p>
            <a:r>
              <a:rPr lang="nl-NL"/>
              <a:t>Passende maatregelen &gt; risico’s verkleinen</a:t>
            </a:r>
          </a:p>
          <a:p>
            <a:endParaRPr lang="nl-NL"/>
          </a:p>
          <a:p>
            <a:r>
              <a:rPr lang="nl-NL" err="1"/>
              <a:t>DPIA’s</a:t>
            </a:r>
            <a:r>
              <a:rPr lang="nl-NL"/>
              <a:t> verplicht bij ‘hoog risico-verwerkingen’.</a:t>
            </a:r>
          </a:p>
          <a:p>
            <a:endParaRPr lang="nl-NL"/>
          </a:p>
        </p:txBody>
      </p:sp>
      <p:pic>
        <p:nvPicPr>
          <p:cNvPr id="5" name="Afbeelding 4">
            <a:extLst>
              <a:ext uri="{FF2B5EF4-FFF2-40B4-BE49-F238E27FC236}">
                <a16:creationId xmlns:a16="http://schemas.microsoft.com/office/drawing/2014/main" id="{353633B1-73BF-9498-5FC9-3E43E3D0AF8C}"/>
              </a:ext>
            </a:extLst>
          </p:cNvPr>
          <p:cNvPicPr>
            <a:picLocks noChangeAspect="1"/>
          </p:cNvPicPr>
          <p:nvPr/>
        </p:nvPicPr>
        <p:blipFill>
          <a:blip r:embed="rId3"/>
          <a:stretch>
            <a:fillRect/>
          </a:stretch>
        </p:blipFill>
        <p:spPr>
          <a:xfrm>
            <a:off x="7701872" y="4230092"/>
            <a:ext cx="3452899" cy="1711621"/>
          </a:xfrm>
          <a:prstGeom prst="rect">
            <a:avLst/>
          </a:prstGeom>
        </p:spPr>
      </p:pic>
    </p:spTree>
    <p:extLst>
      <p:ext uri="{BB962C8B-B14F-4D97-AF65-F5344CB8AC3E}">
        <p14:creationId xmlns:p14="http://schemas.microsoft.com/office/powerpoint/2010/main" val="3272087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4EC13B-A78A-6D85-C518-DE79AB26FC13}"/>
            </a:ext>
          </a:extLst>
        </p:cNvPr>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DE6F090B-0F9F-E3BC-D7F3-AA00E1D0200A}"/>
              </a:ext>
            </a:extLst>
          </p:cNvPr>
          <p:cNvSpPr>
            <a:spLocks noGrp="1"/>
          </p:cNvSpPr>
          <p:nvPr>
            <p:ph idx="1"/>
          </p:nvPr>
        </p:nvSpPr>
        <p:spPr>
          <a:xfrm>
            <a:off x="1413259" y="2765323"/>
            <a:ext cx="10014378" cy="3525084"/>
          </a:xfrm>
        </p:spPr>
        <p:txBody>
          <a:bodyPr vert="horz" lIns="91440" tIns="45720" rIns="91440" bIns="45720" rtlCol="0" anchor="t">
            <a:noAutofit/>
          </a:bodyPr>
          <a:lstStyle/>
          <a:p>
            <a:pPr marL="0" indent="0">
              <a:buNone/>
            </a:pPr>
            <a:r>
              <a:rPr lang="en-US" sz="2000" b="1"/>
              <a:t>Wat </a:t>
            </a:r>
            <a:r>
              <a:rPr lang="en-US" sz="2000" b="1" err="1"/>
              <a:t>verandert</a:t>
            </a:r>
            <a:r>
              <a:rPr lang="en-US" sz="2000" b="1"/>
              <a:t> er </a:t>
            </a:r>
            <a:r>
              <a:rPr lang="en-US" sz="2000" b="1" err="1"/>
              <a:t>voor</a:t>
            </a:r>
            <a:r>
              <a:rPr lang="en-US" sz="2000" b="1"/>
              <a:t> de </a:t>
            </a:r>
            <a:r>
              <a:rPr lang="en-US" sz="2000" b="1" err="1"/>
              <a:t>gemeente</a:t>
            </a:r>
            <a:r>
              <a:rPr lang="en-US" sz="2000" b="1"/>
              <a:t>?</a:t>
            </a:r>
            <a:br>
              <a:rPr lang="en-US" sz="2000"/>
            </a:br>
            <a:r>
              <a:rPr lang="en-US" sz="2000" err="1"/>
              <a:t>Strengere</a:t>
            </a:r>
            <a:r>
              <a:rPr lang="en-US" sz="2000"/>
              <a:t> </a:t>
            </a:r>
            <a:r>
              <a:rPr lang="en-US" sz="2000" err="1"/>
              <a:t>beveiligingsnormen</a:t>
            </a:r>
            <a:r>
              <a:rPr lang="en-US" sz="2000"/>
              <a:t> (</a:t>
            </a:r>
            <a:r>
              <a:rPr lang="en-US" sz="2000" err="1"/>
              <a:t>risicomanagement</a:t>
            </a:r>
            <a:r>
              <a:rPr lang="en-US" sz="2000"/>
              <a:t>, monitoring, </a:t>
            </a:r>
            <a:r>
              <a:rPr lang="en-US" sz="2000" err="1"/>
              <a:t>respons</a:t>
            </a:r>
            <a:r>
              <a:rPr lang="en-US" sz="2000"/>
              <a:t>)</a:t>
            </a:r>
            <a:br>
              <a:rPr lang="en-US" sz="2000"/>
            </a:br>
            <a:r>
              <a:rPr lang="en-US" sz="2000" err="1"/>
              <a:t>Meldplicht</a:t>
            </a:r>
            <a:r>
              <a:rPr lang="en-US" sz="2000"/>
              <a:t> </a:t>
            </a:r>
            <a:r>
              <a:rPr lang="en-US" sz="2000" err="1"/>
              <a:t>bij</a:t>
            </a:r>
            <a:r>
              <a:rPr lang="en-US" sz="2000"/>
              <a:t> </a:t>
            </a:r>
            <a:r>
              <a:rPr lang="en-US" sz="2000" err="1"/>
              <a:t>cyberincidenten</a:t>
            </a:r>
            <a:r>
              <a:rPr lang="en-US" sz="2000"/>
              <a:t>: RDI</a:t>
            </a:r>
            <a:br>
              <a:rPr lang="en-US" sz="2000"/>
            </a:br>
            <a:r>
              <a:rPr lang="en-US" sz="2000" err="1"/>
              <a:t>Sancties</a:t>
            </a:r>
            <a:r>
              <a:rPr lang="en-US" sz="2000"/>
              <a:t> </a:t>
            </a:r>
            <a:r>
              <a:rPr lang="en-US" sz="2000" err="1"/>
              <a:t>bij</a:t>
            </a:r>
            <a:r>
              <a:rPr lang="en-US" sz="2000"/>
              <a:t> </a:t>
            </a:r>
            <a:r>
              <a:rPr lang="en-US" sz="2000" err="1"/>
              <a:t>niet-naleving</a:t>
            </a:r>
            <a:endParaRPr lang="nl-NL" err="1">
              <a:cs typeface="Arial"/>
            </a:endParaRPr>
          </a:p>
          <a:p>
            <a:pPr marL="0" indent="0">
              <a:buNone/>
            </a:pPr>
            <a:endParaRPr lang="en-US" sz="1200" b="1">
              <a:cs typeface="Arial"/>
            </a:endParaRPr>
          </a:p>
        </p:txBody>
      </p:sp>
      <p:sp>
        <p:nvSpPr>
          <p:cNvPr id="5" name="Titel 1">
            <a:extLst>
              <a:ext uri="{FF2B5EF4-FFF2-40B4-BE49-F238E27FC236}">
                <a16:creationId xmlns:a16="http://schemas.microsoft.com/office/drawing/2014/main" id="{C9C4DED7-4FB4-C5C6-AC5D-95E4F267E48E}"/>
              </a:ext>
            </a:extLst>
          </p:cNvPr>
          <p:cNvSpPr txBox="1">
            <a:spLocks/>
          </p:cNvSpPr>
          <p:nvPr/>
        </p:nvSpPr>
        <p:spPr>
          <a:xfrm>
            <a:off x="1413259" y="1782699"/>
            <a:ext cx="8802000" cy="593252"/>
          </a:xfrm>
          <a:prstGeom prst="rect">
            <a:avLst/>
          </a:prstGeom>
        </p:spPr>
        <p:txBody>
          <a:bodyPr vert="horz" lIns="0" tIns="0" rIns="0" bIns="0" rtlCol="0" anchor="t" anchorCtr="0">
            <a:normAutofit fontScale="97500"/>
          </a:bodyPr>
          <a:lstStyle>
            <a:lvl1pPr algn="l" defTabSz="914400" rtl="0" eaLnBrk="1" latinLnBrk="0" hangingPunct="1">
              <a:lnSpc>
                <a:spcPct val="90000"/>
              </a:lnSpc>
              <a:spcBef>
                <a:spcPct val="0"/>
              </a:spcBef>
              <a:buNone/>
              <a:defRPr sz="3600" b="1" kern="1200">
                <a:solidFill>
                  <a:schemeClr val="accent1"/>
                </a:solidFill>
                <a:latin typeface="+mj-lt"/>
                <a:ea typeface="+mj-ea"/>
                <a:cs typeface="+mj-cs"/>
              </a:defRPr>
            </a:lvl1pPr>
          </a:lstStyle>
          <a:p>
            <a:r>
              <a:rPr lang="nl-NL"/>
              <a:t>Cyberbeveiligingswet in vogelvlucht</a:t>
            </a:r>
          </a:p>
        </p:txBody>
      </p:sp>
      <p:pic>
        <p:nvPicPr>
          <p:cNvPr id="2" name="Picture 1" descr="NIS2: Ben jij al compliant? Bezoek onze stand op de Zorg &amp; ict beurs en win  een NIS2-scan! - Zorg &amp; ict">
            <a:extLst>
              <a:ext uri="{FF2B5EF4-FFF2-40B4-BE49-F238E27FC236}">
                <a16:creationId xmlns:a16="http://schemas.microsoft.com/office/drawing/2014/main" id="{F6A0B667-7129-3D89-D3B5-5C4752E1BA9D}"/>
              </a:ext>
            </a:extLst>
          </p:cNvPr>
          <p:cNvPicPr>
            <a:picLocks noChangeAspect="1"/>
          </p:cNvPicPr>
          <p:nvPr/>
        </p:nvPicPr>
        <p:blipFill>
          <a:blip r:embed="rId3"/>
          <a:stretch>
            <a:fillRect/>
          </a:stretch>
        </p:blipFill>
        <p:spPr>
          <a:xfrm>
            <a:off x="7749654" y="3617828"/>
            <a:ext cx="3562065" cy="2670342"/>
          </a:xfrm>
          <a:prstGeom prst="rect">
            <a:avLst/>
          </a:prstGeom>
          <a:ln>
            <a:noFill/>
          </a:ln>
        </p:spPr>
      </p:pic>
    </p:spTree>
    <p:extLst>
      <p:ext uri="{BB962C8B-B14F-4D97-AF65-F5344CB8AC3E}">
        <p14:creationId xmlns:p14="http://schemas.microsoft.com/office/powerpoint/2010/main" val="19927454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FF8AFA-0174-C35F-5B31-E0D30D37BA2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D6F9EAE-DD68-60D3-6125-E6AFF523466C}"/>
              </a:ext>
            </a:extLst>
          </p:cNvPr>
          <p:cNvSpPr>
            <a:spLocks noGrp="1"/>
          </p:cNvSpPr>
          <p:nvPr>
            <p:ph type="title"/>
          </p:nvPr>
        </p:nvSpPr>
        <p:spPr>
          <a:xfrm>
            <a:off x="1190622" y="1591867"/>
            <a:ext cx="8802000" cy="593252"/>
          </a:xfrm>
        </p:spPr>
        <p:txBody>
          <a:bodyPr/>
          <a:lstStyle/>
          <a:p>
            <a:r>
              <a:rPr lang="nl-NL" b="1"/>
              <a:t>Voorbeeld</a:t>
            </a:r>
            <a:endParaRPr lang="nl-NL"/>
          </a:p>
        </p:txBody>
      </p:sp>
      <p:pic>
        <p:nvPicPr>
          <p:cNvPr id="6" name="Afbeelding 5">
            <a:extLst>
              <a:ext uri="{FF2B5EF4-FFF2-40B4-BE49-F238E27FC236}">
                <a16:creationId xmlns:a16="http://schemas.microsoft.com/office/drawing/2014/main" id="{8DAA32E0-D7D0-DC43-95F6-E16F35518669}"/>
              </a:ext>
            </a:extLst>
          </p:cNvPr>
          <p:cNvPicPr>
            <a:picLocks noChangeAspect="1"/>
          </p:cNvPicPr>
          <p:nvPr/>
        </p:nvPicPr>
        <p:blipFill>
          <a:blip r:embed="rId3"/>
          <a:stretch>
            <a:fillRect/>
          </a:stretch>
        </p:blipFill>
        <p:spPr>
          <a:xfrm>
            <a:off x="3457358" y="2185119"/>
            <a:ext cx="5122099" cy="32570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469347177"/>
      </p:ext>
    </p:extLst>
  </p:cSld>
  <p:clrMapOvr>
    <a:masterClrMapping/>
  </p:clrMapOvr>
</p:sld>
</file>

<file path=ppt/theme/theme1.xml><?xml version="1.0" encoding="utf-8"?>
<a:theme xmlns:a="http://schemas.openxmlformats.org/drawingml/2006/main" name="DIA-INDELINGEN">
  <a:themeElements>
    <a:clrScheme name="Aangepast 54">
      <a:dk1>
        <a:sysClr val="windowText" lastClr="000000"/>
      </a:dk1>
      <a:lt1>
        <a:sysClr val="window" lastClr="FFFFFF"/>
      </a:lt1>
      <a:dk2>
        <a:srgbClr val="44546A"/>
      </a:dk2>
      <a:lt2>
        <a:srgbClr val="E7E6E6"/>
      </a:lt2>
      <a:accent1>
        <a:srgbClr val="0076AF"/>
      </a:accent1>
      <a:accent2>
        <a:srgbClr val="ED7D31"/>
      </a:accent2>
      <a:accent3>
        <a:srgbClr val="A5A5A5"/>
      </a:accent3>
      <a:accent4>
        <a:srgbClr val="FFC000"/>
      </a:accent4>
      <a:accent5>
        <a:srgbClr val="0076AF"/>
      </a:accent5>
      <a:accent6>
        <a:srgbClr val="70AD47"/>
      </a:accent6>
      <a:hlink>
        <a:srgbClr val="0076AF"/>
      </a:hlink>
      <a:folHlink>
        <a:srgbClr val="0076A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lnSpc>
            <a:spcPct val="125000"/>
          </a:lnSpc>
          <a:defRPr sz="1600" dirty="0"/>
        </a:defPPr>
      </a:lstStyle>
    </a:txDef>
  </a:objectDefaults>
  <a:extraClrSchemeLst/>
  <a:extLst>
    <a:ext uri="{05A4C25C-085E-4340-85A3-A5531E510DB2}">
      <thm15:themeFamily xmlns:thm15="http://schemas.microsoft.com/office/thememl/2012/main" name="Gemeente Deventer PP Titeldia.potx" id="{89B2967E-C0DB-4B1F-9121-4CDC0EA57D4C}" vid="{9019B7C3-5247-4309-82FD-85B9F2D972A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Werkdocument" ma:contentTypeID="0x010100E14962CFE9E4E84992253EE91590EE2200048B29B5C977134B9E8B33B4F8A46431" ma:contentTypeVersion="27" ma:contentTypeDescription="" ma:contentTypeScope="" ma:versionID="e8616f5833ffe3f84ec7c2aa9b06745d">
  <xsd:schema xmlns:xsd="http://www.w3.org/2001/XMLSchema" xmlns:xs="http://www.w3.org/2001/XMLSchema" xmlns:p="http://schemas.microsoft.com/office/2006/metadata/properties" xmlns:ns2="02e67d01-4585-43e7-95b9-047d4ff1de1a" xmlns:ns3="dcbba279-132e-4605-815f-460a629d91cd" targetNamespace="http://schemas.microsoft.com/office/2006/metadata/properties" ma:root="true" ma:fieldsID="c33d8890586f0069273fba667bf339cd" ns2:_="" ns3:_="">
    <xsd:import namespace="02e67d01-4585-43e7-95b9-047d4ff1de1a"/>
    <xsd:import namespace="dcbba279-132e-4605-815f-460a629d91cd"/>
    <xsd:element name="properties">
      <xsd:complexType>
        <xsd:sequence>
          <xsd:element name="documentManagement">
            <xsd:complexType>
              <xsd:all>
                <xsd:element ref="ns2:Ontstaanscontext" minOccurs="0"/>
                <xsd:element ref="ns2:Sitenaam" minOccurs="0"/>
                <xsd:element ref="ns2:jf3007396e7347cea609257d9eaa4ca6" minOccurs="0"/>
                <xsd:element ref="ns2:ge0bf3e4aade45a29e5e49763c92758f" minOccurs="0"/>
                <xsd:element ref="ns2:h094006d2ad9401f9b7d73498d7056c6" minOccurs="0"/>
                <xsd:element ref="ns2:e8b9f9cac66945448abed9f71f009dbb" minOccurs="0"/>
                <xsd:element ref="ns2:c9555a5d75ea45459c485b5bc5619d47" minOccurs="0"/>
                <xsd:element ref="ns2:l72b65e41614461b9b237d2ca8dc3bfa" minOccurs="0"/>
                <xsd:element ref="ns2:TaxCatchAll" minOccurs="0"/>
                <xsd:element ref="ns2:pd50c43e94894024a73443235b9c5599" minOccurs="0"/>
                <xsd:element ref="ns2:TaxCatchAllLabel" minOccurs="0"/>
                <xsd:element ref="ns3:MediaServiceMetadata" minOccurs="0"/>
                <xsd:element ref="ns3:MediaServiceFastMetadata" minOccurs="0"/>
                <xsd:element ref="ns2:SharedWithUsers" minOccurs="0"/>
                <xsd:element ref="ns2:SharedWithDetails" minOccurs="0"/>
                <xsd:element ref="ns3:MediaServiceAutoKeyPoints" minOccurs="0"/>
                <xsd:element ref="ns3:MediaServiceKeyPoints" minOccurs="0"/>
                <xsd:element ref="ns3:lcf76f155ced4ddcb4097134ff3c332f" minOccurs="0"/>
                <xsd:element ref="ns3:MediaServiceOCR" minOccurs="0"/>
                <xsd:element ref="ns3:MediaServiceGenerationTime" minOccurs="0"/>
                <xsd:element ref="ns3:MediaServiceEventHashCode" minOccurs="0"/>
                <xsd:element ref="ns3:MediaServiceDateTaken" minOccurs="0"/>
                <xsd:element ref="ns3:MediaServiceObjectDetectorVersions"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e67d01-4585-43e7-95b9-047d4ff1de1a" elementFormDefault="qualified">
    <xsd:import namespace="http://schemas.microsoft.com/office/2006/documentManagement/types"/>
    <xsd:import namespace="http://schemas.microsoft.com/office/infopath/2007/PartnerControls"/>
    <xsd:element name="Ontstaanscontext" ma:index="9" nillable="true" ma:displayName="Ontstaanscontext" ma:default="Teesink, Jeroen" ma:description="Voor een projectsite de naam van de projectleider, voor teamsite een teamleider, programma-site een programmaleider, werkomgeving de naam van de eigenaar." ma:internalName="Ontstaanscontext" ma:readOnly="false">
      <xsd:simpleType>
        <xsd:restriction base="dms:Text">
          <xsd:maxLength value="255"/>
        </xsd:restriction>
      </xsd:simpleType>
    </xsd:element>
    <xsd:element name="Sitenaam" ma:index="10" nillable="true" ma:displayName="SiteURL" ma:default="/sites/dowr-werkomg-ienpc" ma:description="Geef hier de naam aan van site zoals die in de URL is opgenomen." ma:internalName="Sitenaam" ma:readOnly="false">
      <xsd:simpleType>
        <xsd:restriction base="dms:Text">
          <xsd:maxLength value="255"/>
        </xsd:restriction>
      </xsd:simpleType>
    </xsd:element>
    <xsd:element name="jf3007396e7347cea609257d9eaa4ca6" ma:index="11" nillable="true" ma:taxonomy="true" ma:internalName="jf3007396e7347cea609257d9eaa4ca6" ma:taxonomyFieldName="Documentstatus" ma:displayName="Documentstatus" ma:readOnly="false" ma:fieldId="{3f300739-6e73-47ce-a609-257d9eaa4ca6}" ma:sspId="6ff162f9-bf57-4ff8-9921-ebf521560e7a" ma:termSetId="df263a78-4b63-4c83-a7ac-21294fe37c8a" ma:anchorId="00000000-0000-0000-0000-000000000000" ma:open="false" ma:isKeyword="false">
      <xsd:complexType>
        <xsd:sequence>
          <xsd:element ref="pc:Terms" minOccurs="0" maxOccurs="1"/>
        </xsd:sequence>
      </xsd:complexType>
    </xsd:element>
    <xsd:element name="ge0bf3e4aade45a29e5e49763c92758f" ma:index="12" nillable="true" ma:taxonomy="true" ma:internalName="ge0bf3e4aade45a29e5e49763c92758f" ma:taxonomyFieldName="Vertrouwelijkheid" ma:displayName="Vertrouwelijkheidsniveau" ma:readOnly="false" ma:default="5;#Intern vertrouwelijk|0cccda81-4174-49df-8a69-bbc4c740eef7" ma:fieldId="{0e0bf3e4-aade-45a2-9e5e-49763c92758f}" ma:sspId="6ff162f9-bf57-4ff8-9921-ebf521560e7a" ma:termSetId="36d4dbb1-8162-4df7-926f-7eb4a1653e08" ma:anchorId="00000000-0000-0000-0000-000000000000" ma:open="false" ma:isKeyword="false">
      <xsd:complexType>
        <xsd:sequence>
          <xsd:element ref="pc:Terms" minOccurs="0" maxOccurs="1"/>
        </xsd:sequence>
      </xsd:complexType>
    </xsd:element>
    <xsd:element name="h094006d2ad9401f9b7d73498d7056c6" ma:index="13" nillable="true" ma:taxonomy="true" ma:internalName="h094006d2ad9401f9b7d73498d7056c6" ma:taxonomyFieldName="Documenttaal" ma:displayName="Documenttaal" ma:readOnly="false" ma:default="2;#Nederlands|519689bf-6b82-4ac4-acfb-f627d324f32a" ma:fieldId="{1094006d-2ad9-401f-9b7d-73498d7056c6}" ma:sspId="6ff162f9-bf57-4ff8-9921-ebf521560e7a" ma:termSetId="37a38ab8-7bb6-40c5-82f3-f62a9099af65" ma:anchorId="00000000-0000-0000-0000-000000000000" ma:open="false" ma:isKeyword="false">
      <xsd:complexType>
        <xsd:sequence>
          <xsd:element ref="pc:Terms" minOccurs="0" maxOccurs="1"/>
        </xsd:sequence>
      </xsd:complexType>
    </xsd:element>
    <xsd:element name="e8b9f9cac66945448abed9f71f009dbb" ma:index="14" nillable="true" ma:taxonomy="true" ma:internalName="e8b9f9cac66945448abed9f71f009dbb" ma:taxonomyFieldName="Classificatie" ma:displayName="Classificatie" ma:readOnly="false" ma:default="1;#0.0 - Bestuur en ondersteuning|fad8819e-2af6-4873-a860-9291055f713c" ma:fieldId="{e8b9f9ca-c669-4544-8abe-d9f71f009dbb}" ma:sspId="6ff162f9-bf57-4ff8-9921-ebf521560e7a" ma:termSetId="25037ff8-8bfd-471d-9dee-4d1c3613d069" ma:anchorId="00000000-0000-0000-0000-000000000000" ma:open="false" ma:isKeyword="false">
      <xsd:complexType>
        <xsd:sequence>
          <xsd:element ref="pc:Terms" minOccurs="0" maxOccurs="1"/>
        </xsd:sequence>
      </xsd:complexType>
    </xsd:element>
    <xsd:element name="c9555a5d75ea45459c485b5bc5619d47" ma:index="17" nillable="true" ma:taxonomy="true" ma:internalName="c9555a5d75ea45459c485b5bc5619d47" ma:taxonomyFieldName="Organisatie" ma:displayName="Organisatie" ma:readOnly="false" ma:default="4;#DEV-CS|38d44922-5e4e-4aec-9e83-d58cdfe0b104" ma:fieldId="{c9555a5d-75ea-4545-9c48-5b5bc5619d47}" ma:sspId="6ff162f9-bf57-4ff8-9921-ebf521560e7a" ma:termSetId="4b9568b4-c90d-4062-992b-bc9aa4a2ee5a" ma:anchorId="00000000-0000-0000-0000-000000000000" ma:open="false" ma:isKeyword="false">
      <xsd:complexType>
        <xsd:sequence>
          <xsd:element ref="pc:Terms" minOccurs="0" maxOccurs="1"/>
        </xsd:sequence>
      </xsd:complexType>
    </xsd:element>
    <xsd:element name="l72b65e41614461b9b237d2ca8dc3bfa" ma:index="19" nillable="true" ma:taxonomy="true" ma:internalName="l72b65e41614461b9b237d2ca8dc3bfa" ma:taxonomyFieldName="Identificatiekenmerk" ma:displayName="Identificatiekenmerk" ma:readOnly="false" ma:default="3;#NL-DvGD|e13875df-7832-4475-b0b1-827f938ffd5f" ma:fieldId="{572b65e4-1614-461b-9b23-7d2ca8dc3bfa}" ma:sspId="6ff162f9-bf57-4ff8-9921-ebf521560e7a" ma:termSetId="22d16020-4180-46cd-aecb-b536b6cd527c" ma:anchorId="00000000-0000-0000-0000-000000000000" ma:open="false" ma:isKeyword="false">
      <xsd:complexType>
        <xsd:sequence>
          <xsd:element ref="pc:Terms" minOccurs="0" maxOccurs="1"/>
        </xsd:sequence>
      </xsd:complexType>
    </xsd:element>
    <xsd:element name="TaxCatchAll" ma:index="21" nillable="true" ma:displayName="Taxonomy Catch All Column" ma:hidden="true" ma:list="{f2de69f0-8a22-4d90-a685-e1c10cd0a3d7}" ma:internalName="TaxCatchAll" ma:readOnly="false" ma:showField="CatchAllData" ma:web="02e67d01-4585-43e7-95b9-047d4ff1de1a">
      <xsd:complexType>
        <xsd:complexContent>
          <xsd:extension base="dms:MultiChoiceLookup">
            <xsd:sequence>
              <xsd:element name="Value" type="dms:Lookup" maxOccurs="unbounded" minOccurs="0" nillable="true"/>
            </xsd:sequence>
          </xsd:extension>
        </xsd:complexContent>
      </xsd:complexType>
    </xsd:element>
    <xsd:element name="pd50c43e94894024a73443235b9c5599" ma:index="22" nillable="true" ma:taxonomy="true" ma:internalName="pd50c43e94894024a73443235b9c5599" ma:taxonomyFieldName="Documenttype" ma:displayName="Documenttype" ma:readOnly="false" ma:fieldId="{9d50c43e-9489-4024-a734-43235b9c5599}" ma:sspId="6ff162f9-bf57-4ff8-9921-ebf521560e7a" ma:termSetId="9e378132-0a24-4983-9c6e-8d7bbbefb723" ma:anchorId="00000000-0000-0000-0000-000000000000" ma:open="false" ma:isKeyword="false">
      <xsd:complexType>
        <xsd:sequence>
          <xsd:element ref="pc:Terms" minOccurs="0" maxOccurs="1"/>
        </xsd:sequence>
      </xsd:complexType>
    </xsd:element>
    <xsd:element name="TaxCatchAllLabel" ma:index="24" nillable="true" ma:displayName="Taxonomy Catch All Column1" ma:hidden="true" ma:list="{f2de69f0-8a22-4d90-a685-e1c10cd0a3d7}" ma:internalName="TaxCatchAllLabel" ma:readOnly="true" ma:showField="CatchAllDataLabel" ma:web="02e67d01-4585-43e7-95b9-047d4ff1de1a">
      <xsd:complexType>
        <xsd:complexContent>
          <xsd:extension base="dms:MultiChoiceLookup">
            <xsd:sequence>
              <xsd:element name="Value" type="dms:Lookup" maxOccurs="unbounded" minOccurs="0" nillable="true"/>
            </xsd:sequence>
          </xsd:extension>
        </xsd:complexContent>
      </xsd:complexType>
    </xsd:element>
    <xsd:element name="SharedWithUsers" ma:index="2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9" nillable="true" ma:displayName="Gedeeld met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cbba279-132e-4605-815f-460a629d91cd" elementFormDefault="qualified">
    <xsd:import namespace="http://schemas.microsoft.com/office/2006/documentManagement/types"/>
    <xsd:import namespace="http://schemas.microsoft.com/office/infopath/2007/PartnerControls"/>
    <xsd:element name="MediaServiceMetadata" ma:index="26" nillable="true" ma:displayName="MediaServiceMetadata" ma:hidden="true" ma:internalName="MediaServiceMetadata" ma:readOnly="true">
      <xsd:simpleType>
        <xsd:restriction base="dms:Note"/>
      </xsd:simpleType>
    </xsd:element>
    <xsd:element name="MediaServiceFastMetadata" ma:index="27" nillable="true" ma:displayName="MediaServiceFastMetadata" ma:hidden="true" ma:internalName="MediaServiceFastMetadata" ma:readOnly="true">
      <xsd:simpleType>
        <xsd:restriction base="dms:Note"/>
      </xsd:simpleType>
    </xsd:element>
    <xsd:element name="MediaServiceAutoKeyPoints" ma:index="30" nillable="true" ma:displayName="MediaServiceAutoKeyPoints" ma:hidden="true" ma:internalName="MediaServiceAutoKeyPoints" ma:readOnly="true">
      <xsd:simpleType>
        <xsd:restriction base="dms:Note"/>
      </xsd:simpleType>
    </xsd:element>
    <xsd:element name="MediaServiceKeyPoints" ma:index="31" nillable="true" ma:displayName="KeyPoints" ma:internalName="MediaServiceKeyPoints" ma:readOnly="true">
      <xsd:simpleType>
        <xsd:restriction base="dms:Note">
          <xsd:maxLength value="255"/>
        </xsd:restriction>
      </xsd:simpleType>
    </xsd:element>
    <xsd:element name="lcf76f155ced4ddcb4097134ff3c332f" ma:index="33" nillable="true" ma:taxonomy="true" ma:internalName="lcf76f155ced4ddcb4097134ff3c332f" ma:taxonomyFieldName="MediaServiceImageTags" ma:displayName="Afbeeldingtags" ma:readOnly="false" ma:fieldId="{5cf76f15-5ced-4ddc-b409-7134ff3c332f}" ma:taxonomyMulti="true" ma:sspId="6ff162f9-bf57-4ff8-9921-ebf521560e7a" ma:termSetId="09814cd3-568e-fe90-9814-8d621ff8fb84" ma:anchorId="fba54fb3-c3e1-fe81-a776-ca4b69148c4d" ma:open="true" ma:isKeyword="false">
      <xsd:complexType>
        <xsd:sequence>
          <xsd:element ref="pc:Terms" minOccurs="0" maxOccurs="1"/>
        </xsd:sequence>
      </xsd:complexType>
    </xsd:element>
    <xsd:element name="MediaServiceOCR" ma:index="34" nillable="true" ma:displayName="Extracted Text" ma:internalName="MediaServiceOCR" ma:readOnly="true">
      <xsd:simpleType>
        <xsd:restriction base="dms:Note">
          <xsd:maxLength value="255"/>
        </xsd:restriction>
      </xsd:simpleType>
    </xsd:element>
    <xsd:element name="MediaServiceGenerationTime" ma:index="35" nillable="true" ma:displayName="MediaServiceGenerationTime" ma:hidden="true" ma:internalName="MediaServiceGenerationTime" ma:readOnly="true">
      <xsd:simpleType>
        <xsd:restriction base="dms:Text"/>
      </xsd:simpleType>
    </xsd:element>
    <xsd:element name="MediaServiceEventHashCode" ma:index="36" nillable="true" ma:displayName="MediaServiceEventHashCode" ma:hidden="true" ma:internalName="MediaServiceEventHashCode" ma:readOnly="true">
      <xsd:simpleType>
        <xsd:restriction base="dms:Text"/>
      </xsd:simpleType>
    </xsd:element>
    <xsd:element name="MediaServiceDateTaken" ma:index="37" nillable="true" ma:displayName="MediaServiceDateTaken" ma:hidden="true" ma:indexed="true" ma:internalName="MediaServiceDateTaken" ma:readOnly="true">
      <xsd:simpleType>
        <xsd:restriction base="dms:Text"/>
      </xsd:simpleType>
    </xsd:element>
    <xsd:element name="MediaServiceObjectDetectorVersions" ma:index="38" nillable="true" ma:displayName="MediaServiceObjectDetectorVersions" ma:hidden="true" ma:indexed="true" ma:internalName="MediaServiceObjectDetectorVersions" ma:readOnly="true">
      <xsd:simpleType>
        <xsd:restriction base="dms:Text"/>
      </xsd:simpleType>
    </xsd:element>
    <xsd:element name="MediaLengthInSeconds" ma:index="39" nillable="true" ma:displayName="MediaLengthInSeconds" ma:hidden="true" ma:internalName="MediaLengthInSeconds" ma:readOnly="true">
      <xsd:simpleType>
        <xsd:restriction base="dms:Unknown"/>
      </xsd:simpleType>
    </xsd:element>
    <xsd:element name="MediaServiceSearchProperties" ma:index="4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5" ma:displayName="Inhoudstype"/>
        <xsd:element ref="dc:title" minOccurs="0" maxOccurs="1" ma:index="1"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e8b9f9cac66945448abed9f71f009dbb xmlns="02e67d01-4585-43e7-95b9-047d4ff1de1a">
      <Terms xmlns="http://schemas.microsoft.com/office/infopath/2007/PartnerControls">
        <TermInfo xmlns="http://schemas.microsoft.com/office/infopath/2007/PartnerControls">
          <TermName xmlns="http://schemas.microsoft.com/office/infopath/2007/PartnerControls">0.0 - Bestuur en ondersteuning</TermName>
          <TermId xmlns="http://schemas.microsoft.com/office/infopath/2007/PartnerControls">fad8819e-2af6-4873-a860-9291055f713c</TermId>
        </TermInfo>
      </Terms>
    </e8b9f9cac66945448abed9f71f009dbb>
    <c9555a5d75ea45459c485b5bc5619d47 xmlns="02e67d01-4585-43e7-95b9-047d4ff1de1a">
      <Terms xmlns="http://schemas.microsoft.com/office/infopath/2007/PartnerControls">
        <TermInfo xmlns="http://schemas.microsoft.com/office/infopath/2007/PartnerControls">
          <TermName xmlns="http://schemas.microsoft.com/office/infopath/2007/PartnerControls">DEV-CS</TermName>
          <TermId xmlns="http://schemas.microsoft.com/office/infopath/2007/PartnerControls">38d44922-5e4e-4aec-9e83-d58cdfe0b104</TermId>
        </TermInfo>
      </Terms>
    </c9555a5d75ea45459c485b5bc5619d47>
    <lcf76f155ced4ddcb4097134ff3c332f xmlns="dcbba279-132e-4605-815f-460a629d91cd">
      <Terms xmlns="http://schemas.microsoft.com/office/infopath/2007/PartnerControls"/>
    </lcf76f155ced4ddcb4097134ff3c332f>
    <Ontstaanscontext xmlns="02e67d01-4585-43e7-95b9-047d4ff1de1a">Teesink, Jeroen</Ontstaanscontext>
    <Sitenaam xmlns="02e67d01-4585-43e7-95b9-047d4ff1de1a">/sites/dowr-werkomg-ienpc</Sitenaam>
    <TaxCatchAll xmlns="02e67d01-4585-43e7-95b9-047d4ff1de1a">
      <Value>4</Value>
      <Value>3</Value>
      <Value>1</Value>
    </TaxCatchAll>
    <pd50c43e94894024a73443235b9c5599 xmlns="02e67d01-4585-43e7-95b9-047d4ff1de1a">
      <Terms xmlns="http://schemas.microsoft.com/office/infopath/2007/PartnerControls"/>
    </pd50c43e94894024a73443235b9c5599>
    <jf3007396e7347cea609257d9eaa4ca6 xmlns="02e67d01-4585-43e7-95b9-047d4ff1de1a">
      <Terms xmlns="http://schemas.microsoft.com/office/infopath/2007/PartnerControls"/>
    </jf3007396e7347cea609257d9eaa4ca6>
    <h094006d2ad9401f9b7d73498d7056c6 xmlns="02e67d01-4585-43e7-95b9-047d4ff1de1a">
      <Terms xmlns="http://schemas.microsoft.com/office/infopath/2007/PartnerControls"/>
    </h094006d2ad9401f9b7d73498d7056c6>
    <ge0bf3e4aade45a29e5e49763c92758f xmlns="02e67d01-4585-43e7-95b9-047d4ff1de1a">
      <Terms xmlns="http://schemas.microsoft.com/office/infopath/2007/PartnerControls"/>
    </ge0bf3e4aade45a29e5e49763c92758f>
    <l72b65e41614461b9b237d2ca8dc3bfa xmlns="02e67d01-4585-43e7-95b9-047d4ff1de1a">
      <Terms xmlns="http://schemas.microsoft.com/office/infopath/2007/PartnerControls">
        <TermInfo xmlns="http://schemas.microsoft.com/office/infopath/2007/PartnerControls">
          <TermName xmlns="http://schemas.microsoft.com/office/infopath/2007/PartnerControls">NL-DvGD</TermName>
          <TermId xmlns="http://schemas.microsoft.com/office/infopath/2007/PartnerControls">e13875df-7832-4475-b0b1-827f938ffd5f</TermId>
        </TermInfo>
      </Terms>
    </l72b65e41614461b9b237d2ca8dc3bfa>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2EF1EF5-6B00-44E9-A1B2-F18316D55FD6}">
  <ds:schemaRefs>
    <ds:schemaRef ds:uri="02e67d01-4585-43e7-95b9-047d4ff1de1a"/>
    <ds:schemaRef ds:uri="dcbba279-132e-4605-815f-460a629d91c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3D9FD7A-A8CC-4FD8-828C-A50D36CD2EF0}">
  <ds:schemaRefs>
    <ds:schemaRef ds:uri="02e67d01-4585-43e7-95b9-047d4ff1de1a"/>
    <ds:schemaRef ds:uri="dcbba279-132e-4605-815f-460a629d91c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1A4249D5-758F-4F99-B65B-422DE2B964F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lege Deventer presentatie</Template>
  <TotalTime>0</TotalTime>
  <Application>Microsoft Office PowerPoint</Application>
  <PresentationFormat>Widescreen</PresentationFormat>
  <Slides>13</Slides>
  <Notes>13</Notes>
  <HiddenSlides>0</HiddenSlide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DIA-INDELINGEN</vt:lpstr>
      <vt:lpstr>Privacy &amp; informatiebeveiliging</vt:lpstr>
      <vt:lpstr>PowerPoint Presentation</vt:lpstr>
      <vt:lpstr>PowerPoint Presentation</vt:lpstr>
      <vt:lpstr>PowerPoint Presentation</vt:lpstr>
      <vt:lpstr>PowerPoint Presentation</vt:lpstr>
      <vt:lpstr>Aandachtsgebieden </vt:lpstr>
      <vt:lpstr>DPIA’s</vt:lpstr>
      <vt:lpstr>PowerPoint Presentation</vt:lpstr>
      <vt:lpstr>Voorbeeld</vt:lpstr>
      <vt:lpstr>Dreigingsbeeld gemeenten 2025</vt:lpstr>
      <vt:lpstr>Training en bewustwording</vt:lpstr>
      <vt:lpstr>Datalekken</vt:lpstr>
      <vt:lpstr>Vragen stellen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Ganzevles, Ellen</dc:creator>
  <cp:revision>1</cp:revision>
  <cp:lastPrinted>2020-10-05T10:00:06Z</cp:lastPrinted>
  <dcterms:created xsi:type="dcterms:W3CDTF">2022-01-11T08:02:48Z</dcterms:created>
  <dcterms:modified xsi:type="dcterms:W3CDTF">2025-03-13T14:58:20Z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0x010100E14962CFE9E4E84992253EE91590EE2200048B29B5C977134B9E8B33B4F8A46431</vt:lpwstr>
  </property>
  <property fmtid="{D5CDD505-2E9C-101B-9397-08002B2CF9AE}" pid="3" name="Classificatie">
    <vt:lpwstr>1;#0.0 - Bestuur en ondersteuning|fad8819e-2af6-4873-a860-9291055f713c</vt:lpwstr>
  </property>
  <property fmtid="{D5CDD505-2E9C-101B-9397-08002B2CF9AE}" pid="4" name="Organisatie">
    <vt:lpwstr>4;#DEV-CS|38d44922-5e4e-4aec-9e83-d58cdfe0b104</vt:lpwstr>
  </property>
  <property fmtid="{D5CDD505-2E9C-101B-9397-08002B2CF9AE}" pid="5" name="MediaServiceImageTags">
    <vt:lpwstr/>
  </property>
  <property fmtid="{D5CDD505-2E9C-101B-9397-08002B2CF9AE}" pid="6" name="Documenttype">
    <vt:lpwstr/>
  </property>
  <property fmtid="{D5CDD505-2E9C-101B-9397-08002B2CF9AE}" pid="7" name="Documentstatus">
    <vt:lpwstr/>
  </property>
  <property fmtid="{D5CDD505-2E9C-101B-9397-08002B2CF9AE}" pid="8" name="Identificatiekenmerk">
    <vt:lpwstr>3;#NL-DvGD|e13875df-7832-4475-b0b1-827f938ffd5f</vt:lpwstr>
  </property>
  <property fmtid="{D5CDD505-2E9C-101B-9397-08002B2CF9AE}" pid="9" name="Documenttaal">
    <vt:lpwstr/>
  </property>
  <property fmtid="{D5CDD505-2E9C-101B-9397-08002B2CF9AE}" pid="10" name="Vertrouwelijkheid">
    <vt:lpwstr/>
  </property>
</Properties>
</file>