
<file path=[Content_Types].xml><?xml version="1.0" encoding="utf-8"?>
<Types xmlns="http://schemas.openxmlformats.org/package/2006/content-types">
  <Default Extension="png" ContentType="image/png"/>
  <Default Extension="tmp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  <p:sldMasterId id="2147483690" r:id="rId2"/>
  </p:sldMasterIdLst>
  <p:notesMasterIdLst>
    <p:notesMasterId r:id="rId18"/>
  </p:notesMasterIdLst>
  <p:handoutMasterIdLst>
    <p:handoutMasterId r:id="rId19"/>
  </p:handoutMasterIdLst>
  <p:sldIdLst>
    <p:sldId id="275" r:id="rId3"/>
    <p:sldId id="276" r:id="rId4"/>
    <p:sldId id="277" r:id="rId5"/>
    <p:sldId id="302" r:id="rId6"/>
    <p:sldId id="286" r:id="rId7"/>
    <p:sldId id="292" r:id="rId8"/>
    <p:sldId id="293" r:id="rId9"/>
    <p:sldId id="295" r:id="rId10"/>
    <p:sldId id="290" r:id="rId11"/>
    <p:sldId id="296" r:id="rId12"/>
    <p:sldId id="298" r:id="rId13"/>
    <p:sldId id="300" r:id="rId14"/>
    <p:sldId id="301" r:id="rId15"/>
    <p:sldId id="294" r:id="rId16"/>
    <p:sldId id="288" r:id="rId17"/>
  </p:sldIdLst>
  <p:sldSz cx="12192000" cy="6858000"/>
  <p:notesSz cx="6669088" cy="9926638"/>
  <p:custDataLst>
    <p:tags r:id="rId20"/>
  </p:custDataLst>
  <p:defaultTextStyle>
    <a:defPPr>
      <a:defRPr lang="en-US"/>
    </a:defPPr>
    <a:lvl1pPr marL="0" algn="l" defTabSz="91422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2" algn="l" defTabSz="91422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23" algn="l" defTabSz="91422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34" algn="l" defTabSz="91422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47" algn="l" defTabSz="91422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58" algn="l" defTabSz="91422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70" algn="l" defTabSz="91422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80" algn="l" defTabSz="91422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892" algn="l" defTabSz="91422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40" userDrawn="1">
          <p15:clr>
            <a:srgbClr val="A4A3A4"/>
          </p15:clr>
        </p15:guide>
        <p15:guide id="2" pos="1371" userDrawn="1">
          <p15:clr>
            <a:srgbClr val="A4A3A4"/>
          </p15:clr>
        </p15:guide>
        <p15:guide id="3" pos="1530" userDrawn="1">
          <p15:clr>
            <a:srgbClr val="A4A3A4"/>
          </p15:clr>
        </p15:guide>
        <p15:guide id="4" pos="2562" userDrawn="1">
          <p15:clr>
            <a:srgbClr val="A4A3A4"/>
          </p15:clr>
        </p15:guide>
        <p15:guide id="5" pos="2721" userDrawn="1">
          <p15:clr>
            <a:srgbClr val="A4A3A4"/>
          </p15:clr>
        </p15:guide>
        <p15:guide id="6" pos="3753" userDrawn="1">
          <p15:clr>
            <a:srgbClr val="A4A3A4"/>
          </p15:clr>
        </p15:guide>
        <p15:guide id="7" pos="3911" userDrawn="1">
          <p15:clr>
            <a:srgbClr val="A4A3A4"/>
          </p15:clr>
        </p15:guide>
        <p15:guide id="8" pos="4943" userDrawn="1">
          <p15:clr>
            <a:srgbClr val="A4A3A4"/>
          </p15:clr>
        </p15:guide>
        <p15:guide id="9" pos="5102" userDrawn="1">
          <p15:clr>
            <a:srgbClr val="A4A3A4"/>
          </p15:clr>
        </p15:guide>
        <p15:guide id="10" pos="6134" userDrawn="1">
          <p15:clr>
            <a:srgbClr val="A4A3A4"/>
          </p15:clr>
        </p15:guide>
        <p15:guide id="11" pos="6292" userDrawn="1">
          <p15:clr>
            <a:srgbClr val="A4A3A4"/>
          </p15:clr>
        </p15:guide>
        <p15:guide id="12" pos="7324" userDrawn="1">
          <p15:clr>
            <a:srgbClr val="A4A3A4"/>
          </p15:clr>
        </p15:guide>
        <p15:guide id="13" orient="horz" pos="634" userDrawn="1">
          <p15:clr>
            <a:srgbClr val="A4A3A4"/>
          </p15:clr>
        </p15:guide>
        <p15:guide id="14" orient="horz" pos="1644" userDrawn="1">
          <p15:clr>
            <a:srgbClr val="A4A3A4"/>
          </p15:clr>
        </p15:guide>
        <p15:guide id="15" orient="horz" pos="1802" userDrawn="1">
          <p15:clr>
            <a:srgbClr val="A4A3A4"/>
          </p15:clr>
        </p15:guide>
        <p15:guide id="16" orient="horz" pos="2811" userDrawn="1">
          <p15:clr>
            <a:srgbClr val="A4A3A4"/>
          </p15:clr>
        </p15:guide>
        <p15:guide id="17" orient="horz" pos="2970" userDrawn="1">
          <p15:clr>
            <a:srgbClr val="A4A3A4"/>
          </p15:clr>
        </p15:guide>
        <p15:guide id="18" orient="horz" pos="3476" userDrawn="1">
          <p15:clr>
            <a:srgbClr val="A4A3A4"/>
          </p15:clr>
        </p15:guide>
        <p15:guide id="19" orient="horz" pos="3979" userDrawn="1">
          <p15:clr>
            <a:srgbClr val="A4A3A4"/>
          </p15:clr>
        </p15:guide>
        <p15:guide id="20" orient="horz" pos="3475">
          <p15:clr>
            <a:srgbClr val="A4A3A4"/>
          </p15:clr>
        </p15:guide>
        <p15:guide id="21" pos="2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72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eur" initials="A" lastIdx="8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20" d="100"/>
          <a:sy n="120" d="100"/>
        </p:scale>
        <p:origin x="-234" y="-396"/>
      </p:cViewPr>
      <p:guideLst>
        <p:guide orient="horz" pos="634"/>
        <p:guide orient="horz" pos="1644"/>
        <p:guide orient="horz" pos="1802"/>
        <p:guide orient="horz" pos="2811"/>
        <p:guide orient="horz" pos="2970"/>
        <p:guide orient="horz" pos="3476"/>
        <p:guide orient="horz" pos="3979"/>
        <p:guide orient="horz" pos="3475"/>
        <p:guide pos="340"/>
        <p:guide pos="1371"/>
        <p:guide pos="1530"/>
        <p:guide pos="2562"/>
        <p:guide pos="2721"/>
        <p:guide pos="3753"/>
        <p:guide pos="3911"/>
        <p:guide pos="4943"/>
        <p:guide pos="5102"/>
        <p:guide pos="6134"/>
        <p:guide pos="6292"/>
        <p:guide pos="7324"/>
        <p:guide pos="27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66" d="100"/>
          <a:sy n="66" d="100"/>
        </p:scale>
        <p:origin x="3354" y="1014"/>
      </p:cViewPr>
      <p:guideLst>
        <p:guide orient="horz" pos="3127"/>
        <p:guide pos="210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6EB266-F8D8-48C5-9E30-EC7610884B0D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2BE5771-92D8-496B-AE90-8E3210BF594A}">
      <dgm:prSet phldrT="[Tekst]" custT="1"/>
      <dgm:spPr>
        <a:xfrm>
          <a:off x="1136" y="0"/>
          <a:ext cx="1861365" cy="733424"/>
        </a:xfr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BP </a:t>
          </a:r>
          <a:r>
            <a:rPr lang="nl-NL" sz="1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Pijlslaan</a:t>
          </a:r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</a:p>
        <a:p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Raadsbesluit 2003</a:t>
          </a:r>
        </a:p>
      </dgm:t>
    </dgm:pt>
    <dgm:pt modelId="{DC9485AF-B388-4FD5-B4DD-543893275968}" type="parTrans" cxnId="{CEA9BCF9-6AA5-4289-B29B-B46C52474646}">
      <dgm:prSet/>
      <dgm:spPr/>
      <dgm:t>
        <a:bodyPr/>
        <a:lstStyle/>
        <a:p>
          <a:endParaRPr lang="nl-NL"/>
        </a:p>
      </dgm:t>
    </dgm:pt>
    <dgm:pt modelId="{70B8E264-80E9-4C2A-8907-CFC813F7C6ED}" type="sibTrans" cxnId="{CEA9BCF9-6AA5-4289-B29B-B46C52474646}">
      <dgm:prSet/>
      <dgm:spPr/>
      <dgm:t>
        <a:bodyPr/>
        <a:lstStyle/>
        <a:p>
          <a:endParaRPr lang="nl-NL"/>
        </a:p>
      </dgm:t>
    </dgm:pt>
    <dgm:pt modelId="{70977F64-8DA4-43DD-BAC1-B6D688862BB1}">
      <dgm:prSet phldrT="[Tekst]" custT="1"/>
      <dgm:spPr>
        <a:xfrm>
          <a:off x="1490228" y="0"/>
          <a:ext cx="1861365" cy="733424"/>
        </a:xfr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nl-NL" sz="10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Goedkeuringsbesluit GS 2004</a:t>
          </a:r>
        </a:p>
      </dgm:t>
    </dgm:pt>
    <dgm:pt modelId="{601F3721-8981-4D3B-860C-4D156707F3EC}" type="parTrans" cxnId="{5D2E5EC9-B4E6-465C-8693-80F333EADAD8}">
      <dgm:prSet/>
      <dgm:spPr/>
      <dgm:t>
        <a:bodyPr/>
        <a:lstStyle/>
        <a:p>
          <a:endParaRPr lang="nl-NL"/>
        </a:p>
      </dgm:t>
    </dgm:pt>
    <dgm:pt modelId="{8A7562EB-E3D9-4E68-BF06-C4D0E49E74DD}" type="sibTrans" cxnId="{5D2E5EC9-B4E6-465C-8693-80F333EADAD8}">
      <dgm:prSet/>
      <dgm:spPr/>
      <dgm:t>
        <a:bodyPr/>
        <a:lstStyle/>
        <a:p>
          <a:endParaRPr lang="nl-NL"/>
        </a:p>
      </dgm:t>
    </dgm:pt>
    <dgm:pt modelId="{64F451AD-963E-4358-A535-97F840ABC807}">
      <dgm:prSet custT="1"/>
      <dgm:spPr>
        <a:xfrm>
          <a:off x="2981450" y="0"/>
          <a:ext cx="1861365" cy="733424"/>
        </a:xfr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nl-NL" sz="1000" b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Raad van State</a:t>
          </a:r>
        </a:p>
        <a:p>
          <a:r>
            <a:rPr lang="nl-NL" sz="1000" b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Uitspraak 2005</a:t>
          </a:r>
        </a:p>
      </dgm:t>
    </dgm:pt>
    <dgm:pt modelId="{FFC1A66F-D88D-4C37-8AAF-0E46B6A52B8A}" type="parTrans" cxnId="{AAA91134-02B0-4985-8B1C-D8E74DAA0D57}">
      <dgm:prSet/>
      <dgm:spPr/>
      <dgm:t>
        <a:bodyPr/>
        <a:lstStyle/>
        <a:p>
          <a:endParaRPr lang="nl-NL"/>
        </a:p>
      </dgm:t>
    </dgm:pt>
    <dgm:pt modelId="{194F8588-E65D-48BC-A701-E5CEBB8508DE}" type="sibTrans" cxnId="{AAA91134-02B0-4985-8B1C-D8E74DAA0D57}">
      <dgm:prSet/>
      <dgm:spPr/>
      <dgm:t>
        <a:bodyPr/>
        <a:lstStyle/>
        <a:p>
          <a:endParaRPr lang="nl-NL"/>
        </a:p>
      </dgm:t>
    </dgm:pt>
    <dgm:pt modelId="{162EB652-A5C8-498E-8C55-CD1AC46C8343}">
      <dgm:prSet custT="1"/>
      <dgm:spPr>
        <a:xfrm>
          <a:off x="4468413" y="0"/>
          <a:ext cx="1861365" cy="733424"/>
        </a:xfr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nl-NL" sz="1000" b="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Uitwerkingsplan EKP</a:t>
          </a:r>
        </a:p>
        <a:p>
          <a:r>
            <a:rPr lang="nl-NL" sz="1000" b="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B&amp;W-besluit 2007</a:t>
          </a:r>
          <a:endParaRPr lang="nl-NL" sz="1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F75EBF5B-C2EB-4AB1-80AB-FF1A77203705}" type="parTrans" cxnId="{C3ECDA8A-7441-4412-9FC2-854B9D98F2DA}">
      <dgm:prSet/>
      <dgm:spPr/>
      <dgm:t>
        <a:bodyPr/>
        <a:lstStyle/>
        <a:p>
          <a:endParaRPr lang="nl-NL"/>
        </a:p>
      </dgm:t>
    </dgm:pt>
    <dgm:pt modelId="{2EB9C346-915D-4F60-94F8-E20247D55E35}" type="sibTrans" cxnId="{C3ECDA8A-7441-4412-9FC2-854B9D98F2DA}">
      <dgm:prSet/>
      <dgm:spPr/>
      <dgm:t>
        <a:bodyPr/>
        <a:lstStyle/>
        <a:p>
          <a:endParaRPr lang="nl-NL"/>
        </a:p>
      </dgm:t>
    </dgm:pt>
    <dgm:pt modelId="{8EE1B7AC-5D26-45AF-8766-D07B380485B8}">
      <dgm:prSet custT="1"/>
      <dgm:spPr>
        <a:xfrm>
          <a:off x="5957505" y="0"/>
          <a:ext cx="1861365" cy="733424"/>
        </a:xfr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nl-NL" sz="10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Goedkeuringsbesluit GS 2009</a:t>
          </a:r>
        </a:p>
      </dgm:t>
    </dgm:pt>
    <dgm:pt modelId="{4075C265-F85B-4386-B91A-EFC426BC78DB}" type="parTrans" cxnId="{CA55FC2A-0EB6-4C83-90D8-25F1722CC492}">
      <dgm:prSet/>
      <dgm:spPr/>
      <dgm:t>
        <a:bodyPr/>
        <a:lstStyle/>
        <a:p>
          <a:endParaRPr lang="nl-NL"/>
        </a:p>
      </dgm:t>
    </dgm:pt>
    <dgm:pt modelId="{45A7B112-A091-47E6-A4F5-70B7D4EB3EB6}" type="sibTrans" cxnId="{CA55FC2A-0EB6-4C83-90D8-25F1722CC492}">
      <dgm:prSet/>
      <dgm:spPr/>
      <dgm:t>
        <a:bodyPr/>
        <a:lstStyle/>
        <a:p>
          <a:endParaRPr lang="nl-NL"/>
        </a:p>
      </dgm:t>
    </dgm:pt>
    <dgm:pt modelId="{E0FBEBD6-C35D-48D0-A404-3B0A6A3E301A}">
      <dgm:prSet custT="1"/>
      <dgm:spPr>
        <a:xfrm>
          <a:off x="7447734" y="0"/>
          <a:ext cx="1861365" cy="733424"/>
        </a:xfr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nl-NL" sz="1000" b="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Raad van State </a:t>
          </a:r>
        </a:p>
        <a:p>
          <a:r>
            <a:rPr lang="nl-NL" sz="1000" b="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Uitspraak 2011</a:t>
          </a:r>
        </a:p>
      </dgm:t>
    </dgm:pt>
    <dgm:pt modelId="{D3529697-3C29-40E0-A8FD-7BCE498CF6C1}" type="parTrans" cxnId="{851B3723-9DFE-4832-A53C-EE66C064B6DD}">
      <dgm:prSet/>
      <dgm:spPr/>
      <dgm:t>
        <a:bodyPr/>
        <a:lstStyle/>
        <a:p>
          <a:endParaRPr lang="nl-NL"/>
        </a:p>
      </dgm:t>
    </dgm:pt>
    <dgm:pt modelId="{17FE742B-B487-4967-ABC6-C399FC292373}" type="sibTrans" cxnId="{851B3723-9DFE-4832-A53C-EE66C064B6DD}">
      <dgm:prSet/>
      <dgm:spPr/>
      <dgm:t>
        <a:bodyPr/>
        <a:lstStyle/>
        <a:p>
          <a:endParaRPr lang="nl-NL"/>
        </a:p>
      </dgm:t>
    </dgm:pt>
    <dgm:pt modelId="{2C9F4BA6-0F18-4473-8590-7FE47B5FB474}">
      <dgm:prSet custT="1"/>
      <dgm:spPr>
        <a:solidFill>
          <a:schemeClr val="bg1"/>
        </a:solidFill>
        <a:ln>
          <a:solidFill>
            <a:schemeClr val="tx1"/>
          </a:solidFill>
        </a:ln>
      </dgm:spPr>
      <dgm:t>
        <a:bodyPr/>
        <a:lstStyle/>
        <a:p>
          <a:r>
            <a:rPr lang="nl-NL" sz="1000" dirty="0">
              <a:solidFill>
                <a:sysClr val="windowText" lastClr="000000"/>
              </a:solidFill>
              <a:latin typeface="Calibri" panose="020F0502020204030204" pitchFamily="34" charset="0"/>
            </a:rPr>
            <a:t>Bestemmingsplan </a:t>
          </a:r>
          <a:r>
            <a:rPr lang="nl-NL" sz="1000" dirty="0" err="1">
              <a:solidFill>
                <a:sysClr val="windowText" lastClr="000000"/>
              </a:solidFill>
              <a:latin typeface="Calibri" panose="020F0502020204030204" pitchFamily="34" charset="0"/>
            </a:rPr>
            <a:t>Pijlslaan</a:t>
          </a:r>
          <a:r>
            <a:rPr lang="nl-NL" sz="1000" dirty="0">
              <a:solidFill>
                <a:sysClr val="windowText" lastClr="000000"/>
              </a:solidFill>
              <a:latin typeface="Calibri" panose="020F0502020204030204" pitchFamily="34" charset="0"/>
            </a:rPr>
            <a:t/>
          </a:r>
          <a:br>
            <a:rPr lang="nl-NL" sz="1000" dirty="0">
              <a:solidFill>
                <a:sysClr val="windowText" lastClr="000000"/>
              </a:solidFill>
              <a:latin typeface="Calibri" panose="020F0502020204030204" pitchFamily="34" charset="0"/>
            </a:rPr>
          </a:br>
          <a:r>
            <a:rPr lang="nl-NL" sz="1000" dirty="0">
              <a:solidFill>
                <a:sysClr val="windowText" lastClr="000000"/>
              </a:solidFill>
              <a:latin typeface="Calibri" panose="020F0502020204030204" pitchFamily="34" charset="0"/>
            </a:rPr>
            <a:t>Raadsbesluit 2015 (onherroepelijk)</a:t>
          </a:r>
        </a:p>
      </dgm:t>
    </dgm:pt>
    <dgm:pt modelId="{F3751746-7736-412B-A2E5-17BBB90F76BE}" type="parTrans" cxnId="{DEDBB0C2-557B-4B84-95E9-F5155CBD6E35}">
      <dgm:prSet/>
      <dgm:spPr/>
      <dgm:t>
        <a:bodyPr/>
        <a:lstStyle/>
        <a:p>
          <a:endParaRPr lang="nl-NL"/>
        </a:p>
      </dgm:t>
    </dgm:pt>
    <dgm:pt modelId="{C374C05D-A7DD-48DD-B5D6-745A8A5BB918}" type="sibTrans" cxnId="{DEDBB0C2-557B-4B84-95E9-F5155CBD6E35}">
      <dgm:prSet/>
      <dgm:spPr/>
      <dgm:t>
        <a:bodyPr/>
        <a:lstStyle/>
        <a:p>
          <a:endParaRPr lang="nl-NL"/>
        </a:p>
      </dgm:t>
    </dgm:pt>
    <dgm:pt modelId="{6B6EFC1A-A0B2-4DD6-B839-10B71A161AB4}" type="pres">
      <dgm:prSet presAssocID="{DE6EB266-F8D8-48C5-9E30-EC7610884B0D}" presName="Name0" presStyleCnt="0">
        <dgm:presLayoutVars>
          <dgm:dir/>
          <dgm:resizeHandles val="exact"/>
        </dgm:presLayoutVars>
      </dgm:prSet>
      <dgm:spPr/>
    </dgm:pt>
    <dgm:pt modelId="{9A773217-B17C-4E7B-A84F-2B4B9C8B5C7A}" type="pres">
      <dgm:prSet presAssocID="{72BE5771-92D8-496B-AE90-8E3210BF594A}" presName="parTxOnly" presStyleLbl="node1" presStyleIdx="0" presStyleCnt="7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nl-NL"/>
        </a:p>
      </dgm:t>
    </dgm:pt>
    <dgm:pt modelId="{818E7423-B0CD-4B17-9A2B-AD9A1475FB58}" type="pres">
      <dgm:prSet presAssocID="{70B8E264-80E9-4C2A-8907-CFC813F7C6ED}" presName="parSpace" presStyleCnt="0"/>
      <dgm:spPr/>
    </dgm:pt>
    <dgm:pt modelId="{58958810-A306-4624-9C05-76F37E6C3AC6}" type="pres">
      <dgm:prSet presAssocID="{70977F64-8DA4-43DD-BAC1-B6D688862BB1}" presName="parTxOnly" presStyleLbl="node1" presStyleIdx="1" presStyleCnt="7" custLinFactNeighborX="-2058" custLinFactNeighborY="-45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E6A2A09D-9CC5-4C84-9DD8-7E85DFDDD5C1}" type="pres">
      <dgm:prSet presAssocID="{8A7562EB-E3D9-4E68-BF06-C4D0E49E74DD}" presName="parSpace" presStyleCnt="0"/>
      <dgm:spPr/>
    </dgm:pt>
    <dgm:pt modelId="{7DD00609-9640-4188-A251-27331C090330}" type="pres">
      <dgm:prSet presAssocID="{64F451AD-963E-4358-A535-97F840ABC807}" presName="parTxOnly" presStyleLbl="node1" presStyleIdx="2" presStyleCnt="7" custLinFactNeighborX="572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02126823-9A61-49BC-BF09-8299A97FDED1}" type="pres">
      <dgm:prSet presAssocID="{194F8588-E65D-48BC-A701-E5CEBB8508DE}" presName="parSpace" presStyleCnt="0"/>
      <dgm:spPr/>
    </dgm:pt>
    <dgm:pt modelId="{4559C025-C575-49D4-85C6-694CE7E6A176}" type="pres">
      <dgm:prSet presAssocID="{162EB652-A5C8-498E-8C55-CD1AC46C8343}" presName="parTxOnly" presStyleLbl="node1" presStyleIdx="3" presStyleCnt="7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585CC325-7FF0-475E-BB43-5A97C63263F1}" type="pres">
      <dgm:prSet presAssocID="{2EB9C346-915D-4F60-94F8-E20247D55E35}" presName="parSpace" presStyleCnt="0"/>
      <dgm:spPr/>
    </dgm:pt>
    <dgm:pt modelId="{4A3DA4FD-959D-40EE-AB26-0CED33B1DEF0}" type="pres">
      <dgm:prSet presAssocID="{8EE1B7AC-5D26-45AF-8766-D07B380485B8}" presName="parTxOnly" presStyleLbl="node1" presStyleIdx="4" presStyleCnt="7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7A3D14E5-65A7-4C8B-A72D-B322FA307E50}" type="pres">
      <dgm:prSet presAssocID="{45A7B112-A091-47E6-A4F5-70B7D4EB3EB6}" presName="parSpace" presStyleCnt="0"/>
      <dgm:spPr/>
    </dgm:pt>
    <dgm:pt modelId="{D4A72E19-9095-4DB6-A625-F586BABE3DE1}" type="pres">
      <dgm:prSet presAssocID="{E0FBEBD6-C35D-48D0-A404-3B0A6A3E301A}" presName="parTxOnly" presStyleLbl="node1" presStyleIdx="5" presStyleCnt="7" custLinFactNeighborX="306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E4456E2A-5447-4F61-B20D-EF055A066260}" type="pres">
      <dgm:prSet presAssocID="{17FE742B-B487-4967-ABC6-C399FC292373}" presName="parSpace" presStyleCnt="0"/>
      <dgm:spPr/>
    </dgm:pt>
    <dgm:pt modelId="{8EA1DA35-8141-4C08-937A-AA58719CEF49}" type="pres">
      <dgm:prSet presAssocID="{2C9F4BA6-0F18-4473-8590-7FE47B5FB474}" presName="parTxOnly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851B3723-9DFE-4832-A53C-EE66C064B6DD}" srcId="{DE6EB266-F8D8-48C5-9E30-EC7610884B0D}" destId="{E0FBEBD6-C35D-48D0-A404-3B0A6A3E301A}" srcOrd="5" destOrd="0" parTransId="{D3529697-3C29-40E0-A8FD-7BCE498CF6C1}" sibTransId="{17FE742B-B487-4967-ABC6-C399FC292373}"/>
    <dgm:cxn modelId="{1A3271EC-8185-47C6-82A5-7D0FABED673D}" type="presOf" srcId="{64F451AD-963E-4358-A535-97F840ABC807}" destId="{7DD00609-9640-4188-A251-27331C090330}" srcOrd="0" destOrd="0" presId="urn:microsoft.com/office/officeart/2005/8/layout/hChevron3"/>
    <dgm:cxn modelId="{7402E000-99A5-42F6-9D25-53627E9C19CA}" type="presOf" srcId="{DE6EB266-F8D8-48C5-9E30-EC7610884B0D}" destId="{6B6EFC1A-A0B2-4DD6-B839-10B71A161AB4}" srcOrd="0" destOrd="0" presId="urn:microsoft.com/office/officeart/2005/8/layout/hChevron3"/>
    <dgm:cxn modelId="{D4096618-6545-4B77-8921-9F67335B2442}" type="presOf" srcId="{2C9F4BA6-0F18-4473-8590-7FE47B5FB474}" destId="{8EA1DA35-8141-4C08-937A-AA58719CEF49}" srcOrd="0" destOrd="0" presId="urn:microsoft.com/office/officeart/2005/8/layout/hChevron3"/>
    <dgm:cxn modelId="{5D2E5EC9-B4E6-465C-8693-80F333EADAD8}" srcId="{DE6EB266-F8D8-48C5-9E30-EC7610884B0D}" destId="{70977F64-8DA4-43DD-BAC1-B6D688862BB1}" srcOrd="1" destOrd="0" parTransId="{601F3721-8981-4D3B-860C-4D156707F3EC}" sibTransId="{8A7562EB-E3D9-4E68-BF06-C4D0E49E74DD}"/>
    <dgm:cxn modelId="{7E167862-1EEB-4B3B-B7B7-4874D191B682}" type="presOf" srcId="{162EB652-A5C8-498E-8C55-CD1AC46C8343}" destId="{4559C025-C575-49D4-85C6-694CE7E6A176}" srcOrd="0" destOrd="0" presId="urn:microsoft.com/office/officeart/2005/8/layout/hChevron3"/>
    <dgm:cxn modelId="{E0E27467-4884-49FE-90C9-C146656F0A65}" type="presOf" srcId="{8EE1B7AC-5D26-45AF-8766-D07B380485B8}" destId="{4A3DA4FD-959D-40EE-AB26-0CED33B1DEF0}" srcOrd="0" destOrd="0" presId="urn:microsoft.com/office/officeart/2005/8/layout/hChevron3"/>
    <dgm:cxn modelId="{DEDBB0C2-557B-4B84-95E9-F5155CBD6E35}" srcId="{DE6EB266-F8D8-48C5-9E30-EC7610884B0D}" destId="{2C9F4BA6-0F18-4473-8590-7FE47B5FB474}" srcOrd="6" destOrd="0" parTransId="{F3751746-7736-412B-A2E5-17BBB90F76BE}" sibTransId="{C374C05D-A7DD-48DD-B5D6-745A8A5BB918}"/>
    <dgm:cxn modelId="{CEA9BCF9-6AA5-4289-B29B-B46C52474646}" srcId="{DE6EB266-F8D8-48C5-9E30-EC7610884B0D}" destId="{72BE5771-92D8-496B-AE90-8E3210BF594A}" srcOrd="0" destOrd="0" parTransId="{DC9485AF-B388-4FD5-B4DD-543893275968}" sibTransId="{70B8E264-80E9-4C2A-8907-CFC813F7C6ED}"/>
    <dgm:cxn modelId="{AAA91134-02B0-4985-8B1C-D8E74DAA0D57}" srcId="{DE6EB266-F8D8-48C5-9E30-EC7610884B0D}" destId="{64F451AD-963E-4358-A535-97F840ABC807}" srcOrd="2" destOrd="0" parTransId="{FFC1A66F-D88D-4C37-8AAF-0E46B6A52B8A}" sibTransId="{194F8588-E65D-48BC-A701-E5CEBB8508DE}"/>
    <dgm:cxn modelId="{F71C6F58-0B4F-4AC6-96A5-9F687831AD05}" type="presOf" srcId="{70977F64-8DA4-43DD-BAC1-B6D688862BB1}" destId="{58958810-A306-4624-9C05-76F37E6C3AC6}" srcOrd="0" destOrd="0" presId="urn:microsoft.com/office/officeart/2005/8/layout/hChevron3"/>
    <dgm:cxn modelId="{CA55FC2A-0EB6-4C83-90D8-25F1722CC492}" srcId="{DE6EB266-F8D8-48C5-9E30-EC7610884B0D}" destId="{8EE1B7AC-5D26-45AF-8766-D07B380485B8}" srcOrd="4" destOrd="0" parTransId="{4075C265-F85B-4386-B91A-EFC426BC78DB}" sibTransId="{45A7B112-A091-47E6-A4F5-70B7D4EB3EB6}"/>
    <dgm:cxn modelId="{C3ECDA8A-7441-4412-9FC2-854B9D98F2DA}" srcId="{DE6EB266-F8D8-48C5-9E30-EC7610884B0D}" destId="{162EB652-A5C8-498E-8C55-CD1AC46C8343}" srcOrd="3" destOrd="0" parTransId="{F75EBF5B-C2EB-4AB1-80AB-FF1A77203705}" sibTransId="{2EB9C346-915D-4F60-94F8-E20247D55E35}"/>
    <dgm:cxn modelId="{5E160DA3-2576-4064-922A-A7BDFD47429C}" type="presOf" srcId="{E0FBEBD6-C35D-48D0-A404-3B0A6A3E301A}" destId="{D4A72E19-9095-4DB6-A625-F586BABE3DE1}" srcOrd="0" destOrd="0" presId="urn:microsoft.com/office/officeart/2005/8/layout/hChevron3"/>
    <dgm:cxn modelId="{1E985EF6-D3AD-4D97-8C54-0D42C6C5F6FD}" type="presOf" srcId="{72BE5771-92D8-496B-AE90-8E3210BF594A}" destId="{9A773217-B17C-4E7B-A84F-2B4B9C8B5C7A}" srcOrd="0" destOrd="0" presId="urn:microsoft.com/office/officeart/2005/8/layout/hChevron3"/>
    <dgm:cxn modelId="{F53DEF97-0EEF-4261-9325-A40A8A525973}" type="presParOf" srcId="{6B6EFC1A-A0B2-4DD6-B839-10B71A161AB4}" destId="{9A773217-B17C-4E7B-A84F-2B4B9C8B5C7A}" srcOrd="0" destOrd="0" presId="urn:microsoft.com/office/officeart/2005/8/layout/hChevron3"/>
    <dgm:cxn modelId="{63A1C995-C94E-455A-92DF-FE4F6AC0DED2}" type="presParOf" srcId="{6B6EFC1A-A0B2-4DD6-B839-10B71A161AB4}" destId="{818E7423-B0CD-4B17-9A2B-AD9A1475FB58}" srcOrd="1" destOrd="0" presId="urn:microsoft.com/office/officeart/2005/8/layout/hChevron3"/>
    <dgm:cxn modelId="{6E1FD042-F932-4D4D-8FCD-8257E111C177}" type="presParOf" srcId="{6B6EFC1A-A0B2-4DD6-B839-10B71A161AB4}" destId="{58958810-A306-4624-9C05-76F37E6C3AC6}" srcOrd="2" destOrd="0" presId="urn:microsoft.com/office/officeart/2005/8/layout/hChevron3"/>
    <dgm:cxn modelId="{0D124447-4517-4FD4-8247-125845C938A3}" type="presParOf" srcId="{6B6EFC1A-A0B2-4DD6-B839-10B71A161AB4}" destId="{E6A2A09D-9CC5-4C84-9DD8-7E85DFDDD5C1}" srcOrd="3" destOrd="0" presId="urn:microsoft.com/office/officeart/2005/8/layout/hChevron3"/>
    <dgm:cxn modelId="{2062E80A-39EF-4B4F-AF80-11BE76DD1EEA}" type="presParOf" srcId="{6B6EFC1A-A0B2-4DD6-B839-10B71A161AB4}" destId="{7DD00609-9640-4188-A251-27331C090330}" srcOrd="4" destOrd="0" presId="urn:microsoft.com/office/officeart/2005/8/layout/hChevron3"/>
    <dgm:cxn modelId="{B38FF42C-7572-411A-BFB8-87B6F3BAD5B2}" type="presParOf" srcId="{6B6EFC1A-A0B2-4DD6-B839-10B71A161AB4}" destId="{02126823-9A61-49BC-BF09-8299A97FDED1}" srcOrd="5" destOrd="0" presId="urn:microsoft.com/office/officeart/2005/8/layout/hChevron3"/>
    <dgm:cxn modelId="{14CC3E64-323A-4641-A700-7B000FDBA9C5}" type="presParOf" srcId="{6B6EFC1A-A0B2-4DD6-B839-10B71A161AB4}" destId="{4559C025-C575-49D4-85C6-694CE7E6A176}" srcOrd="6" destOrd="0" presId="urn:microsoft.com/office/officeart/2005/8/layout/hChevron3"/>
    <dgm:cxn modelId="{64FCE124-7C1D-4E3C-AEDD-2336D675753F}" type="presParOf" srcId="{6B6EFC1A-A0B2-4DD6-B839-10B71A161AB4}" destId="{585CC325-7FF0-475E-BB43-5A97C63263F1}" srcOrd="7" destOrd="0" presId="urn:microsoft.com/office/officeart/2005/8/layout/hChevron3"/>
    <dgm:cxn modelId="{D6C378E4-8F6D-49D9-957C-BCFD80080BE7}" type="presParOf" srcId="{6B6EFC1A-A0B2-4DD6-B839-10B71A161AB4}" destId="{4A3DA4FD-959D-40EE-AB26-0CED33B1DEF0}" srcOrd="8" destOrd="0" presId="urn:microsoft.com/office/officeart/2005/8/layout/hChevron3"/>
    <dgm:cxn modelId="{93783EC0-9520-4092-A2E4-CFFBD8A74C70}" type="presParOf" srcId="{6B6EFC1A-A0B2-4DD6-B839-10B71A161AB4}" destId="{7A3D14E5-65A7-4C8B-A72D-B322FA307E50}" srcOrd="9" destOrd="0" presId="urn:microsoft.com/office/officeart/2005/8/layout/hChevron3"/>
    <dgm:cxn modelId="{71A9F8E3-D3C8-461E-A58A-FB5D12AD35D2}" type="presParOf" srcId="{6B6EFC1A-A0B2-4DD6-B839-10B71A161AB4}" destId="{D4A72E19-9095-4DB6-A625-F586BABE3DE1}" srcOrd="10" destOrd="0" presId="urn:microsoft.com/office/officeart/2005/8/layout/hChevron3"/>
    <dgm:cxn modelId="{B4C0A99A-AE35-4749-80DD-A8F258C84051}" type="presParOf" srcId="{6B6EFC1A-A0B2-4DD6-B839-10B71A161AB4}" destId="{E4456E2A-5447-4F61-B20D-EF055A066260}" srcOrd="11" destOrd="0" presId="urn:microsoft.com/office/officeart/2005/8/layout/hChevron3"/>
    <dgm:cxn modelId="{DA4A2B03-B5BB-4D37-9BAD-390DCB345D77}" type="presParOf" srcId="{6B6EFC1A-A0B2-4DD6-B839-10B71A161AB4}" destId="{8EA1DA35-8141-4C08-937A-AA58719CEF49}" srcOrd="1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828A1FB-1B1C-4427-BF01-B3095EDDB4BE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5FDBFB5E-3AED-434B-B52B-79A6A237FFCA}" type="pres">
      <dgm:prSet presAssocID="{2828A1FB-1B1C-4427-BF01-B3095EDDB4BE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97BCD099-50D7-46E7-9BF1-C6AC5C6E9D5E}" type="presOf" srcId="{2828A1FB-1B1C-4427-BF01-B3095EDDB4BE}" destId="{5FDBFB5E-3AED-434B-B52B-79A6A237FFCA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E6EB266-F8D8-48C5-9E30-EC7610884B0D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2BE5771-92D8-496B-AE90-8E3210BF594A}">
      <dgm:prSet phldrT="[Tekst]" custT="1"/>
      <dgm:spPr>
        <a:xfrm>
          <a:off x="2797" y="0"/>
          <a:ext cx="1986557" cy="733424"/>
        </a:xfrm>
        <a:solidFill>
          <a:srgbClr val="9BBB59">
            <a:lumMod val="75000"/>
          </a:srgbClr>
        </a:solidFill>
        <a:ln w="25400" cap="flat" cmpd="sng" algn="ctr">
          <a:solidFill>
            <a:srgbClr val="00B050"/>
          </a:solidFill>
          <a:prstDash val="solid"/>
        </a:ln>
        <a:effectLst/>
      </dgm:spPr>
      <dgm:t>
        <a:bodyPr/>
        <a:lstStyle/>
        <a:p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Aanvraag ov bouwen</a:t>
          </a:r>
        </a:p>
        <a:p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gebouw 1, </a:t>
          </a:r>
          <a:r>
            <a:rPr lang="nl-NL" sz="1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5 en </a:t>
          </a:r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6</a:t>
          </a:r>
        </a:p>
      </dgm:t>
    </dgm:pt>
    <dgm:pt modelId="{DC9485AF-B388-4FD5-B4DD-543893275968}" type="parTrans" cxnId="{CEA9BCF9-6AA5-4289-B29B-B46C52474646}">
      <dgm:prSet/>
      <dgm:spPr/>
      <dgm:t>
        <a:bodyPr/>
        <a:lstStyle/>
        <a:p>
          <a:endParaRPr lang="nl-NL"/>
        </a:p>
      </dgm:t>
    </dgm:pt>
    <dgm:pt modelId="{70B8E264-80E9-4C2A-8907-CFC813F7C6ED}" type="sibTrans" cxnId="{CEA9BCF9-6AA5-4289-B29B-B46C52474646}">
      <dgm:prSet/>
      <dgm:spPr/>
      <dgm:t>
        <a:bodyPr/>
        <a:lstStyle/>
        <a:p>
          <a:endParaRPr lang="nl-NL"/>
        </a:p>
      </dgm:t>
    </dgm:pt>
    <dgm:pt modelId="{70977F64-8DA4-43DD-BAC1-B6D688862BB1}">
      <dgm:prSet phldrT="[Tekst]" custT="1"/>
      <dgm:spPr>
        <a:xfrm>
          <a:off x="1594841" y="0"/>
          <a:ext cx="1986557" cy="733424"/>
        </a:xfrm>
        <a:solidFill>
          <a:srgbClr val="9BBB59">
            <a:lumMod val="40000"/>
            <a:lumOff val="60000"/>
          </a:srgbClr>
        </a:solidFill>
        <a:ln w="25400" cap="flat" cmpd="sng" algn="ctr">
          <a:solidFill>
            <a:srgbClr val="00B050"/>
          </a:solidFill>
          <a:prstDash val="solid"/>
        </a:ln>
        <a:effectLst/>
      </dgm:spPr>
      <dgm:t>
        <a:bodyPr/>
        <a:lstStyle/>
        <a:p>
          <a:r>
            <a:rPr lang="nl-NL" sz="1000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B&amp;W-besluit</a:t>
          </a:r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:</a:t>
          </a:r>
        </a:p>
        <a:p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verlenen ov</a:t>
          </a:r>
          <a:r>
            <a:rPr lang="nl-NL" sz="1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. </a:t>
          </a:r>
          <a:r>
            <a:rPr lang="nl-NL" sz="10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incl</a:t>
          </a:r>
          <a:r>
            <a:rPr lang="nl-NL" sz="1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10% </a:t>
          </a:r>
          <a:r>
            <a:rPr lang="nl-NL" sz="10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binnenplanse</a:t>
          </a:r>
          <a:r>
            <a:rPr lang="nl-NL" sz="1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afwijking</a:t>
          </a:r>
          <a:endParaRPr lang="nl-NL" sz="1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601F3721-8981-4D3B-860C-4D156707F3EC}" type="parTrans" cxnId="{5D2E5EC9-B4E6-465C-8693-80F333EADAD8}">
      <dgm:prSet/>
      <dgm:spPr/>
      <dgm:t>
        <a:bodyPr/>
        <a:lstStyle/>
        <a:p>
          <a:endParaRPr lang="nl-NL"/>
        </a:p>
      </dgm:t>
    </dgm:pt>
    <dgm:pt modelId="{8A7562EB-E3D9-4E68-BF06-C4D0E49E74DD}" type="sibTrans" cxnId="{5D2E5EC9-B4E6-465C-8693-80F333EADAD8}">
      <dgm:prSet/>
      <dgm:spPr/>
      <dgm:t>
        <a:bodyPr/>
        <a:lstStyle/>
        <a:p>
          <a:endParaRPr lang="nl-NL"/>
        </a:p>
      </dgm:t>
    </dgm:pt>
    <dgm:pt modelId="{6B6EFC1A-A0B2-4DD6-B839-10B71A161AB4}" type="pres">
      <dgm:prSet presAssocID="{DE6EB266-F8D8-48C5-9E30-EC7610884B0D}" presName="Name0" presStyleCnt="0">
        <dgm:presLayoutVars>
          <dgm:dir/>
          <dgm:resizeHandles val="exact"/>
        </dgm:presLayoutVars>
      </dgm:prSet>
      <dgm:spPr/>
    </dgm:pt>
    <dgm:pt modelId="{9A773217-B17C-4E7B-A84F-2B4B9C8B5C7A}" type="pres">
      <dgm:prSet presAssocID="{72BE5771-92D8-496B-AE90-8E3210BF594A}" presName="parTxOnly" presStyleLbl="node1" presStyleIdx="0" presStyleCnt="2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nl-NL"/>
        </a:p>
      </dgm:t>
    </dgm:pt>
    <dgm:pt modelId="{818E7423-B0CD-4B17-9A2B-AD9A1475FB58}" type="pres">
      <dgm:prSet presAssocID="{70B8E264-80E9-4C2A-8907-CFC813F7C6ED}" presName="parSpace" presStyleCnt="0"/>
      <dgm:spPr/>
    </dgm:pt>
    <dgm:pt modelId="{58958810-A306-4624-9C05-76F37E6C3AC6}" type="pres">
      <dgm:prSet presAssocID="{70977F64-8DA4-43DD-BAC1-B6D688862BB1}" presName="parTxOnly" presStyleLbl="node1" presStyleIdx="1" presStyleCnt="2" custLinFactNeighborX="704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</dgm:ptLst>
  <dgm:cxnLst>
    <dgm:cxn modelId="{E7402DC7-F988-4984-AB6A-CF6A66010736}" type="presOf" srcId="{DE6EB266-F8D8-48C5-9E30-EC7610884B0D}" destId="{6B6EFC1A-A0B2-4DD6-B839-10B71A161AB4}" srcOrd="0" destOrd="0" presId="urn:microsoft.com/office/officeart/2005/8/layout/hChevron3"/>
    <dgm:cxn modelId="{292DCDAD-CB4C-48B7-8500-0B2D1DB1D078}" type="presOf" srcId="{70977F64-8DA4-43DD-BAC1-B6D688862BB1}" destId="{58958810-A306-4624-9C05-76F37E6C3AC6}" srcOrd="0" destOrd="0" presId="urn:microsoft.com/office/officeart/2005/8/layout/hChevron3"/>
    <dgm:cxn modelId="{CEA9BCF9-6AA5-4289-B29B-B46C52474646}" srcId="{DE6EB266-F8D8-48C5-9E30-EC7610884B0D}" destId="{72BE5771-92D8-496B-AE90-8E3210BF594A}" srcOrd="0" destOrd="0" parTransId="{DC9485AF-B388-4FD5-B4DD-543893275968}" sibTransId="{70B8E264-80E9-4C2A-8907-CFC813F7C6ED}"/>
    <dgm:cxn modelId="{AD083AB3-E424-4839-BEC7-88AA8BD10FF9}" type="presOf" srcId="{72BE5771-92D8-496B-AE90-8E3210BF594A}" destId="{9A773217-B17C-4E7B-A84F-2B4B9C8B5C7A}" srcOrd="0" destOrd="0" presId="urn:microsoft.com/office/officeart/2005/8/layout/hChevron3"/>
    <dgm:cxn modelId="{5D2E5EC9-B4E6-465C-8693-80F333EADAD8}" srcId="{DE6EB266-F8D8-48C5-9E30-EC7610884B0D}" destId="{70977F64-8DA4-43DD-BAC1-B6D688862BB1}" srcOrd="1" destOrd="0" parTransId="{601F3721-8981-4D3B-860C-4D156707F3EC}" sibTransId="{8A7562EB-E3D9-4E68-BF06-C4D0E49E74DD}"/>
    <dgm:cxn modelId="{5A90EA2D-3C31-4B99-B4A0-D165B30D7900}" type="presParOf" srcId="{6B6EFC1A-A0B2-4DD6-B839-10B71A161AB4}" destId="{9A773217-B17C-4E7B-A84F-2B4B9C8B5C7A}" srcOrd="0" destOrd="0" presId="urn:microsoft.com/office/officeart/2005/8/layout/hChevron3"/>
    <dgm:cxn modelId="{C064CA98-3496-4A84-AFCE-CB606BBBDE00}" type="presParOf" srcId="{6B6EFC1A-A0B2-4DD6-B839-10B71A161AB4}" destId="{818E7423-B0CD-4B17-9A2B-AD9A1475FB58}" srcOrd="1" destOrd="0" presId="urn:microsoft.com/office/officeart/2005/8/layout/hChevron3"/>
    <dgm:cxn modelId="{C7382CC5-5B84-4B20-8F63-4EAFB3C0419B}" type="presParOf" srcId="{6B6EFC1A-A0B2-4DD6-B839-10B71A161AB4}" destId="{58958810-A306-4624-9C05-76F37E6C3AC6}" srcOrd="2" destOrd="0" presId="urn:microsoft.com/office/officeart/2005/8/layout/hChevron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28A1FB-1B1C-4427-BF01-B3095EDDB4BE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DB0A56F6-5384-4B51-9C14-AF2501AA9976}">
      <dgm:prSet phldrT="[Tekst]" custT="1"/>
      <dgm:spPr>
        <a:xfrm>
          <a:off x="939" y="0"/>
          <a:ext cx="1922171" cy="742949"/>
        </a:xfrm>
        <a:solidFill>
          <a:sysClr val="window" lastClr="FFFFFF"/>
        </a:solidFill>
        <a:ln w="25400" cap="flat" cmpd="sng" algn="ctr">
          <a:solidFill>
            <a:srgbClr val="FFC000"/>
          </a:solidFill>
          <a:prstDash val="solid"/>
        </a:ln>
        <a:effectLst/>
      </dgm:spPr>
      <dgm:t>
        <a:bodyPr/>
        <a:lstStyle/>
        <a:p>
          <a:r>
            <a:rPr lang="nl-NL" sz="10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Toetsing/akkoord afdeling Ruimtelijk Beleid/ARK</a:t>
          </a:r>
        </a:p>
      </dgm:t>
    </dgm:pt>
    <dgm:pt modelId="{22B0487F-2D12-4B93-AF94-51F0788478AD}" type="sibTrans" cxnId="{C63AA712-6C0A-45F2-94D0-762F34633193}">
      <dgm:prSet/>
      <dgm:spPr/>
      <dgm:t>
        <a:bodyPr/>
        <a:lstStyle/>
        <a:p>
          <a:endParaRPr lang="nl-NL"/>
        </a:p>
      </dgm:t>
    </dgm:pt>
    <dgm:pt modelId="{CC0B3235-997E-48CD-AC2B-93AD4BCECF2E}" type="parTrans" cxnId="{C63AA712-6C0A-45F2-94D0-762F34633193}">
      <dgm:prSet/>
      <dgm:spPr/>
      <dgm:t>
        <a:bodyPr/>
        <a:lstStyle/>
        <a:p>
          <a:endParaRPr lang="nl-NL"/>
        </a:p>
      </dgm:t>
    </dgm:pt>
    <dgm:pt modelId="{5FDBFB5E-3AED-434B-B52B-79A6A237FFCA}" type="pres">
      <dgm:prSet presAssocID="{2828A1FB-1B1C-4427-BF01-B3095EDDB4BE}" presName="Name0" presStyleCnt="0">
        <dgm:presLayoutVars>
          <dgm:dir/>
          <dgm:animLvl val="lvl"/>
          <dgm:resizeHandles val="exact"/>
        </dgm:presLayoutVars>
      </dgm:prSet>
      <dgm:spPr/>
    </dgm:pt>
    <dgm:pt modelId="{45F94943-FE6F-4AEF-9A55-175156A0577B}" type="pres">
      <dgm:prSet presAssocID="{DB0A56F6-5384-4B51-9C14-AF2501AA9976}" presName="parTxOnly" presStyleLbl="node1" presStyleIdx="0" presStyleCnt="1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</dgm:ptLst>
  <dgm:cxnLst>
    <dgm:cxn modelId="{4CB7BD1E-52EB-4564-A5B9-CB015AADCFBC}" type="presOf" srcId="{DB0A56F6-5384-4B51-9C14-AF2501AA9976}" destId="{45F94943-FE6F-4AEF-9A55-175156A0577B}" srcOrd="0" destOrd="0" presId="urn:microsoft.com/office/officeart/2005/8/layout/chevron1"/>
    <dgm:cxn modelId="{AAD73631-806F-42C8-B5C1-0FC0973D94D5}" type="presOf" srcId="{2828A1FB-1B1C-4427-BF01-B3095EDDB4BE}" destId="{5FDBFB5E-3AED-434B-B52B-79A6A237FFCA}" srcOrd="0" destOrd="0" presId="urn:microsoft.com/office/officeart/2005/8/layout/chevron1"/>
    <dgm:cxn modelId="{C63AA712-6C0A-45F2-94D0-762F34633193}" srcId="{2828A1FB-1B1C-4427-BF01-B3095EDDB4BE}" destId="{DB0A56F6-5384-4B51-9C14-AF2501AA9976}" srcOrd="0" destOrd="0" parTransId="{CC0B3235-997E-48CD-AC2B-93AD4BCECF2E}" sibTransId="{22B0487F-2D12-4B93-AF94-51F0788478AD}"/>
    <dgm:cxn modelId="{0CD0CDAB-9C98-42FC-BB02-DA465CA4CB9E}" type="presParOf" srcId="{5FDBFB5E-3AED-434B-B52B-79A6A237FFCA}" destId="{45F94943-FE6F-4AEF-9A55-175156A0577B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E6EB266-F8D8-48C5-9E30-EC7610884B0D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2BE5771-92D8-496B-AE90-8E3210BF594A}">
      <dgm:prSet phldrT="[Tekst]" custT="1"/>
      <dgm:spPr>
        <a:xfrm>
          <a:off x="2797" y="0"/>
          <a:ext cx="1986557" cy="733424"/>
        </a:xfrm>
        <a:solidFill>
          <a:srgbClr val="9BBB59">
            <a:lumMod val="75000"/>
          </a:srgbClr>
        </a:solidFill>
        <a:ln w="25400" cap="flat" cmpd="sng" algn="ctr">
          <a:solidFill>
            <a:srgbClr val="00B050"/>
          </a:solidFill>
          <a:prstDash val="solid"/>
        </a:ln>
        <a:effectLst/>
      </dgm:spPr>
      <dgm:t>
        <a:bodyPr/>
        <a:lstStyle/>
        <a:p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Aanvraag ov </a:t>
          </a:r>
          <a:r>
            <a:rPr lang="nl-NL" sz="1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kappen 85 bomen</a:t>
          </a:r>
          <a:endParaRPr lang="nl-NL" sz="1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DC9485AF-B388-4FD5-B4DD-543893275968}" type="parTrans" cxnId="{CEA9BCF9-6AA5-4289-B29B-B46C52474646}">
      <dgm:prSet/>
      <dgm:spPr/>
      <dgm:t>
        <a:bodyPr/>
        <a:lstStyle/>
        <a:p>
          <a:endParaRPr lang="nl-NL"/>
        </a:p>
      </dgm:t>
    </dgm:pt>
    <dgm:pt modelId="{70B8E264-80E9-4C2A-8907-CFC813F7C6ED}" type="sibTrans" cxnId="{CEA9BCF9-6AA5-4289-B29B-B46C52474646}">
      <dgm:prSet/>
      <dgm:spPr/>
      <dgm:t>
        <a:bodyPr/>
        <a:lstStyle/>
        <a:p>
          <a:endParaRPr lang="nl-NL"/>
        </a:p>
      </dgm:t>
    </dgm:pt>
    <dgm:pt modelId="{70977F64-8DA4-43DD-BAC1-B6D688862BB1}">
      <dgm:prSet phldrT="[Tekst]" custT="1"/>
      <dgm:spPr>
        <a:xfrm>
          <a:off x="1594841" y="0"/>
          <a:ext cx="1986557" cy="733424"/>
        </a:xfrm>
        <a:solidFill>
          <a:srgbClr val="9BBB59">
            <a:lumMod val="40000"/>
            <a:lumOff val="60000"/>
          </a:srgbClr>
        </a:solidFill>
        <a:ln w="25400" cap="flat" cmpd="sng" algn="ctr">
          <a:solidFill>
            <a:srgbClr val="00B050"/>
          </a:solidFill>
          <a:prstDash val="solid"/>
        </a:ln>
        <a:effectLst/>
      </dgm:spPr>
      <dgm:t>
        <a:bodyPr/>
        <a:lstStyle/>
        <a:p>
          <a:r>
            <a:rPr lang="nl-NL" sz="1000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B&amp;W-besluit</a:t>
          </a:r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:</a:t>
          </a:r>
        </a:p>
        <a:p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verlenen ov</a:t>
          </a:r>
          <a:r>
            <a:rPr lang="nl-NL" sz="1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. </a:t>
          </a:r>
          <a:endParaRPr lang="nl-NL" sz="1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601F3721-8981-4D3B-860C-4D156707F3EC}" type="parTrans" cxnId="{5D2E5EC9-B4E6-465C-8693-80F333EADAD8}">
      <dgm:prSet/>
      <dgm:spPr/>
      <dgm:t>
        <a:bodyPr/>
        <a:lstStyle/>
        <a:p>
          <a:endParaRPr lang="nl-NL"/>
        </a:p>
      </dgm:t>
    </dgm:pt>
    <dgm:pt modelId="{8A7562EB-E3D9-4E68-BF06-C4D0E49E74DD}" type="sibTrans" cxnId="{5D2E5EC9-B4E6-465C-8693-80F333EADAD8}">
      <dgm:prSet/>
      <dgm:spPr/>
      <dgm:t>
        <a:bodyPr/>
        <a:lstStyle/>
        <a:p>
          <a:endParaRPr lang="nl-NL"/>
        </a:p>
      </dgm:t>
    </dgm:pt>
    <dgm:pt modelId="{6B6EFC1A-A0B2-4DD6-B839-10B71A161AB4}" type="pres">
      <dgm:prSet presAssocID="{DE6EB266-F8D8-48C5-9E30-EC7610884B0D}" presName="Name0" presStyleCnt="0">
        <dgm:presLayoutVars>
          <dgm:dir/>
          <dgm:resizeHandles val="exact"/>
        </dgm:presLayoutVars>
      </dgm:prSet>
      <dgm:spPr/>
    </dgm:pt>
    <dgm:pt modelId="{9A773217-B17C-4E7B-A84F-2B4B9C8B5C7A}" type="pres">
      <dgm:prSet presAssocID="{72BE5771-92D8-496B-AE90-8E3210BF594A}" presName="parTxOnly" presStyleLbl="node1" presStyleIdx="0" presStyleCnt="2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nl-NL"/>
        </a:p>
      </dgm:t>
    </dgm:pt>
    <dgm:pt modelId="{818E7423-B0CD-4B17-9A2B-AD9A1475FB58}" type="pres">
      <dgm:prSet presAssocID="{70B8E264-80E9-4C2A-8907-CFC813F7C6ED}" presName="parSpace" presStyleCnt="0"/>
      <dgm:spPr/>
    </dgm:pt>
    <dgm:pt modelId="{58958810-A306-4624-9C05-76F37E6C3AC6}" type="pres">
      <dgm:prSet presAssocID="{70977F64-8DA4-43DD-BAC1-B6D688862BB1}" presName="parTxOnly" presStyleLbl="node1" presStyleIdx="1" presStyleCnt="2" custLinFactNeighborX="704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</dgm:ptLst>
  <dgm:cxnLst>
    <dgm:cxn modelId="{D4A4EDEB-E909-4D79-BAC7-5C821D6E3969}" type="presOf" srcId="{70977F64-8DA4-43DD-BAC1-B6D688862BB1}" destId="{58958810-A306-4624-9C05-76F37E6C3AC6}" srcOrd="0" destOrd="0" presId="urn:microsoft.com/office/officeart/2005/8/layout/hChevron3"/>
    <dgm:cxn modelId="{2B26C0DD-71C7-420F-8EA2-B698728A97F6}" type="presOf" srcId="{72BE5771-92D8-496B-AE90-8E3210BF594A}" destId="{9A773217-B17C-4E7B-A84F-2B4B9C8B5C7A}" srcOrd="0" destOrd="0" presId="urn:microsoft.com/office/officeart/2005/8/layout/hChevron3"/>
    <dgm:cxn modelId="{6523C556-EBB4-4A51-9D1F-348049977107}" type="presOf" srcId="{DE6EB266-F8D8-48C5-9E30-EC7610884B0D}" destId="{6B6EFC1A-A0B2-4DD6-B839-10B71A161AB4}" srcOrd="0" destOrd="0" presId="urn:microsoft.com/office/officeart/2005/8/layout/hChevron3"/>
    <dgm:cxn modelId="{CEA9BCF9-6AA5-4289-B29B-B46C52474646}" srcId="{DE6EB266-F8D8-48C5-9E30-EC7610884B0D}" destId="{72BE5771-92D8-496B-AE90-8E3210BF594A}" srcOrd="0" destOrd="0" parTransId="{DC9485AF-B388-4FD5-B4DD-543893275968}" sibTransId="{70B8E264-80E9-4C2A-8907-CFC813F7C6ED}"/>
    <dgm:cxn modelId="{5D2E5EC9-B4E6-465C-8693-80F333EADAD8}" srcId="{DE6EB266-F8D8-48C5-9E30-EC7610884B0D}" destId="{70977F64-8DA4-43DD-BAC1-B6D688862BB1}" srcOrd="1" destOrd="0" parTransId="{601F3721-8981-4D3B-860C-4D156707F3EC}" sibTransId="{8A7562EB-E3D9-4E68-BF06-C4D0E49E74DD}"/>
    <dgm:cxn modelId="{70BB543D-28DE-4074-8CF9-A68CC1DE4286}" type="presParOf" srcId="{6B6EFC1A-A0B2-4DD6-B839-10B71A161AB4}" destId="{9A773217-B17C-4E7B-A84F-2B4B9C8B5C7A}" srcOrd="0" destOrd="0" presId="urn:microsoft.com/office/officeart/2005/8/layout/hChevron3"/>
    <dgm:cxn modelId="{4A1B759D-1138-4C8D-A178-2ACA81F60CC9}" type="presParOf" srcId="{6B6EFC1A-A0B2-4DD6-B839-10B71A161AB4}" destId="{818E7423-B0CD-4B17-9A2B-AD9A1475FB58}" srcOrd="1" destOrd="0" presId="urn:microsoft.com/office/officeart/2005/8/layout/hChevron3"/>
    <dgm:cxn modelId="{38EA2640-E62A-4A97-BA1A-D29CA5E751C9}" type="presParOf" srcId="{6B6EFC1A-A0B2-4DD6-B839-10B71A161AB4}" destId="{58958810-A306-4624-9C05-76F37E6C3AC6}" srcOrd="2" destOrd="0" presId="urn:microsoft.com/office/officeart/2005/8/layout/hChevron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828A1FB-1B1C-4427-BF01-B3095EDDB4BE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DB0A56F6-5384-4B51-9C14-AF2501AA9976}">
      <dgm:prSet phldrT="[Tekst]" custT="1"/>
      <dgm:spPr>
        <a:xfrm>
          <a:off x="939" y="0"/>
          <a:ext cx="1922171" cy="742949"/>
        </a:xfrm>
        <a:solidFill>
          <a:sysClr val="window" lastClr="FFFFFF"/>
        </a:solidFill>
        <a:ln w="25400" cap="flat" cmpd="sng" algn="ctr">
          <a:solidFill>
            <a:srgbClr val="FFC000"/>
          </a:solidFill>
          <a:prstDash val="solid"/>
        </a:ln>
        <a:effectLst/>
      </dgm:spPr>
      <dgm:t>
        <a:bodyPr/>
        <a:lstStyle/>
        <a:p>
          <a:r>
            <a:rPr lang="nl-NL" sz="1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Kapvergunning toetsen aan inrichtingsplan openbare ruimte</a:t>
          </a:r>
          <a:endParaRPr lang="nl-NL" sz="1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22B0487F-2D12-4B93-AF94-51F0788478AD}" type="sibTrans" cxnId="{C63AA712-6C0A-45F2-94D0-762F34633193}">
      <dgm:prSet/>
      <dgm:spPr/>
      <dgm:t>
        <a:bodyPr/>
        <a:lstStyle/>
        <a:p>
          <a:endParaRPr lang="nl-NL"/>
        </a:p>
      </dgm:t>
    </dgm:pt>
    <dgm:pt modelId="{CC0B3235-997E-48CD-AC2B-93AD4BCECF2E}" type="parTrans" cxnId="{C63AA712-6C0A-45F2-94D0-762F34633193}">
      <dgm:prSet/>
      <dgm:spPr/>
      <dgm:t>
        <a:bodyPr/>
        <a:lstStyle/>
        <a:p>
          <a:endParaRPr lang="nl-NL"/>
        </a:p>
      </dgm:t>
    </dgm:pt>
    <dgm:pt modelId="{5FDBFB5E-3AED-434B-B52B-79A6A237FFCA}" type="pres">
      <dgm:prSet presAssocID="{2828A1FB-1B1C-4427-BF01-B3095EDDB4BE}" presName="Name0" presStyleCnt="0">
        <dgm:presLayoutVars>
          <dgm:dir/>
          <dgm:animLvl val="lvl"/>
          <dgm:resizeHandles val="exact"/>
        </dgm:presLayoutVars>
      </dgm:prSet>
      <dgm:spPr/>
    </dgm:pt>
    <dgm:pt modelId="{45F94943-FE6F-4AEF-9A55-175156A0577B}" type="pres">
      <dgm:prSet presAssocID="{DB0A56F6-5384-4B51-9C14-AF2501AA9976}" presName="parTxOnly" presStyleLbl="node1" presStyleIdx="0" presStyleCnt="1">
        <dgm:presLayoutVars>
          <dgm:chMax val="0"/>
          <dgm:chPref val="0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</dgm:ptLst>
  <dgm:cxnLst>
    <dgm:cxn modelId="{A97D1401-5AE1-4A3A-870D-1BDC9B807A6E}" type="presOf" srcId="{DB0A56F6-5384-4B51-9C14-AF2501AA9976}" destId="{45F94943-FE6F-4AEF-9A55-175156A0577B}" srcOrd="0" destOrd="0" presId="urn:microsoft.com/office/officeart/2005/8/layout/chevron1"/>
    <dgm:cxn modelId="{1CD5FF84-DEE0-45EF-849F-17465CDF7BC9}" type="presOf" srcId="{2828A1FB-1B1C-4427-BF01-B3095EDDB4BE}" destId="{5FDBFB5E-3AED-434B-B52B-79A6A237FFCA}" srcOrd="0" destOrd="0" presId="urn:microsoft.com/office/officeart/2005/8/layout/chevron1"/>
    <dgm:cxn modelId="{C63AA712-6C0A-45F2-94D0-762F34633193}" srcId="{2828A1FB-1B1C-4427-BF01-B3095EDDB4BE}" destId="{DB0A56F6-5384-4B51-9C14-AF2501AA9976}" srcOrd="0" destOrd="0" parTransId="{CC0B3235-997E-48CD-AC2B-93AD4BCECF2E}" sibTransId="{22B0487F-2D12-4B93-AF94-51F0788478AD}"/>
    <dgm:cxn modelId="{2A57313B-61BF-446A-9D02-E75F7D24B680}" type="presParOf" srcId="{5FDBFB5E-3AED-434B-B52B-79A6A237FFCA}" destId="{45F94943-FE6F-4AEF-9A55-175156A0577B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828A1FB-1B1C-4427-BF01-B3095EDDB4BE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5FDBFB5E-3AED-434B-B52B-79A6A237FFCA}" type="pres">
      <dgm:prSet presAssocID="{2828A1FB-1B1C-4427-BF01-B3095EDDB4BE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A2EC1D6B-3166-43CE-87C7-7436873A1CAE}" type="presOf" srcId="{2828A1FB-1B1C-4427-BF01-B3095EDDB4BE}" destId="{5FDBFB5E-3AED-434B-B52B-79A6A237FFCA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E6EB266-F8D8-48C5-9E30-EC7610884B0D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2BE5771-92D8-496B-AE90-8E3210BF594A}">
      <dgm:prSet phldrT="[Tekst]" custT="1"/>
      <dgm:spPr>
        <a:xfrm>
          <a:off x="4306" y="0"/>
          <a:ext cx="1879142" cy="733424"/>
        </a:xfrm>
        <a:solidFill>
          <a:srgbClr val="9BBB59"/>
        </a:solidFill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Aanvraag parkeerdek gebouw 7</a:t>
          </a:r>
        </a:p>
      </dgm:t>
    </dgm:pt>
    <dgm:pt modelId="{DC9485AF-B388-4FD5-B4DD-543893275968}" type="parTrans" cxnId="{CEA9BCF9-6AA5-4289-B29B-B46C52474646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70B8E264-80E9-4C2A-8907-CFC813F7C6ED}" type="sibTrans" cxnId="{CEA9BCF9-6AA5-4289-B29B-B46C52474646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70977F64-8DA4-43DD-BAC1-B6D688862BB1}">
      <dgm:prSet phldrT="[Tekst]" custT="1"/>
      <dgm:spPr>
        <a:xfrm>
          <a:off x="3038422" y="0"/>
          <a:ext cx="1879142" cy="733424"/>
        </a:xfrm>
        <a:solidFill>
          <a:srgbClr val="9BBB59">
            <a:lumMod val="20000"/>
            <a:lumOff val="80000"/>
          </a:srgbClr>
        </a:solidFill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pPr algn="ctr"/>
          <a:r>
            <a:rPr lang="nl-NL" sz="1000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B&amp;W-besluit:  </a:t>
          </a:r>
          <a:r>
            <a:rPr lang="nl-NL" sz="1000" b="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ontwerp-ov ter inzage </a:t>
          </a:r>
          <a:r>
            <a:rPr lang="nl-NL" sz="1000" b="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(inspraak)</a:t>
          </a:r>
          <a:endParaRPr lang="nl-NL" sz="1000" b="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  <a:p>
          <a:pPr algn="ctr"/>
          <a:r>
            <a:rPr lang="nl-NL" sz="1000" b="1" dirty="0">
              <a:solidFill>
                <a:srgbClr val="FF0000"/>
              </a:solidFill>
              <a:latin typeface="Calibri"/>
              <a:ea typeface="+mn-ea"/>
              <a:cs typeface="+mn-cs"/>
            </a:rPr>
            <a:t>bespreken in cie</a:t>
          </a:r>
          <a:r>
            <a:rPr lang="nl-NL" sz="1000" b="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.</a:t>
          </a:r>
          <a:endParaRPr lang="nl-NL" sz="1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601F3721-8981-4D3B-860C-4D156707F3EC}" type="parTrans" cxnId="{5D2E5EC9-B4E6-465C-8693-80F333EADAD8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8A7562EB-E3D9-4E68-BF06-C4D0E49E74DD}" type="sibTrans" cxnId="{5D2E5EC9-B4E6-465C-8693-80F333EADAD8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64F451AD-963E-4358-A535-97F840ABC807}">
      <dgm:prSet custT="1"/>
      <dgm:spPr>
        <a:xfrm>
          <a:off x="6021861" y="0"/>
          <a:ext cx="1879142" cy="733424"/>
        </a:xfrm>
        <a:solidFill>
          <a:srgbClr val="9BBB59"/>
        </a:solidFill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r>
            <a:rPr lang="nl-NL" sz="10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Inspraak </a:t>
          </a:r>
          <a:endParaRPr lang="nl-NL" sz="1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FFC1A66F-D88D-4C37-8AAF-0E46B6A52B8A}" type="parTrans" cxnId="{AAA91134-02B0-4985-8B1C-D8E74DAA0D57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194F8588-E65D-48BC-A701-E5CEBB8508DE}" type="sibTrans" cxnId="{AAA91134-02B0-4985-8B1C-D8E74DAA0D57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6599F082-5E8A-4D9D-A581-BB6B7760D318}">
      <dgm:prSet custT="1"/>
      <dgm:spPr>
        <a:xfrm>
          <a:off x="7523025" y="0"/>
          <a:ext cx="1879142" cy="733424"/>
        </a:xfrm>
        <a:solidFill>
          <a:srgbClr val="9BBB59"/>
        </a:solidFill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Verwerken zienswijzen</a:t>
          </a:r>
        </a:p>
      </dgm:t>
    </dgm:pt>
    <dgm:pt modelId="{280D546F-6D12-4747-889B-C10FB4E6D568}" type="parTrans" cxnId="{670D6360-7EF2-47CC-A9FA-1C54FB80E4C3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8A5B48A0-8E7E-42B9-86E3-77E60DBDE81D}" type="sibTrans" cxnId="{670D6360-7EF2-47CC-A9FA-1C54FB80E4C3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C745393B-A443-43F8-AB96-CE8D41D99F0D}">
      <dgm:prSet custT="1"/>
      <dgm:spPr>
        <a:xfrm>
          <a:off x="10529652" y="0"/>
          <a:ext cx="1879142" cy="733424"/>
        </a:xfrm>
        <a:solidFill>
          <a:srgbClr val="9BBB59">
            <a:lumMod val="60000"/>
            <a:lumOff val="40000"/>
          </a:srgbClr>
        </a:solidFill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r>
            <a:rPr lang="nl-NL" sz="1000" b="1" dirty="0">
              <a:solidFill>
                <a:srgbClr val="FF0000"/>
              </a:solidFill>
              <a:latin typeface="Calibri"/>
              <a:ea typeface="+mn-ea"/>
              <a:cs typeface="+mn-cs"/>
            </a:rPr>
            <a:t>Raadsbesluit:</a:t>
          </a:r>
          <a:r>
            <a:rPr lang="nl-NL" sz="1000" b="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br>
            <a:rPr lang="nl-NL" sz="1000" b="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</a:br>
          <a:r>
            <a:rPr lang="nl-NL" sz="1000" b="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verlenen VVGB</a:t>
          </a:r>
          <a:endParaRPr lang="nl-NL" sz="1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2E886C9A-F52F-418A-8DEF-B7F8BFEFE953}" type="parTrans" cxnId="{E6C78322-2757-4C06-B2A0-79CBD5D97409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04DE3C93-81FD-4CAC-89AE-80F5330FA8AA}" type="sibTrans" cxnId="{E6C78322-2757-4C06-B2A0-79CBD5D97409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7269AB8B-E673-4902-A27F-8CD3CC128CF2}">
      <dgm:prSet custT="1"/>
      <dgm:spPr>
        <a:xfrm>
          <a:off x="9026338" y="0"/>
          <a:ext cx="1879142" cy="733424"/>
        </a:xfrm>
        <a:solidFill>
          <a:srgbClr val="9BBB59">
            <a:lumMod val="20000"/>
            <a:lumOff val="80000"/>
          </a:srgbClr>
        </a:solidFill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r>
            <a:rPr lang="nl-NL" sz="1000" b="1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</a:t>
          </a:r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:</a:t>
          </a:r>
        </a:p>
        <a:p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verlenen OV</a:t>
          </a:r>
        </a:p>
        <a:p>
          <a:r>
            <a:rPr lang="nl-NL" sz="1000" dirty="0">
              <a:solidFill>
                <a:srgbClr val="FF0000"/>
              </a:solidFill>
              <a:latin typeface="Calibri"/>
              <a:ea typeface="+mn-ea"/>
              <a:cs typeface="+mn-cs"/>
            </a:rPr>
            <a:t>bespreken in cie.</a:t>
          </a:r>
        </a:p>
      </dgm:t>
    </dgm:pt>
    <dgm:pt modelId="{6F45E6C8-100A-43B5-9734-E134D0DA05EE}" type="sibTrans" cxnId="{BA219A93-F960-4C4B-A323-9739F1D55650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28D26141-45FB-4963-8B4C-FFDD67A6BC09}" type="parTrans" cxnId="{BA219A93-F960-4C4B-A323-9739F1D55650}">
      <dgm:prSet/>
      <dgm:spPr/>
      <dgm:t>
        <a:bodyPr/>
        <a:lstStyle/>
        <a:p>
          <a:endParaRPr lang="nl-NL">
            <a:solidFill>
              <a:sysClr val="windowText" lastClr="000000"/>
            </a:solidFill>
          </a:endParaRPr>
        </a:p>
      </dgm:t>
    </dgm:pt>
    <dgm:pt modelId="{EC296EDF-ABFC-4F32-BA79-FD23952D66D6}">
      <dgm:prSet custT="1"/>
      <dgm:spPr>
        <a:xfrm>
          <a:off x="1509770" y="0"/>
          <a:ext cx="1879142" cy="733424"/>
        </a:xfrm>
        <a:solidFill>
          <a:srgbClr val="9BBB59"/>
        </a:solidFill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endParaRPr lang="nl-NL" sz="1000" b="1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  <a:p>
          <a:r>
            <a:rPr lang="nl-NL" sz="10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Opstellen ontwerp  ov + </a:t>
          </a:r>
          <a:r>
            <a:rPr lang="nl-NL" sz="10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vvgb</a:t>
          </a:r>
          <a:endParaRPr lang="nl-NL" sz="1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  <a:p>
          <a:endParaRPr lang="nl-NL" sz="10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gm:t>
    </dgm:pt>
    <dgm:pt modelId="{F8C1739D-A349-4EC0-A390-DA37D1384015}" type="parTrans" cxnId="{61E067CB-612A-4619-A330-F5D5078CB2F8}">
      <dgm:prSet/>
      <dgm:spPr/>
      <dgm:t>
        <a:bodyPr/>
        <a:lstStyle/>
        <a:p>
          <a:endParaRPr lang="nl-NL"/>
        </a:p>
      </dgm:t>
    </dgm:pt>
    <dgm:pt modelId="{577F9BA1-1277-4390-93CC-477ECA5EBA15}" type="sibTrans" cxnId="{61E067CB-612A-4619-A330-F5D5078CB2F8}">
      <dgm:prSet/>
      <dgm:spPr/>
      <dgm:t>
        <a:bodyPr/>
        <a:lstStyle/>
        <a:p>
          <a:endParaRPr lang="nl-NL"/>
        </a:p>
      </dgm:t>
    </dgm:pt>
    <dgm:pt modelId="{E2092A19-C226-4A07-ADD2-78CC72122A8E}">
      <dgm:prSet custT="1"/>
      <dgm:spPr>
        <a:xfrm>
          <a:off x="12032966" y="0"/>
          <a:ext cx="1879142" cy="733424"/>
        </a:xfrm>
        <a:solidFill>
          <a:srgbClr val="9BBB59"/>
        </a:solidFill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r>
            <a:rPr lang="nl-NL" sz="10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Beroepstermijn</a:t>
          </a:r>
        </a:p>
      </dgm:t>
    </dgm:pt>
    <dgm:pt modelId="{E8B15E82-19A9-492E-9301-59CB32BFDADF}" type="parTrans" cxnId="{C7B1980C-9C9A-4ECE-B10C-AEFEE901F668}">
      <dgm:prSet/>
      <dgm:spPr/>
      <dgm:t>
        <a:bodyPr/>
        <a:lstStyle/>
        <a:p>
          <a:endParaRPr lang="nl-NL"/>
        </a:p>
      </dgm:t>
    </dgm:pt>
    <dgm:pt modelId="{7898FC0A-F5FB-4171-96EE-8F96CB27CF96}" type="sibTrans" cxnId="{C7B1980C-9C9A-4ECE-B10C-AEFEE901F668}">
      <dgm:prSet/>
      <dgm:spPr/>
      <dgm:t>
        <a:bodyPr/>
        <a:lstStyle/>
        <a:p>
          <a:endParaRPr lang="nl-NL"/>
        </a:p>
      </dgm:t>
    </dgm:pt>
    <dgm:pt modelId="{B06F4DBB-7ED2-46E8-A13A-4CE799326759}">
      <dgm:prSet custT="1"/>
      <dgm:spPr>
        <a:xfrm>
          <a:off x="4494719" y="0"/>
          <a:ext cx="1879142" cy="733424"/>
        </a:xfrm>
        <a:solidFill>
          <a:srgbClr val="9BBB59">
            <a:lumMod val="60000"/>
            <a:lumOff val="40000"/>
          </a:srgbClr>
        </a:solidFill>
        <a:ln w="25400" cap="flat" cmpd="sng" algn="ctr">
          <a:solidFill>
            <a:srgbClr val="92D050"/>
          </a:solidFill>
          <a:prstDash val="solid"/>
        </a:ln>
        <a:effectLst/>
      </dgm:spPr>
      <dgm:t>
        <a:bodyPr/>
        <a:lstStyle/>
        <a:p>
          <a:r>
            <a:rPr lang="nl-NL" sz="1000" b="1" dirty="0">
              <a:solidFill>
                <a:srgbClr val="FF0000"/>
              </a:solidFill>
              <a:latin typeface="Calibri"/>
              <a:ea typeface="+mn-ea"/>
              <a:cs typeface="+mn-cs"/>
            </a:rPr>
            <a:t>Raadsbesluit: </a:t>
          </a:r>
          <a:r>
            <a:rPr lang="nl-NL" sz="1000" b="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verlenen ontwerp</a:t>
          </a:r>
          <a:br>
            <a:rPr lang="nl-NL" sz="1000" b="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</a:br>
          <a:r>
            <a:rPr lang="nl-NL" sz="1000" b="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vvgb</a:t>
          </a:r>
          <a:r>
            <a:rPr lang="nl-NL" sz="1000" b="1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/>
          </a:r>
          <a:br>
            <a:rPr lang="nl-NL" sz="1000" b="1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endParaRPr lang="nl-NL" sz="1000" b="1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F70D22DD-9B9A-4F61-9230-094BC8D36628}" type="parTrans" cxnId="{441B7EC5-F950-42CE-9C9C-E46033CD20F2}">
      <dgm:prSet/>
      <dgm:spPr/>
      <dgm:t>
        <a:bodyPr/>
        <a:lstStyle/>
        <a:p>
          <a:endParaRPr lang="nl-NL"/>
        </a:p>
      </dgm:t>
    </dgm:pt>
    <dgm:pt modelId="{31A9A78D-6AB6-4A3F-81E1-59A70AF5B677}" type="sibTrans" cxnId="{441B7EC5-F950-42CE-9C9C-E46033CD20F2}">
      <dgm:prSet/>
      <dgm:spPr/>
      <dgm:t>
        <a:bodyPr/>
        <a:lstStyle/>
        <a:p>
          <a:endParaRPr lang="nl-NL"/>
        </a:p>
      </dgm:t>
    </dgm:pt>
    <dgm:pt modelId="{6B6EFC1A-A0B2-4DD6-B839-10B71A161AB4}" type="pres">
      <dgm:prSet presAssocID="{DE6EB266-F8D8-48C5-9E30-EC7610884B0D}" presName="Name0" presStyleCnt="0">
        <dgm:presLayoutVars>
          <dgm:dir/>
          <dgm:resizeHandles val="exact"/>
        </dgm:presLayoutVars>
      </dgm:prSet>
      <dgm:spPr/>
    </dgm:pt>
    <dgm:pt modelId="{9A773217-B17C-4E7B-A84F-2B4B9C8B5C7A}" type="pres">
      <dgm:prSet presAssocID="{72BE5771-92D8-496B-AE90-8E3210BF594A}" presName="parTxOnly" presStyleLbl="node1" presStyleIdx="0" presStyleCnt="9" custScaleY="137317" custLinFactNeighborX="-572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nl-NL"/>
        </a:p>
      </dgm:t>
    </dgm:pt>
    <dgm:pt modelId="{818E7423-B0CD-4B17-9A2B-AD9A1475FB58}" type="pres">
      <dgm:prSet presAssocID="{70B8E264-80E9-4C2A-8907-CFC813F7C6ED}" presName="parSpace" presStyleCnt="0"/>
      <dgm:spPr/>
    </dgm:pt>
    <dgm:pt modelId="{45F4EFFE-C323-46E0-96DE-3829A950D75E}" type="pres">
      <dgm:prSet presAssocID="{EC296EDF-ABFC-4F32-BA79-FD23952D66D6}" presName="parTxOnly" presStyleLbl="node1" presStyleIdx="1" presStyleCnt="9" custScaleX="117693" custScaleY="136102" custLinFactNeighborX="-40124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E8E6780B-CEA9-41CA-B1CB-C3B674F25CEC}" type="pres">
      <dgm:prSet presAssocID="{577F9BA1-1277-4390-93CC-477ECA5EBA15}" presName="parSpace" presStyleCnt="0"/>
      <dgm:spPr/>
    </dgm:pt>
    <dgm:pt modelId="{58958810-A306-4624-9C05-76F37E6C3AC6}" type="pres">
      <dgm:prSet presAssocID="{70977F64-8DA4-43DD-BAC1-B6D688862BB1}" presName="parTxOnly" presStyleLbl="node1" presStyleIdx="2" presStyleCnt="9" custScaleX="198016" custScaleY="136212" custLinFactNeighborX="-67108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E6A2A09D-9CC5-4C84-9DD8-7E85DFDDD5C1}" type="pres">
      <dgm:prSet presAssocID="{8A7562EB-E3D9-4E68-BF06-C4D0E49E74DD}" presName="parSpace" presStyleCnt="0"/>
      <dgm:spPr/>
    </dgm:pt>
    <dgm:pt modelId="{B2EAF681-3972-438E-A985-F2D4BF248EAF}" type="pres">
      <dgm:prSet presAssocID="{B06F4DBB-7ED2-46E8-A13A-4CE799326759}" presName="parTxOnly" presStyleLbl="node1" presStyleIdx="3" presStyleCnt="9" custScaleX="157177" custScaleY="138410" custLinFactNeighborX="-97089" custLinFactNeighborY="18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F795ED01-91F3-4824-B1CA-857032F0EB14}" type="pres">
      <dgm:prSet presAssocID="{31A9A78D-6AB6-4A3F-81E1-59A70AF5B677}" presName="parSpace" presStyleCnt="0"/>
      <dgm:spPr/>
    </dgm:pt>
    <dgm:pt modelId="{7DD00609-9640-4188-A251-27331C090330}" type="pres">
      <dgm:prSet presAssocID="{64F451AD-963E-4358-A535-97F840ABC807}" presName="parTxOnly" presStyleLbl="node1" presStyleIdx="4" presStyleCnt="9" custScaleX="121205" custScaleY="136213" custLinFactX="-6126" custLinFactNeighborX="-100000" custLinFactNeighborY="-246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12D3FAF1-05CB-4AD5-98DF-93E5FFAB301C}" type="pres">
      <dgm:prSet presAssocID="{194F8588-E65D-48BC-A701-E5CEBB8508DE}" presName="parSpace" presStyleCnt="0"/>
      <dgm:spPr/>
    </dgm:pt>
    <dgm:pt modelId="{3D8CADD3-987E-4E1A-9F5D-067EC4B7C3FE}" type="pres">
      <dgm:prSet presAssocID="{6599F082-5E8A-4D9D-A581-BB6B7760D318}" presName="parTxOnly" presStyleLbl="node1" presStyleIdx="5" presStyleCnt="9" custScaleX="128561" custScaleY="132825" custLinFactX="-12961" custLinFactNeighborX="-100000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77561959-8E0B-4932-8FBE-857C67430316}" type="pres">
      <dgm:prSet presAssocID="{8A5B48A0-8E7E-42B9-86E3-77E60DBDE81D}" presName="parSpace" presStyleCnt="0"/>
      <dgm:spPr/>
    </dgm:pt>
    <dgm:pt modelId="{49066C42-89F6-4965-A473-D5A9F5489FCC}" type="pres">
      <dgm:prSet presAssocID="{7269AB8B-E673-4902-A27F-8CD3CC128CF2}" presName="parTxOnly" presStyleLbl="node1" presStyleIdx="6" presStyleCnt="9" custScaleX="158537" custScaleY="132708" custLinFactX="-18019" custLinFactNeighborX="-100000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4B35D6FF-F152-4B3E-A889-7F295D683890}" type="pres">
      <dgm:prSet presAssocID="{6F45E6C8-100A-43B5-9734-E134D0DA05EE}" presName="parSpace" presStyleCnt="0"/>
      <dgm:spPr/>
    </dgm:pt>
    <dgm:pt modelId="{16182CDB-C3FE-4646-814F-33920DE25688}" type="pres">
      <dgm:prSet presAssocID="{C745393B-A443-43F8-AB96-CE8D41D99F0D}" presName="parTxOnly" presStyleLbl="node1" presStyleIdx="7" presStyleCnt="9" custScaleX="142537" custScaleY="132836" custLinFactX="-23672" custLinFactNeighborX="-100000" custLinFactNeighborY="-1761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8E3CAB28-C86C-4D22-8058-182D03B310CC}" type="pres">
      <dgm:prSet presAssocID="{04DE3C93-81FD-4CAC-89AE-80F5330FA8AA}" presName="parSpace" presStyleCnt="0"/>
      <dgm:spPr/>
    </dgm:pt>
    <dgm:pt modelId="{7E57264D-1FEF-4EF1-90E0-DCDE40A11D72}" type="pres">
      <dgm:prSet presAssocID="{E2092A19-C226-4A07-ADD2-78CC72122A8E}" presName="parTxOnly" presStyleLbl="node1" presStyleIdx="8" presStyleCnt="9" custScaleX="114881" custScaleY="134610" custLinFactX="-28035" custLinFactNeighborX="-100000" custLinFactNeighborY="-1845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</dgm:ptLst>
  <dgm:cxnLst>
    <dgm:cxn modelId="{0EDFA167-D3D6-4867-A029-55B54957E617}" type="presOf" srcId="{64F451AD-963E-4358-A535-97F840ABC807}" destId="{7DD00609-9640-4188-A251-27331C090330}" srcOrd="0" destOrd="0" presId="urn:microsoft.com/office/officeart/2005/8/layout/hChevron3"/>
    <dgm:cxn modelId="{16BCD545-745B-4D78-9816-1D05205057F3}" type="presOf" srcId="{B06F4DBB-7ED2-46E8-A13A-4CE799326759}" destId="{B2EAF681-3972-438E-A985-F2D4BF248EAF}" srcOrd="0" destOrd="0" presId="urn:microsoft.com/office/officeart/2005/8/layout/hChevron3"/>
    <dgm:cxn modelId="{5D2E5EC9-B4E6-465C-8693-80F333EADAD8}" srcId="{DE6EB266-F8D8-48C5-9E30-EC7610884B0D}" destId="{70977F64-8DA4-43DD-BAC1-B6D688862BB1}" srcOrd="2" destOrd="0" parTransId="{601F3721-8981-4D3B-860C-4D156707F3EC}" sibTransId="{8A7562EB-E3D9-4E68-BF06-C4D0E49E74DD}"/>
    <dgm:cxn modelId="{281D74C1-A6DE-4E5F-8EA9-E26BEFFD069A}" type="presOf" srcId="{70977F64-8DA4-43DD-BAC1-B6D688862BB1}" destId="{58958810-A306-4624-9C05-76F37E6C3AC6}" srcOrd="0" destOrd="0" presId="urn:microsoft.com/office/officeart/2005/8/layout/hChevron3"/>
    <dgm:cxn modelId="{E6C78322-2757-4C06-B2A0-79CBD5D97409}" srcId="{DE6EB266-F8D8-48C5-9E30-EC7610884B0D}" destId="{C745393B-A443-43F8-AB96-CE8D41D99F0D}" srcOrd="7" destOrd="0" parTransId="{2E886C9A-F52F-418A-8DEF-B7F8BFEFE953}" sibTransId="{04DE3C93-81FD-4CAC-89AE-80F5330FA8AA}"/>
    <dgm:cxn modelId="{CEA9BCF9-6AA5-4289-B29B-B46C52474646}" srcId="{DE6EB266-F8D8-48C5-9E30-EC7610884B0D}" destId="{72BE5771-92D8-496B-AE90-8E3210BF594A}" srcOrd="0" destOrd="0" parTransId="{DC9485AF-B388-4FD5-B4DD-543893275968}" sibTransId="{70B8E264-80E9-4C2A-8907-CFC813F7C6ED}"/>
    <dgm:cxn modelId="{EFF03530-2391-447D-B9CB-FA853712D091}" type="presOf" srcId="{6599F082-5E8A-4D9D-A581-BB6B7760D318}" destId="{3D8CADD3-987E-4E1A-9F5D-067EC4B7C3FE}" srcOrd="0" destOrd="0" presId="urn:microsoft.com/office/officeart/2005/8/layout/hChevron3"/>
    <dgm:cxn modelId="{AAA91134-02B0-4985-8B1C-D8E74DAA0D57}" srcId="{DE6EB266-F8D8-48C5-9E30-EC7610884B0D}" destId="{64F451AD-963E-4358-A535-97F840ABC807}" srcOrd="4" destOrd="0" parTransId="{FFC1A66F-D88D-4C37-8AAF-0E46B6A52B8A}" sibTransId="{194F8588-E65D-48BC-A701-E5CEBB8508DE}"/>
    <dgm:cxn modelId="{441B7EC5-F950-42CE-9C9C-E46033CD20F2}" srcId="{DE6EB266-F8D8-48C5-9E30-EC7610884B0D}" destId="{B06F4DBB-7ED2-46E8-A13A-4CE799326759}" srcOrd="3" destOrd="0" parTransId="{F70D22DD-9B9A-4F61-9230-094BC8D36628}" sibTransId="{31A9A78D-6AB6-4A3F-81E1-59A70AF5B677}"/>
    <dgm:cxn modelId="{D4B61BBC-C924-48F7-82AD-7E797E3EF218}" type="presOf" srcId="{EC296EDF-ABFC-4F32-BA79-FD23952D66D6}" destId="{45F4EFFE-C323-46E0-96DE-3829A950D75E}" srcOrd="0" destOrd="0" presId="urn:microsoft.com/office/officeart/2005/8/layout/hChevron3"/>
    <dgm:cxn modelId="{C7B1980C-9C9A-4ECE-B10C-AEFEE901F668}" srcId="{DE6EB266-F8D8-48C5-9E30-EC7610884B0D}" destId="{E2092A19-C226-4A07-ADD2-78CC72122A8E}" srcOrd="8" destOrd="0" parTransId="{E8B15E82-19A9-492E-9301-59CB32BFDADF}" sibTransId="{7898FC0A-F5FB-4171-96EE-8F96CB27CF96}"/>
    <dgm:cxn modelId="{F77DE8A2-D56A-4016-BED4-4B82E8FDAB4E}" type="presOf" srcId="{C745393B-A443-43F8-AB96-CE8D41D99F0D}" destId="{16182CDB-C3FE-4646-814F-33920DE25688}" srcOrd="0" destOrd="0" presId="urn:microsoft.com/office/officeart/2005/8/layout/hChevron3"/>
    <dgm:cxn modelId="{670D6360-7EF2-47CC-A9FA-1C54FB80E4C3}" srcId="{DE6EB266-F8D8-48C5-9E30-EC7610884B0D}" destId="{6599F082-5E8A-4D9D-A581-BB6B7760D318}" srcOrd="5" destOrd="0" parTransId="{280D546F-6D12-4747-889B-C10FB4E6D568}" sibTransId="{8A5B48A0-8E7E-42B9-86E3-77E60DBDE81D}"/>
    <dgm:cxn modelId="{33942F45-73F2-47B9-9715-C6B13DADE17D}" type="presOf" srcId="{7269AB8B-E673-4902-A27F-8CD3CC128CF2}" destId="{49066C42-89F6-4965-A473-D5A9F5489FCC}" srcOrd="0" destOrd="0" presId="urn:microsoft.com/office/officeart/2005/8/layout/hChevron3"/>
    <dgm:cxn modelId="{B02C7248-A3EC-4446-8C34-F9EC17C7FA76}" type="presOf" srcId="{72BE5771-92D8-496B-AE90-8E3210BF594A}" destId="{9A773217-B17C-4E7B-A84F-2B4B9C8B5C7A}" srcOrd="0" destOrd="0" presId="urn:microsoft.com/office/officeart/2005/8/layout/hChevron3"/>
    <dgm:cxn modelId="{BA219A93-F960-4C4B-A323-9739F1D55650}" srcId="{DE6EB266-F8D8-48C5-9E30-EC7610884B0D}" destId="{7269AB8B-E673-4902-A27F-8CD3CC128CF2}" srcOrd="6" destOrd="0" parTransId="{28D26141-45FB-4963-8B4C-FFDD67A6BC09}" sibTransId="{6F45E6C8-100A-43B5-9734-E134D0DA05EE}"/>
    <dgm:cxn modelId="{61E067CB-612A-4619-A330-F5D5078CB2F8}" srcId="{DE6EB266-F8D8-48C5-9E30-EC7610884B0D}" destId="{EC296EDF-ABFC-4F32-BA79-FD23952D66D6}" srcOrd="1" destOrd="0" parTransId="{F8C1739D-A349-4EC0-A390-DA37D1384015}" sibTransId="{577F9BA1-1277-4390-93CC-477ECA5EBA15}"/>
    <dgm:cxn modelId="{4D03E61B-5F0E-4DD1-9A5A-1F5306F85339}" type="presOf" srcId="{E2092A19-C226-4A07-ADD2-78CC72122A8E}" destId="{7E57264D-1FEF-4EF1-90E0-DCDE40A11D72}" srcOrd="0" destOrd="0" presId="urn:microsoft.com/office/officeart/2005/8/layout/hChevron3"/>
    <dgm:cxn modelId="{DA94F382-2579-4CA8-A913-068484F1A522}" type="presOf" srcId="{DE6EB266-F8D8-48C5-9E30-EC7610884B0D}" destId="{6B6EFC1A-A0B2-4DD6-B839-10B71A161AB4}" srcOrd="0" destOrd="0" presId="urn:microsoft.com/office/officeart/2005/8/layout/hChevron3"/>
    <dgm:cxn modelId="{B4E9CF24-E028-4BCB-ADA8-CA7EC99A6817}" type="presParOf" srcId="{6B6EFC1A-A0B2-4DD6-B839-10B71A161AB4}" destId="{9A773217-B17C-4E7B-A84F-2B4B9C8B5C7A}" srcOrd="0" destOrd="0" presId="urn:microsoft.com/office/officeart/2005/8/layout/hChevron3"/>
    <dgm:cxn modelId="{F438C92A-525E-4294-B11B-3EA0548C4E1C}" type="presParOf" srcId="{6B6EFC1A-A0B2-4DD6-B839-10B71A161AB4}" destId="{818E7423-B0CD-4B17-9A2B-AD9A1475FB58}" srcOrd="1" destOrd="0" presId="urn:microsoft.com/office/officeart/2005/8/layout/hChevron3"/>
    <dgm:cxn modelId="{A0F6EF10-E47D-494B-9811-2FDF61CFB832}" type="presParOf" srcId="{6B6EFC1A-A0B2-4DD6-B839-10B71A161AB4}" destId="{45F4EFFE-C323-46E0-96DE-3829A950D75E}" srcOrd="2" destOrd="0" presId="urn:microsoft.com/office/officeart/2005/8/layout/hChevron3"/>
    <dgm:cxn modelId="{44F7458D-7F61-4A8A-98D4-E5004350DD86}" type="presParOf" srcId="{6B6EFC1A-A0B2-4DD6-B839-10B71A161AB4}" destId="{E8E6780B-CEA9-41CA-B1CB-C3B674F25CEC}" srcOrd="3" destOrd="0" presId="urn:microsoft.com/office/officeart/2005/8/layout/hChevron3"/>
    <dgm:cxn modelId="{53611CB8-F500-4130-810A-86702AFB5776}" type="presParOf" srcId="{6B6EFC1A-A0B2-4DD6-B839-10B71A161AB4}" destId="{58958810-A306-4624-9C05-76F37E6C3AC6}" srcOrd="4" destOrd="0" presId="urn:microsoft.com/office/officeart/2005/8/layout/hChevron3"/>
    <dgm:cxn modelId="{8D382FF6-4105-4595-9897-E50F0F1AFCB9}" type="presParOf" srcId="{6B6EFC1A-A0B2-4DD6-B839-10B71A161AB4}" destId="{E6A2A09D-9CC5-4C84-9DD8-7E85DFDDD5C1}" srcOrd="5" destOrd="0" presId="urn:microsoft.com/office/officeart/2005/8/layout/hChevron3"/>
    <dgm:cxn modelId="{A0713136-6797-4314-A80A-93789C9F8E0A}" type="presParOf" srcId="{6B6EFC1A-A0B2-4DD6-B839-10B71A161AB4}" destId="{B2EAF681-3972-438E-A985-F2D4BF248EAF}" srcOrd="6" destOrd="0" presId="urn:microsoft.com/office/officeart/2005/8/layout/hChevron3"/>
    <dgm:cxn modelId="{30A923E0-9BA5-4FD5-9237-A1F18F8684CD}" type="presParOf" srcId="{6B6EFC1A-A0B2-4DD6-B839-10B71A161AB4}" destId="{F795ED01-91F3-4824-B1CA-857032F0EB14}" srcOrd="7" destOrd="0" presId="urn:microsoft.com/office/officeart/2005/8/layout/hChevron3"/>
    <dgm:cxn modelId="{AFF2A019-F008-4E71-B019-4C21125356E7}" type="presParOf" srcId="{6B6EFC1A-A0B2-4DD6-B839-10B71A161AB4}" destId="{7DD00609-9640-4188-A251-27331C090330}" srcOrd="8" destOrd="0" presId="urn:microsoft.com/office/officeart/2005/8/layout/hChevron3"/>
    <dgm:cxn modelId="{DDB27F4F-4312-435C-88DA-D027B30B6849}" type="presParOf" srcId="{6B6EFC1A-A0B2-4DD6-B839-10B71A161AB4}" destId="{12D3FAF1-05CB-4AD5-98DF-93E5FFAB301C}" srcOrd="9" destOrd="0" presId="urn:microsoft.com/office/officeart/2005/8/layout/hChevron3"/>
    <dgm:cxn modelId="{B81371D6-999F-4535-AE4E-F2441943E840}" type="presParOf" srcId="{6B6EFC1A-A0B2-4DD6-B839-10B71A161AB4}" destId="{3D8CADD3-987E-4E1A-9F5D-067EC4B7C3FE}" srcOrd="10" destOrd="0" presId="urn:microsoft.com/office/officeart/2005/8/layout/hChevron3"/>
    <dgm:cxn modelId="{E60689B6-775E-4709-B47E-E7E56E6513A7}" type="presParOf" srcId="{6B6EFC1A-A0B2-4DD6-B839-10B71A161AB4}" destId="{77561959-8E0B-4932-8FBE-857C67430316}" srcOrd="11" destOrd="0" presId="urn:microsoft.com/office/officeart/2005/8/layout/hChevron3"/>
    <dgm:cxn modelId="{6CC77453-FFE3-4DD5-B8CB-2088F1F45959}" type="presParOf" srcId="{6B6EFC1A-A0B2-4DD6-B839-10B71A161AB4}" destId="{49066C42-89F6-4965-A473-D5A9F5489FCC}" srcOrd="12" destOrd="0" presId="urn:microsoft.com/office/officeart/2005/8/layout/hChevron3"/>
    <dgm:cxn modelId="{B146FD04-171D-442A-A46B-3395856E6CE4}" type="presParOf" srcId="{6B6EFC1A-A0B2-4DD6-B839-10B71A161AB4}" destId="{4B35D6FF-F152-4B3E-A889-7F295D683890}" srcOrd="13" destOrd="0" presId="urn:microsoft.com/office/officeart/2005/8/layout/hChevron3"/>
    <dgm:cxn modelId="{37405EBC-61D3-453C-B493-2C1FF8EAE240}" type="presParOf" srcId="{6B6EFC1A-A0B2-4DD6-B839-10B71A161AB4}" destId="{16182CDB-C3FE-4646-814F-33920DE25688}" srcOrd="14" destOrd="0" presId="urn:microsoft.com/office/officeart/2005/8/layout/hChevron3"/>
    <dgm:cxn modelId="{565C3862-9B88-4DBB-A07E-28665877F223}" type="presParOf" srcId="{6B6EFC1A-A0B2-4DD6-B839-10B71A161AB4}" destId="{8E3CAB28-C86C-4D22-8058-182D03B310CC}" srcOrd="15" destOrd="0" presId="urn:microsoft.com/office/officeart/2005/8/layout/hChevron3"/>
    <dgm:cxn modelId="{04695E05-D72A-4100-9625-612566D01793}" type="presParOf" srcId="{6B6EFC1A-A0B2-4DD6-B839-10B71A161AB4}" destId="{7E57264D-1FEF-4EF1-90E0-DCDE40A11D72}" srcOrd="16" destOrd="0" presId="urn:microsoft.com/office/officeart/2005/8/layout/hChevron3"/>
  </dgm:cxnLst>
  <dgm:bg>
    <a:noFill/>
  </dgm:bg>
  <dgm:whole>
    <a:ln w="0">
      <a:noFill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828A1FB-1B1C-4427-BF01-B3095EDDB4BE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5FDBFB5E-3AED-434B-B52B-79A6A237FFCA}" type="pres">
      <dgm:prSet presAssocID="{2828A1FB-1B1C-4427-BF01-B3095EDDB4BE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81AECCA8-9FA7-4D6B-B00E-98281CC4AC41}" type="presOf" srcId="{2828A1FB-1B1C-4427-BF01-B3095EDDB4BE}" destId="{5FDBFB5E-3AED-434B-B52B-79A6A237FFCA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E6EB266-F8D8-48C5-9E30-EC7610884B0D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72BE5771-92D8-496B-AE90-8E3210BF594A}">
      <dgm:prSet phldrT="[Tekst]" custT="1"/>
      <dgm:spPr>
        <a:xfrm>
          <a:off x="1136" y="0"/>
          <a:ext cx="1861365" cy="733424"/>
        </a:xfrm>
        <a:solidFill>
          <a:srgbClr val="EEECE1">
            <a:lumMod val="7500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nl-NL" sz="10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Aanvraag verkeersbesluit</a:t>
          </a:r>
        </a:p>
      </dgm:t>
    </dgm:pt>
    <dgm:pt modelId="{DC9485AF-B388-4FD5-B4DD-543893275968}" type="parTrans" cxnId="{CEA9BCF9-6AA5-4289-B29B-B46C52474646}">
      <dgm:prSet/>
      <dgm:spPr/>
      <dgm:t>
        <a:bodyPr/>
        <a:lstStyle/>
        <a:p>
          <a:endParaRPr lang="nl-NL"/>
        </a:p>
      </dgm:t>
    </dgm:pt>
    <dgm:pt modelId="{70B8E264-80E9-4C2A-8907-CFC813F7C6ED}" type="sibTrans" cxnId="{CEA9BCF9-6AA5-4289-B29B-B46C52474646}">
      <dgm:prSet/>
      <dgm:spPr/>
      <dgm:t>
        <a:bodyPr/>
        <a:lstStyle/>
        <a:p>
          <a:endParaRPr lang="nl-NL"/>
        </a:p>
      </dgm:t>
    </dgm:pt>
    <dgm:pt modelId="{70977F64-8DA4-43DD-BAC1-B6D688862BB1}">
      <dgm:prSet phldrT="[Tekst]" custT="1"/>
      <dgm:spPr>
        <a:xfrm>
          <a:off x="1490228" y="0"/>
          <a:ext cx="1861365" cy="733424"/>
        </a:xfrm>
        <a:solidFill>
          <a:srgbClr val="EEECE1">
            <a:lumMod val="7500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nl-NL" sz="10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Opstellen  verkeersbesluit</a:t>
          </a:r>
        </a:p>
      </dgm:t>
    </dgm:pt>
    <dgm:pt modelId="{601F3721-8981-4D3B-860C-4D156707F3EC}" type="parTrans" cxnId="{5D2E5EC9-B4E6-465C-8693-80F333EADAD8}">
      <dgm:prSet/>
      <dgm:spPr/>
      <dgm:t>
        <a:bodyPr/>
        <a:lstStyle/>
        <a:p>
          <a:endParaRPr lang="nl-NL"/>
        </a:p>
      </dgm:t>
    </dgm:pt>
    <dgm:pt modelId="{8A7562EB-E3D9-4E68-BF06-C4D0E49E74DD}" type="sibTrans" cxnId="{5D2E5EC9-B4E6-465C-8693-80F333EADAD8}">
      <dgm:prSet/>
      <dgm:spPr/>
      <dgm:t>
        <a:bodyPr/>
        <a:lstStyle/>
        <a:p>
          <a:endParaRPr lang="nl-NL"/>
        </a:p>
      </dgm:t>
    </dgm:pt>
    <dgm:pt modelId="{64F451AD-963E-4358-A535-97F840ABC807}">
      <dgm:prSet custT="1"/>
      <dgm:spPr>
        <a:xfrm>
          <a:off x="2981450" y="0"/>
          <a:ext cx="1861365" cy="733424"/>
        </a:xfrm>
        <a:solidFill>
          <a:srgbClr val="EEECE1">
            <a:lumMod val="9000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gm:spPr>
      <dgm:t>
        <a:bodyPr/>
        <a:lstStyle/>
        <a:p>
          <a:r>
            <a:rPr lang="nl-NL" sz="1000" b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B&amp;W-besluit: </a:t>
          </a:r>
        </a:p>
        <a:p>
          <a:r>
            <a:rPr lang="nl-NL" sz="1000" b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(mandaat)</a:t>
          </a:r>
        </a:p>
        <a:p>
          <a:r>
            <a:rPr lang="nl-NL" sz="10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vaststellen vkb</a:t>
          </a:r>
        </a:p>
      </dgm:t>
    </dgm:pt>
    <dgm:pt modelId="{FFC1A66F-D88D-4C37-8AAF-0E46B6A52B8A}" type="parTrans" cxnId="{AAA91134-02B0-4985-8B1C-D8E74DAA0D57}">
      <dgm:prSet/>
      <dgm:spPr/>
      <dgm:t>
        <a:bodyPr/>
        <a:lstStyle/>
        <a:p>
          <a:endParaRPr lang="nl-NL"/>
        </a:p>
      </dgm:t>
    </dgm:pt>
    <dgm:pt modelId="{194F8588-E65D-48BC-A701-E5CEBB8508DE}" type="sibTrans" cxnId="{AAA91134-02B0-4985-8B1C-D8E74DAA0D57}">
      <dgm:prSet/>
      <dgm:spPr/>
      <dgm:t>
        <a:bodyPr/>
        <a:lstStyle/>
        <a:p>
          <a:endParaRPr lang="nl-NL"/>
        </a:p>
      </dgm:t>
    </dgm:pt>
    <dgm:pt modelId="{5754EB79-4736-4A5B-82C5-B11115E70A4F}">
      <dgm:prSet custT="1"/>
      <dgm:spPr>
        <a:solidFill>
          <a:schemeClr val="bg2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nl-NL" sz="1000" dirty="0">
              <a:solidFill>
                <a:sysClr val="windowText" lastClr="000000"/>
              </a:solidFill>
              <a:latin typeface="Calibri" panose="020F0502020204030204" pitchFamily="34" charset="0"/>
            </a:rPr>
            <a:t>Vooroverleg stakeholders</a:t>
          </a:r>
          <a:br>
            <a:rPr lang="nl-NL" sz="1000" dirty="0">
              <a:solidFill>
                <a:sysClr val="windowText" lastClr="000000"/>
              </a:solidFill>
              <a:latin typeface="Calibri" panose="020F0502020204030204" pitchFamily="34" charset="0"/>
            </a:rPr>
          </a:br>
          <a:r>
            <a:rPr lang="nl-NL" sz="1000" dirty="0">
              <a:solidFill>
                <a:sysClr val="windowText" lastClr="000000"/>
              </a:solidFill>
              <a:latin typeface="Calibri" panose="020F0502020204030204" pitchFamily="34" charset="0"/>
            </a:rPr>
            <a:t>(verkeerspolitie)</a:t>
          </a:r>
        </a:p>
      </dgm:t>
    </dgm:pt>
    <dgm:pt modelId="{EEC4C402-5E1B-470A-9156-F3CAA66D950E}" type="parTrans" cxnId="{AA526486-E415-4FB5-8CE2-AF33DC20C65C}">
      <dgm:prSet/>
      <dgm:spPr/>
      <dgm:t>
        <a:bodyPr/>
        <a:lstStyle/>
        <a:p>
          <a:endParaRPr lang="nl-NL"/>
        </a:p>
      </dgm:t>
    </dgm:pt>
    <dgm:pt modelId="{3D66E452-91CA-4C81-BFDC-A91DAEBBA2B2}" type="sibTrans" cxnId="{AA526486-E415-4FB5-8CE2-AF33DC20C65C}">
      <dgm:prSet/>
      <dgm:spPr/>
      <dgm:t>
        <a:bodyPr/>
        <a:lstStyle/>
        <a:p>
          <a:endParaRPr lang="nl-NL"/>
        </a:p>
      </dgm:t>
    </dgm:pt>
    <dgm:pt modelId="{6B6EFC1A-A0B2-4DD6-B839-10B71A161AB4}" type="pres">
      <dgm:prSet presAssocID="{DE6EB266-F8D8-48C5-9E30-EC7610884B0D}" presName="Name0" presStyleCnt="0">
        <dgm:presLayoutVars>
          <dgm:dir/>
          <dgm:resizeHandles val="exact"/>
        </dgm:presLayoutVars>
      </dgm:prSet>
      <dgm:spPr/>
    </dgm:pt>
    <dgm:pt modelId="{9A773217-B17C-4E7B-A84F-2B4B9C8B5C7A}" type="pres">
      <dgm:prSet presAssocID="{72BE5771-92D8-496B-AE90-8E3210BF594A}" presName="parTxOnly" presStyleLbl="node1" presStyleIdx="0" presStyleCnt="4">
        <dgm:presLayoutVars>
          <dgm:bulletEnabled val="1"/>
        </dgm:presLayoutVars>
      </dgm:prSet>
      <dgm:spPr>
        <a:prstGeom prst="homePlate">
          <a:avLst/>
        </a:prstGeom>
      </dgm:spPr>
      <dgm:t>
        <a:bodyPr/>
        <a:lstStyle/>
        <a:p>
          <a:endParaRPr lang="nl-NL"/>
        </a:p>
      </dgm:t>
    </dgm:pt>
    <dgm:pt modelId="{818E7423-B0CD-4B17-9A2B-AD9A1475FB58}" type="pres">
      <dgm:prSet presAssocID="{70B8E264-80E9-4C2A-8907-CFC813F7C6ED}" presName="parSpace" presStyleCnt="0"/>
      <dgm:spPr/>
    </dgm:pt>
    <dgm:pt modelId="{D4900507-FF0E-42FA-8475-F41A4752B34B}" type="pres">
      <dgm:prSet presAssocID="{5754EB79-4736-4A5B-82C5-B11115E70A4F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287C7073-4F57-4107-B8CD-A06754FCBED3}" type="pres">
      <dgm:prSet presAssocID="{3D66E452-91CA-4C81-BFDC-A91DAEBBA2B2}" presName="parSpace" presStyleCnt="0"/>
      <dgm:spPr/>
    </dgm:pt>
    <dgm:pt modelId="{58958810-A306-4624-9C05-76F37E6C3AC6}" type="pres">
      <dgm:prSet presAssocID="{70977F64-8DA4-43DD-BAC1-B6D688862BB1}" presName="parTxOnly" presStyleLbl="node1" presStyleIdx="2" presStyleCnt="4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  <dgm:pt modelId="{E6A2A09D-9CC5-4C84-9DD8-7E85DFDDD5C1}" type="pres">
      <dgm:prSet presAssocID="{8A7562EB-E3D9-4E68-BF06-C4D0E49E74DD}" presName="parSpace" presStyleCnt="0"/>
      <dgm:spPr/>
    </dgm:pt>
    <dgm:pt modelId="{7DD00609-9640-4188-A251-27331C090330}" type="pres">
      <dgm:prSet presAssocID="{64F451AD-963E-4358-A535-97F840ABC807}" presName="parTxOnly" presStyleLbl="node1" presStyleIdx="3" presStyleCnt="4" custLinFactX="6040" custLinFactNeighborX="100000" custLinFactNeighborY="79">
        <dgm:presLayoutVars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nl-NL"/>
        </a:p>
      </dgm:t>
    </dgm:pt>
  </dgm:ptLst>
  <dgm:cxnLst>
    <dgm:cxn modelId="{AA526486-E415-4FB5-8CE2-AF33DC20C65C}" srcId="{DE6EB266-F8D8-48C5-9E30-EC7610884B0D}" destId="{5754EB79-4736-4A5B-82C5-B11115E70A4F}" srcOrd="1" destOrd="0" parTransId="{EEC4C402-5E1B-470A-9156-F3CAA66D950E}" sibTransId="{3D66E452-91CA-4C81-BFDC-A91DAEBBA2B2}"/>
    <dgm:cxn modelId="{5D2E5EC9-B4E6-465C-8693-80F333EADAD8}" srcId="{DE6EB266-F8D8-48C5-9E30-EC7610884B0D}" destId="{70977F64-8DA4-43DD-BAC1-B6D688862BB1}" srcOrd="2" destOrd="0" parTransId="{601F3721-8981-4D3B-860C-4D156707F3EC}" sibTransId="{8A7562EB-E3D9-4E68-BF06-C4D0E49E74DD}"/>
    <dgm:cxn modelId="{2E282808-6E51-4DD7-AB9E-779F0785DF3F}" type="presOf" srcId="{64F451AD-963E-4358-A535-97F840ABC807}" destId="{7DD00609-9640-4188-A251-27331C090330}" srcOrd="0" destOrd="0" presId="urn:microsoft.com/office/officeart/2005/8/layout/hChevron3"/>
    <dgm:cxn modelId="{53E55ABC-7AC6-4E3C-8619-E6E8B82117E4}" type="presOf" srcId="{DE6EB266-F8D8-48C5-9E30-EC7610884B0D}" destId="{6B6EFC1A-A0B2-4DD6-B839-10B71A161AB4}" srcOrd="0" destOrd="0" presId="urn:microsoft.com/office/officeart/2005/8/layout/hChevron3"/>
    <dgm:cxn modelId="{173F77CD-ACB8-470E-816A-CA8012A0E8A2}" type="presOf" srcId="{5754EB79-4736-4A5B-82C5-B11115E70A4F}" destId="{D4900507-FF0E-42FA-8475-F41A4752B34B}" srcOrd="0" destOrd="0" presId="urn:microsoft.com/office/officeart/2005/8/layout/hChevron3"/>
    <dgm:cxn modelId="{EC33432F-9290-4319-BE07-D564E50E2338}" type="presOf" srcId="{72BE5771-92D8-496B-AE90-8E3210BF594A}" destId="{9A773217-B17C-4E7B-A84F-2B4B9C8B5C7A}" srcOrd="0" destOrd="0" presId="urn:microsoft.com/office/officeart/2005/8/layout/hChevron3"/>
    <dgm:cxn modelId="{AAA91134-02B0-4985-8B1C-D8E74DAA0D57}" srcId="{DE6EB266-F8D8-48C5-9E30-EC7610884B0D}" destId="{64F451AD-963E-4358-A535-97F840ABC807}" srcOrd="3" destOrd="0" parTransId="{FFC1A66F-D88D-4C37-8AAF-0E46B6A52B8A}" sibTransId="{194F8588-E65D-48BC-A701-E5CEBB8508DE}"/>
    <dgm:cxn modelId="{2FDF2E03-8132-4C63-8C15-45A3AFC6751C}" type="presOf" srcId="{70977F64-8DA4-43DD-BAC1-B6D688862BB1}" destId="{58958810-A306-4624-9C05-76F37E6C3AC6}" srcOrd="0" destOrd="0" presId="urn:microsoft.com/office/officeart/2005/8/layout/hChevron3"/>
    <dgm:cxn modelId="{CEA9BCF9-6AA5-4289-B29B-B46C52474646}" srcId="{DE6EB266-F8D8-48C5-9E30-EC7610884B0D}" destId="{72BE5771-92D8-496B-AE90-8E3210BF594A}" srcOrd="0" destOrd="0" parTransId="{DC9485AF-B388-4FD5-B4DD-543893275968}" sibTransId="{70B8E264-80E9-4C2A-8907-CFC813F7C6ED}"/>
    <dgm:cxn modelId="{6B3FBD95-4544-46F6-9735-C09A7847AAB7}" type="presParOf" srcId="{6B6EFC1A-A0B2-4DD6-B839-10B71A161AB4}" destId="{9A773217-B17C-4E7B-A84F-2B4B9C8B5C7A}" srcOrd="0" destOrd="0" presId="urn:microsoft.com/office/officeart/2005/8/layout/hChevron3"/>
    <dgm:cxn modelId="{AD1B240F-278F-4B31-87B5-362346B675EA}" type="presParOf" srcId="{6B6EFC1A-A0B2-4DD6-B839-10B71A161AB4}" destId="{818E7423-B0CD-4B17-9A2B-AD9A1475FB58}" srcOrd="1" destOrd="0" presId="urn:microsoft.com/office/officeart/2005/8/layout/hChevron3"/>
    <dgm:cxn modelId="{635B7085-39AD-4D0E-A1F1-F675170DCF23}" type="presParOf" srcId="{6B6EFC1A-A0B2-4DD6-B839-10B71A161AB4}" destId="{D4900507-FF0E-42FA-8475-F41A4752B34B}" srcOrd="2" destOrd="0" presId="urn:microsoft.com/office/officeart/2005/8/layout/hChevron3"/>
    <dgm:cxn modelId="{9078E843-5623-4991-8353-27838858A380}" type="presParOf" srcId="{6B6EFC1A-A0B2-4DD6-B839-10B71A161AB4}" destId="{287C7073-4F57-4107-B8CD-A06754FCBED3}" srcOrd="3" destOrd="0" presId="urn:microsoft.com/office/officeart/2005/8/layout/hChevron3"/>
    <dgm:cxn modelId="{9C3D9B08-6F81-4C5F-BF79-62984389958E}" type="presParOf" srcId="{6B6EFC1A-A0B2-4DD6-B839-10B71A161AB4}" destId="{58958810-A306-4624-9C05-76F37E6C3AC6}" srcOrd="4" destOrd="0" presId="urn:microsoft.com/office/officeart/2005/8/layout/hChevron3"/>
    <dgm:cxn modelId="{EE6A2568-8B10-4972-AA60-FD585986927F}" type="presParOf" srcId="{6B6EFC1A-A0B2-4DD6-B839-10B71A161AB4}" destId="{E6A2A09D-9CC5-4C84-9DD8-7E85DFDDD5C1}" srcOrd="5" destOrd="0" presId="urn:microsoft.com/office/officeart/2005/8/layout/hChevron3"/>
    <dgm:cxn modelId="{047F2BA3-C462-4D53-9BB7-F4229805B563}" type="presParOf" srcId="{6B6EFC1A-A0B2-4DD6-B839-10B71A161AB4}" destId="{7DD00609-9640-4188-A251-27331C090330}" srcOrd="6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73217-B17C-4E7B-A84F-2B4B9C8B5C7A}">
      <dsp:nvSpPr>
        <dsp:cNvPr id="0" name=""/>
        <dsp:cNvSpPr/>
      </dsp:nvSpPr>
      <dsp:spPr>
        <a:xfrm>
          <a:off x="1580" y="0"/>
          <a:ext cx="1859251" cy="733424"/>
        </a:xfrm>
        <a:prstGeom prst="homePlate">
          <a:avLst/>
        </a:prstGeo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BP </a:t>
          </a:r>
          <a:r>
            <a:rPr lang="nl-NL" sz="1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Pijlslaan</a:t>
          </a: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Raadsbesluit 2003</a:t>
          </a:r>
        </a:p>
      </dsp:txBody>
      <dsp:txXfrm>
        <a:off x="1580" y="0"/>
        <a:ext cx="1675895" cy="733424"/>
      </dsp:txXfrm>
    </dsp:sp>
    <dsp:sp modelId="{58958810-A306-4624-9C05-76F37E6C3AC6}">
      <dsp:nvSpPr>
        <dsp:cNvPr id="0" name=""/>
        <dsp:cNvSpPr/>
      </dsp:nvSpPr>
      <dsp:spPr>
        <a:xfrm>
          <a:off x="1481328" y="0"/>
          <a:ext cx="1859251" cy="733424"/>
        </a:xfrm>
        <a:prstGeom prst="chevron">
          <a:avLst/>
        </a:prstGeo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Goedkeuringsbesluit GS 2004</a:t>
          </a:r>
        </a:p>
      </dsp:txBody>
      <dsp:txXfrm>
        <a:off x="1848040" y="0"/>
        <a:ext cx="1125827" cy="733424"/>
      </dsp:txXfrm>
    </dsp:sp>
    <dsp:sp modelId="{7DD00609-9640-4188-A251-27331C090330}">
      <dsp:nvSpPr>
        <dsp:cNvPr id="0" name=""/>
        <dsp:cNvSpPr/>
      </dsp:nvSpPr>
      <dsp:spPr>
        <a:xfrm>
          <a:off x="2978510" y="0"/>
          <a:ext cx="1859251" cy="733424"/>
        </a:xfrm>
        <a:prstGeom prst="chevron">
          <a:avLst/>
        </a:prstGeo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Raad van State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Uitspraak 2005</a:t>
          </a:r>
        </a:p>
      </dsp:txBody>
      <dsp:txXfrm>
        <a:off x="3345222" y="0"/>
        <a:ext cx="1125827" cy="733424"/>
      </dsp:txXfrm>
    </dsp:sp>
    <dsp:sp modelId="{4559C025-C575-49D4-85C6-694CE7E6A176}">
      <dsp:nvSpPr>
        <dsp:cNvPr id="0" name=""/>
        <dsp:cNvSpPr/>
      </dsp:nvSpPr>
      <dsp:spPr>
        <a:xfrm>
          <a:off x="4463784" y="0"/>
          <a:ext cx="1859251" cy="733424"/>
        </a:xfrm>
        <a:prstGeom prst="chevron">
          <a:avLst/>
        </a:prstGeo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Uitwerkingsplan EKP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B&amp;W-besluit 2007</a:t>
          </a:r>
          <a:endParaRPr lang="nl-NL" sz="1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830496" y="0"/>
        <a:ext cx="1125827" cy="733424"/>
      </dsp:txXfrm>
    </dsp:sp>
    <dsp:sp modelId="{4A3DA4FD-959D-40EE-AB26-0CED33B1DEF0}">
      <dsp:nvSpPr>
        <dsp:cNvPr id="0" name=""/>
        <dsp:cNvSpPr/>
      </dsp:nvSpPr>
      <dsp:spPr>
        <a:xfrm>
          <a:off x="5951186" y="0"/>
          <a:ext cx="1859251" cy="733424"/>
        </a:xfrm>
        <a:prstGeom prst="chevron">
          <a:avLst/>
        </a:prstGeo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Goedkeuringsbesluit GS 2009</a:t>
          </a:r>
        </a:p>
      </dsp:txBody>
      <dsp:txXfrm>
        <a:off x="6317898" y="0"/>
        <a:ext cx="1125827" cy="733424"/>
      </dsp:txXfrm>
    </dsp:sp>
    <dsp:sp modelId="{D4A72E19-9095-4DB6-A625-F586BABE3DE1}">
      <dsp:nvSpPr>
        <dsp:cNvPr id="0" name=""/>
        <dsp:cNvSpPr/>
      </dsp:nvSpPr>
      <dsp:spPr>
        <a:xfrm>
          <a:off x="7439725" y="0"/>
          <a:ext cx="1859251" cy="733424"/>
        </a:xfrm>
        <a:prstGeom prst="chevron">
          <a:avLst/>
        </a:prstGeom>
        <a:solidFill>
          <a:schemeClr val="bg1"/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Raad van State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Uitspraak 2011</a:t>
          </a:r>
        </a:p>
      </dsp:txBody>
      <dsp:txXfrm>
        <a:off x="7806437" y="0"/>
        <a:ext cx="1125827" cy="733424"/>
      </dsp:txXfrm>
    </dsp:sp>
    <dsp:sp modelId="{8EA1DA35-8141-4C08-937A-AA58719CEF49}">
      <dsp:nvSpPr>
        <dsp:cNvPr id="0" name=""/>
        <dsp:cNvSpPr/>
      </dsp:nvSpPr>
      <dsp:spPr>
        <a:xfrm>
          <a:off x="8925989" y="0"/>
          <a:ext cx="1859251" cy="733424"/>
        </a:xfrm>
        <a:prstGeom prst="chevron">
          <a:avLst/>
        </a:prstGeom>
        <a:solidFill>
          <a:schemeClr val="bg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 panose="020F0502020204030204" pitchFamily="34" charset="0"/>
            </a:rPr>
            <a:t>Bestemmingsplan </a:t>
          </a:r>
          <a:r>
            <a:rPr lang="nl-NL" sz="1000" kern="1200" dirty="0" err="1">
              <a:solidFill>
                <a:sysClr val="windowText" lastClr="000000"/>
              </a:solidFill>
              <a:latin typeface="Calibri" panose="020F0502020204030204" pitchFamily="34" charset="0"/>
            </a:rPr>
            <a:t>Pijlslaan</a:t>
          </a:r>
          <a:r>
            <a:rPr lang="nl-NL" sz="1000" kern="1200" dirty="0">
              <a:solidFill>
                <a:sysClr val="windowText" lastClr="000000"/>
              </a:solidFill>
              <a:latin typeface="Calibri" panose="020F0502020204030204" pitchFamily="34" charset="0"/>
            </a:rPr>
            <a:t/>
          </a:r>
          <a:br>
            <a:rPr lang="nl-NL" sz="1000" kern="1200" dirty="0">
              <a:solidFill>
                <a:sysClr val="windowText" lastClr="000000"/>
              </a:solidFill>
              <a:latin typeface="Calibri" panose="020F0502020204030204" pitchFamily="34" charset="0"/>
            </a:rPr>
          </a:br>
          <a:r>
            <a:rPr lang="nl-NL" sz="1000" kern="1200" dirty="0">
              <a:solidFill>
                <a:sysClr val="windowText" lastClr="000000"/>
              </a:solidFill>
              <a:latin typeface="Calibri" panose="020F0502020204030204" pitchFamily="34" charset="0"/>
            </a:rPr>
            <a:t>Raadsbesluit 2015 (onherroepelijk)</a:t>
          </a:r>
        </a:p>
      </dsp:txBody>
      <dsp:txXfrm>
        <a:off x="9292701" y="0"/>
        <a:ext cx="1125827" cy="73342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73217-B17C-4E7B-A84F-2B4B9C8B5C7A}">
      <dsp:nvSpPr>
        <dsp:cNvPr id="0" name=""/>
        <dsp:cNvSpPr/>
      </dsp:nvSpPr>
      <dsp:spPr>
        <a:xfrm>
          <a:off x="2797" y="0"/>
          <a:ext cx="1986557" cy="733424"/>
        </a:xfrm>
        <a:prstGeom prst="homePlate">
          <a:avLst/>
        </a:prstGeom>
        <a:solidFill>
          <a:srgbClr val="9BBB59">
            <a:lumMod val="75000"/>
          </a:srgbClr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Aanvraag ov bouwen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gebouw 1, </a:t>
          </a:r>
          <a:r>
            <a:rPr lang="nl-NL" sz="1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5 en </a:t>
          </a: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6</a:t>
          </a:r>
        </a:p>
      </dsp:txBody>
      <dsp:txXfrm>
        <a:off x="2797" y="0"/>
        <a:ext cx="1803201" cy="733424"/>
      </dsp:txXfrm>
    </dsp:sp>
    <dsp:sp modelId="{58958810-A306-4624-9C05-76F37E6C3AC6}">
      <dsp:nvSpPr>
        <dsp:cNvPr id="0" name=""/>
        <dsp:cNvSpPr/>
      </dsp:nvSpPr>
      <dsp:spPr>
        <a:xfrm>
          <a:off x="1594841" y="0"/>
          <a:ext cx="1986557" cy="733424"/>
        </a:xfrm>
        <a:prstGeom prst="chevron">
          <a:avLst/>
        </a:prstGeom>
        <a:solidFill>
          <a:srgbClr val="9BBB59">
            <a:lumMod val="40000"/>
            <a:lumOff val="60000"/>
          </a:srgbClr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B&amp;W-besluit</a:t>
          </a: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: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verlenen ov</a:t>
          </a:r>
          <a:r>
            <a:rPr lang="nl-NL" sz="1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. </a:t>
          </a:r>
          <a:r>
            <a:rPr lang="nl-NL" sz="1000" kern="12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incl</a:t>
          </a:r>
          <a:r>
            <a:rPr lang="nl-NL" sz="1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10% </a:t>
          </a:r>
          <a:r>
            <a:rPr lang="nl-NL" sz="1000" kern="1200" dirty="0" err="1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binnenplanse</a:t>
          </a:r>
          <a:r>
            <a:rPr lang="nl-NL" sz="1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afwijking</a:t>
          </a:r>
          <a:endParaRPr lang="nl-NL" sz="1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1961553" y="0"/>
        <a:ext cx="1253133" cy="7334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F94943-FE6F-4AEF-9A55-175156A0577B}">
      <dsp:nvSpPr>
        <dsp:cNvPr id="0" name=""/>
        <dsp:cNvSpPr/>
      </dsp:nvSpPr>
      <dsp:spPr>
        <a:xfrm>
          <a:off x="939" y="0"/>
          <a:ext cx="1922171" cy="742950"/>
        </a:xfrm>
        <a:prstGeom prst="chevron">
          <a:avLst/>
        </a:prstGeom>
        <a:solidFill>
          <a:sysClr val="window" lastClr="FFFFFF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Toetsing/akkoord afdeling Ruimtelijk Beleid/ARK</a:t>
          </a:r>
        </a:p>
      </dsp:txBody>
      <dsp:txXfrm>
        <a:off x="372414" y="0"/>
        <a:ext cx="1179221" cy="7429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73217-B17C-4E7B-A84F-2B4B9C8B5C7A}">
      <dsp:nvSpPr>
        <dsp:cNvPr id="0" name=""/>
        <dsp:cNvSpPr/>
      </dsp:nvSpPr>
      <dsp:spPr>
        <a:xfrm>
          <a:off x="2797" y="0"/>
          <a:ext cx="1986557" cy="733424"/>
        </a:xfrm>
        <a:prstGeom prst="homePlate">
          <a:avLst/>
        </a:prstGeom>
        <a:solidFill>
          <a:srgbClr val="9BBB59">
            <a:lumMod val="75000"/>
          </a:srgbClr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Aanvraag ov </a:t>
          </a:r>
          <a:r>
            <a:rPr lang="nl-NL" sz="1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kappen 85 bomen</a:t>
          </a:r>
          <a:endParaRPr lang="nl-NL" sz="1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2797" y="0"/>
        <a:ext cx="1803201" cy="733424"/>
      </dsp:txXfrm>
    </dsp:sp>
    <dsp:sp modelId="{58958810-A306-4624-9C05-76F37E6C3AC6}">
      <dsp:nvSpPr>
        <dsp:cNvPr id="0" name=""/>
        <dsp:cNvSpPr/>
      </dsp:nvSpPr>
      <dsp:spPr>
        <a:xfrm>
          <a:off x="1594841" y="0"/>
          <a:ext cx="1986557" cy="733424"/>
        </a:xfrm>
        <a:prstGeom prst="chevron">
          <a:avLst/>
        </a:prstGeom>
        <a:solidFill>
          <a:srgbClr val="9BBB59">
            <a:lumMod val="40000"/>
            <a:lumOff val="60000"/>
          </a:srgbClr>
        </a:solidFill>
        <a:ln w="2540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B&amp;W-besluit</a:t>
          </a: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: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verlenen ov</a:t>
          </a:r>
          <a:r>
            <a:rPr lang="nl-NL" sz="1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. </a:t>
          </a:r>
          <a:endParaRPr lang="nl-NL" sz="1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1961553" y="0"/>
        <a:ext cx="1253133" cy="7334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F94943-FE6F-4AEF-9A55-175156A0577B}">
      <dsp:nvSpPr>
        <dsp:cNvPr id="0" name=""/>
        <dsp:cNvSpPr/>
      </dsp:nvSpPr>
      <dsp:spPr>
        <a:xfrm>
          <a:off x="939" y="0"/>
          <a:ext cx="1922171" cy="742950"/>
        </a:xfrm>
        <a:prstGeom prst="chevron">
          <a:avLst/>
        </a:prstGeom>
        <a:solidFill>
          <a:sysClr val="window" lastClr="FFFFFF"/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Kapvergunning toetsen aan inrichtingsplan openbare ruimte</a:t>
          </a:r>
          <a:endParaRPr lang="nl-NL" sz="1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372414" y="0"/>
        <a:ext cx="1179221" cy="7429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73217-B17C-4E7B-A84F-2B4B9C8B5C7A}">
      <dsp:nvSpPr>
        <dsp:cNvPr id="0" name=""/>
        <dsp:cNvSpPr/>
      </dsp:nvSpPr>
      <dsp:spPr>
        <a:xfrm>
          <a:off x="2334" y="245320"/>
          <a:ext cx="974719" cy="535382"/>
        </a:xfrm>
        <a:prstGeom prst="homePlate">
          <a:avLst/>
        </a:prstGeom>
        <a:solidFill>
          <a:srgbClr val="9BBB59"/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Aanvraag parkeerdek gebouw 7</a:t>
          </a:r>
        </a:p>
      </dsp:txBody>
      <dsp:txXfrm>
        <a:off x="2334" y="245320"/>
        <a:ext cx="840874" cy="535382"/>
      </dsp:txXfrm>
    </dsp:sp>
    <dsp:sp modelId="{45F4EFFE-C323-46E0-96DE-3829A950D75E}">
      <dsp:nvSpPr>
        <dsp:cNvPr id="0" name=""/>
        <dsp:cNvSpPr/>
      </dsp:nvSpPr>
      <dsp:spPr>
        <a:xfrm>
          <a:off x="705006" y="247688"/>
          <a:ext cx="1147177" cy="530645"/>
        </a:xfrm>
        <a:prstGeom prst="chevron">
          <a:avLst/>
        </a:prstGeom>
        <a:solidFill>
          <a:srgbClr val="9BBB59"/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1000" b="1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Opstellen ontwerp  ov + </a:t>
          </a:r>
          <a:r>
            <a:rPr lang="nl-NL" sz="100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vvgb</a:t>
          </a:r>
          <a:endParaRPr lang="nl-NL" sz="1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1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970329" y="247688"/>
        <a:ext cx="616532" cy="530645"/>
      </dsp:txXfrm>
    </dsp:sp>
    <dsp:sp modelId="{58958810-A306-4624-9C05-76F37E6C3AC6}">
      <dsp:nvSpPr>
        <dsp:cNvPr id="0" name=""/>
        <dsp:cNvSpPr/>
      </dsp:nvSpPr>
      <dsp:spPr>
        <a:xfrm>
          <a:off x="1604635" y="247474"/>
          <a:ext cx="1930101" cy="531074"/>
        </a:xfrm>
        <a:prstGeom prst="chevron">
          <a:avLst/>
        </a:prstGeom>
        <a:solidFill>
          <a:srgbClr val="9BBB59">
            <a:lumMod val="20000"/>
            <a:lumOff val="80000"/>
          </a:srgbClr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B&amp;W-besluit:  </a:t>
          </a:r>
          <a:r>
            <a:rPr lang="nl-NL" sz="1000" b="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ontwerp-ov ter inzage </a:t>
          </a:r>
          <a:r>
            <a:rPr lang="nl-NL" sz="1000" b="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(inspraak)</a:t>
          </a:r>
          <a:endParaRPr lang="nl-NL" sz="1000" b="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1" kern="1200" dirty="0">
              <a:solidFill>
                <a:srgbClr val="FF0000"/>
              </a:solidFill>
              <a:latin typeface="Calibri"/>
              <a:ea typeface="+mn-ea"/>
              <a:cs typeface="+mn-cs"/>
            </a:rPr>
            <a:t>bespreken in cie</a:t>
          </a:r>
          <a:r>
            <a:rPr lang="nl-NL" sz="1000" b="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.</a:t>
          </a:r>
          <a:endParaRPr lang="nl-NL" sz="1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1870172" y="247474"/>
        <a:ext cx="1399027" cy="531074"/>
      </dsp:txXfrm>
    </dsp:sp>
    <dsp:sp modelId="{B2EAF681-3972-438E-A985-F2D4BF248EAF}">
      <dsp:nvSpPr>
        <dsp:cNvPr id="0" name=""/>
        <dsp:cNvSpPr/>
      </dsp:nvSpPr>
      <dsp:spPr>
        <a:xfrm>
          <a:off x="3281347" y="243259"/>
          <a:ext cx="1532035" cy="539643"/>
        </a:xfrm>
        <a:prstGeom prst="chevron">
          <a:avLst/>
        </a:prstGeom>
        <a:solidFill>
          <a:srgbClr val="9BBB59">
            <a:lumMod val="60000"/>
            <a:lumOff val="40000"/>
          </a:srgbClr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1" kern="1200" dirty="0">
              <a:solidFill>
                <a:srgbClr val="FF0000"/>
              </a:solidFill>
              <a:latin typeface="Calibri"/>
              <a:ea typeface="+mn-ea"/>
              <a:cs typeface="+mn-cs"/>
            </a:rPr>
            <a:t>Raadsbesluit: </a:t>
          </a:r>
          <a:r>
            <a:rPr lang="nl-NL" sz="1000" b="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verlenen ontwerp</a:t>
          </a:r>
          <a:br>
            <a:rPr lang="nl-NL" sz="1000" b="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</a:br>
          <a:r>
            <a:rPr lang="nl-NL" sz="1000" b="0" kern="1200" dirty="0" err="1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vvgb</a:t>
          </a:r>
          <a:r>
            <a:rPr lang="nl-NL" sz="1000" b="1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  <a:t/>
          </a:r>
          <a:br>
            <a:rPr lang="nl-NL" sz="1000" b="1" kern="1200" dirty="0">
              <a:solidFill>
                <a:sysClr val="window" lastClr="FFFFFF"/>
              </a:solidFill>
              <a:latin typeface="Calibri"/>
              <a:ea typeface="+mn-ea"/>
              <a:cs typeface="+mn-cs"/>
            </a:rPr>
          </a:br>
          <a:endParaRPr lang="nl-NL" sz="1000" b="1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3551169" y="243259"/>
        <a:ext cx="992392" cy="539643"/>
      </dsp:txXfrm>
    </dsp:sp>
    <dsp:sp modelId="{7DD00609-9640-4188-A251-27331C090330}">
      <dsp:nvSpPr>
        <dsp:cNvPr id="0" name=""/>
        <dsp:cNvSpPr/>
      </dsp:nvSpPr>
      <dsp:spPr>
        <a:xfrm>
          <a:off x="4553052" y="246513"/>
          <a:ext cx="1181409" cy="531078"/>
        </a:xfrm>
        <a:prstGeom prst="chevron">
          <a:avLst/>
        </a:prstGeom>
        <a:solidFill>
          <a:srgbClr val="9BBB59"/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 smtClean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Inspraak </a:t>
          </a:r>
          <a:endParaRPr lang="nl-NL" sz="1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4818591" y="246513"/>
        <a:ext cx="650331" cy="531078"/>
      </dsp:txXfrm>
    </dsp:sp>
    <dsp:sp modelId="{3D8CADD3-987E-4E1A-9F5D-067EC4B7C3FE}">
      <dsp:nvSpPr>
        <dsp:cNvPr id="0" name=""/>
        <dsp:cNvSpPr/>
      </dsp:nvSpPr>
      <dsp:spPr>
        <a:xfrm>
          <a:off x="5472895" y="254077"/>
          <a:ext cx="1253109" cy="517868"/>
        </a:xfrm>
        <a:prstGeom prst="chevron">
          <a:avLst/>
        </a:prstGeom>
        <a:solidFill>
          <a:srgbClr val="9BBB59"/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Verwerken zienswijzen</a:t>
          </a:r>
        </a:p>
      </dsp:txBody>
      <dsp:txXfrm>
        <a:off x="5731829" y="254077"/>
        <a:ext cx="735241" cy="517868"/>
      </dsp:txXfrm>
    </dsp:sp>
    <dsp:sp modelId="{49066C42-89F6-4965-A473-D5A9F5489FCC}">
      <dsp:nvSpPr>
        <dsp:cNvPr id="0" name=""/>
        <dsp:cNvSpPr/>
      </dsp:nvSpPr>
      <dsp:spPr>
        <a:xfrm>
          <a:off x="6481760" y="254305"/>
          <a:ext cx="1545291" cy="517412"/>
        </a:xfrm>
        <a:prstGeom prst="chevron">
          <a:avLst/>
        </a:prstGeom>
        <a:solidFill>
          <a:srgbClr val="9BBB59">
            <a:lumMod val="20000"/>
            <a:lumOff val="80000"/>
          </a:srgbClr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1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</a:t>
          </a: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: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verlenen OV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rgbClr val="FF0000"/>
              </a:solidFill>
              <a:latin typeface="Calibri"/>
              <a:ea typeface="+mn-ea"/>
              <a:cs typeface="+mn-cs"/>
            </a:rPr>
            <a:t>bespreken in cie.</a:t>
          </a:r>
        </a:p>
      </dsp:txBody>
      <dsp:txXfrm>
        <a:off x="6740466" y="254305"/>
        <a:ext cx="1027879" cy="517412"/>
      </dsp:txXfrm>
    </dsp:sp>
    <dsp:sp modelId="{16182CDB-C3FE-4646-814F-33920DE25688}">
      <dsp:nvSpPr>
        <dsp:cNvPr id="0" name=""/>
        <dsp:cNvSpPr/>
      </dsp:nvSpPr>
      <dsp:spPr>
        <a:xfrm>
          <a:off x="7777006" y="247189"/>
          <a:ext cx="1389336" cy="517911"/>
        </a:xfrm>
        <a:prstGeom prst="chevron">
          <a:avLst/>
        </a:prstGeom>
        <a:solidFill>
          <a:srgbClr val="9BBB59">
            <a:lumMod val="60000"/>
            <a:lumOff val="40000"/>
          </a:srgbClr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1" kern="1200" dirty="0">
              <a:solidFill>
                <a:srgbClr val="FF0000"/>
              </a:solidFill>
              <a:latin typeface="Calibri"/>
              <a:ea typeface="+mn-ea"/>
              <a:cs typeface="+mn-cs"/>
            </a:rPr>
            <a:t>Raadsbesluit:</a:t>
          </a:r>
          <a:r>
            <a:rPr lang="nl-NL" sz="1000" b="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 </a:t>
          </a:r>
          <a:br>
            <a:rPr lang="nl-NL" sz="1000" b="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</a:br>
          <a:r>
            <a:rPr lang="nl-NL" sz="1000" b="0" kern="1200" dirty="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verlenen VVGB</a:t>
          </a:r>
          <a:endParaRPr lang="nl-NL" sz="1000" kern="1200" dirty="0">
            <a:solidFill>
              <a:sysClr val="windowText" lastClr="000000"/>
            </a:solidFill>
            <a:latin typeface="Calibri"/>
            <a:ea typeface="+mn-ea"/>
            <a:cs typeface="+mn-cs"/>
          </a:endParaRPr>
        </a:p>
      </dsp:txBody>
      <dsp:txXfrm>
        <a:off x="8035962" y="247189"/>
        <a:ext cx="871425" cy="517911"/>
      </dsp:txXfrm>
    </dsp:sp>
    <dsp:sp modelId="{7E57264D-1FEF-4EF1-90E0-DCDE40A11D72}">
      <dsp:nvSpPr>
        <dsp:cNvPr id="0" name=""/>
        <dsp:cNvSpPr/>
      </dsp:nvSpPr>
      <dsp:spPr>
        <a:xfrm>
          <a:off x="8928872" y="243403"/>
          <a:ext cx="1119767" cy="524828"/>
        </a:xfrm>
        <a:prstGeom prst="chevron">
          <a:avLst/>
        </a:prstGeom>
        <a:solidFill>
          <a:srgbClr val="9BBB59"/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Beroepstermijn</a:t>
          </a:r>
        </a:p>
      </dsp:txBody>
      <dsp:txXfrm>
        <a:off x="9191286" y="243403"/>
        <a:ext cx="594939" cy="52482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773217-B17C-4E7B-A84F-2B4B9C8B5C7A}">
      <dsp:nvSpPr>
        <dsp:cNvPr id="0" name=""/>
        <dsp:cNvSpPr/>
      </dsp:nvSpPr>
      <dsp:spPr>
        <a:xfrm>
          <a:off x="1855" y="0"/>
          <a:ext cx="1861513" cy="733424"/>
        </a:xfrm>
        <a:prstGeom prst="homePlate">
          <a:avLst/>
        </a:prstGeom>
        <a:solidFill>
          <a:srgbClr val="EEECE1">
            <a:lumMod val="7500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Aanvraag verkeersbesluit</a:t>
          </a:r>
        </a:p>
      </dsp:txBody>
      <dsp:txXfrm>
        <a:off x="1855" y="0"/>
        <a:ext cx="1678157" cy="733424"/>
      </dsp:txXfrm>
    </dsp:sp>
    <dsp:sp modelId="{D4900507-FF0E-42FA-8475-F41A4752B34B}">
      <dsp:nvSpPr>
        <dsp:cNvPr id="0" name=""/>
        <dsp:cNvSpPr/>
      </dsp:nvSpPr>
      <dsp:spPr>
        <a:xfrm>
          <a:off x="1491065" y="0"/>
          <a:ext cx="1861513" cy="733424"/>
        </a:xfrm>
        <a:prstGeom prst="chevron">
          <a:avLst/>
        </a:prstGeom>
        <a:solidFill>
          <a:schemeClr val="bg2">
            <a:lumMod val="7500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 dirty="0">
              <a:solidFill>
                <a:sysClr val="windowText" lastClr="000000"/>
              </a:solidFill>
              <a:latin typeface="Calibri" panose="020F0502020204030204" pitchFamily="34" charset="0"/>
            </a:rPr>
            <a:t>Vooroverleg stakeholders</a:t>
          </a:r>
          <a:br>
            <a:rPr lang="nl-NL" sz="1000" kern="1200" dirty="0">
              <a:solidFill>
                <a:sysClr val="windowText" lastClr="000000"/>
              </a:solidFill>
              <a:latin typeface="Calibri" panose="020F0502020204030204" pitchFamily="34" charset="0"/>
            </a:rPr>
          </a:br>
          <a:r>
            <a:rPr lang="nl-NL" sz="1000" kern="1200" dirty="0">
              <a:solidFill>
                <a:sysClr val="windowText" lastClr="000000"/>
              </a:solidFill>
              <a:latin typeface="Calibri" panose="020F0502020204030204" pitchFamily="34" charset="0"/>
            </a:rPr>
            <a:t>(verkeerspolitie)</a:t>
          </a:r>
        </a:p>
      </dsp:txBody>
      <dsp:txXfrm>
        <a:off x="1857777" y="0"/>
        <a:ext cx="1128089" cy="733424"/>
      </dsp:txXfrm>
    </dsp:sp>
    <dsp:sp modelId="{58958810-A306-4624-9C05-76F37E6C3AC6}">
      <dsp:nvSpPr>
        <dsp:cNvPr id="0" name=""/>
        <dsp:cNvSpPr/>
      </dsp:nvSpPr>
      <dsp:spPr>
        <a:xfrm>
          <a:off x="2980276" y="0"/>
          <a:ext cx="1861513" cy="733424"/>
        </a:xfrm>
        <a:prstGeom prst="chevron">
          <a:avLst/>
        </a:prstGeom>
        <a:solidFill>
          <a:srgbClr val="EEECE1">
            <a:lumMod val="7500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Opstellen  verkeersbesluit</a:t>
          </a:r>
        </a:p>
      </dsp:txBody>
      <dsp:txXfrm>
        <a:off x="3346988" y="0"/>
        <a:ext cx="1128089" cy="733424"/>
      </dsp:txXfrm>
    </dsp:sp>
    <dsp:sp modelId="{7DD00609-9640-4188-A251-27331C090330}">
      <dsp:nvSpPr>
        <dsp:cNvPr id="0" name=""/>
        <dsp:cNvSpPr/>
      </dsp:nvSpPr>
      <dsp:spPr>
        <a:xfrm>
          <a:off x="4471341" y="0"/>
          <a:ext cx="1861513" cy="733424"/>
        </a:xfrm>
        <a:prstGeom prst="chevron">
          <a:avLst/>
        </a:prstGeom>
        <a:solidFill>
          <a:srgbClr val="EEECE1">
            <a:lumMod val="90000"/>
          </a:srgbClr>
        </a:solidFill>
        <a:ln w="25400" cap="flat" cmpd="sng" algn="ctr">
          <a:solidFill>
            <a:sysClr val="windowText" lastClr="0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13335" bIns="2667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1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B&amp;W-besluit: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b="1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(mandaat)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000" kern="1200">
              <a:solidFill>
                <a:sysClr val="windowText" lastClr="000000"/>
              </a:solidFill>
              <a:latin typeface="Calibri"/>
              <a:ea typeface="+mn-ea"/>
              <a:cs typeface="+mn-cs"/>
            </a:rPr>
            <a:t>vaststellen vkb</a:t>
          </a:r>
        </a:p>
      </dsp:txBody>
      <dsp:txXfrm>
        <a:off x="4838053" y="0"/>
        <a:ext cx="1128089" cy="733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25125" y="9266165"/>
            <a:ext cx="5619704" cy="1563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/>
            </a:lvl1pPr>
          </a:lstStyle>
          <a:p>
            <a:r>
              <a:rPr lang="nl-NL" sz="700" dirty="0"/>
              <a:t>Titel: Input raadsmarkt MC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5126" y="9422490"/>
            <a:ext cx="5094578" cy="15632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1200"/>
            </a:lvl1pPr>
          </a:lstStyle>
          <a:p>
            <a:pPr algn="l"/>
            <a:r>
              <a:rPr lang="nl-NL" sz="700" dirty="0"/>
              <a:t>Datum: 18 april 2016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525125" y="9579010"/>
            <a:ext cx="5619704" cy="1563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/>
            </a:lvl1pPr>
          </a:lstStyle>
          <a:p>
            <a:endParaRPr lang="nl-NL" sz="7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19703" y="9422490"/>
            <a:ext cx="525125" cy="15632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1200"/>
            </a:lvl1pPr>
          </a:lstStyle>
          <a:p>
            <a:fld id="{FC83C17D-ADA0-48C8-B540-397E0E6257D4}" type="slidenum">
              <a:rPr lang="nl-NL" sz="900"/>
              <a:t>‹nr.›</a:t>
            </a:fld>
            <a:endParaRPr lang="nl-NL" sz="9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20" y="265753"/>
            <a:ext cx="2555609" cy="30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185745"/>
      </p:ext>
    </p:extLst>
  </p:cSld>
  <p:clrMap bg1="lt1" tx1="dk1" bg2="lt2" tx2="dk2" accent1="accent1" accent2="accent2" accent3="accent3" accent4="accent4" accent5="accent5" accent6="accent6" hlink="hlink" folHlink="folHlink"/>
  <p:hf ftr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0025" y="1076325"/>
            <a:ext cx="6269038" cy="35274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12" tIns="46406" rIns="92812" bIns="4640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25124" y="4842167"/>
            <a:ext cx="5619704" cy="4173878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nl-NL" dirty="0"/>
              <a:t>Click to edit Master </a:t>
            </a:r>
            <a:r>
              <a:rPr lang="nl-NL" dirty="0" err="1"/>
              <a:t>text</a:t>
            </a:r>
            <a:r>
              <a:rPr lang="nl-NL" dirty="0"/>
              <a:t> </a:t>
            </a:r>
            <a:r>
              <a:rPr lang="nl-NL" dirty="0" err="1"/>
              <a:t>styles</a:t>
            </a:r>
            <a:endParaRPr lang="nl-NL" dirty="0"/>
          </a:p>
          <a:p>
            <a:pPr lvl="1"/>
            <a:r>
              <a:rPr lang="nl-NL" dirty="0"/>
              <a:t>Second level</a:t>
            </a:r>
          </a:p>
          <a:p>
            <a:pPr lvl="2"/>
            <a:r>
              <a:rPr lang="nl-NL" dirty="0"/>
              <a:t>Third level</a:t>
            </a:r>
          </a:p>
          <a:p>
            <a:pPr lvl="3"/>
            <a:r>
              <a:rPr lang="nl-NL" dirty="0" err="1"/>
              <a:t>Fourth</a:t>
            </a:r>
            <a:r>
              <a:rPr lang="nl-NL" dirty="0"/>
              <a:t> level</a:t>
            </a:r>
          </a:p>
          <a:p>
            <a:pPr lvl="4"/>
            <a:r>
              <a:rPr lang="nl-NL" dirty="0" err="1"/>
              <a:t>Fifth</a:t>
            </a:r>
            <a:r>
              <a:rPr lang="nl-NL" dirty="0"/>
              <a:t> level</a:t>
            </a:r>
          </a:p>
        </p:txBody>
      </p:sp>
      <p:sp>
        <p:nvSpPr>
          <p:cNvPr id="12" name="Header Placeholder 1"/>
          <p:cNvSpPr>
            <a:spLocks noGrp="1"/>
          </p:cNvSpPr>
          <p:nvPr>
            <p:ph type="hdr" sz="quarter"/>
          </p:nvPr>
        </p:nvSpPr>
        <p:spPr>
          <a:xfrm>
            <a:off x="525125" y="9266165"/>
            <a:ext cx="5619704" cy="1563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/>
            </a:lvl1pPr>
          </a:lstStyle>
          <a:p>
            <a:r>
              <a:rPr lang="nl-NL" sz="700" dirty="0"/>
              <a:t>Titel: Input raadsmarkt MC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5126" y="9422490"/>
            <a:ext cx="5094578" cy="15632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1200"/>
            </a:lvl1pPr>
          </a:lstStyle>
          <a:p>
            <a:pPr algn="l"/>
            <a:r>
              <a:rPr lang="nl-NL" sz="700" dirty="0"/>
              <a:t>Datum: 18 april 2016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525125" y="9579010"/>
            <a:ext cx="5619704" cy="1563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/>
            </a:lvl1pPr>
          </a:lstStyle>
          <a:p>
            <a:endParaRPr lang="nl-NL" sz="700" dirty="0"/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5619703" y="9422490"/>
            <a:ext cx="525125" cy="15632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r">
              <a:defRPr sz="1200"/>
            </a:lvl1pPr>
          </a:lstStyle>
          <a:p>
            <a:fld id="{FC83C17D-ADA0-48C8-B540-397E0E6257D4}" type="slidenum">
              <a:rPr lang="nl-NL" sz="900" smtClean="0"/>
              <a:t>‹nr.›</a:t>
            </a:fld>
            <a:endParaRPr lang="nl-NL" sz="9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20" y="265753"/>
            <a:ext cx="2555609" cy="30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390696"/>
      </p:ext>
    </p:extLst>
  </p:cSld>
  <p:clrMap bg1="lt1" tx1="dk1" bg2="lt2" tx2="dk2" accent1="accent1" accent2="accent2" accent3="accent3" accent4="accent4" accent5="accent5" accent6="accent6" hlink="hlink" folHlink="folHlink"/>
  <p:hf ftr="0"/>
  <p:notesStyle>
    <a:lvl1pPr marL="179966" indent="-179966" algn="l" defTabSz="91422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359930" indent="-179966" algn="l" defTabSz="91422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539896" indent="-179966" algn="l" defTabSz="91422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719860" indent="-179966" algn="l" defTabSz="91422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899826" indent="-179966" algn="l" defTabSz="91422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5558" algn="l" defTabSz="9142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670" algn="l" defTabSz="9142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80" algn="l" defTabSz="9142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892" algn="l" defTabSz="914223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6988" y="746125"/>
            <a:ext cx="6615112" cy="3721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243A79-1D8C-4CBB-962E-11727A1A31C7}" type="slidenum">
              <a:rPr lang="en-US" altLang="nl-NL" smtClean="0">
                <a:solidFill>
                  <a:prstClr val="black"/>
                </a:solidFill>
              </a:rPr>
              <a:pPr/>
              <a:t>2</a:t>
            </a:fld>
            <a:endParaRPr lang="en-US" altLang="nl-NL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604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gh_ppt_0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12192000" cy="686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63255" y="1905189"/>
            <a:ext cx="7111814" cy="2590651"/>
          </a:xfrm>
        </p:spPr>
        <p:txBody>
          <a:bodyPr/>
          <a:lstStyle>
            <a:lvl1pPr>
              <a:defRPr sz="5300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63255" y="4648723"/>
            <a:ext cx="7111814" cy="1638057"/>
          </a:xfrm>
        </p:spPr>
        <p:txBody>
          <a:bodyPr bIns="181376" anchor="b"/>
          <a:lstStyle>
            <a:lvl1pPr>
              <a:defRPr sz="2000"/>
            </a:lvl1pPr>
          </a:lstStyle>
          <a:p>
            <a:r>
              <a:rPr lang="nl-NL"/>
              <a:t>Klik om de ondertitelstijl van het model te bewerken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616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6FAD1B-78A7-44F4-A6E9-8DE4E28C6D4F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041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634977" y="456976"/>
            <a:ext cx="2540093" cy="621117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014698" y="456976"/>
            <a:ext cx="7405245" cy="621117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6B5F5AE-7188-4D8F-9888-7C3AD915A6E3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316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4694" y="456976"/>
            <a:ext cx="10160373" cy="1256684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1014694" y="1905189"/>
            <a:ext cx="4972669" cy="476296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6202399" y="1905189"/>
            <a:ext cx="4972669" cy="2300001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6202399" y="4366476"/>
            <a:ext cx="4972669" cy="2301681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E142088-5C45-4C6B-B103-7E92C6178880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7054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4694" y="456976"/>
            <a:ext cx="10160373" cy="1256684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1014694" y="1905189"/>
            <a:ext cx="4972669" cy="476296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02399" y="1905189"/>
            <a:ext cx="4972669" cy="476296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D1144EE-2803-4404-A09E-82C61674D63F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792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gh_ppt_0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61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063254" y="1905187"/>
            <a:ext cx="7111814" cy="2590651"/>
          </a:xfrm>
        </p:spPr>
        <p:txBody>
          <a:bodyPr/>
          <a:lstStyle>
            <a:lvl1pPr>
              <a:defRPr sz="5300"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063254" y="4648723"/>
            <a:ext cx="7111814" cy="1638057"/>
          </a:xfrm>
        </p:spPr>
        <p:txBody>
          <a:bodyPr bIns="181411" anchor="b"/>
          <a:lstStyle>
            <a:lvl1pPr>
              <a:defRPr sz="2000"/>
            </a:lvl1pPr>
          </a:lstStyle>
          <a:p>
            <a:r>
              <a:rPr lang="nl-NL"/>
              <a:t>Klik om de ondertitelstijl van het model te bewerken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3227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43E22B-8E54-4779-B823-E2A4B169ABD0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316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175" y="4406795"/>
            <a:ext cx="10364208" cy="1362527"/>
          </a:xfrm>
        </p:spPr>
        <p:txBody>
          <a:bodyPr/>
          <a:lstStyle>
            <a:lvl1pPr algn="l">
              <a:defRPr sz="5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175" y="2906502"/>
            <a:ext cx="10364208" cy="1500293"/>
          </a:xfrm>
        </p:spPr>
        <p:txBody>
          <a:bodyPr anchor="b"/>
          <a:lstStyle>
            <a:lvl1pPr marL="0" indent="0">
              <a:buNone/>
              <a:defRPr sz="2500"/>
            </a:lvl1pPr>
            <a:lvl2pPr marL="575981" indent="0">
              <a:buNone/>
              <a:defRPr sz="2300"/>
            </a:lvl2pPr>
            <a:lvl3pPr marL="1151961" indent="0">
              <a:buNone/>
              <a:defRPr sz="2000"/>
            </a:lvl3pPr>
            <a:lvl4pPr marL="1727942" indent="0">
              <a:buNone/>
              <a:defRPr sz="1800"/>
            </a:lvl4pPr>
            <a:lvl5pPr marL="2303922" indent="0">
              <a:buNone/>
              <a:defRPr sz="1800"/>
            </a:lvl5pPr>
            <a:lvl6pPr marL="2879903" indent="0">
              <a:buNone/>
              <a:defRPr sz="1800"/>
            </a:lvl6pPr>
            <a:lvl7pPr marL="3455883" indent="0">
              <a:buNone/>
              <a:defRPr sz="1800"/>
            </a:lvl7pPr>
            <a:lvl8pPr marL="4031864" indent="0">
              <a:buNone/>
              <a:defRPr sz="1800"/>
            </a:lvl8pPr>
            <a:lvl9pPr marL="4607844" indent="0">
              <a:buNone/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016B29-625A-44E9-893C-96C03A257CCF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3816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014694" y="1905187"/>
            <a:ext cx="4972669" cy="4762967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02398" y="1905187"/>
            <a:ext cx="4972669" cy="4762967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F4A487-A58A-4276-B465-58E01B84510E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8345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265" y="273850"/>
            <a:ext cx="10973472" cy="114412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264" y="1535574"/>
            <a:ext cx="5387059" cy="640103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5981" indent="0">
              <a:buNone/>
              <a:defRPr sz="2500" b="1"/>
            </a:lvl2pPr>
            <a:lvl3pPr marL="1151961" indent="0">
              <a:buNone/>
              <a:defRPr sz="2300" b="1"/>
            </a:lvl3pPr>
            <a:lvl4pPr marL="1727942" indent="0">
              <a:buNone/>
              <a:defRPr sz="2000" b="1"/>
            </a:lvl4pPr>
            <a:lvl5pPr marL="2303922" indent="0">
              <a:buNone/>
              <a:defRPr sz="2000" b="1"/>
            </a:lvl5pPr>
            <a:lvl6pPr marL="2879903" indent="0">
              <a:buNone/>
              <a:defRPr sz="2000" b="1"/>
            </a:lvl6pPr>
            <a:lvl7pPr marL="3455883" indent="0">
              <a:buNone/>
              <a:defRPr sz="2000" b="1"/>
            </a:lvl7pPr>
            <a:lvl8pPr marL="4031864" indent="0">
              <a:buNone/>
              <a:defRPr sz="2000" b="1"/>
            </a:lvl8pPr>
            <a:lvl9pPr marL="4607844" indent="0">
              <a:buNone/>
              <a:defRPr sz="20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264" y="2175677"/>
            <a:ext cx="5387059" cy="3949818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439" y="1535574"/>
            <a:ext cx="5389298" cy="640103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5981" indent="0">
              <a:buNone/>
              <a:defRPr sz="2500" b="1"/>
            </a:lvl2pPr>
            <a:lvl3pPr marL="1151961" indent="0">
              <a:buNone/>
              <a:defRPr sz="2300" b="1"/>
            </a:lvl3pPr>
            <a:lvl4pPr marL="1727942" indent="0">
              <a:buNone/>
              <a:defRPr sz="2000" b="1"/>
            </a:lvl4pPr>
            <a:lvl5pPr marL="2303922" indent="0">
              <a:buNone/>
              <a:defRPr sz="2000" b="1"/>
            </a:lvl5pPr>
            <a:lvl6pPr marL="2879903" indent="0">
              <a:buNone/>
              <a:defRPr sz="2000" b="1"/>
            </a:lvl6pPr>
            <a:lvl7pPr marL="3455883" indent="0">
              <a:buNone/>
              <a:defRPr sz="2000" b="1"/>
            </a:lvl7pPr>
            <a:lvl8pPr marL="4031864" indent="0">
              <a:buNone/>
              <a:defRPr sz="2000" b="1"/>
            </a:lvl8pPr>
            <a:lvl9pPr marL="4607844" indent="0">
              <a:buNone/>
              <a:defRPr sz="20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439" y="2175677"/>
            <a:ext cx="5389298" cy="3949818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74A7B60-DC73-44E0-8247-E9D4DE4C21F0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8365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66C64F6-0F62-441D-93A4-ACA5AAC3AE4E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997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43E22B-8E54-4779-B823-E2A4B169ABD0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272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94E0E3-8135-45EE-A6C5-4560F48D10F7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535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265" y="273850"/>
            <a:ext cx="4011735" cy="1160920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596" y="273850"/>
            <a:ext cx="6816141" cy="5851644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265" y="1434770"/>
            <a:ext cx="4011735" cy="4690724"/>
          </a:xfrm>
        </p:spPr>
        <p:txBody>
          <a:bodyPr/>
          <a:lstStyle>
            <a:lvl1pPr marL="0" indent="0">
              <a:buNone/>
              <a:defRPr sz="1800"/>
            </a:lvl1pPr>
            <a:lvl2pPr marL="575981" indent="0">
              <a:buNone/>
              <a:defRPr sz="1500"/>
            </a:lvl2pPr>
            <a:lvl3pPr marL="1151961" indent="0">
              <a:buNone/>
              <a:defRPr sz="1300"/>
            </a:lvl3pPr>
            <a:lvl4pPr marL="1727942" indent="0">
              <a:buNone/>
              <a:defRPr sz="1100"/>
            </a:lvl4pPr>
            <a:lvl5pPr marL="2303922" indent="0">
              <a:buNone/>
              <a:defRPr sz="1100"/>
            </a:lvl5pPr>
            <a:lvl6pPr marL="2879903" indent="0">
              <a:buNone/>
              <a:defRPr sz="1100"/>
            </a:lvl6pPr>
            <a:lvl7pPr marL="3455883" indent="0">
              <a:buNone/>
              <a:defRPr sz="1100"/>
            </a:lvl7pPr>
            <a:lvl8pPr marL="4031864" indent="0">
              <a:buNone/>
              <a:defRPr sz="1100"/>
            </a:lvl8pPr>
            <a:lvl9pPr marL="4607844" indent="0">
              <a:buNone/>
              <a:defRPr sz="11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D7FB9A-8F6E-4AD4-94BA-5795FCBC1163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380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90018" y="4799929"/>
            <a:ext cx="7315648" cy="567860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90018" y="613223"/>
            <a:ext cx="7315648" cy="4114463"/>
          </a:xfrm>
        </p:spPr>
        <p:txBody>
          <a:bodyPr/>
          <a:lstStyle>
            <a:lvl1pPr marL="0" indent="0">
              <a:buNone/>
              <a:defRPr sz="4000"/>
            </a:lvl1pPr>
            <a:lvl2pPr marL="575981" indent="0">
              <a:buNone/>
              <a:defRPr sz="3500"/>
            </a:lvl2pPr>
            <a:lvl3pPr marL="1151961" indent="0">
              <a:buNone/>
              <a:defRPr sz="3000"/>
            </a:lvl3pPr>
            <a:lvl4pPr marL="1727942" indent="0">
              <a:buNone/>
              <a:defRPr sz="2500"/>
            </a:lvl4pPr>
            <a:lvl5pPr marL="2303922" indent="0">
              <a:buNone/>
              <a:defRPr sz="2500"/>
            </a:lvl5pPr>
            <a:lvl6pPr marL="2879903" indent="0">
              <a:buNone/>
              <a:defRPr sz="2500"/>
            </a:lvl6pPr>
            <a:lvl7pPr marL="3455883" indent="0">
              <a:buNone/>
              <a:defRPr sz="2500"/>
            </a:lvl7pPr>
            <a:lvl8pPr marL="4031864" indent="0">
              <a:buNone/>
              <a:defRPr sz="2500"/>
            </a:lvl8pPr>
            <a:lvl9pPr marL="4607844" indent="0">
              <a:buNone/>
              <a:defRPr sz="2500"/>
            </a:lvl9pPr>
          </a:lstStyle>
          <a:p>
            <a:pPr lvl="0"/>
            <a:r>
              <a:rPr lang="nl-NL" noProof="0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90018" y="5367788"/>
            <a:ext cx="7315648" cy="804748"/>
          </a:xfrm>
        </p:spPr>
        <p:txBody>
          <a:bodyPr/>
          <a:lstStyle>
            <a:lvl1pPr marL="0" indent="0">
              <a:buNone/>
              <a:defRPr sz="1800"/>
            </a:lvl1pPr>
            <a:lvl2pPr marL="575981" indent="0">
              <a:buNone/>
              <a:defRPr sz="1500"/>
            </a:lvl2pPr>
            <a:lvl3pPr marL="1151961" indent="0">
              <a:buNone/>
              <a:defRPr sz="1300"/>
            </a:lvl3pPr>
            <a:lvl4pPr marL="1727942" indent="0">
              <a:buNone/>
              <a:defRPr sz="1100"/>
            </a:lvl4pPr>
            <a:lvl5pPr marL="2303922" indent="0">
              <a:buNone/>
              <a:defRPr sz="1100"/>
            </a:lvl5pPr>
            <a:lvl6pPr marL="2879903" indent="0">
              <a:buNone/>
              <a:defRPr sz="1100"/>
            </a:lvl6pPr>
            <a:lvl7pPr marL="3455883" indent="0">
              <a:buNone/>
              <a:defRPr sz="1100"/>
            </a:lvl7pPr>
            <a:lvl8pPr marL="4031864" indent="0">
              <a:buNone/>
              <a:defRPr sz="1100"/>
            </a:lvl8pPr>
            <a:lvl9pPr marL="4607844" indent="0">
              <a:buNone/>
              <a:defRPr sz="11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31A815-F2E5-4EEB-A5A1-A20F552A7BA2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9735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6FAD1B-78A7-44F4-A6E9-8DE4E28C6D4F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7994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634974" y="456976"/>
            <a:ext cx="2540093" cy="621117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014695" y="456976"/>
            <a:ext cx="7405245" cy="621117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6B5F5AE-7188-4D8F-9888-7C3AD915A6E3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5345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4694" y="456976"/>
            <a:ext cx="10160373" cy="1256684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1014694" y="1905187"/>
            <a:ext cx="4972669" cy="476296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6202398" y="1905187"/>
            <a:ext cx="4972669" cy="2300001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6202398" y="4366474"/>
            <a:ext cx="4972669" cy="2301681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E142088-5C45-4C6B-B103-7E92C6178880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3587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4694" y="456976"/>
            <a:ext cx="10160373" cy="1256684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1014694" y="1905187"/>
            <a:ext cx="4972669" cy="476296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02398" y="1905187"/>
            <a:ext cx="4972669" cy="4762967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D1144EE-2803-4404-A09E-82C61674D63F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583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175" y="4406797"/>
            <a:ext cx="10364208" cy="1362527"/>
          </a:xfrm>
        </p:spPr>
        <p:txBody>
          <a:bodyPr/>
          <a:lstStyle>
            <a:lvl1pPr algn="l">
              <a:defRPr sz="5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175" y="2906504"/>
            <a:ext cx="10364208" cy="1500293"/>
          </a:xfrm>
        </p:spPr>
        <p:txBody>
          <a:bodyPr anchor="b"/>
          <a:lstStyle>
            <a:lvl1pPr marL="0" indent="0">
              <a:buNone/>
              <a:defRPr sz="2500"/>
            </a:lvl1pPr>
            <a:lvl2pPr marL="575870" indent="0">
              <a:buNone/>
              <a:defRPr sz="2300"/>
            </a:lvl2pPr>
            <a:lvl3pPr marL="1151738" indent="0">
              <a:buNone/>
              <a:defRPr sz="2000"/>
            </a:lvl3pPr>
            <a:lvl4pPr marL="1727608" indent="0">
              <a:buNone/>
              <a:defRPr sz="1800"/>
            </a:lvl4pPr>
            <a:lvl5pPr marL="2303476" indent="0">
              <a:buNone/>
              <a:defRPr sz="1800"/>
            </a:lvl5pPr>
            <a:lvl6pPr marL="2879346" indent="0">
              <a:buNone/>
              <a:defRPr sz="1800"/>
            </a:lvl6pPr>
            <a:lvl7pPr marL="3455213" indent="0">
              <a:buNone/>
              <a:defRPr sz="1800"/>
            </a:lvl7pPr>
            <a:lvl8pPr marL="4031083" indent="0">
              <a:buNone/>
              <a:defRPr sz="1800"/>
            </a:lvl8pPr>
            <a:lvl9pPr marL="4606954" indent="0">
              <a:buNone/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016B29-625A-44E9-893C-96C03A257CCF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61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014694" y="1905189"/>
            <a:ext cx="4972669" cy="4762967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02399" y="1905189"/>
            <a:ext cx="4972669" cy="4762967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F4A487-A58A-4276-B465-58E01B84510E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516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266" y="273850"/>
            <a:ext cx="10973472" cy="114412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264" y="1535576"/>
            <a:ext cx="5387059" cy="640103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5870" indent="0">
              <a:buNone/>
              <a:defRPr sz="2500" b="1"/>
            </a:lvl2pPr>
            <a:lvl3pPr marL="1151738" indent="0">
              <a:buNone/>
              <a:defRPr sz="2300" b="1"/>
            </a:lvl3pPr>
            <a:lvl4pPr marL="1727608" indent="0">
              <a:buNone/>
              <a:defRPr sz="2000" b="1"/>
            </a:lvl4pPr>
            <a:lvl5pPr marL="2303476" indent="0">
              <a:buNone/>
              <a:defRPr sz="2000" b="1"/>
            </a:lvl5pPr>
            <a:lvl6pPr marL="2879346" indent="0">
              <a:buNone/>
              <a:defRPr sz="2000" b="1"/>
            </a:lvl6pPr>
            <a:lvl7pPr marL="3455213" indent="0">
              <a:buNone/>
              <a:defRPr sz="2000" b="1"/>
            </a:lvl7pPr>
            <a:lvl8pPr marL="4031083" indent="0">
              <a:buNone/>
              <a:defRPr sz="2000" b="1"/>
            </a:lvl8pPr>
            <a:lvl9pPr marL="4606954" indent="0">
              <a:buNone/>
              <a:defRPr sz="20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264" y="2175677"/>
            <a:ext cx="5387059" cy="3949818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440" y="1535576"/>
            <a:ext cx="5389298" cy="640103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5870" indent="0">
              <a:buNone/>
              <a:defRPr sz="2500" b="1"/>
            </a:lvl2pPr>
            <a:lvl3pPr marL="1151738" indent="0">
              <a:buNone/>
              <a:defRPr sz="2300" b="1"/>
            </a:lvl3pPr>
            <a:lvl4pPr marL="1727608" indent="0">
              <a:buNone/>
              <a:defRPr sz="2000" b="1"/>
            </a:lvl4pPr>
            <a:lvl5pPr marL="2303476" indent="0">
              <a:buNone/>
              <a:defRPr sz="2000" b="1"/>
            </a:lvl5pPr>
            <a:lvl6pPr marL="2879346" indent="0">
              <a:buNone/>
              <a:defRPr sz="2000" b="1"/>
            </a:lvl6pPr>
            <a:lvl7pPr marL="3455213" indent="0">
              <a:buNone/>
              <a:defRPr sz="2000" b="1"/>
            </a:lvl7pPr>
            <a:lvl8pPr marL="4031083" indent="0">
              <a:buNone/>
              <a:defRPr sz="2000" b="1"/>
            </a:lvl8pPr>
            <a:lvl9pPr marL="4606954" indent="0">
              <a:buNone/>
              <a:defRPr sz="20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440" y="2175677"/>
            <a:ext cx="5389298" cy="3949818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74A7B60-DC73-44E0-8247-E9D4DE4C21F0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56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66C64F6-0F62-441D-93A4-ACA5AAC3AE4E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452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94E0E3-8135-45EE-A6C5-4560F48D10F7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309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268" y="273850"/>
            <a:ext cx="4011735" cy="1160920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598" y="273850"/>
            <a:ext cx="6816141" cy="5851644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268" y="1434770"/>
            <a:ext cx="4011735" cy="4690724"/>
          </a:xfrm>
        </p:spPr>
        <p:txBody>
          <a:bodyPr/>
          <a:lstStyle>
            <a:lvl1pPr marL="0" indent="0">
              <a:buNone/>
              <a:defRPr sz="1800"/>
            </a:lvl1pPr>
            <a:lvl2pPr marL="575870" indent="0">
              <a:buNone/>
              <a:defRPr sz="1500"/>
            </a:lvl2pPr>
            <a:lvl3pPr marL="1151738" indent="0">
              <a:buNone/>
              <a:defRPr sz="1300"/>
            </a:lvl3pPr>
            <a:lvl4pPr marL="1727608" indent="0">
              <a:buNone/>
              <a:defRPr sz="1100"/>
            </a:lvl4pPr>
            <a:lvl5pPr marL="2303476" indent="0">
              <a:buNone/>
              <a:defRPr sz="1100"/>
            </a:lvl5pPr>
            <a:lvl6pPr marL="2879346" indent="0">
              <a:buNone/>
              <a:defRPr sz="1100"/>
            </a:lvl6pPr>
            <a:lvl7pPr marL="3455213" indent="0">
              <a:buNone/>
              <a:defRPr sz="1100"/>
            </a:lvl7pPr>
            <a:lvl8pPr marL="4031083" indent="0">
              <a:buNone/>
              <a:defRPr sz="1100"/>
            </a:lvl8pPr>
            <a:lvl9pPr marL="4606954" indent="0">
              <a:buNone/>
              <a:defRPr sz="11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2D7FB9A-8F6E-4AD4-94BA-5795FCBC1163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716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90018" y="4799930"/>
            <a:ext cx="7315648" cy="567860"/>
          </a:xfrm>
        </p:spPr>
        <p:txBody>
          <a:bodyPr anchor="b"/>
          <a:lstStyle>
            <a:lvl1pPr algn="l">
              <a:defRPr sz="25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90018" y="613225"/>
            <a:ext cx="7315648" cy="4114463"/>
          </a:xfrm>
        </p:spPr>
        <p:txBody>
          <a:bodyPr/>
          <a:lstStyle>
            <a:lvl1pPr marL="0" indent="0">
              <a:buNone/>
              <a:defRPr sz="4000"/>
            </a:lvl1pPr>
            <a:lvl2pPr marL="575870" indent="0">
              <a:buNone/>
              <a:defRPr sz="3500"/>
            </a:lvl2pPr>
            <a:lvl3pPr marL="1151738" indent="0">
              <a:buNone/>
              <a:defRPr sz="3000"/>
            </a:lvl3pPr>
            <a:lvl4pPr marL="1727608" indent="0">
              <a:buNone/>
              <a:defRPr sz="2500"/>
            </a:lvl4pPr>
            <a:lvl5pPr marL="2303476" indent="0">
              <a:buNone/>
              <a:defRPr sz="2500"/>
            </a:lvl5pPr>
            <a:lvl6pPr marL="2879346" indent="0">
              <a:buNone/>
              <a:defRPr sz="2500"/>
            </a:lvl6pPr>
            <a:lvl7pPr marL="3455213" indent="0">
              <a:buNone/>
              <a:defRPr sz="2500"/>
            </a:lvl7pPr>
            <a:lvl8pPr marL="4031083" indent="0">
              <a:buNone/>
              <a:defRPr sz="2500"/>
            </a:lvl8pPr>
            <a:lvl9pPr marL="4606954" indent="0">
              <a:buNone/>
              <a:defRPr sz="2500"/>
            </a:lvl9pPr>
          </a:lstStyle>
          <a:p>
            <a:pPr lvl="0"/>
            <a:r>
              <a:rPr lang="nl-NL" noProof="0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90018" y="5367788"/>
            <a:ext cx="7315648" cy="804748"/>
          </a:xfrm>
        </p:spPr>
        <p:txBody>
          <a:bodyPr/>
          <a:lstStyle>
            <a:lvl1pPr marL="0" indent="0">
              <a:buNone/>
              <a:defRPr sz="1800"/>
            </a:lvl1pPr>
            <a:lvl2pPr marL="575870" indent="0">
              <a:buNone/>
              <a:defRPr sz="1500"/>
            </a:lvl2pPr>
            <a:lvl3pPr marL="1151738" indent="0">
              <a:buNone/>
              <a:defRPr sz="1300"/>
            </a:lvl3pPr>
            <a:lvl4pPr marL="1727608" indent="0">
              <a:buNone/>
              <a:defRPr sz="1100"/>
            </a:lvl4pPr>
            <a:lvl5pPr marL="2303476" indent="0">
              <a:buNone/>
              <a:defRPr sz="1100"/>
            </a:lvl5pPr>
            <a:lvl6pPr marL="2879346" indent="0">
              <a:buNone/>
              <a:defRPr sz="1100"/>
            </a:lvl6pPr>
            <a:lvl7pPr marL="3455213" indent="0">
              <a:buNone/>
              <a:defRPr sz="1100"/>
            </a:lvl7pPr>
            <a:lvl8pPr marL="4031083" indent="0">
              <a:buNone/>
              <a:defRPr sz="1100"/>
            </a:lvl8pPr>
            <a:lvl9pPr marL="4606954" indent="0">
              <a:buNone/>
              <a:defRPr sz="11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nl-NL">
                <a:solidFill>
                  <a:srgbClr val="989086"/>
                </a:solidFill>
              </a:rPr>
              <a:t>Dit is de titel van deze presentatie | 16 januari 2008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31A815-F2E5-4EEB-A5A1-A20F552A7BA2}" type="slidenum">
              <a:rPr lang="en-US" altLang="nl-NL">
                <a:solidFill>
                  <a:srgbClr val="989086"/>
                </a:solidFill>
              </a:rPr>
              <a:pPr/>
              <a:t>‹nr.›</a:t>
            </a:fld>
            <a:endParaRPr lang="en-US" altLang="nl-NL">
              <a:solidFill>
                <a:srgbClr val="9890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275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gh_ppt_0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"/>
            <a:ext cx="12192000" cy="685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4694" y="456976"/>
            <a:ext cx="10160373" cy="1256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/>
              <a:t>Click tgo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4694" y="1905189"/>
            <a:ext cx="10160373" cy="476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modelstijlen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  <a:endParaRPr lang="en-US" alt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 rot="-5400000">
            <a:off x="-2602706" y="3173929"/>
            <a:ext cx="5713880" cy="50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26721" tIns="185910" rIns="0" bIns="0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bg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nl-NL">
                <a:solidFill>
                  <a:srgbClr val="989086"/>
                </a:solidFill>
                <a:ea typeface="ＭＳ Ｐゴシック" pitchFamily="-107" charset="-128"/>
              </a:rPr>
              <a:t>Dit is de titel van deze presentatie | 16 januari 2008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 rot="-5400000">
            <a:off x="25746" y="6375281"/>
            <a:ext cx="456976" cy="50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26721" tIns="185910" rIns="0" bIns="0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bg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5A5A30-ABA9-4A7C-ACD3-A8EC7AF24042}" type="slidenum">
              <a:rPr lang="en-US" altLang="nl-NL">
                <a:solidFill>
                  <a:srgbClr val="989086"/>
                </a:solidFill>
                <a:ea typeface="ＭＳ Ｐゴシック" pitchFamily="-107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en-US" altLang="nl-NL">
              <a:solidFill>
                <a:srgbClr val="989086"/>
              </a:solidFill>
              <a:ea typeface="ＭＳ Ｐゴシック" pitchFamily="-10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9725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hdr="0" dt="0"/>
  <p:txStyles>
    <p:titleStyle>
      <a:lvl1pPr algn="l" defTabSz="1087752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+mj-lt"/>
          <a:ea typeface="ＭＳ Ｐゴシック" pitchFamily="-107" charset="-128"/>
          <a:cs typeface="+mj-cs"/>
        </a:defRPr>
      </a:lvl1pPr>
      <a:lvl2pPr algn="l" defTabSz="1087752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  <a:ea typeface="ＭＳ Ｐゴシック" pitchFamily="-107" charset="-128"/>
        </a:defRPr>
      </a:lvl2pPr>
      <a:lvl3pPr algn="l" defTabSz="1087752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  <a:ea typeface="ＭＳ Ｐゴシック" pitchFamily="-107" charset="-128"/>
        </a:defRPr>
      </a:lvl3pPr>
      <a:lvl4pPr algn="l" defTabSz="1087752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  <a:ea typeface="ＭＳ Ｐゴシック" pitchFamily="-107" charset="-128"/>
        </a:defRPr>
      </a:lvl4pPr>
      <a:lvl5pPr algn="l" defTabSz="1087752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  <a:ea typeface="ＭＳ Ｐゴシック" pitchFamily="-107" charset="-128"/>
        </a:defRPr>
      </a:lvl5pPr>
      <a:lvl6pPr marL="575870" algn="l" defTabSz="1087752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</a:defRPr>
      </a:lvl6pPr>
      <a:lvl7pPr marL="1151738" algn="l" defTabSz="1087752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</a:defRPr>
      </a:lvl7pPr>
      <a:lvl8pPr marL="1727608" algn="l" defTabSz="1087752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</a:defRPr>
      </a:lvl8pPr>
      <a:lvl9pPr marL="2303476" algn="l" defTabSz="1087752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</a:defRPr>
      </a:lvl9pPr>
    </p:titleStyle>
    <p:bodyStyle>
      <a:lvl1pPr marL="431901" indent="-431901" algn="l" defTabSz="1087752" rtl="0" eaLnBrk="1" fontAlgn="base" hangingPunct="1">
        <a:spcBef>
          <a:spcPct val="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ＭＳ Ｐゴシック" pitchFamily="-107" charset="-128"/>
          <a:cs typeface="+mn-cs"/>
        </a:defRPr>
      </a:lvl1pPr>
      <a:lvl2pPr marL="445900" indent="-443899" algn="l" defTabSz="1087752" rtl="0" eaLnBrk="1" fontAlgn="base" hangingPunct="1">
        <a:spcBef>
          <a:spcPct val="0"/>
        </a:spcBef>
        <a:spcAft>
          <a:spcPct val="0"/>
        </a:spcAft>
        <a:buFont typeface="Arial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2pPr>
      <a:lvl3pPr marL="893798" indent="-445900" algn="l" defTabSz="1087752" rtl="0" eaLnBrk="1" fontAlgn="base" hangingPunct="1">
        <a:spcBef>
          <a:spcPct val="0"/>
        </a:spcBef>
        <a:spcAft>
          <a:spcPct val="0"/>
        </a:spcAft>
        <a:buFont typeface="Arial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3pPr>
      <a:lvl4pPr marL="1351692" indent="-455896" algn="l" defTabSz="1087752" rtl="0" eaLnBrk="1" fontAlgn="base" hangingPunct="1">
        <a:spcBef>
          <a:spcPct val="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4pPr>
      <a:lvl5pPr marL="1809589" indent="-455896" algn="l" defTabSz="1087752" rtl="0" eaLnBrk="1" fontAlgn="base" hangingPunct="1">
        <a:spcBef>
          <a:spcPct val="0"/>
        </a:spcBef>
        <a:spcAft>
          <a:spcPct val="0"/>
        </a:spcAft>
        <a:buFont typeface="Arial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5pPr>
      <a:lvl6pPr marL="2385459" indent="-455896" algn="l" defTabSz="1087752" rtl="0" eaLnBrk="1" fontAlgn="base" hangingPunct="1">
        <a:spcBef>
          <a:spcPct val="0"/>
        </a:spcBef>
        <a:spcAft>
          <a:spcPct val="0"/>
        </a:spcAft>
        <a:buFont typeface="Arial" pitchFamily="-107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61329" indent="-455896" algn="l" defTabSz="1087752" rtl="0" eaLnBrk="1" fontAlgn="base" hangingPunct="1">
        <a:spcBef>
          <a:spcPct val="0"/>
        </a:spcBef>
        <a:spcAft>
          <a:spcPct val="0"/>
        </a:spcAft>
        <a:buFont typeface="Arial" pitchFamily="-107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7pPr>
      <a:lvl8pPr marL="3537197" indent="-455896" algn="l" defTabSz="1087752" rtl="0" eaLnBrk="1" fontAlgn="base" hangingPunct="1">
        <a:spcBef>
          <a:spcPct val="0"/>
        </a:spcBef>
        <a:spcAft>
          <a:spcPct val="0"/>
        </a:spcAft>
        <a:buFont typeface="Arial" pitchFamily="-107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8pPr>
      <a:lvl9pPr marL="4113066" indent="-455896" algn="l" defTabSz="1087752" rtl="0" eaLnBrk="1" fontAlgn="base" hangingPunct="1">
        <a:spcBef>
          <a:spcPct val="0"/>
        </a:spcBef>
        <a:spcAft>
          <a:spcPct val="0"/>
        </a:spcAft>
        <a:buFont typeface="Arial" pitchFamily="-107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nl-NL"/>
      </a:defPPr>
      <a:lvl1pPr marL="0" algn="l" defTabSz="5758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5870" algn="l" defTabSz="5758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1738" algn="l" defTabSz="5758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7608" algn="l" defTabSz="5758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3476" algn="l" defTabSz="5758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9346" algn="l" defTabSz="5758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5213" algn="l" defTabSz="5758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1083" algn="l" defTabSz="5758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6954" algn="l" defTabSz="57587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gh_ppt_0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9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4694" y="456976"/>
            <a:ext cx="10160373" cy="1256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/>
              <a:t>Click tgo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4694" y="1905187"/>
            <a:ext cx="10160373" cy="476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modelstijlen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  <a:endParaRPr lang="en-US" alt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 rot="-5400000">
            <a:off x="-2602706" y="3173927"/>
            <a:ext cx="5713880" cy="50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26764" tIns="185946" rIns="0" bIns="0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bg2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nl-NL">
                <a:solidFill>
                  <a:srgbClr val="989086"/>
                </a:solidFill>
                <a:ea typeface="ＭＳ Ｐゴシック" pitchFamily="-107" charset="-128"/>
              </a:rPr>
              <a:t>Dit is de titel van deze presentatie | 16 januari 2008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 rot="-5400000">
            <a:off x="25746" y="6375279"/>
            <a:ext cx="456976" cy="50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26764" tIns="185946" rIns="0" bIns="0" numCol="1" anchor="t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bg2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485A5A30-ABA9-4A7C-ACD3-A8EC7AF24042}" type="slidenum">
              <a:rPr lang="en-US" altLang="nl-NL">
                <a:solidFill>
                  <a:srgbClr val="989086"/>
                </a:solidFill>
                <a:ea typeface="ＭＳ Ｐゴシック" pitchFamily="-107" charset="-128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en-US" altLang="nl-NL">
              <a:solidFill>
                <a:srgbClr val="989086"/>
              </a:solidFill>
              <a:ea typeface="ＭＳ Ｐゴシック" pitchFamily="-10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762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hf hdr="0" dt="0"/>
  <p:txStyles>
    <p:titleStyle>
      <a:lvl1pPr algn="l" defTabSz="10879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+mj-lt"/>
          <a:ea typeface="ＭＳ Ｐゴシック" pitchFamily="-107" charset="-128"/>
          <a:cs typeface="+mj-cs"/>
        </a:defRPr>
      </a:lvl1pPr>
      <a:lvl2pPr algn="l" defTabSz="10879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  <a:ea typeface="ＭＳ Ｐゴシック" pitchFamily="-107" charset="-128"/>
        </a:defRPr>
      </a:lvl2pPr>
      <a:lvl3pPr algn="l" defTabSz="10879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  <a:ea typeface="ＭＳ Ｐゴシック" pitchFamily="-107" charset="-128"/>
        </a:defRPr>
      </a:lvl3pPr>
      <a:lvl4pPr algn="l" defTabSz="10879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  <a:ea typeface="ＭＳ Ｐゴシック" pitchFamily="-107" charset="-128"/>
        </a:defRPr>
      </a:lvl4pPr>
      <a:lvl5pPr algn="l" defTabSz="10879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  <a:ea typeface="ＭＳ Ｐゴシック" pitchFamily="-107" charset="-128"/>
        </a:defRPr>
      </a:lvl5pPr>
      <a:lvl6pPr marL="575981" algn="l" defTabSz="10879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</a:defRPr>
      </a:lvl6pPr>
      <a:lvl7pPr marL="1151961" algn="l" defTabSz="10879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</a:defRPr>
      </a:lvl7pPr>
      <a:lvl8pPr marL="1727942" algn="l" defTabSz="10879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</a:defRPr>
      </a:lvl8pPr>
      <a:lvl9pPr marL="2303922" algn="l" defTabSz="10879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500" i="1">
          <a:solidFill>
            <a:schemeClr val="tx1"/>
          </a:solidFill>
          <a:latin typeface="Times" pitchFamily="-107" charset="0"/>
        </a:defRPr>
      </a:lvl9pPr>
    </p:titleStyle>
    <p:bodyStyle>
      <a:lvl1pPr marL="431985" indent="-431985" algn="l" defTabSz="1087963" rtl="0" eaLnBrk="1" fontAlgn="base" hangingPunct="1">
        <a:spcBef>
          <a:spcPct val="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  <a:ea typeface="ＭＳ Ｐゴシック" pitchFamily="-107" charset="-128"/>
          <a:cs typeface="+mn-cs"/>
        </a:defRPr>
      </a:lvl1pPr>
      <a:lvl2pPr marL="445986" indent="-443985" algn="l" defTabSz="1087963" rtl="0" eaLnBrk="1" fontAlgn="base" hangingPunct="1">
        <a:spcBef>
          <a:spcPct val="0"/>
        </a:spcBef>
        <a:spcAft>
          <a:spcPct val="0"/>
        </a:spcAft>
        <a:buFont typeface="Arial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2pPr>
      <a:lvl3pPr marL="893970" indent="-445986" algn="l" defTabSz="1087963" rtl="0" eaLnBrk="1" fontAlgn="base" hangingPunct="1">
        <a:spcBef>
          <a:spcPct val="0"/>
        </a:spcBef>
        <a:spcAft>
          <a:spcPct val="0"/>
        </a:spcAft>
        <a:buFont typeface="Arial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3pPr>
      <a:lvl4pPr marL="1351954" indent="-455985" algn="l" defTabSz="1087963" rtl="0" eaLnBrk="1" fontAlgn="base" hangingPunct="1">
        <a:spcBef>
          <a:spcPct val="0"/>
        </a:spcBef>
        <a:spcAft>
          <a:spcPct val="0"/>
        </a:spcAft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4pPr>
      <a:lvl5pPr marL="1809940" indent="-455985" algn="l" defTabSz="1087963" rtl="0" eaLnBrk="1" fontAlgn="base" hangingPunct="1">
        <a:spcBef>
          <a:spcPct val="0"/>
        </a:spcBef>
        <a:spcAft>
          <a:spcPct val="0"/>
        </a:spcAft>
        <a:buFont typeface="Arial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5pPr>
      <a:lvl6pPr marL="2385920" indent="-455985" algn="l" defTabSz="1087963" rtl="0" eaLnBrk="1" fontAlgn="base" hangingPunct="1">
        <a:spcBef>
          <a:spcPct val="0"/>
        </a:spcBef>
        <a:spcAft>
          <a:spcPct val="0"/>
        </a:spcAft>
        <a:buFont typeface="Arial" pitchFamily="-107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6pPr>
      <a:lvl7pPr marL="2961901" indent="-455985" algn="l" defTabSz="1087963" rtl="0" eaLnBrk="1" fontAlgn="base" hangingPunct="1">
        <a:spcBef>
          <a:spcPct val="0"/>
        </a:spcBef>
        <a:spcAft>
          <a:spcPct val="0"/>
        </a:spcAft>
        <a:buFont typeface="Arial" pitchFamily="-107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7pPr>
      <a:lvl8pPr marL="3537881" indent="-455985" algn="l" defTabSz="1087963" rtl="0" eaLnBrk="1" fontAlgn="base" hangingPunct="1">
        <a:spcBef>
          <a:spcPct val="0"/>
        </a:spcBef>
        <a:spcAft>
          <a:spcPct val="0"/>
        </a:spcAft>
        <a:buFont typeface="Arial" pitchFamily="-107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8pPr>
      <a:lvl9pPr marL="4113862" indent="-455985" algn="l" defTabSz="1087963" rtl="0" eaLnBrk="1" fontAlgn="base" hangingPunct="1">
        <a:spcBef>
          <a:spcPct val="0"/>
        </a:spcBef>
        <a:spcAft>
          <a:spcPct val="0"/>
        </a:spcAft>
        <a:buFont typeface="Arial" pitchFamily="-107" charset="0"/>
        <a:buChar char="–"/>
        <a:defRPr sz="2500">
          <a:solidFill>
            <a:schemeClr val="tx1"/>
          </a:solidFill>
          <a:latin typeface="+mn-lt"/>
          <a:ea typeface="ＭＳ Ｐゴシック" pitchFamily="-107" charset="-128"/>
        </a:defRPr>
      </a:lvl9pPr>
    </p:bodyStyle>
    <p:otherStyle>
      <a:defPPr>
        <a:defRPr lang="nl-NL"/>
      </a:defPPr>
      <a:lvl1pPr marL="0" algn="l" defTabSz="57598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5981" algn="l" defTabSz="57598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51961" algn="l" defTabSz="57598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7942" algn="l" defTabSz="57598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03922" algn="l" defTabSz="57598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9903" algn="l" defTabSz="57598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55883" algn="l" defTabSz="57598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31864" algn="l" defTabSz="57598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07844" algn="l" defTabSz="57598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image" Target="../media/image7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nl-NL" sz="5500" b="1" dirty="0" err="1" smtClean="0"/>
              <a:t>Plaza</a:t>
            </a:r>
            <a:r>
              <a:rPr lang="nl-NL" sz="5500" b="1" dirty="0" smtClean="0"/>
              <a:t> West</a:t>
            </a:r>
            <a:r>
              <a:rPr lang="nl-NL" sz="5500" b="1" dirty="0"/>
              <a:t/>
            </a:r>
            <a:br>
              <a:rPr lang="nl-NL" sz="5500" b="1" dirty="0"/>
            </a:br>
            <a:r>
              <a:rPr lang="nl-NL" sz="1800" b="1" dirty="0" smtClean="0"/>
              <a:t>voortgang ontwikkeling van het voormalig EKP terrein</a:t>
            </a:r>
            <a:endParaRPr lang="en-US" altLang="nl-NL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nl-NL" dirty="0"/>
              <a:t>Datum </a:t>
            </a:r>
            <a:r>
              <a:rPr lang="en-US" altLang="nl-NL" dirty="0" smtClean="0"/>
              <a:t>17 </a:t>
            </a:r>
            <a:r>
              <a:rPr lang="en-US" altLang="nl-NL" dirty="0" err="1" smtClean="0"/>
              <a:t>november</a:t>
            </a:r>
            <a:r>
              <a:rPr lang="en-US" altLang="nl-NL" dirty="0" smtClean="0"/>
              <a:t> 2016</a:t>
            </a:r>
            <a:endParaRPr lang="en-US" altLang="nl-NL" dirty="0"/>
          </a:p>
          <a:p>
            <a:pPr marL="0" indent="0">
              <a:buNone/>
            </a:pPr>
            <a:endParaRPr lang="en-US" altLang="nl-NL" dirty="0"/>
          </a:p>
        </p:txBody>
      </p:sp>
    </p:spTree>
    <p:extLst>
      <p:ext uri="{BB962C8B-B14F-4D97-AF65-F5344CB8AC3E}">
        <p14:creationId xmlns:p14="http://schemas.microsoft.com/office/powerpoint/2010/main" val="1837338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10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/>
              <a:t>Proces planologische procedures:</a:t>
            </a: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1000384" y="1672399"/>
            <a:ext cx="8175421" cy="476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31985" indent="-431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Char char="•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  <a:cs typeface="+mn-cs"/>
              </a:defRPr>
            </a:lvl1pPr>
            <a:lvl2pPr marL="445986" indent="-443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2pPr>
            <a:lvl3pPr marL="893970" indent="-445986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3pPr>
            <a:lvl4pPr marL="1351954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4pPr>
            <a:lvl5pPr marL="1809940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5pPr>
            <a:lvl6pPr marL="2385920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6pPr>
            <a:lvl7pPr marL="2961901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7pPr>
            <a:lvl8pPr marL="3537881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8pPr>
            <a:lvl9pPr marL="4113862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9pPr>
          </a:lstStyle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kern="0" dirty="0" smtClean="0"/>
              <a:t>Procedure aanvraag kapvergunning</a:t>
            </a:r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kern="0" dirty="0" smtClean="0"/>
              <a:t>Ontwikkelaar dient groentoets aan te leveren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kern="0" dirty="0" smtClean="0"/>
              <a:t>Ontwikkelaar dient een haalbaar </a:t>
            </a:r>
            <a:r>
              <a:rPr lang="nl-NL" sz="1800" kern="0" dirty="0" err="1" smtClean="0"/>
              <a:t>herplant</a:t>
            </a:r>
            <a:r>
              <a:rPr lang="nl-NL" sz="1800" kern="0" dirty="0" smtClean="0"/>
              <a:t>-plan aan te leveren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kern="0" dirty="0" smtClean="0"/>
              <a:t>Het </a:t>
            </a:r>
            <a:r>
              <a:rPr lang="nl-NL" sz="1800" kern="0" dirty="0" err="1" smtClean="0"/>
              <a:t>herplant</a:t>
            </a:r>
            <a:r>
              <a:rPr lang="nl-NL" sz="1800" kern="0" dirty="0" smtClean="0"/>
              <a:t>-plan is onderdeel van inrichtingsplan openbare ruimte</a:t>
            </a:r>
            <a:endParaRPr lang="nl-NL" sz="1800" kern="0" dirty="0"/>
          </a:p>
        </p:txBody>
      </p: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409856731"/>
              </p:ext>
            </p:extLst>
          </p:nvPr>
        </p:nvGraphicFramePr>
        <p:xfrm>
          <a:off x="1299707" y="2855276"/>
          <a:ext cx="3581400" cy="733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1525212002"/>
              </p:ext>
            </p:extLst>
          </p:nvPr>
        </p:nvGraphicFramePr>
        <p:xfrm>
          <a:off x="4927241" y="2881796"/>
          <a:ext cx="1924050" cy="742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30" name="Groep 29"/>
          <p:cNvGrpSpPr/>
          <p:nvPr/>
        </p:nvGrpSpPr>
        <p:grpSpPr>
          <a:xfrm>
            <a:off x="6764739" y="2889749"/>
            <a:ext cx="1922171" cy="742949"/>
            <a:chOff x="939" y="0"/>
            <a:chExt cx="1922171" cy="742949"/>
          </a:xfrm>
        </p:grpSpPr>
        <p:sp>
          <p:nvSpPr>
            <p:cNvPr id="31" name="Punthaak 30"/>
            <p:cNvSpPr/>
            <p:nvPr/>
          </p:nvSpPr>
          <p:spPr>
            <a:xfrm>
              <a:off x="939" y="0"/>
              <a:ext cx="1922171" cy="742949"/>
            </a:xfrm>
            <a:prstGeom prst="chevron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2" name="Punthaak 4"/>
            <p:cNvSpPr/>
            <p:nvPr/>
          </p:nvSpPr>
          <p:spPr>
            <a:xfrm>
              <a:off x="372414" y="0"/>
              <a:ext cx="1179222" cy="7429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005" tIns="13335" rIns="13335" bIns="13335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000" kern="120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uitvoering</a:t>
              </a:r>
            </a:p>
          </p:txBody>
        </p:sp>
      </p:grpSp>
      <p:sp>
        <p:nvSpPr>
          <p:cNvPr id="14" name="Tekstvak 13"/>
          <p:cNvSpPr txBox="1"/>
          <p:nvPr/>
        </p:nvSpPr>
        <p:spPr>
          <a:xfrm>
            <a:off x="5033177" y="2439202"/>
            <a:ext cx="1630018" cy="373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Voorwaarden</a:t>
            </a:r>
            <a:endParaRPr lang="nl-NL" dirty="0"/>
          </a:p>
        </p:txBody>
      </p:sp>
      <p:sp>
        <p:nvSpPr>
          <p:cNvPr id="34" name="Tekstvak 33"/>
          <p:cNvSpPr txBox="1"/>
          <p:nvPr/>
        </p:nvSpPr>
        <p:spPr>
          <a:xfrm>
            <a:off x="6736022" y="2445949"/>
            <a:ext cx="179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Vervolgproces</a:t>
            </a:r>
            <a:endParaRPr lang="nl-NL" dirty="0"/>
          </a:p>
        </p:txBody>
      </p:sp>
      <p:sp>
        <p:nvSpPr>
          <p:cNvPr id="15" name="Rechthoek 14"/>
          <p:cNvSpPr/>
          <p:nvPr/>
        </p:nvSpPr>
        <p:spPr bwMode="auto">
          <a:xfrm>
            <a:off x="1224501" y="2361532"/>
            <a:ext cx="8476090" cy="1827517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19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11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/>
              <a:t>Proces planologische procedures:</a:t>
            </a: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1000384" y="1672399"/>
            <a:ext cx="8175421" cy="476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31985" indent="-431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Char char="•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  <a:cs typeface="+mn-cs"/>
              </a:defRPr>
            </a:lvl1pPr>
            <a:lvl2pPr marL="445986" indent="-443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2pPr>
            <a:lvl3pPr marL="893970" indent="-445986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3pPr>
            <a:lvl4pPr marL="1351954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4pPr>
            <a:lvl5pPr marL="1809940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5pPr>
            <a:lvl6pPr marL="2385920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6pPr>
            <a:lvl7pPr marL="2961901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7pPr>
            <a:lvl8pPr marL="3537881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8pPr>
            <a:lvl9pPr marL="4113862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9pPr>
          </a:lstStyle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kern="0" dirty="0" smtClean="0"/>
              <a:t>Procedure aanvraag uitgebreide omgevingsvergunning</a:t>
            </a:r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kern="0" dirty="0" smtClean="0"/>
              <a:t>Ontwikkelaar dient goede ruimtelijke onderbouwing op te </a:t>
            </a:r>
            <a:r>
              <a:rPr lang="nl-NL" sz="1800" kern="0" dirty="0" smtClean="0"/>
              <a:t>stellen</a:t>
            </a:r>
          </a:p>
          <a:p>
            <a:pPr marL="1265921" lvl="3" indent="-359953">
              <a:buFont typeface="Arial" panose="020B0604020202020204" pitchFamily="34" charset="0"/>
              <a:buChar char="•"/>
            </a:pPr>
            <a:r>
              <a:rPr lang="nl-NL" sz="1400" kern="0" dirty="0" smtClean="0"/>
              <a:t>Ontsluiting</a:t>
            </a:r>
          </a:p>
          <a:p>
            <a:pPr marL="1265921" lvl="3" indent="-359953">
              <a:buFont typeface="Arial" panose="020B0604020202020204" pitchFamily="34" charset="0"/>
              <a:buChar char="•"/>
            </a:pPr>
            <a:r>
              <a:rPr lang="nl-NL" sz="1400" kern="0" dirty="0" smtClean="0"/>
              <a:t>Groen</a:t>
            </a:r>
          </a:p>
          <a:p>
            <a:pPr marL="1265921" lvl="3" indent="-359953">
              <a:buFont typeface="Arial" panose="020B0604020202020204" pitchFamily="34" charset="0"/>
              <a:buChar char="•"/>
            </a:pPr>
            <a:r>
              <a:rPr lang="nl-NL" sz="1400" kern="0" dirty="0" smtClean="0"/>
              <a:t>Water</a:t>
            </a:r>
          </a:p>
          <a:p>
            <a:pPr marL="1265921" lvl="3" indent="-359953">
              <a:buFont typeface="Arial" panose="020B0604020202020204" pitchFamily="34" charset="0"/>
              <a:buChar char="•"/>
            </a:pPr>
            <a:r>
              <a:rPr lang="nl-NL" sz="1400" kern="0" dirty="0" smtClean="0"/>
              <a:t>Inrichting openbaar gebied</a:t>
            </a:r>
          </a:p>
          <a:p>
            <a:pPr marL="1265921" lvl="3" indent="-359953">
              <a:buFont typeface="Arial" panose="020B0604020202020204" pitchFamily="34" charset="0"/>
              <a:buChar char="•"/>
            </a:pPr>
            <a:r>
              <a:rPr lang="nl-NL" sz="1400" kern="0" dirty="0"/>
              <a:t>P</a:t>
            </a:r>
            <a:r>
              <a:rPr lang="nl-NL" sz="1400" kern="0" dirty="0" smtClean="0"/>
              <a:t>arkeeroplossing</a:t>
            </a:r>
            <a:endParaRPr lang="nl-NL" sz="1800" kern="0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kern="0" dirty="0" smtClean="0"/>
              <a:t>Inspraak en participatie </a:t>
            </a:r>
            <a:r>
              <a:rPr lang="nl-NL" sz="1800" kern="0" dirty="0" smtClean="0"/>
              <a:t>mogelijk</a:t>
            </a:r>
          </a:p>
          <a:p>
            <a:pPr marL="447984" lvl="2" indent="0">
              <a:buNone/>
            </a:pPr>
            <a:endParaRPr lang="nl-NL" sz="1400" kern="0" dirty="0"/>
          </a:p>
        </p:txBody>
      </p:sp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3196548118"/>
              </p:ext>
            </p:extLst>
          </p:nvPr>
        </p:nvGraphicFramePr>
        <p:xfrm>
          <a:off x="4927241" y="2881796"/>
          <a:ext cx="1924050" cy="742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Rechthoek 14"/>
          <p:cNvSpPr/>
          <p:nvPr/>
        </p:nvSpPr>
        <p:spPr bwMode="auto">
          <a:xfrm>
            <a:off x="890546" y="2361531"/>
            <a:ext cx="10400306" cy="1827517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458946403"/>
              </p:ext>
            </p:extLst>
          </p:nvPr>
        </p:nvGraphicFramePr>
        <p:xfrm>
          <a:off x="1000384" y="2762277"/>
          <a:ext cx="10520297" cy="1026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8" name="Groep 7"/>
          <p:cNvGrpSpPr/>
          <p:nvPr/>
        </p:nvGrpSpPr>
        <p:grpSpPr>
          <a:xfrm>
            <a:off x="7573121" y="4668295"/>
            <a:ext cx="4277178" cy="1679610"/>
            <a:chOff x="1727168" y="3737113"/>
            <a:chExt cx="6374071" cy="2722484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96" r="11908"/>
            <a:stretch/>
          </p:blipFill>
          <p:spPr bwMode="auto">
            <a:xfrm rot="16200000">
              <a:off x="3611642" y="1969999"/>
              <a:ext cx="2605124" cy="6374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Vrije vorm 9"/>
            <p:cNvSpPr/>
            <p:nvPr/>
          </p:nvSpPr>
          <p:spPr bwMode="auto">
            <a:xfrm>
              <a:off x="4273144" y="4209692"/>
              <a:ext cx="1282118" cy="780469"/>
            </a:xfrm>
            <a:custGeom>
              <a:avLst/>
              <a:gdLst>
                <a:gd name="connsiteX0" fmla="*/ 4527 w 1453081"/>
                <a:gd name="connsiteY0" fmla="*/ 0 h 986827"/>
                <a:gd name="connsiteX1" fmla="*/ 0 w 1453081"/>
                <a:gd name="connsiteY1" fmla="*/ 982301 h 986827"/>
                <a:gd name="connsiteX2" fmla="*/ 1448554 w 1453081"/>
                <a:gd name="connsiteY2" fmla="*/ 986827 h 986827"/>
                <a:gd name="connsiteX3" fmla="*/ 1453081 w 1453081"/>
                <a:gd name="connsiteY3" fmla="*/ 4526 h 986827"/>
                <a:gd name="connsiteX4" fmla="*/ 4527 w 1453081"/>
                <a:gd name="connsiteY4" fmla="*/ 0 h 98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3081" h="986827">
                  <a:moveTo>
                    <a:pt x="4527" y="0"/>
                  </a:moveTo>
                  <a:lnTo>
                    <a:pt x="0" y="982301"/>
                  </a:lnTo>
                  <a:lnTo>
                    <a:pt x="1448554" y="986827"/>
                  </a:lnTo>
                  <a:lnTo>
                    <a:pt x="1453081" y="4526"/>
                  </a:lnTo>
                  <a:lnTo>
                    <a:pt x="4527" y="0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11" name="Vrije vorm 10"/>
            <p:cNvSpPr/>
            <p:nvPr/>
          </p:nvSpPr>
          <p:spPr bwMode="auto">
            <a:xfrm>
              <a:off x="5720033" y="4256034"/>
              <a:ext cx="1354013" cy="733927"/>
            </a:xfrm>
            <a:custGeom>
              <a:avLst/>
              <a:gdLst>
                <a:gd name="connsiteX0" fmla="*/ 0 w 1534563"/>
                <a:gd name="connsiteY0" fmla="*/ 40741 h 927980"/>
                <a:gd name="connsiteX1" fmla="*/ 0 w 1534563"/>
                <a:gd name="connsiteY1" fmla="*/ 927980 h 927980"/>
                <a:gd name="connsiteX2" fmla="*/ 1358020 w 1534563"/>
                <a:gd name="connsiteY2" fmla="*/ 918927 h 927980"/>
                <a:gd name="connsiteX3" fmla="*/ 1534563 w 1534563"/>
                <a:gd name="connsiteY3" fmla="*/ 49794 h 927980"/>
                <a:gd name="connsiteX4" fmla="*/ 1303699 w 1534563"/>
                <a:gd name="connsiteY4" fmla="*/ 0 h 927980"/>
                <a:gd name="connsiteX5" fmla="*/ 1290119 w 1534563"/>
                <a:gd name="connsiteY5" fmla="*/ 67901 h 927980"/>
                <a:gd name="connsiteX6" fmla="*/ 1186004 w 1534563"/>
                <a:gd name="connsiteY6" fmla="*/ 54321 h 927980"/>
                <a:gd name="connsiteX7" fmla="*/ 1186004 w 1534563"/>
                <a:gd name="connsiteY7" fmla="*/ 36214 h 927980"/>
                <a:gd name="connsiteX8" fmla="*/ 0 w 1534563"/>
                <a:gd name="connsiteY8" fmla="*/ 40741 h 927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4563" h="927980">
                  <a:moveTo>
                    <a:pt x="0" y="40741"/>
                  </a:moveTo>
                  <a:lnTo>
                    <a:pt x="0" y="927980"/>
                  </a:lnTo>
                  <a:lnTo>
                    <a:pt x="1358020" y="918927"/>
                  </a:lnTo>
                  <a:lnTo>
                    <a:pt x="1534563" y="49794"/>
                  </a:lnTo>
                  <a:lnTo>
                    <a:pt x="1303699" y="0"/>
                  </a:lnTo>
                  <a:lnTo>
                    <a:pt x="1290119" y="67901"/>
                  </a:lnTo>
                  <a:lnTo>
                    <a:pt x="1186004" y="54321"/>
                  </a:lnTo>
                  <a:lnTo>
                    <a:pt x="1186004" y="36214"/>
                  </a:lnTo>
                  <a:lnTo>
                    <a:pt x="0" y="40741"/>
                  </a:lnTo>
                  <a:close/>
                </a:path>
              </a:pathLst>
            </a:custGeom>
            <a:solidFill>
              <a:srgbClr val="0070C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12" name="Vrije vorm 11"/>
            <p:cNvSpPr/>
            <p:nvPr/>
          </p:nvSpPr>
          <p:spPr bwMode="auto">
            <a:xfrm>
              <a:off x="3824061" y="5373235"/>
              <a:ext cx="427372" cy="297151"/>
            </a:xfrm>
            <a:custGeom>
              <a:avLst/>
              <a:gdLst>
                <a:gd name="connsiteX0" fmla="*/ 9053 w 484360"/>
                <a:gd name="connsiteY0" fmla="*/ 0 h 375719"/>
                <a:gd name="connsiteX1" fmla="*/ 0 w 484360"/>
                <a:gd name="connsiteY1" fmla="*/ 271604 h 375719"/>
                <a:gd name="connsiteX2" fmla="*/ 63374 w 484360"/>
                <a:gd name="connsiteY2" fmla="*/ 271604 h 375719"/>
                <a:gd name="connsiteX3" fmla="*/ 63374 w 484360"/>
                <a:gd name="connsiteY3" fmla="*/ 371192 h 375719"/>
                <a:gd name="connsiteX4" fmla="*/ 457200 w 484360"/>
                <a:gd name="connsiteY4" fmla="*/ 375719 h 375719"/>
                <a:gd name="connsiteX5" fmla="*/ 452673 w 484360"/>
                <a:gd name="connsiteY5" fmla="*/ 344032 h 375719"/>
                <a:gd name="connsiteX6" fmla="*/ 452673 w 484360"/>
                <a:gd name="connsiteY6" fmla="*/ 344032 h 375719"/>
                <a:gd name="connsiteX7" fmla="*/ 484360 w 484360"/>
                <a:gd name="connsiteY7" fmla="*/ 344032 h 375719"/>
                <a:gd name="connsiteX8" fmla="*/ 479833 w 484360"/>
                <a:gd name="connsiteY8" fmla="*/ 4527 h 375719"/>
                <a:gd name="connsiteX9" fmla="*/ 9053 w 484360"/>
                <a:gd name="connsiteY9" fmla="*/ 0 h 37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360" h="375719">
                  <a:moveTo>
                    <a:pt x="9053" y="0"/>
                  </a:moveTo>
                  <a:lnTo>
                    <a:pt x="0" y="271604"/>
                  </a:lnTo>
                  <a:lnTo>
                    <a:pt x="63374" y="271604"/>
                  </a:lnTo>
                  <a:lnTo>
                    <a:pt x="63374" y="371192"/>
                  </a:lnTo>
                  <a:lnTo>
                    <a:pt x="457200" y="375719"/>
                  </a:lnTo>
                  <a:lnTo>
                    <a:pt x="452673" y="344032"/>
                  </a:lnTo>
                  <a:lnTo>
                    <a:pt x="452673" y="344032"/>
                  </a:lnTo>
                  <a:lnTo>
                    <a:pt x="484360" y="344032"/>
                  </a:lnTo>
                  <a:lnTo>
                    <a:pt x="479833" y="4527"/>
                  </a:lnTo>
                  <a:lnTo>
                    <a:pt x="9053" y="0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14" name="Vrije vorm 13"/>
            <p:cNvSpPr/>
            <p:nvPr/>
          </p:nvSpPr>
          <p:spPr bwMode="auto">
            <a:xfrm>
              <a:off x="4375252" y="5401876"/>
              <a:ext cx="2392488" cy="952316"/>
            </a:xfrm>
            <a:custGeom>
              <a:avLst/>
              <a:gdLst>
                <a:gd name="connsiteX0" fmla="*/ 58847 w 2711513"/>
                <a:gd name="connsiteY0" fmla="*/ 0 h 1204111"/>
                <a:gd name="connsiteX1" fmla="*/ 67901 w 2711513"/>
                <a:gd name="connsiteY1" fmla="*/ 117695 h 1204111"/>
                <a:gd name="connsiteX2" fmla="*/ 0 w 2711513"/>
                <a:gd name="connsiteY2" fmla="*/ 117695 h 1204111"/>
                <a:gd name="connsiteX3" fmla="*/ 9053 w 2711513"/>
                <a:gd name="connsiteY3" fmla="*/ 502467 h 1204111"/>
                <a:gd name="connsiteX4" fmla="*/ 742384 w 2711513"/>
                <a:gd name="connsiteY4" fmla="*/ 502467 h 1204111"/>
                <a:gd name="connsiteX5" fmla="*/ 746911 w 2711513"/>
                <a:gd name="connsiteY5" fmla="*/ 633742 h 1204111"/>
                <a:gd name="connsiteX6" fmla="*/ 1176950 w 2711513"/>
                <a:gd name="connsiteY6" fmla="*/ 629216 h 1204111"/>
                <a:gd name="connsiteX7" fmla="*/ 1181477 w 2711513"/>
                <a:gd name="connsiteY7" fmla="*/ 692590 h 1204111"/>
                <a:gd name="connsiteX8" fmla="*/ 1575303 w 2711513"/>
                <a:gd name="connsiteY8" fmla="*/ 692590 h 1204111"/>
                <a:gd name="connsiteX9" fmla="*/ 1570776 w 2711513"/>
                <a:gd name="connsiteY9" fmla="*/ 665429 h 1204111"/>
                <a:gd name="connsiteX10" fmla="*/ 2335794 w 2711513"/>
                <a:gd name="connsiteY10" fmla="*/ 669956 h 1204111"/>
                <a:gd name="connsiteX11" fmla="*/ 2240732 w 2711513"/>
                <a:gd name="connsiteY11" fmla="*/ 1131683 h 1204111"/>
                <a:gd name="connsiteX12" fmla="*/ 2548550 w 2711513"/>
                <a:gd name="connsiteY12" fmla="*/ 1204111 h 1204111"/>
                <a:gd name="connsiteX13" fmla="*/ 2711513 w 2711513"/>
                <a:gd name="connsiteY13" fmla="*/ 398352 h 1204111"/>
                <a:gd name="connsiteX14" fmla="*/ 2430855 w 2711513"/>
                <a:gd name="connsiteY14" fmla="*/ 339505 h 1204111"/>
                <a:gd name="connsiteX15" fmla="*/ 2403695 w 2711513"/>
                <a:gd name="connsiteY15" fmla="*/ 416459 h 1204111"/>
                <a:gd name="connsiteX16" fmla="*/ 2313160 w 2711513"/>
                <a:gd name="connsiteY16" fmla="*/ 416459 h 1204111"/>
                <a:gd name="connsiteX17" fmla="*/ 2313160 w 2711513"/>
                <a:gd name="connsiteY17" fmla="*/ 330451 h 1204111"/>
                <a:gd name="connsiteX18" fmla="*/ 1973655 w 2711513"/>
                <a:gd name="connsiteY18" fmla="*/ 294237 h 1204111"/>
                <a:gd name="connsiteX19" fmla="*/ 1579829 w 2711513"/>
                <a:gd name="connsiteY19" fmla="*/ 289711 h 1204111"/>
                <a:gd name="connsiteX20" fmla="*/ 1588883 w 2711513"/>
                <a:gd name="connsiteY20" fmla="*/ 362138 h 1204111"/>
                <a:gd name="connsiteX21" fmla="*/ 1511928 w 2711513"/>
                <a:gd name="connsiteY21" fmla="*/ 362138 h 1204111"/>
                <a:gd name="connsiteX22" fmla="*/ 1516455 w 2711513"/>
                <a:gd name="connsiteY22" fmla="*/ 298764 h 1204111"/>
                <a:gd name="connsiteX23" fmla="*/ 1471188 w 2711513"/>
                <a:gd name="connsiteY23" fmla="*/ 307818 h 1204111"/>
                <a:gd name="connsiteX24" fmla="*/ 1471188 w 2711513"/>
                <a:gd name="connsiteY24" fmla="*/ 244443 h 1204111"/>
                <a:gd name="connsiteX25" fmla="*/ 742384 w 2711513"/>
                <a:gd name="connsiteY25" fmla="*/ 235390 h 1204111"/>
                <a:gd name="connsiteX26" fmla="*/ 742384 w 2711513"/>
                <a:gd name="connsiteY26" fmla="*/ 0 h 1204111"/>
                <a:gd name="connsiteX27" fmla="*/ 58847 w 2711513"/>
                <a:gd name="connsiteY27" fmla="*/ 0 h 120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11513" h="1204111">
                  <a:moveTo>
                    <a:pt x="58847" y="0"/>
                  </a:moveTo>
                  <a:lnTo>
                    <a:pt x="67901" y="117695"/>
                  </a:lnTo>
                  <a:lnTo>
                    <a:pt x="0" y="117695"/>
                  </a:lnTo>
                  <a:lnTo>
                    <a:pt x="9053" y="502467"/>
                  </a:lnTo>
                  <a:lnTo>
                    <a:pt x="742384" y="502467"/>
                  </a:lnTo>
                  <a:lnTo>
                    <a:pt x="746911" y="633742"/>
                  </a:lnTo>
                  <a:lnTo>
                    <a:pt x="1176950" y="629216"/>
                  </a:lnTo>
                  <a:lnTo>
                    <a:pt x="1181477" y="692590"/>
                  </a:lnTo>
                  <a:lnTo>
                    <a:pt x="1575303" y="692590"/>
                  </a:lnTo>
                  <a:lnTo>
                    <a:pt x="1570776" y="665429"/>
                  </a:lnTo>
                  <a:lnTo>
                    <a:pt x="2335794" y="669956"/>
                  </a:lnTo>
                  <a:lnTo>
                    <a:pt x="2240732" y="1131683"/>
                  </a:lnTo>
                  <a:lnTo>
                    <a:pt x="2548550" y="1204111"/>
                  </a:lnTo>
                  <a:lnTo>
                    <a:pt x="2711513" y="398352"/>
                  </a:lnTo>
                  <a:lnTo>
                    <a:pt x="2430855" y="339505"/>
                  </a:lnTo>
                  <a:lnTo>
                    <a:pt x="2403695" y="416459"/>
                  </a:lnTo>
                  <a:lnTo>
                    <a:pt x="2313160" y="416459"/>
                  </a:lnTo>
                  <a:lnTo>
                    <a:pt x="2313160" y="330451"/>
                  </a:lnTo>
                  <a:lnTo>
                    <a:pt x="1973655" y="294237"/>
                  </a:lnTo>
                  <a:lnTo>
                    <a:pt x="1579829" y="289711"/>
                  </a:lnTo>
                  <a:lnTo>
                    <a:pt x="1588883" y="362138"/>
                  </a:lnTo>
                  <a:lnTo>
                    <a:pt x="1511928" y="362138"/>
                  </a:lnTo>
                  <a:lnTo>
                    <a:pt x="1516455" y="298764"/>
                  </a:lnTo>
                  <a:lnTo>
                    <a:pt x="1471188" y="307818"/>
                  </a:lnTo>
                  <a:lnTo>
                    <a:pt x="1471188" y="244443"/>
                  </a:lnTo>
                  <a:lnTo>
                    <a:pt x="742384" y="235390"/>
                  </a:lnTo>
                  <a:lnTo>
                    <a:pt x="742384" y="0"/>
                  </a:lnTo>
                  <a:lnTo>
                    <a:pt x="58847" y="0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16" name="Vrije vorm 15"/>
            <p:cNvSpPr/>
            <p:nvPr/>
          </p:nvSpPr>
          <p:spPr bwMode="auto">
            <a:xfrm>
              <a:off x="1877335" y="4290804"/>
              <a:ext cx="4080302" cy="1401175"/>
            </a:xfrm>
            <a:custGeom>
              <a:avLst/>
              <a:gdLst>
                <a:gd name="connsiteX0" fmla="*/ 4763 w 4624388"/>
                <a:gd name="connsiteY0" fmla="*/ 876300 h 1771650"/>
                <a:gd name="connsiteX1" fmla="*/ 0 w 4624388"/>
                <a:gd name="connsiteY1" fmla="*/ 1247775 h 1771650"/>
                <a:gd name="connsiteX2" fmla="*/ 971550 w 4624388"/>
                <a:gd name="connsiteY2" fmla="*/ 1262062 h 1771650"/>
                <a:gd name="connsiteX3" fmla="*/ 1062038 w 4624388"/>
                <a:gd name="connsiteY3" fmla="*/ 1276350 h 1771650"/>
                <a:gd name="connsiteX4" fmla="*/ 1290638 w 4624388"/>
                <a:gd name="connsiteY4" fmla="*/ 1333500 h 1771650"/>
                <a:gd name="connsiteX5" fmla="*/ 1585913 w 4624388"/>
                <a:gd name="connsiteY5" fmla="*/ 1457325 h 1771650"/>
                <a:gd name="connsiteX6" fmla="*/ 1881188 w 4624388"/>
                <a:gd name="connsiteY6" fmla="*/ 1504950 h 1771650"/>
                <a:gd name="connsiteX7" fmla="*/ 2076450 w 4624388"/>
                <a:gd name="connsiteY7" fmla="*/ 1500187 h 1771650"/>
                <a:gd name="connsiteX8" fmla="*/ 2205038 w 4624388"/>
                <a:gd name="connsiteY8" fmla="*/ 1462087 h 1771650"/>
                <a:gd name="connsiteX9" fmla="*/ 2209800 w 4624388"/>
                <a:gd name="connsiteY9" fmla="*/ 1366837 h 1771650"/>
                <a:gd name="connsiteX10" fmla="*/ 2686050 w 4624388"/>
                <a:gd name="connsiteY10" fmla="*/ 1381125 h 1771650"/>
                <a:gd name="connsiteX11" fmla="*/ 3571875 w 4624388"/>
                <a:gd name="connsiteY11" fmla="*/ 1400175 h 1771650"/>
                <a:gd name="connsiteX12" fmla="*/ 3571875 w 4624388"/>
                <a:gd name="connsiteY12" fmla="*/ 1643062 h 1771650"/>
                <a:gd name="connsiteX13" fmla="*/ 4305300 w 4624388"/>
                <a:gd name="connsiteY13" fmla="*/ 1643062 h 1771650"/>
                <a:gd name="connsiteX14" fmla="*/ 4305300 w 4624388"/>
                <a:gd name="connsiteY14" fmla="*/ 1724025 h 1771650"/>
                <a:gd name="connsiteX15" fmla="*/ 4348163 w 4624388"/>
                <a:gd name="connsiteY15" fmla="*/ 1704975 h 1771650"/>
                <a:gd name="connsiteX16" fmla="*/ 4348163 w 4624388"/>
                <a:gd name="connsiteY16" fmla="*/ 1771650 h 1771650"/>
                <a:gd name="connsiteX17" fmla="*/ 4419600 w 4624388"/>
                <a:gd name="connsiteY17" fmla="*/ 1766887 h 1771650"/>
                <a:gd name="connsiteX18" fmla="*/ 4405313 w 4624388"/>
                <a:gd name="connsiteY18" fmla="*/ 1690687 h 1771650"/>
                <a:gd name="connsiteX19" fmla="*/ 4624388 w 4624388"/>
                <a:gd name="connsiteY19" fmla="*/ 1704975 h 1771650"/>
                <a:gd name="connsiteX20" fmla="*/ 4614863 w 4624388"/>
                <a:gd name="connsiteY20" fmla="*/ 1590675 h 1771650"/>
                <a:gd name="connsiteX21" fmla="*/ 4591050 w 4624388"/>
                <a:gd name="connsiteY21" fmla="*/ 1428750 h 1771650"/>
                <a:gd name="connsiteX22" fmla="*/ 4519613 w 4624388"/>
                <a:gd name="connsiteY22" fmla="*/ 1228725 h 1771650"/>
                <a:gd name="connsiteX23" fmla="*/ 4429125 w 4624388"/>
                <a:gd name="connsiteY23" fmla="*/ 1104900 h 1771650"/>
                <a:gd name="connsiteX24" fmla="*/ 4348163 w 4624388"/>
                <a:gd name="connsiteY24" fmla="*/ 1033462 h 1771650"/>
                <a:gd name="connsiteX25" fmla="*/ 4138613 w 4624388"/>
                <a:gd name="connsiteY25" fmla="*/ 1028700 h 1771650"/>
                <a:gd name="connsiteX26" fmla="*/ 4148138 w 4624388"/>
                <a:gd name="connsiteY26" fmla="*/ 881062 h 1771650"/>
                <a:gd name="connsiteX27" fmla="*/ 2700338 w 4624388"/>
                <a:gd name="connsiteY27" fmla="*/ 885825 h 1771650"/>
                <a:gd name="connsiteX28" fmla="*/ 2705100 w 4624388"/>
                <a:gd name="connsiteY28" fmla="*/ 747712 h 1771650"/>
                <a:gd name="connsiteX29" fmla="*/ 2705100 w 4624388"/>
                <a:gd name="connsiteY29" fmla="*/ 385762 h 1771650"/>
                <a:gd name="connsiteX30" fmla="*/ 2514600 w 4624388"/>
                <a:gd name="connsiteY30" fmla="*/ 385762 h 1771650"/>
                <a:gd name="connsiteX31" fmla="*/ 2514600 w 4624388"/>
                <a:gd name="connsiteY31" fmla="*/ 881062 h 1771650"/>
                <a:gd name="connsiteX32" fmla="*/ 1409700 w 4624388"/>
                <a:gd name="connsiteY32" fmla="*/ 881062 h 1771650"/>
                <a:gd name="connsiteX33" fmla="*/ 1414463 w 4624388"/>
                <a:gd name="connsiteY33" fmla="*/ 0 h 1771650"/>
                <a:gd name="connsiteX34" fmla="*/ 1195388 w 4624388"/>
                <a:gd name="connsiteY34" fmla="*/ 0 h 1771650"/>
                <a:gd name="connsiteX35" fmla="*/ 1195388 w 4624388"/>
                <a:gd name="connsiteY35" fmla="*/ 881062 h 1771650"/>
                <a:gd name="connsiteX36" fmla="*/ 4763 w 4624388"/>
                <a:gd name="connsiteY36" fmla="*/ 87630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24388" h="1771650">
                  <a:moveTo>
                    <a:pt x="4763" y="876300"/>
                  </a:moveTo>
                  <a:cubicBezTo>
                    <a:pt x="3175" y="1000125"/>
                    <a:pt x="1588" y="1123950"/>
                    <a:pt x="0" y="1247775"/>
                  </a:cubicBezTo>
                  <a:lnTo>
                    <a:pt x="971550" y="1262062"/>
                  </a:lnTo>
                  <a:lnTo>
                    <a:pt x="1062038" y="1276350"/>
                  </a:lnTo>
                  <a:lnTo>
                    <a:pt x="1290638" y="1333500"/>
                  </a:lnTo>
                  <a:lnTo>
                    <a:pt x="1585913" y="1457325"/>
                  </a:lnTo>
                  <a:lnTo>
                    <a:pt x="1881188" y="1504950"/>
                  </a:lnTo>
                  <a:lnTo>
                    <a:pt x="2076450" y="1500187"/>
                  </a:lnTo>
                  <a:lnTo>
                    <a:pt x="2205038" y="1462087"/>
                  </a:lnTo>
                  <a:lnTo>
                    <a:pt x="2209800" y="1366837"/>
                  </a:lnTo>
                  <a:lnTo>
                    <a:pt x="2686050" y="1381125"/>
                  </a:lnTo>
                  <a:lnTo>
                    <a:pt x="3571875" y="1400175"/>
                  </a:lnTo>
                  <a:lnTo>
                    <a:pt x="3571875" y="1643062"/>
                  </a:lnTo>
                  <a:lnTo>
                    <a:pt x="4305300" y="1643062"/>
                  </a:lnTo>
                  <a:lnTo>
                    <a:pt x="4305300" y="1724025"/>
                  </a:lnTo>
                  <a:lnTo>
                    <a:pt x="4348163" y="1704975"/>
                  </a:lnTo>
                  <a:lnTo>
                    <a:pt x="4348163" y="1771650"/>
                  </a:lnTo>
                  <a:lnTo>
                    <a:pt x="4419600" y="1766887"/>
                  </a:lnTo>
                  <a:lnTo>
                    <a:pt x="4405313" y="1690687"/>
                  </a:lnTo>
                  <a:lnTo>
                    <a:pt x="4624388" y="1704975"/>
                  </a:lnTo>
                  <a:lnTo>
                    <a:pt x="4614863" y="1590675"/>
                  </a:lnTo>
                  <a:lnTo>
                    <a:pt x="4591050" y="1428750"/>
                  </a:lnTo>
                  <a:lnTo>
                    <a:pt x="4519613" y="1228725"/>
                  </a:lnTo>
                  <a:lnTo>
                    <a:pt x="4429125" y="1104900"/>
                  </a:lnTo>
                  <a:lnTo>
                    <a:pt x="4348163" y="1033462"/>
                  </a:lnTo>
                  <a:lnTo>
                    <a:pt x="4138613" y="1028700"/>
                  </a:lnTo>
                  <a:lnTo>
                    <a:pt x="4148138" y="881062"/>
                  </a:lnTo>
                  <a:lnTo>
                    <a:pt x="2700338" y="885825"/>
                  </a:lnTo>
                  <a:lnTo>
                    <a:pt x="2705100" y="747712"/>
                  </a:lnTo>
                  <a:lnTo>
                    <a:pt x="2705100" y="385762"/>
                  </a:lnTo>
                  <a:lnTo>
                    <a:pt x="2514600" y="385762"/>
                  </a:lnTo>
                  <a:lnTo>
                    <a:pt x="2514600" y="881062"/>
                  </a:lnTo>
                  <a:lnTo>
                    <a:pt x="1409700" y="881062"/>
                  </a:lnTo>
                  <a:cubicBezTo>
                    <a:pt x="1411288" y="587375"/>
                    <a:pt x="1412875" y="293687"/>
                    <a:pt x="1414463" y="0"/>
                  </a:cubicBezTo>
                  <a:lnTo>
                    <a:pt x="1195388" y="0"/>
                  </a:lnTo>
                  <a:lnTo>
                    <a:pt x="1195388" y="881062"/>
                  </a:lnTo>
                  <a:lnTo>
                    <a:pt x="4763" y="876300"/>
                  </a:lnTo>
                  <a:close/>
                </a:path>
              </a:pathLst>
            </a:custGeom>
            <a:solidFill>
              <a:srgbClr val="7030A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17" name="Tekstvak 16"/>
            <p:cNvSpPr txBox="1"/>
            <p:nvPr/>
          </p:nvSpPr>
          <p:spPr>
            <a:xfrm>
              <a:off x="2247127" y="4489677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1</a:t>
              </a:r>
              <a:endParaRPr lang="nl-NL" sz="1000" dirty="0"/>
            </a:p>
          </p:txBody>
        </p:sp>
        <p:sp>
          <p:nvSpPr>
            <p:cNvPr id="18" name="Tekstvak 17"/>
            <p:cNvSpPr txBox="1"/>
            <p:nvPr/>
          </p:nvSpPr>
          <p:spPr>
            <a:xfrm>
              <a:off x="3462611" y="4487888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6</a:t>
              </a:r>
              <a:endParaRPr lang="nl-NL" sz="1000" dirty="0"/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4733478" y="4489677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8</a:t>
              </a:r>
              <a:endParaRPr lang="nl-NL" sz="1000" dirty="0"/>
            </a:p>
          </p:txBody>
        </p:sp>
        <p:sp>
          <p:nvSpPr>
            <p:cNvPr id="20" name="Tekstvak 19"/>
            <p:cNvSpPr txBox="1"/>
            <p:nvPr/>
          </p:nvSpPr>
          <p:spPr>
            <a:xfrm>
              <a:off x="6225544" y="4495982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5</a:t>
              </a:r>
              <a:endParaRPr lang="nl-NL" sz="1000" dirty="0"/>
            </a:p>
          </p:txBody>
        </p:sp>
        <p:sp>
          <p:nvSpPr>
            <p:cNvPr id="21" name="Tekstvak 20"/>
            <p:cNvSpPr txBox="1"/>
            <p:nvPr/>
          </p:nvSpPr>
          <p:spPr>
            <a:xfrm>
              <a:off x="3876093" y="5373236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4</a:t>
              </a:r>
              <a:endParaRPr lang="nl-NL" sz="1000" dirty="0"/>
            </a:p>
          </p:txBody>
        </p:sp>
        <p:sp>
          <p:nvSpPr>
            <p:cNvPr id="22" name="Tekstvak 21"/>
            <p:cNvSpPr txBox="1"/>
            <p:nvPr/>
          </p:nvSpPr>
          <p:spPr>
            <a:xfrm>
              <a:off x="3517042" y="5081135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7</a:t>
              </a:r>
              <a:endParaRPr lang="nl-NL" sz="1000" dirty="0"/>
            </a:p>
          </p:txBody>
        </p:sp>
        <p:sp>
          <p:nvSpPr>
            <p:cNvPr id="23" name="Tekstvak 22"/>
            <p:cNvSpPr txBox="1"/>
            <p:nvPr/>
          </p:nvSpPr>
          <p:spPr>
            <a:xfrm>
              <a:off x="4982836" y="5585934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3</a:t>
              </a:r>
              <a:endParaRPr lang="nl-NL" sz="1000" dirty="0"/>
            </a:p>
          </p:txBody>
        </p:sp>
        <p:sp>
          <p:nvSpPr>
            <p:cNvPr id="24" name="Tekstvak 23"/>
            <p:cNvSpPr txBox="1"/>
            <p:nvPr/>
          </p:nvSpPr>
          <p:spPr>
            <a:xfrm>
              <a:off x="6397040" y="5774647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2</a:t>
              </a:r>
              <a:endParaRPr lang="nl-NL" sz="1000" dirty="0"/>
            </a:p>
          </p:txBody>
        </p:sp>
        <p:sp>
          <p:nvSpPr>
            <p:cNvPr id="25" name="Tekstvak 24"/>
            <p:cNvSpPr txBox="1"/>
            <p:nvPr/>
          </p:nvSpPr>
          <p:spPr>
            <a:xfrm rot="17017373">
              <a:off x="6421333" y="5152030"/>
              <a:ext cx="1710495" cy="366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Westergracht </a:t>
              </a:r>
              <a:endParaRPr lang="nl-NL" sz="1000" dirty="0"/>
            </a:p>
          </p:txBody>
        </p:sp>
        <p:sp>
          <p:nvSpPr>
            <p:cNvPr id="26" name="Tekstvak 25"/>
            <p:cNvSpPr txBox="1"/>
            <p:nvPr/>
          </p:nvSpPr>
          <p:spPr>
            <a:xfrm>
              <a:off x="3440533" y="3737113"/>
              <a:ext cx="2517105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Spoorlijn</a:t>
              </a:r>
              <a:endParaRPr lang="nl-NL" sz="1000" dirty="0"/>
            </a:p>
          </p:txBody>
        </p:sp>
        <p:sp>
          <p:nvSpPr>
            <p:cNvPr id="28" name="Vrije vorm 27"/>
            <p:cNvSpPr/>
            <p:nvPr/>
          </p:nvSpPr>
          <p:spPr bwMode="auto">
            <a:xfrm>
              <a:off x="3130821" y="4284874"/>
              <a:ext cx="970575" cy="701706"/>
            </a:xfrm>
            <a:custGeom>
              <a:avLst/>
              <a:gdLst>
                <a:gd name="connsiteX0" fmla="*/ 0 w 1099996"/>
                <a:gd name="connsiteY0" fmla="*/ 4527 h 887240"/>
                <a:gd name="connsiteX1" fmla="*/ 0 w 1099996"/>
                <a:gd name="connsiteY1" fmla="*/ 887240 h 887240"/>
                <a:gd name="connsiteX2" fmla="*/ 1099996 w 1099996"/>
                <a:gd name="connsiteY2" fmla="*/ 873660 h 887240"/>
                <a:gd name="connsiteX3" fmla="*/ 1099996 w 1099996"/>
                <a:gd name="connsiteY3" fmla="*/ 0 h 887240"/>
                <a:gd name="connsiteX4" fmla="*/ 0 w 1099996"/>
                <a:gd name="connsiteY4" fmla="*/ 4527 h 88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996" h="887240">
                  <a:moveTo>
                    <a:pt x="0" y="4527"/>
                  </a:moveTo>
                  <a:lnTo>
                    <a:pt x="0" y="887240"/>
                  </a:lnTo>
                  <a:lnTo>
                    <a:pt x="1099996" y="873660"/>
                  </a:lnTo>
                  <a:lnTo>
                    <a:pt x="1099996" y="0"/>
                  </a:lnTo>
                  <a:lnTo>
                    <a:pt x="0" y="4527"/>
                  </a:lnTo>
                  <a:close/>
                </a:path>
              </a:pathLst>
            </a:cu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30" name="Vrije vorm 29"/>
            <p:cNvSpPr/>
            <p:nvPr/>
          </p:nvSpPr>
          <p:spPr bwMode="auto">
            <a:xfrm>
              <a:off x="1916604" y="4284874"/>
              <a:ext cx="1022498" cy="698126"/>
            </a:xfrm>
            <a:custGeom>
              <a:avLst/>
              <a:gdLst>
                <a:gd name="connsiteX0" fmla="*/ 4526 w 1158843"/>
                <a:gd name="connsiteY0" fmla="*/ 4527 h 882713"/>
                <a:gd name="connsiteX1" fmla="*/ 1158843 w 1158843"/>
                <a:gd name="connsiteY1" fmla="*/ 0 h 882713"/>
                <a:gd name="connsiteX2" fmla="*/ 1158843 w 1158843"/>
                <a:gd name="connsiteY2" fmla="*/ 882713 h 882713"/>
                <a:gd name="connsiteX3" fmla="*/ 0 w 1158843"/>
                <a:gd name="connsiteY3" fmla="*/ 882713 h 882713"/>
                <a:gd name="connsiteX4" fmla="*/ 4526 w 1158843"/>
                <a:gd name="connsiteY4" fmla="*/ 4527 h 88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843" h="882713">
                  <a:moveTo>
                    <a:pt x="4526" y="4527"/>
                  </a:moveTo>
                  <a:lnTo>
                    <a:pt x="1158843" y="0"/>
                  </a:lnTo>
                  <a:lnTo>
                    <a:pt x="1158843" y="882713"/>
                  </a:lnTo>
                  <a:lnTo>
                    <a:pt x="0" y="882713"/>
                  </a:lnTo>
                  <a:cubicBezTo>
                    <a:pt x="3018" y="588475"/>
                    <a:pt x="6035" y="294238"/>
                    <a:pt x="4526" y="4527"/>
                  </a:cubicBezTo>
                  <a:close/>
                </a:path>
              </a:pathLst>
            </a:custGeom>
            <a:solidFill>
              <a:srgbClr val="0070C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057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12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/>
              <a:t>Proces planologische procedures:</a:t>
            </a: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937408" y="1672399"/>
            <a:ext cx="8175421" cy="476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31985" indent="-431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Char char="•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  <a:cs typeface="+mn-cs"/>
              </a:defRPr>
            </a:lvl1pPr>
            <a:lvl2pPr marL="445986" indent="-443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2pPr>
            <a:lvl3pPr marL="893970" indent="-445986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3pPr>
            <a:lvl4pPr marL="1351954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4pPr>
            <a:lvl5pPr marL="1809940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5pPr>
            <a:lvl6pPr marL="2385920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6pPr>
            <a:lvl7pPr marL="2961901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7pPr>
            <a:lvl8pPr marL="3537881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8pPr>
            <a:lvl9pPr marL="4113862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9pPr>
          </a:lstStyle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kern="0" dirty="0" smtClean="0"/>
              <a:t>Procedure verkeersbesluit</a:t>
            </a:r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kern="0" dirty="0"/>
              <a:t>Ontwikkelaar stelt </a:t>
            </a:r>
            <a:r>
              <a:rPr lang="nl-NL" sz="1800" kern="0" dirty="0" smtClean="0"/>
              <a:t>voert verkeersonderzoek uit</a:t>
            </a:r>
            <a:endParaRPr lang="nl-NL" sz="1800" kern="0" dirty="0"/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kern="0" dirty="0" smtClean="0"/>
              <a:t>Ontwikkelaar stemt af met stakeholders en bevoegd gezag</a:t>
            </a:r>
            <a:endParaRPr lang="nl-NL" sz="1800" kern="0" dirty="0"/>
          </a:p>
          <a:p>
            <a:pPr marL="447984" lvl="2" indent="0">
              <a:buNone/>
            </a:pPr>
            <a:endParaRPr lang="nl-NL" sz="1400" kern="0" dirty="0" smtClean="0"/>
          </a:p>
          <a:p>
            <a:pPr marL="447984" lvl="2" indent="0">
              <a:buNone/>
            </a:pPr>
            <a:endParaRPr lang="nl-NL" sz="1400" kern="0" dirty="0"/>
          </a:p>
        </p:txBody>
      </p:sp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3745056805"/>
              </p:ext>
            </p:extLst>
          </p:nvPr>
        </p:nvGraphicFramePr>
        <p:xfrm>
          <a:off x="4927241" y="2881796"/>
          <a:ext cx="1924050" cy="742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Rechthoek 14"/>
          <p:cNvSpPr/>
          <p:nvPr/>
        </p:nvSpPr>
        <p:spPr bwMode="auto">
          <a:xfrm>
            <a:off x="1224501" y="2361532"/>
            <a:ext cx="10400306" cy="1827517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831589492"/>
              </p:ext>
            </p:extLst>
          </p:nvPr>
        </p:nvGraphicFramePr>
        <p:xfrm>
          <a:off x="1450629" y="2908577"/>
          <a:ext cx="6332855" cy="733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Tekstvak 9"/>
          <p:cNvSpPr txBox="1"/>
          <p:nvPr/>
        </p:nvSpPr>
        <p:spPr>
          <a:xfrm>
            <a:off x="8214965" y="2474015"/>
            <a:ext cx="179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Vervolgproces</a:t>
            </a:r>
            <a:endParaRPr lang="nl-NL" dirty="0"/>
          </a:p>
        </p:txBody>
      </p:sp>
      <p:grpSp>
        <p:nvGrpSpPr>
          <p:cNvPr id="11" name="Groep 10"/>
          <p:cNvGrpSpPr/>
          <p:nvPr/>
        </p:nvGrpSpPr>
        <p:grpSpPr>
          <a:xfrm>
            <a:off x="8088522" y="2903815"/>
            <a:ext cx="1922171" cy="742949"/>
            <a:chOff x="939" y="0"/>
            <a:chExt cx="1922171" cy="742949"/>
          </a:xfrm>
        </p:grpSpPr>
        <p:sp>
          <p:nvSpPr>
            <p:cNvPr id="12" name="Punthaak 11"/>
            <p:cNvSpPr/>
            <p:nvPr/>
          </p:nvSpPr>
          <p:spPr>
            <a:xfrm>
              <a:off x="939" y="0"/>
              <a:ext cx="1922171" cy="742949"/>
            </a:xfrm>
            <a:prstGeom prst="chevron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4" name="Punthaak 4"/>
            <p:cNvSpPr/>
            <p:nvPr/>
          </p:nvSpPr>
          <p:spPr>
            <a:xfrm>
              <a:off x="372414" y="0"/>
              <a:ext cx="1179222" cy="7429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005" tIns="13335" rIns="13335" bIns="13335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000" kern="120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Uitvoering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071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13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/>
              <a:t>Proces planologische procedures:</a:t>
            </a:r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937407" y="1672398"/>
            <a:ext cx="8175421" cy="476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31985" indent="-431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Char char="•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  <a:cs typeface="+mn-cs"/>
              </a:defRPr>
            </a:lvl1pPr>
            <a:lvl2pPr marL="445986" indent="-443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2pPr>
            <a:lvl3pPr marL="893970" indent="-445986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3pPr>
            <a:lvl4pPr marL="1351954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4pPr>
            <a:lvl5pPr marL="1809940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5pPr>
            <a:lvl6pPr marL="2385920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6pPr>
            <a:lvl7pPr marL="2961901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7pPr>
            <a:lvl8pPr marL="3537881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8pPr>
            <a:lvl9pPr marL="4113862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9pPr>
          </a:lstStyle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kern="0" dirty="0" smtClean="0"/>
              <a:t>Samenhang vergunningen</a:t>
            </a:r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447984" lvl="2" indent="0">
              <a:buNone/>
            </a:pPr>
            <a:endParaRPr lang="nl-NL" sz="1400" kern="0" dirty="0" smtClean="0"/>
          </a:p>
          <a:p>
            <a:pPr marL="447984" lvl="2" indent="0">
              <a:buNone/>
            </a:pPr>
            <a:endParaRPr lang="nl-NL" sz="1400" kern="0" dirty="0"/>
          </a:p>
        </p:txBody>
      </p:sp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1707218195"/>
              </p:ext>
            </p:extLst>
          </p:nvPr>
        </p:nvGraphicFramePr>
        <p:xfrm>
          <a:off x="4927241" y="2881796"/>
          <a:ext cx="1924050" cy="742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3" name="Groep 12"/>
          <p:cNvGrpSpPr/>
          <p:nvPr/>
        </p:nvGrpSpPr>
        <p:grpSpPr>
          <a:xfrm>
            <a:off x="1349706" y="2276145"/>
            <a:ext cx="1986557" cy="733424"/>
            <a:chOff x="2797" y="0"/>
            <a:chExt cx="1986557" cy="733424"/>
          </a:xfrm>
        </p:grpSpPr>
        <p:sp>
          <p:nvSpPr>
            <p:cNvPr id="16" name="Vijfhoek 15"/>
            <p:cNvSpPr/>
            <p:nvPr/>
          </p:nvSpPr>
          <p:spPr>
            <a:xfrm>
              <a:off x="2797" y="0"/>
              <a:ext cx="1986557" cy="733424"/>
            </a:xfrm>
            <a:prstGeom prst="homePlate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7" name="Vijfhoek 4"/>
            <p:cNvSpPr/>
            <p:nvPr/>
          </p:nvSpPr>
          <p:spPr>
            <a:xfrm>
              <a:off x="2797" y="0"/>
              <a:ext cx="1803201" cy="7334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26670" rIns="13335" bIns="2667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Aanvraag reguliere vergunning bouwdelen 1, 5, 6 </a:t>
              </a:r>
              <a:endParaRPr lang="nl-NL" sz="1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Groep 17"/>
          <p:cNvGrpSpPr/>
          <p:nvPr/>
        </p:nvGrpSpPr>
        <p:grpSpPr>
          <a:xfrm>
            <a:off x="1349705" y="3111611"/>
            <a:ext cx="1986557" cy="733424"/>
            <a:chOff x="2797" y="0"/>
            <a:chExt cx="1986557" cy="733424"/>
          </a:xfrm>
        </p:grpSpPr>
        <p:sp>
          <p:nvSpPr>
            <p:cNvPr id="19" name="Vijfhoek 18"/>
            <p:cNvSpPr/>
            <p:nvPr/>
          </p:nvSpPr>
          <p:spPr>
            <a:xfrm>
              <a:off x="2797" y="0"/>
              <a:ext cx="1986557" cy="733424"/>
            </a:xfrm>
            <a:prstGeom prst="homePlate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0" name="Vijfhoek 4"/>
            <p:cNvSpPr/>
            <p:nvPr/>
          </p:nvSpPr>
          <p:spPr>
            <a:xfrm>
              <a:off x="2797" y="0"/>
              <a:ext cx="1803201" cy="7334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26670" rIns="13335" bIns="2667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000" kern="1200" dirty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Aanvraag ov </a:t>
              </a:r>
              <a:r>
                <a:rPr lang="nl-NL" sz="1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kappen 85 bomen</a:t>
              </a:r>
              <a:endParaRPr lang="nl-NL" sz="1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1" name="Groep 20"/>
          <p:cNvGrpSpPr/>
          <p:nvPr/>
        </p:nvGrpSpPr>
        <p:grpSpPr>
          <a:xfrm>
            <a:off x="1349704" y="3947244"/>
            <a:ext cx="1986557" cy="733424"/>
            <a:chOff x="2797" y="0"/>
            <a:chExt cx="1986557" cy="733424"/>
          </a:xfrm>
        </p:grpSpPr>
        <p:sp>
          <p:nvSpPr>
            <p:cNvPr id="22" name="Vijfhoek 21"/>
            <p:cNvSpPr/>
            <p:nvPr/>
          </p:nvSpPr>
          <p:spPr>
            <a:xfrm>
              <a:off x="2797" y="0"/>
              <a:ext cx="1986557" cy="733424"/>
            </a:xfrm>
            <a:prstGeom prst="homePlate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23" name="Vijfhoek 4"/>
            <p:cNvSpPr/>
            <p:nvPr/>
          </p:nvSpPr>
          <p:spPr>
            <a:xfrm>
              <a:off x="2797" y="0"/>
              <a:ext cx="1803201" cy="7334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26670" rIns="13335" bIns="2667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Uitgebreide vergunning parkeren en inrichting openbaar gebied</a:t>
              </a:r>
              <a:endParaRPr lang="nl-NL" sz="1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8" name="Groep 27"/>
          <p:cNvGrpSpPr/>
          <p:nvPr/>
        </p:nvGrpSpPr>
        <p:grpSpPr>
          <a:xfrm>
            <a:off x="1349702" y="4776859"/>
            <a:ext cx="1986557" cy="733424"/>
            <a:chOff x="2797" y="0"/>
            <a:chExt cx="1986557" cy="733424"/>
          </a:xfrm>
        </p:grpSpPr>
        <p:sp>
          <p:nvSpPr>
            <p:cNvPr id="30" name="Vijfhoek 29"/>
            <p:cNvSpPr/>
            <p:nvPr/>
          </p:nvSpPr>
          <p:spPr>
            <a:xfrm>
              <a:off x="2797" y="0"/>
              <a:ext cx="1986557" cy="733424"/>
            </a:xfrm>
            <a:prstGeom prst="homePlate">
              <a:avLst/>
            </a:prstGeom>
            <a:solidFill>
              <a:srgbClr val="9BBB59">
                <a:lumMod val="75000"/>
              </a:srgbClr>
            </a:soli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1" name="Vijfhoek 4"/>
            <p:cNvSpPr/>
            <p:nvPr/>
          </p:nvSpPr>
          <p:spPr>
            <a:xfrm>
              <a:off x="2797" y="0"/>
              <a:ext cx="1803201" cy="7334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26670" rIns="13335" bIns="26670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000" kern="1200" dirty="0" smtClean="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verkeersbesluit</a:t>
              </a:r>
              <a:endParaRPr lang="nl-NL" sz="1000" kern="1200" dirty="0">
                <a:solidFill>
                  <a:sysClr val="windowText" lastClr="000000"/>
                </a:solidFill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ekstvak 1"/>
          <p:cNvSpPr txBox="1"/>
          <p:nvPr/>
        </p:nvSpPr>
        <p:spPr>
          <a:xfrm>
            <a:off x="4071067" y="2276145"/>
            <a:ext cx="791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sz="1200" dirty="0" smtClean="0"/>
              <a:t>Wordt getoetst aan vigerend bestemmingsplan</a:t>
            </a:r>
          </a:p>
          <a:p>
            <a:pPr marL="285750" indent="-285750">
              <a:buFontTx/>
              <a:buChar char="-"/>
            </a:pPr>
            <a:r>
              <a:rPr lang="nl-NL" sz="1200" dirty="0" smtClean="0"/>
              <a:t>10 % afwijking dient onderbouwd te worden in relatie tot het inrichtingsplan / verkeersbesluit</a:t>
            </a:r>
          </a:p>
          <a:p>
            <a:pPr marL="285750" indent="-285750">
              <a:buFontTx/>
              <a:buChar char="-"/>
            </a:pPr>
            <a:r>
              <a:rPr lang="nl-NL" sz="1200" dirty="0" smtClean="0"/>
              <a:t> Afhankelijk van afgegeven kapvergunning</a:t>
            </a:r>
            <a:endParaRPr lang="nl-NL" sz="1200" dirty="0"/>
          </a:p>
        </p:txBody>
      </p:sp>
      <p:sp>
        <p:nvSpPr>
          <p:cNvPr id="32" name="Tekstvak 31"/>
          <p:cNvSpPr txBox="1"/>
          <p:nvPr/>
        </p:nvSpPr>
        <p:spPr>
          <a:xfrm>
            <a:off x="4072398" y="3120282"/>
            <a:ext cx="791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sz="1200" dirty="0" smtClean="0"/>
              <a:t>Wordt getoetst aan vastgesteld inrichtingsplan (</a:t>
            </a:r>
            <a:r>
              <a:rPr lang="nl-NL" sz="1200" dirty="0" err="1" smtClean="0"/>
              <a:t>herplant</a:t>
            </a:r>
            <a:r>
              <a:rPr lang="nl-NL" sz="1200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lang="nl-NL" sz="1200" dirty="0" smtClean="0"/>
              <a:t>Wordt getoetst aan groentoets</a:t>
            </a:r>
            <a:endParaRPr lang="nl-NL" sz="1200" dirty="0"/>
          </a:p>
        </p:txBody>
      </p:sp>
      <p:sp>
        <p:nvSpPr>
          <p:cNvPr id="33" name="Tekstvak 32"/>
          <p:cNvSpPr txBox="1"/>
          <p:nvPr/>
        </p:nvSpPr>
        <p:spPr>
          <a:xfrm>
            <a:off x="4072398" y="3975500"/>
            <a:ext cx="7919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sz="1200" dirty="0" smtClean="0"/>
              <a:t>Wordt getoetst aan vigerend bestemmingsplan</a:t>
            </a:r>
          </a:p>
          <a:p>
            <a:pPr marL="285750" indent="-285750">
              <a:buFontTx/>
              <a:buChar char="-"/>
            </a:pPr>
            <a:r>
              <a:rPr lang="nl-NL" sz="1200" dirty="0" smtClean="0"/>
              <a:t>Wordt o.a. getoetst </a:t>
            </a:r>
            <a:r>
              <a:rPr lang="nl-NL" sz="1200" dirty="0" smtClean="0"/>
              <a:t>Door ARK</a:t>
            </a:r>
          </a:p>
          <a:p>
            <a:pPr marL="285750" indent="-285750">
              <a:buFontTx/>
              <a:buChar char="-"/>
            </a:pPr>
            <a:r>
              <a:rPr lang="nl-NL" sz="1200" dirty="0" smtClean="0"/>
              <a:t>Wordt ter inzage gelegd</a:t>
            </a:r>
            <a:endParaRPr lang="nl-NL" sz="1200" dirty="0"/>
          </a:p>
        </p:txBody>
      </p:sp>
      <p:sp>
        <p:nvSpPr>
          <p:cNvPr id="35" name="Tekstvak 34"/>
          <p:cNvSpPr txBox="1"/>
          <p:nvPr/>
        </p:nvSpPr>
        <p:spPr>
          <a:xfrm>
            <a:off x="4081680" y="4883700"/>
            <a:ext cx="7919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sz="1200" dirty="0" smtClean="0"/>
              <a:t>Toets door stakeholders (verkeerspolitie, verkeersdeskundigen) d.m.v. vooroverleg</a:t>
            </a:r>
          </a:p>
          <a:p>
            <a:pPr marL="285750" indent="-285750">
              <a:buFontTx/>
              <a:buChar char="-"/>
            </a:pPr>
            <a:r>
              <a:rPr lang="nl-NL" sz="1200" dirty="0" smtClean="0"/>
              <a:t>B&amp;W besluit</a:t>
            </a:r>
            <a:endParaRPr lang="nl-NL" sz="1200" dirty="0"/>
          </a:p>
        </p:txBody>
      </p:sp>
      <p:sp>
        <p:nvSpPr>
          <p:cNvPr id="3" name="Rechthoek 2"/>
          <p:cNvSpPr/>
          <p:nvPr/>
        </p:nvSpPr>
        <p:spPr bwMode="auto">
          <a:xfrm>
            <a:off x="4081680" y="2276145"/>
            <a:ext cx="7614581" cy="733424"/>
          </a:xfrm>
          <a:prstGeom prst="rect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  <p:sp>
        <p:nvSpPr>
          <p:cNvPr id="36" name="Rechthoek 35"/>
          <p:cNvSpPr/>
          <p:nvPr/>
        </p:nvSpPr>
        <p:spPr bwMode="auto">
          <a:xfrm>
            <a:off x="4074976" y="3112331"/>
            <a:ext cx="7614581" cy="733424"/>
          </a:xfrm>
          <a:prstGeom prst="rect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  <p:sp>
        <p:nvSpPr>
          <p:cNvPr id="37" name="Rechthoek 36"/>
          <p:cNvSpPr/>
          <p:nvPr/>
        </p:nvSpPr>
        <p:spPr bwMode="auto">
          <a:xfrm>
            <a:off x="4068356" y="3940566"/>
            <a:ext cx="7614581" cy="733424"/>
          </a:xfrm>
          <a:prstGeom prst="rect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  <p:sp>
        <p:nvSpPr>
          <p:cNvPr id="39" name="Rechthoek 38"/>
          <p:cNvSpPr/>
          <p:nvPr/>
        </p:nvSpPr>
        <p:spPr bwMode="auto">
          <a:xfrm>
            <a:off x="4071018" y="4793985"/>
            <a:ext cx="7614581" cy="733424"/>
          </a:xfrm>
          <a:prstGeom prst="rect">
            <a:avLst/>
          </a:prstGeom>
          <a:noFill/>
          <a:ln w="190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787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14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 smtClean="0"/>
              <a:t>Participatie:</a:t>
            </a:r>
            <a:endParaRPr lang="nl-NL" u="sng" dirty="0"/>
          </a:p>
        </p:txBody>
      </p:sp>
      <p:graphicFrame>
        <p:nvGraphicFramePr>
          <p:cNvPr id="3" name="Tijdelijke aanduiding voor inhoud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7458627"/>
              </p:ext>
            </p:extLst>
          </p:nvPr>
        </p:nvGraphicFramePr>
        <p:xfrm>
          <a:off x="970059" y="1316603"/>
          <a:ext cx="10153816" cy="5334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6908"/>
                <a:gridCol w="5076908"/>
              </a:tblGrid>
              <a:tr h="435836">
                <a:tc>
                  <a:txBody>
                    <a:bodyPr/>
                    <a:lstStyle/>
                    <a:p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Onherroepelijk</a:t>
                      </a: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 Bestemmingsplan</a:t>
                      </a:r>
                      <a:endParaRPr lang="nl-NL" sz="14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Reguliere</a:t>
                      </a: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 participatie</a:t>
                      </a:r>
                      <a:endParaRPr lang="nl-NL" sz="14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61391">
                <a:tc>
                  <a:txBody>
                    <a:bodyPr/>
                    <a:lstStyle/>
                    <a:p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Uitgebreide procedure parkeren en inrichting</a:t>
                      </a:r>
                      <a:endParaRPr lang="nl-NL" sz="14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Reguliere</a:t>
                      </a: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 participatie mogelijk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Ontwikkelaar staat hier voor open</a:t>
                      </a:r>
                      <a:endParaRPr lang="nl-NL" sz="14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836">
                <a:tc>
                  <a:txBody>
                    <a:bodyPr/>
                    <a:lstStyle/>
                    <a:p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Reguliere omgevingsvergunning</a:t>
                      </a:r>
                      <a:endParaRPr lang="nl-NL" sz="14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Participatie niet</a:t>
                      </a: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 mogelijk</a:t>
                      </a:r>
                      <a:endParaRPr lang="nl-NL" sz="14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836">
                <a:tc>
                  <a:txBody>
                    <a:bodyPr/>
                    <a:lstStyle/>
                    <a:p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Informatiebijeenkomst 6 juli 2016</a:t>
                      </a:r>
                      <a:endParaRPr lang="nl-NL" sz="14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Georganiseerd door ontwikkelaar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Druk bezocht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Naast kritische bewoners ook veel positieve reacties</a:t>
                      </a: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 vanuit de buurt</a:t>
                      </a:r>
                      <a:endParaRPr lang="nl-NL" sz="1400" b="0" dirty="0" smtClean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836">
                <a:tc>
                  <a:txBody>
                    <a:bodyPr/>
                    <a:lstStyle/>
                    <a:p>
                      <a:pPr marL="0" marR="0" indent="0" algn="l" defTabSz="57598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Wijkraad </a:t>
                      </a:r>
                      <a:r>
                        <a:rPr lang="nl-NL" sz="1400" b="0" dirty="0" err="1" smtClean="0">
                          <a:solidFill>
                            <a:sysClr val="windowText" lastClr="000000"/>
                          </a:solidFill>
                        </a:rPr>
                        <a:t>Leidsebuurt</a:t>
                      </a:r>
                      <a:endParaRPr lang="nl-NL" sz="1400" b="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nl-NL" sz="14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indent="-342900" algn="l" defTabSz="57598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Heeft overleg gevoerd met de ontwikkelaar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endParaRPr lang="nl-NL" sz="1400" b="0" dirty="0" smtClean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5836">
                <a:tc>
                  <a:txBody>
                    <a:bodyPr/>
                    <a:lstStyle/>
                    <a:p>
                      <a:pPr marL="0" marR="0" indent="0" algn="l" defTabSz="57598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Bewonersgroep Wijkbelang</a:t>
                      </a: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nl-NL" sz="1400" b="0" baseline="0" dirty="0" err="1" smtClean="0">
                          <a:solidFill>
                            <a:sysClr val="windowText" lastClr="000000"/>
                          </a:solidFill>
                        </a:rPr>
                        <a:t>Plaza</a:t>
                      </a: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 West</a:t>
                      </a:r>
                      <a:endParaRPr lang="nl-NL" sz="1400" b="0" dirty="0" smtClean="0">
                        <a:solidFill>
                          <a:sysClr val="windowText" lastClr="000000"/>
                        </a:solidFill>
                      </a:endParaRPr>
                    </a:p>
                    <a:p>
                      <a:endParaRPr lang="nl-NL" sz="14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dirty="0" smtClean="0">
                          <a:solidFill>
                            <a:sysClr val="windowText" lastClr="000000"/>
                          </a:solidFill>
                        </a:rPr>
                        <a:t>Bewonersplatform / actiegroep</a:t>
                      </a: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Wenst mee te denken over het plan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Gemeente heeft in gesprek met wijkraad aangeboden mee te willen denken over samenstelling van deze groep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Hebben vragen gesteld over onderbouwing van:</a:t>
                      </a:r>
                    </a:p>
                    <a:p>
                      <a:pPr marL="918881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Verkeersafwikkeling</a:t>
                      </a:r>
                    </a:p>
                    <a:p>
                      <a:pPr marL="918881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Effecten op de buurt (voorzieningen e.d.)</a:t>
                      </a:r>
                    </a:p>
                    <a:p>
                      <a:pPr marL="918881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Toename van aantal woningen</a:t>
                      </a:r>
                    </a:p>
                    <a:p>
                      <a:pPr marL="918881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nl-NL" sz="1400" b="0" baseline="0" dirty="0" smtClean="0">
                          <a:solidFill>
                            <a:sysClr val="windowText" lastClr="000000"/>
                          </a:solidFill>
                        </a:rPr>
                        <a:t>Proces van beoordelen van het plan door de gemeente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nl-NL" sz="1400" b="0" dirty="0" smtClean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8654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15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Discussie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0239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2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/>
              <a:t>Agenda:</a:t>
            </a:r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5883" y="1904873"/>
            <a:ext cx="10160373" cy="4762967"/>
          </a:xfrm>
        </p:spPr>
        <p:txBody>
          <a:bodyPr/>
          <a:lstStyle/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Toelichting Stedenbouwkundig plan (door Jos van Eldonk)</a:t>
            </a:r>
          </a:p>
          <a:p>
            <a:pPr marL="575925" lvl="2" indent="0">
              <a:buNone/>
            </a:pPr>
            <a:endParaRPr lang="nl-NL" sz="240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Belang van het project voor Haarlem </a:t>
            </a:r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sz="240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Proces planologische procedures</a:t>
            </a:r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sz="240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/>
              <a:t>P</a:t>
            </a:r>
            <a:r>
              <a:rPr lang="nl-NL" sz="2400" dirty="0" smtClean="0"/>
              <a:t>articipatie</a:t>
            </a:r>
            <a:endParaRPr lang="nl-NL" sz="2400" dirty="0"/>
          </a:p>
          <a:p>
            <a:pPr marL="0" lvl="1" indent="0">
              <a:buNone/>
            </a:pP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728468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3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 smtClean="0"/>
              <a:t>Doel:</a:t>
            </a:r>
            <a:endParaRPr lang="nl-NL" u="sng" dirty="0"/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385" y="1672399"/>
            <a:ext cx="10160373" cy="4762967"/>
          </a:xfrm>
        </p:spPr>
        <p:txBody>
          <a:bodyPr/>
          <a:lstStyle/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Informeren </a:t>
            </a:r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sz="240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De gemeenteraad in hun kracht zetten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901465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4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 smtClean="0"/>
              <a:t>Toelichting stedenbouwkundigplan:</a:t>
            </a:r>
            <a:endParaRPr lang="nl-NL" u="sng" dirty="0"/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385" y="1672399"/>
            <a:ext cx="10160373" cy="4762967"/>
          </a:xfrm>
        </p:spPr>
        <p:txBody>
          <a:bodyPr/>
          <a:lstStyle/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Presentatie Jos van Eldonk</a:t>
            </a: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3687361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5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 smtClean="0"/>
              <a:t>Belang van het Project voor </a:t>
            </a:r>
            <a:r>
              <a:rPr lang="nl-NL" u="sng" dirty="0" err="1" smtClean="0"/>
              <a:t>haarlem</a:t>
            </a:r>
            <a:r>
              <a:rPr lang="nl-NL" u="sng" dirty="0" smtClean="0"/>
              <a:t>:</a:t>
            </a:r>
            <a:endParaRPr lang="nl-NL" u="sng" dirty="0"/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385" y="1672399"/>
            <a:ext cx="10160373" cy="4762967"/>
          </a:xfrm>
        </p:spPr>
        <p:txBody>
          <a:bodyPr/>
          <a:lstStyle/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Draagt bij aan de woningbouwopgave van </a:t>
            </a:r>
            <a:r>
              <a:rPr lang="nl-NL" sz="2400" dirty="0" smtClean="0"/>
              <a:t>Haarlem</a:t>
            </a:r>
            <a:endParaRPr lang="nl-NL" sz="240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sz="240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Draagt bij aan het verbeteren van de binnenstedelijke kwaliteit van Haarlem</a:t>
            </a:r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sz="240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Voorziet in lokale behoefte aan winkelaanbod. Dit blijft in de nieuwe plannen ten minste gelijk.</a:t>
            </a:r>
          </a:p>
        </p:txBody>
      </p:sp>
    </p:spTree>
    <p:extLst>
      <p:ext uri="{BB962C8B-B14F-4D97-AF65-F5344CB8AC3E}">
        <p14:creationId xmlns:p14="http://schemas.microsoft.com/office/powerpoint/2010/main" val="258244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6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>
          <a:xfrm>
            <a:off x="1030597" y="433122"/>
            <a:ext cx="10160373" cy="1256684"/>
          </a:xfrm>
        </p:spPr>
        <p:txBody>
          <a:bodyPr/>
          <a:lstStyle/>
          <a:p>
            <a:r>
              <a:rPr lang="nl-NL" u="sng" dirty="0" smtClean="0"/>
              <a:t>Proces planologische procedures:</a:t>
            </a:r>
            <a:endParaRPr lang="nl-NL" u="sng" dirty="0"/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385" y="1672399"/>
            <a:ext cx="10160373" cy="4762967"/>
          </a:xfrm>
        </p:spPr>
        <p:txBody>
          <a:bodyPr/>
          <a:lstStyle/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Doorlopen proces bestemmingsplan</a:t>
            </a:r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dirty="0"/>
          </a:p>
          <a:p>
            <a:pPr marL="0" lvl="1" indent="0">
              <a:buNone/>
            </a:pPr>
            <a:endParaRPr lang="nl-NL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Het bestemmingsplan bevat:</a:t>
            </a:r>
            <a:endParaRPr lang="nl-NL" sz="2400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Het programma voor de locatie</a:t>
            </a:r>
            <a:endParaRPr lang="nl-NL" sz="1800" dirty="0"/>
          </a:p>
          <a:p>
            <a:pPr marL="1265921" lvl="3" indent="-359953">
              <a:buFont typeface="Arial" panose="020B0604020202020204" pitchFamily="34" charset="0"/>
              <a:buChar char="•"/>
            </a:pPr>
            <a:r>
              <a:rPr lang="nl-NL" sz="1400" dirty="0" smtClean="0"/>
              <a:t>Gemengd -6 (parkeren, wonen, detailhandel, horeca)</a:t>
            </a:r>
          </a:p>
          <a:p>
            <a:pPr marL="1265921" lvl="3" indent="-359953">
              <a:buFont typeface="Arial" panose="020B0604020202020204" pitchFamily="34" charset="0"/>
              <a:buChar char="•"/>
            </a:pPr>
            <a:r>
              <a:rPr lang="nl-NL" sz="1400" dirty="0" smtClean="0"/>
              <a:t>Verkeer 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Bouwregels</a:t>
            </a:r>
          </a:p>
          <a:p>
            <a:pPr marL="1265921" lvl="3" indent="-359953">
              <a:buFont typeface="Arial" panose="020B0604020202020204" pitchFamily="34" charset="0"/>
              <a:buChar char="•"/>
            </a:pPr>
            <a:r>
              <a:rPr lang="nl-NL" sz="1400" dirty="0" smtClean="0"/>
              <a:t>Bouwvlakken</a:t>
            </a:r>
          </a:p>
          <a:p>
            <a:pPr marL="1265921" lvl="3" indent="-359953">
              <a:buFont typeface="Arial" panose="020B0604020202020204" pitchFamily="34" charset="0"/>
              <a:buChar char="•"/>
            </a:pPr>
            <a:r>
              <a:rPr lang="nl-NL" sz="1400" dirty="0" smtClean="0"/>
              <a:t>Bouwhoogtes (variërend tussen 15 m. en 20 m.)</a:t>
            </a:r>
          </a:p>
          <a:p>
            <a:pPr marL="905968" lvl="3" indent="0">
              <a:buNone/>
            </a:pPr>
            <a:endParaRPr lang="nl-NL" sz="1400" dirty="0" smtClean="0"/>
          </a:p>
          <a:p>
            <a:pPr marL="905968" lvl="3" indent="0">
              <a:buNone/>
            </a:pPr>
            <a:endParaRPr lang="nl-NL" sz="1400" dirty="0" smtClean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01107203"/>
              </p:ext>
            </p:extLst>
          </p:nvPr>
        </p:nvGraphicFramePr>
        <p:xfrm>
          <a:off x="604232" y="2243778"/>
          <a:ext cx="10786821" cy="733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2" t="20637" r="20406" b="20000"/>
          <a:stretch/>
        </p:blipFill>
        <p:spPr>
          <a:xfrm>
            <a:off x="7346863" y="3625781"/>
            <a:ext cx="4106989" cy="2965837"/>
          </a:xfrm>
          <a:prstGeom prst="rect">
            <a:avLst/>
          </a:prstGeom>
        </p:spPr>
      </p:pic>
      <p:sp>
        <p:nvSpPr>
          <p:cNvPr id="3" name="Rechthoek 2"/>
          <p:cNvSpPr/>
          <p:nvPr/>
        </p:nvSpPr>
        <p:spPr bwMode="auto">
          <a:xfrm>
            <a:off x="7346860" y="6170199"/>
            <a:ext cx="2298070" cy="42141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nl-NL" sz="1100" b="0" i="0" u="none" strike="noStrike" cap="none" normalizeH="0" baseline="0" dirty="0" smtClean="0">
                <a:ln>
                  <a:noFill/>
                </a:ln>
                <a:effectLst/>
                <a:latin typeface="Arial" pitchFamily="-107" charset="0"/>
              </a:rPr>
              <a:t>	Gemengd -6</a:t>
            </a:r>
          </a:p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nl-NL" sz="1100" dirty="0" smtClean="0">
                <a:latin typeface="Arial" pitchFamily="-107" charset="0"/>
              </a:rPr>
              <a:t>	Verkeer</a:t>
            </a:r>
            <a:endParaRPr kumimoji="0" lang="nl-NL" sz="1100" b="0" i="0" u="none" strike="noStrike" cap="none" normalizeH="0" baseline="0" dirty="0">
              <a:ln>
                <a:noFill/>
              </a:ln>
              <a:effectLst/>
              <a:latin typeface="Arial" pitchFamily="-107" charset="0"/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36476" y="6229334"/>
            <a:ext cx="429371" cy="150074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11" t="52122" r="33528" b="43580"/>
          <a:stretch/>
        </p:blipFill>
        <p:spPr>
          <a:xfrm>
            <a:off x="7712622" y="6395310"/>
            <a:ext cx="477078" cy="178412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10288988" y="4786672"/>
            <a:ext cx="622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15 m</a:t>
            </a:r>
            <a:endParaRPr lang="nl-NL" sz="1000" dirty="0"/>
          </a:p>
        </p:txBody>
      </p:sp>
      <p:sp>
        <p:nvSpPr>
          <p:cNvPr id="11" name="Tekstvak 10"/>
          <p:cNvSpPr txBox="1"/>
          <p:nvPr/>
        </p:nvSpPr>
        <p:spPr>
          <a:xfrm>
            <a:off x="9333871" y="4786671"/>
            <a:ext cx="622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20 m</a:t>
            </a:r>
            <a:endParaRPr lang="nl-NL" sz="1000" dirty="0"/>
          </a:p>
        </p:txBody>
      </p:sp>
      <p:sp>
        <p:nvSpPr>
          <p:cNvPr id="12" name="Tekstvak 11"/>
          <p:cNvSpPr txBox="1"/>
          <p:nvPr/>
        </p:nvSpPr>
        <p:spPr>
          <a:xfrm>
            <a:off x="8520704" y="4786672"/>
            <a:ext cx="622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20 m</a:t>
            </a:r>
            <a:endParaRPr lang="nl-NL" sz="1000" dirty="0"/>
          </a:p>
        </p:txBody>
      </p:sp>
      <p:sp>
        <p:nvSpPr>
          <p:cNvPr id="13" name="Tekstvak 12"/>
          <p:cNvSpPr txBox="1"/>
          <p:nvPr/>
        </p:nvSpPr>
        <p:spPr>
          <a:xfrm>
            <a:off x="7746343" y="4786670"/>
            <a:ext cx="622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15 m</a:t>
            </a:r>
            <a:endParaRPr lang="nl-NL" sz="1000" dirty="0"/>
          </a:p>
        </p:txBody>
      </p:sp>
      <p:sp>
        <p:nvSpPr>
          <p:cNvPr id="14" name="Tekstvak 13"/>
          <p:cNvSpPr txBox="1"/>
          <p:nvPr/>
        </p:nvSpPr>
        <p:spPr>
          <a:xfrm>
            <a:off x="9456014" y="5513670"/>
            <a:ext cx="622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20 m</a:t>
            </a:r>
            <a:endParaRPr lang="nl-NL" sz="1000" dirty="0"/>
          </a:p>
        </p:txBody>
      </p:sp>
      <p:sp>
        <p:nvSpPr>
          <p:cNvPr id="15" name="Tekstvak 14"/>
          <p:cNvSpPr txBox="1"/>
          <p:nvPr/>
        </p:nvSpPr>
        <p:spPr>
          <a:xfrm>
            <a:off x="8839713" y="5373604"/>
            <a:ext cx="622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15 m</a:t>
            </a:r>
            <a:endParaRPr lang="nl-NL" sz="1000" dirty="0"/>
          </a:p>
        </p:txBody>
      </p:sp>
      <p:sp>
        <p:nvSpPr>
          <p:cNvPr id="16" name="Tekstvak 15"/>
          <p:cNvSpPr txBox="1"/>
          <p:nvPr/>
        </p:nvSpPr>
        <p:spPr>
          <a:xfrm>
            <a:off x="10258140" y="5619825"/>
            <a:ext cx="6221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15 m</a:t>
            </a:r>
            <a:endParaRPr lang="nl-NL" sz="1000" dirty="0"/>
          </a:p>
        </p:txBody>
      </p:sp>
    </p:spTree>
    <p:extLst>
      <p:ext uri="{BB962C8B-B14F-4D97-AF65-F5344CB8AC3E}">
        <p14:creationId xmlns:p14="http://schemas.microsoft.com/office/powerpoint/2010/main" val="1476570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7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/>
              <a:t>Proces planologische procedures:</a:t>
            </a:r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385" y="1672399"/>
            <a:ext cx="10160373" cy="4762967"/>
          </a:xfrm>
        </p:spPr>
        <p:txBody>
          <a:bodyPr/>
          <a:lstStyle/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Bestemmingsplan ambitie: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Meer kwaliteit  en differentiatie in de woningvoorraad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Bevorderen van dynamiek een doorstroming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Samenwerking zoeken met externe partners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Levensloopbestendigheid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Leegstaande kantoorruimte transformeren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Bevorderen verdichting op de locatie (minimaal 210 woningen)</a:t>
            </a:r>
          </a:p>
          <a:p>
            <a:pPr marL="447984" lvl="2" indent="0">
              <a:buNone/>
            </a:pPr>
            <a:endParaRPr lang="nl-NL" sz="1600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endParaRPr lang="nl-NL" sz="160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Bestemmingsplan </a:t>
            </a:r>
            <a:r>
              <a:rPr lang="nl-NL" sz="2400" dirty="0" err="1" smtClean="0"/>
              <a:t>kaderstellend</a:t>
            </a:r>
            <a:r>
              <a:rPr lang="nl-NL" sz="2400" dirty="0" smtClean="0"/>
              <a:t>: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Het vigerende bestemmingsplan is het toetsingskader voor omgevingsvergunningen. 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endParaRPr lang="nl-NL" sz="1600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endParaRPr lang="nl-NL" sz="1600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endParaRPr lang="nl-NL" sz="180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dirty="0"/>
          </a:p>
          <a:p>
            <a:pPr marL="0" lvl="1" indent="0">
              <a:buNone/>
            </a:pPr>
            <a:endParaRPr lang="nl-NL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1647243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8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/>
              <a:t>Proces planologische procedures:</a:t>
            </a:r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6287" y="1442092"/>
            <a:ext cx="10160373" cy="4762967"/>
          </a:xfrm>
        </p:spPr>
        <p:txBody>
          <a:bodyPr/>
          <a:lstStyle/>
          <a:p>
            <a:pPr marL="447984" lvl="2" indent="0">
              <a:buNone/>
            </a:pPr>
            <a:endParaRPr lang="nl-NL" sz="160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dirty="0" smtClean="0"/>
              <a:t>Lopende aanvragen omgevingsvergunning door de ontwikkelaar</a:t>
            </a:r>
          </a:p>
          <a:p>
            <a:pPr marL="0" lvl="1" indent="0">
              <a:buNone/>
            </a:pPr>
            <a:endParaRPr lang="nl-NL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Reguliere omgevingsvergunning voor gebouwen 1, 5 en 6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Aanvraag kapvergunning (85 bomen)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dirty="0" smtClean="0"/>
              <a:t>Uitgebreide omgevingsvergunning parkeervoorziening inclusief dek (deel 7)</a:t>
            </a:r>
          </a:p>
          <a:p>
            <a:pPr marL="807937" lvl="2" indent="-359953">
              <a:buFont typeface="Arial" panose="020B0604020202020204" pitchFamily="34" charset="0"/>
              <a:buChar char="•"/>
            </a:pPr>
            <a:endParaRPr lang="nl-NL" sz="1800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endParaRPr lang="nl-NL" sz="1600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endParaRPr lang="nl-NL" sz="180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dirty="0"/>
          </a:p>
          <a:p>
            <a:pPr marL="0" lvl="1" indent="0">
              <a:buNone/>
            </a:pPr>
            <a:endParaRPr lang="nl-NL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dirty="0" smtClean="0"/>
          </a:p>
        </p:txBody>
      </p:sp>
      <p:grpSp>
        <p:nvGrpSpPr>
          <p:cNvPr id="2" name="Groep 1"/>
          <p:cNvGrpSpPr/>
          <p:nvPr/>
        </p:nvGrpSpPr>
        <p:grpSpPr>
          <a:xfrm>
            <a:off x="1727168" y="3506534"/>
            <a:ext cx="6374071" cy="2722484"/>
            <a:chOff x="1727168" y="3737113"/>
            <a:chExt cx="6374071" cy="2722484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96" r="11908"/>
            <a:stretch/>
          </p:blipFill>
          <p:spPr bwMode="auto">
            <a:xfrm rot="16200000">
              <a:off x="3611642" y="1969999"/>
              <a:ext cx="2605124" cy="6374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Vrije vorm 6"/>
            <p:cNvSpPr/>
            <p:nvPr/>
          </p:nvSpPr>
          <p:spPr bwMode="auto">
            <a:xfrm>
              <a:off x="1916604" y="4284874"/>
              <a:ext cx="1022498" cy="698126"/>
            </a:xfrm>
            <a:custGeom>
              <a:avLst/>
              <a:gdLst>
                <a:gd name="connsiteX0" fmla="*/ 4526 w 1158843"/>
                <a:gd name="connsiteY0" fmla="*/ 4527 h 882713"/>
                <a:gd name="connsiteX1" fmla="*/ 1158843 w 1158843"/>
                <a:gd name="connsiteY1" fmla="*/ 0 h 882713"/>
                <a:gd name="connsiteX2" fmla="*/ 1158843 w 1158843"/>
                <a:gd name="connsiteY2" fmla="*/ 882713 h 882713"/>
                <a:gd name="connsiteX3" fmla="*/ 0 w 1158843"/>
                <a:gd name="connsiteY3" fmla="*/ 882713 h 882713"/>
                <a:gd name="connsiteX4" fmla="*/ 4526 w 1158843"/>
                <a:gd name="connsiteY4" fmla="*/ 4527 h 88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843" h="882713">
                  <a:moveTo>
                    <a:pt x="4526" y="4527"/>
                  </a:moveTo>
                  <a:lnTo>
                    <a:pt x="1158843" y="0"/>
                  </a:lnTo>
                  <a:lnTo>
                    <a:pt x="1158843" y="882713"/>
                  </a:lnTo>
                  <a:lnTo>
                    <a:pt x="0" y="882713"/>
                  </a:lnTo>
                  <a:cubicBezTo>
                    <a:pt x="3018" y="588475"/>
                    <a:pt x="6035" y="294238"/>
                    <a:pt x="4526" y="4527"/>
                  </a:cubicBezTo>
                  <a:close/>
                </a:path>
              </a:pathLst>
            </a:cu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8" name="Vrije vorm 7"/>
            <p:cNvSpPr/>
            <p:nvPr/>
          </p:nvSpPr>
          <p:spPr bwMode="auto">
            <a:xfrm>
              <a:off x="3130821" y="4284874"/>
              <a:ext cx="970575" cy="701706"/>
            </a:xfrm>
            <a:custGeom>
              <a:avLst/>
              <a:gdLst>
                <a:gd name="connsiteX0" fmla="*/ 0 w 1099996"/>
                <a:gd name="connsiteY0" fmla="*/ 4527 h 887240"/>
                <a:gd name="connsiteX1" fmla="*/ 0 w 1099996"/>
                <a:gd name="connsiteY1" fmla="*/ 887240 h 887240"/>
                <a:gd name="connsiteX2" fmla="*/ 1099996 w 1099996"/>
                <a:gd name="connsiteY2" fmla="*/ 873660 h 887240"/>
                <a:gd name="connsiteX3" fmla="*/ 1099996 w 1099996"/>
                <a:gd name="connsiteY3" fmla="*/ 0 h 887240"/>
                <a:gd name="connsiteX4" fmla="*/ 0 w 1099996"/>
                <a:gd name="connsiteY4" fmla="*/ 4527 h 88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996" h="887240">
                  <a:moveTo>
                    <a:pt x="0" y="4527"/>
                  </a:moveTo>
                  <a:lnTo>
                    <a:pt x="0" y="887240"/>
                  </a:lnTo>
                  <a:lnTo>
                    <a:pt x="1099996" y="873660"/>
                  </a:lnTo>
                  <a:lnTo>
                    <a:pt x="1099996" y="0"/>
                  </a:lnTo>
                  <a:lnTo>
                    <a:pt x="0" y="4527"/>
                  </a:lnTo>
                  <a:close/>
                </a:path>
              </a:pathLst>
            </a:cu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9" name="Vrije vorm 8"/>
            <p:cNvSpPr/>
            <p:nvPr/>
          </p:nvSpPr>
          <p:spPr bwMode="auto">
            <a:xfrm>
              <a:off x="4273144" y="4209692"/>
              <a:ext cx="1282118" cy="780469"/>
            </a:xfrm>
            <a:custGeom>
              <a:avLst/>
              <a:gdLst>
                <a:gd name="connsiteX0" fmla="*/ 4527 w 1453081"/>
                <a:gd name="connsiteY0" fmla="*/ 0 h 986827"/>
                <a:gd name="connsiteX1" fmla="*/ 0 w 1453081"/>
                <a:gd name="connsiteY1" fmla="*/ 982301 h 986827"/>
                <a:gd name="connsiteX2" fmla="*/ 1448554 w 1453081"/>
                <a:gd name="connsiteY2" fmla="*/ 986827 h 986827"/>
                <a:gd name="connsiteX3" fmla="*/ 1453081 w 1453081"/>
                <a:gd name="connsiteY3" fmla="*/ 4526 h 986827"/>
                <a:gd name="connsiteX4" fmla="*/ 4527 w 1453081"/>
                <a:gd name="connsiteY4" fmla="*/ 0 h 98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3081" h="986827">
                  <a:moveTo>
                    <a:pt x="4527" y="0"/>
                  </a:moveTo>
                  <a:lnTo>
                    <a:pt x="0" y="982301"/>
                  </a:lnTo>
                  <a:lnTo>
                    <a:pt x="1448554" y="986827"/>
                  </a:lnTo>
                  <a:lnTo>
                    <a:pt x="1453081" y="4526"/>
                  </a:lnTo>
                  <a:lnTo>
                    <a:pt x="4527" y="0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10" name="Vrije vorm 9"/>
            <p:cNvSpPr/>
            <p:nvPr/>
          </p:nvSpPr>
          <p:spPr bwMode="auto">
            <a:xfrm>
              <a:off x="5729264" y="4256233"/>
              <a:ext cx="1354013" cy="733927"/>
            </a:xfrm>
            <a:custGeom>
              <a:avLst/>
              <a:gdLst>
                <a:gd name="connsiteX0" fmla="*/ 0 w 1534563"/>
                <a:gd name="connsiteY0" fmla="*/ 40741 h 927980"/>
                <a:gd name="connsiteX1" fmla="*/ 0 w 1534563"/>
                <a:gd name="connsiteY1" fmla="*/ 927980 h 927980"/>
                <a:gd name="connsiteX2" fmla="*/ 1358020 w 1534563"/>
                <a:gd name="connsiteY2" fmla="*/ 918927 h 927980"/>
                <a:gd name="connsiteX3" fmla="*/ 1534563 w 1534563"/>
                <a:gd name="connsiteY3" fmla="*/ 49794 h 927980"/>
                <a:gd name="connsiteX4" fmla="*/ 1303699 w 1534563"/>
                <a:gd name="connsiteY4" fmla="*/ 0 h 927980"/>
                <a:gd name="connsiteX5" fmla="*/ 1290119 w 1534563"/>
                <a:gd name="connsiteY5" fmla="*/ 67901 h 927980"/>
                <a:gd name="connsiteX6" fmla="*/ 1186004 w 1534563"/>
                <a:gd name="connsiteY6" fmla="*/ 54321 h 927980"/>
                <a:gd name="connsiteX7" fmla="*/ 1186004 w 1534563"/>
                <a:gd name="connsiteY7" fmla="*/ 36214 h 927980"/>
                <a:gd name="connsiteX8" fmla="*/ 0 w 1534563"/>
                <a:gd name="connsiteY8" fmla="*/ 40741 h 927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4563" h="927980">
                  <a:moveTo>
                    <a:pt x="0" y="40741"/>
                  </a:moveTo>
                  <a:lnTo>
                    <a:pt x="0" y="927980"/>
                  </a:lnTo>
                  <a:lnTo>
                    <a:pt x="1358020" y="918927"/>
                  </a:lnTo>
                  <a:lnTo>
                    <a:pt x="1534563" y="49794"/>
                  </a:lnTo>
                  <a:lnTo>
                    <a:pt x="1303699" y="0"/>
                  </a:lnTo>
                  <a:lnTo>
                    <a:pt x="1290119" y="67901"/>
                  </a:lnTo>
                  <a:lnTo>
                    <a:pt x="1186004" y="54321"/>
                  </a:lnTo>
                  <a:lnTo>
                    <a:pt x="1186004" y="36214"/>
                  </a:lnTo>
                  <a:lnTo>
                    <a:pt x="0" y="40741"/>
                  </a:lnTo>
                  <a:close/>
                </a:path>
              </a:pathLst>
            </a:cu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11" name="Vrije vorm 10"/>
            <p:cNvSpPr/>
            <p:nvPr/>
          </p:nvSpPr>
          <p:spPr bwMode="auto">
            <a:xfrm>
              <a:off x="3824061" y="5373235"/>
              <a:ext cx="427372" cy="297151"/>
            </a:xfrm>
            <a:custGeom>
              <a:avLst/>
              <a:gdLst>
                <a:gd name="connsiteX0" fmla="*/ 9053 w 484360"/>
                <a:gd name="connsiteY0" fmla="*/ 0 h 375719"/>
                <a:gd name="connsiteX1" fmla="*/ 0 w 484360"/>
                <a:gd name="connsiteY1" fmla="*/ 271604 h 375719"/>
                <a:gd name="connsiteX2" fmla="*/ 63374 w 484360"/>
                <a:gd name="connsiteY2" fmla="*/ 271604 h 375719"/>
                <a:gd name="connsiteX3" fmla="*/ 63374 w 484360"/>
                <a:gd name="connsiteY3" fmla="*/ 371192 h 375719"/>
                <a:gd name="connsiteX4" fmla="*/ 457200 w 484360"/>
                <a:gd name="connsiteY4" fmla="*/ 375719 h 375719"/>
                <a:gd name="connsiteX5" fmla="*/ 452673 w 484360"/>
                <a:gd name="connsiteY5" fmla="*/ 344032 h 375719"/>
                <a:gd name="connsiteX6" fmla="*/ 452673 w 484360"/>
                <a:gd name="connsiteY6" fmla="*/ 344032 h 375719"/>
                <a:gd name="connsiteX7" fmla="*/ 484360 w 484360"/>
                <a:gd name="connsiteY7" fmla="*/ 344032 h 375719"/>
                <a:gd name="connsiteX8" fmla="*/ 479833 w 484360"/>
                <a:gd name="connsiteY8" fmla="*/ 4527 h 375719"/>
                <a:gd name="connsiteX9" fmla="*/ 9053 w 484360"/>
                <a:gd name="connsiteY9" fmla="*/ 0 h 37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360" h="375719">
                  <a:moveTo>
                    <a:pt x="9053" y="0"/>
                  </a:moveTo>
                  <a:lnTo>
                    <a:pt x="0" y="271604"/>
                  </a:lnTo>
                  <a:lnTo>
                    <a:pt x="63374" y="271604"/>
                  </a:lnTo>
                  <a:lnTo>
                    <a:pt x="63374" y="371192"/>
                  </a:lnTo>
                  <a:lnTo>
                    <a:pt x="457200" y="375719"/>
                  </a:lnTo>
                  <a:lnTo>
                    <a:pt x="452673" y="344032"/>
                  </a:lnTo>
                  <a:lnTo>
                    <a:pt x="452673" y="344032"/>
                  </a:lnTo>
                  <a:lnTo>
                    <a:pt x="484360" y="344032"/>
                  </a:lnTo>
                  <a:lnTo>
                    <a:pt x="479833" y="4527"/>
                  </a:lnTo>
                  <a:lnTo>
                    <a:pt x="9053" y="0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12" name="Vrije vorm 11"/>
            <p:cNvSpPr/>
            <p:nvPr/>
          </p:nvSpPr>
          <p:spPr bwMode="auto">
            <a:xfrm>
              <a:off x="4375252" y="5401876"/>
              <a:ext cx="2392488" cy="952316"/>
            </a:xfrm>
            <a:custGeom>
              <a:avLst/>
              <a:gdLst>
                <a:gd name="connsiteX0" fmla="*/ 58847 w 2711513"/>
                <a:gd name="connsiteY0" fmla="*/ 0 h 1204111"/>
                <a:gd name="connsiteX1" fmla="*/ 67901 w 2711513"/>
                <a:gd name="connsiteY1" fmla="*/ 117695 h 1204111"/>
                <a:gd name="connsiteX2" fmla="*/ 0 w 2711513"/>
                <a:gd name="connsiteY2" fmla="*/ 117695 h 1204111"/>
                <a:gd name="connsiteX3" fmla="*/ 9053 w 2711513"/>
                <a:gd name="connsiteY3" fmla="*/ 502467 h 1204111"/>
                <a:gd name="connsiteX4" fmla="*/ 742384 w 2711513"/>
                <a:gd name="connsiteY4" fmla="*/ 502467 h 1204111"/>
                <a:gd name="connsiteX5" fmla="*/ 746911 w 2711513"/>
                <a:gd name="connsiteY5" fmla="*/ 633742 h 1204111"/>
                <a:gd name="connsiteX6" fmla="*/ 1176950 w 2711513"/>
                <a:gd name="connsiteY6" fmla="*/ 629216 h 1204111"/>
                <a:gd name="connsiteX7" fmla="*/ 1181477 w 2711513"/>
                <a:gd name="connsiteY7" fmla="*/ 692590 h 1204111"/>
                <a:gd name="connsiteX8" fmla="*/ 1575303 w 2711513"/>
                <a:gd name="connsiteY8" fmla="*/ 692590 h 1204111"/>
                <a:gd name="connsiteX9" fmla="*/ 1570776 w 2711513"/>
                <a:gd name="connsiteY9" fmla="*/ 665429 h 1204111"/>
                <a:gd name="connsiteX10" fmla="*/ 2335794 w 2711513"/>
                <a:gd name="connsiteY10" fmla="*/ 669956 h 1204111"/>
                <a:gd name="connsiteX11" fmla="*/ 2240732 w 2711513"/>
                <a:gd name="connsiteY11" fmla="*/ 1131683 h 1204111"/>
                <a:gd name="connsiteX12" fmla="*/ 2548550 w 2711513"/>
                <a:gd name="connsiteY12" fmla="*/ 1204111 h 1204111"/>
                <a:gd name="connsiteX13" fmla="*/ 2711513 w 2711513"/>
                <a:gd name="connsiteY13" fmla="*/ 398352 h 1204111"/>
                <a:gd name="connsiteX14" fmla="*/ 2430855 w 2711513"/>
                <a:gd name="connsiteY14" fmla="*/ 339505 h 1204111"/>
                <a:gd name="connsiteX15" fmla="*/ 2403695 w 2711513"/>
                <a:gd name="connsiteY15" fmla="*/ 416459 h 1204111"/>
                <a:gd name="connsiteX16" fmla="*/ 2313160 w 2711513"/>
                <a:gd name="connsiteY16" fmla="*/ 416459 h 1204111"/>
                <a:gd name="connsiteX17" fmla="*/ 2313160 w 2711513"/>
                <a:gd name="connsiteY17" fmla="*/ 330451 h 1204111"/>
                <a:gd name="connsiteX18" fmla="*/ 1973655 w 2711513"/>
                <a:gd name="connsiteY18" fmla="*/ 294237 h 1204111"/>
                <a:gd name="connsiteX19" fmla="*/ 1579829 w 2711513"/>
                <a:gd name="connsiteY19" fmla="*/ 289711 h 1204111"/>
                <a:gd name="connsiteX20" fmla="*/ 1588883 w 2711513"/>
                <a:gd name="connsiteY20" fmla="*/ 362138 h 1204111"/>
                <a:gd name="connsiteX21" fmla="*/ 1511928 w 2711513"/>
                <a:gd name="connsiteY21" fmla="*/ 362138 h 1204111"/>
                <a:gd name="connsiteX22" fmla="*/ 1516455 w 2711513"/>
                <a:gd name="connsiteY22" fmla="*/ 298764 h 1204111"/>
                <a:gd name="connsiteX23" fmla="*/ 1471188 w 2711513"/>
                <a:gd name="connsiteY23" fmla="*/ 307818 h 1204111"/>
                <a:gd name="connsiteX24" fmla="*/ 1471188 w 2711513"/>
                <a:gd name="connsiteY24" fmla="*/ 244443 h 1204111"/>
                <a:gd name="connsiteX25" fmla="*/ 742384 w 2711513"/>
                <a:gd name="connsiteY25" fmla="*/ 235390 h 1204111"/>
                <a:gd name="connsiteX26" fmla="*/ 742384 w 2711513"/>
                <a:gd name="connsiteY26" fmla="*/ 0 h 1204111"/>
                <a:gd name="connsiteX27" fmla="*/ 58847 w 2711513"/>
                <a:gd name="connsiteY27" fmla="*/ 0 h 120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11513" h="1204111">
                  <a:moveTo>
                    <a:pt x="58847" y="0"/>
                  </a:moveTo>
                  <a:lnTo>
                    <a:pt x="67901" y="117695"/>
                  </a:lnTo>
                  <a:lnTo>
                    <a:pt x="0" y="117695"/>
                  </a:lnTo>
                  <a:lnTo>
                    <a:pt x="9053" y="502467"/>
                  </a:lnTo>
                  <a:lnTo>
                    <a:pt x="742384" y="502467"/>
                  </a:lnTo>
                  <a:lnTo>
                    <a:pt x="746911" y="633742"/>
                  </a:lnTo>
                  <a:lnTo>
                    <a:pt x="1176950" y="629216"/>
                  </a:lnTo>
                  <a:lnTo>
                    <a:pt x="1181477" y="692590"/>
                  </a:lnTo>
                  <a:lnTo>
                    <a:pt x="1575303" y="692590"/>
                  </a:lnTo>
                  <a:lnTo>
                    <a:pt x="1570776" y="665429"/>
                  </a:lnTo>
                  <a:lnTo>
                    <a:pt x="2335794" y="669956"/>
                  </a:lnTo>
                  <a:lnTo>
                    <a:pt x="2240732" y="1131683"/>
                  </a:lnTo>
                  <a:lnTo>
                    <a:pt x="2548550" y="1204111"/>
                  </a:lnTo>
                  <a:lnTo>
                    <a:pt x="2711513" y="398352"/>
                  </a:lnTo>
                  <a:lnTo>
                    <a:pt x="2430855" y="339505"/>
                  </a:lnTo>
                  <a:lnTo>
                    <a:pt x="2403695" y="416459"/>
                  </a:lnTo>
                  <a:lnTo>
                    <a:pt x="2313160" y="416459"/>
                  </a:lnTo>
                  <a:lnTo>
                    <a:pt x="2313160" y="330451"/>
                  </a:lnTo>
                  <a:lnTo>
                    <a:pt x="1973655" y="294237"/>
                  </a:lnTo>
                  <a:lnTo>
                    <a:pt x="1579829" y="289711"/>
                  </a:lnTo>
                  <a:lnTo>
                    <a:pt x="1588883" y="362138"/>
                  </a:lnTo>
                  <a:lnTo>
                    <a:pt x="1511928" y="362138"/>
                  </a:lnTo>
                  <a:lnTo>
                    <a:pt x="1516455" y="298764"/>
                  </a:lnTo>
                  <a:lnTo>
                    <a:pt x="1471188" y="307818"/>
                  </a:lnTo>
                  <a:lnTo>
                    <a:pt x="1471188" y="244443"/>
                  </a:lnTo>
                  <a:lnTo>
                    <a:pt x="742384" y="235390"/>
                  </a:lnTo>
                  <a:lnTo>
                    <a:pt x="742384" y="0"/>
                  </a:lnTo>
                  <a:lnTo>
                    <a:pt x="58847" y="0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13" name="Vrije vorm 12"/>
            <p:cNvSpPr/>
            <p:nvPr/>
          </p:nvSpPr>
          <p:spPr bwMode="auto">
            <a:xfrm>
              <a:off x="1877335" y="4290804"/>
              <a:ext cx="4080302" cy="1401175"/>
            </a:xfrm>
            <a:custGeom>
              <a:avLst/>
              <a:gdLst>
                <a:gd name="connsiteX0" fmla="*/ 4763 w 4624388"/>
                <a:gd name="connsiteY0" fmla="*/ 876300 h 1771650"/>
                <a:gd name="connsiteX1" fmla="*/ 0 w 4624388"/>
                <a:gd name="connsiteY1" fmla="*/ 1247775 h 1771650"/>
                <a:gd name="connsiteX2" fmla="*/ 971550 w 4624388"/>
                <a:gd name="connsiteY2" fmla="*/ 1262062 h 1771650"/>
                <a:gd name="connsiteX3" fmla="*/ 1062038 w 4624388"/>
                <a:gd name="connsiteY3" fmla="*/ 1276350 h 1771650"/>
                <a:gd name="connsiteX4" fmla="*/ 1290638 w 4624388"/>
                <a:gd name="connsiteY4" fmla="*/ 1333500 h 1771650"/>
                <a:gd name="connsiteX5" fmla="*/ 1585913 w 4624388"/>
                <a:gd name="connsiteY5" fmla="*/ 1457325 h 1771650"/>
                <a:gd name="connsiteX6" fmla="*/ 1881188 w 4624388"/>
                <a:gd name="connsiteY6" fmla="*/ 1504950 h 1771650"/>
                <a:gd name="connsiteX7" fmla="*/ 2076450 w 4624388"/>
                <a:gd name="connsiteY7" fmla="*/ 1500187 h 1771650"/>
                <a:gd name="connsiteX8" fmla="*/ 2205038 w 4624388"/>
                <a:gd name="connsiteY8" fmla="*/ 1462087 h 1771650"/>
                <a:gd name="connsiteX9" fmla="*/ 2209800 w 4624388"/>
                <a:gd name="connsiteY9" fmla="*/ 1366837 h 1771650"/>
                <a:gd name="connsiteX10" fmla="*/ 2686050 w 4624388"/>
                <a:gd name="connsiteY10" fmla="*/ 1381125 h 1771650"/>
                <a:gd name="connsiteX11" fmla="*/ 3571875 w 4624388"/>
                <a:gd name="connsiteY11" fmla="*/ 1400175 h 1771650"/>
                <a:gd name="connsiteX12" fmla="*/ 3571875 w 4624388"/>
                <a:gd name="connsiteY12" fmla="*/ 1643062 h 1771650"/>
                <a:gd name="connsiteX13" fmla="*/ 4305300 w 4624388"/>
                <a:gd name="connsiteY13" fmla="*/ 1643062 h 1771650"/>
                <a:gd name="connsiteX14" fmla="*/ 4305300 w 4624388"/>
                <a:gd name="connsiteY14" fmla="*/ 1724025 h 1771650"/>
                <a:gd name="connsiteX15" fmla="*/ 4348163 w 4624388"/>
                <a:gd name="connsiteY15" fmla="*/ 1704975 h 1771650"/>
                <a:gd name="connsiteX16" fmla="*/ 4348163 w 4624388"/>
                <a:gd name="connsiteY16" fmla="*/ 1771650 h 1771650"/>
                <a:gd name="connsiteX17" fmla="*/ 4419600 w 4624388"/>
                <a:gd name="connsiteY17" fmla="*/ 1766887 h 1771650"/>
                <a:gd name="connsiteX18" fmla="*/ 4405313 w 4624388"/>
                <a:gd name="connsiteY18" fmla="*/ 1690687 h 1771650"/>
                <a:gd name="connsiteX19" fmla="*/ 4624388 w 4624388"/>
                <a:gd name="connsiteY19" fmla="*/ 1704975 h 1771650"/>
                <a:gd name="connsiteX20" fmla="*/ 4614863 w 4624388"/>
                <a:gd name="connsiteY20" fmla="*/ 1590675 h 1771650"/>
                <a:gd name="connsiteX21" fmla="*/ 4591050 w 4624388"/>
                <a:gd name="connsiteY21" fmla="*/ 1428750 h 1771650"/>
                <a:gd name="connsiteX22" fmla="*/ 4519613 w 4624388"/>
                <a:gd name="connsiteY22" fmla="*/ 1228725 h 1771650"/>
                <a:gd name="connsiteX23" fmla="*/ 4429125 w 4624388"/>
                <a:gd name="connsiteY23" fmla="*/ 1104900 h 1771650"/>
                <a:gd name="connsiteX24" fmla="*/ 4348163 w 4624388"/>
                <a:gd name="connsiteY24" fmla="*/ 1033462 h 1771650"/>
                <a:gd name="connsiteX25" fmla="*/ 4138613 w 4624388"/>
                <a:gd name="connsiteY25" fmla="*/ 1028700 h 1771650"/>
                <a:gd name="connsiteX26" fmla="*/ 4148138 w 4624388"/>
                <a:gd name="connsiteY26" fmla="*/ 881062 h 1771650"/>
                <a:gd name="connsiteX27" fmla="*/ 2700338 w 4624388"/>
                <a:gd name="connsiteY27" fmla="*/ 885825 h 1771650"/>
                <a:gd name="connsiteX28" fmla="*/ 2705100 w 4624388"/>
                <a:gd name="connsiteY28" fmla="*/ 747712 h 1771650"/>
                <a:gd name="connsiteX29" fmla="*/ 2705100 w 4624388"/>
                <a:gd name="connsiteY29" fmla="*/ 385762 h 1771650"/>
                <a:gd name="connsiteX30" fmla="*/ 2514600 w 4624388"/>
                <a:gd name="connsiteY30" fmla="*/ 385762 h 1771650"/>
                <a:gd name="connsiteX31" fmla="*/ 2514600 w 4624388"/>
                <a:gd name="connsiteY31" fmla="*/ 881062 h 1771650"/>
                <a:gd name="connsiteX32" fmla="*/ 1409700 w 4624388"/>
                <a:gd name="connsiteY32" fmla="*/ 881062 h 1771650"/>
                <a:gd name="connsiteX33" fmla="*/ 1414463 w 4624388"/>
                <a:gd name="connsiteY33" fmla="*/ 0 h 1771650"/>
                <a:gd name="connsiteX34" fmla="*/ 1195388 w 4624388"/>
                <a:gd name="connsiteY34" fmla="*/ 0 h 1771650"/>
                <a:gd name="connsiteX35" fmla="*/ 1195388 w 4624388"/>
                <a:gd name="connsiteY35" fmla="*/ 881062 h 1771650"/>
                <a:gd name="connsiteX36" fmla="*/ 4763 w 4624388"/>
                <a:gd name="connsiteY36" fmla="*/ 87630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24388" h="1771650">
                  <a:moveTo>
                    <a:pt x="4763" y="876300"/>
                  </a:moveTo>
                  <a:cubicBezTo>
                    <a:pt x="3175" y="1000125"/>
                    <a:pt x="1588" y="1123950"/>
                    <a:pt x="0" y="1247775"/>
                  </a:cubicBezTo>
                  <a:lnTo>
                    <a:pt x="971550" y="1262062"/>
                  </a:lnTo>
                  <a:lnTo>
                    <a:pt x="1062038" y="1276350"/>
                  </a:lnTo>
                  <a:lnTo>
                    <a:pt x="1290638" y="1333500"/>
                  </a:lnTo>
                  <a:lnTo>
                    <a:pt x="1585913" y="1457325"/>
                  </a:lnTo>
                  <a:lnTo>
                    <a:pt x="1881188" y="1504950"/>
                  </a:lnTo>
                  <a:lnTo>
                    <a:pt x="2076450" y="1500187"/>
                  </a:lnTo>
                  <a:lnTo>
                    <a:pt x="2205038" y="1462087"/>
                  </a:lnTo>
                  <a:lnTo>
                    <a:pt x="2209800" y="1366837"/>
                  </a:lnTo>
                  <a:lnTo>
                    <a:pt x="2686050" y="1381125"/>
                  </a:lnTo>
                  <a:lnTo>
                    <a:pt x="3571875" y="1400175"/>
                  </a:lnTo>
                  <a:lnTo>
                    <a:pt x="3571875" y="1643062"/>
                  </a:lnTo>
                  <a:lnTo>
                    <a:pt x="4305300" y="1643062"/>
                  </a:lnTo>
                  <a:lnTo>
                    <a:pt x="4305300" y="1724025"/>
                  </a:lnTo>
                  <a:lnTo>
                    <a:pt x="4348163" y="1704975"/>
                  </a:lnTo>
                  <a:lnTo>
                    <a:pt x="4348163" y="1771650"/>
                  </a:lnTo>
                  <a:lnTo>
                    <a:pt x="4419600" y="1766887"/>
                  </a:lnTo>
                  <a:lnTo>
                    <a:pt x="4405313" y="1690687"/>
                  </a:lnTo>
                  <a:lnTo>
                    <a:pt x="4624388" y="1704975"/>
                  </a:lnTo>
                  <a:lnTo>
                    <a:pt x="4614863" y="1590675"/>
                  </a:lnTo>
                  <a:lnTo>
                    <a:pt x="4591050" y="1428750"/>
                  </a:lnTo>
                  <a:lnTo>
                    <a:pt x="4519613" y="1228725"/>
                  </a:lnTo>
                  <a:lnTo>
                    <a:pt x="4429125" y="1104900"/>
                  </a:lnTo>
                  <a:lnTo>
                    <a:pt x="4348163" y="1033462"/>
                  </a:lnTo>
                  <a:lnTo>
                    <a:pt x="4138613" y="1028700"/>
                  </a:lnTo>
                  <a:lnTo>
                    <a:pt x="4148138" y="881062"/>
                  </a:lnTo>
                  <a:lnTo>
                    <a:pt x="2700338" y="885825"/>
                  </a:lnTo>
                  <a:lnTo>
                    <a:pt x="2705100" y="747712"/>
                  </a:lnTo>
                  <a:lnTo>
                    <a:pt x="2705100" y="385762"/>
                  </a:lnTo>
                  <a:lnTo>
                    <a:pt x="2514600" y="385762"/>
                  </a:lnTo>
                  <a:lnTo>
                    <a:pt x="2514600" y="881062"/>
                  </a:lnTo>
                  <a:lnTo>
                    <a:pt x="1409700" y="881062"/>
                  </a:lnTo>
                  <a:cubicBezTo>
                    <a:pt x="1411288" y="587375"/>
                    <a:pt x="1412875" y="293687"/>
                    <a:pt x="1414463" y="0"/>
                  </a:cubicBezTo>
                  <a:lnTo>
                    <a:pt x="1195388" y="0"/>
                  </a:lnTo>
                  <a:lnTo>
                    <a:pt x="1195388" y="881062"/>
                  </a:lnTo>
                  <a:lnTo>
                    <a:pt x="4763" y="876300"/>
                  </a:lnTo>
                  <a:close/>
                </a:path>
              </a:pathLst>
            </a:custGeom>
            <a:solidFill>
              <a:srgbClr val="7030A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7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14" name="Tekstvak 13"/>
            <p:cNvSpPr txBox="1"/>
            <p:nvPr/>
          </p:nvSpPr>
          <p:spPr>
            <a:xfrm>
              <a:off x="2247127" y="4489677"/>
              <a:ext cx="361451" cy="292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1</a:t>
              </a:r>
              <a:endParaRPr lang="nl-NL" dirty="0"/>
            </a:p>
          </p:txBody>
        </p:sp>
        <p:sp>
          <p:nvSpPr>
            <p:cNvPr id="15" name="Tekstvak 14"/>
            <p:cNvSpPr txBox="1"/>
            <p:nvPr/>
          </p:nvSpPr>
          <p:spPr>
            <a:xfrm>
              <a:off x="3462610" y="4487887"/>
              <a:ext cx="361451" cy="292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6</a:t>
              </a:r>
              <a:endParaRPr lang="nl-NL" dirty="0"/>
            </a:p>
          </p:txBody>
        </p:sp>
        <p:sp>
          <p:nvSpPr>
            <p:cNvPr id="16" name="Tekstvak 15"/>
            <p:cNvSpPr txBox="1"/>
            <p:nvPr/>
          </p:nvSpPr>
          <p:spPr>
            <a:xfrm>
              <a:off x="4733477" y="4489677"/>
              <a:ext cx="361451" cy="292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8</a:t>
              </a:r>
              <a:endParaRPr lang="nl-NL" dirty="0"/>
            </a:p>
          </p:txBody>
        </p:sp>
        <p:sp>
          <p:nvSpPr>
            <p:cNvPr id="17" name="Tekstvak 16"/>
            <p:cNvSpPr txBox="1"/>
            <p:nvPr/>
          </p:nvSpPr>
          <p:spPr>
            <a:xfrm>
              <a:off x="6225544" y="4495982"/>
              <a:ext cx="361451" cy="292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5</a:t>
              </a:r>
              <a:endParaRPr lang="nl-NL" dirty="0"/>
            </a:p>
          </p:txBody>
        </p:sp>
        <p:sp>
          <p:nvSpPr>
            <p:cNvPr id="18" name="Tekstvak 17"/>
            <p:cNvSpPr txBox="1"/>
            <p:nvPr/>
          </p:nvSpPr>
          <p:spPr>
            <a:xfrm>
              <a:off x="3876093" y="5373235"/>
              <a:ext cx="361451" cy="292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4</a:t>
              </a:r>
              <a:endParaRPr lang="nl-NL" dirty="0"/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3517042" y="5081135"/>
              <a:ext cx="361451" cy="292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7</a:t>
              </a:r>
              <a:endParaRPr lang="nl-NL" dirty="0"/>
            </a:p>
          </p:txBody>
        </p:sp>
        <p:sp>
          <p:nvSpPr>
            <p:cNvPr id="20" name="Tekstvak 19"/>
            <p:cNvSpPr txBox="1"/>
            <p:nvPr/>
          </p:nvSpPr>
          <p:spPr>
            <a:xfrm>
              <a:off x="4982835" y="5585934"/>
              <a:ext cx="361451" cy="292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3</a:t>
              </a:r>
              <a:endParaRPr lang="nl-NL" dirty="0"/>
            </a:p>
          </p:txBody>
        </p:sp>
        <p:sp>
          <p:nvSpPr>
            <p:cNvPr id="21" name="Tekstvak 20"/>
            <p:cNvSpPr txBox="1"/>
            <p:nvPr/>
          </p:nvSpPr>
          <p:spPr>
            <a:xfrm>
              <a:off x="6397039" y="5774647"/>
              <a:ext cx="361451" cy="292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2</a:t>
              </a:r>
              <a:endParaRPr lang="nl-NL" dirty="0"/>
            </a:p>
          </p:txBody>
        </p:sp>
        <p:sp>
          <p:nvSpPr>
            <p:cNvPr id="22" name="Tekstvak 21"/>
            <p:cNvSpPr txBox="1"/>
            <p:nvPr/>
          </p:nvSpPr>
          <p:spPr>
            <a:xfrm rot="17017373">
              <a:off x="6421333" y="5172556"/>
              <a:ext cx="1710495" cy="325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Westergracht </a:t>
              </a:r>
              <a:endParaRPr lang="nl-NL" dirty="0"/>
            </a:p>
          </p:txBody>
        </p:sp>
        <p:sp>
          <p:nvSpPr>
            <p:cNvPr id="23" name="Tekstvak 22"/>
            <p:cNvSpPr txBox="1"/>
            <p:nvPr/>
          </p:nvSpPr>
          <p:spPr>
            <a:xfrm>
              <a:off x="3440532" y="3737113"/>
              <a:ext cx="2517105" cy="292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 smtClean="0"/>
                <a:t>Spoorlijn</a:t>
              </a:r>
              <a:endParaRPr lang="nl-NL" dirty="0"/>
            </a:p>
          </p:txBody>
        </p:sp>
      </p:grpSp>
      <p:sp>
        <p:nvSpPr>
          <p:cNvPr id="3" name="Vrije vorm 2"/>
          <p:cNvSpPr/>
          <p:nvPr/>
        </p:nvSpPr>
        <p:spPr bwMode="auto">
          <a:xfrm>
            <a:off x="1916259" y="3832529"/>
            <a:ext cx="5168353" cy="2289975"/>
          </a:xfrm>
          <a:custGeom>
            <a:avLst/>
            <a:gdLst>
              <a:gd name="connsiteX0" fmla="*/ 7957 w 5168353"/>
              <a:gd name="connsiteY0" fmla="*/ 222636 h 2289975"/>
              <a:gd name="connsiteX1" fmla="*/ 7957 w 5168353"/>
              <a:gd name="connsiteY1" fmla="*/ 222636 h 2289975"/>
              <a:gd name="connsiteX2" fmla="*/ 5 w 5168353"/>
              <a:gd name="connsiteY2" fmla="*/ 930302 h 2289975"/>
              <a:gd name="connsiteX3" fmla="*/ 2608033 w 5168353"/>
              <a:gd name="connsiteY3" fmla="*/ 938254 h 2289975"/>
              <a:gd name="connsiteX4" fmla="*/ 2608033 w 5168353"/>
              <a:gd name="connsiteY4" fmla="*/ 1335819 h 2289975"/>
              <a:gd name="connsiteX5" fmla="*/ 2464910 w 5168353"/>
              <a:gd name="connsiteY5" fmla="*/ 1327868 h 2289975"/>
              <a:gd name="connsiteX6" fmla="*/ 2480812 w 5168353"/>
              <a:gd name="connsiteY6" fmla="*/ 1741335 h 2289975"/>
              <a:gd name="connsiteX7" fmla="*/ 3124868 w 5168353"/>
              <a:gd name="connsiteY7" fmla="*/ 1741335 h 2289975"/>
              <a:gd name="connsiteX8" fmla="*/ 3124868 w 5168353"/>
              <a:gd name="connsiteY8" fmla="*/ 1836751 h 2289975"/>
              <a:gd name="connsiteX9" fmla="*/ 3506531 w 5168353"/>
              <a:gd name="connsiteY9" fmla="*/ 1852654 h 2289975"/>
              <a:gd name="connsiteX10" fmla="*/ 3506531 w 5168353"/>
              <a:gd name="connsiteY10" fmla="*/ 1884459 h 2289975"/>
              <a:gd name="connsiteX11" fmla="*/ 3848437 w 5168353"/>
              <a:gd name="connsiteY11" fmla="*/ 1884459 h 2289975"/>
              <a:gd name="connsiteX12" fmla="*/ 3848437 w 5168353"/>
              <a:gd name="connsiteY12" fmla="*/ 1860605 h 2289975"/>
              <a:gd name="connsiteX13" fmla="*/ 4524298 w 5168353"/>
              <a:gd name="connsiteY13" fmla="*/ 1876508 h 2289975"/>
              <a:gd name="connsiteX14" fmla="*/ 4094927 w 5168353"/>
              <a:gd name="connsiteY14" fmla="*/ 1876508 h 2289975"/>
              <a:gd name="connsiteX15" fmla="*/ 4039268 w 5168353"/>
              <a:gd name="connsiteY15" fmla="*/ 2162754 h 2289975"/>
              <a:gd name="connsiteX16" fmla="*/ 4707178 w 5168353"/>
              <a:gd name="connsiteY16" fmla="*/ 2289975 h 2289975"/>
              <a:gd name="connsiteX17" fmla="*/ 4858252 w 5168353"/>
              <a:gd name="connsiteY17" fmla="*/ 1653871 h 2289975"/>
              <a:gd name="connsiteX18" fmla="*/ 4611762 w 5168353"/>
              <a:gd name="connsiteY18" fmla="*/ 1614114 h 2289975"/>
              <a:gd name="connsiteX19" fmla="*/ 4579957 w 5168353"/>
              <a:gd name="connsiteY19" fmla="*/ 1677725 h 2289975"/>
              <a:gd name="connsiteX20" fmla="*/ 4508395 w 5168353"/>
              <a:gd name="connsiteY20" fmla="*/ 1685676 h 2289975"/>
              <a:gd name="connsiteX21" fmla="*/ 4492492 w 5168353"/>
              <a:gd name="connsiteY21" fmla="*/ 1590261 h 2289975"/>
              <a:gd name="connsiteX22" fmla="*/ 3760972 w 5168353"/>
              <a:gd name="connsiteY22" fmla="*/ 1566407 h 2289975"/>
              <a:gd name="connsiteX23" fmla="*/ 3768924 w 5168353"/>
              <a:gd name="connsiteY23" fmla="*/ 1526650 h 2289975"/>
              <a:gd name="connsiteX24" fmla="*/ 3108965 w 5168353"/>
              <a:gd name="connsiteY24" fmla="*/ 1526650 h 2289975"/>
              <a:gd name="connsiteX25" fmla="*/ 3108965 w 5168353"/>
              <a:gd name="connsiteY25" fmla="*/ 1343770 h 2289975"/>
              <a:gd name="connsiteX26" fmla="*/ 3061258 w 5168353"/>
              <a:gd name="connsiteY26" fmla="*/ 1335819 h 2289975"/>
              <a:gd name="connsiteX27" fmla="*/ 3061258 w 5168353"/>
              <a:gd name="connsiteY27" fmla="*/ 930302 h 2289975"/>
              <a:gd name="connsiteX28" fmla="*/ 5033181 w 5168353"/>
              <a:gd name="connsiteY28" fmla="*/ 930302 h 2289975"/>
              <a:gd name="connsiteX29" fmla="*/ 5168353 w 5168353"/>
              <a:gd name="connsiteY29" fmla="*/ 238539 h 2289975"/>
              <a:gd name="connsiteX30" fmla="*/ 4969571 w 5168353"/>
              <a:gd name="connsiteY30" fmla="*/ 198782 h 2289975"/>
              <a:gd name="connsiteX31" fmla="*/ 4969571 w 5168353"/>
              <a:gd name="connsiteY31" fmla="*/ 222636 h 2289975"/>
              <a:gd name="connsiteX32" fmla="*/ 3641703 w 5168353"/>
              <a:gd name="connsiteY32" fmla="*/ 230588 h 2289975"/>
              <a:gd name="connsiteX33" fmla="*/ 3641703 w 5168353"/>
              <a:gd name="connsiteY33" fmla="*/ 63610 h 2289975"/>
              <a:gd name="connsiteX34" fmla="*/ 3641703 w 5168353"/>
              <a:gd name="connsiteY34" fmla="*/ 0 h 2289975"/>
              <a:gd name="connsiteX35" fmla="*/ 2377445 w 5168353"/>
              <a:gd name="connsiteY35" fmla="*/ 23854 h 2289975"/>
              <a:gd name="connsiteX36" fmla="*/ 2361543 w 5168353"/>
              <a:gd name="connsiteY36" fmla="*/ 222636 h 2289975"/>
              <a:gd name="connsiteX37" fmla="*/ 7957 w 5168353"/>
              <a:gd name="connsiteY37" fmla="*/ 222636 h 228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168353" h="2289975">
                <a:moveTo>
                  <a:pt x="7957" y="222636"/>
                </a:moveTo>
                <a:lnTo>
                  <a:pt x="7957" y="222636"/>
                </a:lnTo>
                <a:cubicBezTo>
                  <a:pt x="-490" y="856087"/>
                  <a:pt x="5" y="620184"/>
                  <a:pt x="5" y="930302"/>
                </a:cubicBezTo>
                <a:lnTo>
                  <a:pt x="2608033" y="938254"/>
                </a:lnTo>
                <a:lnTo>
                  <a:pt x="2608033" y="1335819"/>
                </a:lnTo>
                <a:lnTo>
                  <a:pt x="2464910" y="1327868"/>
                </a:lnTo>
                <a:lnTo>
                  <a:pt x="2480812" y="1741335"/>
                </a:lnTo>
                <a:lnTo>
                  <a:pt x="3124868" y="1741335"/>
                </a:lnTo>
                <a:lnTo>
                  <a:pt x="3124868" y="1836751"/>
                </a:lnTo>
                <a:lnTo>
                  <a:pt x="3506531" y="1852654"/>
                </a:lnTo>
                <a:lnTo>
                  <a:pt x="3506531" y="1884459"/>
                </a:lnTo>
                <a:lnTo>
                  <a:pt x="3848437" y="1884459"/>
                </a:lnTo>
                <a:lnTo>
                  <a:pt x="3848437" y="1860605"/>
                </a:lnTo>
                <a:lnTo>
                  <a:pt x="4524298" y="1876508"/>
                </a:lnTo>
                <a:lnTo>
                  <a:pt x="4094927" y="1876508"/>
                </a:lnTo>
                <a:lnTo>
                  <a:pt x="4039268" y="2162754"/>
                </a:lnTo>
                <a:lnTo>
                  <a:pt x="4707178" y="2289975"/>
                </a:lnTo>
                <a:lnTo>
                  <a:pt x="4858252" y="1653871"/>
                </a:lnTo>
                <a:lnTo>
                  <a:pt x="4611762" y="1614114"/>
                </a:lnTo>
                <a:lnTo>
                  <a:pt x="4579957" y="1677725"/>
                </a:lnTo>
                <a:lnTo>
                  <a:pt x="4508395" y="1685676"/>
                </a:lnTo>
                <a:lnTo>
                  <a:pt x="4492492" y="1590261"/>
                </a:lnTo>
                <a:lnTo>
                  <a:pt x="3760972" y="1566407"/>
                </a:lnTo>
                <a:lnTo>
                  <a:pt x="3768924" y="1526650"/>
                </a:lnTo>
                <a:lnTo>
                  <a:pt x="3108965" y="1526650"/>
                </a:lnTo>
                <a:lnTo>
                  <a:pt x="3108965" y="1343770"/>
                </a:lnTo>
                <a:lnTo>
                  <a:pt x="3061258" y="1335819"/>
                </a:lnTo>
                <a:lnTo>
                  <a:pt x="3061258" y="930302"/>
                </a:lnTo>
                <a:lnTo>
                  <a:pt x="5033181" y="930302"/>
                </a:lnTo>
                <a:lnTo>
                  <a:pt x="5168353" y="238539"/>
                </a:lnTo>
                <a:lnTo>
                  <a:pt x="4969571" y="198782"/>
                </a:lnTo>
                <a:lnTo>
                  <a:pt x="4969571" y="222636"/>
                </a:lnTo>
                <a:lnTo>
                  <a:pt x="3641703" y="230588"/>
                </a:lnTo>
                <a:lnTo>
                  <a:pt x="3641703" y="63610"/>
                </a:lnTo>
                <a:lnTo>
                  <a:pt x="3641703" y="0"/>
                </a:lnTo>
                <a:lnTo>
                  <a:pt x="2377445" y="23854"/>
                </a:lnTo>
                <a:lnTo>
                  <a:pt x="2361543" y="222636"/>
                </a:lnTo>
                <a:lnTo>
                  <a:pt x="7957" y="222636"/>
                </a:lnTo>
                <a:close/>
              </a:path>
            </a:pathLst>
          </a:cu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  <p:sp>
        <p:nvSpPr>
          <p:cNvPr id="4" name="Vrije vorm 3"/>
          <p:cNvSpPr/>
          <p:nvPr/>
        </p:nvSpPr>
        <p:spPr bwMode="auto">
          <a:xfrm>
            <a:off x="3824577" y="5152445"/>
            <a:ext cx="429371" cy="310101"/>
          </a:xfrm>
          <a:custGeom>
            <a:avLst/>
            <a:gdLst>
              <a:gd name="connsiteX0" fmla="*/ 0 w 429371"/>
              <a:gd name="connsiteY0" fmla="*/ 0 h 310101"/>
              <a:gd name="connsiteX1" fmla="*/ 7952 w 429371"/>
              <a:gd name="connsiteY1" fmla="*/ 294198 h 310101"/>
              <a:gd name="connsiteX2" fmla="*/ 429371 w 429371"/>
              <a:gd name="connsiteY2" fmla="*/ 310101 h 310101"/>
              <a:gd name="connsiteX3" fmla="*/ 421420 w 429371"/>
              <a:gd name="connsiteY3" fmla="*/ 7952 h 310101"/>
              <a:gd name="connsiteX4" fmla="*/ 0 w 429371"/>
              <a:gd name="connsiteY4" fmla="*/ 0 h 310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371" h="310101">
                <a:moveTo>
                  <a:pt x="0" y="0"/>
                </a:moveTo>
                <a:lnTo>
                  <a:pt x="7952" y="294198"/>
                </a:lnTo>
                <a:lnTo>
                  <a:pt x="429371" y="310101"/>
                </a:lnTo>
                <a:lnTo>
                  <a:pt x="421420" y="7952"/>
                </a:lnTo>
                <a:lnTo>
                  <a:pt x="0" y="0"/>
                </a:lnTo>
                <a:close/>
              </a:path>
            </a:pathLst>
          </a:custGeom>
          <a:noFill/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2021354" y="5750818"/>
            <a:ext cx="343639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sz="800" dirty="0" smtClean="0"/>
              <a:t>Bouwblokken omgevingsvergunning aangevraagd</a:t>
            </a:r>
          </a:p>
          <a:p>
            <a:r>
              <a:rPr lang="nl-NL" sz="800" dirty="0" smtClean="0"/>
              <a:t>Bouwblokken nog geen omgevingsvergunning aangevraagd</a:t>
            </a:r>
          </a:p>
          <a:p>
            <a:r>
              <a:rPr lang="nl-NL" sz="800" dirty="0" smtClean="0"/>
              <a:t>Parkeren + inrichting omgevingsvergunning (uitgebreid) aangevraagd</a:t>
            </a:r>
          </a:p>
          <a:p>
            <a:r>
              <a:rPr lang="nl-NL" sz="800" dirty="0" smtClean="0"/>
              <a:t>Contouren bouwvlakken uit BP</a:t>
            </a:r>
            <a:endParaRPr lang="nl-NL" sz="800" dirty="0"/>
          </a:p>
        </p:txBody>
      </p:sp>
      <p:sp>
        <p:nvSpPr>
          <p:cNvPr id="25" name="Rechthoek 24"/>
          <p:cNvSpPr/>
          <p:nvPr/>
        </p:nvSpPr>
        <p:spPr bwMode="auto">
          <a:xfrm>
            <a:off x="1804907" y="5811244"/>
            <a:ext cx="230588" cy="82668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  <p:sp>
        <p:nvSpPr>
          <p:cNvPr id="29" name="Rechthoek 28"/>
          <p:cNvSpPr/>
          <p:nvPr/>
        </p:nvSpPr>
        <p:spPr bwMode="auto">
          <a:xfrm>
            <a:off x="1806238" y="5939791"/>
            <a:ext cx="230588" cy="82668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  <p:sp>
        <p:nvSpPr>
          <p:cNvPr id="30" name="Rechthoek 29"/>
          <p:cNvSpPr/>
          <p:nvPr/>
        </p:nvSpPr>
        <p:spPr bwMode="auto">
          <a:xfrm>
            <a:off x="1807569" y="6060387"/>
            <a:ext cx="230588" cy="82668"/>
          </a:xfrm>
          <a:prstGeom prst="rect">
            <a:avLst/>
          </a:prstGeom>
          <a:solidFill>
            <a:srgbClr val="7030A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  <p:cxnSp>
        <p:nvCxnSpPr>
          <p:cNvPr id="27" name="Rechte verbindingslijn 26"/>
          <p:cNvCxnSpPr/>
          <p:nvPr/>
        </p:nvCxnSpPr>
        <p:spPr bwMode="auto">
          <a:xfrm>
            <a:off x="1804920" y="6217929"/>
            <a:ext cx="238539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667391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ijdelijke aanduiding voor dianummer 4"/>
          <p:cNvSpPr>
            <a:spLocks noGrp="1"/>
          </p:cNvSpPr>
          <p:nvPr>
            <p:ph type="sldNum" sz="quarter" idx="11"/>
          </p:nvPr>
        </p:nvSpPr>
        <p:spPr>
          <a:xfrm rot="16200000">
            <a:off x="25746" y="6375280"/>
            <a:ext cx="456976" cy="50846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47781764" indent="-47205840" defTabSz="1087857"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5759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115184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7277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230369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eaLnBrk="1" hangingPunct="1"/>
            <a:fld id="{3DF86713-D1F9-4F0E-9C8E-04A6FB96B36F}" type="slidenum">
              <a:rPr lang="en-US" altLang="nl-NL" sz="1300">
                <a:solidFill>
                  <a:srgbClr val="989086"/>
                </a:solidFill>
              </a:rPr>
              <a:pPr eaLnBrk="1" hangingPunct="1"/>
              <a:t>9</a:t>
            </a:fld>
            <a:endParaRPr lang="en-US" altLang="nl-NL" sz="1300">
              <a:solidFill>
                <a:srgbClr val="989086"/>
              </a:solidFill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u="sng" dirty="0"/>
              <a:t>Proces planologische procedures:</a:t>
            </a:r>
            <a:endParaRPr lang="nl-NL" b="1" u="sng" dirty="0"/>
          </a:p>
        </p:txBody>
      </p:sp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1000384" y="1672399"/>
            <a:ext cx="8175421" cy="476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31985" indent="-431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Char char="•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  <a:cs typeface="+mn-cs"/>
              </a:defRPr>
            </a:lvl1pPr>
            <a:lvl2pPr marL="445986" indent="-443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2pPr>
            <a:lvl3pPr marL="893970" indent="-445986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3pPr>
            <a:lvl4pPr marL="1351954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4pPr>
            <a:lvl5pPr marL="1809940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5pPr>
            <a:lvl6pPr marL="2385920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6pPr>
            <a:lvl7pPr marL="2961901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7pPr>
            <a:lvl8pPr marL="3537881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8pPr>
            <a:lvl9pPr marL="4113862" indent="-455985" algn="l" defTabSz="1087963" rtl="0" eaLnBrk="1" fontAlgn="base" hangingPunct="1">
              <a:spcBef>
                <a:spcPct val="0"/>
              </a:spcBef>
              <a:spcAft>
                <a:spcPct val="0"/>
              </a:spcAft>
              <a:buFont typeface="Arial" pitchFamily="-107" charset="0"/>
              <a:buChar char="–"/>
              <a:defRPr sz="2500">
                <a:solidFill>
                  <a:schemeClr val="tx1"/>
                </a:solidFill>
                <a:latin typeface="+mn-lt"/>
                <a:ea typeface="ＭＳ Ｐゴシック" pitchFamily="-107" charset="-128"/>
              </a:defRPr>
            </a:lvl9pPr>
          </a:lstStyle>
          <a:p>
            <a:pPr marL="359953" lvl="1" indent="-359953">
              <a:buFont typeface="Arial" panose="020B0604020202020204" pitchFamily="34" charset="0"/>
              <a:buChar char="•"/>
            </a:pPr>
            <a:r>
              <a:rPr lang="nl-NL" sz="2400" kern="0" dirty="0" smtClean="0"/>
              <a:t>Procedure aanvraag reguliere omgevingsvergunning</a:t>
            </a:r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/>
          </a:p>
          <a:p>
            <a:pPr marL="359953" lvl="1" indent="-359953">
              <a:buFont typeface="Arial" panose="020B0604020202020204" pitchFamily="34" charset="0"/>
              <a:buChar char="•"/>
            </a:pPr>
            <a:endParaRPr lang="nl-NL" kern="0" dirty="0" smtClean="0"/>
          </a:p>
          <a:p>
            <a:pPr marL="807937" lvl="2" indent="-359953">
              <a:buFont typeface="Arial" panose="020B0604020202020204" pitchFamily="34" charset="0"/>
              <a:buChar char="•"/>
            </a:pPr>
            <a:r>
              <a:rPr lang="nl-NL" sz="1800" kern="0" dirty="0" smtClean="0"/>
              <a:t>Ontwikkelaar dient te onderbouwen dat het door het plan (</a:t>
            </a:r>
            <a:r>
              <a:rPr lang="nl-NL" sz="1800" kern="0" dirty="0" err="1" smtClean="0"/>
              <a:t>incl</a:t>
            </a:r>
            <a:r>
              <a:rPr lang="nl-NL" sz="1800" kern="0" dirty="0" smtClean="0"/>
              <a:t> 10% afwijking) gegenereerde verkeer, afgewikkeld kan worden door de huidige verkeerstructuur</a:t>
            </a:r>
            <a:endParaRPr lang="nl-NL" sz="1800" kern="0" dirty="0"/>
          </a:p>
        </p:txBody>
      </p: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1969467327"/>
              </p:ext>
            </p:extLst>
          </p:nvPr>
        </p:nvGraphicFramePr>
        <p:xfrm>
          <a:off x="1299707" y="2855276"/>
          <a:ext cx="3581400" cy="733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9" name="Diagram 28"/>
          <p:cNvGraphicFramePr/>
          <p:nvPr>
            <p:extLst>
              <p:ext uri="{D42A27DB-BD31-4B8C-83A1-F6EECF244321}">
                <p14:modId xmlns:p14="http://schemas.microsoft.com/office/powerpoint/2010/main" val="1960707340"/>
              </p:ext>
            </p:extLst>
          </p:nvPr>
        </p:nvGraphicFramePr>
        <p:xfrm>
          <a:off x="4927241" y="2881796"/>
          <a:ext cx="1924050" cy="742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30" name="Groep 29"/>
          <p:cNvGrpSpPr/>
          <p:nvPr/>
        </p:nvGrpSpPr>
        <p:grpSpPr>
          <a:xfrm>
            <a:off x="6764739" y="2889749"/>
            <a:ext cx="1922171" cy="742949"/>
            <a:chOff x="939" y="0"/>
            <a:chExt cx="1922171" cy="742949"/>
          </a:xfrm>
        </p:grpSpPr>
        <p:sp>
          <p:nvSpPr>
            <p:cNvPr id="31" name="Punthaak 30"/>
            <p:cNvSpPr/>
            <p:nvPr/>
          </p:nvSpPr>
          <p:spPr>
            <a:xfrm>
              <a:off x="939" y="0"/>
              <a:ext cx="1922171" cy="742949"/>
            </a:xfrm>
            <a:prstGeom prst="chevron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32" name="Punthaak 4"/>
            <p:cNvSpPr/>
            <p:nvPr/>
          </p:nvSpPr>
          <p:spPr>
            <a:xfrm>
              <a:off x="372414" y="0"/>
              <a:ext cx="1179222" cy="7429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0005" tIns="13335" rIns="13335" bIns="13335" numCol="1" spcCol="1270" anchor="ctr" anchorCtr="0">
              <a:noAutofit/>
            </a:bodyPr>
            <a:lstStyle/>
            <a:p>
              <a:pPr lvl="0"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nl-NL" sz="1000" kern="1200">
                  <a:solidFill>
                    <a:sysClr val="windowText" lastClr="000000"/>
                  </a:solidFill>
                  <a:latin typeface="Calibri"/>
                  <a:ea typeface="+mn-ea"/>
                  <a:cs typeface="+mn-cs"/>
                </a:rPr>
                <a:t>uitvoering</a:t>
              </a:r>
            </a:p>
          </p:txBody>
        </p:sp>
      </p:grpSp>
      <p:sp>
        <p:nvSpPr>
          <p:cNvPr id="14" name="Tekstvak 13"/>
          <p:cNvSpPr txBox="1"/>
          <p:nvPr/>
        </p:nvSpPr>
        <p:spPr>
          <a:xfrm>
            <a:off x="5033177" y="2439202"/>
            <a:ext cx="1630018" cy="373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Voorwaarden</a:t>
            </a:r>
            <a:endParaRPr lang="nl-NL" dirty="0"/>
          </a:p>
        </p:txBody>
      </p:sp>
      <p:sp>
        <p:nvSpPr>
          <p:cNvPr id="34" name="Tekstvak 33"/>
          <p:cNvSpPr txBox="1"/>
          <p:nvPr/>
        </p:nvSpPr>
        <p:spPr>
          <a:xfrm>
            <a:off x="6736022" y="2445949"/>
            <a:ext cx="1795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Vervolgproces</a:t>
            </a:r>
            <a:endParaRPr lang="nl-NL" dirty="0"/>
          </a:p>
        </p:txBody>
      </p:sp>
      <p:sp>
        <p:nvSpPr>
          <p:cNvPr id="15" name="Rechthoek 14"/>
          <p:cNvSpPr/>
          <p:nvPr/>
        </p:nvSpPr>
        <p:spPr bwMode="auto">
          <a:xfrm>
            <a:off x="1224501" y="2361532"/>
            <a:ext cx="8476090" cy="1827517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63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17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7" charset="0"/>
            </a:endParaRPr>
          </a:p>
        </p:txBody>
      </p:sp>
      <p:grpSp>
        <p:nvGrpSpPr>
          <p:cNvPr id="13" name="Groep 12"/>
          <p:cNvGrpSpPr/>
          <p:nvPr/>
        </p:nvGrpSpPr>
        <p:grpSpPr>
          <a:xfrm>
            <a:off x="7422052" y="4755756"/>
            <a:ext cx="4277178" cy="1679610"/>
            <a:chOff x="1727168" y="3737113"/>
            <a:chExt cx="6374071" cy="2722484"/>
          </a:xfrm>
        </p:grpSpPr>
        <p:pic>
          <p:nvPicPr>
            <p:cNvPr id="16" name="Picture 4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396" r="11908"/>
            <a:stretch/>
          </p:blipFill>
          <p:spPr bwMode="auto">
            <a:xfrm rot="16200000">
              <a:off x="3611642" y="1969999"/>
              <a:ext cx="2605124" cy="6374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Vrije vorm 18"/>
            <p:cNvSpPr/>
            <p:nvPr/>
          </p:nvSpPr>
          <p:spPr bwMode="auto">
            <a:xfrm>
              <a:off x="4273144" y="4209692"/>
              <a:ext cx="1282118" cy="780469"/>
            </a:xfrm>
            <a:custGeom>
              <a:avLst/>
              <a:gdLst>
                <a:gd name="connsiteX0" fmla="*/ 4527 w 1453081"/>
                <a:gd name="connsiteY0" fmla="*/ 0 h 986827"/>
                <a:gd name="connsiteX1" fmla="*/ 0 w 1453081"/>
                <a:gd name="connsiteY1" fmla="*/ 982301 h 986827"/>
                <a:gd name="connsiteX2" fmla="*/ 1448554 w 1453081"/>
                <a:gd name="connsiteY2" fmla="*/ 986827 h 986827"/>
                <a:gd name="connsiteX3" fmla="*/ 1453081 w 1453081"/>
                <a:gd name="connsiteY3" fmla="*/ 4526 h 986827"/>
                <a:gd name="connsiteX4" fmla="*/ 4527 w 1453081"/>
                <a:gd name="connsiteY4" fmla="*/ 0 h 986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3081" h="986827">
                  <a:moveTo>
                    <a:pt x="4527" y="0"/>
                  </a:moveTo>
                  <a:lnTo>
                    <a:pt x="0" y="982301"/>
                  </a:lnTo>
                  <a:lnTo>
                    <a:pt x="1448554" y="986827"/>
                  </a:lnTo>
                  <a:lnTo>
                    <a:pt x="1453081" y="4526"/>
                  </a:lnTo>
                  <a:lnTo>
                    <a:pt x="4527" y="0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20" name="Vrije vorm 19"/>
            <p:cNvSpPr/>
            <p:nvPr/>
          </p:nvSpPr>
          <p:spPr bwMode="auto">
            <a:xfrm>
              <a:off x="5720033" y="4256034"/>
              <a:ext cx="1354013" cy="733927"/>
            </a:xfrm>
            <a:custGeom>
              <a:avLst/>
              <a:gdLst>
                <a:gd name="connsiteX0" fmla="*/ 0 w 1534563"/>
                <a:gd name="connsiteY0" fmla="*/ 40741 h 927980"/>
                <a:gd name="connsiteX1" fmla="*/ 0 w 1534563"/>
                <a:gd name="connsiteY1" fmla="*/ 927980 h 927980"/>
                <a:gd name="connsiteX2" fmla="*/ 1358020 w 1534563"/>
                <a:gd name="connsiteY2" fmla="*/ 918927 h 927980"/>
                <a:gd name="connsiteX3" fmla="*/ 1534563 w 1534563"/>
                <a:gd name="connsiteY3" fmla="*/ 49794 h 927980"/>
                <a:gd name="connsiteX4" fmla="*/ 1303699 w 1534563"/>
                <a:gd name="connsiteY4" fmla="*/ 0 h 927980"/>
                <a:gd name="connsiteX5" fmla="*/ 1290119 w 1534563"/>
                <a:gd name="connsiteY5" fmla="*/ 67901 h 927980"/>
                <a:gd name="connsiteX6" fmla="*/ 1186004 w 1534563"/>
                <a:gd name="connsiteY6" fmla="*/ 54321 h 927980"/>
                <a:gd name="connsiteX7" fmla="*/ 1186004 w 1534563"/>
                <a:gd name="connsiteY7" fmla="*/ 36214 h 927980"/>
                <a:gd name="connsiteX8" fmla="*/ 0 w 1534563"/>
                <a:gd name="connsiteY8" fmla="*/ 40741 h 927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4563" h="927980">
                  <a:moveTo>
                    <a:pt x="0" y="40741"/>
                  </a:moveTo>
                  <a:lnTo>
                    <a:pt x="0" y="927980"/>
                  </a:lnTo>
                  <a:lnTo>
                    <a:pt x="1358020" y="918927"/>
                  </a:lnTo>
                  <a:lnTo>
                    <a:pt x="1534563" y="49794"/>
                  </a:lnTo>
                  <a:lnTo>
                    <a:pt x="1303699" y="0"/>
                  </a:lnTo>
                  <a:lnTo>
                    <a:pt x="1290119" y="67901"/>
                  </a:lnTo>
                  <a:lnTo>
                    <a:pt x="1186004" y="54321"/>
                  </a:lnTo>
                  <a:lnTo>
                    <a:pt x="1186004" y="36214"/>
                  </a:lnTo>
                  <a:lnTo>
                    <a:pt x="0" y="40741"/>
                  </a:lnTo>
                  <a:close/>
                </a:path>
              </a:pathLst>
            </a:custGeom>
            <a:solidFill>
              <a:srgbClr val="007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21" name="Vrije vorm 20"/>
            <p:cNvSpPr/>
            <p:nvPr/>
          </p:nvSpPr>
          <p:spPr bwMode="auto">
            <a:xfrm>
              <a:off x="3824061" y="5373235"/>
              <a:ext cx="427372" cy="297151"/>
            </a:xfrm>
            <a:custGeom>
              <a:avLst/>
              <a:gdLst>
                <a:gd name="connsiteX0" fmla="*/ 9053 w 484360"/>
                <a:gd name="connsiteY0" fmla="*/ 0 h 375719"/>
                <a:gd name="connsiteX1" fmla="*/ 0 w 484360"/>
                <a:gd name="connsiteY1" fmla="*/ 271604 h 375719"/>
                <a:gd name="connsiteX2" fmla="*/ 63374 w 484360"/>
                <a:gd name="connsiteY2" fmla="*/ 271604 h 375719"/>
                <a:gd name="connsiteX3" fmla="*/ 63374 w 484360"/>
                <a:gd name="connsiteY3" fmla="*/ 371192 h 375719"/>
                <a:gd name="connsiteX4" fmla="*/ 457200 w 484360"/>
                <a:gd name="connsiteY4" fmla="*/ 375719 h 375719"/>
                <a:gd name="connsiteX5" fmla="*/ 452673 w 484360"/>
                <a:gd name="connsiteY5" fmla="*/ 344032 h 375719"/>
                <a:gd name="connsiteX6" fmla="*/ 452673 w 484360"/>
                <a:gd name="connsiteY6" fmla="*/ 344032 h 375719"/>
                <a:gd name="connsiteX7" fmla="*/ 484360 w 484360"/>
                <a:gd name="connsiteY7" fmla="*/ 344032 h 375719"/>
                <a:gd name="connsiteX8" fmla="*/ 479833 w 484360"/>
                <a:gd name="connsiteY8" fmla="*/ 4527 h 375719"/>
                <a:gd name="connsiteX9" fmla="*/ 9053 w 484360"/>
                <a:gd name="connsiteY9" fmla="*/ 0 h 37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4360" h="375719">
                  <a:moveTo>
                    <a:pt x="9053" y="0"/>
                  </a:moveTo>
                  <a:lnTo>
                    <a:pt x="0" y="271604"/>
                  </a:lnTo>
                  <a:lnTo>
                    <a:pt x="63374" y="271604"/>
                  </a:lnTo>
                  <a:lnTo>
                    <a:pt x="63374" y="371192"/>
                  </a:lnTo>
                  <a:lnTo>
                    <a:pt x="457200" y="375719"/>
                  </a:lnTo>
                  <a:lnTo>
                    <a:pt x="452673" y="344032"/>
                  </a:lnTo>
                  <a:lnTo>
                    <a:pt x="452673" y="344032"/>
                  </a:lnTo>
                  <a:lnTo>
                    <a:pt x="484360" y="344032"/>
                  </a:lnTo>
                  <a:lnTo>
                    <a:pt x="479833" y="4527"/>
                  </a:lnTo>
                  <a:lnTo>
                    <a:pt x="9053" y="0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22" name="Vrije vorm 21"/>
            <p:cNvSpPr/>
            <p:nvPr/>
          </p:nvSpPr>
          <p:spPr bwMode="auto">
            <a:xfrm>
              <a:off x="4375252" y="5401876"/>
              <a:ext cx="2392488" cy="952316"/>
            </a:xfrm>
            <a:custGeom>
              <a:avLst/>
              <a:gdLst>
                <a:gd name="connsiteX0" fmla="*/ 58847 w 2711513"/>
                <a:gd name="connsiteY0" fmla="*/ 0 h 1204111"/>
                <a:gd name="connsiteX1" fmla="*/ 67901 w 2711513"/>
                <a:gd name="connsiteY1" fmla="*/ 117695 h 1204111"/>
                <a:gd name="connsiteX2" fmla="*/ 0 w 2711513"/>
                <a:gd name="connsiteY2" fmla="*/ 117695 h 1204111"/>
                <a:gd name="connsiteX3" fmla="*/ 9053 w 2711513"/>
                <a:gd name="connsiteY3" fmla="*/ 502467 h 1204111"/>
                <a:gd name="connsiteX4" fmla="*/ 742384 w 2711513"/>
                <a:gd name="connsiteY4" fmla="*/ 502467 h 1204111"/>
                <a:gd name="connsiteX5" fmla="*/ 746911 w 2711513"/>
                <a:gd name="connsiteY5" fmla="*/ 633742 h 1204111"/>
                <a:gd name="connsiteX6" fmla="*/ 1176950 w 2711513"/>
                <a:gd name="connsiteY6" fmla="*/ 629216 h 1204111"/>
                <a:gd name="connsiteX7" fmla="*/ 1181477 w 2711513"/>
                <a:gd name="connsiteY7" fmla="*/ 692590 h 1204111"/>
                <a:gd name="connsiteX8" fmla="*/ 1575303 w 2711513"/>
                <a:gd name="connsiteY8" fmla="*/ 692590 h 1204111"/>
                <a:gd name="connsiteX9" fmla="*/ 1570776 w 2711513"/>
                <a:gd name="connsiteY9" fmla="*/ 665429 h 1204111"/>
                <a:gd name="connsiteX10" fmla="*/ 2335794 w 2711513"/>
                <a:gd name="connsiteY10" fmla="*/ 669956 h 1204111"/>
                <a:gd name="connsiteX11" fmla="*/ 2240732 w 2711513"/>
                <a:gd name="connsiteY11" fmla="*/ 1131683 h 1204111"/>
                <a:gd name="connsiteX12" fmla="*/ 2548550 w 2711513"/>
                <a:gd name="connsiteY12" fmla="*/ 1204111 h 1204111"/>
                <a:gd name="connsiteX13" fmla="*/ 2711513 w 2711513"/>
                <a:gd name="connsiteY13" fmla="*/ 398352 h 1204111"/>
                <a:gd name="connsiteX14" fmla="*/ 2430855 w 2711513"/>
                <a:gd name="connsiteY14" fmla="*/ 339505 h 1204111"/>
                <a:gd name="connsiteX15" fmla="*/ 2403695 w 2711513"/>
                <a:gd name="connsiteY15" fmla="*/ 416459 h 1204111"/>
                <a:gd name="connsiteX16" fmla="*/ 2313160 w 2711513"/>
                <a:gd name="connsiteY16" fmla="*/ 416459 h 1204111"/>
                <a:gd name="connsiteX17" fmla="*/ 2313160 w 2711513"/>
                <a:gd name="connsiteY17" fmla="*/ 330451 h 1204111"/>
                <a:gd name="connsiteX18" fmla="*/ 1973655 w 2711513"/>
                <a:gd name="connsiteY18" fmla="*/ 294237 h 1204111"/>
                <a:gd name="connsiteX19" fmla="*/ 1579829 w 2711513"/>
                <a:gd name="connsiteY19" fmla="*/ 289711 h 1204111"/>
                <a:gd name="connsiteX20" fmla="*/ 1588883 w 2711513"/>
                <a:gd name="connsiteY20" fmla="*/ 362138 h 1204111"/>
                <a:gd name="connsiteX21" fmla="*/ 1511928 w 2711513"/>
                <a:gd name="connsiteY21" fmla="*/ 362138 h 1204111"/>
                <a:gd name="connsiteX22" fmla="*/ 1516455 w 2711513"/>
                <a:gd name="connsiteY22" fmla="*/ 298764 h 1204111"/>
                <a:gd name="connsiteX23" fmla="*/ 1471188 w 2711513"/>
                <a:gd name="connsiteY23" fmla="*/ 307818 h 1204111"/>
                <a:gd name="connsiteX24" fmla="*/ 1471188 w 2711513"/>
                <a:gd name="connsiteY24" fmla="*/ 244443 h 1204111"/>
                <a:gd name="connsiteX25" fmla="*/ 742384 w 2711513"/>
                <a:gd name="connsiteY25" fmla="*/ 235390 h 1204111"/>
                <a:gd name="connsiteX26" fmla="*/ 742384 w 2711513"/>
                <a:gd name="connsiteY26" fmla="*/ 0 h 1204111"/>
                <a:gd name="connsiteX27" fmla="*/ 58847 w 2711513"/>
                <a:gd name="connsiteY27" fmla="*/ 0 h 120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11513" h="1204111">
                  <a:moveTo>
                    <a:pt x="58847" y="0"/>
                  </a:moveTo>
                  <a:lnTo>
                    <a:pt x="67901" y="117695"/>
                  </a:lnTo>
                  <a:lnTo>
                    <a:pt x="0" y="117695"/>
                  </a:lnTo>
                  <a:lnTo>
                    <a:pt x="9053" y="502467"/>
                  </a:lnTo>
                  <a:lnTo>
                    <a:pt x="742384" y="502467"/>
                  </a:lnTo>
                  <a:lnTo>
                    <a:pt x="746911" y="633742"/>
                  </a:lnTo>
                  <a:lnTo>
                    <a:pt x="1176950" y="629216"/>
                  </a:lnTo>
                  <a:lnTo>
                    <a:pt x="1181477" y="692590"/>
                  </a:lnTo>
                  <a:lnTo>
                    <a:pt x="1575303" y="692590"/>
                  </a:lnTo>
                  <a:lnTo>
                    <a:pt x="1570776" y="665429"/>
                  </a:lnTo>
                  <a:lnTo>
                    <a:pt x="2335794" y="669956"/>
                  </a:lnTo>
                  <a:lnTo>
                    <a:pt x="2240732" y="1131683"/>
                  </a:lnTo>
                  <a:lnTo>
                    <a:pt x="2548550" y="1204111"/>
                  </a:lnTo>
                  <a:lnTo>
                    <a:pt x="2711513" y="398352"/>
                  </a:lnTo>
                  <a:lnTo>
                    <a:pt x="2430855" y="339505"/>
                  </a:lnTo>
                  <a:lnTo>
                    <a:pt x="2403695" y="416459"/>
                  </a:lnTo>
                  <a:lnTo>
                    <a:pt x="2313160" y="416459"/>
                  </a:lnTo>
                  <a:lnTo>
                    <a:pt x="2313160" y="330451"/>
                  </a:lnTo>
                  <a:lnTo>
                    <a:pt x="1973655" y="294237"/>
                  </a:lnTo>
                  <a:lnTo>
                    <a:pt x="1579829" y="289711"/>
                  </a:lnTo>
                  <a:lnTo>
                    <a:pt x="1588883" y="362138"/>
                  </a:lnTo>
                  <a:lnTo>
                    <a:pt x="1511928" y="362138"/>
                  </a:lnTo>
                  <a:lnTo>
                    <a:pt x="1516455" y="298764"/>
                  </a:lnTo>
                  <a:lnTo>
                    <a:pt x="1471188" y="307818"/>
                  </a:lnTo>
                  <a:lnTo>
                    <a:pt x="1471188" y="244443"/>
                  </a:lnTo>
                  <a:lnTo>
                    <a:pt x="742384" y="235390"/>
                  </a:lnTo>
                  <a:lnTo>
                    <a:pt x="742384" y="0"/>
                  </a:lnTo>
                  <a:lnTo>
                    <a:pt x="58847" y="0"/>
                  </a:lnTo>
                  <a:close/>
                </a:path>
              </a:pathLst>
            </a:custGeom>
            <a:solidFill>
              <a:srgbClr val="FFC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23" name="Vrije vorm 22"/>
            <p:cNvSpPr/>
            <p:nvPr/>
          </p:nvSpPr>
          <p:spPr bwMode="auto">
            <a:xfrm>
              <a:off x="1877335" y="4290804"/>
              <a:ext cx="4080302" cy="1401175"/>
            </a:xfrm>
            <a:custGeom>
              <a:avLst/>
              <a:gdLst>
                <a:gd name="connsiteX0" fmla="*/ 4763 w 4624388"/>
                <a:gd name="connsiteY0" fmla="*/ 876300 h 1771650"/>
                <a:gd name="connsiteX1" fmla="*/ 0 w 4624388"/>
                <a:gd name="connsiteY1" fmla="*/ 1247775 h 1771650"/>
                <a:gd name="connsiteX2" fmla="*/ 971550 w 4624388"/>
                <a:gd name="connsiteY2" fmla="*/ 1262062 h 1771650"/>
                <a:gd name="connsiteX3" fmla="*/ 1062038 w 4624388"/>
                <a:gd name="connsiteY3" fmla="*/ 1276350 h 1771650"/>
                <a:gd name="connsiteX4" fmla="*/ 1290638 w 4624388"/>
                <a:gd name="connsiteY4" fmla="*/ 1333500 h 1771650"/>
                <a:gd name="connsiteX5" fmla="*/ 1585913 w 4624388"/>
                <a:gd name="connsiteY5" fmla="*/ 1457325 h 1771650"/>
                <a:gd name="connsiteX6" fmla="*/ 1881188 w 4624388"/>
                <a:gd name="connsiteY6" fmla="*/ 1504950 h 1771650"/>
                <a:gd name="connsiteX7" fmla="*/ 2076450 w 4624388"/>
                <a:gd name="connsiteY7" fmla="*/ 1500187 h 1771650"/>
                <a:gd name="connsiteX8" fmla="*/ 2205038 w 4624388"/>
                <a:gd name="connsiteY8" fmla="*/ 1462087 h 1771650"/>
                <a:gd name="connsiteX9" fmla="*/ 2209800 w 4624388"/>
                <a:gd name="connsiteY9" fmla="*/ 1366837 h 1771650"/>
                <a:gd name="connsiteX10" fmla="*/ 2686050 w 4624388"/>
                <a:gd name="connsiteY10" fmla="*/ 1381125 h 1771650"/>
                <a:gd name="connsiteX11" fmla="*/ 3571875 w 4624388"/>
                <a:gd name="connsiteY11" fmla="*/ 1400175 h 1771650"/>
                <a:gd name="connsiteX12" fmla="*/ 3571875 w 4624388"/>
                <a:gd name="connsiteY12" fmla="*/ 1643062 h 1771650"/>
                <a:gd name="connsiteX13" fmla="*/ 4305300 w 4624388"/>
                <a:gd name="connsiteY13" fmla="*/ 1643062 h 1771650"/>
                <a:gd name="connsiteX14" fmla="*/ 4305300 w 4624388"/>
                <a:gd name="connsiteY14" fmla="*/ 1724025 h 1771650"/>
                <a:gd name="connsiteX15" fmla="*/ 4348163 w 4624388"/>
                <a:gd name="connsiteY15" fmla="*/ 1704975 h 1771650"/>
                <a:gd name="connsiteX16" fmla="*/ 4348163 w 4624388"/>
                <a:gd name="connsiteY16" fmla="*/ 1771650 h 1771650"/>
                <a:gd name="connsiteX17" fmla="*/ 4419600 w 4624388"/>
                <a:gd name="connsiteY17" fmla="*/ 1766887 h 1771650"/>
                <a:gd name="connsiteX18" fmla="*/ 4405313 w 4624388"/>
                <a:gd name="connsiteY18" fmla="*/ 1690687 h 1771650"/>
                <a:gd name="connsiteX19" fmla="*/ 4624388 w 4624388"/>
                <a:gd name="connsiteY19" fmla="*/ 1704975 h 1771650"/>
                <a:gd name="connsiteX20" fmla="*/ 4614863 w 4624388"/>
                <a:gd name="connsiteY20" fmla="*/ 1590675 h 1771650"/>
                <a:gd name="connsiteX21" fmla="*/ 4591050 w 4624388"/>
                <a:gd name="connsiteY21" fmla="*/ 1428750 h 1771650"/>
                <a:gd name="connsiteX22" fmla="*/ 4519613 w 4624388"/>
                <a:gd name="connsiteY22" fmla="*/ 1228725 h 1771650"/>
                <a:gd name="connsiteX23" fmla="*/ 4429125 w 4624388"/>
                <a:gd name="connsiteY23" fmla="*/ 1104900 h 1771650"/>
                <a:gd name="connsiteX24" fmla="*/ 4348163 w 4624388"/>
                <a:gd name="connsiteY24" fmla="*/ 1033462 h 1771650"/>
                <a:gd name="connsiteX25" fmla="*/ 4138613 w 4624388"/>
                <a:gd name="connsiteY25" fmla="*/ 1028700 h 1771650"/>
                <a:gd name="connsiteX26" fmla="*/ 4148138 w 4624388"/>
                <a:gd name="connsiteY26" fmla="*/ 881062 h 1771650"/>
                <a:gd name="connsiteX27" fmla="*/ 2700338 w 4624388"/>
                <a:gd name="connsiteY27" fmla="*/ 885825 h 1771650"/>
                <a:gd name="connsiteX28" fmla="*/ 2705100 w 4624388"/>
                <a:gd name="connsiteY28" fmla="*/ 747712 h 1771650"/>
                <a:gd name="connsiteX29" fmla="*/ 2705100 w 4624388"/>
                <a:gd name="connsiteY29" fmla="*/ 385762 h 1771650"/>
                <a:gd name="connsiteX30" fmla="*/ 2514600 w 4624388"/>
                <a:gd name="connsiteY30" fmla="*/ 385762 h 1771650"/>
                <a:gd name="connsiteX31" fmla="*/ 2514600 w 4624388"/>
                <a:gd name="connsiteY31" fmla="*/ 881062 h 1771650"/>
                <a:gd name="connsiteX32" fmla="*/ 1409700 w 4624388"/>
                <a:gd name="connsiteY32" fmla="*/ 881062 h 1771650"/>
                <a:gd name="connsiteX33" fmla="*/ 1414463 w 4624388"/>
                <a:gd name="connsiteY33" fmla="*/ 0 h 1771650"/>
                <a:gd name="connsiteX34" fmla="*/ 1195388 w 4624388"/>
                <a:gd name="connsiteY34" fmla="*/ 0 h 1771650"/>
                <a:gd name="connsiteX35" fmla="*/ 1195388 w 4624388"/>
                <a:gd name="connsiteY35" fmla="*/ 881062 h 1771650"/>
                <a:gd name="connsiteX36" fmla="*/ 4763 w 4624388"/>
                <a:gd name="connsiteY36" fmla="*/ 876300 h 1771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624388" h="1771650">
                  <a:moveTo>
                    <a:pt x="4763" y="876300"/>
                  </a:moveTo>
                  <a:cubicBezTo>
                    <a:pt x="3175" y="1000125"/>
                    <a:pt x="1588" y="1123950"/>
                    <a:pt x="0" y="1247775"/>
                  </a:cubicBezTo>
                  <a:lnTo>
                    <a:pt x="971550" y="1262062"/>
                  </a:lnTo>
                  <a:lnTo>
                    <a:pt x="1062038" y="1276350"/>
                  </a:lnTo>
                  <a:lnTo>
                    <a:pt x="1290638" y="1333500"/>
                  </a:lnTo>
                  <a:lnTo>
                    <a:pt x="1585913" y="1457325"/>
                  </a:lnTo>
                  <a:lnTo>
                    <a:pt x="1881188" y="1504950"/>
                  </a:lnTo>
                  <a:lnTo>
                    <a:pt x="2076450" y="1500187"/>
                  </a:lnTo>
                  <a:lnTo>
                    <a:pt x="2205038" y="1462087"/>
                  </a:lnTo>
                  <a:lnTo>
                    <a:pt x="2209800" y="1366837"/>
                  </a:lnTo>
                  <a:lnTo>
                    <a:pt x="2686050" y="1381125"/>
                  </a:lnTo>
                  <a:lnTo>
                    <a:pt x="3571875" y="1400175"/>
                  </a:lnTo>
                  <a:lnTo>
                    <a:pt x="3571875" y="1643062"/>
                  </a:lnTo>
                  <a:lnTo>
                    <a:pt x="4305300" y="1643062"/>
                  </a:lnTo>
                  <a:lnTo>
                    <a:pt x="4305300" y="1724025"/>
                  </a:lnTo>
                  <a:lnTo>
                    <a:pt x="4348163" y="1704975"/>
                  </a:lnTo>
                  <a:lnTo>
                    <a:pt x="4348163" y="1771650"/>
                  </a:lnTo>
                  <a:lnTo>
                    <a:pt x="4419600" y="1766887"/>
                  </a:lnTo>
                  <a:lnTo>
                    <a:pt x="4405313" y="1690687"/>
                  </a:lnTo>
                  <a:lnTo>
                    <a:pt x="4624388" y="1704975"/>
                  </a:lnTo>
                  <a:lnTo>
                    <a:pt x="4614863" y="1590675"/>
                  </a:lnTo>
                  <a:lnTo>
                    <a:pt x="4591050" y="1428750"/>
                  </a:lnTo>
                  <a:lnTo>
                    <a:pt x="4519613" y="1228725"/>
                  </a:lnTo>
                  <a:lnTo>
                    <a:pt x="4429125" y="1104900"/>
                  </a:lnTo>
                  <a:lnTo>
                    <a:pt x="4348163" y="1033462"/>
                  </a:lnTo>
                  <a:lnTo>
                    <a:pt x="4138613" y="1028700"/>
                  </a:lnTo>
                  <a:lnTo>
                    <a:pt x="4148138" y="881062"/>
                  </a:lnTo>
                  <a:lnTo>
                    <a:pt x="2700338" y="885825"/>
                  </a:lnTo>
                  <a:lnTo>
                    <a:pt x="2705100" y="747712"/>
                  </a:lnTo>
                  <a:lnTo>
                    <a:pt x="2705100" y="385762"/>
                  </a:lnTo>
                  <a:lnTo>
                    <a:pt x="2514600" y="385762"/>
                  </a:lnTo>
                  <a:lnTo>
                    <a:pt x="2514600" y="881062"/>
                  </a:lnTo>
                  <a:lnTo>
                    <a:pt x="1409700" y="881062"/>
                  </a:lnTo>
                  <a:cubicBezTo>
                    <a:pt x="1411288" y="587375"/>
                    <a:pt x="1412875" y="293687"/>
                    <a:pt x="1414463" y="0"/>
                  </a:cubicBezTo>
                  <a:lnTo>
                    <a:pt x="1195388" y="0"/>
                  </a:lnTo>
                  <a:lnTo>
                    <a:pt x="1195388" y="881062"/>
                  </a:lnTo>
                  <a:lnTo>
                    <a:pt x="4763" y="876300"/>
                  </a:lnTo>
                  <a:close/>
                </a:path>
              </a:pathLst>
            </a:custGeom>
            <a:solidFill>
              <a:srgbClr val="7030A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24" name="Tekstvak 23"/>
            <p:cNvSpPr txBox="1"/>
            <p:nvPr/>
          </p:nvSpPr>
          <p:spPr>
            <a:xfrm>
              <a:off x="2247127" y="4489677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1</a:t>
              </a:r>
              <a:endParaRPr lang="nl-NL" sz="1000" dirty="0"/>
            </a:p>
          </p:txBody>
        </p:sp>
        <p:sp>
          <p:nvSpPr>
            <p:cNvPr id="25" name="Tekstvak 24"/>
            <p:cNvSpPr txBox="1"/>
            <p:nvPr/>
          </p:nvSpPr>
          <p:spPr>
            <a:xfrm>
              <a:off x="3462611" y="4487888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6</a:t>
              </a:r>
              <a:endParaRPr lang="nl-NL" sz="1000" dirty="0"/>
            </a:p>
          </p:txBody>
        </p:sp>
        <p:sp>
          <p:nvSpPr>
            <p:cNvPr id="26" name="Tekstvak 25"/>
            <p:cNvSpPr txBox="1"/>
            <p:nvPr/>
          </p:nvSpPr>
          <p:spPr>
            <a:xfrm>
              <a:off x="4733478" y="4489677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8</a:t>
              </a:r>
              <a:endParaRPr lang="nl-NL" sz="1000" dirty="0"/>
            </a:p>
          </p:txBody>
        </p:sp>
        <p:sp>
          <p:nvSpPr>
            <p:cNvPr id="33" name="Tekstvak 32"/>
            <p:cNvSpPr txBox="1"/>
            <p:nvPr/>
          </p:nvSpPr>
          <p:spPr>
            <a:xfrm>
              <a:off x="6225544" y="4495982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5</a:t>
              </a:r>
              <a:endParaRPr lang="nl-NL" sz="1000" dirty="0"/>
            </a:p>
          </p:txBody>
        </p:sp>
        <p:sp>
          <p:nvSpPr>
            <p:cNvPr id="35" name="Tekstvak 34"/>
            <p:cNvSpPr txBox="1"/>
            <p:nvPr/>
          </p:nvSpPr>
          <p:spPr>
            <a:xfrm>
              <a:off x="3876093" y="5373236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4</a:t>
              </a:r>
              <a:endParaRPr lang="nl-NL" sz="1000" dirty="0"/>
            </a:p>
          </p:txBody>
        </p:sp>
        <p:sp>
          <p:nvSpPr>
            <p:cNvPr id="36" name="Tekstvak 35"/>
            <p:cNvSpPr txBox="1"/>
            <p:nvPr/>
          </p:nvSpPr>
          <p:spPr>
            <a:xfrm>
              <a:off x="3517042" y="5081135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7</a:t>
              </a:r>
              <a:endParaRPr lang="nl-NL" sz="1000" dirty="0"/>
            </a:p>
          </p:txBody>
        </p:sp>
        <p:sp>
          <p:nvSpPr>
            <p:cNvPr id="37" name="Tekstvak 36"/>
            <p:cNvSpPr txBox="1"/>
            <p:nvPr/>
          </p:nvSpPr>
          <p:spPr>
            <a:xfrm>
              <a:off x="4982836" y="5585934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3</a:t>
              </a:r>
              <a:endParaRPr lang="nl-NL" sz="1000" dirty="0"/>
            </a:p>
          </p:txBody>
        </p:sp>
        <p:sp>
          <p:nvSpPr>
            <p:cNvPr id="38" name="Tekstvak 37"/>
            <p:cNvSpPr txBox="1"/>
            <p:nvPr/>
          </p:nvSpPr>
          <p:spPr>
            <a:xfrm>
              <a:off x="6397040" y="5774647"/>
              <a:ext cx="361452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2</a:t>
              </a:r>
              <a:endParaRPr lang="nl-NL" sz="1000" dirty="0"/>
            </a:p>
          </p:txBody>
        </p:sp>
        <p:sp>
          <p:nvSpPr>
            <p:cNvPr id="39" name="Tekstvak 38"/>
            <p:cNvSpPr txBox="1"/>
            <p:nvPr/>
          </p:nvSpPr>
          <p:spPr>
            <a:xfrm rot="17017373">
              <a:off x="6421333" y="5152030"/>
              <a:ext cx="1710495" cy="366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Westergracht </a:t>
              </a:r>
              <a:endParaRPr lang="nl-NL" sz="1000" dirty="0"/>
            </a:p>
          </p:txBody>
        </p:sp>
        <p:sp>
          <p:nvSpPr>
            <p:cNvPr id="40" name="Tekstvak 39"/>
            <p:cNvSpPr txBox="1"/>
            <p:nvPr/>
          </p:nvSpPr>
          <p:spPr>
            <a:xfrm>
              <a:off x="3440533" y="3737113"/>
              <a:ext cx="2517105" cy="399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 smtClean="0"/>
                <a:t>Spoorlijn</a:t>
              </a:r>
              <a:endParaRPr lang="nl-NL" sz="1000" dirty="0"/>
            </a:p>
          </p:txBody>
        </p:sp>
        <p:sp>
          <p:nvSpPr>
            <p:cNvPr id="18" name="Vrije vorm 17"/>
            <p:cNvSpPr/>
            <p:nvPr/>
          </p:nvSpPr>
          <p:spPr bwMode="auto">
            <a:xfrm>
              <a:off x="3130821" y="4284874"/>
              <a:ext cx="970575" cy="701706"/>
            </a:xfrm>
            <a:custGeom>
              <a:avLst/>
              <a:gdLst>
                <a:gd name="connsiteX0" fmla="*/ 0 w 1099996"/>
                <a:gd name="connsiteY0" fmla="*/ 4527 h 887240"/>
                <a:gd name="connsiteX1" fmla="*/ 0 w 1099996"/>
                <a:gd name="connsiteY1" fmla="*/ 887240 h 887240"/>
                <a:gd name="connsiteX2" fmla="*/ 1099996 w 1099996"/>
                <a:gd name="connsiteY2" fmla="*/ 873660 h 887240"/>
                <a:gd name="connsiteX3" fmla="*/ 1099996 w 1099996"/>
                <a:gd name="connsiteY3" fmla="*/ 0 h 887240"/>
                <a:gd name="connsiteX4" fmla="*/ 0 w 1099996"/>
                <a:gd name="connsiteY4" fmla="*/ 4527 h 887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9996" h="887240">
                  <a:moveTo>
                    <a:pt x="0" y="4527"/>
                  </a:moveTo>
                  <a:lnTo>
                    <a:pt x="0" y="887240"/>
                  </a:lnTo>
                  <a:lnTo>
                    <a:pt x="1099996" y="873660"/>
                  </a:lnTo>
                  <a:lnTo>
                    <a:pt x="1099996" y="0"/>
                  </a:lnTo>
                  <a:lnTo>
                    <a:pt x="0" y="4527"/>
                  </a:lnTo>
                  <a:close/>
                </a:path>
              </a:pathLst>
            </a:custGeom>
            <a:solidFill>
              <a:srgbClr val="007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  <p:sp>
          <p:nvSpPr>
            <p:cNvPr id="17" name="Vrije vorm 16"/>
            <p:cNvSpPr/>
            <p:nvPr/>
          </p:nvSpPr>
          <p:spPr bwMode="auto">
            <a:xfrm>
              <a:off x="1916604" y="4284874"/>
              <a:ext cx="1022498" cy="698126"/>
            </a:xfrm>
            <a:custGeom>
              <a:avLst/>
              <a:gdLst>
                <a:gd name="connsiteX0" fmla="*/ 4526 w 1158843"/>
                <a:gd name="connsiteY0" fmla="*/ 4527 h 882713"/>
                <a:gd name="connsiteX1" fmla="*/ 1158843 w 1158843"/>
                <a:gd name="connsiteY1" fmla="*/ 0 h 882713"/>
                <a:gd name="connsiteX2" fmla="*/ 1158843 w 1158843"/>
                <a:gd name="connsiteY2" fmla="*/ 882713 h 882713"/>
                <a:gd name="connsiteX3" fmla="*/ 0 w 1158843"/>
                <a:gd name="connsiteY3" fmla="*/ 882713 h 882713"/>
                <a:gd name="connsiteX4" fmla="*/ 4526 w 1158843"/>
                <a:gd name="connsiteY4" fmla="*/ 4527 h 882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8843" h="882713">
                  <a:moveTo>
                    <a:pt x="4526" y="4527"/>
                  </a:moveTo>
                  <a:lnTo>
                    <a:pt x="1158843" y="0"/>
                  </a:lnTo>
                  <a:lnTo>
                    <a:pt x="1158843" y="882713"/>
                  </a:lnTo>
                  <a:lnTo>
                    <a:pt x="0" y="882713"/>
                  </a:lnTo>
                  <a:cubicBezTo>
                    <a:pt x="3018" y="588475"/>
                    <a:pt x="6035" y="294238"/>
                    <a:pt x="4526" y="4527"/>
                  </a:cubicBezTo>
                  <a:close/>
                </a:path>
              </a:pathLst>
            </a:custGeom>
            <a:solidFill>
              <a:srgbClr val="0070C0"/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636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nl-NL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7" charset="0"/>
              </a:endParaRPr>
            </a:p>
          </p:txBody>
        </p:sp>
      </p:grpSp>
      <p:sp>
        <p:nvSpPr>
          <p:cNvPr id="41" name="Tekstvak 40"/>
          <p:cNvSpPr txBox="1"/>
          <p:nvPr/>
        </p:nvSpPr>
        <p:spPr>
          <a:xfrm>
            <a:off x="8586582" y="5187036"/>
            <a:ext cx="2425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6</a:t>
            </a:r>
            <a:endParaRPr lang="nl-NL" sz="1000" dirty="0"/>
          </a:p>
        </p:txBody>
      </p:sp>
      <p:sp>
        <p:nvSpPr>
          <p:cNvPr id="42" name="Tekstvak 41"/>
          <p:cNvSpPr txBox="1"/>
          <p:nvPr/>
        </p:nvSpPr>
        <p:spPr>
          <a:xfrm>
            <a:off x="7770959" y="5195963"/>
            <a:ext cx="2425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000" dirty="0" smtClean="0"/>
              <a:t>1</a:t>
            </a:r>
            <a:endParaRPr lang="nl-NL" sz="1000" dirty="0"/>
          </a:p>
        </p:txBody>
      </p:sp>
    </p:spTree>
    <p:extLst>
      <p:ext uri="{BB962C8B-B14F-4D97-AF65-F5344CB8AC3E}">
        <p14:creationId xmlns:p14="http://schemas.microsoft.com/office/powerpoint/2010/main" val="13365281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DBSDOCUMENTINFO" val="&lt;?xml version=&quot;1.0&quot; encoding=&quot;utf-16&quot;?&gt;&#10;&lt;documentinfo version=&quot;1.0&quot; projectname=&quot;Arcadis&quot; projectid=&quot;56a9c715-87b0-40fa-ac77-5a8497ed70ef&quot; pagemasterid=&quot;00000000-0000-0000-0000-000000000000&quot; documentid=&quot;36aa56c6-c344-43a8-9241-13fa782fe7ab&quot; profileid=&quot;00000000-0000-0000-0000-000000000000&quot; culture=&quot;nl-NL&quot;&gt;&#10;  &lt;content&gt;&#10;    &lt;document sourcepath=&quot;\Presentation (16:9)&quot; sourceid=&quot;ef141f73-0700-4ed5-99c4-069cb312fe4c&quot;&gt;&#10;      &lt;variables&gt;&#10;        &lt;SenderData&gt;&#10;          &lt;OrganizationId&gt;0ec47909-e87d-418c-98d3-cc633c254ff1&lt;/OrganizationId&gt;&#10;          &lt;SignerId&gt;f8cb1667-a301-4897-9cf9-f67ac4dbb53d&lt;/SignerId&gt;&#10;        &lt;/SenderData&gt;&#10;        &lt;Title&gt;Input raadsmarkt MC&lt;/Title&gt;&#10;        &lt;Subtitle /&gt;&#10;        &lt;Date&gt;18-4-2016 00:00:00&lt;/Date&gt;&#10;        &lt;InitialTemplateVersion&gt;2&lt;/InitialTemplateVersion&gt;&#10;        &lt;ActiveTemplateVersion&gt;2&lt;/ActiveTemplateVersion&gt;&#10;      &lt;/variables&gt;&#10;    &lt;/document&gt;&#10;  &lt;/content&gt;&#10;&lt;/documentinfo&gt;"/>
  <p:tag name="EDBSPATH" val="\Presentation (16:9)"/>
</p:tagLst>
</file>

<file path=ppt/theme/theme1.xml><?xml version="1.0" encoding="utf-8"?>
<a:theme xmlns:a="http://schemas.openxmlformats.org/drawingml/2006/main" name="PowerpointBlancoHuisstijl">
  <a:themeElements>
    <a:clrScheme name="Default Design 1">
      <a:dk1>
        <a:srgbClr val="000000"/>
      </a:dk1>
      <a:lt1>
        <a:srgbClr val="FFFFFF"/>
      </a:lt1>
      <a:dk2>
        <a:srgbClr val="DFC08D"/>
      </a:dk2>
      <a:lt2>
        <a:srgbClr val="989086"/>
      </a:lt2>
      <a:accent1>
        <a:srgbClr val="E31937"/>
      </a:accent1>
      <a:accent2>
        <a:srgbClr val="CAC2B8"/>
      </a:accent2>
      <a:accent3>
        <a:srgbClr val="FFFFFF"/>
      </a:accent3>
      <a:accent4>
        <a:srgbClr val="000000"/>
      </a:accent4>
      <a:accent5>
        <a:srgbClr val="EFABAE"/>
      </a:accent5>
      <a:accent6>
        <a:srgbClr val="B7B0A6"/>
      </a:accent6>
      <a:hlink>
        <a:srgbClr val="000000"/>
      </a:hlink>
      <a:folHlink>
        <a:srgbClr val="F07889"/>
      </a:folHlink>
    </a:clrScheme>
    <a:fontScheme name="Default Design">
      <a:majorFont>
        <a:latin typeface="Times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636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7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636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7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DFC08D"/>
        </a:dk2>
        <a:lt2>
          <a:srgbClr val="989086"/>
        </a:lt2>
        <a:accent1>
          <a:srgbClr val="E31937"/>
        </a:accent1>
        <a:accent2>
          <a:srgbClr val="CAC2B8"/>
        </a:accent2>
        <a:accent3>
          <a:srgbClr val="FFFFFF"/>
        </a:accent3>
        <a:accent4>
          <a:srgbClr val="000000"/>
        </a:accent4>
        <a:accent5>
          <a:srgbClr val="EFABAE"/>
        </a:accent5>
        <a:accent6>
          <a:srgbClr val="B7B0A6"/>
        </a:accent6>
        <a:hlink>
          <a:srgbClr val="000000"/>
        </a:hlink>
        <a:folHlink>
          <a:srgbClr val="F0788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owerpointBlancoHuisstijl">
  <a:themeElements>
    <a:clrScheme name="Default Design 1">
      <a:dk1>
        <a:srgbClr val="000000"/>
      </a:dk1>
      <a:lt1>
        <a:srgbClr val="FFFFFF"/>
      </a:lt1>
      <a:dk2>
        <a:srgbClr val="DFC08D"/>
      </a:dk2>
      <a:lt2>
        <a:srgbClr val="989086"/>
      </a:lt2>
      <a:accent1>
        <a:srgbClr val="E31937"/>
      </a:accent1>
      <a:accent2>
        <a:srgbClr val="CAC2B8"/>
      </a:accent2>
      <a:accent3>
        <a:srgbClr val="FFFFFF"/>
      </a:accent3>
      <a:accent4>
        <a:srgbClr val="000000"/>
      </a:accent4>
      <a:accent5>
        <a:srgbClr val="EFABAE"/>
      </a:accent5>
      <a:accent6>
        <a:srgbClr val="B7B0A6"/>
      </a:accent6>
      <a:hlink>
        <a:srgbClr val="000000"/>
      </a:hlink>
      <a:folHlink>
        <a:srgbClr val="F07889"/>
      </a:folHlink>
    </a:clrScheme>
    <a:fontScheme name="Default Design">
      <a:majorFont>
        <a:latin typeface="Times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636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7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636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7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DFC08D"/>
        </a:dk2>
        <a:lt2>
          <a:srgbClr val="989086"/>
        </a:lt2>
        <a:accent1>
          <a:srgbClr val="E31937"/>
        </a:accent1>
        <a:accent2>
          <a:srgbClr val="CAC2B8"/>
        </a:accent2>
        <a:accent3>
          <a:srgbClr val="FFFFFF"/>
        </a:accent3>
        <a:accent4>
          <a:srgbClr val="000000"/>
        </a:accent4>
        <a:accent5>
          <a:srgbClr val="EFABAE"/>
        </a:accent5>
        <a:accent6>
          <a:srgbClr val="B7B0A6"/>
        </a:accent6>
        <a:hlink>
          <a:srgbClr val="000000"/>
        </a:hlink>
        <a:folHlink>
          <a:srgbClr val="F0788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Arcadis">
      <a:dk1>
        <a:srgbClr val="1D1D1D"/>
      </a:dk1>
      <a:lt1>
        <a:srgbClr val="FFFFFF"/>
      </a:lt1>
      <a:dk2>
        <a:srgbClr val="55575A"/>
      </a:dk2>
      <a:lt2>
        <a:srgbClr val="E4610F"/>
      </a:lt2>
      <a:accent1>
        <a:srgbClr val="E4610F"/>
      </a:accent1>
      <a:accent2>
        <a:srgbClr val="1D1D1D"/>
      </a:accent2>
      <a:accent3>
        <a:srgbClr val="B3B3B3"/>
      </a:accent3>
      <a:accent4>
        <a:srgbClr val="0DA642"/>
      </a:accent4>
      <a:accent5>
        <a:srgbClr val="F8DA40"/>
      </a:accent5>
      <a:accent6>
        <a:srgbClr val="00A9E4"/>
      </a:accent6>
      <a:hlink>
        <a:srgbClr val="00A9E4"/>
      </a:hlink>
      <a:folHlink>
        <a:srgbClr val="E41F13"/>
      </a:folHlink>
    </a:clrScheme>
    <a:fontScheme name="Arcadi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Arcadis">
      <a:dk1>
        <a:srgbClr val="1D1D1D"/>
      </a:dk1>
      <a:lt1>
        <a:srgbClr val="FFFFFF"/>
      </a:lt1>
      <a:dk2>
        <a:srgbClr val="55575A"/>
      </a:dk2>
      <a:lt2>
        <a:srgbClr val="E4610F"/>
      </a:lt2>
      <a:accent1>
        <a:srgbClr val="E4610F"/>
      </a:accent1>
      <a:accent2>
        <a:srgbClr val="1D1D1D"/>
      </a:accent2>
      <a:accent3>
        <a:srgbClr val="B3B3B3"/>
      </a:accent3>
      <a:accent4>
        <a:srgbClr val="0DA642"/>
      </a:accent4>
      <a:accent5>
        <a:srgbClr val="F8DA40"/>
      </a:accent5>
      <a:accent6>
        <a:srgbClr val="00A9E4"/>
      </a:accent6>
      <a:hlink>
        <a:srgbClr val="00A9E4"/>
      </a:hlink>
      <a:folHlink>
        <a:srgbClr val="E41F13"/>
      </a:folHlink>
    </a:clrScheme>
    <a:fontScheme name="Arcadi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03a9285b7c0b637f37cd0ea08743fbf5e94788e6</Template>
  <TotalTime>0</TotalTime>
  <Words>728</Words>
  <Application>Microsoft Office PowerPoint</Application>
  <PresentationFormat>Aangepast</PresentationFormat>
  <Paragraphs>263</Paragraphs>
  <Slides>15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2</vt:i4>
      </vt:variant>
      <vt:variant>
        <vt:lpstr>Diatitels</vt:lpstr>
      </vt:variant>
      <vt:variant>
        <vt:i4>15</vt:i4>
      </vt:variant>
    </vt:vector>
  </HeadingPairs>
  <TitlesOfParts>
    <vt:vector size="17" baseType="lpstr">
      <vt:lpstr>PowerpointBlancoHuisstijl</vt:lpstr>
      <vt:lpstr>1_PowerpointBlancoHuisstijl</vt:lpstr>
      <vt:lpstr>Plaza West voortgang ontwikkeling van het voormalig EKP terrein</vt:lpstr>
      <vt:lpstr>Agenda:</vt:lpstr>
      <vt:lpstr>Doel:</vt:lpstr>
      <vt:lpstr>Toelichting stedenbouwkundigplan:</vt:lpstr>
      <vt:lpstr>Belang van het Project voor haarlem:</vt:lpstr>
      <vt:lpstr>Proces planologische procedures:</vt:lpstr>
      <vt:lpstr>Proces planologische procedures:</vt:lpstr>
      <vt:lpstr>Proces planologische procedures:</vt:lpstr>
      <vt:lpstr>Proces planologische procedures:</vt:lpstr>
      <vt:lpstr>Proces planologische procedures:</vt:lpstr>
      <vt:lpstr>Proces planologische procedures:</vt:lpstr>
      <vt:lpstr>Proces planologische procedures:</vt:lpstr>
      <vt:lpstr>Proces planologische procedures:</vt:lpstr>
      <vt:lpstr>Participatie:</vt:lpstr>
      <vt:lpstr>Discussie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Input raadsmarkt MC</dc:title>
  <dc:creator/>
  <cp:lastModifiedBy/>
  <cp:revision>1</cp:revision>
  <dcterms:created xsi:type="dcterms:W3CDTF">2016-04-18T09:48:15Z</dcterms:created>
  <dcterms:modified xsi:type="dcterms:W3CDTF">2016-11-17T15:05:05Z</dcterms:modified>
</cp:coreProperties>
</file>