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</p:sldIdLst>
  <p:sldSz cx="9144000" cy="6858000" type="screen4x3"/>
  <p:notesSz cx="6797675" cy="9926638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9357" autoAdjust="0"/>
  </p:normalViewPr>
  <p:slideViewPr>
    <p:cSldViewPr>
      <p:cViewPr varScale="1">
        <p:scale>
          <a:sx n="102" d="100"/>
          <a:sy n="102" d="100"/>
        </p:scale>
        <p:origin x="189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56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F1C5B-AB45-429A-B16C-94903C473534}" type="datetimeFigureOut">
              <a:rPr lang="nl-NL" smtClean="0"/>
              <a:t>9-2-2023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AD9DE-EBD6-462E-AD83-93F56C429F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197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331E43-AADD-4115-9F2A-7A371613DF0F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 om de modelstijlen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8CE1AAB-0918-4F3A-B690-A2746DBA31B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0642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CE1AAB-0918-4F3A-B690-A2746DBA31B4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3936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15746-8B72-4B24-B28D-03F9ABECAF71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8E2D0-7C4A-48BA-8D92-EC825F34870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9338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A2950-D1FB-4A68-9C2D-375837CDA10E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1462-FC81-4704-A011-6127DFA03FE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990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B10BC-5299-4AA1-8A53-368770DF6292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D0B92-F1EC-4E6E-84B2-453993C6A9C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3850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73294-3098-4FF0-8A32-23887E875B6E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ADA2-DC0C-4B9C-9143-C867DF7A8C6D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796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434B4-0CF6-4579-915F-2DBD6F689257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3EA5E-33E2-4411-B129-6DF45E4CE72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410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2A59C-2157-43B3-A2D1-54D38A91E38C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23CD1-1878-4589-848B-187C5361316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2114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FC3F5-9FBA-4828-BB33-32D1E8208557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A3B79-8CA6-4E20-84F8-D3D8B09DC07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270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2257-B027-481F-9805-F27F27C60F21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EAC6B-36F3-421B-9D3A-C63611DB896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53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9CE9-600F-4F16-8E79-F6D709EEFD72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2507F-16F9-464C-B0B4-C47286863E69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1248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5D86A-BFA4-4C8B-B616-ACE1A7AD4F2D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36EA2-77C4-456E-9583-A141F47795B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080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DB801-14AA-4050-8A0F-3EAC64BAB2A3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9E750-A9D1-472A-A937-4FDA97B8F318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4961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stijl te bewerken</a:t>
            </a:r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A8E00-4DD5-4CC5-BAF5-263FD52571D2}" type="datetimeFigureOut">
              <a:rPr lang="nl-NL"/>
              <a:pPr>
                <a:defRPr/>
              </a:pPr>
              <a:t>9-2-2023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83AABC-97A6-4787-A56F-119D09FDD70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De Algemene Plaatselijke Verordening van Neder-Betuwe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 gesprek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 februari 2023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Algemene informatie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Strafverordening maar ook bestuursrechtelijk optreden mogelijk.</a:t>
            </a:r>
          </a:p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Vangnet van regels. </a:t>
            </a:r>
          </a:p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Openbare orde &amp; veiligheid én (fysieke) leefomgeving.</a:t>
            </a:r>
          </a:p>
          <a:p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385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88D3A-B31F-44EB-8175-D3AABC669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doel van een APV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6B39E2-7EE3-4D74-959B-B7ECBB60B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Huisregels binnen de gemeentegrenzen van Neder-Betuwe.</a:t>
            </a:r>
          </a:p>
          <a:p>
            <a:r>
              <a:rPr lang="nl-NL" dirty="0"/>
              <a:t>Vergunningen afgeven en toestemmingen geven.</a:t>
            </a:r>
          </a:p>
          <a:p>
            <a:r>
              <a:rPr lang="nl-NL" dirty="0"/>
              <a:t>Toezicht houden.</a:t>
            </a:r>
          </a:p>
          <a:p>
            <a:r>
              <a:rPr lang="nl-NL" dirty="0"/>
              <a:t>Handhaven indien nodig.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644996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7D36C7-15F7-44D5-9F6E-BC73E56F8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werken met de APV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0684B51-A3A0-4D3B-BC80-6EC0E3B89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Politie</a:t>
            </a:r>
          </a:p>
          <a:p>
            <a:r>
              <a:rPr lang="nl-NL" dirty="0"/>
              <a:t>Toezichthouders</a:t>
            </a:r>
          </a:p>
          <a:p>
            <a:r>
              <a:rPr lang="nl-NL" dirty="0"/>
              <a:t>Boa’s </a:t>
            </a:r>
          </a:p>
          <a:p>
            <a:r>
              <a:rPr lang="nl-NL" dirty="0"/>
              <a:t>Vergunningverleners</a:t>
            </a:r>
          </a:p>
          <a:p>
            <a:r>
              <a:rPr lang="nl-NL" dirty="0"/>
              <a:t>Juristen</a:t>
            </a:r>
          </a:p>
          <a:p>
            <a:r>
              <a:rPr lang="nl-NL" dirty="0"/>
              <a:t>Beleidsmedewerkers (o.a. groen, verkeer, openbare orde en veiligheid)</a:t>
            </a:r>
          </a:p>
        </p:txBody>
      </p:sp>
    </p:spTree>
    <p:extLst>
      <p:ext uri="{BB962C8B-B14F-4D97-AF65-F5344CB8AC3E}">
        <p14:creationId xmlns:p14="http://schemas.microsoft.com/office/powerpoint/2010/main" val="3127261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3B9216-25A4-4838-BD09-49FAC638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APV in relatie tot Omgevingswet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980E329-D195-46B6-915C-5D84A23EF3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00808"/>
            <a:ext cx="5756101" cy="3837401"/>
          </a:xfrm>
        </p:spPr>
      </p:pic>
    </p:spTree>
    <p:extLst>
      <p:ext uri="{BB962C8B-B14F-4D97-AF65-F5344CB8AC3E}">
        <p14:creationId xmlns:p14="http://schemas.microsoft.com/office/powerpoint/2010/main" val="1110186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78C61C-FF5F-4254-AC20-15673801F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APV bij aanpak ondermijning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D568DD-81D3-4183-8B18-9DD19D808D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Bevat artikelen die aanpak ondermijning ondersteunen.</a:t>
            </a:r>
          </a:p>
          <a:p>
            <a:r>
              <a:rPr lang="nl-NL" dirty="0"/>
              <a:t>Regionale ontwikkeling om </a:t>
            </a:r>
            <a:r>
              <a:rPr lang="nl-NL" dirty="0" err="1"/>
              <a:t>APV’s</a:t>
            </a:r>
            <a:r>
              <a:rPr lang="nl-NL" dirty="0"/>
              <a:t> gelijk te trekken voor optimale aanpak ondermijning.</a:t>
            </a:r>
          </a:p>
        </p:txBody>
      </p:sp>
    </p:spTree>
    <p:extLst>
      <p:ext uri="{BB962C8B-B14F-4D97-AF65-F5344CB8AC3E}">
        <p14:creationId xmlns:p14="http://schemas.microsoft.com/office/powerpoint/2010/main" val="3579091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D01DB9-2343-478F-A1FB-76DB00EA0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Deregulering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75ED3D-A68B-4C92-96F0-32F2C1E35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/>
              <a:t> </a:t>
            </a: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Belang van inwoners Neder-Betuwe staat voorop.</a:t>
            </a:r>
          </a:p>
        </p:txBody>
      </p:sp>
    </p:spTree>
    <p:extLst>
      <p:ext uri="{BB962C8B-B14F-4D97-AF65-F5344CB8AC3E}">
        <p14:creationId xmlns:p14="http://schemas.microsoft.com/office/powerpoint/2010/main" val="3970829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BCFFBB-739E-41F3-B9E8-51D968AE1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C29177E-E295-4690-A747-25AA14E53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sz="5400" dirty="0"/>
              <a:t>In gesprek over de APV</a:t>
            </a:r>
          </a:p>
        </p:txBody>
      </p:sp>
    </p:spTree>
    <p:extLst>
      <p:ext uri="{BB962C8B-B14F-4D97-AF65-F5344CB8AC3E}">
        <p14:creationId xmlns:p14="http://schemas.microsoft.com/office/powerpoint/2010/main" val="276296879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>
          <a:solidFill>
            <a:schemeClr val="bg1">
              <a:lumMod val="9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127</Words>
  <Application>Microsoft Office PowerPoint</Application>
  <PresentationFormat>Diavoorstelling 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Calibri</vt:lpstr>
      <vt:lpstr>Kantoorthema</vt:lpstr>
      <vt:lpstr>De Algemene Plaatselijke Verordening van Neder-Betuwe</vt:lpstr>
      <vt:lpstr>Algemene informatie</vt:lpstr>
      <vt:lpstr>Het doel van een APV</vt:lpstr>
      <vt:lpstr>Wie werken met de APV</vt:lpstr>
      <vt:lpstr>APV in relatie tot Omgevingswet</vt:lpstr>
      <vt:lpstr>APV bij aanpak ondermijning</vt:lpstr>
      <vt:lpstr>Deregulering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Algemene Plaatselijke Verordening van Neder-Betuwe</dc:title>
  <dc:creator>Tess Pitlo</dc:creator>
  <cp:lastModifiedBy>Tess Pitlo</cp:lastModifiedBy>
  <cp:revision>8</cp:revision>
  <cp:lastPrinted>2013-04-12T14:55:48Z</cp:lastPrinted>
  <dcterms:created xsi:type="dcterms:W3CDTF">2012-04-24T06:03:53Z</dcterms:created>
  <dcterms:modified xsi:type="dcterms:W3CDTF">2023-02-09T10:30:04Z</dcterms:modified>
</cp:coreProperties>
</file>