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2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3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1" r:id="rId2"/>
    <p:sldMasterId id="2147483779" r:id="rId3"/>
    <p:sldMasterId id="2147483817" r:id="rId4"/>
  </p:sldMasterIdLst>
  <p:notesMasterIdLst>
    <p:notesMasterId r:id="rId15"/>
  </p:notesMasterIdLst>
  <p:handoutMasterIdLst>
    <p:handoutMasterId r:id="rId16"/>
  </p:handoutMasterIdLst>
  <p:sldIdLst>
    <p:sldId id="257" r:id="rId5"/>
    <p:sldId id="261" r:id="rId6"/>
    <p:sldId id="262" r:id="rId7"/>
    <p:sldId id="299" r:id="rId8"/>
    <p:sldId id="259" r:id="rId9"/>
    <p:sldId id="301" r:id="rId10"/>
    <p:sldId id="289" r:id="rId11"/>
    <p:sldId id="302" r:id="rId12"/>
    <p:sldId id="300" r:id="rId13"/>
    <p:sldId id="280" r:id="rId1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5C2C0AAC-6F76-4D3D-B46C-D7888F4D6455}">
          <p14:sldIdLst>
            <p14:sldId id="257"/>
            <p14:sldId id="261"/>
          </p14:sldIdLst>
        </p14:section>
        <p14:section name="Naamloze sectie" id="{8EB4FB1A-7F4A-4C49-AD65-12C63974BD3F}">
          <p14:sldIdLst>
            <p14:sldId id="262"/>
            <p14:sldId id="299"/>
            <p14:sldId id="259"/>
            <p14:sldId id="301"/>
            <p14:sldId id="289"/>
            <p14:sldId id="302"/>
            <p14:sldId id="300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pos="518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10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eu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eur" initials="A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341" autoAdjust="0"/>
  </p:normalViewPr>
  <p:slideViewPr>
    <p:cSldViewPr snapToGrid="0">
      <p:cViewPr varScale="1">
        <p:scale>
          <a:sx n="82" d="100"/>
          <a:sy n="82" d="100"/>
        </p:scale>
        <p:origin x="581" y="72"/>
      </p:cViewPr>
      <p:guideLst>
        <p:guide pos="518"/>
        <p:guide orient="horz" pos="2160"/>
        <p:guide orient="horz" pos="10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5224"/>
    </p:cViewPr>
  </p:sorterViewPr>
  <p:notesViewPr>
    <p:cSldViewPr snapToGrid="0">
      <p:cViewPr varScale="1">
        <p:scale>
          <a:sx n="81" d="100"/>
          <a:sy n="81" d="100"/>
        </p:scale>
        <p:origin x="23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B16555-D597-4846-A179-27290542316C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FA8EC1F-DEAD-4D94-8EA4-840A3BAD9A84}">
      <dgm:prSet custT="1"/>
      <dgm:spPr/>
      <dgm:t>
        <a:bodyPr/>
        <a:lstStyle/>
        <a:p>
          <a:pPr>
            <a:defRPr cap="all"/>
          </a:pPr>
          <a:r>
            <a:rPr lang="nl-NL" sz="1200" dirty="0"/>
            <a:t>Informatie over rechten en plichten:</a:t>
          </a:r>
        </a:p>
        <a:p>
          <a:pPr>
            <a:defRPr cap="all"/>
          </a:pPr>
          <a:r>
            <a:rPr lang="nl-NL" sz="1200" dirty="0"/>
            <a:t>Onafhankelijk, betrouwbaar, uniform en meertalig.</a:t>
          </a:r>
          <a:endParaRPr lang="en-US" sz="1050" dirty="0"/>
        </a:p>
      </dgm:t>
    </dgm:pt>
    <dgm:pt modelId="{B1DD44F1-63DF-4C68-AD76-FC8220351CC0}" type="parTrans" cxnId="{FBC153BF-0DC1-448D-A653-09C3D700E827}">
      <dgm:prSet/>
      <dgm:spPr/>
      <dgm:t>
        <a:bodyPr/>
        <a:lstStyle/>
        <a:p>
          <a:endParaRPr lang="en-US"/>
        </a:p>
      </dgm:t>
    </dgm:pt>
    <dgm:pt modelId="{B70D1BB0-A58B-49A8-903F-210CE1603B42}" type="sibTrans" cxnId="{FBC153BF-0DC1-448D-A653-09C3D700E827}">
      <dgm:prSet/>
      <dgm:spPr/>
      <dgm:t>
        <a:bodyPr/>
        <a:lstStyle/>
        <a:p>
          <a:endParaRPr lang="en-US"/>
        </a:p>
      </dgm:t>
    </dgm:pt>
    <dgm:pt modelId="{C2D48FAC-C1B6-46D5-92BB-5B7115EA97E6}">
      <dgm:prSet/>
      <dgm:spPr/>
      <dgm:t>
        <a:bodyPr/>
        <a:lstStyle/>
        <a:p>
          <a:pPr>
            <a:defRPr cap="all"/>
          </a:pPr>
          <a:r>
            <a:rPr lang="nl-NL" dirty="0"/>
            <a:t>Directe ondersteuning:</a:t>
          </a:r>
        </a:p>
        <a:p>
          <a:pPr>
            <a:defRPr cap="all"/>
          </a:pPr>
          <a:r>
            <a:rPr lang="nl-NL" dirty="0"/>
            <a:t>Advies, afhandeling meldingen misstanden, dienstverlening en (doorverwijzing naar) (sociale) activiteiten gericht op participatie, integratie en acceptatie.</a:t>
          </a:r>
          <a:endParaRPr lang="en-US" dirty="0"/>
        </a:p>
      </dgm:t>
    </dgm:pt>
    <dgm:pt modelId="{229A5114-32A5-4A46-8EA0-F4DC8C1E6A84}" type="parTrans" cxnId="{4BA4BE5C-C879-429B-8CB5-6CE1273B1C6E}">
      <dgm:prSet/>
      <dgm:spPr/>
      <dgm:t>
        <a:bodyPr/>
        <a:lstStyle/>
        <a:p>
          <a:endParaRPr lang="en-US"/>
        </a:p>
      </dgm:t>
    </dgm:pt>
    <dgm:pt modelId="{786E41BF-5F75-4B6A-B204-E85BA0B2A7C6}" type="sibTrans" cxnId="{4BA4BE5C-C879-429B-8CB5-6CE1273B1C6E}">
      <dgm:prSet/>
      <dgm:spPr/>
      <dgm:t>
        <a:bodyPr/>
        <a:lstStyle/>
        <a:p>
          <a:endParaRPr lang="en-US"/>
        </a:p>
      </dgm:t>
    </dgm:pt>
    <dgm:pt modelId="{E2EB557F-075E-4555-B17D-6A84360F3F9B}">
      <dgm:prSet/>
      <dgm:spPr/>
      <dgm:t>
        <a:bodyPr/>
        <a:lstStyle/>
        <a:p>
          <a:pPr>
            <a:defRPr cap="all"/>
          </a:pPr>
          <a:r>
            <a:rPr lang="nl-NL" dirty="0"/>
            <a:t>Hulp bij (complexere) problemen:</a:t>
          </a:r>
        </a:p>
        <a:p>
          <a:pPr>
            <a:defRPr cap="all"/>
          </a:pPr>
          <a:endParaRPr lang="nl-NL" dirty="0"/>
        </a:p>
        <a:p>
          <a:pPr>
            <a:defRPr cap="all"/>
          </a:pPr>
          <a:r>
            <a:rPr lang="nl-NL" dirty="0"/>
            <a:t>Organisaties die voldoende expertise en middelen hebben om complexe problemen adequaat op te lossen </a:t>
          </a:r>
          <a:endParaRPr lang="en-US" dirty="0"/>
        </a:p>
      </dgm:t>
    </dgm:pt>
    <dgm:pt modelId="{168C65D3-5ACC-4B24-842A-EB8DC6FDAD92}" type="parTrans" cxnId="{636EAF1D-2C39-4310-85CE-6A729550CFF4}">
      <dgm:prSet/>
      <dgm:spPr/>
      <dgm:t>
        <a:bodyPr/>
        <a:lstStyle/>
        <a:p>
          <a:endParaRPr lang="en-US"/>
        </a:p>
      </dgm:t>
    </dgm:pt>
    <dgm:pt modelId="{74E23CE8-F049-4330-A8EC-B3E8F5302B48}" type="sibTrans" cxnId="{636EAF1D-2C39-4310-85CE-6A729550CFF4}">
      <dgm:prSet/>
      <dgm:spPr/>
      <dgm:t>
        <a:bodyPr/>
        <a:lstStyle/>
        <a:p>
          <a:endParaRPr lang="en-US"/>
        </a:p>
      </dgm:t>
    </dgm:pt>
    <dgm:pt modelId="{D9452CD0-4C85-4C7A-8ED5-B7E68E7B7E76}" type="pres">
      <dgm:prSet presAssocID="{49B16555-D597-4846-A179-27290542316C}" presName="root" presStyleCnt="0">
        <dgm:presLayoutVars>
          <dgm:dir/>
          <dgm:resizeHandles val="exact"/>
        </dgm:presLayoutVars>
      </dgm:prSet>
      <dgm:spPr/>
    </dgm:pt>
    <dgm:pt modelId="{7FB6B605-6BD2-4DF1-9A2A-D6F1774AC76B}" type="pres">
      <dgm:prSet presAssocID="{FFA8EC1F-DEAD-4D94-8EA4-840A3BAD9A84}" presName="compNode" presStyleCnt="0"/>
      <dgm:spPr/>
    </dgm:pt>
    <dgm:pt modelId="{EFB81ED4-4B75-4B51-A3C9-0901760628C8}" type="pres">
      <dgm:prSet presAssocID="{FFA8EC1F-DEAD-4D94-8EA4-840A3BAD9A84}" presName="iconBgRect" presStyleLbl="bgShp" presStyleIdx="0" presStyleCnt="3"/>
      <dgm:spPr/>
    </dgm:pt>
    <dgm:pt modelId="{1FCB82D4-B5EF-4F70-96C7-14F4F76911C7}" type="pres">
      <dgm:prSet presAssocID="{FFA8EC1F-DEAD-4D94-8EA4-840A3BAD9A8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checken met effen opvulling"/>
        </a:ext>
      </dgm:extLst>
    </dgm:pt>
    <dgm:pt modelId="{0978AB83-4DC5-451A-A953-2FF988510F08}" type="pres">
      <dgm:prSet presAssocID="{FFA8EC1F-DEAD-4D94-8EA4-840A3BAD9A84}" presName="spaceRect" presStyleCnt="0"/>
      <dgm:spPr/>
    </dgm:pt>
    <dgm:pt modelId="{E2AD50FF-BF47-46E9-803E-16ED1B787368}" type="pres">
      <dgm:prSet presAssocID="{FFA8EC1F-DEAD-4D94-8EA4-840A3BAD9A84}" presName="textRect" presStyleLbl="revTx" presStyleIdx="0" presStyleCnt="3">
        <dgm:presLayoutVars>
          <dgm:chMax val="1"/>
          <dgm:chPref val="1"/>
        </dgm:presLayoutVars>
      </dgm:prSet>
      <dgm:spPr/>
    </dgm:pt>
    <dgm:pt modelId="{3BE0CFE2-CA3A-4696-8F50-35E3B6300BB3}" type="pres">
      <dgm:prSet presAssocID="{B70D1BB0-A58B-49A8-903F-210CE1603B42}" presName="sibTrans" presStyleCnt="0"/>
      <dgm:spPr/>
    </dgm:pt>
    <dgm:pt modelId="{1F45BB0F-BC7E-4087-B350-F65ED70FD58E}" type="pres">
      <dgm:prSet presAssocID="{C2D48FAC-C1B6-46D5-92BB-5B7115EA97E6}" presName="compNode" presStyleCnt="0"/>
      <dgm:spPr/>
    </dgm:pt>
    <dgm:pt modelId="{CC37F64C-2147-42FA-850F-74DA0075A6CD}" type="pres">
      <dgm:prSet presAssocID="{C2D48FAC-C1B6-46D5-92BB-5B7115EA97E6}" presName="iconBgRect" presStyleLbl="bgShp" presStyleIdx="1" presStyleCnt="3"/>
      <dgm:spPr/>
    </dgm:pt>
    <dgm:pt modelId="{D1AD1B00-ABDE-4A38-A95B-3C2C11CBEA5B}" type="pres">
      <dgm:prSet presAssocID="{C2D48FAC-C1B6-46D5-92BB-5B7115EA97E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B5E45633-F99A-4161-A88A-C52604A77627}" type="pres">
      <dgm:prSet presAssocID="{C2D48FAC-C1B6-46D5-92BB-5B7115EA97E6}" presName="spaceRect" presStyleCnt="0"/>
      <dgm:spPr/>
    </dgm:pt>
    <dgm:pt modelId="{2ACE54FF-6EB4-467D-B07A-7006E3F73BC8}" type="pres">
      <dgm:prSet presAssocID="{C2D48FAC-C1B6-46D5-92BB-5B7115EA97E6}" presName="textRect" presStyleLbl="revTx" presStyleIdx="1" presStyleCnt="3">
        <dgm:presLayoutVars>
          <dgm:chMax val="1"/>
          <dgm:chPref val="1"/>
        </dgm:presLayoutVars>
      </dgm:prSet>
      <dgm:spPr/>
    </dgm:pt>
    <dgm:pt modelId="{FD4EE35B-753D-4B6B-A906-ACBB8EBAAF87}" type="pres">
      <dgm:prSet presAssocID="{786E41BF-5F75-4B6A-B204-E85BA0B2A7C6}" presName="sibTrans" presStyleCnt="0"/>
      <dgm:spPr/>
    </dgm:pt>
    <dgm:pt modelId="{4D4945F4-D979-44FD-AE34-B06781C01057}" type="pres">
      <dgm:prSet presAssocID="{E2EB557F-075E-4555-B17D-6A84360F3F9B}" presName="compNode" presStyleCnt="0"/>
      <dgm:spPr/>
    </dgm:pt>
    <dgm:pt modelId="{7DFB6E39-A588-42E8-88F9-1DB436BCA32D}" type="pres">
      <dgm:prSet presAssocID="{E2EB557F-075E-4555-B17D-6A84360F3F9B}" presName="iconBgRect" presStyleLbl="bgShp" presStyleIdx="2" presStyleCnt="3"/>
      <dgm:spPr/>
    </dgm:pt>
    <dgm:pt modelId="{6A81B9CC-60FA-40DE-B476-C22739AB1EC0}" type="pres">
      <dgm:prSet presAssocID="{E2EB557F-075E-4555-B17D-6A84360F3F9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disch"/>
        </a:ext>
      </dgm:extLst>
    </dgm:pt>
    <dgm:pt modelId="{E9D62A22-7634-49E2-8FF5-82F21AC3B60D}" type="pres">
      <dgm:prSet presAssocID="{E2EB557F-075E-4555-B17D-6A84360F3F9B}" presName="spaceRect" presStyleCnt="0"/>
      <dgm:spPr/>
    </dgm:pt>
    <dgm:pt modelId="{7E94E664-BBB4-4A66-8131-5F80B838D6BD}" type="pres">
      <dgm:prSet presAssocID="{E2EB557F-075E-4555-B17D-6A84360F3F9B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636EAF1D-2C39-4310-85CE-6A729550CFF4}" srcId="{49B16555-D597-4846-A179-27290542316C}" destId="{E2EB557F-075E-4555-B17D-6A84360F3F9B}" srcOrd="2" destOrd="0" parTransId="{168C65D3-5ACC-4B24-842A-EB8DC6FDAD92}" sibTransId="{74E23CE8-F049-4330-A8EC-B3E8F5302B48}"/>
    <dgm:cxn modelId="{4BA4BE5C-C879-429B-8CB5-6CE1273B1C6E}" srcId="{49B16555-D597-4846-A179-27290542316C}" destId="{C2D48FAC-C1B6-46D5-92BB-5B7115EA97E6}" srcOrd="1" destOrd="0" parTransId="{229A5114-32A5-4A46-8EA0-F4DC8C1E6A84}" sibTransId="{786E41BF-5F75-4B6A-B204-E85BA0B2A7C6}"/>
    <dgm:cxn modelId="{FBDE0945-3515-47E4-A8FA-54B173B83F85}" type="presOf" srcId="{E2EB557F-075E-4555-B17D-6A84360F3F9B}" destId="{7E94E664-BBB4-4A66-8131-5F80B838D6BD}" srcOrd="0" destOrd="0" presId="urn:microsoft.com/office/officeart/2018/5/layout/IconCircleLabelList"/>
    <dgm:cxn modelId="{78E43A51-1770-4171-9742-9E6551B995DC}" type="presOf" srcId="{49B16555-D597-4846-A179-27290542316C}" destId="{D9452CD0-4C85-4C7A-8ED5-B7E68E7B7E76}" srcOrd="0" destOrd="0" presId="urn:microsoft.com/office/officeart/2018/5/layout/IconCircleLabelList"/>
    <dgm:cxn modelId="{53FF1ABF-B185-47A1-80BD-09CAB631174E}" type="presOf" srcId="{FFA8EC1F-DEAD-4D94-8EA4-840A3BAD9A84}" destId="{E2AD50FF-BF47-46E9-803E-16ED1B787368}" srcOrd="0" destOrd="0" presId="urn:microsoft.com/office/officeart/2018/5/layout/IconCircleLabelList"/>
    <dgm:cxn modelId="{FBC153BF-0DC1-448D-A653-09C3D700E827}" srcId="{49B16555-D597-4846-A179-27290542316C}" destId="{FFA8EC1F-DEAD-4D94-8EA4-840A3BAD9A84}" srcOrd="0" destOrd="0" parTransId="{B1DD44F1-63DF-4C68-AD76-FC8220351CC0}" sibTransId="{B70D1BB0-A58B-49A8-903F-210CE1603B42}"/>
    <dgm:cxn modelId="{CBEA05F3-A225-405C-9D81-78FA5F2C1A84}" type="presOf" srcId="{C2D48FAC-C1B6-46D5-92BB-5B7115EA97E6}" destId="{2ACE54FF-6EB4-467D-B07A-7006E3F73BC8}" srcOrd="0" destOrd="0" presId="urn:microsoft.com/office/officeart/2018/5/layout/IconCircleLabelList"/>
    <dgm:cxn modelId="{F9A9B7CF-E390-4915-82DE-F8A1F8C637FF}" type="presParOf" srcId="{D9452CD0-4C85-4C7A-8ED5-B7E68E7B7E76}" destId="{7FB6B605-6BD2-4DF1-9A2A-D6F1774AC76B}" srcOrd="0" destOrd="0" presId="urn:microsoft.com/office/officeart/2018/5/layout/IconCircleLabelList"/>
    <dgm:cxn modelId="{B49BDF0D-BA8F-4BA3-8549-2C31567CD908}" type="presParOf" srcId="{7FB6B605-6BD2-4DF1-9A2A-D6F1774AC76B}" destId="{EFB81ED4-4B75-4B51-A3C9-0901760628C8}" srcOrd="0" destOrd="0" presId="urn:microsoft.com/office/officeart/2018/5/layout/IconCircleLabelList"/>
    <dgm:cxn modelId="{B55FD3D7-67D1-4EEA-B0C1-D5FBA32314C3}" type="presParOf" srcId="{7FB6B605-6BD2-4DF1-9A2A-D6F1774AC76B}" destId="{1FCB82D4-B5EF-4F70-96C7-14F4F76911C7}" srcOrd="1" destOrd="0" presId="urn:microsoft.com/office/officeart/2018/5/layout/IconCircleLabelList"/>
    <dgm:cxn modelId="{204AF3A5-8A5D-4F55-A541-55F8713EBEF9}" type="presParOf" srcId="{7FB6B605-6BD2-4DF1-9A2A-D6F1774AC76B}" destId="{0978AB83-4DC5-451A-A953-2FF988510F08}" srcOrd="2" destOrd="0" presId="urn:microsoft.com/office/officeart/2018/5/layout/IconCircleLabelList"/>
    <dgm:cxn modelId="{9E81ABB6-C3A0-4FC8-A7C6-3F11AC3B9035}" type="presParOf" srcId="{7FB6B605-6BD2-4DF1-9A2A-D6F1774AC76B}" destId="{E2AD50FF-BF47-46E9-803E-16ED1B787368}" srcOrd="3" destOrd="0" presId="urn:microsoft.com/office/officeart/2018/5/layout/IconCircleLabelList"/>
    <dgm:cxn modelId="{794D474A-AF05-4AAC-ABDF-AA5392B8AA70}" type="presParOf" srcId="{D9452CD0-4C85-4C7A-8ED5-B7E68E7B7E76}" destId="{3BE0CFE2-CA3A-4696-8F50-35E3B6300BB3}" srcOrd="1" destOrd="0" presId="urn:microsoft.com/office/officeart/2018/5/layout/IconCircleLabelList"/>
    <dgm:cxn modelId="{83D00D06-5486-4A21-948F-56F7CA35263B}" type="presParOf" srcId="{D9452CD0-4C85-4C7A-8ED5-B7E68E7B7E76}" destId="{1F45BB0F-BC7E-4087-B350-F65ED70FD58E}" srcOrd="2" destOrd="0" presId="urn:microsoft.com/office/officeart/2018/5/layout/IconCircleLabelList"/>
    <dgm:cxn modelId="{9A2BFDAC-0304-4CD1-BEEA-200783401F61}" type="presParOf" srcId="{1F45BB0F-BC7E-4087-B350-F65ED70FD58E}" destId="{CC37F64C-2147-42FA-850F-74DA0075A6CD}" srcOrd="0" destOrd="0" presId="urn:microsoft.com/office/officeart/2018/5/layout/IconCircleLabelList"/>
    <dgm:cxn modelId="{E71F48A2-9BD6-436D-8BA5-F05D42E97FC2}" type="presParOf" srcId="{1F45BB0F-BC7E-4087-B350-F65ED70FD58E}" destId="{D1AD1B00-ABDE-4A38-A95B-3C2C11CBEA5B}" srcOrd="1" destOrd="0" presId="urn:microsoft.com/office/officeart/2018/5/layout/IconCircleLabelList"/>
    <dgm:cxn modelId="{18C7E2A8-0E6A-410C-A1F8-72A34247BB45}" type="presParOf" srcId="{1F45BB0F-BC7E-4087-B350-F65ED70FD58E}" destId="{B5E45633-F99A-4161-A88A-C52604A77627}" srcOrd="2" destOrd="0" presId="urn:microsoft.com/office/officeart/2018/5/layout/IconCircleLabelList"/>
    <dgm:cxn modelId="{D5D6721A-647C-4273-8A4B-B886FB171C03}" type="presParOf" srcId="{1F45BB0F-BC7E-4087-B350-F65ED70FD58E}" destId="{2ACE54FF-6EB4-467D-B07A-7006E3F73BC8}" srcOrd="3" destOrd="0" presId="urn:microsoft.com/office/officeart/2018/5/layout/IconCircleLabelList"/>
    <dgm:cxn modelId="{3B6951C6-530D-4C6E-B62B-FC5B8EA0AB4D}" type="presParOf" srcId="{D9452CD0-4C85-4C7A-8ED5-B7E68E7B7E76}" destId="{FD4EE35B-753D-4B6B-A906-ACBB8EBAAF87}" srcOrd="3" destOrd="0" presId="urn:microsoft.com/office/officeart/2018/5/layout/IconCircleLabelList"/>
    <dgm:cxn modelId="{45855480-1D57-4EBA-B132-4FC3506240B9}" type="presParOf" srcId="{D9452CD0-4C85-4C7A-8ED5-B7E68E7B7E76}" destId="{4D4945F4-D979-44FD-AE34-B06781C01057}" srcOrd="4" destOrd="0" presId="urn:microsoft.com/office/officeart/2018/5/layout/IconCircleLabelList"/>
    <dgm:cxn modelId="{4494CE46-DDCE-4C37-8B1D-F6DC92BEE0D3}" type="presParOf" srcId="{4D4945F4-D979-44FD-AE34-B06781C01057}" destId="{7DFB6E39-A588-42E8-88F9-1DB436BCA32D}" srcOrd="0" destOrd="0" presId="urn:microsoft.com/office/officeart/2018/5/layout/IconCircleLabelList"/>
    <dgm:cxn modelId="{BA4D40F5-AAFA-48E0-8596-50854BC50166}" type="presParOf" srcId="{4D4945F4-D979-44FD-AE34-B06781C01057}" destId="{6A81B9CC-60FA-40DE-B476-C22739AB1EC0}" srcOrd="1" destOrd="0" presId="urn:microsoft.com/office/officeart/2018/5/layout/IconCircleLabelList"/>
    <dgm:cxn modelId="{9E564BAF-581B-4F22-879E-BEAACE9A70B7}" type="presParOf" srcId="{4D4945F4-D979-44FD-AE34-B06781C01057}" destId="{E9D62A22-7634-49E2-8FF5-82F21AC3B60D}" srcOrd="2" destOrd="0" presId="urn:microsoft.com/office/officeart/2018/5/layout/IconCircleLabelList"/>
    <dgm:cxn modelId="{25392D4C-4691-4CF3-9443-4548D2C77628}" type="presParOf" srcId="{4D4945F4-D979-44FD-AE34-B06781C01057}" destId="{7E94E664-BBB4-4A66-8131-5F80B838D6BD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B81ED4-4B75-4B51-A3C9-0901760628C8}">
      <dsp:nvSpPr>
        <dsp:cNvPr id="0" name=""/>
        <dsp:cNvSpPr/>
      </dsp:nvSpPr>
      <dsp:spPr>
        <a:xfrm>
          <a:off x="716543" y="192331"/>
          <a:ext cx="1955812" cy="1955812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CB82D4-B5EF-4F70-96C7-14F4F76911C7}">
      <dsp:nvSpPr>
        <dsp:cNvPr id="0" name=""/>
        <dsp:cNvSpPr/>
      </dsp:nvSpPr>
      <dsp:spPr>
        <a:xfrm>
          <a:off x="1133356" y="609143"/>
          <a:ext cx="1122187" cy="11221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AD50FF-BF47-46E9-803E-16ED1B787368}">
      <dsp:nvSpPr>
        <dsp:cNvPr id="0" name=""/>
        <dsp:cNvSpPr/>
      </dsp:nvSpPr>
      <dsp:spPr>
        <a:xfrm>
          <a:off x="91325" y="2757331"/>
          <a:ext cx="3206250" cy="982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200" kern="1200" dirty="0"/>
            <a:t>Informatie over rechten en plichten: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200" kern="1200" dirty="0"/>
            <a:t>Onafhankelijk, betrouwbaar, uniform en meertalig.</a:t>
          </a:r>
          <a:endParaRPr lang="en-US" sz="1050" kern="1200" dirty="0"/>
        </a:p>
      </dsp:txBody>
      <dsp:txXfrm>
        <a:off x="91325" y="2757331"/>
        <a:ext cx="3206250" cy="982265"/>
      </dsp:txXfrm>
    </dsp:sp>
    <dsp:sp modelId="{CC37F64C-2147-42FA-850F-74DA0075A6CD}">
      <dsp:nvSpPr>
        <dsp:cNvPr id="0" name=""/>
        <dsp:cNvSpPr/>
      </dsp:nvSpPr>
      <dsp:spPr>
        <a:xfrm>
          <a:off x="4483887" y="192331"/>
          <a:ext cx="1955812" cy="1955812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AD1B00-ABDE-4A38-A95B-3C2C11CBEA5B}">
      <dsp:nvSpPr>
        <dsp:cNvPr id="0" name=""/>
        <dsp:cNvSpPr/>
      </dsp:nvSpPr>
      <dsp:spPr>
        <a:xfrm>
          <a:off x="4900700" y="609143"/>
          <a:ext cx="1122187" cy="11221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CE54FF-6EB4-467D-B07A-7006E3F73BC8}">
      <dsp:nvSpPr>
        <dsp:cNvPr id="0" name=""/>
        <dsp:cNvSpPr/>
      </dsp:nvSpPr>
      <dsp:spPr>
        <a:xfrm>
          <a:off x="3858669" y="2757331"/>
          <a:ext cx="3206250" cy="982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100" kern="1200" dirty="0"/>
            <a:t>Directe ondersteuning: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100" kern="1200" dirty="0"/>
            <a:t>Advies, afhandeling meldingen misstanden, dienstverlening en (doorverwijzing naar) (sociale) activiteiten gericht op participatie, integratie en acceptatie.</a:t>
          </a:r>
          <a:endParaRPr lang="en-US" sz="1100" kern="1200" dirty="0"/>
        </a:p>
      </dsp:txBody>
      <dsp:txXfrm>
        <a:off x="3858669" y="2757331"/>
        <a:ext cx="3206250" cy="982265"/>
      </dsp:txXfrm>
    </dsp:sp>
    <dsp:sp modelId="{7DFB6E39-A588-42E8-88F9-1DB436BCA32D}">
      <dsp:nvSpPr>
        <dsp:cNvPr id="0" name=""/>
        <dsp:cNvSpPr/>
      </dsp:nvSpPr>
      <dsp:spPr>
        <a:xfrm>
          <a:off x="8251231" y="192331"/>
          <a:ext cx="1955812" cy="1955812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81B9CC-60FA-40DE-B476-C22739AB1EC0}">
      <dsp:nvSpPr>
        <dsp:cNvPr id="0" name=""/>
        <dsp:cNvSpPr/>
      </dsp:nvSpPr>
      <dsp:spPr>
        <a:xfrm>
          <a:off x="8668044" y="609143"/>
          <a:ext cx="1122187" cy="11221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94E664-BBB4-4A66-8131-5F80B838D6BD}">
      <dsp:nvSpPr>
        <dsp:cNvPr id="0" name=""/>
        <dsp:cNvSpPr/>
      </dsp:nvSpPr>
      <dsp:spPr>
        <a:xfrm>
          <a:off x="7626012" y="2757331"/>
          <a:ext cx="3206250" cy="982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100" kern="1200" dirty="0"/>
            <a:t>Hulp bij (complexere) problemen: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nl-NL" sz="1100" kern="1200" dirty="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100" kern="1200" dirty="0"/>
            <a:t>Organisaties die voldoende expertise en middelen hebben om complexe problemen adequaat op te lossen </a:t>
          </a:r>
          <a:endParaRPr lang="en-US" sz="1100" kern="1200" dirty="0"/>
        </a:p>
      </dsp:txBody>
      <dsp:txXfrm>
        <a:off x="7626012" y="2757331"/>
        <a:ext cx="3206250" cy="9822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t>18-9-2025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t>18-9-2025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54588" y="1882800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54588" y="4215600"/>
            <a:ext cx="5004000" cy="133920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73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636">
          <p15:clr>
            <a:srgbClr val="FBAE40"/>
          </p15:clr>
        </p15:guide>
        <p15:guide id="2" pos="40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35000" y="2276475"/>
            <a:ext cx="522605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53199" y="2276475"/>
            <a:ext cx="500400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kleur zonde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468383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wit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928692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vert="horz" wrap="square" lIns="720000" tIns="1152000" rIns="91440" bIns="45720" rtlCol="0">
            <a:noAutofit/>
          </a:bodyPr>
          <a:lstStyle>
            <a:lvl1pPr>
              <a:defRPr lang="nl-NL" dirty="0"/>
            </a:lvl1pPr>
          </a:lstStyle>
          <a:p>
            <a:pPr lvl="0"/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600" y="1051200"/>
            <a:ext cx="10924382" cy="946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17487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vert="horz" wrap="square" lIns="720000" tIns="1152000" rIns="91440" bIns="45720" rtlCol="0">
            <a:noAutofit/>
          </a:bodyPr>
          <a:lstStyle>
            <a:lvl1pPr>
              <a:defRPr lang="nl-NL"/>
            </a:lvl1pPr>
          </a:lstStyle>
          <a:p>
            <a:pPr lvl="0"/>
            <a:r>
              <a:rPr lang="nl-NL"/>
              <a:t>Klik op het pictogram als u een afbeelding wilt toevoegen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4206" y="1051200"/>
            <a:ext cx="10924382" cy="946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26163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89994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met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53776"/>
            <a:ext cx="12192000" cy="576000"/>
          </a:xfrm>
          <a:solidFill>
            <a:schemeClr val="tx2"/>
          </a:solidFill>
        </p:spPr>
        <p:txBody>
          <a:bodyPr lIns="756000" anchor="ctr" anchorCtr="0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756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354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635000" y="2276475"/>
            <a:ext cx="10923588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6122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/>
          </p:nvPr>
        </p:nvSpPr>
        <p:spPr>
          <a:xfrm>
            <a:off x="7958859" y="2276475"/>
            <a:ext cx="3600000" cy="3937000"/>
          </a:xfrm>
        </p:spPr>
        <p:txBody>
          <a:bodyPr/>
          <a:lstStyle>
            <a:lvl1pPr marL="0" indent="0">
              <a:buNone/>
              <a:defRPr sz="2000"/>
            </a:lvl1pPr>
            <a:lvl2pPr marL="313200" indent="0">
              <a:buNone/>
              <a:defRPr sz="1800"/>
            </a:lvl2pPr>
            <a:lvl3pPr marL="630000" indent="0">
              <a:buNone/>
              <a:defRPr sz="1600"/>
            </a:lvl3pPr>
            <a:lvl4pPr marL="943200" indent="0">
              <a:buNone/>
              <a:defRPr sz="1600"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5"/>
          </p:nvPr>
        </p:nvSpPr>
        <p:spPr>
          <a:xfrm>
            <a:off x="635000" y="2276475"/>
            <a:ext cx="7178964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6397803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4"/>
          </p:nvPr>
        </p:nvSpPr>
        <p:spPr>
          <a:xfrm>
            <a:off x="6550024" y="2289599"/>
            <a:ext cx="5004000" cy="3931813"/>
          </a:xfrm>
        </p:spPr>
        <p:txBody>
          <a:bodyPr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9"/>
          </p:nvPr>
        </p:nvSpPr>
        <p:spPr>
          <a:xfrm>
            <a:off x="635000" y="1066799"/>
            <a:ext cx="5003800" cy="51546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00074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6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15675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15675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15675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544781" y="3921366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544781" y="4707382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544781" y="5480872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1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1" y="2306037"/>
            <a:ext cx="5004000" cy="648000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5001" y="2953738"/>
            <a:ext cx="5004000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553200" y="2306037"/>
            <a:ext cx="5004000" cy="647228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553200" y="2953738"/>
            <a:ext cx="5005388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90576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88" userDrawn="1">
          <p15:clr>
            <a:srgbClr val="FBAE40"/>
          </p15:clr>
        </p15:guide>
        <p15:guide id="2" pos="3693" userDrawn="1">
          <p15:clr>
            <a:srgbClr val="FBAE40"/>
          </p15:clr>
        </p15:guide>
        <p15:guide id="3" orient="horz" pos="1661" userDrawn="1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2565400"/>
            <a:ext cx="5003800" cy="17272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64313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64313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64313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99395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5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422431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422431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422431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3612341" y="3921366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3612341" y="4707382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3612341" y="5480872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605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54588" y="1882800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54588" y="4215600"/>
            <a:ext cx="5004000" cy="133920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3734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636">
          <p15:clr>
            <a:srgbClr val="FBAE40"/>
          </p15:clr>
        </p15:guide>
        <p15:guide id="2" pos="4044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34661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 afbeelding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4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/>
          </p:nvPr>
        </p:nvSpPr>
        <p:spPr>
          <a:xfrm>
            <a:off x="6553200" y="4218267"/>
            <a:ext cx="5004000" cy="1613786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85292067-D04E-EE40-B16F-5668AD7590F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3175" y="0"/>
            <a:ext cx="6101229" cy="6858000"/>
          </a:xfrm>
          <a:custGeom>
            <a:avLst/>
            <a:gdLst>
              <a:gd name="connsiteX0" fmla="*/ 0 w 6099175"/>
              <a:gd name="connsiteY0" fmla="*/ 0 h 6858000"/>
              <a:gd name="connsiteX1" fmla="*/ 5773588 w 6099175"/>
              <a:gd name="connsiteY1" fmla="*/ 0 h 6858000"/>
              <a:gd name="connsiteX2" fmla="*/ 5773588 w 6099175"/>
              <a:gd name="connsiteY2" fmla="*/ 1152000 h 6858000"/>
              <a:gd name="connsiteX3" fmla="*/ 6099175 w 6099175"/>
              <a:gd name="connsiteY3" fmla="*/ 1152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  <a:gd name="connsiteX0" fmla="*/ 0 w 6099175"/>
              <a:gd name="connsiteY0" fmla="*/ 0 h 6858000"/>
              <a:gd name="connsiteX1" fmla="*/ 5773588 w 6099175"/>
              <a:gd name="connsiteY1" fmla="*/ 0 h 6858000"/>
              <a:gd name="connsiteX2" fmla="*/ 5773588 w 6099175"/>
              <a:gd name="connsiteY2" fmla="*/ 1276287 h 6858000"/>
              <a:gd name="connsiteX3" fmla="*/ 6099175 w 6099175"/>
              <a:gd name="connsiteY3" fmla="*/ 1152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  <a:gd name="connsiteX6" fmla="*/ 0 w 6099175"/>
              <a:gd name="connsiteY6" fmla="*/ 0 h 6858000"/>
              <a:gd name="connsiteX0" fmla="*/ 0 w 6108053"/>
              <a:gd name="connsiteY0" fmla="*/ 0 h 6858000"/>
              <a:gd name="connsiteX1" fmla="*/ 5773588 w 6108053"/>
              <a:gd name="connsiteY1" fmla="*/ 0 h 6858000"/>
              <a:gd name="connsiteX2" fmla="*/ 5773588 w 6108053"/>
              <a:gd name="connsiteY2" fmla="*/ 1276287 h 6858000"/>
              <a:gd name="connsiteX3" fmla="*/ 6108053 w 6108053"/>
              <a:gd name="connsiteY3" fmla="*/ 1240776 h 6858000"/>
              <a:gd name="connsiteX4" fmla="*/ 6099175 w 6108053"/>
              <a:gd name="connsiteY4" fmla="*/ 6858000 h 6858000"/>
              <a:gd name="connsiteX5" fmla="*/ 0 w 6108053"/>
              <a:gd name="connsiteY5" fmla="*/ 6858000 h 6858000"/>
              <a:gd name="connsiteX6" fmla="*/ 0 w 6108053"/>
              <a:gd name="connsiteY6" fmla="*/ 0 h 6858000"/>
              <a:gd name="connsiteX0" fmla="*/ 0 w 6101229"/>
              <a:gd name="connsiteY0" fmla="*/ 0 h 6858000"/>
              <a:gd name="connsiteX1" fmla="*/ 5773588 w 6101229"/>
              <a:gd name="connsiteY1" fmla="*/ 0 h 6858000"/>
              <a:gd name="connsiteX2" fmla="*/ 5773588 w 6101229"/>
              <a:gd name="connsiteY2" fmla="*/ 1276287 h 6858000"/>
              <a:gd name="connsiteX3" fmla="*/ 6101229 w 6101229"/>
              <a:gd name="connsiteY3" fmla="*/ 1274896 h 6858000"/>
              <a:gd name="connsiteX4" fmla="*/ 6099175 w 6101229"/>
              <a:gd name="connsiteY4" fmla="*/ 6858000 h 6858000"/>
              <a:gd name="connsiteX5" fmla="*/ 0 w 6101229"/>
              <a:gd name="connsiteY5" fmla="*/ 6858000 h 6858000"/>
              <a:gd name="connsiteX6" fmla="*/ 0 w 610122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1229" h="6858000">
                <a:moveTo>
                  <a:pt x="0" y="0"/>
                </a:moveTo>
                <a:lnTo>
                  <a:pt x="5773588" y="0"/>
                </a:lnTo>
                <a:lnTo>
                  <a:pt x="5773588" y="1276287"/>
                </a:lnTo>
                <a:lnTo>
                  <a:pt x="6101229" y="1274896"/>
                </a:lnTo>
                <a:cubicBezTo>
                  <a:pt x="6098270" y="3147304"/>
                  <a:pt x="6102134" y="4985592"/>
                  <a:pt x="609917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9510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afbeelding horizonta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4682" y="3427412"/>
            <a:ext cx="10923906" cy="1726479"/>
          </a:xfrm>
        </p:spPr>
        <p:txBody>
          <a:bodyPr lIns="57600" tIns="90000" bIns="90000" anchor="b">
            <a:normAutofit/>
          </a:bodyPr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4682" y="5162400"/>
            <a:ext cx="10923906" cy="664319"/>
          </a:xfrm>
        </p:spPr>
        <p:txBody>
          <a:bodyPr lIns="7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13873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6" name="Tijdelijke aanduiding voor afbeelding 1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5772000 w 12192000"/>
              <a:gd name="connsiteY0" fmla="*/ 1 h 3427413"/>
              <a:gd name="connsiteX1" fmla="*/ 5772000 w 12192000"/>
              <a:gd name="connsiteY1" fmla="*/ 1144801 h 3427413"/>
              <a:gd name="connsiteX2" fmla="*/ 6420000 w 12192000"/>
              <a:gd name="connsiteY2" fmla="*/ 1144801 h 3427413"/>
              <a:gd name="connsiteX3" fmla="*/ 6420000 w 12192000"/>
              <a:gd name="connsiteY3" fmla="*/ 1 h 3427413"/>
              <a:gd name="connsiteX4" fmla="*/ 0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  <a:gd name="connsiteX0" fmla="*/ 5772000 w 12192000"/>
              <a:gd name="connsiteY0" fmla="*/ 1 h 3427413"/>
              <a:gd name="connsiteX1" fmla="*/ 5772000 w 12192000"/>
              <a:gd name="connsiteY1" fmla="*/ 1144801 h 3427413"/>
              <a:gd name="connsiteX2" fmla="*/ 6429144 w 12192000"/>
              <a:gd name="connsiteY2" fmla="*/ 1281961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  <a:gd name="connsiteX0" fmla="*/ 5772000 w 12192000"/>
              <a:gd name="connsiteY0" fmla="*/ 1 h 3427413"/>
              <a:gd name="connsiteX1" fmla="*/ 5772000 w 12192000"/>
              <a:gd name="connsiteY1" fmla="*/ 1144801 h 3427413"/>
              <a:gd name="connsiteX2" fmla="*/ 6429144 w 12192000"/>
              <a:gd name="connsiteY2" fmla="*/ 1281961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  <a:gd name="connsiteX0" fmla="*/ 5772000 w 12192000"/>
              <a:gd name="connsiteY0" fmla="*/ 1 h 3427413"/>
              <a:gd name="connsiteX1" fmla="*/ 5781144 w 12192000"/>
              <a:gd name="connsiteY1" fmla="*/ 1291105 h 3427413"/>
              <a:gd name="connsiteX2" fmla="*/ 6429144 w 12192000"/>
              <a:gd name="connsiteY2" fmla="*/ 1281961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427413">
                <a:moveTo>
                  <a:pt x="5772000" y="1"/>
                </a:moveTo>
                <a:lnTo>
                  <a:pt x="5781144" y="1291105"/>
                </a:lnTo>
                <a:lnTo>
                  <a:pt x="6429144" y="1281961"/>
                </a:lnTo>
                <a:cubicBezTo>
                  <a:pt x="6429144" y="900361"/>
                  <a:pt x="6420000" y="381601"/>
                  <a:pt x="6420000" y="1"/>
                </a:cubicBezTo>
                <a:lnTo>
                  <a:pt x="5772000" y="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648000" anchor="ctr" anchorCtr="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" y="9144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437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2656">
          <p15:clr>
            <a:srgbClr val="FBAE40"/>
          </p15:clr>
        </p15:guide>
        <p15:guide id="3" pos="4044">
          <p15:clr>
            <a:srgbClr val="FBAE40"/>
          </p15:clr>
        </p15:guide>
        <p15:guide id="4" pos="3636">
          <p15:clr>
            <a:srgbClr val="FBAE40"/>
          </p15:clr>
        </p15:guide>
        <p15:guide id="5" orient="horz" pos="3135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8" name="Tijdelijke aanduiding voor datum 1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0" name="Tijdelijke aanduiding voor dianummer 1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Ondertitel 2"/>
          <p:cNvSpPr>
            <a:spLocks noGrp="1"/>
          </p:cNvSpPr>
          <p:nvPr>
            <p:ph type="subTitle" idx="1"/>
          </p:nvPr>
        </p:nvSpPr>
        <p:spPr>
          <a:xfrm>
            <a:off x="6556176" y="3427413"/>
            <a:ext cx="5004000" cy="240464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/>
          </p:nvPr>
        </p:nvSpPr>
        <p:spPr>
          <a:xfrm>
            <a:off x="6554588" y="2024063"/>
            <a:ext cx="5004000" cy="140335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8689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5" name="Tijdelijke aanduiding voor datum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dianummer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635000" y="3749487"/>
            <a:ext cx="10925176" cy="2077232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0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00538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32827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4999" y="2636838"/>
            <a:ext cx="5003801" cy="15843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7791732" y="916926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7791732" y="2061911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7791732" y="3211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7791732" y="43524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7" name="Tijdelijke aanduiding voor tekst 4"/>
          <p:cNvSpPr>
            <a:spLocks noGrp="1"/>
          </p:cNvSpPr>
          <p:nvPr>
            <p:ph type="body" sz="quarter" idx="19"/>
          </p:nvPr>
        </p:nvSpPr>
        <p:spPr>
          <a:xfrm>
            <a:off x="7791732" y="5497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5" name="Tijdelijke aanduiding voor datum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2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18727" y="998445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3" name="Tijdelijke aanduiding vo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18727" y="2143674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4" name="Tijdelijke aanduiding voor tekst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8727" y="3288903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5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6418727" y="4434132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6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8727" y="5579361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7808959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3"/>
          </p:nvPr>
        </p:nvSpPr>
        <p:spPr>
          <a:xfrm>
            <a:off x="6553200" y="2289600"/>
            <a:ext cx="5004000" cy="3931813"/>
          </a:xfrm>
        </p:spPr>
        <p:txBody>
          <a:bodyPr/>
          <a:lstStyle>
            <a:lvl1pPr marL="457200" indent="-457200">
              <a:buClr>
                <a:schemeClr val="bg1"/>
              </a:buClr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684000" indent="-21600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553200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65CDA938-34ED-EC47-B19D-D582D05290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8242" cy="6858000"/>
          </a:xfrm>
          <a:custGeom>
            <a:avLst/>
            <a:gdLst>
              <a:gd name="connsiteX0" fmla="*/ 0 w 6098242"/>
              <a:gd name="connsiteY0" fmla="*/ 0 h 6858000"/>
              <a:gd name="connsiteX1" fmla="*/ 5860200 w 6098242"/>
              <a:gd name="connsiteY1" fmla="*/ 0 h 6858000"/>
              <a:gd name="connsiteX2" fmla="*/ 5860200 w 6098242"/>
              <a:gd name="connsiteY2" fmla="*/ 712800 h 6858000"/>
              <a:gd name="connsiteX3" fmla="*/ 6098242 w 6098242"/>
              <a:gd name="connsiteY3" fmla="*/ 712800 h 6858000"/>
              <a:gd name="connsiteX4" fmla="*/ 6098242 w 6098242"/>
              <a:gd name="connsiteY4" fmla="*/ 6858000 h 6858000"/>
              <a:gd name="connsiteX5" fmla="*/ 0 w 609824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0200" y="0"/>
                </a:lnTo>
                <a:lnTo>
                  <a:pt x="5860200" y="712800"/>
                </a:lnTo>
                <a:lnTo>
                  <a:pt x="6098242" y="712800"/>
                </a:lnTo>
                <a:lnTo>
                  <a:pt x="6098242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3516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904234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4999" y="4221162"/>
            <a:ext cx="5003801" cy="2000251"/>
          </a:xfrm>
        </p:spPr>
        <p:txBody>
          <a:bodyPr tIns="90000" rIns="10080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634999" y="1171575"/>
            <a:ext cx="5003801" cy="1463674"/>
          </a:xfrm>
        </p:spPr>
        <p:txBody>
          <a:bodyPr rIns="0" anchor="b" anchorCtr="0">
            <a:normAutofit/>
          </a:bodyPr>
          <a:lstStyle>
            <a:lvl1pPr marL="0" indent="0" algn="r">
              <a:buNone/>
              <a:defRPr sz="9600" b="1" i="0">
                <a:solidFill>
                  <a:schemeClr val="bg1"/>
                </a:solidFill>
              </a:defRPr>
            </a:lvl1pPr>
            <a:lvl2pPr marL="313200" indent="0" algn="r">
              <a:buNone/>
              <a:defRPr/>
            </a:lvl2pPr>
            <a:lvl3pPr marL="630000" indent="0" algn="r">
              <a:buNone/>
              <a:defRPr/>
            </a:lvl3pPr>
            <a:lvl4pPr marL="943200" indent="0" algn="r">
              <a:buNone/>
              <a:defRPr/>
            </a:lvl4pPr>
            <a:lvl5pPr marL="1260000" indent="0" algn="r">
              <a:buNone/>
              <a:defRPr/>
            </a:lvl5pPr>
          </a:lstStyle>
          <a:p>
            <a:pPr lvl="0"/>
            <a:r>
              <a:rPr lang="nl-NL" dirty="0"/>
              <a:t>#</a:t>
            </a:r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5741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35000" y="2276475"/>
            <a:ext cx="522605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53199" y="2276475"/>
            <a:ext cx="500400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63726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1" y="2306037"/>
            <a:ext cx="5004000" cy="648000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5001" y="2953738"/>
            <a:ext cx="5004000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553200" y="2306037"/>
            <a:ext cx="5004000" cy="647228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553200" y="2953738"/>
            <a:ext cx="5005388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10195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88">
          <p15:clr>
            <a:srgbClr val="FBAE40"/>
          </p15:clr>
        </p15:guide>
        <p15:guide id="2" pos="3693">
          <p15:clr>
            <a:srgbClr val="FBAE40"/>
          </p15:clr>
        </p15:guide>
        <p15:guide id="3" orient="horz" pos="1661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3250850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9452686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39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/>
          </p:nvPr>
        </p:nvSpPr>
        <p:spPr>
          <a:xfrm>
            <a:off x="6554588" y="1052513"/>
            <a:ext cx="5004000" cy="516890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4677569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5"/>
            <a:ext cx="5461000" cy="1144098"/>
          </a:xfrm>
        </p:spPr>
        <p:txBody>
          <a:bodyPr lIns="162000" tIns="90000" rIns="90000"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927007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4"/>
            <a:ext cx="5461000" cy="1144099"/>
          </a:xfrm>
        </p:spPr>
        <p:txBody>
          <a:bodyPr lIns="16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57730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-1588"/>
            <a:ext cx="6096000" cy="68595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Font typeface="Arial" charset="0"/>
              <a:buNone/>
            </a:pPr>
            <a:endParaRPr lang="nl-NL" sz="1000">
              <a:solidFill>
                <a:schemeClr val="bg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5000" y="2636838"/>
            <a:ext cx="5003799" cy="1584324"/>
          </a:xfrm>
        </p:spPr>
        <p:txBody>
          <a:bodyPr anchor="ctr" anchorCtr="0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6554588" y="1066800"/>
            <a:ext cx="5004000" cy="5154613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28733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  <p15:guide id="3" pos="5609">
          <p15:clr>
            <a:srgbClr val="FBAE40"/>
          </p15:clr>
        </p15:guide>
        <p15:guide id="4" pos="5904">
          <p15:clr>
            <a:srgbClr val="FBAE4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3" name="Tijdelijke aanduiding voor datum 1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2616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8591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4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5145757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k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5"/>
          </p:nvPr>
        </p:nvSpPr>
        <p:spPr>
          <a:xfrm>
            <a:off x="635000" y="2289600"/>
            <a:ext cx="5005388" cy="393541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1051200"/>
            <a:ext cx="5004594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0" name="Tijdelijke aanduiding voor datum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91523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/>
          </p:nvPr>
        </p:nvSpPr>
        <p:spPr>
          <a:xfrm>
            <a:off x="635000" y="2289600"/>
            <a:ext cx="5003800" cy="39318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1200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82681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77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5010863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30587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9886733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buClr>
                <a:schemeClr val="bg2"/>
              </a:buCl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5" y="3888000"/>
            <a:ext cx="5004595" cy="2333413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4588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840248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3199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3888000"/>
            <a:ext cx="5004594" cy="2333413"/>
          </a:xfrm>
        </p:spPr>
        <p:txBody>
          <a:bodyPr anchor="t" anchorCtr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8482987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kleur zonde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33993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wit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3433920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vert="horz" wrap="square" lIns="720000" tIns="1152000" rIns="91440" bIns="45720" rtlCol="0">
            <a:noAutofit/>
          </a:bodyPr>
          <a:lstStyle>
            <a:lvl1pPr>
              <a:defRPr lang="nl-NL" dirty="0"/>
            </a:lvl1pPr>
          </a:lstStyle>
          <a:p>
            <a:pPr lvl="0"/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600" y="1051200"/>
            <a:ext cx="10924382" cy="946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692376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39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/>
          </p:nvPr>
        </p:nvSpPr>
        <p:spPr>
          <a:xfrm>
            <a:off x="6554588" y="1052513"/>
            <a:ext cx="5004000" cy="516890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6913575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vert="horz" wrap="square" lIns="720000" tIns="1152000" rIns="91440" bIns="45720" rtlCol="0">
            <a:noAutofit/>
          </a:bodyPr>
          <a:lstStyle>
            <a:lvl1pPr>
              <a:defRPr lang="nl-NL"/>
            </a:lvl1pPr>
          </a:lstStyle>
          <a:p>
            <a:pPr lvl="0"/>
            <a:r>
              <a:rPr lang="nl-NL"/>
              <a:t>Klik op het pictogram als u een afbeelding wilt toevoegen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4206" y="1051200"/>
            <a:ext cx="10924382" cy="946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0087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052682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met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53776"/>
            <a:ext cx="12192000" cy="576000"/>
          </a:xfrm>
          <a:solidFill>
            <a:schemeClr val="tx2"/>
          </a:solidFill>
        </p:spPr>
        <p:txBody>
          <a:bodyPr lIns="756000" anchor="ctr" anchorCtr="0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756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55843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635000" y="2276475"/>
            <a:ext cx="10923588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6706959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/>
          </p:nvPr>
        </p:nvSpPr>
        <p:spPr>
          <a:xfrm>
            <a:off x="7958859" y="2276475"/>
            <a:ext cx="3600000" cy="3937000"/>
          </a:xfrm>
        </p:spPr>
        <p:txBody>
          <a:bodyPr/>
          <a:lstStyle>
            <a:lvl1pPr marL="0" indent="0">
              <a:buNone/>
              <a:defRPr sz="2000"/>
            </a:lvl1pPr>
            <a:lvl2pPr marL="313200" indent="0">
              <a:buNone/>
              <a:defRPr sz="1800"/>
            </a:lvl2pPr>
            <a:lvl3pPr marL="630000" indent="0">
              <a:buNone/>
              <a:defRPr sz="1600"/>
            </a:lvl3pPr>
            <a:lvl4pPr marL="943200" indent="0">
              <a:buNone/>
              <a:defRPr sz="1600"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5"/>
          </p:nvPr>
        </p:nvSpPr>
        <p:spPr>
          <a:xfrm>
            <a:off x="635000" y="2276475"/>
            <a:ext cx="7178964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6348211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4"/>
          </p:nvPr>
        </p:nvSpPr>
        <p:spPr>
          <a:xfrm>
            <a:off x="6550024" y="2289599"/>
            <a:ext cx="5004000" cy="3931813"/>
          </a:xfrm>
        </p:spPr>
        <p:txBody>
          <a:bodyPr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9"/>
          </p:nvPr>
        </p:nvSpPr>
        <p:spPr>
          <a:xfrm>
            <a:off x="635000" y="1066799"/>
            <a:ext cx="5003800" cy="51546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82422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6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15675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15675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15675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544781" y="3921366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544781" y="4707382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544781" y="5480872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5719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2565400"/>
            <a:ext cx="5003800" cy="17272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64313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64313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64313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0517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5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422431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422431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422431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3612341" y="3921366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3612341" y="4707382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3612341" y="5480872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73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5"/>
            <a:ext cx="5461000" cy="1144098"/>
          </a:xfrm>
        </p:spPr>
        <p:txBody>
          <a:bodyPr lIns="162000" tIns="90000" rIns="90000"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1397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4"/>
            <a:ext cx="5461000" cy="1144099"/>
          </a:xfrm>
        </p:spPr>
        <p:txBody>
          <a:bodyPr lIns="16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2994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-1588"/>
            <a:ext cx="6096000" cy="68595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Font typeface="Arial" charset="0"/>
              <a:buNone/>
            </a:pPr>
            <a:endParaRPr lang="nl-NL" sz="1000">
              <a:solidFill>
                <a:schemeClr val="bg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5000" y="2636838"/>
            <a:ext cx="5003799" cy="1584324"/>
          </a:xfrm>
        </p:spPr>
        <p:txBody>
          <a:bodyPr anchor="ctr" anchorCtr="0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6554588" y="1066800"/>
            <a:ext cx="5004000" cy="5154613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8418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  <p15:guide id="3" pos="5609">
          <p15:clr>
            <a:srgbClr val="FBAE40"/>
          </p15:clr>
        </p15:guide>
        <p15:guide id="4" pos="590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3" name="Tijdelijke aanduiding voor datum 1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480995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4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26409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921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k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5"/>
          </p:nvPr>
        </p:nvSpPr>
        <p:spPr>
          <a:xfrm>
            <a:off x="635000" y="2289600"/>
            <a:ext cx="5005388" cy="393541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1051200"/>
            <a:ext cx="5004594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0" name="Tijdelijke aanduiding voor datum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1097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/>
          </p:nvPr>
        </p:nvSpPr>
        <p:spPr>
          <a:xfrm>
            <a:off x="635000" y="2289600"/>
            <a:ext cx="5003800" cy="39318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1200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983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77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09801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30587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5901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buClr>
                <a:schemeClr val="bg2"/>
              </a:buCl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5" y="3888000"/>
            <a:ext cx="5004595" cy="2333413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4588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6889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3199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3888000"/>
            <a:ext cx="5004594" cy="2333413"/>
          </a:xfrm>
        </p:spPr>
        <p:txBody>
          <a:bodyPr anchor="t" anchorCtr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403901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kleur zonde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1633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wit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6104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vert="horz" wrap="square" lIns="720000" tIns="1152000" rIns="91440" bIns="45720" rtlCol="0">
            <a:noAutofit/>
          </a:bodyPr>
          <a:lstStyle>
            <a:lvl1pPr>
              <a:defRPr lang="nl-NL" dirty="0"/>
            </a:lvl1pPr>
          </a:lstStyle>
          <a:p>
            <a:pPr lvl="0"/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600" y="1051200"/>
            <a:ext cx="10924382" cy="946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15850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vert="horz" wrap="square" lIns="720000" tIns="1152000" rIns="91440" bIns="45720" rtlCol="0">
            <a:noAutofit/>
          </a:bodyPr>
          <a:lstStyle>
            <a:lvl1pPr>
              <a:defRPr lang="nl-NL"/>
            </a:lvl1pPr>
          </a:lstStyle>
          <a:p>
            <a:pPr lvl="0"/>
            <a:r>
              <a:rPr lang="nl-NL"/>
              <a:t>Klik op het pictogram als u een afbeelding wilt toevoegen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4206" y="1051200"/>
            <a:ext cx="10924382" cy="946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48046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4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5"/>
          </a:xfrm>
          <a:prstGeom prst="rect">
            <a:avLst/>
          </a:prstGeom>
        </p:spPr>
      </p:pic>
      <p:sp>
        <p:nvSpPr>
          <p:cNvPr id="11" name="Tijdelijke aanduiding voor datum 10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/>
          </p:nvPr>
        </p:nvSpPr>
        <p:spPr>
          <a:xfrm>
            <a:off x="6553200" y="4218267"/>
            <a:ext cx="5004000" cy="1613786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85292067-D04E-EE40-B16F-5668AD7590F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3175" y="0"/>
            <a:ext cx="6101229" cy="6858000"/>
          </a:xfrm>
          <a:custGeom>
            <a:avLst/>
            <a:gdLst>
              <a:gd name="connsiteX0" fmla="*/ 0 w 6099175"/>
              <a:gd name="connsiteY0" fmla="*/ 0 h 6858000"/>
              <a:gd name="connsiteX1" fmla="*/ 5773588 w 6099175"/>
              <a:gd name="connsiteY1" fmla="*/ 0 h 6858000"/>
              <a:gd name="connsiteX2" fmla="*/ 5773588 w 6099175"/>
              <a:gd name="connsiteY2" fmla="*/ 1152000 h 6858000"/>
              <a:gd name="connsiteX3" fmla="*/ 6099175 w 6099175"/>
              <a:gd name="connsiteY3" fmla="*/ 1152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  <a:gd name="connsiteX0" fmla="*/ 0 w 6099175"/>
              <a:gd name="connsiteY0" fmla="*/ 0 h 6858000"/>
              <a:gd name="connsiteX1" fmla="*/ 5773588 w 6099175"/>
              <a:gd name="connsiteY1" fmla="*/ 0 h 6858000"/>
              <a:gd name="connsiteX2" fmla="*/ 5773588 w 6099175"/>
              <a:gd name="connsiteY2" fmla="*/ 1276287 h 6858000"/>
              <a:gd name="connsiteX3" fmla="*/ 6099175 w 6099175"/>
              <a:gd name="connsiteY3" fmla="*/ 1152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  <a:gd name="connsiteX6" fmla="*/ 0 w 6099175"/>
              <a:gd name="connsiteY6" fmla="*/ 0 h 6858000"/>
              <a:gd name="connsiteX0" fmla="*/ 0 w 6108053"/>
              <a:gd name="connsiteY0" fmla="*/ 0 h 6858000"/>
              <a:gd name="connsiteX1" fmla="*/ 5773588 w 6108053"/>
              <a:gd name="connsiteY1" fmla="*/ 0 h 6858000"/>
              <a:gd name="connsiteX2" fmla="*/ 5773588 w 6108053"/>
              <a:gd name="connsiteY2" fmla="*/ 1276287 h 6858000"/>
              <a:gd name="connsiteX3" fmla="*/ 6108053 w 6108053"/>
              <a:gd name="connsiteY3" fmla="*/ 1240776 h 6858000"/>
              <a:gd name="connsiteX4" fmla="*/ 6099175 w 6108053"/>
              <a:gd name="connsiteY4" fmla="*/ 6858000 h 6858000"/>
              <a:gd name="connsiteX5" fmla="*/ 0 w 6108053"/>
              <a:gd name="connsiteY5" fmla="*/ 6858000 h 6858000"/>
              <a:gd name="connsiteX6" fmla="*/ 0 w 6108053"/>
              <a:gd name="connsiteY6" fmla="*/ 0 h 6858000"/>
              <a:gd name="connsiteX0" fmla="*/ 0 w 6101229"/>
              <a:gd name="connsiteY0" fmla="*/ 0 h 6858000"/>
              <a:gd name="connsiteX1" fmla="*/ 5773588 w 6101229"/>
              <a:gd name="connsiteY1" fmla="*/ 0 h 6858000"/>
              <a:gd name="connsiteX2" fmla="*/ 5773588 w 6101229"/>
              <a:gd name="connsiteY2" fmla="*/ 1276287 h 6858000"/>
              <a:gd name="connsiteX3" fmla="*/ 6101229 w 6101229"/>
              <a:gd name="connsiteY3" fmla="*/ 1274896 h 6858000"/>
              <a:gd name="connsiteX4" fmla="*/ 6099175 w 6101229"/>
              <a:gd name="connsiteY4" fmla="*/ 6858000 h 6858000"/>
              <a:gd name="connsiteX5" fmla="*/ 0 w 6101229"/>
              <a:gd name="connsiteY5" fmla="*/ 6858000 h 6858000"/>
              <a:gd name="connsiteX6" fmla="*/ 0 w 610122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1229" h="6858000">
                <a:moveTo>
                  <a:pt x="0" y="0"/>
                </a:moveTo>
                <a:lnTo>
                  <a:pt x="5773588" y="0"/>
                </a:lnTo>
                <a:lnTo>
                  <a:pt x="5773588" y="1276287"/>
                </a:lnTo>
                <a:lnTo>
                  <a:pt x="6101229" y="1274896"/>
                </a:lnTo>
                <a:cubicBezTo>
                  <a:pt x="6098270" y="3147304"/>
                  <a:pt x="6102134" y="4985592"/>
                  <a:pt x="609917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67795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met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53776"/>
            <a:ext cx="12192000" cy="576000"/>
          </a:xfrm>
          <a:solidFill>
            <a:schemeClr val="tx2"/>
          </a:solidFill>
        </p:spPr>
        <p:txBody>
          <a:bodyPr lIns="756000" anchor="ctr" anchorCtr="0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756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02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635000" y="2276475"/>
            <a:ext cx="10923588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0003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/>
          </p:nvPr>
        </p:nvSpPr>
        <p:spPr>
          <a:xfrm>
            <a:off x="7958859" y="2276475"/>
            <a:ext cx="3600000" cy="3937000"/>
          </a:xfrm>
        </p:spPr>
        <p:txBody>
          <a:bodyPr/>
          <a:lstStyle>
            <a:lvl1pPr marL="0" indent="0">
              <a:buNone/>
              <a:defRPr sz="2000"/>
            </a:lvl1pPr>
            <a:lvl2pPr marL="313200" indent="0">
              <a:buNone/>
              <a:defRPr sz="1800"/>
            </a:lvl2pPr>
            <a:lvl3pPr marL="630000" indent="0">
              <a:buNone/>
              <a:defRPr sz="1600"/>
            </a:lvl3pPr>
            <a:lvl4pPr marL="943200" indent="0">
              <a:buNone/>
              <a:defRPr sz="1600"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5"/>
          </p:nvPr>
        </p:nvSpPr>
        <p:spPr>
          <a:xfrm>
            <a:off x="635000" y="2276475"/>
            <a:ext cx="7178964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86888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4"/>
          </p:nvPr>
        </p:nvSpPr>
        <p:spPr>
          <a:xfrm>
            <a:off x="6550024" y="2289599"/>
            <a:ext cx="5004000" cy="3931813"/>
          </a:xfrm>
        </p:spPr>
        <p:txBody>
          <a:bodyPr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9"/>
          </p:nvPr>
        </p:nvSpPr>
        <p:spPr>
          <a:xfrm>
            <a:off x="635000" y="1066799"/>
            <a:ext cx="5003800" cy="51546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04443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6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15675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15675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15675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544781" y="3921366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544781" y="4707382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544781" y="5480872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19"/>
            <a:ext cx="12192000" cy="1682495"/>
          </a:xfrm>
          <a:prstGeom prst="rect">
            <a:avLst/>
          </a:prstGeom>
        </p:spPr>
      </p:pic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280097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2565400"/>
            <a:ext cx="5003800" cy="17272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64313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64313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64313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1682495"/>
          </a:xfrm>
          <a:prstGeom prst="rect">
            <a:avLst/>
          </a:prstGeom>
        </p:spPr>
      </p:pic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5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422431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422431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422431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3612341" y="3921366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3612341" y="4707382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3612341" y="5480872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-7419"/>
            <a:ext cx="12192000" cy="1682495"/>
          </a:xfrm>
          <a:prstGeom prst="rect">
            <a:avLst/>
          </a:prstGeom>
        </p:spPr>
      </p:pic>
      <p:sp>
        <p:nvSpPr>
          <p:cNvPr id="6" name="Tijdelijke aanduiding voor datum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77838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54588" y="1882800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54588" y="4215600"/>
            <a:ext cx="5004000" cy="133920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541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636">
          <p15:clr>
            <a:srgbClr val="FBAE40"/>
          </p15:clr>
        </p15:guide>
        <p15:guide id="2" pos="404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78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34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afbeelding horizonta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4682" y="3427412"/>
            <a:ext cx="10923906" cy="1726479"/>
          </a:xfrm>
        </p:spPr>
        <p:txBody>
          <a:bodyPr lIns="57600" tIns="90000" bIns="90000" anchor="b">
            <a:normAutofit/>
          </a:bodyPr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4682" y="5162400"/>
            <a:ext cx="10923906" cy="664319"/>
          </a:xfrm>
        </p:spPr>
        <p:txBody>
          <a:bodyPr lIns="7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13873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16" name="Tijdelijke aanduiding voor afbeelding 15"/>
          <p:cNvSpPr>
            <a:spLocks noGrp="1"/>
          </p:cNvSpPr>
          <p:nvPr>
            <p:ph type="pic" sz="quarter" idx="11"/>
          </p:nvPr>
        </p:nvSpPr>
        <p:spPr>
          <a:xfrm>
            <a:off x="0" y="14105"/>
            <a:ext cx="12192000" cy="3427413"/>
          </a:xfrm>
          <a:custGeom>
            <a:avLst/>
            <a:gdLst>
              <a:gd name="connsiteX0" fmla="*/ 5772000 w 12192000"/>
              <a:gd name="connsiteY0" fmla="*/ 1 h 3427413"/>
              <a:gd name="connsiteX1" fmla="*/ 5772000 w 12192000"/>
              <a:gd name="connsiteY1" fmla="*/ 1144801 h 3427413"/>
              <a:gd name="connsiteX2" fmla="*/ 6420000 w 12192000"/>
              <a:gd name="connsiteY2" fmla="*/ 1144801 h 3427413"/>
              <a:gd name="connsiteX3" fmla="*/ 6420000 w 12192000"/>
              <a:gd name="connsiteY3" fmla="*/ 1 h 3427413"/>
              <a:gd name="connsiteX4" fmla="*/ 0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  <a:gd name="connsiteX0" fmla="*/ 5772000 w 12192000"/>
              <a:gd name="connsiteY0" fmla="*/ 1 h 3427413"/>
              <a:gd name="connsiteX1" fmla="*/ 5780877 w 12192000"/>
              <a:gd name="connsiteY1" fmla="*/ 1277966 h 3427413"/>
              <a:gd name="connsiteX2" fmla="*/ 6420000 w 12192000"/>
              <a:gd name="connsiteY2" fmla="*/ 1144801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  <a:gd name="connsiteX0" fmla="*/ 5772000 w 12192000"/>
              <a:gd name="connsiteY0" fmla="*/ 1 h 3427413"/>
              <a:gd name="connsiteX1" fmla="*/ 5780877 w 12192000"/>
              <a:gd name="connsiteY1" fmla="*/ 1277966 h 3427413"/>
              <a:gd name="connsiteX2" fmla="*/ 6420000 w 12192000"/>
              <a:gd name="connsiteY2" fmla="*/ 1269088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427413">
                <a:moveTo>
                  <a:pt x="5772000" y="1"/>
                </a:moveTo>
                <a:lnTo>
                  <a:pt x="5780877" y="1277966"/>
                </a:lnTo>
                <a:lnTo>
                  <a:pt x="6420000" y="1269088"/>
                </a:lnTo>
                <a:lnTo>
                  <a:pt x="6420000" y="1"/>
                </a:lnTo>
                <a:lnTo>
                  <a:pt x="5772000" y="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648000" anchor="ctr" anchorCtr="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003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2656">
          <p15:clr>
            <a:srgbClr val="FBAE40"/>
          </p15:clr>
        </p15:guide>
        <p15:guide id="3" pos="4044">
          <p15:clr>
            <a:srgbClr val="FBAE40"/>
          </p15:clr>
        </p15:guide>
        <p15:guide id="4" pos="3636">
          <p15:clr>
            <a:srgbClr val="FBAE40"/>
          </p15:clr>
        </p15:guide>
        <p15:guide id="5" orient="horz" pos="3135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 afbeelding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4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/>
          </p:nvPr>
        </p:nvSpPr>
        <p:spPr>
          <a:xfrm>
            <a:off x="6553200" y="4218267"/>
            <a:ext cx="5004000" cy="1613786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85292067-D04E-EE40-B16F-5668AD7590F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3175" y="0"/>
            <a:ext cx="6101229" cy="6858000"/>
          </a:xfrm>
          <a:custGeom>
            <a:avLst/>
            <a:gdLst>
              <a:gd name="connsiteX0" fmla="*/ 0 w 6099175"/>
              <a:gd name="connsiteY0" fmla="*/ 0 h 6858000"/>
              <a:gd name="connsiteX1" fmla="*/ 5773588 w 6099175"/>
              <a:gd name="connsiteY1" fmla="*/ 0 h 6858000"/>
              <a:gd name="connsiteX2" fmla="*/ 5773588 w 6099175"/>
              <a:gd name="connsiteY2" fmla="*/ 1152000 h 6858000"/>
              <a:gd name="connsiteX3" fmla="*/ 6099175 w 6099175"/>
              <a:gd name="connsiteY3" fmla="*/ 1152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  <a:gd name="connsiteX0" fmla="*/ 0 w 6099175"/>
              <a:gd name="connsiteY0" fmla="*/ 0 h 6858000"/>
              <a:gd name="connsiteX1" fmla="*/ 5773588 w 6099175"/>
              <a:gd name="connsiteY1" fmla="*/ 0 h 6858000"/>
              <a:gd name="connsiteX2" fmla="*/ 5773588 w 6099175"/>
              <a:gd name="connsiteY2" fmla="*/ 1276287 h 6858000"/>
              <a:gd name="connsiteX3" fmla="*/ 6099175 w 6099175"/>
              <a:gd name="connsiteY3" fmla="*/ 1152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  <a:gd name="connsiteX6" fmla="*/ 0 w 6099175"/>
              <a:gd name="connsiteY6" fmla="*/ 0 h 6858000"/>
              <a:gd name="connsiteX0" fmla="*/ 0 w 6108053"/>
              <a:gd name="connsiteY0" fmla="*/ 0 h 6858000"/>
              <a:gd name="connsiteX1" fmla="*/ 5773588 w 6108053"/>
              <a:gd name="connsiteY1" fmla="*/ 0 h 6858000"/>
              <a:gd name="connsiteX2" fmla="*/ 5773588 w 6108053"/>
              <a:gd name="connsiteY2" fmla="*/ 1276287 h 6858000"/>
              <a:gd name="connsiteX3" fmla="*/ 6108053 w 6108053"/>
              <a:gd name="connsiteY3" fmla="*/ 1240776 h 6858000"/>
              <a:gd name="connsiteX4" fmla="*/ 6099175 w 6108053"/>
              <a:gd name="connsiteY4" fmla="*/ 6858000 h 6858000"/>
              <a:gd name="connsiteX5" fmla="*/ 0 w 6108053"/>
              <a:gd name="connsiteY5" fmla="*/ 6858000 h 6858000"/>
              <a:gd name="connsiteX6" fmla="*/ 0 w 6108053"/>
              <a:gd name="connsiteY6" fmla="*/ 0 h 6858000"/>
              <a:gd name="connsiteX0" fmla="*/ 0 w 6101229"/>
              <a:gd name="connsiteY0" fmla="*/ 0 h 6858000"/>
              <a:gd name="connsiteX1" fmla="*/ 5773588 w 6101229"/>
              <a:gd name="connsiteY1" fmla="*/ 0 h 6858000"/>
              <a:gd name="connsiteX2" fmla="*/ 5773588 w 6101229"/>
              <a:gd name="connsiteY2" fmla="*/ 1276287 h 6858000"/>
              <a:gd name="connsiteX3" fmla="*/ 6101229 w 6101229"/>
              <a:gd name="connsiteY3" fmla="*/ 1274896 h 6858000"/>
              <a:gd name="connsiteX4" fmla="*/ 6099175 w 6101229"/>
              <a:gd name="connsiteY4" fmla="*/ 6858000 h 6858000"/>
              <a:gd name="connsiteX5" fmla="*/ 0 w 6101229"/>
              <a:gd name="connsiteY5" fmla="*/ 6858000 h 6858000"/>
              <a:gd name="connsiteX6" fmla="*/ 0 w 610122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1229" h="6858000">
                <a:moveTo>
                  <a:pt x="0" y="0"/>
                </a:moveTo>
                <a:lnTo>
                  <a:pt x="5773588" y="0"/>
                </a:lnTo>
                <a:lnTo>
                  <a:pt x="5773588" y="1276287"/>
                </a:lnTo>
                <a:lnTo>
                  <a:pt x="6101229" y="1274896"/>
                </a:lnTo>
                <a:cubicBezTo>
                  <a:pt x="6098270" y="3147304"/>
                  <a:pt x="6102134" y="4985592"/>
                  <a:pt x="609917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99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afbeelding horizonta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4682" y="3427412"/>
            <a:ext cx="10923906" cy="1726479"/>
          </a:xfrm>
        </p:spPr>
        <p:txBody>
          <a:bodyPr lIns="57600" tIns="90000" bIns="90000" anchor="b">
            <a:normAutofit/>
          </a:bodyPr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4682" y="5162400"/>
            <a:ext cx="10923906" cy="664319"/>
          </a:xfrm>
        </p:spPr>
        <p:txBody>
          <a:bodyPr lIns="7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13873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6" name="Tijdelijke aanduiding voor afbeelding 1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5772000 w 12192000"/>
              <a:gd name="connsiteY0" fmla="*/ 1 h 3427413"/>
              <a:gd name="connsiteX1" fmla="*/ 5772000 w 12192000"/>
              <a:gd name="connsiteY1" fmla="*/ 1144801 h 3427413"/>
              <a:gd name="connsiteX2" fmla="*/ 6420000 w 12192000"/>
              <a:gd name="connsiteY2" fmla="*/ 1144801 h 3427413"/>
              <a:gd name="connsiteX3" fmla="*/ 6420000 w 12192000"/>
              <a:gd name="connsiteY3" fmla="*/ 1 h 3427413"/>
              <a:gd name="connsiteX4" fmla="*/ 0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  <a:gd name="connsiteX0" fmla="*/ 5772000 w 12192000"/>
              <a:gd name="connsiteY0" fmla="*/ 1 h 3427413"/>
              <a:gd name="connsiteX1" fmla="*/ 5772000 w 12192000"/>
              <a:gd name="connsiteY1" fmla="*/ 1291105 h 3427413"/>
              <a:gd name="connsiteX2" fmla="*/ 6420000 w 12192000"/>
              <a:gd name="connsiteY2" fmla="*/ 1144801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  <a:gd name="connsiteX0" fmla="*/ 5772000 w 12192000"/>
              <a:gd name="connsiteY0" fmla="*/ 1 h 3427413"/>
              <a:gd name="connsiteX1" fmla="*/ 5772000 w 12192000"/>
              <a:gd name="connsiteY1" fmla="*/ 1291105 h 3427413"/>
              <a:gd name="connsiteX2" fmla="*/ 6410856 w 12192000"/>
              <a:gd name="connsiteY2" fmla="*/ 1291105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427413">
                <a:moveTo>
                  <a:pt x="5772000" y="1"/>
                </a:moveTo>
                <a:lnTo>
                  <a:pt x="5772000" y="1291105"/>
                </a:lnTo>
                <a:lnTo>
                  <a:pt x="6410856" y="1291105"/>
                </a:lnTo>
                <a:lnTo>
                  <a:pt x="6420000" y="1"/>
                </a:lnTo>
                <a:lnTo>
                  <a:pt x="5772000" y="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648000" anchor="ctr" anchorCtr="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761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2656">
          <p15:clr>
            <a:srgbClr val="FBAE40"/>
          </p15:clr>
        </p15:guide>
        <p15:guide id="3" pos="4044">
          <p15:clr>
            <a:srgbClr val="FBAE40"/>
          </p15:clr>
        </p15:guide>
        <p15:guide id="4" pos="3636">
          <p15:clr>
            <a:srgbClr val="FBAE40"/>
          </p15:clr>
        </p15:guide>
        <p15:guide id="5" orient="horz" pos="3135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8" name="Tijdelijke aanduiding voor datum 1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0" name="Tijdelijke aanduiding voor dianummer 1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Ondertitel 2"/>
          <p:cNvSpPr>
            <a:spLocks noGrp="1"/>
          </p:cNvSpPr>
          <p:nvPr>
            <p:ph type="subTitle" idx="1"/>
          </p:nvPr>
        </p:nvSpPr>
        <p:spPr>
          <a:xfrm>
            <a:off x="6556176" y="3427413"/>
            <a:ext cx="5004000" cy="240464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/>
          </p:nvPr>
        </p:nvSpPr>
        <p:spPr>
          <a:xfrm>
            <a:off x="6554588" y="2024063"/>
            <a:ext cx="5004000" cy="140335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13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5" name="Tijdelijke aanduiding voor datum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dianummer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635000" y="3749487"/>
            <a:ext cx="10925176" cy="2077232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0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00538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9590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4999" y="2636838"/>
            <a:ext cx="5003801" cy="15843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7791732" y="916926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7791732" y="2061911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7791732" y="3211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7791732" y="43524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7" name="Tijdelijke aanduiding voor tekst 4"/>
          <p:cNvSpPr>
            <a:spLocks noGrp="1"/>
          </p:cNvSpPr>
          <p:nvPr>
            <p:ph type="body" sz="quarter" idx="19"/>
          </p:nvPr>
        </p:nvSpPr>
        <p:spPr>
          <a:xfrm>
            <a:off x="7791732" y="5497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5" name="Tijdelijke aanduiding voor datum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2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18727" y="998445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3" name="Tijdelijke aanduiding vo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18727" y="2143674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4" name="Tijdelijke aanduiding voor tekst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8727" y="3288903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5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6418727" y="4434132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6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8727" y="5579361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2890230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3"/>
          </p:nvPr>
        </p:nvSpPr>
        <p:spPr>
          <a:xfrm>
            <a:off x="6553200" y="2289600"/>
            <a:ext cx="5004000" cy="3931813"/>
          </a:xfrm>
        </p:spPr>
        <p:txBody>
          <a:bodyPr/>
          <a:lstStyle>
            <a:lvl1pPr marL="457200" indent="-457200">
              <a:buClr>
                <a:schemeClr val="bg1"/>
              </a:buClr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684000" indent="-21600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553200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65CDA938-34ED-EC47-B19D-D582D05290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8242" cy="6858000"/>
          </a:xfrm>
          <a:custGeom>
            <a:avLst/>
            <a:gdLst>
              <a:gd name="connsiteX0" fmla="*/ 0 w 6098242"/>
              <a:gd name="connsiteY0" fmla="*/ 0 h 6858000"/>
              <a:gd name="connsiteX1" fmla="*/ 5860200 w 6098242"/>
              <a:gd name="connsiteY1" fmla="*/ 0 h 6858000"/>
              <a:gd name="connsiteX2" fmla="*/ 5860200 w 6098242"/>
              <a:gd name="connsiteY2" fmla="*/ 712800 h 6858000"/>
              <a:gd name="connsiteX3" fmla="*/ 6098242 w 6098242"/>
              <a:gd name="connsiteY3" fmla="*/ 712800 h 6858000"/>
              <a:gd name="connsiteX4" fmla="*/ 6098242 w 6098242"/>
              <a:gd name="connsiteY4" fmla="*/ 6858000 h 6858000"/>
              <a:gd name="connsiteX5" fmla="*/ 0 w 609824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0200" y="0"/>
                </a:lnTo>
                <a:lnTo>
                  <a:pt x="5860200" y="712800"/>
                </a:lnTo>
                <a:lnTo>
                  <a:pt x="6098242" y="712800"/>
                </a:lnTo>
                <a:lnTo>
                  <a:pt x="6098242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893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4999" y="4221162"/>
            <a:ext cx="5003801" cy="2000251"/>
          </a:xfrm>
        </p:spPr>
        <p:txBody>
          <a:bodyPr tIns="90000" rIns="10080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634999" y="1171575"/>
            <a:ext cx="5003801" cy="1463674"/>
          </a:xfrm>
        </p:spPr>
        <p:txBody>
          <a:bodyPr rIns="0" anchor="b" anchorCtr="0">
            <a:normAutofit/>
          </a:bodyPr>
          <a:lstStyle>
            <a:lvl1pPr marL="0" indent="0" algn="r">
              <a:buNone/>
              <a:defRPr sz="9600" b="1" i="0">
                <a:solidFill>
                  <a:schemeClr val="bg1"/>
                </a:solidFill>
              </a:defRPr>
            </a:lvl1pPr>
            <a:lvl2pPr marL="313200" indent="0" algn="r">
              <a:buNone/>
              <a:defRPr/>
            </a:lvl2pPr>
            <a:lvl3pPr marL="630000" indent="0" algn="r">
              <a:buNone/>
              <a:defRPr/>
            </a:lvl3pPr>
            <a:lvl4pPr marL="943200" indent="0" algn="r">
              <a:buNone/>
              <a:defRPr/>
            </a:lvl4pPr>
            <a:lvl5pPr marL="1260000" indent="0" algn="r">
              <a:buNone/>
              <a:defRPr/>
            </a:lvl5pPr>
          </a:lstStyle>
          <a:p>
            <a:pPr lvl="0"/>
            <a:r>
              <a:rPr lang="nl-NL" dirty="0"/>
              <a:t>#</a:t>
            </a:r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65436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35000" y="2276475"/>
            <a:ext cx="522605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53199" y="2276475"/>
            <a:ext cx="500400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0126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1" y="2306037"/>
            <a:ext cx="5004000" cy="648000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5001" y="2953738"/>
            <a:ext cx="5004000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553200" y="2306037"/>
            <a:ext cx="5004000" cy="647228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553200" y="2953738"/>
            <a:ext cx="5005388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666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88">
          <p15:clr>
            <a:srgbClr val="FBAE40"/>
          </p15:clr>
        </p15:guide>
        <p15:guide id="2" pos="3693">
          <p15:clr>
            <a:srgbClr val="FBAE40"/>
          </p15:clr>
        </p15:guide>
        <p15:guide id="3" orient="horz" pos="166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1813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504"/>
            <a:ext cx="12192000" cy="1682495"/>
          </a:xfrm>
          <a:prstGeom prst="rect">
            <a:avLst/>
          </a:prstGeom>
        </p:spPr>
      </p:pic>
      <p:sp>
        <p:nvSpPr>
          <p:cNvPr id="18" name="Tijdelijke aanduiding voor datum 1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0" name="Tijdelijke aanduiding voor dianummer 1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Ondertitel 2"/>
          <p:cNvSpPr>
            <a:spLocks noGrp="1"/>
          </p:cNvSpPr>
          <p:nvPr>
            <p:ph type="subTitle" idx="1"/>
          </p:nvPr>
        </p:nvSpPr>
        <p:spPr>
          <a:xfrm>
            <a:off x="6556176" y="3427413"/>
            <a:ext cx="5004000" cy="240464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/>
          </p:nvPr>
        </p:nvSpPr>
        <p:spPr>
          <a:xfrm>
            <a:off x="6554588" y="2024063"/>
            <a:ext cx="5004000" cy="140335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187589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39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/>
          </p:nvPr>
        </p:nvSpPr>
        <p:spPr>
          <a:xfrm>
            <a:off x="6554588" y="1052513"/>
            <a:ext cx="5004000" cy="516890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322508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5"/>
            <a:ext cx="5461000" cy="1144098"/>
          </a:xfrm>
        </p:spPr>
        <p:txBody>
          <a:bodyPr lIns="162000" tIns="90000" rIns="90000"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76413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4"/>
            <a:ext cx="5461000" cy="1144099"/>
          </a:xfrm>
        </p:spPr>
        <p:txBody>
          <a:bodyPr lIns="16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2982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-1588"/>
            <a:ext cx="6096000" cy="68595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Font typeface="Arial" charset="0"/>
              <a:buNone/>
            </a:pPr>
            <a:endParaRPr lang="nl-NL" sz="1000">
              <a:solidFill>
                <a:schemeClr val="bg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5000" y="2636838"/>
            <a:ext cx="5003799" cy="1584324"/>
          </a:xfrm>
        </p:spPr>
        <p:txBody>
          <a:bodyPr anchor="ctr" anchorCtr="0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6554588" y="1066800"/>
            <a:ext cx="5004000" cy="5154613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68814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  <p15:guide id="3" pos="5609">
          <p15:clr>
            <a:srgbClr val="FBAE40"/>
          </p15:clr>
        </p15:guide>
        <p15:guide id="4" pos="5904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3" name="Tijdelijke aanduiding voor datum 1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45400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4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4613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k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5"/>
          </p:nvPr>
        </p:nvSpPr>
        <p:spPr>
          <a:xfrm>
            <a:off x="635000" y="2289600"/>
            <a:ext cx="5005388" cy="393541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1051200"/>
            <a:ext cx="5004594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0" name="Tijdelijke aanduiding voor datum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38404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/>
          </p:nvPr>
        </p:nvSpPr>
        <p:spPr>
          <a:xfrm>
            <a:off x="635000" y="2289600"/>
            <a:ext cx="5003800" cy="39318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1200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12991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77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9621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5" name="Tijdelijke aanduiding voor datum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dianummer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635000" y="3749487"/>
            <a:ext cx="10925176" cy="2077232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0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00538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68"/>
            <a:ext cx="12192000" cy="168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30587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296294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buClr>
                <a:schemeClr val="bg2"/>
              </a:buCl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5" y="3888000"/>
            <a:ext cx="5004595" cy="2333413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4588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81514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3199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3888000"/>
            <a:ext cx="5004594" cy="2333413"/>
          </a:xfrm>
        </p:spPr>
        <p:txBody>
          <a:bodyPr anchor="t" anchorCtr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002945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kleur zonde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162308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wit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05710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vert="horz" wrap="square" lIns="720000" tIns="1152000" rIns="91440" bIns="45720" rtlCol="0">
            <a:noAutofit/>
          </a:bodyPr>
          <a:lstStyle>
            <a:lvl1pPr>
              <a:defRPr lang="nl-NL" dirty="0"/>
            </a:lvl1pPr>
          </a:lstStyle>
          <a:p>
            <a:pPr lvl="0"/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600" y="1051200"/>
            <a:ext cx="10924382" cy="946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94678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vert="horz" wrap="square" lIns="720000" tIns="1152000" rIns="91440" bIns="45720" rtlCol="0">
            <a:noAutofit/>
          </a:bodyPr>
          <a:lstStyle>
            <a:lvl1pPr>
              <a:defRPr lang="nl-NL"/>
            </a:lvl1pPr>
          </a:lstStyle>
          <a:p>
            <a:pPr lvl="0"/>
            <a:r>
              <a:rPr lang="nl-NL"/>
              <a:t>Klik op het pictogram als u een afbeelding wilt toevoegen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4206" y="1051200"/>
            <a:ext cx="10924382" cy="946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709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68850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met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53776"/>
            <a:ext cx="12192000" cy="576000"/>
          </a:xfrm>
          <a:solidFill>
            <a:schemeClr val="tx2"/>
          </a:solidFill>
        </p:spPr>
        <p:txBody>
          <a:bodyPr lIns="756000" anchor="ctr" anchorCtr="0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756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271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635000" y="2276475"/>
            <a:ext cx="10923588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3626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4999" y="2636838"/>
            <a:ext cx="5003801" cy="15843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7791732" y="916926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7791732" y="2061911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7791732" y="3211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7791732" y="43524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7" name="Tijdelijke aanduiding voor tekst 4"/>
          <p:cNvSpPr>
            <a:spLocks noGrp="1"/>
          </p:cNvSpPr>
          <p:nvPr>
            <p:ph type="body" sz="quarter" idx="19"/>
          </p:nvPr>
        </p:nvSpPr>
        <p:spPr>
          <a:xfrm>
            <a:off x="7791732" y="5497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5" name="Tijdelijke aanduiding voor datum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2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18727" y="998445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3" name="Tijdelijke aanduiding vo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18727" y="2143674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4" name="Tijdelijke aanduiding voor tekst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8727" y="3288903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5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6418727" y="4434132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6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8727" y="5579361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481552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/>
          </p:nvPr>
        </p:nvSpPr>
        <p:spPr>
          <a:xfrm>
            <a:off x="7958859" y="2276475"/>
            <a:ext cx="3600000" cy="3937000"/>
          </a:xfrm>
        </p:spPr>
        <p:txBody>
          <a:bodyPr/>
          <a:lstStyle>
            <a:lvl1pPr marL="0" indent="0">
              <a:buNone/>
              <a:defRPr sz="2000"/>
            </a:lvl1pPr>
            <a:lvl2pPr marL="313200" indent="0">
              <a:buNone/>
              <a:defRPr sz="1800"/>
            </a:lvl2pPr>
            <a:lvl3pPr marL="630000" indent="0">
              <a:buNone/>
              <a:defRPr sz="1600"/>
            </a:lvl3pPr>
            <a:lvl4pPr marL="943200" indent="0">
              <a:buNone/>
              <a:defRPr sz="1600"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5"/>
          </p:nvPr>
        </p:nvSpPr>
        <p:spPr>
          <a:xfrm>
            <a:off x="635000" y="2276475"/>
            <a:ext cx="7178964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518178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4"/>
          </p:nvPr>
        </p:nvSpPr>
        <p:spPr>
          <a:xfrm>
            <a:off x="6550024" y="2289599"/>
            <a:ext cx="5004000" cy="3931813"/>
          </a:xfrm>
        </p:spPr>
        <p:txBody>
          <a:bodyPr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9"/>
          </p:nvPr>
        </p:nvSpPr>
        <p:spPr>
          <a:xfrm>
            <a:off x="635000" y="1066799"/>
            <a:ext cx="5003800" cy="51546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1403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6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15675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15675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15675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544781" y="3921366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544781" y="4707382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544781" y="5480872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600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2565400"/>
            <a:ext cx="5003800" cy="17272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64313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64313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64313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69617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5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422431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422431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422431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3612341" y="3921366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3612341" y="4707382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3612341" y="5480872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374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54588" y="1882800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54588" y="4215600"/>
            <a:ext cx="5004000" cy="133920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68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636">
          <p15:clr>
            <a:srgbClr val="FBAE40"/>
          </p15:clr>
        </p15:guide>
        <p15:guide id="2" pos="4044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89172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 afbeelding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4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/>
          </p:nvPr>
        </p:nvSpPr>
        <p:spPr>
          <a:xfrm>
            <a:off x="6553200" y="4218267"/>
            <a:ext cx="5004000" cy="1613786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85292067-D04E-EE40-B16F-5668AD7590F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3175" y="0"/>
            <a:ext cx="6101229" cy="6858000"/>
          </a:xfrm>
          <a:custGeom>
            <a:avLst/>
            <a:gdLst>
              <a:gd name="connsiteX0" fmla="*/ 0 w 6099175"/>
              <a:gd name="connsiteY0" fmla="*/ 0 h 6858000"/>
              <a:gd name="connsiteX1" fmla="*/ 5773588 w 6099175"/>
              <a:gd name="connsiteY1" fmla="*/ 0 h 6858000"/>
              <a:gd name="connsiteX2" fmla="*/ 5773588 w 6099175"/>
              <a:gd name="connsiteY2" fmla="*/ 1152000 h 6858000"/>
              <a:gd name="connsiteX3" fmla="*/ 6099175 w 6099175"/>
              <a:gd name="connsiteY3" fmla="*/ 1152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  <a:gd name="connsiteX0" fmla="*/ 0 w 6099175"/>
              <a:gd name="connsiteY0" fmla="*/ 0 h 6858000"/>
              <a:gd name="connsiteX1" fmla="*/ 5773588 w 6099175"/>
              <a:gd name="connsiteY1" fmla="*/ 0 h 6858000"/>
              <a:gd name="connsiteX2" fmla="*/ 5773588 w 6099175"/>
              <a:gd name="connsiteY2" fmla="*/ 1276287 h 6858000"/>
              <a:gd name="connsiteX3" fmla="*/ 6099175 w 6099175"/>
              <a:gd name="connsiteY3" fmla="*/ 1152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  <a:gd name="connsiteX6" fmla="*/ 0 w 6099175"/>
              <a:gd name="connsiteY6" fmla="*/ 0 h 6858000"/>
              <a:gd name="connsiteX0" fmla="*/ 0 w 6108053"/>
              <a:gd name="connsiteY0" fmla="*/ 0 h 6858000"/>
              <a:gd name="connsiteX1" fmla="*/ 5773588 w 6108053"/>
              <a:gd name="connsiteY1" fmla="*/ 0 h 6858000"/>
              <a:gd name="connsiteX2" fmla="*/ 5773588 w 6108053"/>
              <a:gd name="connsiteY2" fmla="*/ 1276287 h 6858000"/>
              <a:gd name="connsiteX3" fmla="*/ 6108053 w 6108053"/>
              <a:gd name="connsiteY3" fmla="*/ 1240776 h 6858000"/>
              <a:gd name="connsiteX4" fmla="*/ 6099175 w 6108053"/>
              <a:gd name="connsiteY4" fmla="*/ 6858000 h 6858000"/>
              <a:gd name="connsiteX5" fmla="*/ 0 w 6108053"/>
              <a:gd name="connsiteY5" fmla="*/ 6858000 h 6858000"/>
              <a:gd name="connsiteX6" fmla="*/ 0 w 6108053"/>
              <a:gd name="connsiteY6" fmla="*/ 0 h 6858000"/>
              <a:gd name="connsiteX0" fmla="*/ 0 w 6101229"/>
              <a:gd name="connsiteY0" fmla="*/ 0 h 6858000"/>
              <a:gd name="connsiteX1" fmla="*/ 5773588 w 6101229"/>
              <a:gd name="connsiteY1" fmla="*/ 0 h 6858000"/>
              <a:gd name="connsiteX2" fmla="*/ 5773588 w 6101229"/>
              <a:gd name="connsiteY2" fmla="*/ 1276287 h 6858000"/>
              <a:gd name="connsiteX3" fmla="*/ 6101229 w 6101229"/>
              <a:gd name="connsiteY3" fmla="*/ 1274896 h 6858000"/>
              <a:gd name="connsiteX4" fmla="*/ 6099175 w 6101229"/>
              <a:gd name="connsiteY4" fmla="*/ 6858000 h 6858000"/>
              <a:gd name="connsiteX5" fmla="*/ 0 w 6101229"/>
              <a:gd name="connsiteY5" fmla="*/ 6858000 h 6858000"/>
              <a:gd name="connsiteX6" fmla="*/ 0 w 610122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1229" h="6858000">
                <a:moveTo>
                  <a:pt x="0" y="0"/>
                </a:moveTo>
                <a:lnTo>
                  <a:pt x="5773588" y="0"/>
                </a:lnTo>
                <a:lnTo>
                  <a:pt x="5773588" y="1276287"/>
                </a:lnTo>
                <a:lnTo>
                  <a:pt x="6101229" y="1274896"/>
                </a:lnTo>
                <a:cubicBezTo>
                  <a:pt x="6098270" y="3147304"/>
                  <a:pt x="6102134" y="4985592"/>
                  <a:pt x="609917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281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afbeelding horizonta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4682" y="3427412"/>
            <a:ext cx="10923906" cy="1726479"/>
          </a:xfrm>
        </p:spPr>
        <p:txBody>
          <a:bodyPr lIns="57600" tIns="90000" bIns="90000" anchor="b">
            <a:normAutofit/>
          </a:bodyPr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4682" y="5162400"/>
            <a:ext cx="10923906" cy="664319"/>
          </a:xfrm>
        </p:spPr>
        <p:txBody>
          <a:bodyPr lIns="7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13873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6" name="Tijdelijke aanduiding voor afbeelding 1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5772000 w 12192000"/>
              <a:gd name="connsiteY0" fmla="*/ 1 h 3427413"/>
              <a:gd name="connsiteX1" fmla="*/ 5772000 w 12192000"/>
              <a:gd name="connsiteY1" fmla="*/ 1144801 h 3427413"/>
              <a:gd name="connsiteX2" fmla="*/ 6420000 w 12192000"/>
              <a:gd name="connsiteY2" fmla="*/ 1144801 h 3427413"/>
              <a:gd name="connsiteX3" fmla="*/ 6420000 w 12192000"/>
              <a:gd name="connsiteY3" fmla="*/ 1 h 3427413"/>
              <a:gd name="connsiteX4" fmla="*/ 0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  <a:gd name="connsiteX0" fmla="*/ 5772000 w 12192000"/>
              <a:gd name="connsiteY0" fmla="*/ 1 h 3427413"/>
              <a:gd name="connsiteX1" fmla="*/ 5772000 w 12192000"/>
              <a:gd name="connsiteY1" fmla="*/ 1144801 h 3427413"/>
              <a:gd name="connsiteX2" fmla="*/ 6429144 w 12192000"/>
              <a:gd name="connsiteY2" fmla="*/ 1281961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  <a:gd name="connsiteX0" fmla="*/ 5772000 w 12192000"/>
              <a:gd name="connsiteY0" fmla="*/ 1 h 3427413"/>
              <a:gd name="connsiteX1" fmla="*/ 5772000 w 12192000"/>
              <a:gd name="connsiteY1" fmla="*/ 1144801 h 3427413"/>
              <a:gd name="connsiteX2" fmla="*/ 6429144 w 12192000"/>
              <a:gd name="connsiteY2" fmla="*/ 1281961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  <a:gd name="connsiteX0" fmla="*/ 5772000 w 12192000"/>
              <a:gd name="connsiteY0" fmla="*/ 1 h 3427413"/>
              <a:gd name="connsiteX1" fmla="*/ 5781144 w 12192000"/>
              <a:gd name="connsiteY1" fmla="*/ 1291105 h 3427413"/>
              <a:gd name="connsiteX2" fmla="*/ 6429144 w 12192000"/>
              <a:gd name="connsiteY2" fmla="*/ 1281961 h 3427413"/>
              <a:gd name="connsiteX3" fmla="*/ 6420000 w 12192000"/>
              <a:gd name="connsiteY3" fmla="*/ 1 h 3427413"/>
              <a:gd name="connsiteX4" fmla="*/ 5772000 w 12192000"/>
              <a:gd name="connsiteY4" fmla="*/ 1 h 3427413"/>
              <a:gd name="connsiteX5" fmla="*/ 0 w 12192000"/>
              <a:gd name="connsiteY5" fmla="*/ 0 h 3427413"/>
              <a:gd name="connsiteX6" fmla="*/ 12192000 w 12192000"/>
              <a:gd name="connsiteY6" fmla="*/ 0 h 3427413"/>
              <a:gd name="connsiteX7" fmla="*/ 12192000 w 12192000"/>
              <a:gd name="connsiteY7" fmla="*/ 3427413 h 3427413"/>
              <a:gd name="connsiteX8" fmla="*/ 0 w 12192000"/>
              <a:gd name="connsiteY8" fmla="*/ 3427413 h 3427413"/>
              <a:gd name="connsiteX9" fmla="*/ 0 w 12192000"/>
              <a:gd name="connsiteY9" fmla="*/ 0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427413">
                <a:moveTo>
                  <a:pt x="5772000" y="1"/>
                </a:moveTo>
                <a:lnTo>
                  <a:pt x="5781144" y="1291105"/>
                </a:lnTo>
                <a:lnTo>
                  <a:pt x="6429144" y="1281961"/>
                </a:lnTo>
                <a:cubicBezTo>
                  <a:pt x="6429144" y="900361"/>
                  <a:pt x="6420000" y="381601"/>
                  <a:pt x="6420000" y="1"/>
                </a:cubicBezTo>
                <a:lnTo>
                  <a:pt x="5772000" y="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648000" anchor="ctr" anchorCtr="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1594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2656">
          <p15:clr>
            <a:srgbClr val="FBAE40"/>
          </p15:clr>
        </p15:guide>
        <p15:guide id="3" pos="4044">
          <p15:clr>
            <a:srgbClr val="FBAE40"/>
          </p15:clr>
        </p15:guide>
        <p15:guide id="4" pos="3636">
          <p15:clr>
            <a:srgbClr val="FBAE40"/>
          </p15:clr>
        </p15:guide>
        <p15:guide id="5" orient="horz" pos="3135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8" name="Tijdelijke aanduiding voor datum 1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0" name="Tijdelijke aanduiding voor dianummer 1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Ondertitel 2"/>
          <p:cNvSpPr>
            <a:spLocks noGrp="1"/>
          </p:cNvSpPr>
          <p:nvPr>
            <p:ph type="subTitle" idx="1"/>
          </p:nvPr>
        </p:nvSpPr>
        <p:spPr>
          <a:xfrm>
            <a:off x="6556176" y="3427413"/>
            <a:ext cx="5004000" cy="240464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/>
          </p:nvPr>
        </p:nvSpPr>
        <p:spPr>
          <a:xfrm>
            <a:off x="6554588" y="2024063"/>
            <a:ext cx="5004000" cy="140335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" y="-8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43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3"/>
          </p:nvPr>
        </p:nvSpPr>
        <p:spPr>
          <a:xfrm>
            <a:off x="6553200" y="2289600"/>
            <a:ext cx="5004000" cy="3931813"/>
          </a:xfrm>
        </p:spPr>
        <p:txBody>
          <a:bodyPr/>
          <a:lstStyle>
            <a:lvl1pPr marL="457200" indent="-457200">
              <a:buClr>
                <a:schemeClr val="bg1"/>
              </a:buClr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684000" indent="-21600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553200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65CDA938-34ED-EC47-B19D-D582D05290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8242" cy="6858000"/>
          </a:xfrm>
          <a:custGeom>
            <a:avLst/>
            <a:gdLst>
              <a:gd name="connsiteX0" fmla="*/ 0 w 6098242"/>
              <a:gd name="connsiteY0" fmla="*/ 0 h 6858000"/>
              <a:gd name="connsiteX1" fmla="*/ 5860200 w 6098242"/>
              <a:gd name="connsiteY1" fmla="*/ 0 h 6858000"/>
              <a:gd name="connsiteX2" fmla="*/ 5860200 w 6098242"/>
              <a:gd name="connsiteY2" fmla="*/ 712800 h 6858000"/>
              <a:gd name="connsiteX3" fmla="*/ 6098242 w 6098242"/>
              <a:gd name="connsiteY3" fmla="*/ 712800 h 6858000"/>
              <a:gd name="connsiteX4" fmla="*/ 6098242 w 6098242"/>
              <a:gd name="connsiteY4" fmla="*/ 6858000 h 6858000"/>
              <a:gd name="connsiteX5" fmla="*/ 0 w 609824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0200" y="0"/>
                </a:lnTo>
                <a:lnTo>
                  <a:pt x="5860200" y="712800"/>
                </a:lnTo>
                <a:lnTo>
                  <a:pt x="6098242" y="712800"/>
                </a:lnTo>
                <a:lnTo>
                  <a:pt x="6098242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5" name="Tijdelijke aanduiding voor datum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dianummer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635000" y="3749487"/>
            <a:ext cx="10925176" cy="2077232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0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00538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28732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4999" y="2636838"/>
            <a:ext cx="5003801" cy="15843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7791732" y="916926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7791732" y="2061911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7791732" y="3211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7791732" y="43524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7" name="Tijdelijke aanduiding voor tekst 4"/>
          <p:cNvSpPr>
            <a:spLocks noGrp="1"/>
          </p:cNvSpPr>
          <p:nvPr>
            <p:ph type="body" sz="quarter" idx="19"/>
          </p:nvPr>
        </p:nvSpPr>
        <p:spPr>
          <a:xfrm>
            <a:off x="7791732" y="5497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5" name="Tijdelijke aanduiding voor datum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2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18727" y="998445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3" name="Tijdelijke aanduiding vo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18727" y="2143674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4" name="Tijdelijke aanduiding voor tekst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8727" y="3288903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5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6418727" y="4434132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6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8727" y="5579361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621007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3"/>
          </p:nvPr>
        </p:nvSpPr>
        <p:spPr>
          <a:xfrm>
            <a:off x="6553200" y="2289600"/>
            <a:ext cx="5004000" cy="3931813"/>
          </a:xfrm>
        </p:spPr>
        <p:txBody>
          <a:bodyPr/>
          <a:lstStyle>
            <a:lvl1pPr marL="457200" indent="-457200">
              <a:buClr>
                <a:schemeClr val="bg1"/>
              </a:buClr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684000" indent="-21600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553200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65CDA938-34ED-EC47-B19D-D582D05290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8242" cy="6858000"/>
          </a:xfrm>
          <a:custGeom>
            <a:avLst/>
            <a:gdLst>
              <a:gd name="connsiteX0" fmla="*/ 0 w 6098242"/>
              <a:gd name="connsiteY0" fmla="*/ 0 h 6858000"/>
              <a:gd name="connsiteX1" fmla="*/ 5860200 w 6098242"/>
              <a:gd name="connsiteY1" fmla="*/ 0 h 6858000"/>
              <a:gd name="connsiteX2" fmla="*/ 5860200 w 6098242"/>
              <a:gd name="connsiteY2" fmla="*/ 712800 h 6858000"/>
              <a:gd name="connsiteX3" fmla="*/ 6098242 w 6098242"/>
              <a:gd name="connsiteY3" fmla="*/ 712800 h 6858000"/>
              <a:gd name="connsiteX4" fmla="*/ 6098242 w 6098242"/>
              <a:gd name="connsiteY4" fmla="*/ 6858000 h 6858000"/>
              <a:gd name="connsiteX5" fmla="*/ 0 w 609824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0200" y="0"/>
                </a:lnTo>
                <a:lnTo>
                  <a:pt x="5860200" y="712800"/>
                </a:lnTo>
                <a:lnTo>
                  <a:pt x="6098242" y="712800"/>
                </a:lnTo>
                <a:lnTo>
                  <a:pt x="6098242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41764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4999" y="4221162"/>
            <a:ext cx="5003801" cy="2000251"/>
          </a:xfrm>
        </p:spPr>
        <p:txBody>
          <a:bodyPr tIns="90000" rIns="10080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634999" y="1171575"/>
            <a:ext cx="5003801" cy="1463674"/>
          </a:xfrm>
        </p:spPr>
        <p:txBody>
          <a:bodyPr rIns="0" anchor="b" anchorCtr="0">
            <a:normAutofit/>
          </a:bodyPr>
          <a:lstStyle>
            <a:lvl1pPr marL="0" indent="0" algn="r">
              <a:buNone/>
              <a:defRPr sz="9600" b="1" i="0">
                <a:solidFill>
                  <a:schemeClr val="bg1"/>
                </a:solidFill>
              </a:defRPr>
            </a:lvl1pPr>
            <a:lvl2pPr marL="313200" indent="0" algn="r">
              <a:buNone/>
              <a:defRPr/>
            </a:lvl2pPr>
            <a:lvl3pPr marL="630000" indent="0" algn="r">
              <a:buNone/>
              <a:defRPr/>
            </a:lvl3pPr>
            <a:lvl4pPr marL="943200" indent="0" algn="r">
              <a:buNone/>
              <a:defRPr/>
            </a:lvl4pPr>
            <a:lvl5pPr marL="1260000" indent="0" algn="r">
              <a:buNone/>
              <a:defRPr/>
            </a:lvl5pPr>
          </a:lstStyle>
          <a:p>
            <a:pPr lvl="0"/>
            <a:r>
              <a:rPr lang="nl-NL" dirty="0"/>
              <a:t>#</a:t>
            </a:r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75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35000" y="2276475"/>
            <a:ext cx="522605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53199" y="2276475"/>
            <a:ext cx="500400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30093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1" y="2306037"/>
            <a:ext cx="5004000" cy="648000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5001" y="2953738"/>
            <a:ext cx="5004000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553200" y="2306037"/>
            <a:ext cx="5004000" cy="647228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553200" y="2953738"/>
            <a:ext cx="5005388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27045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88">
          <p15:clr>
            <a:srgbClr val="FBAE40"/>
          </p15:clr>
        </p15:guide>
        <p15:guide id="2" pos="3693">
          <p15:clr>
            <a:srgbClr val="FBAE40"/>
          </p15:clr>
        </p15:guide>
        <p15:guide id="3" orient="horz" pos="1661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187449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590278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39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/>
          </p:nvPr>
        </p:nvSpPr>
        <p:spPr>
          <a:xfrm>
            <a:off x="6554588" y="1052513"/>
            <a:ext cx="5004000" cy="516890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0243263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5"/>
            <a:ext cx="5461000" cy="1144098"/>
          </a:xfrm>
        </p:spPr>
        <p:txBody>
          <a:bodyPr lIns="162000" tIns="90000" rIns="90000"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94570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4999" y="4221162"/>
            <a:ext cx="5003801" cy="2000251"/>
          </a:xfrm>
        </p:spPr>
        <p:txBody>
          <a:bodyPr tIns="90000" rIns="10080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634999" y="1171575"/>
            <a:ext cx="5003801" cy="1463674"/>
          </a:xfrm>
        </p:spPr>
        <p:txBody>
          <a:bodyPr rIns="0" anchor="b" anchorCtr="0">
            <a:normAutofit/>
          </a:bodyPr>
          <a:lstStyle>
            <a:lvl1pPr marL="0" indent="0" algn="r">
              <a:buNone/>
              <a:defRPr sz="9600" b="1" i="0">
                <a:solidFill>
                  <a:schemeClr val="bg1"/>
                </a:solidFill>
              </a:defRPr>
            </a:lvl1pPr>
            <a:lvl2pPr marL="313200" indent="0" algn="r">
              <a:buNone/>
              <a:defRPr/>
            </a:lvl2pPr>
            <a:lvl3pPr marL="630000" indent="0" algn="r">
              <a:buNone/>
              <a:defRPr/>
            </a:lvl3pPr>
            <a:lvl4pPr marL="943200" indent="0" algn="r">
              <a:buNone/>
              <a:defRPr/>
            </a:lvl4pPr>
            <a:lvl5pPr marL="1260000" indent="0" algn="r">
              <a:buNone/>
              <a:defRPr/>
            </a:lvl5pPr>
          </a:lstStyle>
          <a:p>
            <a:pPr lvl="0"/>
            <a:r>
              <a:rPr lang="nl-NL" dirty="0"/>
              <a:t>#</a:t>
            </a:r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05688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 userDrawn="1">
          <p15:clr>
            <a:srgbClr val="FBAE40"/>
          </p15:clr>
        </p15:guide>
        <p15:guide id="2" orient="horz" pos="2659" userDrawn="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4"/>
            <a:ext cx="5461000" cy="1144099"/>
          </a:xfrm>
        </p:spPr>
        <p:txBody>
          <a:bodyPr lIns="16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280499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-1588"/>
            <a:ext cx="6096000" cy="68595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Font typeface="Arial" charset="0"/>
              <a:buNone/>
            </a:pPr>
            <a:endParaRPr lang="nl-NL" sz="1000">
              <a:solidFill>
                <a:schemeClr val="bg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5000" y="2636838"/>
            <a:ext cx="5003799" cy="1584324"/>
          </a:xfrm>
        </p:spPr>
        <p:txBody>
          <a:bodyPr anchor="ctr" anchorCtr="0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6554588" y="1066800"/>
            <a:ext cx="5004000" cy="5154613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028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  <p15:guide id="3" pos="5609">
          <p15:clr>
            <a:srgbClr val="FBAE40"/>
          </p15:clr>
        </p15:guide>
        <p15:guide id="4" pos="5904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3" name="Tijdelijke aanduiding voor datum 1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3401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4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2074485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k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5"/>
          </p:nvPr>
        </p:nvSpPr>
        <p:spPr>
          <a:xfrm>
            <a:off x="635000" y="2289600"/>
            <a:ext cx="5005388" cy="393541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1051200"/>
            <a:ext cx="5004594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0" name="Tijdelijke aanduiding voor datum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93280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/>
          </p:nvPr>
        </p:nvSpPr>
        <p:spPr>
          <a:xfrm>
            <a:off x="635000" y="2289600"/>
            <a:ext cx="5003800" cy="39318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1200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573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77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361699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30587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5345072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buClr>
                <a:schemeClr val="bg2"/>
              </a:buCl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5" y="3888000"/>
            <a:ext cx="5004595" cy="2333413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4588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442430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3199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3888000"/>
            <a:ext cx="5004594" cy="2333413"/>
          </a:xfrm>
        </p:spPr>
        <p:txBody>
          <a:bodyPr anchor="t" anchorCtr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8220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26" Type="http://schemas.openxmlformats.org/officeDocument/2006/relationships/slideLayout" Target="../slideLayouts/slideLayout63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58.xml"/><Relationship Id="rId34" Type="http://schemas.openxmlformats.org/officeDocument/2006/relationships/slideLayout" Target="../slideLayouts/slideLayout71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slideLayout" Target="../slideLayouts/slideLayout62.xml"/><Relationship Id="rId33" Type="http://schemas.openxmlformats.org/officeDocument/2006/relationships/slideLayout" Target="../slideLayouts/slideLayout70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29" Type="http://schemas.openxmlformats.org/officeDocument/2006/relationships/slideLayout" Target="../slideLayouts/slideLayout66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61.xml"/><Relationship Id="rId32" Type="http://schemas.openxmlformats.org/officeDocument/2006/relationships/slideLayout" Target="../slideLayouts/slideLayout69.xml"/><Relationship Id="rId37" Type="http://schemas.openxmlformats.org/officeDocument/2006/relationships/slideLayout" Target="../slideLayouts/slideLayout74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60.xml"/><Relationship Id="rId28" Type="http://schemas.openxmlformats.org/officeDocument/2006/relationships/slideLayout" Target="../slideLayouts/slideLayout65.xml"/><Relationship Id="rId36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31" Type="http://schemas.openxmlformats.org/officeDocument/2006/relationships/slideLayout" Target="../slideLayouts/slideLayout68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Relationship Id="rId27" Type="http://schemas.openxmlformats.org/officeDocument/2006/relationships/slideLayout" Target="../slideLayouts/slideLayout64.xml"/><Relationship Id="rId30" Type="http://schemas.openxmlformats.org/officeDocument/2006/relationships/slideLayout" Target="../slideLayouts/slideLayout67.xml"/><Relationship Id="rId35" Type="http://schemas.openxmlformats.org/officeDocument/2006/relationships/slideLayout" Target="../slideLayouts/slideLayout7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26" Type="http://schemas.openxmlformats.org/officeDocument/2006/relationships/slideLayout" Target="../slideLayouts/slideLayout100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34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5" Type="http://schemas.openxmlformats.org/officeDocument/2006/relationships/slideLayout" Target="../slideLayouts/slideLayout99.xml"/><Relationship Id="rId33" Type="http://schemas.openxmlformats.org/officeDocument/2006/relationships/slideLayout" Target="../slideLayouts/slideLayout107.xml"/><Relationship Id="rId38" Type="http://schemas.openxmlformats.org/officeDocument/2006/relationships/theme" Target="../theme/theme3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29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slideLayout" Target="../slideLayouts/slideLayout98.xml"/><Relationship Id="rId32" Type="http://schemas.openxmlformats.org/officeDocument/2006/relationships/slideLayout" Target="../slideLayouts/slideLayout106.xml"/><Relationship Id="rId37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slideLayout" Target="../slideLayouts/slideLayout97.xml"/><Relationship Id="rId28" Type="http://schemas.openxmlformats.org/officeDocument/2006/relationships/slideLayout" Target="../slideLayouts/slideLayout102.xml"/><Relationship Id="rId36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31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Relationship Id="rId27" Type="http://schemas.openxmlformats.org/officeDocument/2006/relationships/slideLayout" Target="../slideLayouts/slideLayout101.xml"/><Relationship Id="rId30" Type="http://schemas.openxmlformats.org/officeDocument/2006/relationships/slideLayout" Target="../slideLayouts/slideLayout104.xml"/><Relationship Id="rId35" Type="http://schemas.openxmlformats.org/officeDocument/2006/relationships/slideLayout" Target="../slideLayouts/slideLayout10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9.xml"/><Relationship Id="rId26" Type="http://schemas.openxmlformats.org/officeDocument/2006/relationships/slideLayout" Target="../slideLayouts/slideLayout137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114.xml"/><Relationship Id="rId21" Type="http://schemas.openxmlformats.org/officeDocument/2006/relationships/slideLayout" Target="../slideLayouts/slideLayout132.xml"/><Relationship Id="rId34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17" Type="http://schemas.openxmlformats.org/officeDocument/2006/relationships/slideLayout" Target="../slideLayouts/slideLayout128.xml"/><Relationship Id="rId25" Type="http://schemas.openxmlformats.org/officeDocument/2006/relationships/slideLayout" Target="../slideLayouts/slideLayout136.xml"/><Relationship Id="rId33" Type="http://schemas.openxmlformats.org/officeDocument/2006/relationships/slideLayout" Target="../slideLayouts/slideLayout144.xml"/><Relationship Id="rId38" Type="http://schemas.openxmlformats.org/officeDocument/2006/relationships/theme" Target="../theme/theme4.xml"/><Relationship Id="rId2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127.xml"/><Relationship Id="rId20" Type="http://schemas.openxmlformats.org/officeDocument/2006/relationships/slideLayout" Target="../slideLayouts/slideLayout131.xml"/><Relationship Id="rId29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35.xml"/><Relationship Id="rId32" Type="http://schemas.openxmlformats.org/officeDocument/2006/relationships/slideLayout" Target="../slideLayouts/slideLayout143.xml"/><Relationship Id="rId37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6.xml"/><Relationship Id="rId23" Type="http://schemas.openxmlformats.org/officeDocument/2006/relationships/slideLayout" Target="../slideLayouts/slideLayout134.xml"/><Relationship Id="rId28" Type="http://schemas.openxmlformats.org/officeDocument/2006/relationships/slideLayout" Target="../slideLayouts/slideLayout139.xml"/><Relationship Id="rId36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30.xml"/><Relationship Id="rId31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33.xml"/><Relationship Id="rId27" Type="http://schemas.openxmlformats.org/officeDocument/2006/relationships/slideLayout" Target="../slideLayouts/slideLayout138.xml"/><Relationship Id="rId30" Type="http://schemas.openxmlformats.org/officeDocument/2006/relationships/slideLayout" Target="../slideLayouts/slideLayout141.xml"/><Relationship Id="rId35" Type="http://schemas.openxmlformats.org/officeDocument/2006/relationships/slideLayout" Target="../slideLayouts/slideLayout1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0" y="2289485"/>
            <a:ext cx="10923588" cy="393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1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35000" y="6543488"/>
            <a:ext cx="5003800" cy="264272"/>
          </a:xfrm>
          <a:prstGeom prst="rect">
            <a:avLst/>
          </a:prstGeom>
        </p:spPr>
        <p:txBody>
          <a:bodyPr vert="horz" lIns="91440" tIns="0" rIns="91440" bIns="45720" rtlCol="0" anchor="t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35000" y="6221413"/>
            <a:ext cx="5003800" cy="32207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 vert="horz" lIns="91440" tIns="45720" rIns="0" bIns="45720" rtlCol="0" anchor="b" anchorCtr="0"/>
          <a:lstStyle>
            <a:lvl1pPr algn="r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50" r:id="rId2"/>
    <p:sldLayoutId id="2147483725" r:id="rId3"/>
    <p:sldLayoutId id="2147483719" r:id="rId4"/>
    <p:sldLayoutId id="2147483726" r:id="rId5"/>
    <p:sldLayoutId id="2147483666" r:id="rId6"/>
    <p:sldLayoutId id="2147483690" r:id="rId7"/>
    <p:sldLayoutId id="2147483728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89" r:id="rId15"/>
    <p:sldLayoutId id="2147483712" r:id="rId16"/>
    <p:sldLayoutId id="2147483711" r:id="rId17"/>
    <p:sldLayoutId id="2147483675" r:id="rId18"/>
    <p:sldLayoutId id="2147483657" r:id="rId19"/>
    <p:sldLayoutId id="2147483691" r:id="rId20"/>
    <p:sldLayoutId id="2147483729" r:id="rId21"/>
    <p:sldLayoutId id="2147483739" r:id="rId22"/>
    <p:sldLayoutId id="2147483740" r:id="rId23"/>
    <p:sldLayoutId id="2147483718" r:id="rId24"/>
    <p:sldLayoutId id="2147483717" r:id="rId25"/>
    <p:sldLayoutId id="2147483714" r:id="rId26"/>
    <p:sldLayoutId id="2147483713" r:id="rId27"/>
    <p:sldLayoutId id="2147483716" r:id="rId28"/>
    <p:sldLayoutId id="2147483715" r:id="rId29"/>
    <p:sldLayoutId id="2147483707" r:id="rId30"/>
    <p:sldLayoutId id="2147483667" r:id="rId31"/>
    <p:sldLayoutId id="2147483702" r:id="rId32"/>
    <p:sldLayoutId id="2147483721" r:id="rId33"/>
    <p:sldLayoutId id="2147483700" r:id="rId34"/>
    <p:sldLayoutId id="2147483692" r:id="rId35"/>
    <p:sldLayoutId id="2147483722" r:id="rId36"/>
    <p:sldLayoutId id="2147483723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>
          <a:schemeClr val="tx2"/>
        </a:buClr>
        <a:buSzPct val="80000"/>
        <a:buFont typeface="Verdana" panose="020B0604030504040204" pitchFamily="34" charset="0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b="1" i="0" kern="1200">
          <a:solidFill>
            <a:schemeClr val="tx2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81" userDrawn="1">
          <p15:clr>
            <a:srgbClr val="F26B43"/>
          </p15:clr>
        </p15:guide>
        <p15:guide id="8" orient="horz" pos="3919" userDrawn="1">
          <p15:clr>
            <a:srgbClr val="F26B43"/>
          </p15:clr>
        </p15:guide>
        <p15:guide id="9" pos="3840" userDrawn="1">
          <p15:clr>
            <a:srgbClr val="F26B43"/>
          </p15:clr>
        </p15:guide>
        <p15:guide id="10" orient="horz" pos="2159" userDrawn="1">
          <p15:clr>
            <a:srgbClr val="F26B43"/>
          </p15:clr>
        </p15:guide>
        <p15:guide id="11" pos="400" userDrawn="1">
          <p15:clr>
            <a:srgbClr val="F26B43"/>
          </p15:clr>
        </p15:guide>
        <p15:guide id="12" pos="4128" userDrawn="1">
          <p15:clr>
            <a:srgbClr val="F26B43"/>
          </p15:clr>
        </p15:guide>
        <p15:guide id="13" pos="3552" userDrawn="1">
          <p15:clr>
            <a:srgbClr val="F26B43"/>
          </p15:clr>
        </p15:guide>
        <p15:guide id="14" orient="horz" pos="1275" userDrawn="1">
          <p15:clr>
            <a:srgbClr val="F26B43"/>
          </p15:clr>
        </p15:guide>
        <p15:guide id="15" orient="horz" pos="1434" userDrawn="1">
          <p15:clr>
            <a:srgbClr val="F26B43"/>
          </p15:clr>
        </p15:guide>
        <p15:guide id="16" pos="461" userDrawn="1">
          <p15:clr>
            <a:srgbClr val="F26B43"/>
          </p15:clr>
        </p15:guide>
        <p15:guide id="17" orient="horz" pos="66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0" y="2289485"/>
            <a:ext cx="10923588" cy="393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1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35000" y="6543488"/>
            <a:ext cx="5003800" cy="264272"/>
          </a:xfrm>
          <a:prstGeom prst="rect">
            <a:avLst/>
          </a:prstGeom>
        </p:spPr>
        <p:txBody>
          <a:bodyPr vert="horz" lIns="91440" tIns="0" rIns="91440" bIns="45720" rtlCol="0" anchor="t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35000" y="6221413"/>
            <a:ext cx="5003800" cy="32207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 vert="horz" lIns="91440" tIns="45720" rIns="0" bIns="45720" rtlCol="0" anchor="b" anchorCtr="0"/>
          <a:lstStyle>
            <a:lvl1pPr algn="r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905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855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  <p:sldLayoutId id="2147483759" r:id="rId18"/>
    <p:sldLayoutId id="2147483760" r:id="rId19"/>
    <p:sldLayoutId id="2147483761" r:id="rId20"/>
    <p:sldLayoutId id="2147483762" r:id="rId21"/>
    <p:sldLayoutId id="2147483763" r:id="rId22"/>
    <p:sldLayoutId id="2147483764" r:id="rId23"/>
    <p:sldLayoutId id="2147483765" r:id="rId24"/>
    <p:sldLayoutId id="2147483766" r:id="rId25"/>
    <p:sldLayoutId id="2147483767" r:id="rId26"/>
    <p:sldLayoutId id="2147483768" r:id="rId27"/>
    <p:sldLayoutId id="2147483769" r:id="rId28"/>
    <p:sldLayoutId id="2147483770" r:id="rId29"/>
    <p:sldLayoutId id="2147483771" r:id="rId30"/>
    <p:sldLayoutId id="2147483772" r:id="rId31"/>
    <p:sldLayoutId id="2147483773" r:id="rId32"/>
    <p:sldLayoutId id="2147483774" r:id="rId33"/>
    <p:sldLayoutId id="2147483775" r:id="rId34"/>
    <p:sldLayoutId id="2147483776" r:id="rId35"/>
    <p:sldLayoutId id="2147483777" r:id="rId36"/>
    <p:sldLayoutId id="2147483778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>
          <a:schemeClr val="tx2"/>
        </a:buClr>
        <a:buSzPct val="80000"/>
        <a:buFont typeface="Verdana" panose="020B0604030504040204" pitchFamily="34" charset="0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b="1" i="0" kern="1200">
          <a:solidFill>
            <a:schemeClr val="tx2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81">
          <p15:clr>
            <a:srgbClr val="F26B43"/>
          </p15:clr>
        </p15:guide>
        <p15:guide id="8" orient="horz" pos="3919">
          <p15:clr>
            <a:srgbClr val="F26B43"/>
          </p15:clr>
        </p15:guide>
        <p15:guide id="9" pos="3840">
          <p15:clr>
            <a:srgbClr val="F26B43"/>
          </p15:clr>
        </p15:guide>
        <p15:guide id="10" orient="horz" pos="2159">
          <p15:clr>
            <a:srgbClr val="F26B43"/>
          </p15:clr>
        </p15:guide>
        <p15:guide id="11" pos="400">
          <p15:clr>
            <a:srgbClr val="F26B43"/>
          </p15:clr>
        </p15:guide>
        <p15:guide id="12" pos="4128">
          <p15:clr>
            <a:srgbClr val="F26B43"/>
          </p15:clr>
        </p15:guide>
        <p15:guide id="13" pos="3552">
          <p15:clr>
            <a:srgbClr val="F26B43"/>
          </p15:clr>
        </p15:guide>
        <p15:guide id="14" orient="horz" pos="1275">
          <p15:clr>
            <a:srgbClr val="F26B43"/>
          </p15:clr>
        </p15:guide>
        <p15:guide id="15" orient="horz" pos="1434">
          <p15:clr>
            <a:srgbClr val="F26B43"/>
          </p15:clr>
        </p15:guide>
        <p15:guide id="16" pos="461">
          <p15:clr>
            <a:srgbClr val="F26B43"/>
          </p15:clr>
        </p15:guide>
        <p15:guide id="17" orient="horz" pos="66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0" y="2289485"/>
            <a:ext cx="10923588" cy="393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1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35000" y="6543488"/>
            <a:ext cx="5003800" cy="264272"/>
          </a:xfrm>
          <a:prstGeom prst="rect">
            <a:avLst/>
          </a:prstGeom>
        </p:spPr>
        <p:txBody>
          <a:bodyPr vert="horz" lIns="91440" tIns="0" rIns="91440" bIns="45720" rtlCol="0" anchor="t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35000" y="6221413"/>
            <a:ext cx="5003800" cy="32207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 vert="horz" lIns="91440" tIns="45720" rIns="0" bIns="45720" rtlCol="0" anchor="b" anchorCtr="0"/>
          <a:lstStyle>
            <a:lvl1pPr algn="r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735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856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96" r:id="rId17"/>
    <p:sldLayoutId id="2147483797" r:id="rId18"/>
    <p:sldLayoutId id="2147483798" r:id="rId19"/>
    <p:sldLayoutId id="2147483799" r:id="rId20"/>
    <p:sldLayoutId id="2147483800" r:id="rId21"/>
    <p:sldLayoutId id="2147483801" r:id="rId22"/>
    <p:sldLayoutId id="2147483802" r:id="rId23"/>
    <p:sldLayoutId id="2147483803" r:id="rId24"/>
    <p:sldLayoutId id="2147483804" r:id="rId25"/>
    <p:sldLayoutId id="2147483805" r:id="rId26"/>
    <p:sldLayoutId id="2147483806" r:id="rId27"/>
    <p:sldLayoutId id="2147483807" r:id="rId28"/>
    <p:sldLayoutId id="2147483808" r:id="rId29"/>
    <p:sldLayoutId id="2147483809" r:id="rId30"/>
    <p:sldLayoutId id="2147483810" r:id="rId31"/>
    <p:sldLayoutId id="2147483811" r:id="rId32"/>
    <p:sldLayoutId id="2147483812" r:id="rId33"/>
    <p:sldLayoutId id="2147483813" r:id="rId34"/>
    <p:sldLayoutId id="2147483814" r:id="rId35"/>
    <p:sldLayoutId id="2147483815" r:id="rId36"/>
    <p:sldLayoutId id="2147483816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>
          <a:schemeClr val="tx2"/>
        </a:buClr>
        <a:buSzPct val="80000"/>
        <a:buFont typeface="Verdana" panose="020B0604030504040204" pitchFamily="34" charset="0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b="1" i="0" kern="1200">
          <a:solidFill>
            <a:schemeClr val="tx2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81">
          <p15:clr>
            <a:srgbClr val="F26B43"/>
          </p15:clr>
        </p15:guide>
        <p15:guide id="8" orient="horz" pos="3919">
          <p15:clr>
            <a:srgbClr val="F26B43"/>
          </p15:clr>
        </p15:guide>
        <p15:guide id="9" pos="3840">
          <p15:clr>
            <a:srgbClr val="F26B43"/>
          </p15:clr>
        </p15:guide>
        <p15:guide id="10" orient="horz" pos="2159">
          <p15:clr>
            <a:srgbClr val="F26B43"/>
          </p15:clr>
        </p15:guide>
        <p15:guide id="11" pos="400">
          <p15:clr>
            <a:srgbClr val="F26B43"/>
          </p15:clr>
        </p15:guide>
        <p15:guide id="12" pos="4128">
          <p15:clr>
            <a:srgbClr val="F26B43"/>
          </p15:clr>
        </p15:guide>
        <p15:guide id="13" pos="3552">
          <p15:clr>
            <a:srgbClr val="F26B43"/>
          </p15:clr>
        </p15:guide>
        <p15:guide id="14" orient="horz" pos="1275">
          <p15:clr>
            <a:srgbClr val="F26B43"/>
          </p15:clr>
        </p15:guide>
        <p15:guide id="15" orient="horz" pos="1434">
          <p15:clr>
            <a:srgbClr val="F26B43"/>
          </p15:clr>
        </p15:guide>
        <p15:guide id="16" pos="461">
          <p15:clr>
            <a:srgbClr val="F26B43"/>
          </p15:clr>
        </p15:guide>
        <p15:guide id="17" orient="horz" pos="663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0" y="2289485"/>
            <a:ext cx="10923588" cy="393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1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35000" y="6543488"/>
            <a:ext cx="5003800" cy="264272"/>
          </a:xfrm>
          <a:prstGeom prst="rect">
            <a:avLst/>
          </a:prstGeom>
        </p:spPr>
        <p:txBody>
          <a:bodyPr vert="horz" lIns="91440" tIns="0" rIns="91440" bIns="45720" rtlCol="0" anchor="t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35000" y="6221413"/>
            <a:ext cx="5003800" cy="32207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 vert="horz" lIns="91440" tIns="45720" rIns="0" bIns="45720" rtlCol="0" anchor="b" anchorCtr="0"/>
          <a:lstStyle>
            <a:lvl1pPr algn="r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275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57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  <p:sldLayoutId id="2147483832" r:id="rId15"/>
    <p:sldLayoutId id="2147483833" r:id="rId16"/>
    <p:sldLayoutId id="2147483834" r:id="rId17"/>
    <p:sldLayoutId id="2147483835" r:id="rId18"/>
    <p:sldLayoutId id="2147483836" r:id="rId19"/>
    <p:sldLayoutId id="2147483837" r:id="rId20"/>
    <p:sldLayoutId id="2147483838" r:id="rId21"/>
    <p:sldLayoutId id="2147483839" r:id="rId22"/>
    <p:sldLayoutId id="2147483840" r:id="rId23"/>
    <p:sldLayoutId id="2147483841" r:id="rId24"/>
    <p:sldLayoutId id="2147483842" r:id="rId25"/>
    <p:sldLayoutId id="2147483843" r:id="rId26"/>
    <p:sldLayoutId id="2147483844" r:id="rId27"/>
    <p:sldLayoutId id="2147483845" r:id="rId28"/>
    <p:sldLayoutId id="2147483846" r:id="rId29"/>
    <p:sldLayoutId id="2147483847" r:id="rId30"/>
    <p:sldLayoutId id="2147483848" r:id="rId31"/>
    <p:sldLayoutId id="2147483849" r:id="rId32"/>
    <p:sldLayoutId id="2147483850" r:id="rId33"/>
    <p:sldLayoutId id="2147483851" r:id="rId34"/>
    <p:sldLayoutId id="2147483852" r:id="rId35"/>
    <p:sldLayoutId id="2147483853" r:id="rId36"/>
    <p:sldLayoutId id="2147483854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>
          <a:schemeClr val="tx2"/>
        </a:buClr>
        <a:buSzPct val="80000"/>
        <a:buFont typeface="Verdana" panose="020B0604030504040204" pitchFamily="34" charset="0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b="1" i="0" kern="1200">
          <a:solidFill>
            <a:schemeClr val="tx2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81">
          <p15:clr>
            <a:srgbClr val="F26B43"/>
          </p15:clr>
        </p15:guide>
        <p15:guide id="8" orient="horz" pos="3919">
          <p15:clr>
            <a:srgbClr val="F26B43"/>
          </p15:clr>
        </p15:guide>
        <p15:guide id="9" pos="3840">
          <p15:clr>
            <a:srgbClr val="F26B43"/>
          </p15:clr>
        </p15:guide>
        <p15:guide id="10" orient="horz" pos="2159">
          <p15:clr>
            <a:srgbClr val="F26B43"/>
          </p15:clr>
        </p15:guide>
        <p15:guide id="11" pos="400">
          <p15:clr>
            <a:srgbClr val="F26B43"/>
          </p15:clr>
        </p15:guide>
        <p15:guide id="12" pos="4128">
          <p15:clr>
            <a:srgbClr val="F26B43"/>
          </p15:clr>
        </p15:guide>
        <p15:guide id="13" pos="3552">
          <p15:clr>
            <a:srgbClr val="F26B43"/>
          </p15:clr>
        </p15:guide>
        <p15:guide id="14" orient="horz" pos="1275">
          <p15:clr>
            <a:srgbClr val="F26B43"/>
          </p15:clr>
        </p15:guide>
        <p15:guide id="15" orient="horz" pos="1434">
          <p15:clr>
            <a:srgbClr val="F26B43"/>
          </p15:clr>
        </p15:guide>
        <p15:guide id="16" pos="461">
          <p15:clr>
            <a:srgbClr val="F26B43"/>
          </p15:clr>
        </p15:guide>
        <p15:guide id="17" orient="horz" pos="66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2">
            <a:extLst>
              <a:ext uri="{FF2B5EF4-FFF2-40B4-BE49-F238E27FC236}">
                <a16:creationId xmlns:a16="http://schemas.microsoft.com/office/drawing/2014/main" id="{B3AD1DFD-AF2F-C8E0-E95C-2BCF631600E6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E46D8505-0009-6B36-7C68-FADEE2103F5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E85DF1F9-CD81-37B0-9C98-20EA6381F01C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6553199" y="6221413"/>
            <a:ext cx="5005389" cy="322075"/>
          </a:xfrm>
        </p:spPr>
        <p:txBody>
          <a:bodyPr/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1</a:t>
            </a:fld>
            <a:endParaRPr lang="nl-NL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anchor="b">
            <a:normAutofit/>
          </a:bodyPr>
          <a:lstStyle/>
          <a:p>
            <a:r>
              <a:rPr lang="nl-NL" dirty="0" err="1"/>
              <a:t>Work</a:t>
            </a:r>
            <a:r>
              <a:rPr lang="nl-NL" dirty="0"/>
              <a:t> in NL</a:t>
            </a:r>
            <a:br>
              <a:rPr lang="nl-NL" dirty="0"/>
            </a:br>
            <a:r>
              <a:rPr lang="nl-NL" sz="2400"/>
              <a:t>Werkbespreking arbeidsmigratie gemeenteraad Den Haag</a:t>
            </a: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CBB2D35-54F2-FD59-E94F-A48C95DA49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7802" t="30675" r="41319" b="31766"/>
          <a:stretch/>
        </p:blipFill>
        <p:spPr>
          <a:xfrm>
            <a:off x="470962" y="0"/>
            <a:ext cx="5005389" cy="3261091"/>
          </a:xfrm>
          <a:prstGeom prst="rect">
            <a:avLst/>
          </a:prstGeom>
        </p:spPr>
      </p:pic>
      <p:pic>
        <p:nvPicPr>
          <p:cNvPr id="5" name="Picture 2" descr="Afbeelding met voertuig, Landvoertuig, wiel, transport&#10;&#10;Door AI gegenereerde inhoud is mogelijk onjuist.">
            <a:extLst>
              <a:ext uri="{FF2B5EF4-FFF2-40B4-BE49-F238E27FC236}">
                <a16:creationId xmlns:a16="http://schemas.microsoft.com/office/drawing/2014/main" id="{F1C72DE9-403E-A7FC-0CAE-56F5B3F9F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4" r="10362" b="1"/>
          <a:stretch/>
        </p:blipFill>
        <p:spPr bwMode="auto">
          <a:xfrm>
            <a:off x="683718" y="2973001"/>
            <a:ext cx="4579876" cy="3536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36217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2">
            <a:extLst>
              <a:ext uri="{FF2B5EF4-FFF2-40B4-BE49-F238E27FC236}">
                <a16:creationId xmlns:a16="http://schemas.microsoft.com/office/drawing/2014/main" id="{74C6ADF1-9B03-0E22-3368-D3A8C98A15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2" r="4425" b="-4"/>
          <a:stretch/>
        </p:blipFill>
        <p:spPr>
          <a:xfrm>
            <a:off x="635000" y="2276475"/>
            <a:ext cx="5226050" cy="3944938"/>
          </a:xfrm>
          <a:prstGeom prst="rect">
            <a:avLst/>
          </a:prstGeom>
          <a:noFill/>
        </p:spPr>
      </p:pic>
      <p:sp>
        <p:nvSpPr>
          <p:cNvPr id="21" name="Tijdelijke aanduiding voor inhoud 2">
            <a:extLst>
              <a:ext uri="{FF2B5EF4-FFF2-40B4-BE49-F238E27FC236}">
                <a16:creationId xmlns:a16="http://schemas.microsoft.com/office/drawing/2014/main" id="{148A1405-4552-6FC6-4D65-3C9F8194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3199" y="2276475"/>
            <a:ext cx="5004000" cy="3944938"/>
          </a:xfrm>
        </p:spPr>
        <p:txBody>
          <a:bodyPr>
            <a:normAutofit/>
          </a:bodyPr>
          <a:lstStyle/>
          <a:p>
            <a:r>
              <a:rPr lang="nl-NL" dirty="0"/>
              <a:t>Inventarisatie bestaande initiatieven, nationaal en Europees</a:t>
            </a:r>
          </a:p>
          <a:p>
            <a:r>
              <a:rPr lang="nl-NL" dirty="0"/>
              <a:t>EURES:</a:t>
            </a:r>
          </a:p>
          <a:p>
            <a:r>
              <a:rPr lang="nl-NL" dirty="0"/>
              <a:t>FairWork &amp; </a:t>
            </a:r>
            <a:r>
              <a:rPr lang="nl-NL" dirty="0" err="1"/>
              <a:t>TikTok</a:t>
            </a:r>
            <a:r>
              <a:rPr lang="nl-NL" dirty="0"/>
              <a:t>-campagne: groot bereik in landen van herkomst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27A913-C03E-5815-2179-3710C462F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</p:spPr>
        <p:txBody>
          <a:bodyPr anchor="b">
            <a:normAutofit/>
          </a:bodyPr>
          <a:lstStyle/>
          <a:p>
            <a:r>
              <a:rPr lang="nl-NL" sz="3300"/>
              <a:t>Versterken informatievoorziening in het thuisland</a:t>
            </a:r>
            <a:endParaRPr lang="nl-NL" sz="3300" dirty="0"/>
          </a:p>
        </p:txBody>
      </p:sp>
      <p:sp>
        <p:nvSpPr>
          <p:cNvPr id="32" name="Date Placeholder 4">
            <a:extLst>
              <a:ext uri="{FF2B5EF4-FFF2-40B4-BE49-F238E27FC236}">
                <a16:creationId xmlns:a16="http://schemas.microsoft.com/office/drawing/2014/main" id="{DDC0E2B8-ECFF-D37B-4A20-D928E3535C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33" name="Footer Placeholder 5">
            <a:extLst>
              <a:ext uri="{FF2B5EF4-FFF2-40B4-BE49-F238E27FC236}">
                <a16:creationId xmlns:a16="http://schemas.microsoft.com/office/drawing/2014/main" id="{E78A53AC-CD09-0E11-A10F-5E5D2C32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330F547-7DEB-81BA-D58E-0B5BD8C14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186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42252FFC-E5FA-5E81-8190-61436D1281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CA8F30-3941-315D-42C6-ABBDC206F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E2702DF-F2C5-8941-BB92-B34A3314E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2</a:t>
            </a:fld>
            <a:endParaRPr lang="nl-NL"/>
          </a:p>
        </p:txBody>
      </p:sp>
      <p:pic>
        <p:nvPicPr>
          <p:cNvPr id="10" name="Afbeelding 9" descr="Afbeelding met tekst, schermopname, kleding, grafische vormgeving&#10;&#10;Automatisch gegenereerde beschrijving">
            <a:extLst>
              <a:ext uri="{FF2B5EF4-FFF2-40B4-BE49-F238E27FC236}">
                <a16:creationId xmlns:a16="http://schemas.microsoft.com/office/drawing/2014/main" id="{6CC8C4AB-E25F-F28A-4201-5ACF0D0BE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44" y="0"/>
            <a:ext cx="12245144" cy="685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53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01677953-FB33-7670-804F-6CF435680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2000" dirty="0"/>
              <a:t>Basis op orde:</a:t>
            </a:r>
          </a:p>
          <a:p>
            <a:r>
              <a:rPr lang="nl-NL" sz="1800" dirty="0"/>
              <a:t>35 regio’s in verschillende fases</a:t>
            </a:r>
          </a:p>
          <a:p>
            <a:r>
              <a:rPr lang="nl-NL" sz="1800" dirty="0"/>
              <a:t>Dienstverlening Juridisch Loket + Regelrechter</a:t>
            </a:r>
          </a:p>
          <a:p>
            <a:r>
              <a:rPr lang="nl-NL" sz="1800" dirty="0"/>
              <a:t>Betrekken en afspraken met specialistische organisaties</a:t>
            </a:r>
          </a:p>
          <a:p>
            <a:r>
              <a:rPr lang="nl-NL" sz="1800" dirty="0"/>
              <a:t>Alliantie </a:t>
            </a:r>
            <a:r>
              <a:rPr lang="nl-NL" sz="1800" dirty="0" err="1"/>
              <a:t>Work</a:t>
            </a:r>
            <a:r>
              <a:rPr lang="nl-NL" sz="1800" dirty="0"/>
              <a:t> in NL: betrokkenheid werkgevers (zie aanvullende sheets)</a:t>
            </a:r>
          </a:p>
          <a:p>
            <a:r>
              <a:rPr lang="nl-NL" sz="1800" dirty="0"/>
              <a:t>Vernieuwing website workinnl.nl</a:t>
            </a:r>
          </a:p>
          <a:p>
            <a:r>
              <a:rPr lang="nl-NL" sz="1800" dirty="0"/>
              <a:t>Goede ondersteuning aan regio’s, waaronder communicatiemateriaal en campagnes en gezamenlijke monitoring</a:t>
            </a:r>
          </a:p>
          <a:p>
            <a:pPr marL="0" indent="0">
              <a:buNone/>
            </a:pPr>
            <a:r>
              <a:rPr lang="nl-NL" sz="2000" dirty="0"/>
              <a:t>Toekomst:</a:t>
            </a:r>
          </a:p>
          <a:p>
            <a:r>
              <a:rPr lang="nl-NL" sz="2000" dirty="0"/>
              <a:t>Signalering over en weer, info en materialen op aanpassen</a:t>
            </a:r>
          </a:p>
          <a:p>
            <a:r>
              <a:rPr lang="nl-NL" sz="2000" dirty="0"/>
              <a:t>Uitbreiding digitale mogelijkheden</a:t>
            </a:r>
          </a:p>
          <a:p>
            <a:r>
              <a:rPr lang="nl-NL" sz="2000" dirty="0"/>
              <a:t>Goede samenwerking tussen nabijgelegen regio’s</a:t>
            </a:r>
          </a:p>
          <a:p>
            <a:r>
              <a:rPr lang="nl-NL" sz="2000" dirty="0"/>
              <a:t>Stabiele aansluiting op de werkcentra (zie aanvullende sheets)</a:t>
            </a:r>
          </a:p>
          <a:p>
            <a:r>
              <a:rPr lang="nl-NL" sz="2000" dirty="0"/>
              <a:t>Virtueel loket?</a:t>
            </a:r>
          </a:p>
          <a:p>
            <a:endParaRPr lang="nl-NL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CE936EA-1492-2D2F-D2FA-F1007231E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 staan we nu?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4027245-2831-7A05-2505-3F2763ED6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2EE6DCA-BE7B-F6A6-4DE5-2311FBF9C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C117E8E-D4FB-C718-DF46-9FC6E9046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83983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FD1A82-73FC-D912-89FB-BA998D7F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/>
          <a:p>
            <a:r>
              <a:rPr lang="nl-NL" dirty="0"/>
              <a:t>Aanvullende sheets</a:t>
            </a:r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98B4F371-2176-2154-320D-C5274E6CF1FD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7" name="Footer Placeholder 5">
            <a:extLst>
              <a:ext uri="{FF2B5EF4-FFF2-40B4-BE49-F238E27FC236}">
                <a16:creationId xmlns:a16="http://schemas.microsoft.com/office/drawing/2014/main" id="{C6516139-A9CF-44BD-1EBE-F2CE8169FA6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03D50F8-E1FA-45A6-5803-796DBAA3C8D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1819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FA41A16-1921-58B2-752F-98B39BC4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</p:spPr>
        <p:txBody>
          <a:bodyPr anchor="b">
            <a:normAutofit/>
          </a:bodyPr>
          <a:lstStyle/>
          <a:p>
            <a:pPr algn="ctr"/>
            <a:r>
              <a:rPr lang="nl-NL" dirty="0"/>
              <a:t>Behoefte van arbeidsmigranten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0C41320A-BA69-C16B-C80D-5B3DACC1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34D2B199-5799-687C-0D6F-356F85FB9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16ABCB3-F618-8A89-FB56-0A66F52D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5</a:t>
            </a:fld>
            <a:endParaRPr lang="nl-NL"/>
          </a:p>
        </p:txBody>
      </p:sp>
      <p:graphicFrame>
        <p:nvGraphicFramePr>
          <p:cNvPr id="8" name="Tijdelijke aanduiding voor inhoud 1">
            <a:extLst>
              <a:ext uri="{FF2B5EF4-FFF2-40B4-BE49-F238E27FC236}">
                <a16:creationId xmlns:a16="http://schemas.microsoft.com/office/drawing/2014/main" id="{D0A84D46-2012-357D-7A0C-2A6E08690EC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35000" y="2289485"/>
          <a:ext cx="10923588" cy="3931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696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CFCB2-ECA2-6581-24B1-23E058B26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272AA5-80DF-8AEB-6336-F697AE541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</p:spPr>
        <p:txBody>
          <a:bodyPr anchor="b">
            <a:normAutofit/>
          </a:bodyPr>
          <a:lstStyle/>
          <a:p>
            <a:r>
              <a:rPr lang="nl-GB" sz="3100" b="1"/>
              <a:t>Op wat voor locaties zitten de huidige fysieke WIN-punten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4FBD9C42-DC25-AF39-2D1F-520E6675087A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1723C4D1-054C-903B-E23A-ABBC7B5C671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D2A81E1E-F741-5D3C-EE23-63E96C24C24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553199" y="6221413"/>
            <a:ext cx="5005389" cy="322075"/>
          </a:xfrm>
        </p:spPr>
        <p:txBody>
          <a:bodyPr/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6</a:t>
            </a:fld>
            <a:endParaRPr lang="nl-NL"/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83EF9FC2-FBAC-2A7B-353F-1452DB956DDC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63556412"/>
              </p:ext>
            </p:extLst>
          </p:nvPr>
        </p:nvGraphicFramePr>
        <p:xfrm>
          <a:off x="1041538" y="2276475"/>
          <a:ext cx="10110513" cy="394494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15408">
                  <a:extLst>
                    <a:ext uri="{9D8B030D-6E8A-4147-A177-3AD203B41FA5}">
                      <a16:colId xmlns:a16="http://schemas.microsoft.com/office/drawing/2014/main" val="2651899264"/>
                    </a:ext>
                  </a:extLst>
                </a:gridCol>
                <a:gridCol w="994475">
                  <a:extLst>
                    <a:ext uri="{9D8B030D-6E8A-4147-A177-3AD203B41FA5}">
                      <a16:colId xmlns:a16="http://schemas.microsoft.com/office/drawing/2014/main" val="1966183774"/>
                    </a:ext>
                  </a:extLst>
                </a:gridCol>
                <a:gridCol w="1820144">
                  <a:extLst>
                    <a:ext uri="{9D8B030D-6E8A-4147-A177-3AD203B41FA5}">
                      <a16:colId xmlns:a16="http://schemas.microsoft.com/office/drawing/2014/main" val="1528726969"/>
                    </a:ext>
                  </a:extLst>
                </a:gridCol>
                <a:gridCol w="1101367">
                  <a:extLst>
                    <a:ext uri="{9D8B030D-6E8A-4147-A177-3AD203B41FA5}">
                      <a16:colId xmlns:a16="http://schemas.microsoft.com/office/drawing/2014/main" val="2017677708"/>
                    </a:ext>
                  </a:extLst>
                </a:gridCol>
                <a:gridCol w="1301265">
                  <a:extLst>
                    <a:ext uri="{9D8B030D-6E8A-4147-A177-3AD203B41FA5}">
                      <a16:colId xmlns:a16="http://schemas.microsoft.com/office/drawing/2014/main" val="1661786151"/>
                    </a:ext>
                  </a:extLst>
                </a:gridCol>
                <a:gridCol w="1908796">
                  <a:extLst>
                    <a:ext uri="{9D8B030D-6E8A-4147-A177-3AD203B41FA5}">
                      <a16:colId xmlns:a16="http://schemas.microsoft.com/office/drawing/2014/main" val="2991781157"/>
                    </a:ext>
                  </a:extLst>
                </a:gridCol>
                <a:gridCol w="1369058">
                  <a:extLst>
                    <a:ext uri="{9D8B030D-6E8A-4147-A177-3AD203B41FA5}">
                      <a16:colId xmlns:a16="http://schemas.microsoft.com/office/drawing/2014/main" val="4030621712"/>
                    </a:ext>
                  </a:extLst>
                </a:gridCol>
              </a:tblGrid>
              <a:tr h="558199">
                <a:tc>
                  <a:txBody>
                    <a:bodyPr/>
                    <a:lstStyle/>
                    <a:p>
                      <a:r>
                        <a:rPr lang="nl-GB" sz="1300" b="1" cap="none" spc="0">
                          <a:solidFill>
                            <a:schemeClr val="tx1"/>
                          </a:solidFill>
                        </a:rPr>
                        <a:t>Regio</a:t>
                      </a:r>
                    </a:p>
                  </a:txBody>
                  <a:tcPr marL="52566" marR="75094" marT="15019" marB="112641" anchor="b"/>
                </a:tc>
                <a:tc>
                  <a:txBody>
                    <a:bodyPr/>
                    <a:lstStyle/>
                    <a:p>
                      <a:r>
                        <a:rPr lang="nl-GB" sz="1300" b="1" cap="none" spc="0">
                          <a:solidFill>
                            <a:schemeClr val="tx1"/>
                          </a:solidFill>
                        </a:rPr>
                        <a:t>RNI-locatie</a:t>
                      </a:r>
                    </a:p>
                  </a:txBody>
                  <a:tcPr marL="52566" marR="75094" marT="15019" marB="112641" anchor="b"/>
                </a:tc>
                <a:tc>
                  <a:txBody>
                    <a:bodyPr/>
                    <a:lstStyle/>
                    <a:p>
                      <a:r>
                        <a:rPr lang="nl-GB" sz="1300" b="1" cap="none" spc="0">
                          <a:solidFill>
                            <a:schemeClr val="tx1"/>
                          </a:solidFill>
                        </a:rPr>
                        <a:t>Wijkgebouw(en)</a:t>
                      </a:r>
                    </a:p>
                  </a:txBody>
                  <a:tcPr marL="52566" marR="75094" marT="15019" marB="112641" anchor="b"/>
                </a:tc>
                <a:tc>
                  <a:txBody>
                    <a:bodyPr/>
                    <a:lstStyle/>
                    <a:p>
                      <a:r>
                        <a:rPr lang="nl-GB" sz="1300" b="1" cap="none" spc="0">
                          <a:solidFill>
                            <a:schemeClr val="tx1"/>
                          </a:solidFill>
                        </a:rPr>
                        <a:t>RWC</a:t>
                      </a:r>
                    </a:p>
                  </a:txBody>
                  <a:tcPr marL="52566" marR="75094" marT="15019" marB="112641" anchor="b"/>
                </a:tc>
                <a:tc>
                  <a:txBody>
                    <a:bodyPr/>
                    <a:lstStyle/>
                    <a:p>
                      <a:r>
                        <a:rPr lang="nl-GB" sz="1300" b="1" cap="none" spc="0">
                          <a:solidFill>
                            <a:schemeClr val="tx1"/>
                          </a:solidFill>
                        </a:rPr>
                        <a:t>Bibliotheek</a:t>
                      </a:r>
                    </a:p>
                  </a:txBody>
                  <a:tcPr marL="52566" marR="75094" marT="15019" marB="112641" anchor="b"/>
                </a:tc>
                <a:tc>
                  <a:txBody>
                    <a:bodyPr/>
                    <a:lstStyle/>
                    <a:p>
                      <a:r>
                        <a:rPr lang="nl-GB" sz="1300" b="1" cap="none" spc="0">
                          <a:solidFill>
                            <a:schemeClr val="tx1"/>
                          </a:solidFill>
                        </a:rPr>
                        <a:t>Welzijnsinstelling</a:t>
                      </a:r>
                    </a:p>
                  </a:txBody>
                  <a:tcPr marL="52566" marR="75094" marT="15019" marB="112641" anchor="b"/>
                </a:tc>
                <a:tc>
                  <a:txBody>
                    <a:bodyPr/>
                    <a:lstStyle/>
                    <a:p>
                      <a:r>
                        <a:rPr lang="nl-GB" sz="1300" b="1" cap="none" spc="0">
                          <a:solidFill>
                            <a:schemeClr val="tx1"/>
                          </a:solidFill>
                        </a:rPr>
                        <a:t>Expatcenter</a:t>
                      </a:r>
                    </a:p>
                  </a:txBody>
                  <a:tcPr marL="52566" marR="75094" marT="15019" marB="112641" anchor="b"/>
                </a:tc>
                <a:extLst>
                  <a:ext uri="{0D108BD9-81ED-4DB2-BD59-A6C34878D82A}">
                    <a16:rowId xmlns:a16="http://schemas.microsoft.com/office/drawing/2014/main" val="2872194463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Haaglanden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1025537657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Rijnmond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1220754036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West-Brabant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386694490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Midden-Brabant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1622520250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Noordoost-Brabant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2699986707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Zuidoost-Brabant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4019770329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Helmond de Peel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1743042385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Noord-Limburg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1771095917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Midden-Utrecht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3775607877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Zeeland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3835502528"/>
                  </a:ext>
                </a:extLst>
              </a:tr>
              <a:tr h="307886"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Zaanstreek Waterland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r>
                        <a:rPr lang="nl-GB" sz="1000" cap="none" spc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tc>
                  <a:txBody>
                    <a:bodyPr/>
                    <a:lstStyle/>
                    <a:p>
                      <a:endParaRPr lang="nl-GB" sz="10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52566" marR="75094" marT="15019" marB="112641"/>
                </a:tc>
                <a:extLst>
                  <a:ext uri="{0D108BD9-81ED-4DB2-BD59-A6C34878D82A}">
                    <a16:rowId xmlns:a16="http://schemas.microsoft.com/office/drawing/2014/main" val="2822341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660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203E2357-BB0C-D905-F381-2D75D38B36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buFont typeface="Courier New" panose="02070309020205020404" pitchFamily="49" charset="0"/>
              <a:buChar char="-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toegang tot (</a:t>
            </a:r>
            <a:r>
              <a:rPr lang="nl-NL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overheids</a:t>
            </a: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)dienstverlening en informatie wordt versimpeld en versterkt;</a:t>
            </a:r>
          </a:p>
          <a:p>
            <a:pPr marL="342900" lvl="0" indent="-342900">
              <a:buFont typeface="Courier New" panose="02070309020205020404" pitchFamily="49" charset="0"/>
              <a:buChar char="-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creëren een heldere en slagvaardige structuur om de werkzaamheden te organiseren;</a:t>
            </a:r>
          </a:p>
          <a:p>
            <a:pPr marL="342900" lvl="0" indent="-342900">
              <a:buFont typeface="Courier New" panose="02070309020205020404" pitchFamily="49" charset="0"/>
              <a:buChar char="-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komt een duidelijke </a:t>
            </a:r>
            <a:r>
              <a:rPr lang="nl-NL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governance</a:t>
            </a: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die ruimte laat voor regionaal maatwerk binnen landelijke kaders;</a:t>
            </a:r>
          </a:p>
          <a:p>
            <a:pPr marL="342900" lvl="0" indent="-342900">
              <a:buFont typeface="Courier New" panose="02070309020205020404" pitchFamily="49" charset="0"/>
              <a:buChar char="-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 regio wordt een nieuwe uitvoeringsstructuur ingericht die fungeert als ‘hub’ voor de hulpvrager en de regionale samenwerkingspartners;</a:t>
            </a:r>
          </a:p>
          <a:p>
            <a:pPr marL="342900" lvl="0" indent="-342900">
              <a:buFont typeface="Courier New" panose="02070309020205020404" pitchFamily="49" charset="0"/>
              <a:buChar char="-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komt een structuur die de samenwerking tussen publieke en private partijen faciliteert;</a:t>
            </a:r>
          </a:p>
          <a:p>
            <a:pPr marL="342900" lvl="0" indent="-342900">
              <a:buFont typeface="Courier New" panose="02070309020205020404" pitchFamily="49" charset="0"/>
              <a:buChar char="-"/>
            </a:pP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komt eenvoudige financiering, die geen aanleiding geeft tot uitgebreide administratie – en verantwoordingslast.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5DBE71B-B7DD-A6AA-57BD-DE1E8F827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WIN en de Werkcentra: raakvlakken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F6B3034-6E31-D43B-CF27-50B6C25B0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6E8B96B-F907-68FB-632D-BE084BC21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01C8CBA-77F8-98B8-6BCC-BFB6E15D4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5963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66A9B-C333-1BAD-FE72-BE715DC76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C2DBEF6F-0A7E-7E63-F1ED-C0BD2187CE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0024" y="2289599"/>
            <a:ext cx="5004000" cy="3931813"/>
          </a:xfrm>
        </p:spPr>
        <p:txBody>
          <a:bodyPr anchor="t">
            <a:normAutofit/>
          </a:bodyPr>
          <a:lstStyle/>
          <a:p>
            <a:pPr marL="342900" lvl="0" indent="-342900">
              <a:buFont typeface="Courier New" panose="02070309020205020404" pitchFamily="49" charset="0"/>
              <a:buChar char="-"/>
            </a:pPr>
            <a:r>
              <a:rPr lang="nl-NL" kern="100" dirty="0">
                <a:effectLst/>
              </a:rPr>
              <a:t>Publiek-private samenwerking</a:t>
            </a:r>
          </a:p>
          <a:p>
            <a:pPr marL="342900" lvl="0" indent="-342900">
              <a:buFont typeface="Courier New" panose="02070309020205020404" pitchFamily="49" charset="0"/>
              <a:buChar char="-"/>
            </a:pPr>
            <a:r>
              <a:rPr lang="nl-NL" kern="100" dirty="0">
                <a:effectLst/>
              </a:rPr>
              <a:t>Samenwerking tussen bedrijven, gemeenten en brancheorganisaties.</a:t>
            </a:r>
          </a:p>
          <a:p>
            <a:pPr marL="342900" lvl="0" indent="-342900">
              <a:buFont typeface="Courier New" panose="02070309020205020404" pitchFamily="49" charset="0"/>
              <a:buChar char="-"/>
            </a:pPr>
            <a:r>
              <a:rPr lang="nl-NL" kern="100" dirty="0"/>
              <a:t>Bijv. taal- en introductiecursussen; hulp bij (dreigende) dakloosheid; betere registratie</a:t>
            </a:r>
            <a:endParaRPr lang="nl-NL" kern="100" dirty="0">
              <a:effectLst/>
            </a:endParaRPr>
          </a:p>
          <a:p>
            <a:pPr marL="342900" lvl="0" indent="-342900">
              <a:buFont typeface="Courier New" panose="02070309020205020404" pitchFamily="49" charset="0"/>
              <a:buChar char="-"/>
            </a:pPr>
            <a:endParaRPr lang="nl-NL" kern="100" dirty="0">
              <a:effectLst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876CB3-E045-3E96-8EDA-2B5F2C63C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 anchor="b">
            <a:normAutofit/>
          </a:bodyPr>
          <a:lstStyle/>
          <a:p>
            <a:r>
              <a:rPr lang="nl-NL" dirty="0"/>
              <a:t>Alliantie </a:t>
            </a:r>
            <a:r>
              <a:rPr lang="nl-NL" dirty="0" err="1"/>
              <a:t>Work</a:t>
            </a:r>
            <a:r>
              <a:rPr lang="nl-NL" dirty="0"/>
              <a:t> in NL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3FD252E7-4267-3A64-AEE9-5B0F67602A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849" t="11404" r="14342" b="3684"/>
          <a:stretch/>
        </p:blipFill>
        <p:spPr>
          <a:xfrm>
            <a:off x="793672" y="1066799"/>
            <a:ext cx="4686457" cy="5154613"/>
          </a:xfrm>
          <a:prstGeom prst="rect">
            <a:avLst/>
          </a:prstGeom>
          <a:noFill/>
        </p:spPr>
      </p:pic>
      <p:sp>
        <p:nvSpPr>
          <p:cNvPr id="17" name="Date Placeholder 4">
            <a:extLst>
              <a:ext uri="{FF2B5EF4-FFF2-40B4-BE49-F238E27FC236}">
                <a16:creationId xmlns:a16="http://schemas.microsoft.com/office/drawing/2014/main" id="{92858625-3485-5639-61A9-20280919AE0B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8" name="Footer Placeholder 5">
            <a:extLst>
              <a:ext uri="{FF2B5EF4-FFF2-40B4-BE49-F238E27FC236}">
                <a16:creationId xmlns:a16="http://schemas.microsoft.com/office/drawing/2014/main" id="{7727E814-F4B6-DFDA-AA85-E5D6F1B95D7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78E9C8D-51CD-44C5-855D-03E577A3998E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6762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5FE79-1C8E-5D3C-54F1-8F3C778C6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4A4593-89FE-A23F-981D-8697CE4E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53" y="388536"/>
            <a:ext cx="6650303" cy="1330518"/>
          </a:xfrm>
        </p:spPr>
        <p:txBody>
          <a:bodyPr>
            <a:normAutofit/>
          </a:bodyPr>
          <a:lstStyle/>
          <a:p>
            <a:r>
              <a:rPr lang="nl-GB" b="1" dirty="0"/>
              <a:t>Voorlopers PPS in de regio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F77C6F-17E7-0586-5AAF-605C07607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8" y="2193779"/>
            <a:ext cx="6650302" cy="3908909"/>
          </a:xfrm>
        </p:spPr>
        <p:txBody>
          <a:bodyPr>
            <a:normAutofit/>
          </a:bodyPr>
          <a:lstStyle/>
          <a:p>
            <a:r>
              <a:rPr lang="nl-NL" sz="1700" dirty="0">
                <a:cs typeface="Calibri" panose="020F0502020204030204" pitchFamily="34" charset="0"/>
              </a:rPr>
              <a:t>Noordoost-Brabant: Afspraken informatie op de werkvloer met Jumbo, </a:t>
            </a:r>
            <a:r>
              <a:rPr lang="nl-NL" sz="1700" dirty="0" err="1">
                <a:cs typeface="Calibri" panose="020F0502020204030204" pitchFamily="34" charset="0"/>
              </a:rPr>
              <a:t>Vion</a:t>
            </a:r>
            <a:r>
              <a:rPr lang="nl-NL" sz="1700" dirty="0">
                <a:cs typeface="Calibri" panose="020F0502020204030204" pitchFamily="34" charset="0"/>
              </a:rPr>
              <a:t>, etc.</a:t>
            </a:r>
          </a:p>
          <a:p>
            <a:r>
              <a:rPr lang="nl-NL" sz="1700" dirty="0">
                <a:cs typeface="Calibri" panose="020F0502020204030204" pitchFamily="34" charset="0"/>
              </a:rPr>
              <a:t>Haaglanden: Vangnetproject met ABU(-leden) het Leger des Heils, het ministerie van SZW en </a:t>
            </a:r>
            <a:r>
              <a:rPr lang="nl-NL" sz="1700" dirty="0" err="1">
                <a:cs typeface="Calibri" panose="020F0502020204030204" pitchFamily="34" charset="0"/>
              </a:rPr>
              <a:t>Barka</a:t>
            </a:r>
            <a:r>
              <a:rPr lang="nl-NL" sz="1700" dirty="0">
                <a:cs typeface="Calibri" panose="020F0502020204030204" pitchFamily="34" charset="0"/>
              </a:rPr>
              <a:t>.</a:t>
            </a:r>
          </a:p>
          <a:p>
            <a:r>
              <a:rPr lang="nl-NL" sz="1700" dirty="0">
                <a:cs typeface="Calibri" panose="020F0502020204030204" pitchFamily="34" charset="0"/>
              </a:rPr>
              <a:t>Rijnmond: Convenant goed werkgeverschap met Gemeente Rotterdam, Tempo Team, </a:t>
            </a:r>
            <a:r>
              <a:rPr lang="nl-NL" sz="1700" dirty="0" err="1">
                <a:cs typeface="Calibri" panose="020F0502020204030204" pitchFamily="34" charset="0"/>
              </a:rPr>
              <a:t>Hago</a:t>
            </a:r>
            <a:r>
              <a:rPr lang="nl-NL" sz="1700" dirty="0">
                <a:cs typeface="Calibri" panose="020F0502020204030204" pitchFamily="34" charset="0"/>
              </a:rPr>
              <a:t> Zorg, Network People B.V., Labour Power Company, en People 21</a:t>
            </a:r>
          </a:p>
          <a:p>
            <a:r>
              <a:rPr lang="nl-NL" sz="1700" dirty="0">
                <a:cs typeface="Calibri" panose="020F0502020204030204" pitchFamily="34" charset="0"/>
              </a:rPr>
              <a:t>Rivierenland: Convenant huisvesting internationale werknemers regio Rivierenland. </a:t>
            </a:r>
          </a:p>
          <a:p>
            <a:r>
              <a:rPr lang="nl-NL" sz="1700" dirty="0">
                <a:cs typeface="Calibri" panose="020F0502020204030204" pitchFamily="34" charset="0"/>
              </a:rPr>
              <a:t>Midden-Brabant: Afspraken informatie op de werkvloer met DP World.</a:t>
            </a:r>
          </a:p>
          <a:p>
            <a:endParaRPr lang="nl-GB" sz="1700" dirty="0"/>
          </a:p>
        </p:txBody>
      </p:sp>
      <p:pic>
        <p:nvPicPr>
          <p:cNvPr id="1028" name="Picture 4" descr="No alternative text description for this image">
            <a:extLst>
              <a:ext uri="{FF2B5EF4-FFF2-40B4-BE49-F238E27FC236}">
                <a16:creationId xmlns:a16="http://schemas.microsoft.com/office/drawing/2014/main" id="{6EB47082-6D7F-1918-BCF3-3082671D1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2" r="-4" b="10681"/>
          <a:stretch/>
        </p:blipFill>
        <p:spPr bwMode="auto">
          <a:xfrm>
            <a:off x="8806636" y="2254572"/>
            <a:ext cx="3440934" cy="2285990"/>
          </a:xfrm>
          <a:custGeom>
            <a:avLst/>
            <a:gdLst/>
            <a:ahLst/>
            <a:cxnLst/>
            <a:rect l="l" t="t" r="r" b="b"/>
            <a:pathLst>
              <a:path w="3440934" h="2286000">
                <a:moveTo>
                  <a:pt x="172481" y="2232285"/>
                </a:moveTo>
                <a:lnTo>
                  <a:pt x="172531" y="2232737"/>
                </a:lnTo>
                <a:lnTo>
                  <a:pt x="172407" y="2233032"/>
                </a:lnTo>
                <a:cubicBezTo>
                  <a:pt x="172452" y="2232834"/>
                  <a:pt x="172808" y="2231800"/>
                  <a:pt x="172481" y="2232285"/>
                </a:cubicBezTo>
                <a:close/>
                <a:moveTo>
                  <a:pt x="18615" y="0"/>
                </a:moveTo>
                <a:lnTo>
                  <a:pt x="3440934" y="0"/>
                </a:lnTo>
                <a:lnTo>
                  <a:pt x="3440934" y="2286000"/>
                </a:lnTo>
                <a:lnTo>
                  <a:pt x="178765" y="2286000"/>
                </a:lnTo>
                <a:lnTo>
                  <a:pt x="174444" y="2250010"/>
                </a:lnTo>
                <a:lnTo>
                  <a:pt x="172531" y="2232737"/>
                </a:lnTo>
                <a:lnTo>
                  <a:pt x="174201" y="2228764"/>
                </a:lnTo>
                <a:cubicBezTo>
                  <a:pt x="177345" y="2221109"/>
                  <a:pt x="195223" y="2193427"/>
                  <a:pt x="191343" y="2186356"/>
                </a:cubicBezTo>
                <a:cubicBezTo>
                  <a:pt x="178219" y="2152642"/>
                  <a:pt x="168572" y="2171498"/>
                  <a:pt x="164067" y="2142065"/>
                </a:cubicBezTo>
                <a:cubicBezTo>
                  <a:pt x="160133" y="2108680"/>
                  <a:pt x="159859" y="2130285"/>
                  <a:pt x="146664" y="2089229"/>
                </a:cubicBezTo>
                <a:cubicBezTo>
                  <a:pt x="150478" y="2084435"/>
                  <a:pt x="154800" y="2063293"/>
                  <a:pt x="152113" y="2054485"/>
                </a:cubicBezTo>
                <a:cubicBezTo>
                  <a:pt x="150513" y="2038242"/>
                  <a:pt x="152449" y="2036605"/>
                  <a:pt x="144880" y="2020593"/>
                </a:cubicBezTo>
                <a:cubicBezTo>
                  <a:pt x="150732" y="2023165"/>
                  <a:pt x="151291" y="1972155"/>
                  <a:pt x="157720" y="1979286"/>
                </a:cubicBezTo>
                <a:cubicBezTo>
                  <a:pt x="162030" y="1968351"/>
                  <a:pt x="153186" y="1963668"/>
                  <a:pt x="156833" y="1952854"/>
                </a:cubicBezTo>
                <a:cubicBezTo>
                  <a:pt x="156957" y="1940918"/>
                  <a:pt x="151341" y="1960059"/>
                  <a:pt x="149917" y="1946946"/>
                </a:cubicBezTo>
                <a:lnTo>
                  <a:pt x="153743" y="1875565"/>
                </a:lnTo>
                <a:cubicBezTo>
                  <a:pt x="149772" y="1866223"/>
                  <a:pt x="150846" y="1858473"/>
                  <a:pt x="153507" y="1850807"/>
                </a:cubicBezTo>
                <a:cubicBezTo>
                  <a:pt x="151112" y="1828667"/>
                  <a:pt x="173586" y="1811973"/>
                  <a:pt x="173799" y="1786925"/>
                </a:cubicBezTo>
                <a:cubicBezTo>
                  <a:pt x="168188" y="1760165"/>
                  <a:pt x="157236" y="1742030"/>
                  <a:pt x="157426" y="1715265"/>
                </a:cubicBezTo>
                <a:cubicBezTo>
                  <a:pt x="147202" y="1689354"/>
                  <a:pt x="168916" y="1697216"/>
                  <a:pt x="167109" y="1674793"/>
                </a:cubicBezTo>
                <a:cubicBezTo>
                  <a:pt x="157138" y="1638671"/>
                  <a:pt x="174193" y="1675326"/>
                  <a:pt x="168434" y="1619050"/>
                </a:cubicBezTo>
                <a:cubicBezTo>
                  <a:pt x="166922" y="1615926"/>
                  <a:pt x="156527" y="1609033"/>
                  <a:pt x="158412" y="1609679"/>
                </a:cubicBezTo>
                <a:cubicBezTo>
                  <a:pt x="157079" y="1597353"/>
                  <a:pt x="177090" y="1561235"/>
                  <a:pt x="173964" y="1543700"/>
                </a:cubicBezTo>
                <a:cubicBezTo>
                  <a:pt x="177333" y="1508983"/>
                  <a:pt x="167634" y="1492719"/>
                  <a:pt x="167811" y="1467670"/>
                </a:cubicBezTo>
                <a:cubicBezTo>
                  <a:pt x="172477" y="1438484"/>
                  <a:pt x="177359" y="1421247"/>
                  <a:pt x="188428" y="1369969"/>
                </a:cubicBezTo>
                <a:lnTo>
                  <a:pt x="217496" y="1196801"/>
                </a:lnTo>
                <a:cubicBezTo>
                  <a:pt x="245293" y="1130831"/>
                  <a:pt x="218387" y="1051919"/>
                  <a:pt x="216976" y="1013447"/>
                </a:cubicBezTo>
                <a:cubicBezTo>
                  <a:pt x="205168" y="998657"/>
                  <a:pt x="215132" y="984657"/>
                  <a:pt x="209028" y="965967"/>
                </a:cubicBezTo>
                <a:cubicBezTo>
                  <a:pt x="202413" y="923668"/>
                  <a:pt x="186505" y="882644"/>
                  <a:pt x="188665" y="826635"/>
                </a:cubicBezTo>
                <a:cubicBezTo>
                  <a:pt x="154241" y="805031"/>
                  <a:pt x="166790" y="738356"/>
                  <a:pt x="143158" y="687408"/>
                </a:cubicBezTo>
                <a:cubicBezTo>
                  <a:pt x="136288" y="657129"/>
                  <a:pt x="147156" y="607330"/>
                  <a:pt x="128870" y="598473"/>
                </a:cubicBezTo>
                <a:cubicBezTo>
                  <a:pt x="137949" y="583359"/>
                  <a:pt x="119601" y="571975"/>
                  <a:pt x="116513" y="556793"/>
                </a:cubicBezTo>
                <a:cubicBezTo>
                  <a:pt x="121944" y="543862"/>
                  <a:pt x="115534" y="538383"/>
                  <a:pt x="113103" y="527393"/>
                </a:cubicBezTo>
                <a:cubicBezTo>
                  <a:pt x="116712" y="521931"/>
                  <a:pt x="115528" y="512540"/>
                  <a:pt x="110358" y="509836"/>
                </a:cubicBezTo>
                <a:cubicBezTo>
                  <a:pt x="99665" y="515528"/>
                  <a:pt x="101869" y="482263"/>
                  <a:pt x="93922" y="480624"/>
                </a:cubicBezTo>
                <a:cubicBezTo>
                  <a:pt x="90364" y="461815"/>
                  <a:pt x="91658" y="378414"/>
                  <a:pt x="77901" y="365726"/>
                </a:cubicBezTo>
                <a:cubicBezTo>
                  <a:pt x="68104" y="327965"/>
                  <a:pt x="82000" y="270503"/>
                  <a:pt x="79978" y="254235"/>
                </a:cubicBezTo>
                <a:cubicBezTo>
                  <a:pt x="100822" y="235742"/>
                  <a:pt x="33401" y="163109"/>
                  <a:pt x="25016" y="94011"/>
                </a:cubicBezTo>
                <a:cubicBezTo>
                  <a:pt x="26229" y="84459"/>
                  <a:pt x="25686" y="79476"/>
                  <a:pt x="20299" y="77502"/>
                </a:cubicBezTo>
                <a:cubicBezTo>
                  <a:pt x="17891" y="68655"/>
                  <a:pt x="14563" y="55480"/>
                  <a:pt x="10477" y="39898"/>
                </a:cubicBezTo>
                <a:lnTo>
                  <a:pt x="0" y="191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ethouder Versnel met coalitiepartners en ondertekend bord op trap in het stadhuis van Rotterdam">
            <a:extLst>
              <a:ext uri="{FF2B5EF4-FFF2-40B4-BE49-F238E27FC236}">
                <a16:creationId xmlns:a16="http://schemas.microsoft.com/office/drawing/2014/main" id="{CF7093AC-3BFB-CE6D-FA1D-0BDD5DA3E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2" b="5"/>
          <a:stretch/>
        </p:blipFill>
        <p:spPr bwMode="auto">
          <a:xfrm>
            <a:off x="8751067" y="4572001"/>
            <a:ext cx="3496503" cy="2286000"/>
          </a:xfrm>
          <a:custGeom>
            <a:avLst/>
            <a:gdLst/>
            <a:ahLst/>
            <a:cxnLst/>
            <a:rect l="l" t="t" r="r" b="b"/>
            <a:pathLst>
              <a:path w="3496503" h="2286000">
                <a:moveTo>
                  <a:pt x="234334" y="0"/>
                </a:moveTo>
                <a:lnTo>
                  <a:pt x="3496503" y="0"/>
                </a:lnTo>
                <a:lnTo>
                  <a:pt x="3496503" y="2286000"/>
                </a:lnTo>
                <a:lnTo>
                  <a:pt x="3613" y="2286000"/>
                </a:lnTo>
                <a:lnTo>
                  <a:pt x="4396" y="2270265"/>
                </a:lnTo>
                <a:cubicBezTo>
                  <a:pt x="4106" y="2264862"/>
                  <a:pt x="2924" y="2261078"/>
                  <a:pt x="0" y="2260767"/>
                </a:cubicBezTo>
                <a:lnTo>
                  <a:pt x="6766" y="2236182"/>
                </a:lnTo>
                <a:lnTo>
                  <a:pt x="20683" y="2223768"/>
                </a:lnTo>
                <a:cubicBezTo>
                  <a:pt x="21224" y="2219117"/>
                  <a:pt x="9918" y="2214114"/>
                  <a:pt x="9373" y="2208586"/>
                </a:cubicBezTo>
                <a:cubicBezTo>
                  <a:pt x="4738" y="2194984"/>
                  <a:pt x="10418" y="2173804"/>
                  <a:pt x="10075" y="2154649"/>
                </a:cubicBezTo>
                <a:lnTo>
                  <a:pt x="16259" y="2145853"/>
                </a:lnTo>
                <a:lnTo>
                  <a:pt x="11033" y="2117141"/>
                </a:lnTo>
                <a:lnTo>
                  <a:pt x="11986" y="2053936"/>
                </a:lnTo>
                <a:lnTo>
                  <a:pt x="10583" y="2045434"/>
                </a:lnTo>
                <a:cubicBezTo>
                  <a:pt x="11282" y="2042276"/>
                  <a:pt x="181" y="2038711"/>
                  <a:pt x="937" y="2034990"/>
                </a:cubicBezTo>
                <a:lnTo>
                  <a:pt x="15114" y="2023110"/>
                </a:lnTo>
                <a:cubicBezTo>
                  <a:pt x="15743" y="2013526"/>
                  <a:pt x="19078" y="1985878"/>
                  <a:pt x="19941" y="1977488"/>
                </a:cubicBezTo>
                <a:cubicBezTo>
                  <a:pt x="20060" y="1975917"/>
                  <a:pt x="20179" y="1974346"/>
                  <a:pt x="20296" y="1972774"/>
                </a:cubicBezTo>
                <a:lnTo>
                  <a:pt x="31316" y="1942643"/>
                </a:lnTo>
                <a:cubicBezTo>
                  <a:pt x="37425" y="1919203"/>
                  <a:pt x="50453" y="1862289"/>
                  <a:pt x="56947" y="1832134"/>
                </a:cubicBezTo>
                <a:cubicBezTo>
                  <a:pt x="52894" y="1805090"/>
                  <a:pt x="69291" y="1783336"/>
                  <a:pt x="66473" y="1761713"/>
                </a:cubicBezTo>
                <a:cubicBezTo>
                  <a:pt x="70558" y="1734434"/>
                  <a:pt x="77296" y="1712419"/>
                  <a:pt x="81460" y="1694779"/>
                </a:cubicBezTo>
                <a:cubicBezTo>
                  <a:pt x="83201" y="1691851"/>
                  <a:pt x="90092" y="1659258"/>
                  <a:pt x="91453" y="1655871"/>
                </a:cubicBezTo>
                <a:cubicBezTo>
                  <a:pt x="95191" y="1636504"/>
                  <a:pt x="95447" y="1644218"/>
                  <a:pt x="101271" y="1611464"/>
                </a:cubicBezTo>
                <a:cubicBezTo>
                  <a:pt x="107232" y="1583980"/>
                  <a:pt x="109653" y="1555768"/>
                  <a:pt x="115918" y="1525131"/>
                </a:cubicBezTo>
                <a:cubicBezTo>
                  <a:pt x="124353" y="1492600"/>
                  <a:pt x="122211" y="1473342"/>
                  <a:pt x="125775" y="1460539"/>
                </a:cubicBezTo>
                <a:cubicBezTo>
                  <a:pt x="136106" y="1433637"/>
                  <a:pt x="127852" y="1425291"/>
                  <a:pt x="126873" y="1384274"/>
                </a:cubicBezTo>
                <a:cubicBezTo>
                  <a:pt x="133737" y="1352753"/>
                  <a:pt x="131247" y="1319027"/>
                  <a:pt x="144248" y="1294980"/>
                </a:cubicBezTo>
                <a:cubicBezTo>
                  <a:pt x="143106" y="1291836"/>
                  <a:pt x="142383" y="1288469"/>
                  <a:pt x="141961" y="1284960"/>
                </a:cubicBezTo>
                <a:cubicBezTo>
                  <a:pt x="141807" y="1281537"/>
                  <a:pt x="141652" y="1278114"/>
                  <a:pt x="141497" y="1274692"/>
                </a:cubicBezTo>
                <a:lnTo>
                  <a:pt x="142074" y="1273742"/>
                </a:lnTo>
                <a:cubicBezTo>
                  <a:pt x="142731" y="1263061"/>
                  <a:pt x="144799" y="1221141"/>
                  <a:pt x="145443" y="1210604"/>
                </a:cubicBezTo>
                <a:lnTo>
                  <a:pt x="145939" y="1210516"/>
                </a:lnTo>
                <a:cubicBezTo>
                  <a:pt x="147057" y="1207748"/>
                  <a:pt x="148708" y="1200510"/>
                  <a:pt x="152146" y="1193997"/>
                </a:cubicBezTo>
                <a:cubicBezTo>
                  <a:pt x="155856" y="1183479"/>
                  <a:pt x="164871" y="1159395"/>
                  <a:pt x="168198" y="1147411"/>
                </a:cubicBezTo>
                <a:lnTo>
                  <a:pt x="183535" y="1125901"/>
                </a:lnTo>
                <a:lnTo>
                  <a:pt x="179302" y="1105015"/>
                </a:lnTo>
                <a:cubicBezTo>
                  <a:pt x="177427" y="1088995"/>
                  <a:pt x="183476" y="1087934"/>
                  <a:pt x="188150" y="1068360"/>
                </a:cubicBezTo>
                <a:cubicBezTo>
                  <a:pt x="185665" y="1058736"/>
                  <a:pt x="176420" y="1052359"/>
                  <a:pt x="180132" y="1046638"/>
                </a:cubicBezTo>
                <a:cubicBezTo>
                  <a:pt x="181056" y="1026408"/>
                  <a:pt x="198829" y="1009747"/>
                  <a:pt x="202718" y="987934"/>
                </a:cubicBezTo>
                <a:cubicBezTo>
                  <a:pt x="201197" y="962487"/>
                  <a:pt x="211172" y="952942"/>
                  <a:pt x="215291" y="929621"/>
                </a:cubicBezTo>
                <a:cubicBezTo>
                  <a:pt x="209930" y="906521"/>
                  <a:pt x="224528" y="915000"/>
                  <a:pt x="229290" y="903908"/>
                </a:cubicBezTo>
                <a:lnTo>
                  <a:pt x="230029" y="900578"/>
                </a:lnTo>
                <a:lnTo>
                  <a:pt x="228646" y="854063"/>
                </a:lnTo>
                <a:cubicBezTo>
                  <a:pt x="234851" y="848408"/>
                  <a:pt x="228954" y="820026"/>
                  <a:pt x="240038" y="824287"/>
                </a:cubicBezTo>
                <a:cubicBezTo>
                  <a:pt x="242249" y="809308"/>
                  <a:pt x="241673" y="775478"/>
                  <a:pt x="241912" y="764190"/>
                </a:cubicBezTo>
                <a:cubicBezTo>
                  <a:pt x="241766" y="761646"/>
                  <a:pt x="241619" y="759103"/>
                  <a:pt x="241473" y="756558"/>
                </a:cubicBezTo>
                <a:lnTo>
                  <a:pt x="240145" y="754270"/>
                </a:lnTo>
                <a:cubicBezTo>
                  <a:pt x="239378" y="751871"/>
                  <a:pt x="239144" y="748528"/>
                  <a:pt x="240106" y="743071"/>
                </a:cubicBezTo>
                <a:lnTo>
                  <a:pt x="240556" y="741834"/>
                </a:lnTo>
                <a:cubicBezTo>
                  <a:pt x="239764" y="738704"/>
                  <a:pt x="237828" y="696921"/>
                  <a:pt x="237972" y="678244"/>
                </a:cubicBezTo>
                <a:cubicBezTo>
                  <a:pt x="247782" y="647903"/>
                  <a:pt x="227131" y="663568"/>
                  <a:pt x="229993" y="629773"/>
                </a:cubicBezTo>
                <a:cubicBezTo>
                  <a:pt x="229544" y="591552"/>
                  <a:pt x="239252" y="564992"/>
                  <a:pt x="239462" y="539841"/>
                </a:cubicBezTo>
                <a:cubicBezTo>
                  <a:pt x="238623" y="528031"/>
                  <a:pt x="238173" y="441859"/>
                  <a:pt x="242683" y="448956"/>
                </a:cubicBezTo>
                <a:cubicBezTo>
                  <a:pt x="243255" y="418452"/>
                  <a:pt x="244219" y="373783"/>
                  <a:pt x="242896" y="356821"/>
                </a:cubicBezTo>
                <a:cubicBezTo>
                  <a:pt x="242719" y="353610"/>
                  <a:pt x="234923" y="350399"/>
                  <a:pt x="234747" y="347187"/>
                </a:cubicBezTo>
                <a:cubicBezTo>
                  <a:pt x="244704" y="325468"/>
                  <a:pt x="242593" y="337207"/>
                  <a:pt x="243310" y="314607"/>
                </a:cubicBezTo>
                <a:cubicBezTo>
                  <a:pt x="241669" y="297647"/>
                  <a:pt x="250872" y="309332"/>
                  <a:pt x="249229" y="292372"/>
                </a:cubicBezTo>
                <a:cubicBezTo>
                  <a:pt x="220320" y="258295"/>
                  <a:pt x="245189" y="235217"/>
                  <a:pt x="233505" y="189449"/>
                </a:cubicBezTo>
                <a:lnTo>
                  <a:pt x="232734" y="119205"/>
                </a:lnTo>
                <a:cubicBezTo>
                  <a:pt x="232883" y="113125"/>
                  <a:pt x="230979" y="106701"/>
                  <a:pt x="234365" y="102821"/>
                </a:cubicBezTo>
                <a:cubicBezTo>
                  <a:pt x="235226" y="89557"/>
                  <a:pt x="237218" y="59178"/>
                  <a:pt x="237903" y="39622"/>
                </a:cubicBezTo>
                <a:cubicBezTo>
                  <a:pt x="237508" y="29839"/>
                  <a:pt x="236214" y="16537"/>
                  <a:pt x="234680" y="288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922847"/>
      </p:ext>
    </p:extLst>
  </p:cSld>
  <p:clrMapOvr>
    <a:masterClrMapping/>
  </p:clrMapOvr>
</p:sld>
</file>

<file path=ppt/theme/theme1.xml><?xml version="1.0" encoding="utf-8"?>
<a:theme xmlns:a="http://schemas.openxmlformats.org/drawingml/2006/main" name="SZW Nederlands Rijkshuisstijl Robijnrood">
  <a:themeElements>
    <a:clrScheme name="Aangepast 56">
      <a:dk1>
        <a:srgbClr val="000000"/>
      </a:dk1>
      <a:lt1>
        <a:srgbClr val="FFFFFF"/>
      </a:lt1>
      <a:dk2>
        <a:srgbClr val="CA005D"/>
      </a:dk2>
      <a:lt2>
        <a:srgbClr val="F6D8E6"/>
      </a:lt2>
      <a:accent1>
        <a:srgbClr val="F9E11E"/>
      </a:accent1>
      <a:accent2>
        <a:srgbClr val="FFB612"/>
      </a:accent2>
      <a:accent3>
        <a:srgbClr val="777C00"/>
      </a:accent3>
      <a:accent4>
        <a:srgbClr val="75D1B5"/>
      </a:accent4>
      <a:accent5>
        <a:srgbClr val="8EC9E7"/>
      </a:accent5>
      <a:accent6>
        <a:srgbClr val="017BC6"/>
      </a:accent6>
      <a:hlink>
        <a:srgbClr val="CA205D"/>
      </a:hlink>
      <a:folHlink>
        <a:srgbClr val="F6D8E6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aars">
      <a:srgbClr val="42145F"/>
    </a:custClr>
    <a:custClr name="Donkerblauw">
      <a:srgbClr val="01689B"/>
    </a:custClr>
    <a:custClr name="Hemelblauw">
      <a:srgbClr val="007BC7"/>
    </a:custClr>
    <a:custClr name="Violet">
      <a:srgbClr val="A90061"/>
    </a:custClr>
    <a:custClr name="Robijnrood">
      <a:srgbClr val="CA005D"/>
    </a:custClr>
    <a:custClr name="Rood">
      <a:srgbClr val="D52B1E"/>
    </a:custClr>
    <a:custClr name="Donkergroen">
      <a:srgbClr val="275937"/>
    </a:custClr>
    <a:custClr name="Groen">
      <a:srgbClr val="39870C"/>
    </a:custClr>
    <a:custClr name="Mosgroen">
      <a:srgbClr val="777C00"/>
    </a:custClr>
    <a:custClr name="Donkerbruin">
      <a:srgbClr val="673327"/>
    </a:custClr>
    <a:custClr name="Licht Paars">
      <a:srgbClr val="C6B8CF"/>
    </a:custClr>
    <a:custClr name="Licht Donkerblauw">
      <a:srgbClr val="CCE0F1"/>
    </a:custClr>
    <a:custClr name="Licht Hemelblauw">
      <a:srgbClr val="DDEFF8"/>
    </a:custClr>
    <a:custClr name="Licht Violet">
      <a:srgbClr val="E5B2CF"/>
    </a:custClr>
    <a:custClr name="Licht Robijnrood">
      <a:srgbClr val="EFB2CE"/>
    </a:custClr>
    <a:custClr name="Licht Rood">
      <a:srgbClr val="F2BFBB"/>
    </a:custClr>
    <a:custClr name="Licht Donkergroen">
      <a:srgbClr val="BECDC3"/>
    </a:custClr>
    <a:custClr name="Licht Groen">
      <a:srgbClr val="C3DBB6"/>
    </a:custClr>
    <a:custClr name="Licht Mosgroen">
      <a:srgbClr val="D6D7B2"/>
    </a:custClr>
    <a:custClr name="Licht Donkerbruin">
      <a:srgbClr val="D1C1BE"/>
    </a:custClr>
    <a:custClr name="Bruin">
      <a:srgbClr val="94710A"/>
    </a:custClr>
    <a:custClr name="Geel">
      <a:srgbClr val="F9E11E"/>
    </a:custClr>
    <a:custClr name="Donkergeel">
      <a:srgbClr val="FFB612"/>
    </a:custClr>
    <a:custClr name="Oranje">
      <a:srgbClr val="E17000"/>
    </a:custClr>
    <a:custClr name="Roze">
      <a:srgbClr val="F092CD"/>
    </a:custClr>
    <a:custClr name="Lichtblauw">
      <a:srgbClr val="8FCAE7"/>
    </a:custClr>
    <a:custClr name="Mintgroen">
      <a:srgbClr val="76D2B6"/>
    </a:custClr>
    <a:custClr name="Grijs 7">
      <a:srgbClr val="535353"/>
    </a:custClr>
    <a:custClr name="Grijs 6">
      <a:srgbClr val="696969"/>
    </a:custClr>
    <a:custClr name="Grijs 5">
      <a:srgbClr val="999999"/>
    </a:custClr>
    <a:custClr name="Licht Bruin">
      <a:srgbClr val="DFD4B5"/>
    </a:custClr>
    <a:custClr name="Licht Geel">
      <a:srgbClr val="FDF6BB"/>
    </a:custClr>
    <a:custClr name="Licht Donkergeel">
      <a:srgbClr val="FFE9B7"/>
    </a:custClr>
    <a:custClr name="Licht Oranje">
      <a:srgbClr val="F6D4B2"/>
    </a:custClr>
    <a:custClr name="Licht Roze">
      <a:srgbClr val="FADEF0"/>
    </a:custClr>
    <a:custClr name="Licht Lichtblauw">
      <a:srgbClr val="DDEFF8"/>
    </a:custClr>
    <a:custClr name="Licht Mintgroen">
      <a:srgbClr val="D6F1E9"/>
    </a:custClr>
    <a:custClr name="Grijs 4">
      <a:srgbClr val="B4B4B4"/>
    </a:custClr>
    <a:custClr name="Grijs 3">
      <a:srgbClr val="CCCCCC"/>
    </a:custClr>
    <a:custClr name="Grijs 2">
      <a:srgbClr val="E6E6E6"/>
    </a:custClr>
  </a:custClrLst>
  <a:extLst>
    <a:ext uri="{05A4C25C-085E-4340-85A3-A5531E510DB2}">
      <thm15:themeFamily xmlns:thm15="http://schemas.microsoft.com/office/thememl/2012/main" name="18024 RIJK - Sjabloon 16x9 Robijnrood" id="{BB1D537E-5BFC-4D8B-B73A-92AE80AD10DA}" vid="{3C6FA6C6-0D5F-48A8-9B21-DE2EC436A339}"/>
    </a:ext>
  </a:extLst>
</a:theme>
</file>

<file path=ppt/theme/theme2.xml><?xml version="1.0" encoding="utf-8"?>
<a:theme xmlns:a="http://schemas.openxmlformats.org/drawingml/2006/main" name="SZW Engels Rijkshuisstijl Robijnrood">
  <a:themeElements>
    <a:clrScheme name="Aangepast 56">
      <a:dk1>
        <a:srgbClr val="000000"/>
      </a:dk1>
      <a:lt1>
        <a:srgbClr val="FFFFFF"/>
      </a:lt1>
      <a:dk2>
        <a:srgbClr val="CA005D"/>
      </a:dk2>
      <a:lt2>
        <a:srgbClr val="F6D8E6"/>
      </a:lt2>
      <a:accent1>
        <a:srgbClr val="F9E11E"/>
      </a:accent1>
      <a:accent2>
        <a:srgbClr val="FFB612"/>
      </a:accent2>
      <a:accent3>
        <a:srgbClr val="777C00"/>
      </a:accent3>
      <a:accent4>
        <a:srgbClr val="75D1B5"/>
      </a:accent4>
      <a:accent5>
        <a:srgbClr val="8EC9E7"/>
      </a:accent5>
      <a:accent6>
        <a:srgbClr val="017BC6"/>
      </a:accent6>
      <a:hlink>
        <a:srgbClr val="CA205D"/>
      </a:hlink>
      <a:folHlink>
        <a:srgbClr val="F6D8E6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aars">
      <a:srgbClr val="42145F"/>
    </a:custClr>
    <a:custClr name="Donkerblauw">
      <a:srgbClr val="01689B"/>
    </a:custClr>
    <a:custClr name="Hemelblauw">
      <a:srgbClr val="007BC7"/>
    </a:custClr>
    <a:custClr name="Violet">
      <a:srgbClr val="A90061"/>
    </a:custClr>
    <a:custClr name="Robijnrood">
      <a:srgbClr val="CA005D"/>
    </a:custClr>
    <a:custClr name="Rood">
      <a:srgbClr val="D52B1E"/>
    </a:custClr>
    <a:custClr name="Donkergroen">
      <a:srgbClr val="275937"/>
    </a:custClr>
    <a:custClr name="Groen">
      <a:srgbClr val="39870C"/>
    </a:custClr>
    <a:custClr name="Mosgroen">
      <a:srgbClr val="777C00"/>
    </a:custClr>
    <a:custClr name="Donkerbruin">
      <a:srgbClr val="673327"/>
    </a:custClr>
    <a:custClr name="Licht Paars">
      <a:srgbClr val="C6B8CF"/>
    </a:custClr>
    <a:custClr name="Licht Donkerblauw">
      <a:srgbClr val="CCE0F1"/>
    </a:custClr>
    <a:custClr name="Licht Hemelblauw">
      <a:srgbClr val="DDEFF8"/>
    </a:custClr>
    <a:custClr name="Licht Violet">
      <a:srgbClr val="E5B2CF"/>
    </a:custClr>
    <a:custClr name="Licht Robijnrood">
      <a:srgbClr val="EFB2CE"/>
    </a:custClr>
    <a:custClr name="Licht Rood">
      <a:srgbClr val="F2BFBB"/>
    </a:custClr>
    <a:custClr name="Licht Donkergroen">
      <a:srgbClr val="BECDC3"/>
    </a:custClr>
    <a:custClr name="Licht Groen">
      <a:srgbClr val="C3DBB6"/>
    </a:custClr>
    <a:custClr name="Licht Mosgroen">
      <a:srgbClr val="D6D7B2"/>
    </a:custClr>
    <a:custClr name="Licht Donkerbruin">
      <a:srgbClr val="D1C1BE"/>
    </a:custClr>
    <a:custClr name="Bruin">
      <a:srgbClr val="94710A"/>
    </a:custClr>
    <a:custClr name="Geel">
      <a:srgbClr val="F9E11E"/>
    </a:custClr>
    <a:custClr name="Donkergeel">
      <a:srgbClr val="FFB612"/>
    </a:custClr>
    <a:custClr name="Oranje">
      <a:srgbClr val="E17000"/>
    </a:custClr>
    <a:custClr name="Roze">
      <a:srgbClr val="F092CD"/>
    </a:custClr>
    <a:custClr name="Lichtblauw">
      <a:srgbClr val="8FCAE7"/>
    </a:custClr>
    <a:custClr name="Mintgroen">
      <a:srgbClr val="76D2B6"/>
    </a:custClr>
    <a:custClr name="Grijs 7">
      <a:srgbClr val="535353"/>
    </a:custClr>
    <a:custClr name="Grijs 6">
      <a:srgbClr val="696969"/>
    </a:custClr>
    <a:custClr name="Grijs 5">
      <a:srgbClr val="999999"/>
    </a:custClr>
    <a:custClr name="Licht Bruin">
      <a:srgbClr val="DFD4B5"/>
    </a:custClr>
    <a:custClr name="Licht Geel">
      <a:srgbClr val="FDF6BB"/>
    </a:custClr>
    <a:custClr name="Licht Donkergeel">
      <a:srgbClr val="FFE9B7"/>
    </a:custClr>
    <a:custClr name="Licht Oranje">
      <a:srgbClr val="F6D4B2"/>
    </a:custClr>
    <a:custClr name="Licht Roze">
      <a:srgbClr val="FADEF0"/>
    </a:custClr>
    <a:custClr name="Licht Lichtblauw">
      <a:srgbClr val="DDEFF8"/>
    </a:custClr>
    <a:custClr name="Licht Mintgroen">
      <a:srgbClr val="D6F1E9"/>
    </a:custClr>
    <a:custClr name="Grijs 4">
      <a:srgbClr val="B4B4B4"/>
    </a:custClr>
    <a:custClr name="Grijs 3">
      <a:srgbClr val="CCCCCC"/>
    </a:custClr>
    <a:custClr name="Grijs 2">
      <a:srgbClr val="E6E6E6"/>
    </a:custClr>
  </a:custClrLst>
  <a:extLst>
    <a:ext uri="{05A4C25C-085E-4340-85A3-A5531E510DB2}">
      <thm15:themeFamily xmlns:thm15="http://schemas.microsoft.com/office/thememl/2012/main" name="18024 RIJK - Sjabloon 16x9 Robijnrood" id="{BB1D537E-5BFC-4D8B-B73A-92AE80AD10DA}" vid="{3C6FA6C6-0D5F-48A8-9B21-DE2EC436A339}"/>
    </a:ext>
  </a:extLst>
</a:theme>
</file>

<file path=ppt/theme/theme3.xml><?xml version="1.0" encoding="utf-8"?>
<a:theme xmlns:a="http://schemas.openxmlformats.org/drawingml/2006/main" name="SZW Frans Rijkshuisstijl Robijnrood">
  <a:themeElements>
    <a:clrScheme name="Aangepast 56">
      <a:dk1>
        <a:srgbClr val="000000"/>
      </a:dk1>
      <a:lt1>
        <a:srgbClr val="FFFFFF"/>
      </a:lt1>
      <a:dk2>
        <a:srgbClr val="CA005D"/>
      </a:dk2>
      <a:lt2>
        <a:srgbClr val="F6D8E6"/>
      </a:lt2>
      <a:accent1>
        <a:srgbClr val="F9E11E"/>
      </a:accent1>
      <a:accent2>
        <a:srgbClr val="FFB612"/>
      </a:accent2>
      <a:accent3>
        <a:srgbClr val="777C00"/>
      </a:accent3>
      <a:accent4>
        <a:srgbClr val="75D1B5"/>
      </a:accent4>
      <a:accent5>
        <a:srgbClr val="8EC9E7"/>
      </a:accent5>
      <a:accent6>
        <a:srgbClr val="017BC6"/>
      </a:accent6>
      <a:hlink>
        <a:srgbClr val="CA205D"/>
      </a:hlink>
      <a:folHlink>
        <a:srgbClr val="F6D8E6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aars">
      <a:srgbClr val="42145F"/>
    </a:custClr>
    <a:custClr name="Donkerblauw">
      <a:srgbClr val="01689B"/>
    </a:custClr>
    <a:custClr name="Hemelblauw">
      <a:srgbClr val="007BC7"/>
    </a:custClr>
    <a:custClr name="Violet">
      <a:srgbClr val="A90061"/>
    </a:custClr>
    <a:custClr name="Robijnrood">
      <a:srgbClr val="CA005D"/>
    </a:custClr>
    <a:custClr name="Rood">
      <a:srgbClr val="D52B1E"/>
    </a:custClr>
    <a:custClr name="Donkergroen">
      <a:srgbClr val="275937"/>
    </a:custClr>
    <a:custClr name="Groen">
      <a:srgbClr val="39870C"/>
    </a:custClr>
    <a:custClr name="Mosgroen">
      <a:srgbClr val="777C00"/>
    </a:custClr>
    <a:custClr name="Donkerbruin">
      <a:srgbClr val="673327"/>
    </a:custClr>
    <a:custClr name="Licht Paars">
      <a:srgbClr val="C6B8CF"/>
    </a:custClr>
    <a:custClr name="Licht Donkerblauw">
      <a:srgbClr val="CCE0F1"/>
    </a:custClr>
    <a:custClr name="Licht Hemelblauw">
      <a:srgbClr val="DDEFF8"/>
    </a:custClr>
    <a:custClr name="Licht Violet">
      <a:srgbClr val="E5B2CF"/>
    </a:custClr>
    <a:custClr name="Licht Robijnrood">
      <a:srgbClr val="EFB2CE"/>
    </a:custClr>
    <a:custClr name="Licht Rood">
      <a:srgbClr val="F2BFBB"/>
    </a:custClr>
    <a:custClr name="Licht Donkergroen">
      <a:srgbClr val="BECDC3"/>
    </a:custClr>
    <a:custClr name="Licht Groen">
      <a:srgbClr val="C3DBB6"/>
    </a:custClr>
    <a:custClr name="Licht Mosgroen">
      <a:srgbClr val="D6D7B2"/>
    </a:custClr>
    <a:custClr name="Licht Donkerbruin">
      <a:srgbClr val="D1C1BE"/>
    </a:custClr>
    <a:custClr name="Bruin">
      <a:srgbClr val="94710A"/>
    </a:custClr>
    <a:custClr name="Geel">
      <a:srgbClr val="F9E11E"/>
    </a:custClr>
    <a:custClr name="Donkergeel">
      <a:srgbClr val="FFB612"/>
    </a:custClr>
    <a:custClr name="Oranje">
      <a:srgbClr val="E17000"/>
    </a:custClr>
    <a:custClr name="Roze">
      <a:srgbClr val="F092CD"/>
    </a:custClr>
    <a:custClr name="Lichtblauw">
      <a:srgbClr val="8FCAE7"/>
    </a:custClr>
    <a:custClr name="Mintgroen">
      <a:srgbClr val="76D2B6"/>
    </a:custClr>
    <a:custClr name="Grijs 7">
      <a:srgbClr val="535353"/>
    </a:custClr>
    <a:custClr name="Grijs 6">
      <a:srgbClr val="696969"/>
    </a:custClr>
    <a:custClr name="Grijs 5">
      <a:srgbClr val="999999"/>
    </a:custClr>
    <a:custClr name="Licht Bruin">
      <a:srgbClr val="DFD4B5"/>
    </a:custClr>
    <a:custClr name="Licht Geel">
      <a:srgbClr val="FDF6BB"/>
    </a:custClr>
    <a:custClr name="Licht Donkergeel">
      <a:srgbClr val="FFE9B7"/>
    </a:custClr>
    <a:custClr name="Licht Oranje">
      <a:srgbClr val="F6D4B2"/>
    </a:custClr>
    <a:custClr name="Licht Roze">
      <a:srgbClr val="FADEF0"/>
    </a:custClr>
    <a:custClr name="Licht Lichtblauw">
      <a:srgbClr val="DDEFF8"/>
    </a:custClr>
    <a:custClr name="Licht Mintgroen">
      <a:srgbClr val="D6F1E9"/>
    </a:custClr>
    <a:custClr name="Grijs 4">
      <a:srgbClr val="B4B4B4"/>
    </a:custClr>
    <a:custClr name="Grijs 3">
      <a:srgbClr val="CCCCCC"/>
    </a:custClr>
    <a:custClr name="Grijs 2">
      <a:srgbClr val="E6E6E6"/>
    </a:custClr>
  </a:custClrLst>
  <a:extLst>
    <a:ext uri="{05A4C25C-085E-4340-85A3-A5531E510DB2}">
      <thm15:themeFamily xmlns:thm15="http://schemas.microsoft.com/office/thememl/2012/main" name="18024 RIJK - Sjabloon 16x9 Robijnrood" id="{BB1D537E-5BFC-4D8B-B73A-92AE80AD10DA}" vid="{3C6FA6C6-0D5F-48A8-9B21-DE2EC436A339}"/>
    </a:ext>
  </a:extLst>
</a:theme>
</file>

<file path=ppt/theme/theme4.xml><?xml version="1.0" encoding="utf-8"?>
<a:theme xmlns:a="http://schemas.openxmlformats.org/drawingml/2006/main" name="SZW Duits Rijkshuisstijl Robijnrood">
  <a:themeElements>
    <a:clrScheme name="Aangepast 56">
      <a:dk1>
        <a:srgbClr val="000000"/>
      </a:dk1>
      <a:lt1>
        <a:srgbClr val="FFFFFF"/>
      </a:lt1>
      <a:dk2>
        <a:srgbClr val="CA005D"/>
      </a:dk2>
      <a:lt2>
        <a:srgbClr val="F6D8E6"/>
      </a:lt2>
      <a:accent1>
        <a:srgbClr val="F9E11E"/>
      </a:accent1>
      <a:accent2>
        <a:srgbClr val="FFB612"/>
      </a:accent2>
      <a:accent3>
        <a:srgbClr val="777C00"/>
      </a:accent3>
      <a:accent4>
        <a:srgbClr val="75D1B5"/>
      </a:accent4>
      <a:accent5>
        <a:srgbClr val="8EC9E7"/>
      </a:accent5>
      <a:accent6>
        <a:srgbClr val="017BC6"/>
      </a:accent6>
      <a:hlink>
        <a:srgbClr val="CA205D"/>
      </a:hlink>
      <a:folHlink>
        <a:srgbClr val="F6D8E6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aars">
      <a:srgbClr val="42145F"/>
    </a:custClr>
    <a:custClr name="Donkerblauw">
      <a:srgbClr val="01689B"/>
    </a:custClr>
    <a:custClr name="Hemelblauw">
      <a:srgbClr val="007BC7"/>
    </a:custClr>
    <a:custClr name="Violet">
      <a:srgbClr val="A90061"/>
    </a:custClr>
    <a:custClr name="Robijnrood">
      <a:srgbClr val="CA005D"/>
    </a:custClr>
    <a:custClr name="Rood">
      <a:srgbClr val="D52B1E"/>
    </a:custClr>
    <a:custClr name="Donkergroen">
      <a:srgbClr val="275937"/>
    </a:custClr>
    <a:custClr name="Groen">
      <a:srgbClr val="39870C"/>
    </a:custClr>
    <a:custClr name="Mosgroen">
      <a:srgbClr val="777C00"/>
    </a:custClr>
    <a:custClr name="Donkerbruin">
      <a:srgbClr val="673327"/>
    </a:custClr>
    <a:custClr name="Licht Paars">
      <a:srgbClr val="C6B8CF"/>
    </a:custClr>
    <a:custClr name="Licht Donkerblauw">
      <a:srgbClr val="CCE0F1"/>
    </a:custClr>
    <a:custClr name="Licht Hemelblauw">
      <a:srgbClr val="DDEFF8"/>
    </a:custClr>
    <a:custClr name="Licht Violet">
      <a:srgbClr val="E5B2CF"/>
    </a:custClr>
    <a:custClr name="Licht Robijnrood">
      <a:srgbClr val="EFB2CE"/>
    </a:custClr>
    <a:custClr name="Licht Rood">
      <a:srgbClr val="F2BFBB"/>
    </a:custClr>
    <a:custClr name="Licht Donkergroen">
      <a:srgbClr val="BECDC3"/>
    </a:custClr>
    <a:custClr name="Licht Groen">
      <a:srgbClr val="C3DBB6"/>
    </a:custClr>
    <a:custClr name="Licht Mosgroen">
      <a:srgbClr val="D6D7B2"/>
    </a:custClr>
    <a:custClr name="Licht Donkerbruin">
      <a:srgbClr val="D1C1BE"/>
    </a:custClr>
    <a:custClr name="Bruin">
      <a:srgbClr val="94710A"/>
    </a:custClr>
    <a:custClr name="Geel">
      <a:srgbClr val="F9E11E"/>
    </a:custClr>
    <a:custClr name="Donkergeel">
      <a:srgbClr val="FFB612"/>
    </a:custClr>
    <a:custClr name="Oranje">
      <a:srgbClr val="E17000"/>
    </a:custClr>
    <a:custClr name="Roze">
      <a:srgbClr val="F092CD"/>
    </a:custClr>
    <a:custClr name="Lichtblauw">
      <a:srgbClr val="8FCAE7"/>
    </a:custClr>
    <a:custClr name="Mintgroen">
      <a:srgbClr val="76D2B6"/>
    </a:custClr>
    <a:custClr name="Grijs 7">
      <a:srgbClr val="535353"/>
    </a:custClr>
    <a:custClr name="Grijs 6">
      <a:srgbClr val="696969"/>
    </a:custClr>
    <a:custClr name="Grijs 5">
      <a:srgbClr val="999999"/>
    </a:custClr>
    <a:custClr name="Licht Bruin">
      <a:srgbClr val="DFD4B5"/>
    </a:custClr>
    <a:custClr name="Licht Geel">
      <a:srgbClr val="FDF6BB"/>
    </a:custClr>
    <a:custClr name="Licht Donkergeel">
      <a:srgbClr val="FFE9B7"/>
    </a:custClr>
    <a:custClr name="Licht Oranje">
      <a:srgbClr val="F6D4B2"/>
    </a:custClr>
    <a:custClr name="Licht Roze">
      <a:srgbClr val="FADEF0"/>
    </a:custClr>
    <a:custClr name="Licht Lichtblauw">
      <a:srgbClr val="DDEFF8"/>
    </a:custClr>
    <a:custClr name="Licht Mintgroen">
      <a:srgbClr val="D6F1E9"/>
    </a:custClr>
    <a:custClr name="Grijs 4">
      <a:srgbClr val="B4B4B4"/>
    </a:custClr>
    <a:custClr name="Grijs 3">
      <a:srgbClr val="CCCCCC"/>
    </a:custClr>
    <a:custClr name="Grijs 2">
      <a:srgbClr val="E6E6E6"/>
    </a:custClr>
  </a:custClrLst>
  <a:extLst>
    <a:ext uri="{05A4C25C-085E-4340-85A3-A5531E510DB2}">
      <thm15:themeFamily xmlns:thm15="http://schemas.microsoft.com/office/thememl/2012/main" name="18024 RIJK - Sjabloon 16x9 Robijnrood" id="{BB1D537E-5BFC-4D8B-B73A-92AE80AD10DA}" vid="{3C6FA6C6-0D5F-48A8-9B21-DE2EC436A339}"/>
    </a:ext>
  </a:extLst>
</a:theme>
</file>

<file path=ppt/theme/theme5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03e95be-f593-41dc-b647-f46fbd6a5fa3}" enabled="1" method="Standard" siteId="{8c653938-6726-49c5-bca7-8e44a4bf202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Presentatie SZW</Template>
  <TotalTime>0</TotalTime>
  <Words>459</Words>
  <Application>Microsoft Office PowerPoint</Application>
  <PresentationFormat>Breedbeeld</PresentationFormat>
  <Paragraphs>87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4</vt:i4>
      </vt:variant>
      <vt:variant>
        <vt:lpstr>Diatitels</vt:lpstr>
      </vt:variant>
      <vt:variant>
        <vt:i4>10</vt:i4>
      </vt:variant>
    </vt:vector>
  </HeadingPairs>
  <TitlesOfParts>
    <vt:vector size="19" baseType="lpstr">
      <vt:lpstr>Arial</vt:lpstr>
      <vt:lpstr>Calibri</vt:lpstr>
      <vt:lpstr>Courier New</vt:lpstr>
      <vt:lpstr>Verdana</vt:lpstr>
      <vt:lpstr>Wingdings</vt:lpstr>
      <vt:lpstr>SZW Nederlands Rijkshuisstijl Robijnrood</vt:lpstr>
      <vt:lpstr>SZW Engels Rijkshuisstijl Robijnrood</vt:lpstr>
      <vt:lpstr>SZW Frans Rijkshuisstijl Robijnrood</vt:lpstr>
      <vt:lpstr>SZW Duits Rijkshuisstijl Robijnrood</vt:lpstr>
      <vt:lpstr>Work in NL Werkbespreking arbeidsmigratie gemeenteraad Den Haag</vt:lpstr>
      <vt:lpstr>PowerPoint-presentatie</vt:lpstr>
      <vt:lpstr>Waar staan we nu?</vt:lpstr>
      <vt:lpstr>Aanvullende sheets</vt:lpstr>
      <vt:lpstr>Behoefte van arbeidsmigranten</vt:lpstr>
      <vt:lpstr>Op wat voor locaties zitten de huidige fysieke WIN-punten</vt:lpstr>
      <vt:lpstr>WIN en de Werkcentra: raakvlakken</vt:lpstr>
      <vt:lpstr>Alliantie Work in NL</vt:lpstr>
      <vt:lpstr>Voorlopers PPS in de regio</vt:lpstr>
      <vt:lpstr>Versterken informatievoorziening in het thuisland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Zaineb Somra</dc:creator>
  <cp:lastModifiedBy>Zaineb Somra</cp:lastModifiedBy>
  <cp:revision>2</cp:revision>
  <dcterms:created xsi:type="dcterms:W3CDTF">2022-10-03T08:50:02Z</dcterms:created>
  <dcterms:modified xsi:type="dcterms:W3CDTF">2025-09-18T07:32:17Z</dcterms:modified>
  <cp:version/>
</cp:coreProperties>
</file>