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9"/>
  </p:notesMasterIdLst>
  <p:sldIdLst>
    <p:sldId id="257" r:id="rId5"/>
    <p:sldId id="327" r:id="rId6"/>
    <p:sldId id="328" r:id="rId7"/>
    <p:sldId id="329" r:id="rId8"/>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8C94166-BCEA-1062-AEB4-3DB03F531FB5}" name="Jelmer Ridder" initials="JR" userId="S::j.ridder@baarn.nl::de3d8bd5-719f-41d4-8c5e-66800b42c87a" providerId="AD"/>
  <p188:author id="{9949A594-18F8-A9ED-432F-596C37788E71}" name="Dirk Eekma" initials="DE" userId="S::D.Eekma@baarn.nl::2652ce74-d02e-4a10-ac03-ee608f2ee848" providerId="AD"/>
  <p188:author id="{EEBD56D0-88E4-E65A-C7E8-97ACDC3CE0EE}" name="Rosan Coppes" initials="RC" userId="S::R.Coppes@baarn.nl::db713cf0-9379-4e6e-be8a-1f9d29e9971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Veronique Leenders" initials="VL" lastIdx="2" clrIdx="0">
    <p:extLst>
      <p:ext uri="{19B8F6BF-5375-455C-9EA6-DF929625EA0E}">
        <p15:presenceInfo xmlns:p15="http://schemas.microsoft.com/office/powerpoint/2012/main" userId="S::V.Leenders@baarn.nl::5ce62c4d-4184-4527-8c62-4f9dcab3aef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Stijl, thema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Stijl, thema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4" d="100"/>
          <a:sy n="74" d="100"/>
        </p:scale>
        <p:origin x="898" y="77"/>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8/10/relationships/authors" Target="authors.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74C750-3A4D-4B8A-8FA1-3768D91AD0F9}" type="datetimeFigureOut">
              <a:rPr lang="nl-NL" smtClean="0"/>
              <a:t>4-12-2024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76165E-9305-4366-896C-E324B13BAB86}" type="slidenum">
              <a:rPr lang="nl-NL" smtClean="0"/>
              <a:t>‹nr.›</a:t>
            </a:fld>
            <a:endParaRPr lang="nl-NL"/>
          </a:p>
        </p:txBody>
      </p:sp>
    </p:spTree>
    <p:extLst>
      <p:ext uri="{BB962C8B-B14F-4D97-AF65-F5344CB8AC3E}">
        <p14:creationId xmlns:p14="http://schemas.microsoft.com/office/powerpoint/2010/main" val="14490565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2A76165E-9305-4366-896C-E324B13BAB86}" type="slidenum">
              <a:rPr lang="nl-NL" smtClean="0"/>
              <a:t>1</a:t>
            </a:fld>
            <a:endParaRPr lang="nl-NL"/>
          </a:p>
        </p:txBody>
      </p:sp>
    </p:spTree>
    <p:extLst>
      <p:ext uri="{BB962C8B-B14F-4D97-AF65-F5344CB8AC3E}">
        <p14:creationId xmlns:p14="http://schemas.microsoft.com/office/powerpoint/2010/main" val="13478251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pagina">
    <p:spTree>
      <p:nvGrpSpPr>
        <p:cNvPr id="1" name=""/>
        <p:cNvGrpSpPr/>
        <p:nvPr/>
      </p:nvGrpSpPr>
      <p:grpSpPr>
        <a:xfrm>
          <a:off x="0" y="0"/>
          <a:ext cx="0" cy="0"/>
          <a:chOff x="0" y="0"/>
          <a:chExt cx="0" cy="0"/>
        </a:xfrm>
      </p:grpSpPr>
      <p:sp>
        <p:nvSpPr>
          <p:cNvPr id="12" name="Rechthoek 11">
            <a:extLst>
              <a:ext uri="{FF2B5EF4-FFF2-40B4-BE49-F238E27FC236}">
                <a16:creationId xmlns:a16="http://schemas.microsoft.com/office/drawing/2014/main" id="{2FF12F2C-10B0-7448-8DED-AE0E8718112B}"/>
              </a:ext>
            </a:extLst>
          </p:cNvPr>
          <p:cNvSpPr/>
          <p:nvPr userDrawn="1"/>
        </p:nvSpPr>
        <p:spPr>
          <a:xfrm>
            <a:off x="-14288" y="-18868"/>
            <a:ext cx="12209281" cy="6875701"/>
          </a:xfrm>
          <a:custGeom>
            <a:avLst/>
            <a:gdLst>
              <a:gd name="connsiteX0" fmla="*/ 0 w 12192000"/>
              <a:gd name="connsiteY0" fmla="*/ 0 h 3140968"/>
              <a:gd name="connsiteX1" fmla="*/ 12192000 w 12192000"/>
              <a:gd name="connsiteY1" fmla="*/ 0 h 3140968"/>
              <a:gd name="connsiteX2" fmla="*/ 12192000 w 12192000"/>
              <a:gd name="connsiteY2" fmla="*/ 3140968 h 3140968"/>
              <a:gd name="connsiteX3" fmla="*/ 0 w 12192000"/>
              <a:gd name="connsiteY3" fmla="*/ 3140968 h 3140968"/>
              <a:gd name="connsiteX4" fmla="*/ 0 w 12192000"/>
              <a:gd name="connsiteY4" fmla="*/ 0 h 3140968"/>
              <a:gd name="connsiteX0" fmla="*/ 0 w 12192000"/>
              <a:gd name="connsiteY0" fmla="*/ 0 h 3140968"/>
              <a:gd name="connsiteX1" fmla="*/ 12192000 w 12192000"/>
              <a:gd name="connsiteY1" fmla="*/ 0 h 3140968"/>
              <a:gd name="connsiteX2" fmla="*/ 0 w 12192000"/>
              <a:gd name="connsiteY2" fmla="*/ 3140968 h 3140968"/>
              <a:gd name="connsiteX3" fmla="*/ 0 w 12192000"/>
              <a:gd name="connsiteY3" fmla="*/ 0 h 3140968"/>
              <a:gd name="connsiteX0" fmla="*/ 0 w 12192000"/>
              <a:gd name="connsiteY0" fmla="*/ 0 h 3140968"/>
              <a:gd name="connsiteX1" fmla="*/ 12192000 w 12192000"/>
              <a:gd name="connsiteY1" fmla="*/ 0 h 3140968"/>
              <a:gd name="connsiteX2" fmla="*/ 0 w 12192000"/>
              <a:gd name="connsiteY2" fmla="*/ 3140968 h 3140968"/>
              <a:gd name="connsiteX3" fmla="*/ 0 w 12192000"/>
              <a:gd name="connsiteY3" fmla="*/ 0 h 3140968"/>
              <a:gd name="connsiteX0" fmla="*/ 0 w 12192000"/>
              <a:gd name="connsiteY0" fmla="*/ 0 h 3140968"/>
              <a:gd name="connsiteX1" fmla="*/ 12192000 w 12192000"/>
              <a:gd name="connsiteY1" fmla="*/ 0 h 3140968"/>
              <a:gd name="connsiteX2" fmla="*/ 0 w 12192000"/>
              <a:gd name="connsiteY2" fmla="*/ 3140968 h 3140968"/>
              <a:gd name="connsiteX3" fmla="*/ 0 w 12192000"/>
              <a:gd name="connsiteY3" fmla="*/ 0 h 3140968"/>
              <a:gd name="connsiteX0" fmla="*/ 0 w 12192000"/>
              <a:gd name="connsiteY0" fmla="*/ 0 h 5469301"/>
              <a:gd name="connsiteX1" fmla="*/ 12192000 w 12192000"/>
              <a:gd name="connsiteY1" fmla="*/ 0 h 5469301"/>
              <a:gd name="connsiteX2" fmla="*/ 8467 w 12192000"/>
              <a:gd name="connsiteY2" fmla="*/ 5469301 h 5469301"/>
              <a:gd name="connsiteX3" fmla="*/ 0 w 12192000"/>
              <a:gd name="connsiteY3" fmla="*/ 0 h 5469301"/>
              <a:gd name="connsiteX0" fmla="*/ 0 w 12192000"/>
              <a:gd name="connsiteY0" fmla="*/ 0 h 5469301"/>
              <a:gd name="connsiteX1" fmla="*/ 12192000 w 12192000"/>
              <a:gd name="connsiteY1" fmla="*/ 0 h 5469301"/>
              <a:gd name="connsiteX2" fmla="*/ 8467 w 12192000"/>
              <a:gd name="connsiteY2" fmla="*/ 5469301 h 5469301"/>
              <a:gd name="connsiteX3" fmla="*/ 0 w 12192000"/>
              <a:gd name="connsiteY3" fmla="*/ 0 h 5469301"/>
              <a:gd name="connsiteX0" fmla="*/ 0 w 12192000"/>
              <a:gd name="connsiteY0" fmla="*/ 0 h 4859701"/>
              <a:gd name="connsiteX1" fmla="*/ 12192000 w 12192000"/>
              <a:gd name="connsiteY1" fmla="*/ 0 h 4859701"/>
              <a:gd name="connsiteX2" fmla="*/ 45043 w 12192000"/>
              <a:gd name="connsiteY2" fmla="*/ 4859701 h 4859701"/>
              <a:gd name="connsiteX3" fmla="*/ 0 w 12192000"/>
              <a:gd name="connsiteY3" fmla="*/ 0 h 4859701"/>
              <a:gd name="connsiteX0" fmla="*/ 4261 w 12196261"/>
              <a:gd name="connsiteY0" fmla="*/ 0 h 4896277"/>
              <a:gd name="connsiteX1" fmla="*/ 12196261 w 12196261"/>
              <a:gd name="connsiteY1" fmla="*/ 0 h 4896277"/>
              <a:gd name="connsiteX2" fmla="*/ 536 w 12196261"/>
              <a:gd name="connsiteY2" fmla="*/ 4896277 h 4896277"/>
              <a:gd name="connsiteX3" fmla="*/ 4261 w 12196261"/>
              <a:gd name="connsiteY3" fmla="*/ 0 h 4896277"/>
              <a:gd name="connsiteX0" fmla="*/ 0 w 12192000"/>
              <a:gd name="connsiteY0" fmla="*/ 0 h 4896277"/>
              <a:gd name="connsiteX1" fmla="*/ 12192000 w 12192000"/>
              <a:gd name="connsiteY1" fmla="*/ 0 h 4896277"/>
              <a:gd name="connsiteX2" fmla="*/ 11773 w 12192000"/>
              <a:gd name="connsiteY2" fmla="*/ 4896277 h 4896277"/>
              <a:gd name="connsiteX3" fmla="*/ 0 w 12192000"/>
              <a:gd name="connsiteY3" fmla="*/ 0 h 4896277"/>
              <a:gd name="connsiteX0" fmla="*/ 0 w 12192000"/>
              <a:gd name="connsiteY0" fmla="*/ 0 h 4911775"/>
              <a:gd name="connsiteX1" fmla="*/ 12192000 w 12192000"/>
              <a:gd name="connsiteY1" fmla="*/ 0 h 4911775"/>
              <a:gd name="connsiteX2" fmla="*/ 19522 w 12192000"/>
              <a:gd name="connsiteY2" fmla="*/ 4911775 h 4911775"/>
              <a:gd name="connsiteX3" fmla="*/ 0 w 12192000"/>
              <a:gd name="connsiteY3" fmla="*/ 0 h 4911775"/>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23995 h 4928021"/>
              <a:gd name="connsiteX1" fmla="*/ 11777162 w 12196261"/>
              <a:gd name="connsiteY1" fmla="*/ 0 h 4928021"/>
              <a:gd name="connsiteX2" fmla="*/ 12196261 w 12196261"/>
              <a:gd name="connsiteY2" fmla="*/ 23995 h 4928021"/>
              <a:gd name="connsiteX3" fmla="*/ 536 w 12196261"/>
              <a:gd name="connsiteY3" fmla="*/ 4928021 h 4928021"/>
              <a:gd name="connsiteX4" fmla="*/ 4261 w 12196261"/>
              <a:gd name="connsiteY4" fmla="*/ 23995 h 4928021"/>
              <a:gd name="connsiteX0" fmla="*/ 4261 w 12205787"/>
              <a:gd name="connsiteY0" fmla="*/ 1995671 h 6899697"/>
              <a:gd name="connsiteX1" fmla="*/ 12205787 w 12205787"/>
              <a:gd name="connsiteY1" fmla="*/ 0 h 6899697"/>
              <a:gd name="connsiteX2" fmla="*/ 12196261 w 12205787"/>
              <a:gd name="connsiteY2" fmla="*/ 1995671 h 6899697"/>
              <a:gd name="connsiteX3" fmla="*/ 536 w 12205787"/>
              <a:gd name="connsiteY3" fmla="*/ 6899697 h 6899697"/>
              <a:gd name="connsiteX4" fmla="*/ 4261 w 12205787"/>
              <a:gd name="connsiteY4" fmla="*/ 1995671 h 6899697"/>
              <a:gd name="connsiteX0" fmla="*/ 0 w 12215813"/>
              <a:gd name="connsiteY0" fmla="*/ 23996 h 6899697"/>
              <a:gd name="connsiteX1" fmla="*/ 12215813 w 12215813"/>
              <a:gd name="connsiteY1" fmla="*/ 0 h 6899697"/>
              <a:gd name="connsiteX2" fmla="*/ 12206287 w 12215813"/>
              <a:gd name="connsiteY2" fmla="*/ 1995671 h 6899697"/>
              <a:gd name="connsiteX3" fmla="*/ 10562 w 12215813"/>
              <a:gd name="connsiteY3" fmla="*/ 6899697 h 6899697"/>
              <a:gd name="connsiteX4" fmla="*/ 0 w 12215813"/>
              <a:gd name="connsiteY4" fmla="*/ 23996 h 6899697"/>
              <a:gd name="connsiteX0" fmla="*/ 0 w 12215813"/>
              <a:gd name="connsiteY0" fmla="*/ 0 h 6875701"/>
              <a:gd name="connsiteX1" fmla="*/ 12215813 w 12215813"/>
              <a:gd name="connsiteY1" fmla="*/ 33154 h 6875701"/>
              <a:gd name="connsiteX2" fmla="*/ 12206287 w 12215813"/>
              <a:gd name="connsiteY2" fmla="*/ 1971675 h 6875701"/>
              <a:gd name="connsiteX3" fmla="*/ 10562 w 12215813"/>
              <a:gd name="connsiteY3" fmla="*/ 6875701 h 6875701"/>
              <a:gd name="connsiteX4" fmla="*/ 0 w 12215813"/>
              <a:gd name="connsiteY4" fmla="*/ 0 h 6875701"/>
              <a:gd name="connsiteX0" fmla="*/ 0 w 12209281"/>
              <a:gd name="connsiteY0" fmla="*/ 0 h 6875701"/>
              <a:gd name="connsiteX1" fmla="*/ 12209281 w 12209281"/>
              <a:gd name="connsiteY1" fmla="*/ 13560 h 6875701"/>
              <a:gd name="connsiteX2" fmla="*/ 12206287 w 12209281"/>
              <a:gd name="connsiteY2" fmla="*/ 1971675 h 6875701"/>
              <a:gd name="connsiteX3" fmla="*/ 10562 w 12209281"/>
              <a:gd name="connsiteY3" fmla="*/ 6875701 h 6875701"/>
              <a:gd name="connsiteX4" fmla="*/ 0 w 12209281"/>
              <a:gd name="connsiteY4" fmla="*/ 0 h 6875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9281" h="6875701">
                <a:moveTo>
                  <a:pt x="0" y="0"/>
                </a:moveTo>
                <a:lnTo>
                  <a:pt x="12209281" y="13560"/>
                </a:lnTo>
                <a:cubicBezTo>
                  <a:pt x="12206106" y="678784"/>
                  <a:pt x="12209462" y="1306451"/>
                  <a:pt x="12206287" y="1971675"/>
                </a:cubicBezTo>
                <a:cubicBezTo>
                  <a:pt x="11093279" y="7037317"/>
                  <a:pt x="2243467" y="2810561"/>
                  <a:pt x="10562" y="6875701"/>
                </a:cubicBezTo>
                <a:cubicBezTo>
                  <a:pt x="7740" y="5052601"/>
                  <a:pt x="2822" y="1823100"/>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5DC1ACFD-5623-7948-BB9B-2730F8D8A9DA}"/>
              </a:ext>
            </a:extLst>
          </p:cNvPr>
          <p:cNvSpPr>
            <a:spLocks noGrp="1"/>
          </p:cNvSpPr>
          <p:nvPr>
            <p:ph type="ctrTitle"/>
          </p:nvPr>
        </p:nvSpPr>
        <p:spPr>
          <a:xfrm>
            <a:off x="1524000" y="994542"/>
            <a:ext cx="9144000" cy="1155172"/>
          </a:xfrm>
        </p:spPr>
        <p:txBody>
          <a:bodyPr lIns="0" anchor="b">
            <a:normAutofit/>
          </a:bodyPr>
          <a:lstStyle>
            <a:lvl1pPr algn="l">
              <a:defRPr sz="5400">
                <a:solidFill>
                  <a:schemeClr val="bg1"/>
                </a:solidFill>
              </a:defRPr>
            </a:lvl1pPr>
          </a:lstStyle>
          <a:p>
            <a:r>
              <a:rPr lang="nl-NL"/>
              <a:t>Klik om stijl te bewerken</a:t>
            </a:r>
          </a:p>
        </p:txBody>
      </p:sp>
      <p:sp>
        <p:nvSpPr>
          <p:cNvPr id="3" name="Ondertitel 2">
            <a:extLst>
              <a:ext uri="{FF2B5EF4-FFF2-40B4-BE49-F238E27FC236}">
                <a16:creationId xmlns:a16="http://schemas.microsoft.com/office/drawing/2014/main" id="{84945600-5E25-D240-A139-47317711558E}"/>
              </a:ext>
            </a:extLst>
          </p:cNvPr>
          <p:cNvSpPr>
            <a:spLocks noGrp="1"/>
          </p:cNvSpPr>
          <p:nvPr>
            <p:ph type="subTitle" idx="1"/>
          </p:nvPr>
        </p:nvSpPr>
        <p:spPr>
          <a:xfrm>
            <a:off x="1524000" y="2708920"/>
            <a:ext cx="9144000" cy="1655762"/>
          </a:xfrm>
        </p:spPr>
        <p:txBody>
          <a:bodyPr lIns="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E1A0A3A3-CC0A-A741-BE0A-2911EB36EED6}"/>
              </a:ext>
            </a:extLst>
          </p:cNvPr>
          <p:cNvSpPr>
            <a:spLocks noGrp="1"/>
          </p:cNvSpPr>
          <p:nvPr>
            <p:ph type="dt" sz="half" idx="10"/>
          </p:nvPr>
        </p:nvSpPr>
        <p:spPr/>
        <p:txBody>
          <a:bodyPr/>
          <a:lstStyle/>
          <a:p>
            <a:endParaRPr lang="nl-NL"/>
          </a:p>
        </p:txBody>
      </p:sp>
      <p:sp>
        <p:nvSpPr>
          <p:cNvPr id="5" name="Tijdelijke aanduiding voor voettekst 4">
            <a:extLst>
              <a:ext uri="{FF2B5EF4-FFF2-40B4-BE49-F238E27FC236}">
                <a16:creationId xmlns:a16="http://schemas.microsoft.com/office/drawing/2014/main" id="{807E9750-DF79-584A-83AF-53C90F5AA0BF}"/>
              </a:ext>
            </a:extLst>
          </p:cNvPr>
          <p:cNvSpPr>
            <a:spLocks noGrp="1"/>
          </p:cNvSpPr>
          <p:nvPr>
            <p:ph type="ftr" sz="quarter" idx="11"/>
          </p:nvPr>
        </p:nvSpPr>
        <p:spPr/>
        <p:txBody>
          <a:bodyPr/>
          <a:lstStyle/>
          <a:p>
            <a:endParaRPr lang="nl-NL"/>
          </a:p>
        </p:txBody>
      </p:sp>
      <p:pic>
        <p:nvPicPr>
          <p:cNvPr id="14" name="Afbeelding 13">
            <a:extLst>
              <a:ext uri="{FF2B5EF4-FFF2-40B4-BE49-F238E27FC236}">
                <a16:creationId xmlns:a16="http://schemas.microsoft.com/office/drawing/2014/main" id="{74C854B2-3A0E-034B-91EF-CAC132D7B416}"/>
              </a:ext>
            </a:extLst>
          </p:cNvPr>
          <p:cNvPicPr>
            <a:picLocks noChangeAspect="1"/>
          </p:cNvPicPr>
          <p:nvPr userDrawn="1"/>
        </p:nvPicPr>
        <p:blipFill>
          <a:blip r:embed="rId2"/>
          <a:stretch>
            <a:fillRect/>
          </a:stretch>
        </p:blipFill>
        <p:spPr>
          <a:xfrm>
            <a:off x="9211046" y="6087600"/>
            <a:ext cx="2589436" cy="622524"/>
          </a:xfrm>
          <a:prstGeom prst="rect">
            <a:avLst/>
          </a:prstGeom>
        </p:spPr>
      </p:pic>
    </p:spTree>
    <p:extLst>
      <p:ext uri="{BB962C8B-B14F-4D97-AF65-F5344CB8AC3E}">
        <p14:creationId xmlns:p14="http://schemas.microsoft.com/office/powerpoint/2010/main" val="1816056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Hoofdstuk opening">
    <p:spTree>
      <p:nvGrpSpPr>
        <p:cNvPr id="1" name=""/>
        <p:cNvGrpSpPr/>
        <p:nvPr/>
      </p:nvGrpSpPr>
      <p:grpSpPr>
        <a:xfrm>
          <a:off x="0" y="0"/>
          <a:ext cx="0" cy="0"/>
          <a:chOff x="0" y="0"/>
          <a:chExt cx="0" cy="0"/>
        </a:xfrm>
      </p:grpSpPr>
      <p:sp>
        <p:nvSpPr>
          <p:cNvPr id="12" name="Rechthoek 11">
            <a:extLst>
              <a:ext uri="{FF2B5EF4-FFF2-40B4-BE49-F238E27FC236}">
                <a16:creationId xmlns:a16="http://schemas.microsoft.com/office/drawing/2014/main" id="{2FF12F2C-10B0-7448-8DED-AE0E8718112B}"/>
              </a:ext>
            </a:extLst>
          </p:cNvPr>
          <p:cNvSpPr/>
          <p:nvPr userDrawn="1"/>
        </p:nvSpPr>
        <p:spPr>
          <a:xfrm>
            <a:off x="-4262" y="0"/>
            <a:ext cx="12196261" cy="4904026"/>
          </a:xfrm>
          <a:custGeom>
            <a:avLst/>
            <a:gdLst>
              <a:gd name="connsiteX0" fmla="*/ 0 w 12192000"/>
              <a:gd name="connsiteY0" fmla="*/ 0 h 3140968"/>
              <a:gd name="connsiteX1" fmla="*/ 12192000 w 12192000"/>
              <a:gd name="connsiteY1" fmla="*/ 0 h 3140968"/>
              <a:gd name="connsiteX2" fmla="*/ 12192000 w 12192000"/>
              <a:gd name="connsiteY2" fmla="*/ 3140968 h 3140968"/>
              <a:gd name="connsiteX3" fmla="*/ 0 w 12192000"/>
              <a:gd name="connsiteY3" fmla="*/ 3140968 h 3140968"/>
              <a:gd name="connsiteX4" fmla="*/ 0 w 12192000"/>
              <a:gd name="connsiteY4" fmla="*/ 0 h 3140968"/>
              <a:gd name="connsiteX0" fmla="*/ 0 w 12192000"/>
              <a:gd name="connsiteY0" fmla="*/ 0 h 3140968"/>
              <a:gd name="connsiteX1" fmla="*/ 12192000 w 12192000"/>
              <a:gd name="connsiteY1" fmla="*/ 0 h 3140968"/>
              <a:gd name="connsiteX2" fmla="*/ 0 w 12192000"/>
              <a:gd name="connsiteY2" fmla="*/ 3140968 h 3140968"/>
              <a:gd name="connsiteX3" fmla="*/ 0 w 12192000"/>
              <a:gd name="connsiteY3" fmla="*/ 0 h 3140968"/>
              <a:gd name="connsiteX0" fmla="*/ 0 w 12192000"/>
              <a:gd name="connsiteY0" fmla="*/ 0 h 3140968"/>
              <a:gd name="connsiteX1" fmla="*/ 12192000 w 12192000"/>
              <a:gd name="connsiteY1" fmla="*/ 0 h 3140968"/>
              <a:gd name="connsiteX2" fmla="*/ 0 w 12192000"/>
              <a:gd name="connsiteY2" fmla="*/ 3140968 h 3140968"/>
              <a:gd name="connsiteX3" fmla="*/ 0 w 12192000"/>
              <a:gd name="connsiteY3" fmla="*/ 0 h 3140968"/>
              <a:gd name="connsiteX0" fmla="*/ 0 w 12192000"/>
              <a:gd name="connsiteY0" fmla="*/ 0 h 3140968"/>
              <a:gd name="connsiteX1" fmla="*/ 12192000 w 12192000"/>
              <a:gd name="connsiteY1" fmla="*/ 0 h 3140968"/>
              <a:gd name="connsiteX2" fmla="*/ 0 w 12192000"/>
              <a:gd name="connsiteY2" fmla="*/ 3140968 h 3140968"/>
              <a:gd name="connsiteX3" fmla="*/ 0 w 12192000"/>
              <a:gd name="connsiteY3" fmla="*/ 0 h 3140968"/>
              <a:gd name="connsiteX0" fmla="*/ 0 w 12192000"/>
              <a:gd name="connsiteY0" fmla="*/ 0 h 5469301"/>
              <a:gd name="connsiteX1" fmla="*/ 12192000 w 12192000"/>
              <a:gd name="connsiteY1" fmla="*/ 0 h 5469301"/>
              <a:gd name="connsiteX2" fmla="*/ 8467 w 12192000"/>
              <a:gd name="connsiteY2" fmla="*/ 5469301 h 5469301"/>
              <a:gd name="connsiteX3" fmla="*/ 0 w 12192000"/>
              <a:gd name="connsiteY3" fmla="*/ 0 h 5469301"/>
              <a:gd name="connsiteX0" fmla="*/ 0 w 12192000"/>
              <a:gd name="connsiteY0" fmla="*/ 0 h 5469301"/>
              <a:gd name="connsiteX1" fmla="*/ 12192000 w 12192000"/>
              <a:gd name="connsiteY1" fmla="*/ 0 h 5469301"/>
              <a:gd name="connsiteX2" fmla="*/ 8467 w 12192000"/>
              <a:gd name="connsiteY2" fmla="*/ 5469301 h 5469301"/>
              <a:gd name="connsiteX3" fmla="*/ 0 w 12192000"/>
              <a:gd name="connsiteY3" fmla="*/ 0 h 5469301"/>
              <a:gd name="connsiteX0" fmla="*/ 0 w 12192000"/>
              <a:gd name="connsiteY0" fmla="*/ 0 h 4859701"/>
              <a:gd name="connsiteX1" fmla="*/ 12192000 w 12192000"/>
              <a:gd name="connsiteY1" fmla="*/ 0 h 4859701"/>
              <a:gd name="connsiteX2" fmla="*/ 45043 w 12192000"/>
              <a:gd name="connsiteY2" fmla="*/ 4859701 h 4859701"/>
              <a:gd name="connsiteX3" fmla="*/ 0 w 12192000"/>
              <a:gd name="connsiteY3" fmla="*/ 0 h 4859701"/>
              <a:gd name="connsiteX0" fmla="*/ 4261 w 12196261"/>
              <a:gd name="connsiteY0" fmla="*/ 0 h 4896277"/>
              <a:gd name="connsiteX1" fmla="*/ 12196261 w 12196261"/>
              <a:gd name="connsiteY1" fmla="*/ 0 h 4896277"/>
              <a:gd name="connsiteX2" fmla="*/ 536 w 12196261"/>
              <a:gd name="connsiteY2" fmla="*/ 4896277 h 4896277"/>
              <a:gd name="connsiteX3" fmla="*/ 4261 w 12196261"/>
              <a:gd name="connsiteY3" fmla="*/ 0 h 4896277"/>
              <a:gd name="connsiteX0" fmla="*/ 0 w 12192000"/>
              <a:gd name="connsiteY0" fmla="*/ 0 h 4896277"/>
              <a:gd name="connsiteX1" fmla="*/ 12192000 w 12192000"/>
              <a:gd name="connsiteY1" fmla="*/ 0 h 4896277"/>
              <a:gd name="connsiteX2" fmla="*/ 11773 w 12192000"/>
              <a:gd name="connsiteY2" fmla="*/ 4896277 h 4896277"/>
              <a:gd name="connsiteX3" fmla="*/ 0 w 12192000"/>
              <a:gd name="connsiteY3" fmla="*/ 0 h 4896277"/>
              <a:gd name="connsiteX0" fmla="*/ 0 w 12192000"/>
              <a:gd name="connsiteY0" fmla="*/ 0 h 4911775"/>
              <a:gd name="connsiteX1" fmla="*/ 12192000 w 12192000"/>
              <a:gd name="connsiteY1" fmla="*/ 0 h 4911775"/>
              <a:gd name="connsiteX2" fmla="*/ 19522 w 12192000"/>
              <a:gd name="connsiteY2" fmla="*/ 4911775 h 4911775"/>
              <a:gd name="connsiteX3" fmla="*/ 0 w 12192000"/>
              <a:gd name="connsiteY3" fmla="*/ 0 h 4911775"/>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Lst>
            <a:ahLst/>
            <a:cxnLst>
              <a:cxn ang="0">
                <a:pos x="connsiteX0" y="connsiteY0"/>
              </a:cxn>
              <a:cxn ang="0">
                <a:pos x="connsiteX1" y="connsiteY1"/>
              </a:cxn>
              <a:cxn ang="0">
                <a:pos x="connsiteX2" y="connsiteY2"/>
              </a:cxn>
              <a:cxn ang="0">
                <a:pos x="connsiteX3" y="connsiteY3"/>
              </a:cxn>
            </a:cxnLst>
            <a:rect l="l" t="t" r="r" b="b"/>
            <a:pathLst>
              <a:path w="12196261" h="4904026">
                <a:moveTo>
                  <a:pt x="4261" y="0"/>
                </a:moveTo>
                <a:lnTo>
                  <a:pt x="12196261" y="0"/>
                </a:lnTo>
                <a:cubicBezTo>
                  <a:pt x="11083253" y="5065642"/>
                  <a:pt x="2233441" y="838886"/>
                  <a:pt x="536" y="4904026"/>
                </a:cubicBezTo>
                <a:cubicBezTo>
                  <a:pt x="-2286" y="3080926"/>
                  <a:pt x="7083" y="1823100"/>
                  <a:pt x="426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5DC1ACFD-5623-7948-BB9B-2730F8D8A9DA}"/>
              </a:ext>
            </a:extLst>
          </p:cNvPr>
          <p:cNvSpPr>
            <a:spLocks noGrp="1"/>
          </p:cNvSpPr>
          <p:nvPr>
            <p:ph type="ctrTitle"/>
          </p:nvPr>
        </p:nvSpPr>
        <p:spPr>
          <a:xfrm>
            <a:off x="1524000" y="994542"/>
            <a:ext cx="9144000" cy="922290"/>
          </a:xfrm>
        </p:spPr>
        <p:txBody>
          <a:bodyPr lIns="0" anchor="b">
            <a:normAutofit/>
          </a:bodyPr>
          <a:lstStyle>
            <a:lvl1pPr algn="l">
              <a:defRPr sz="4800">
                <a:solidFill>
                  <a:schemeClr val="bg1"/>
                </a:solidFill>
              </a:defRPr>
            </a:lvl1pPr>
          </a:lstStyle>
          <a:p>
            <a:r>
              <a:rPr lang="nl-NL"/>
              <a:t>Klik om stijl te bewerken</a:t>
            </a:r>
          </a:p>
        </p:txBody>
      </p:sp>
      <p:sp>
        <p:nvSpPr>
          <p:cNvPr id="3" name="Ondertitel 2">
            <a:extLst>
              <a:ext uri="{FF2B5EF4-FFF2-40B4-BE49-F238E27FC236}">
                <a16:creationId xmlns:a16="http://schemas.microsoft.com/office/drawing/2014/main" id="{84945600-5E25-D240-A139-47317711558E}"/>
              </a:ext>
            </a:extLst>
          </p:cNvPr>
          <p:cNvSpPr>
            <a:spLocks noGrp="1"/>
          </p:cNvSpPr>
          <p:nvPr>
            <p:ph type="subTitle" idx="1"/>
          </p:nvPr>
        </p:nvSpPr>
        <p:spPr>
          <a:xfrm>
            <a:off x="1524000" y="3602038"/>
            <a:ext cx="9144000" cy="1655762"/>
          </a:xfrm>
        </p:spPr>
        <p:txBody>
          <a:bodyPr lIns="0"/>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E1A0A3A3-CC0A-A741-BE0A-2911EB36EED6}"/>
              </a:ext>
            </a:extLst>
          </p:cNvPr>
          <p:cNvSpPr>
            <a:spLocks noGrp="1"/>
          </p:cNvSpPr>
          <p:nvPr>
            <p:ph type="dt" sz="half" idx="10"/>
          </p:nvPr>
        </p:nvSpPr>
        <p:spPr/>
        <p:txBody>
          <a:bodyPr/>
          <a:lstStyle/>
          <a:p>
            <a:endParaRPr lang="nl-NL"/>
          </a:p>
        </p:txBody>
      </p:sp>
      <p:sp>
        <p:nvSpPr>
          <p:cNvPr id="5" name="Tijdelijke aanduiding voor voettekst 4">
            <a:extLst>
              <a:ext uri="{FF2B5EF4-FFF2-40B4-BE49-F238E27FC236}">
                <a16:creationId xmlns:a16="http://schemas.microsoft.com/office/drawing/2014/main" id="{807E9750-DF79-584A-83AF-53C90F5AA0BF}"/>
              </a:ext>
            </a:extLst>
          </p:cNvPr>
          <p:cNvSpPr>
            <a:spLocks noGrp="1"/>
          </p:cNvSpPr>
          <p:nvPr>
            <p:ph type="ftr" sz="quarter" idx="11"/>
          </p:nvPr>
        </p:nvSpPr>
        <p:spPr/>
        <p:txBody>
          <a:bodyPr/>
          <a:lstStyle/>
          <a:p>
            <a:endParaRPr lang="nl-NL"/>
          </a:p>
        </p:txBody>
      </p:sp>
      <p:pic>
        <p:nvPicPr>
          <p:cNvPr id="14" name="Afbeelding 13">
            <a:extLst>
              <a:ext uri="{FF2B5EF4-FFF2-40B4-BE49-F238E27FC236}">
                <a16:creationId xmlns:a16="http://schemas.microsoft.com/office/drawing/2014/main" id="{74C854B2-3A0E-034B-91EF-CAC132D7B416}"/>
              </a:ext>
            </a:extLst>
          </p:cNvPr>
          <p:cNvPicPr>
            <a:picLocks noChangeAspect="1"/>
          </p:cNvPicPr>
          <p:nvPr userDrawn="1"/>
        </p:nvPicPr>
        <p:blipFill>
          <a:blip r:embed="rId2"/>
          <a:stretch>
            <a:fillRect/>
          </a:stretch>
        </p:blipFill>
        <p:spPr>
          <a:xfrm>
            <a:off x="9211046" y="6087600"/>
            <a:ext cx="2589436" cy="622524"/>
          </a:xfrm>
          <a:prstGeom prst="rect">
            <a:avLst/>
          </a:prstGeom>
        </p:spPr>
      </p:pic>
    </p:spTree>
    <p:extLst>
      <p:ext uri="{BB962C8B-B14F-4D97-AF65-F5344CB8AC3E}">
        <p14:creationId xmlns:p14="http://schemas.microsoft.com/office/powerpoint/2010/main" val="2457629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12" name="Rechthoek 11">
            <a:extLst>
              <a:ext uri="{FF2B5EF4-FFF2-40B4-BE49-F238E27FC236}">
                <a16:creationId xmlns:a16="http://schemas.microsoft.com/office/drawing/2014/main" id="{2FF12F2C-10B0-7448-8DED-AE0E8718112B}"/>
              </a:ext>
            </a:extLst>
          </p:cNvPr>
          <p:cNvSpPr>
            <a:spLocks noChangeAspect="1"/>
          </p:cNvSpPr>
          <p:nvPr userDrawn="1"/>
        </p:nvSpPr>
        <p:spPr>
          <a:xfrm rot="5400000" flipV="1">
            <a:off x="2649519" y="-2674949"/>
            <a:ext cx="6891790" cy="12205395"/>
          </a:xfrm>
          <a:custGeom>
            <a:avLst/>
            <a:gdLst>
              <a:gd name="connsiteX0" fmla="*/ 0 w 12192000"/>
              <a:gd name="connsiteY0" fmla="*/ 0 h 3140968"/>
              <a:gd name="connsiteX1" fmla="*/ 12192000 w 12192000"/>
              <a:gd name="connsiteY1" fmla="*/ 0 h 3140968"/>
              <a:gd name="connsiteX2" fmla="*/ 12192000 w 12192000"/>
              <a:gd name="connsiteY2" fmla="*/ 3140968 h 3140968"/>
              <a:gd name="connsiteX3" fmla="*/ 0 w 12192000"/>
              <a:gd name="connsiteY3" fmla="*/ 3140968 h 3140968"/>
              <a:gd name="connsiteX4" fmla="*/ 0 w 12192000"/>
              <a:gd name="connsiteY4" fmla="*/ 0 h 3140968"/>
              <a:gd name="connsiteX0" fmla="*/ 0 w 12192000"/>
              <a:gd name="connsiteY0" fmla="*/ 0 h 3140968"/>
              <a:gd name="connsiteX1" fmla="*/ 12192000 w 12192000"/>
              <a:gd name="connsiteY1" fmla="*/ 0 h 3140968"/>
              <a:gd name="connsiteX2" fmla="*/ 0 w 12192000"/>
              <a:gd name="connsiteY2" fmla="*/ 3140968 h 3140968"/>
              <a:gd name="connsiteX3" fmla="*/ 0 w 12192000"/>
              <a:gd name="connsiteY3" fmla="*/ 0 h 3140968"/>
              <a:gd name="connsiteX0" fmla="*/ 0 w 12192000"/>
              <a:gd name="connsiteY0" fmla="*/ 0 h 3140968"/>
              <a:gd name="connsiteX1" fmla="*/ 12192000 w 12192000"/>
              <a:gd name="connsiteY1" fmla="*/ 0 h 3140968"/>
              <a:gd name="connsiteX2" fmla="*/ 0 w 12192000"/>
              <a:gd name="connsiteY2" fmla="*/ 3140968 h 3140968"/>
              <a:gd name="connsiteX3" fmla="*/ 0 w 12192000"/>
              <a:gd name="connsiteY3" fmla="*/ 0 h 3140968"/>
              <a:gd name="connsiteX0" fmla="*/ 0 w 12192000"/>
              <a:gd name="connsiteY0" fmla="*/ 0 h 3140968"/>
              <a:gd name="connsiteX1" fmla="*/ 12192000 w 12192000"/>
              <a:gd name="connsiteY1" fmla="*/ 0 h 3140968"/>
              <a:gd name="connsiteX2" fmla="*/ 0 w 12192000"/>
              <a:gd name="connsiteY2" fmla="*/ 3140968 h 3140968"/>
              <a:gd name="connsiteX3" fmla="*/ 0 w 12192000"/>
              <a:gd name="connsiteY3" fmla="*/ 0 h 3140968"/>
              <a:gd name="connsiteX0" fmla="*/ 0 w 12192000"/>
              <a:gd name="connsiteY0" fmla="*/ 0 h 5469301"/>
              <a:gd name="connsiteX1" fmla="*/ 12192000 w 12192000"/>
              <a:gd name="connsiteY1" fmla="*/ 0 h 5469301"/>
              <a:gd name="connsiteX2" fmla="*/ 8467 w 12192000"/>
              <a:gd name="connsiteY2" fmla="*/ 5469301 h 5469301"/>
              <a:gd name="connsiteX3" fmla="*/ 0 w 12192000"/>
              <a:gd name="connsiteY3" fmla="*/ 0 h 5469301"/>
              <a:gd name="connsiteX0" fmla="*/ 0 w 12192000"/>
              <a:gd name="connsiteY0" fmla="*/ 0 h 5469301"/>
              <a:gd name="connsiteX1" fmla="*/ 12192000 w 12192000"/>
              <a:gd name="connsiteY1" fmla="*/ 0 h 5469301"/>
              <a:gd name="connsiteX2" fmla="*/ 8467 w 12192000"/>
              <a:gd name="connsiteY2" fmla="*/ 5469301 h 5469301"/>
              <a:gd name="connsiteX3" fmla="*/ 0 w 12192000"/>
              <a:gd name="connsiteY3" fmla="*/ 0 h 5469301"/>
              <a:gd name="connsiteX0" fmla="*/ 0 w 12192000"/>
              <a:gd name="connsiteY0" fmla="*/ 0 h 4859701"/>
              <a:gd name="connsiteX1" fmla="*/ 12192000 w 12192000"/>
              <a:gd name="connsiteY1" fmla="*/ 0 h 4859701"/>
              <a:gd name="connsiteX2" fmla="*/ 45043 w 12192000"/>
              <a:gd name="connsiteY2" fmla="*/ 4859701 h 4859701"/>
              <a:gd name="connsiteX3" fmla="*/ 0 w 12192000"/>
              <a:gd name="connsiteY3" fmla="*/ 0 h 4859701"/>
              <a:gd name="connsiteX0" fmla="*/ 4261 w 12196261"/>
              <a:gd name="connsiteY0" fmla="*/ 0 h 4896277"/>
              <a:gd name="connsiteX1" fmla="*/ 12196261 w 12196261"/>
              <a:gd name="connsiteY1" fmla="*/ 0 h 4896277"/>
              <a:gd name="connsiteX2" fmla="*/ 536 w 12196261"/>
              <a:gd name="connsiteY2" fmla="*/ 4896277 h 4896277"/>
              <a:gd name="connsiteX3" fmla="*/ 4261 w 12196261"/>
              <a:gd name="connsiteY3" fmla="*/ 0 h 4896277"/>
              <a:gd name="connsiteX0" fmla="*/ 0 w 12192000"/>
              <a:gd name="connsiteY0" fmla="*/ 0 h 4896277"/>
              <a:gd name="connsiteX1" fmla="*/ 12192000 w 12192000"/>
              <a:gd name="connsiteY1" fmla="*/ 0 h 4896277"/>
              <a:gd name="connsiteX2" fmla="*/ 11773 w 12192000"/>
              <a:gd name="connsiteY2" fmla="*/ 4896277 h 4896277"/>
              <a:gd name="connsiteX3" fmla="*/ 0 w 12192000"/>
              <a:gd name="connsiteY3" fmla="*/ 0 h 4896277"/>
              <a:gd name="connsiteX0" fmla="*/ 0 w 12192000"/>
              <a:gd name="connsiteY0" fmla="*/ 0 h 4911775"/>
              <a:gd name="connsiteX1" fmla="*/ 12192000 w 12192000"/>
              <a:gd name="connsiteY1" fmla="*/ 0 h 4911775"/>
              <a:gd name="connsiteX2" fmla="*/ 19522 w 12192000"/>
              <a:gd name="connsiteY2" fmla="*/ 4911775 h 4911775"/>
              <a:gd name="connsiteX3" fmla="*/ 0 w 12192000"/>
              <a:gd name="connsiteY3" fmla="*/ 0 h 4911775"/>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23995 h 4928021"/>
              <a:gd name="connsiteX1" fmla="*/ 11777162 w 12196261"/>
              <a:gd name="connsiteY1" fmla="*/ 0 h 4928021"/>
              <a:gd name="connsiteX2" fmla="*/ 12196261 w 12196261"/>
              <a:gd name="connsiteY2" fmla="*/ 23995 h 4928021"/>
              <a:gd name="connsiteX3" fmla="*/ 536 w 12196261"/>
              <a:gd name="connsiteY3" fmla="*/ 4928021 h 4928021"/>
              <a:gd name="connsiteX4" fmla="*/ 4261 w 12196261"/>
              <a:gd name="connsiteY4" fmla="*/ 23995 h 4928021"/>
              <a:gd name="connsiteX0" fmla="*/ 4261 w 12205787"/>
              <a:gd name="connsiteY0" fmla="*/ 1995671 h 6899697"/>
              <a:gd name="connsiteX1" fmla="*/ 12205787 w 12205787"/>
              <a:gd name="connsiteY1" fmla="*/ 0 h 6899697"/>
              <a:gd name="connsiteX2" fmla="*/ 12196261 w 12205787"/>
              <a:gd name="connsiteY2" fmla="*/ 1995671 h 6899697"/>
              <a:gd name="connsiteX3" fmla="*/ 536 w 12205787"/>
              <a:gd name="connsiteY3" fmla="*/ 6899697 h 6899697"/>
              <a:gd name="connsiteX4" fmla="*/ 4261 w 12205787"/>
              <a:gd name="connsiteY4" fmla="*/ 1995671 h 6899697"/>
              <a:gd name="connsiteX0" fmla="*/ 0 w 12215813"/>
              <a:gd name="connsiteY0" fmla="*/ 23996 h 6899697"/>
              <a:gd name="connsiteX1" fmla="*/ 12215813 w 12215813"/>
              <a:gd name="connsiteY1" fmla="*/ 0 h 6899697"/>
              <a:gd name="connsiteX2" fmla="*/ 12206287 w 12215813"/>
              <a:gd name="connsiteY2" fmla="*/ 1995671 h 6899697"/>
              <a:gd name="connsiteX3" fmla="*/ 10562 w 12215813"/>
              <a:gd name="connsiteY3" fmla="*/ 6899697 h 6899697"/>
              <a:gd name="connsiteX4" fmla="*/ 0 w 12215813"/>
              <a:gd name="connsiteY4" fmla="*/ 23996 h 6899697"/>
              <a:gd name="connsiteX0" fmla="*/ 0 w 12215813"/>
              <a:gd name="connsiteY0" fmla="*/ 0 h 6875701"/>
              <a:gd name="connsiteX1" fmla="*/ 12215813 w 12215813"/>
              <a:gd name="connsiteY1" fmla="*/ 33154 h 6875701"/>
              <a:gd name="connsiteX2" fmla="*/ 12206287 w 12215813"/>
              <a:gd name="connsiteY2" fmla="*/ 1971675 h 6875701"/>
              <a:gd name="connsiteX3" fmla="*/ 10562 w 12215813"/>
              <a:gd name="connsiteY3" fmla="*/ 6875701 h 6875701"/>
              <a:gd name="connsiteX4" fmla="*/ 0 w 12215813"/>
              <a:gd name="connsiteY4" fmla="*/ 0 h 6875701"/>
              <a:gd name="connsiteX0" fmla="*/ 0 w 12209281"/>
              <a:gd name="connsiteY0" fmla="*/ 0 h 6875701"/>
              <a:gd name="connsiteX1" fmla="*/ 12209281 w 12209281"/>
              <a:gd name="connsiteY1" fmla="*/ 13560 h 6875701"/>
              <a:gd name="connsiteX2" fmla="*/ 12206287 w 12209281"/>
              <a:gd name="connsiteY2" fmla="*/ 1971675 h 6875701"/>
              <a:gd name="connsiteX3" fmla="*/ 10562 w 12209281"/>
              <a:gd name="connsiteY3" fmla="*/ 6875701 h 6875701"/>
              <a:gd name="connsiteX4" fmla="*/ 0 w 12209281"/>
              <a:gd name="connsiteY4" fmla="*/ 0 h 6875701"/>
              <a:gd name="connsiteX0" fmla="*/ 0 w 12209281"/>
              <a:gd name="connsiteY0" fmla="*/ 7738514 h 14614215"/>
              <a:gd name="connsiteX1" fmla="*/ 12209281 w 12209281"/>
              <a:gd name="connsiteY1" fmla="*/ 1 h 14614215"/>
              <a:gd name="connsiteX2" fmla="*/ 12206287 w 12209281"/>
              <a:gd name="connsiteY2" fmla="*/ 9710189 h 14614215"/>
              <a:gd name="connsiteX3" fmla="*/ 10562 w 12209281"/>
              <a:gd name="connsiteY3" fmla="*/ 14614215 h 14614215"/>
              <a:gd name="connsiteX4" fmla="*/ 0 w 12209281"/>
              <a:gd name="connsiteY4" fmla="*/ 7738514 h 14614215"/>
              <a:gd name="connsiteX0" fmla="*/ 32899 w 12198869"/>
              <a:gd name="connsiteY0" fmla="*/ 0 h 14627778"/>
              <a:gd name="connsiteX1" fmla="*/ 12198869 w 12198869"/>
              <a:gd name="connsiteY1" fmla="*/ 13564 h 14627778"/>
              <a:gd name="connsiteX2" fmla="*/ 12195875 w 12198869"/>
              <a:gd name="connsiteY2" fmla="*/ 9723752 h 14627778"/>
              <a:gd name="connsiteX3" fmla="*/ 150 w 12198869"/>
              <a:gd name="connsiteY3" fmla="*/ 14627778 h 14627778"/>
              <a:gd name="connsiteX4" fmla="*/ 32899 w 12198869"/>
              <a:gd name="connsiteY4" fmla="*/ 0 h 14627778"/>
              <a:gd name="connsiteX0" fmla="*/ 0 w 12241513"/>
              <a:gd name="connsiteY0" fmla="*/ 0 h 14615046"/>
              <a:gd name="connsiteX1" fmla="*/ 12241513 w 12241513"/>
              <a:gd name="connsiteY1" fmla="*/ 832 h 14615046"/>
              <a:gd name="connsiteX2" fmla="*/ 12238519 w 12241513"/>
              <a:gd name="connsiteY2" fmla="*/ 9711020 h 14615046"/>
              <a:gd name="connsiteX3" fmla="*/ 42794 w 12241513"/>
              <a:gd name="connsiteY3" fmla="*/ 14615046 h 14615046"/>
              <a:gd name="connsiteX4" fmla="*/ 0 w 12241513"/>
              <a:gd name="connsiteY4" fmla="*/ 0 h 14615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41513" h="14615046">
                <a:moveTo>
                  <a:pt x="0" y="0"/>
                </a:moveTo>
                <a:lnTo>
                  <a:pt x="12241513" y="832"/>
                </a:lnTo>
                <a:cubicBezTo>
                  <a:pt x="12238338" y="666056"/>
                  <a:pt x="12241694" y="9045796"/>
                  <a:pt x="12238519" y="9711020"/>
                </a:cubicBezTo>
                <a:cubicBezTo>
                  <a:pt x="11125511" y="14776662"/>
                  <a:pt x="2275699" y="10549906"/>
                  <a:pt x="42794" y="14615046"/>
                </a:cubicBezTo>
                <a:cubicBezTo>
                  <a:pt x="39972" y="12791946"/>
                  <a:pt x="2822" y="1823100"/>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4" name="Afbeelding 13">
            <a:extLst>
              <a:ext uri="{FF2B5EF4-FFF2-40B4-BE49-F238E27FC236}">
                <a16:creationId xmlns:a16="http://schemas.microsoft.com/office/drawing/2014/main" id="{74C854B2-3A0E-034B-91EF-CAC132D7B416}"/>
              </a:ext>
            </a:extLst>
          </p:cNvPr>
          <p:cNvPicPr>
            <a:picLocks noChangeAspect="1"/>
          </p:cNvPicPr>
          <p:nvPr userDrawn="1"/>
        </p:nvPicPr>
        <p:blipFill>
          <a:blip r:embed="rId2"/>
          <a:srcRect/>
          <a:stretch/>
        </p:blipFill>
        <p:spPr>
          <a:xfrm>
            <a:off x="11438576" y="6087600"/>
            <a:ext cx="490072" cy="622524"/>
          </a:xfrm>
          <a:prstGeom prst="rect">
            <a:avLst/>
          </a:prstGeom>
        </p:spPr>
      </p:pic>
      <p:sp>
        <p:nvSpPr>
          <p:cNvPr id="13" name="Titel 1">
            <a:extLst>
              <a:ext uri="{FF2B5EF4-FFF2-40B4-BE49-F238E27FC236}">
                <a16:creationId xmlns:a16="http://schemas.microsoft.com/office/drawing/2014/main" id="{9F7D5561-26D9-F044-A3CA-F1DC0DE41375}"/>
              </a:ext>
            </a:extLst>
          </p:cNvPr>
          <p:cNvSpPr>
            <a:spLocks noGrp="1"/>
          </p:cNvSpPr>
          <p:nvPr>
            <p:ph type="title" hasCustomPrompt="1"/>
          </p:nvPr>
        </p:nvSpPr>
        <p:spPr>
          <a:xfrm>
            <a:off x="1271464" y="1196752"/>
            <a:ext cx="5616624" cy="1152128"/>
          </a:xfrm>
        </p:spPr>
        <p:txBody>
          <a:bodyPr lIns="0" anchor="t">
            <a:normAutofit/>
          </a:bodyPr>
          <a:lstStyle>
            <a:lvl1pPr>
              <a:defRPr sz="4000">
                <a:solidFill>
                  <a:schemeClr val="bg1"/>
                </a:solidFill>
              </a:defRPr>
            </a:lvl1pPr>
          </a:lstStyle>
          <a:p>
            <a:r>
              <a:rPr lang="nl-NL"/>
              <a:t>Inhoudsopgave</a:t>
            </a:r>
          </a:p>
        </p:txBody>
      </p:sp>
      <p:sp>
        <p:nvSpPr>
          <p:cNvPr id="15" name="Tijdelijke aanduiding voor inhoud 2">
            <a:extLst>
              <a:ext uri="{FF2B5EF4-FFF2-40B4-BE49-F238E27FC236}">
                <a16:creationId xmlns:a16="http://schemas.microsoft.com/office/drawing/2014/main" id="{64E5F6AF-681A-E84F-81C1-AD408870DC88}"/>
              </a:ext>
            </a:extLst>
          </p:cNvPr>
          <p:cNvSpPr>
            <a:spLocks noGrp="1"/>
          </p:cNvSpPr>
          <p:nvPr>
            <p:ph sz="half" idx="1" hasCustomPrompt="1"/>
          </p:nvPr>
        </p:nvSpPr>
        <p:spPr>
          <a:xfrm>
            <a:off x="1271464" y="2348880"/>
            <a:ext cx="5400600" cy="3738720"/>
          </a:xfrm>
        </p:spPr>
        <p:txBody>
          <a:bodyPr lIns="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1828800" indent="0">
              <a:buNone/>
              <a:defRPr>
                <a:solidFill>
                  <a:schemeClr val="bg1"/>
                </a:solidFill>
              </a:defRPr>
            </a:lvl5pPr>
          </a:lstStyle>
          <a:p>
            <a:pPr lvl="0"/>
            <a:r>
              <a:rPr lang="nl-NL"/>
              <a:t>Introductie</a:t>
            </a:r>
          </a:p>
          <a:p>
            <a:pPr lvl="0"/>
            <a:r>
              <a:rPr lang="nl-NL"/>
              <a:t>Hoofdstuk 1</a:t>
            </a:r>
          </a:p>
          <a:p>
            <a:pPr lvl="0"/>
            <a:r>
              <a:rPr lang="nl-NL"/>
              <a:t>Hoofdstuk 2</a:t>
            </a:r>
          </a:p>
          <a:p>
            <a:pPr lvl="1"/>
            <a:r>
              <a:rPr lang="nl-NL"/>
              <a:t>1.1 paragraaf</a:t>
            </a:r>
          </a:p>
          <a:p>
            <a:pPr lvl="1"/>
            <a:r>
              <a:rPr lang="nl-NL"/>
              <a:t>1.2 paragraaf</a:t>
            </a:r>
          </a:p>
          <a:p>
            <a:pPr lvl="1"/>
            <a:endParaRPr lang="nl-NL"/>
          </a:p>
        </p:txBody>
      </p:sp>
      <p:sp>
        <p:nvSpPr>
          <p:cNvPr id="17" name="Tijdelijke aanduiding voor dianummer 5">
            <a:extLst>
              <a:ext uri="{FF2B5EF4-FFF2-40B4-BE49-F238E27FC236}">
                <a16:creationId xmlns:a16="http://schemas.microsoft.com/office/drawing/2014/main" id="{2F3229FA-4D6D-BF4C-BCF4-FF9229AD186F}"/>
              </a:ext>
            </a:extLst>
          </p:cNvPr>
          <p:cNvSpPr>
            <a:spLocks noGrp="1"/>
          </p:cNvSpPr>
          <p:nvPr>
            <p:ph type="sldNum" sz="quarter" idx="12"/>
          </p:nvPr>
        </p:nvSpPr>
        <p:spPr>
          <a:xfrm>
            <a:off x="8610600" y="6356350"/>
            <a:ext cx="2743200" cy="365125"/>
          </a:xfrm>
        </p:spPr>
        <p:txBody>
          <a:bodyPr/>
          <a:lstStyle/>
          <a:p>
            <a:fld id="{70EE68F9-8F4E-264D-825D-DD4B29232317}" type="slidenum">
              <a:rPr lang="nl-NL" smtClean="0"/>
              <a:t>‹nr.›</a:t>
            </a:fld>
            <a:endParaRPr lang="nl-NL"/>
          </a:p>
        </p:txBody>
      </p:sp>
    </p:spTree>
    <p:extLst>
      <p:ext uri="{BB962C8B-B14F-4D97-AF65-F5344CB8AC3E}">
        <p14:creationId xmlns:p14="http://schemas.microsoft.com/office/powerpoint/2010/main" val="2217171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eeld + tekst">
    <p:spTree>
      <p:nvGrpSpPr>
        <p:cNvPr id="1" name=""/>
        <p:cNvGrpSpPr/>
        <p:nvPr/>
      </p:nvGrpSpPr>
      <p:grpSpPr>
        <a:xfrm>
          <a:off x="0" y="0"/>
          <a:ext cx="0" cy="0"/>
          <a:chOff x="0" y="0"/>
          <a:chExt cx="0" cy="0"/>
        </a:xfrm>
      </p:grpSpPr>
      <p:pic>
        <p:nvPicPr>
          <p:cNvPr id="14" name="Afbeelding 13">
            <a:extLst>
              <a:ext uri="{FF2B5EF4-FFF2-40B4-BE49-F238E27FC236}">
                <a16:creationId xmlns:a16="http://schemas.microsoft.com/office/drawing/2014/main" id="{74C854B2-3A0E-034B-91EF-CAC132D7B416}"/>
              </a:ext>
            </a:extLst>
          </p:cNvPr>
          <p:cNvPicPr>
            <a:picLocks noChangeAspect="1"/>
          </p:cNvPicPr>
          <p:nvPr userDrawn="1"/>
        </p:nvPicPr>
        <p:blipFill>
          <a:blip r:embed="rId2"/>
          <a:srcRect/>
          <a:stretch/>
        </p:blipFill>
        <p:spPr>
          <a:xfrm>
            <a:off x="11438576" y="6087600"/>
            <a:ext cx="490072" cy="622524"/>
          </a:xfrm>
          <a:prstGeom prst="rect">
            <a:avLst/>
          </a:prstGeom>
        </p:spPr>
      </p:pic>
      <p:sp>
        <p:nvSpPr>
          <p:cNvPr id="17" name="Tijdelijke aanduiding voor dianummer 5">
            <a:extLst>
              <a:ext uri="{FF2B5EF4-FFF2-40B4-BE49-F238E27FC236}">
                <a16:creationId xmlns:a16="http://schemas.microsoft.com/office/drawing/2014/main" id="{2F3229FA-4D6D-BF4C-BCF4-FF9229AD186F}"/>
              </a:ext>
            </a:extLst>
          </p:cNvPr>
          <p:cNvSpPr>
            <a:spLocks noGrp="1"/>
          </p:cNvSpPr>
          <p:nvPr>
            <p:ph type="sldNum" sz="quarter" idx="12"/>
          </p:nvPr>
        </p:nvSpPr>
        <p:spPr>
          <a:xfrm>
            <a:off x="8610600" y="6356350"/>
            <a:ext cx="2743200" cy="365125"/>
          </a:xfrm>
        </p:spPr>
        <p:txBody>
          <a:bodyPr/>
          <a:lstStyle/>
          <a:p>
            <a:fld id="{70EE68F9-8F4E-264D-825D-DD4B29232317}" type="slidenum">
              <a:rPr lang="nl-NL" smtClean="0"/>
              <a:t>‹nr.›</a:t>
            </a:fld>
            <a:endParaRPr lang="nl-NL"/>
          </a:p>
        </p:txBody>
      </p:sp>
      <p:sp>
        <p:nvSpPr>
          <p:cNvPr id="7" name="Tijdelijke aanduiding voor inhoud 2">
            <a:extLst>
              <a:ext uri="{FF2B5EF4-FFF2-40B4-BE49-F238E27FC236}">
                <a16:creationId xmlns:a16="http://schemas.microsoft.com/office/drawing/2014/main" id="{F58B44CB-02A5-2749-98D0-27101DCF4072}"/>
              </a:ext>
            </a:extLst>
          </p:cNvPr>
          <p:cNvSpPr>
            <a:spLocks noGrp="1"/>
          </p:cNvSpPr>
          <p:nvPr>
            <p:ph sz="half" idx="13" hasCustomPrompt="1"/>
          </p:nvPr>
        </p:nvSpPr>
        <p:spPr>
          <a:xfrm>
            <a:off x="6392227" y="2570600"/>
            <a:ext cx="5400600" cy="3738720"/>
          </a:xfrm>
        </p:spPr>
        <p:txBody>
          <a:bodyPr lIns="0" tIns="0" rIns="0" bIns="0">
            <a:noAutofit/>
          </a:bodyPr>
          <a:lstStyle>
            <a:lvl1pPr>
              <a:defRPr sz="2400">
                <a:solidFill>
                  <a:schemeClr val="tx1"/>
                </a:solidFill>
              </a:defRPr>
            </a:lvl1pPr>
            <a:lvl2pPr>
              <a:defRPr sz="2400">
                <a:solidFill>
                  <a:schemeClr val="tx1"/>
                </a:solidFill>
              </a:defRPr>
            </a:lvl2pPr>
            <a:lvl3pPr>
              <a:defRPr>
                <a:solidFill>
                  <a:schemeClr val="bg1"/>
                </a:solidFill>
              </a:defRPr>
            </a:lvl3pPr>
            <a:lvl4pPr>
              <a:defRPr>
                <a:solidFill>
                  <a:schemeClr val="bg1"/>
                </a:solidFill>
              </a:defRPr>
            </a:lvl4pPr>
            <a:lvl5pPr marL="1828800" indent="0">
              <a:buNone/>
              <a:defRPr>
                <a:solidFill>
                  <a:schemeClr val="bg1"/>
                </a:solidFill>
              </a:defRPr>
            </a:lvl5pPr>
          </a:lstStyle>
          <a:p>
            <a:pPr lvl="0"/>
            <a:r>
              <a:rPr lang="nl-NL"/>
              <a:t>Introductie</a:t>
            </a:r>
          </a:p>
          <a:p>
            <a:pPr lvl="0"/>
            <a:r>
              <a:rPr lang="nl-NL"/>
              <a:t>Hoofdstuk 1</a:t>
            </a:r>
          </a:p>
          <a:p>
            <a:pPr lvl="0"/>
            <a:r>
              <a:rPr lang="nl-NL"/>
              <a:t>Hoofdstuk 2</a:t>
            </a:r>
          </a:p>
          <a:p>
            <a:pPr lvl="1"/>
            <a:r>
              <a:rPr lang="nl-NL"/>
              <a:t>1.1 paragraaf</a:t>
            </a:r>
          </a:p>
          <a:p>
            <a:pPr lvl="1"/>
            <a:r>
              <a:rPr lang="nl-NL"/>
              <a:t>1.2 paragraaf</a:t>
            </a:r>
          </a:p>
          <a:p>
            <a:pPr lvl="1"/>
            <a:endParaRPr lang="nl-NL"/>
          </a:p>
        </p:txBody>
      </p:sp>
      <p:sp>
        <p:nvSpPr>
          <p:cNvPr id="9" name="Tijdelijke aanduiding voor tekst 2">
            <a:extLst>
              <a:ext uri="{FF2B5EF4-FFF2-40B4-BE49-F238E27FC236}">
                <a16:creationId xmlns:a16="http://schemas.microsoft.com/office/drawing/2014/main" id="{6E0EFF76-7190-1647-82C6-324752F09A35}"/>
              </a:ext>
            </a:extLst>
          </p:cNvPr>
          <p:cNvSpPr>
            <a:spLocks noGrp="1"/>
          </p:cNvSpPr>
          <p:nvPr>
            <p:ph type="body" sz="quarter" idx="14"/>
          </p:nvPr>
        </p:nvSpPr>
        <p:spPr>
          <a:xfrm>
            <a:off x="6384032" y="1396147"/>
            <a:ext cx="5403850" cy="1150938"/>
          </a:xfrm>
        </p:spPr>
        <p:txBody>
          <a:bodyPr lIns="0" tIns="0" rIns="0" bIns="0" anchor="ctr" anchorCtr="0">
            <a:normAutofit/>
          </a:bodyPr>
          <a:lstStyle>
            <a:lvl1pPr marL="0" indent="0">
              <a:buNone/>
              <a:defRPr sz="3200">
                <a:solidFill>
                  <a:schemeClr val="accent1"/>
                </a:solidFill>
              </a:defRPr>
            </a:lvl1pPr>
            <a:lvl2pPr marL="457200" indent="0">
              <a:buNone/>
              <a:defRPr>
                <a:solidFill>
                  <a:schemeClr val="accent1"/>
                </a:solidFill>
              </a:defRPr>
            </a:lvl2pPr>
            <a:lvl3pPr marL="914400" indent="0">
              <a:buNone/>
              <a:defRPr>
                <a:solidFill>
                  <a:schemeClr val="accent1"/>
                </a:solidFill>
              </a:defRPr>
            </a:lvl3pPr>
            <a:lvl4pPr marL="1371600" indent="0">
              <a:buNone/>
              <a:defRPr>
                <a:solidFill>
                  <a:schemeClr val="accent1"/>
                </a:solidFill>
              </a:defRPr>
            </a:lvl4pPr>
            <a:lvl5pPr marL="1828800" indent="0">
              <a:buNone/>
              <a:defRPr>
                <a:solidFill>
                  <a:schemeClr val="accent1"/>
                </a:solidFill>
              </a:defRPr>
            </a:lvl5pPr>
          </a:lstStyle>
          <a:p>
            <a:pPr lvl="0"/>
            <a:r>
              <a:rPr lang="nl-NL"/>
              <a:t>Klikken om de tekststijl van het model te bewerken</a:t>
            </a:r>
          </a:p>
        </p:txBody>
      </p:sp>
      <p:sp>
        <p:nvSpPr>
          <p:cNvPr id="16" name="Tijdelijke aanduiding voor afbeelding 4">
            <a:extLst>
              <a:ext uri="{FF2B5EF4-FFF2-40B4-BE49-F238E27FC236}">
                <a16:creationId xmlns:a16="http://schemas.microsoft.com/office/drawing/2014/main" id="{F8177D69-722F-614C-A7F7-3EE5BE711062}"/>
              </a:ext>
            </a:extLst>
          </p:cNvPr>
          <p:cNvSpPr>
            <a:spLocks noGrp="1"/>
          </p:cNvSpPr>
          <p:nvPr>
            <p:ph type="pic" sz="quarter" idx="15" hasCustomPrompt="1"/>
          </p:nvPr>
        </p:nvSpPr>
        <p:spPr>
          <a:xfrm>
            <a:off x="-23289" y="-8006"/>
            <a:ext cx="8160544" cy="6893175"/>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29606"/>
              <a:gd name="connsiteX1" fmla="*/ 21600 w 21600"/>
              <a:gd name="connsiteY1" fmla="*/ 0 h 29606"/>
              <a:gd name="connsiteX2" fmla="*/ 21552 w 21600"/>
              <a:gd name="connsiteY2" fmla="*/ 29606 h 29606"/>
              <a:gd name="connsiteX3" fmla="*/ 0 w 21600"/>
              <a:gd name="connsiteY3" fmla="*/ 20172 h 29606"/>
              <a:gd name="connsiteX4" fmla="*/ 0 w 21600"/>
              <a:gd name="connsiteY4" fmla="*/ 0 h 29606"/>
              <a:gd name="connsiteX0" fmla="*/ 0 w 21600"/>
              <a:gd name="connsiteY0" fmla="*/ 0 h 29606"/>
              <a:gd name="connsiteX1" fmla="*/ 21600 w 21600"/>
              <a:gd name="connsiteY1" fmla="*/ 0 h 29606"/>
              <a:gd name="connsiteX2" fmla="*/ 21552 w 21600"/>
              <a:gd name="connsiteY2" fmla="*/ 29606 h 29606"/>
              <a:gd name="connsiteX3" fmla="*/ 0 w 21600"/>
              <a:gd name="connsiteY3" fmla="*/ 7326 h 29606"/>
              <a:gd name="connsiteX4" fmla="*/ 0 w 21600"/>
              <a:gd name="connsiteY4" fmla="*/ 0 h 29606"/>
              <a:gd name="connsiteX0" fmla="*/ 0 w 21600"/>
              <a:gd name="connsiteY0" fmla="*/ 0 h 29532"/>
              <a:gd name="connsiteX1" fmla="*/ 21600 w 21600"/>
              <a:gd name="connsiteY1" fmla="*/ 0 h 29532"/>
              <a:gd name="connsiteX2" fmla="*/ 21552 w 21600"/>
              <a:gd name="connsiteY2" fmla="*/ 29532 h 29532"/>
              <a:gd name="connsiteX3" fmla="*/ 0 w 21600"/>
              <a:gd name="connsiteY3" fmla="*/ 7326 h 29532"/>
              <a:gd name="connsiteX4" fmla="*/ 0 w 21600"/>
              <a:gd name="connsiteY4" fmla="*/ 0 h 29532"/>
              <a:gd name="connsiteX0" fmla="*/ 0 w 21648"/>
              <a:gd name="connsiteY0" fmla="*/ 0 h 29642"/>
              <a:gd name="connsiteX1" fmla="*/ 21600 w 21648"/>
              <a:gd name="connsiteY1" fmla="*/ 0 h 29642"/>
              <a:gd name="connsiteX2" fmla="*/ 21648 w 21648"/>
              <a:gd name="connsiteY2" fmla="*/ 29642 h 29642"/>
              <a:gd name="connsiteX3" fmla="*/ 0 w 21648"/>
              <a:gd name="connsiteY3" fmla="*/ 7326 h 29642"/>
              <a:gd name="connsiteX4" fmla="*/ 0 w 21648"/>
              <a:gd name="connsiteY4" fmla="*/ 0 h 29642"/>
              <a:gd name="connsiteX0" fmla="*/ 0 w 21600"/>
              <a:gd name="connsiteY0" fmla="*/ 0 h 29752"/>
              <a:gd name="connsiteX1" fmla="*/ 21600 w 21600"/>
              <a:gd name="connsiteY1" fmla="*/ 0 h 29752"/>
              <a:gd name="connsiteX2" fmla="*/ 21584 w 21600"/>
              <a:gd name="connsiteY2" fmla="*/ 29752 h 29752"/>
              <a:gd name="connsiteX3" fmla="*/ 0 w 21600"/>
              <a:gd name="connsiteY3" fmla="*/ 7326 h 29752"/>
              <a:gd name="connsiteX4" fmla="*/ 0 w 21600"/>
              <a:gd name="connsiteY4" fmla="*/ 0 h 29752"/>
              <a:gd name="connsiteX0" fmla="*/ 0 w 21600"/>
              <a:gd name="connsiteY0" fmla="*/ 0 h 29752"/>
              <a:gd name="connsiteX1" fmla="*/ 21600 w 21600"/>
              <a:gd name="connsiteY1" fmla="*/ 0 h 29752"/>
              <a:gd name="connsiteX2" fmla="*/ 21584 w 21600"/>
              <a:gd name="connsiteY2" fmla="*/ 29752 h 29752"/>
              <a:gd name="connsiteX3" fmla="*/ 0 w 21600"/>
              <a:gd name="connsiteY3" fmla="*/ 7326 h 29752"/>
              <a:gd name="connsiteX4" fmla="*/ 0 w 21600"/>
              <a:gd name="connsiteY4" fmla="*/ 0 h 29752"/>
              <a:gd name="connsiteX0" fmla="*/ 0 w 21600"/>
              <a:gd name="connsiteY0" fmla="*/ 0 h 29752"/>
              <a:gd name="connsiteX1" fmla="*/ 21600 w 21600"/>
              <a:gd name="connsiteY1" fmla="*/ 0 h 29752"/>
              <a:gd name="connsiteX2" fmla="*/ 21584 w 21600"/>
              <a:gd name="connsiteY2" fmla="*/ 29752 h 29752"/>
              <a:gd name="connsiteX3" fmla="*/ 0 w 21600"/>
              <a:gd name="connsiteY3" fmla="*/ 7326 h 29752"/>
              <a:gd name="connsiteX4" fmla="*/ 0 w 21600"/>
              <a:gd name="connsiteY4" fmla="*/ 0 h 29752"/>
              <a:gd name="connsiteX0" fmla="*/ 0 w 21600"/>
              <a:gd name="connsiteY0" fmla="*/ 0 h 29752"/>
              <a:gd name="connsiteX1" fmla="*/ 21600 w 21600"/>
              <a:gd name="connsiteY1" fmla="*/ 0 h 29752"/>
              <a:gd name="connsiteX2" fmla="*/ 21584 w 21600"/>
              <a:gd name="connsiteY2" fmla="*/ 29752 h 29752"/>
              <a:gd name="connsiteX3" fmla="*/ 0 w 21600"/>
              <a:gd name="connsiteY3" fmla="*/ 7326 h 29752"/>
              <a:gd name="connsiteX4" fmla="*/ 0 w 21600"/>
              <a:gd name="connsiteY4" fmla="*/ 0 h 29752"/>
              <a:gd name="connsiteX0" fmla="*/ 0 w 21600"/>
              <a:gd name="connsiteY0" fmla="*/ 0 h 29752"/>
              <a:gd name="connsiteX1" fmla="*/ 21600 w 21600"/>
              <a:gd name="connsiteY1" fmla="*/ 0 h 29752"/>
              <a:gd name="connsiteX2" fmla="*/ 21584 w 21600"/>
              <a:gd name="connsiteY2" fmla="*/ 29752 h 29752"/>
              <a:gd name="connsiteX3" fmla="*/ 0 w 21600"/>
              <a:gd name="connsiteY3" fmla="*/ 7326 h 29752"/>
              <a:gd name="connsiteX4" fmla="*/ 0 w 21600"/>
              <a:gd name="connsiteY4" fmla="*/ 0 h 29752"/>
              <a:gd name="connsiteX0" fmla="*/ 0 w 21600"/>
              <a:gd name="connsiteY0" fmla="*/ 0 h 29752"/>
              <a:gd name="connsiteX1" fmla="*/ 21600 w 21600"/>
              <a:gd name="connsiteY1" fmla="*/ 0 h 29752"/>
              <a:gd name="connsiteX2" fmla="*/ 21584 w 21600"/>
              <a:gd name="connsiteY2" fmla="*/ 29752 h 29752"/>
              <a:gd name="connsiteX3" fmla="*/ 0 w 21600"/>
              <a:gd name="connsiteY3" fmla="*/ 7326 h 29752"/>
              <a:gd name="connsiteX4" fmla="*/ 0 w 21600"/>
              <a:gd name="connsiteY4" fmla="*/ 0 h 29752"/>
              <a:gd name="connsiteX0" fmla="*/ 0 w 21600"/>
              <a:gd name="connsiteY0" fmla="*/ 0 h 29752"/>
              <a:gd name="connsiteX1" fmla="*/ 21600 w 21600"/>
              <a:gd name="connsiteY1" fmla="*/ 0 h 29752"/>
              <a:gd name="connsiteX2" fmla="*/ 21584 w 21600"/>
              <a:gd name="connsiteY2" fmla="*/ 29752 h 29752"/>
              <a:gd name="connsiteX3" fmla="*/ 0 w 21600"/>
              <a:gd name="connsiteY3" fmla="*/ 7326 h 29752"/>
              <a:gd name="connsiteX4" fmla="*/ 0 w 21600"/>
              <a:gd name="connsiteY4" fmla="*/ 0 h 29752"/>
              <a:gd name="connsiteX0" fmla="*/ 0 w 21600"/>
              <a:gd name="connsiteY0" fmla="*/ 0 h 29752"/>
              <a:gd name="connsiteX1" fmla="*/ 21600 w 21600"/>
              <a:gd name="connsiteY1" fmla="*/ 0 h 29752"/>
              <a:gd name="connsiteX2" fmla="*/ 21584 w 21600"/>
              <a:gd name="connsiteY2" fmla="*/ 29752 h 29752"/>
              <a:gd name="connsiteX3" fmla="*/ 0 w 21600"/>
              <a:gd name="connsiteY3" fmla="*/ 7326 h 29752"/>
              <a:gd name="connsiteX4" fmla="*/ 0 w 21600"/>
              <a:gd name="connsiteY4" fmla="*/ 0 h 29752"/>
              <a:gd name="connsiteX0" fmla="*/ 0 w 21600"/>
              <a:gd name="connsiteY0" fmla="*/ 0 h 29752"/>
              <a:gd name="connsiteX1" fmla="*/ 21600 w 21600"/>
              <a:gd name="connsiteY1" fmla="*/ 0 h 29752"/>
              <a:gd name="connsiteX2" fmla="*/ 21584 w 21600"/>
              <a:gd name="connsiteY2" fmla="*/ 29752 h 29752"/>
              <a:gd name="connsiteX3" fmla="*/ 636 w 21600"/>
              <a:gd name="connsiteY3" fmla="*/ 4277 h 29752"/>
              <a:gd name="connsiteX4" fmla="*/ 0 w 21600"/>
              <a:gd name="connsiteY4" fmla="*/ 0 h 29752"/>
              <a:gd name="connsiteX0" fmla="*/ 0 w 21600"/>
              <a:gd name="connsiteY0" fmla="*/ 0 h 29752"/>
              <a:gd name="connsiteX1" fmla="*/ 21600 w 21600"/>
              <a:gd name="connsiteY1" fmla="*/ 0 h 29752"/>
              <a:gd name="connsiteX2" fmla="*/ 21584 w 21600"/>
              <a:gd name="connsiteY2" fmla="*/ 29752 h 29752"/>
              <a:gd name="connsiteX3" fmla="*/ 636 w 21600"/>
              <a:gd name="connsiteY3" fmla="*/ 4277 h 29752"/>
              <a:gd name="connsiteX4" fmla="*/ 0 w 21600"/>
              <a:gd name="connsiteY4" fmla="*/ 0 h 29752"/>
              <a:gd name="connsiteX0" fmla="*/ 0 w 21600"/>
              <a:gd name="connsiteY0" fmla="*/ 0 h 29752"/>
              <a:gd name="connsiteX1" fmla="*/ 21600 w 21600"/>
              <a:gd name="connsiteY1" fmla="*/ 0 h 29752"/>
              <a:gd name="connsiteX2" fmla="*/ 21584 w 21600"/>
              <a:gd name="connsiteY2" fmla="*/ 29752 h 29752"/>
              <a:gd name="connsiteX3" fmla="*/ 636 w 21600"/>
              <a:gd name="connsiteY3" fmla="*/ 4277 h 29752"/>
              <a:gd name="connsiteX4" fmla="*/ 0 w 21600"/>
              <a:gd name="connsiteY4" fmla="*/ 0 h 29752"/>
              <a:gd name="connsiteX0" fmla="*/ 0 w 21600"/>
              <a:gd name="connsiteY0" fmla="*/ 0 h 29752"/>
              <a:gd name="connsiteX1" fmla="*/ 21600 w 21600"/>
              <a:gd name="connsiteY1" fmla="*/ 0 h 29752"/>
              <a:gd name="connsiteX2" fmla="*/ 21584 w 21600"/>
              <a:gd name="connsiteY2" fmla="*/ 29752 h 29752"/>
              <a:gd name="connsiteX3" fmla="*/ 636 w 21600"/>
              <a:gd name="connsiteY3" fmla="*/ 4277 h 29752"/>
              <a:gd name="connsiteX4" fmla="*/ 0 w 21600"/>
              <a:gd name="connsiteY4" fmla="*/ 0 h 29752"/>
              <a:gd name="connsiteX0" fmla="*/ 0 w 21600"/>
              <a:gd name="connsiteY0" fmla="*/ 0 h 29752"/>
              <a:gd name="connsiteX1" fmla="*/ 21600 w 21600"/>
              <a:gd name="connsiteY1" fmla="*/ 0 h 29752"/>
              <a:gd name="connsiteX2" fmla="*/ 21584 w 21600"/>
              <a:gd name="connsiteY2" fmla="*/ 29752 h 29752"/>
              <a:gd name="connsiteX3" fmla="*/ 77 w 21600"/>
              <a:gd name="connsiteY3" fmla="*/ 24798 h 29752"/>
              <a:gd name="connsiteX4" fmla="*/ 0 w 21600"/>
              <a:gd name="connsiteY4" fmla="*/ 0 h 29752"/>
              <a:gd name="connsiteX0" fmla="*/ 0 w 21600"/>
              <a:gd name="connsiteY0" fmla="*/ 0 h 29752"/>
              <a:gd name="connsiteX1" fmla="*/ 21600 w 21600"/>
              <a:gd name="connsiteY1" fmla="*/ 0 h 29752"/>
              <a:gd name="connsiteX2" fmla="*/ 21584 w 21600"/>
              <a:gd name="connsiteY2" fmla="*/ 29752 h 29752"/>
              <a:gd name="connsiteX3" fmla="*/ 77 w 21600"/>
              <a:gd name="connsiteY3" fmla="*/ 24798 h 29752"/>
              <a:gd name="connsiteX4" fmla="*/ 0 w 21600"/>
              <a:gd name="connsiteY4" fmla="*/ 0 h 29752"/>
              <a:gd name="connsiteX0" fmla="*/ 0 w 21600"/>
              <a:gd name="connsiteY0" fmla="*/ 0 h 29752"/>
              <a:gd name="connsiteX1" fmla="*/ 21600 w 21600"/>
              <a:gd name="connsiteY1" fmla="*/ 0 h 29752"/>
              <a:gd name="connsiteX2" fmla="*/ 21584 w 21600"/>
              <a:gd name="connsiteY2" fmla="*/ 29752 h 29752"/>
              <a:gd name="connsiteX3" fmla="*/ 509 w 21600"/>
              <a:gd name="connsiteY3" fmla="*/ 24476 h 29752"/>
              <a:gd name="connsiteX4" fmla="*/ 0 w 21600"/>
              <a:gd name="connsiteY4" fmla="*/ 0 h 29752"/>
              <a:gd name="connsiteX0" fmla="*/ 31 w 21097"/>
              <a:gd name="connsiteY0" fmla="*/ 821 h 29752"/>
              <a:gd name="connsiteX1" fmla="*/ 21097 w 21097"/>
              <a:gd name="connsiteY1" fmla="*/ 0 h 29752"/>
              <a:gd name="connsiteX2" fmla="*/ 21081 w 21097"/>
              <a:gd name="connsiteY2" fmla="*/ 29752 h 29752"/>
              <a:gd name="connsiteX3" fmla="*/ 6 w 21097"/>
              <a:gd name="connsiteY3" fmla="*/ 24476 h 29752"/>
              <a:gd name="connsiteX4" fmla="*/ 31 w 21097"/>
              <a:gd name="connsiteY4" fmla="*/ 821 h 29752"/>
              <a:gd name="connsiteX0" fmla="*/ 0 w 21575"/>
              <a:gd name="connsiteY0" fmla="*/ 0 h 29781"/>
              <a:gd name="connsiteX1" fmla="*/ 21575 w 21575"/>
              <a:gd name="connsiteY1" fmla="*/ 29 h 29781"/>
              <a:gd name="connsiteX2" fmla="*/ 21559 w 21575"/>
              <a:gd name="connsiteY2" fmla="*/ 29781 h 29781"/>
              <a:gd name="connsiteX3" fmla="*/ 484 w 21575"/>
              <a:gd name="connsiteY3" fmla="*/ 24505 h 29781"/>
              <a:gd name="connsiteX4" fmla="*/ 0 w 21575"/>
              <a:gd name="connsiteY4" fmla="*/ 0 h 29781"/>
              <a:gd name="connsiteX0" fmla="*/ 0 w 21575"/>
              <a:gd name="connsiteY0" fmla="*/ 0 h 29781"/>
              <a:gd name="connsiteX1" fmla="*/ 21575 w 21575"/>
              <a:gd name="connsiteY1" fmla="*/ 29 h 29781"/>
              <a:gd name="connsiteX2" fmla="*/ 21559 w 21575"/>
              <a:gd name="connsiteY2" fmla="*/ 29781 h 29781"/>
              <a:gd name="connsiteX3" fmla="*/ 52 w 21575"/>
              <a:gd name="connsiteY3" fmla="*/ 24945 h 29781"/>
              <a:gd name="connsiteX4" fmla="*/ 0 w 21575"/>
              <a:gd name="connsiteY4" fmla="*/ 0 h 29781"/>
              <a:gd name="connsiteX0" fmla="*/ 6 w 21581"/>
              <a:gd name="connsiteY0" fmla="*/ 0 h 29781"/>
              <a:gd name="connsiteX1" fmla="*/ 21581 w 21581"/>
              <a:gd name="connsiteY1" fmla="*/ 29 h 29781"/>
              <a:gd name="connsiteX2" fmla="*/ 21565 w 21581"/>
              <a:gd name="connsiteY2" fmla="*/ 29781 h 29781"/>
              <a:gd name="connsiteX3" fmla="*/ 7 w 21581"/>
              <a:gd name="connsiteY3" fmla="*/ 24945 h 29781"/>
              <a:gd name="connsiteX4" fmla="*/ 6 w 21581"/>
              <a:gd name="connsiteY4" fmla="*/ 0 h 29781"/>
              <a:gd name="connsiteX0" fmla="*/ 0 w 21575"/>
              <a:gd name="connsiteY0" fmla="*/ 0 h 29781"/>
              <a:gd name="connsiteX1" fmla="*/ 21575 w 21575"/>
              <a:gd name="connsiteY1" fmla="*/ 29 h 29781"/>
              <a:gd name="connsiteX2" fmla="*/ 21559 w 21575"/>
              <a:gd name="connsiteY2" fmla="*/ 29781 h 29781"/>
              <a:gd name="connsiteX3" fmla="*/ 26 w 21575"/>
              <a:gd name="connsiteY3" fmla="*/ 24945 h 29781"/>
              <a:gd name="connsiteX4" fmla="*/ 0 w 21575"/>
              <a:gd name="connsiteY4" fmla="*/ 0 h 29781"/>
              <a:gd name="connsiteX0" fmla="*/ 0 w 21686"/>
              <a:gd name="connsiteY0" fmla="*/ 0 h 24945"/>
              <a:gd name="connsiteX1" fmla="*/ 21575 w 21686"/>
              <a:gd name="connsiteY1" fmla="*/ 29 h 24945"/>
              <a:gd name="connsiteX2" fmla="*/ 21686 w 21686"/>
              <a:gd name="connsiteY2" fmla="*/ 23126 h 24945"/>
              <a:gd name="connsiteX3" fmla="*/ 26 w 21686"/>
              <a:gd name="connsiteY3" fmla="*/ 24945 h 24945"/>
              <a:gd name="connsiteX4" fmla="*/ 0 w 21686"/>
              <a:gd name="connsiteY4" fmla="*/ 0 h 24945"/>
              <a:gd name="connsiteX0" fmla="*/ 0 w 21686"/>
              <a:gd name="connsiteY0" fmla="*/ 0 h 24957"/>
              <a:gd name="connsiteX1" fmla="*/ 21575 w 21686"/>
              <a:gd name="connsiteY1" fmla="*/ 29 h 24957"/>
              <a:gd name="connsiteX2" fmla="*/ 21686 w 21686"/>
              <a:gd name="connsiteY2" fmla="*/ 23126 h 24957"/>
              <a:gd name="connsiteX3" fmla="*/ 26 w 21686"/>
              <a:gd name="connsiteY3" fmla="*/ 24945 h 24957"/>
              <a:gd name="connsiteX4" fmla="*/ 0 w 21686"/>
              <a:gd name="connsiteY4" fmla="*/ 0 h 24957"/>
              <a:gd name="connsiteX0" fmla="*/ 0 w 21575"/>
              <a:gd name="connsiteY0" fmla="*/ 0 h 25728"/>
              <a:gd name="connsiteX1" fmla="*/ 21575 w 21575"/>
              <a:gd name="connsiteY1" fmla="*/ 29 h 25728"/>
              <a:gd name="connsiteX2" fmla="*/ 6886 w 21575"/>
              <a:gd name="connsiteY2" fmla="*/ 24885 h 25728"/>
              <a:gd name="connsiteX3" fmla="*/ 26 w 21575"/>
              <a:gd name="connsiteY3" fmla="*/ 24945 h 25728"/>
              <a:gd name="connsiteX4" fmla="*/ 0 w 21575"/>
              <a:gd name="connsiteY4" fmla="*/ 0 h 25728"/>
              <a:gd name="connsiteX0" fmla="*/ 0 w 21575"/>
              <a:gd name="connsiteY0" fmla="*/ 0 h 24969"/>
              <a:gd name="connsiteX1" fmla="*/ 21575 w 21575"/>
              <a:gd name="connsiteY1" fmla="*/ 29 h 24969"/>
              <a:gd name="connsiteX2" fmla="*/ 6886 w 21575"/>
              <a:gd name="connsiteY2" fmla="*/ 24885 h 24969"/>
              <a:gd name="connsiteX3" fmla="*/ 26 w 21575"/>
              <a:gd name="connsiteY3" fmla="*/ 24945 h 24969"/>
              <a:gd name="connsiteX4" fmla="*/ 0 w 21575"/>
              <a:gd name="connsiteY4" fmla="*/ 0 h 24969"/>
              <a:gd name="connsiteX0" fmla="*/ 0 w 21575"/>
              <a:gd name="connsiteY0" fmla="*/ 0 h 24978"/>
              <a:gd name="connsiteX1" fmla="*/ 21575 w 21575"/>
              <a:gd name="connsiteY1" fmla="*/ 29 h 24978"/>
              <a:gd name="connsiteX2" fmla="*/ 6581 w 21575"/>
              <a:gd name="connsiteY2" fmla="*/ 24914 h 24978"/>
              <a:gd name="connsiteX3" fmla="*/ 26 w 21575"/>
              <a:gd name="connsiteY3" fmla="*/ 24945 h 24978"/>
              <a:gd name="connsiteX4" fmla="*/ 0 w 21575"/>
              <a:gd name="connsiteY4" fmla="*/ 0 h 24978"/>
              <a:gd name="connsiteX0" fmla="*/ 0 w 21575"/>
              <a:gd name="connsiteY0" fmla="*/ 0 h 24958"/>
              <a:gd name="connsiteX1" fmla="*/ 21575 w 21575"/>
              <a:gd name="connsiteY1" fmla="*/ 29 h 24958"/>
              <a:gd name="connsiteX2" fmla="*/ 6581 w 21575"/>
              <a:gd name="connsiteY2" fmla="*/ 24914 h 24958"/>
              <a:gd name="connsiteX3" fmla="*/ 26 w 21575"/>
              <a:gd name="connsiteY3" fmla="*/ 24945 h 24958"/>
              <a:gd name="connsiteX4" fmla="*/ 0 w 21575"/>
              <a:gd name="connsiteY4" fmla="*/ 0 h 24958"/>
              <a:gd name="connsiteX0" fmla="*/ 0 w 21575"/>
              <a:gd name="connsiteY0" fmla="*/ 0 h 24973"/>
              <a:gd name="connsiteX1" fmla="*/ 21575 w 21575"/>
              <a:gd name="connsiteY1" fmla="*/ 29 h 24973"/>
              <a:gd name="connsiteX2" fmla="*/ 6454 w 21575"/>
              <a:gd name="connsiteY2" fmla="*/ 24973 h 24973"/>
              <a:gd name="connsiteX3" fmla="*/ 26 w 21575"/>
              <a:gd name="connsiteY3" fmla="*/ 24945 h 24973"/>
              <a:gd name="connsiteX4" fmla="*/ 0 w 21575"/>
              <a:gd name="connsiteY4" fmla="*/ 0 h 24973"/>
              <a:gd name="connsiteX0" fmla="*/ 0 w 25644"/>
              <a:gd name="connsiteY0" fmla="*/ 0 h 24973"/>
              <a:gd name="connsiteX1" fmla="*/ 25644 w 25644"/>
              <a:gd name="connsiteY1" fmla="*/ 29 h 24973"/>
              <a:gd name="connsiteX2" fmla="*/ 6454 w 25644"/>
              <a:gd name="connsiteY2" fmla="*/ 24973 h 24973"/>
              <a:gd name="connsiteX3" fmla="*/ 26 w 25644"/>
              <a:gd name="connsiteY3" fmla="*/ 24945 h 24973"/>
              <a:gd name="connsiteX4" fmla="*/ 0 w 25644"/>
              <a:gd name="connsiteY4" fmla="*/ 0 h 24973"/>
              <a:gd name="connsiteX0" fmla="*/ 0 w 25644"/>
              <a:gd name="connsiteY0" fmla="*/ 0 h 24973"/>
              <a:gd name="connsiteX1" fmla="*/ 25644 w 25644"/>
              <a:gd name="connsiteY1" fmla="*/ 29 h 24973"/>
              <a:gd name="connsiteX2" fmla="*/ 6454 w 25644"/>
              <a:gd name="connsiteY2" fmla="*/ 24973 h 24973"/>
              <a:gd name="connsiteX3" fmla="*/ 26 w 25644"/>
              <a:gd name="connsiteY3" fmla="*/ 24945 h 24973"/>
              <a:gd name="connsiteX4" fmla="*/ 0 w 25644"/>
              <a:gd name="connsiteY4" fmla="*/ 0 h 24973"/>
              <a:gd name="connsiteX0" fmla="*/ 0 w 25644"/>
              <a:gd name="connsiteY0" fmla="*/ 0 h 24973"/>
              <a:gd name="connsiteX1" fmla="*/ 25644 w 25644"/>
              <a:gd name="connsiteY1" fmla="*/ 29 h 24973"/>
              <a:gd name="connsiteX2" fmla="*/ 6454 w 25644"/>
              <a:gd name="connsiteY2" fmla="*/ 24973 h 24973"/>
              <a:gd name="connsiteX3" fmla="*/ 26 w 25644"/>
              <a:gd name="connsiteY3" fmla="*/ 24945 h 24973"/>
              <a:gd name="connsiteX4" fmla="*/ 0 w 25644"/>
              <a:gd name="connsiteY4" fmla="*/ 0 h 24973"/>
              <a:gd name="connsiteX0" fmla="*/ 0 w 25644"/>
              <a:gd name="connsiteY0" fmla="*/ 0 h 24973"/>
              <a:gd name="connsiteX1" fmla="*/ 25644 w 25644"/>
              <a:gd name="connsiteY1" fmla="*/ 29 h 24973"/>
              <a:gd name="connsiteX2" fmla="*/ 6454 w 25644"/>
              <a:gd name="connsiteY2" fmla="*/ 24973 h 24973"/>
              <a:gd name="connsiteX3" fmla="*/ 26 w 25644"/>
              <a:gd name="connsiteY3" fmla="*/ 24945 h 24973"/>
              <a:gd name="connsiteX4" fmla="*/ 0 w 25644"/>
              <a:gd name="connsiteY4" fmla="*/ 0 h 24973"/>
              <a:gd name="connsiteX0" fmla="*/ 0 w 25644"/>
              <a:gd name="connsiteY0" fmla="*/ 0 h 24973"/>
              <a:gd name="connsiteX1" fmla="*/ 25644 w 25644"/>
              <a:gd name="connsiteY1" fmla="*/ 29 h 24973"/>
              <a:gd name="connsiteX2" fmla="*/ 6454 w 25644"/>
              <a:gd name="connsiteY2" fmla="*/ 24973 h 24973"/>
              <a:gd name="connsiteX3" fmla="*/ 26 w 25644"/>
              <a:gd name="connsiteY3" fmla="*/ 24945 h 24973"/>
              <a:gd name="connsiteX4" fmla="*/ 0 w 25644"/>
              <a:gd name="connsiteY4" fmla="*/ 0 h 24973"/>
              <a:gd name="connsiteX0" fmla="*/ 0 w 25644"/>
              <a:gd name="connsiteY0" fmla="*/ 0 h 24973"/>
              <a:gd name="connsiteX1" fmla="*/ 25644 w 25644"/>
              <a:gd name="connsiteY1" fmla="*/ 29 h 24973"/>
              <a:gd name="connsiteX2" fmla="*/ 6454 w 25644"/>
              <a:gd name="connsiteY2" fmla="*/ 24973 h 24973"/>
              <a:gd name="connsiteX3" fmla="*/ 26 w 25644"/>
              <a:gd name="connsiteY3" fmla="*/ 24945 h 24973"/>
              <a:gd name="connsiteX4" fmla="*/ 0 w 25644"/>
              <a:gd name="connsiteY4" fmla="*/ 0 h 24973"/>
              <a:gd name="connsiteX0" fmla="*/ 0 w 25644"/>
              <a:gd name="connsiteY0" fmla="*/ 0 h 24973"/>
              <a:gd name="connsiteX1" fmla="*/ 25644 w 25644"/>
              <a:gd name="connsiteY1" fmla="*/ 29 h 24973"/>
              <a:gd name="connsiteX2" fmla="*/ 6454 w 25644"/>
              <a:gd name="connsiteY2" fmla="*/ 24973 h 24973"/>
              <a:gd name="connsiteX3" fmla="*/ 26 w 25644"/>
              <a:gd name="connsiteY3" fmla="*/ 24945 h 24973"/>
              <a:gd name="connsiteX4" fmla="*/ 0 w 25644"/>
              <a:gd name="connsiteY4" fmla="*/ 0 h 24973"/>
              <a:gd name="connsiteX0" fmla="*/ 0 w 25644"/>
              <a:gd name="connsiteY0" fmla="*/ 0 h 24973"/>
              <a:gd name="connsiteX1" fmla="*/ 25644 w 25644"/>
              <a:gd name="connsiteY1" fmla="*/ 29 h 24973"/>
              <a:gd name="connsiteX2" fmla="*/ 6454 w 25644"/>
              <a:gd name="connsiteY2" fmla="*/ 24973 h 24973"/>
              <a:gd name="connsiteX3" fmla="*/ 26 w 25644"/>
              <a:gd name="connsiteY3" fmla="*/ 24945 h 24973"/>
              <a:gd name="connsiteX4" fmla="*/ 0 w 25644"/>
              <a:gd name="connsiteY4" fmla="*/ 0 h 24973"/>
              <a:gd name="connsiteX0" fmla="*/ 0 w 25644"/>
              <a:gd name="connsiteY0" fmla="*/ 0 h 24973"/>
              <a:gd name="connsiteX1" fmla="*/ 25644 w 25644"/>
              <a:gd name="connsiteY1" fmla="*/ 29 h 24973"/>
              <a:gd name="connsiteX2" fmla="*/ 6454 w 25644"/>
              <a:gd name="connsiteY2" fmla="*/ 24973 h 24973"/>
              <a:gd name="connsiteX3" fmla="*/ 26 w 25644"/>
              <a:gd name="connsiteY3" fmla="*/ 24945 h 24973"/>
              <a:gd name="connsiteX4" fmla="*/ 0 w 25644"/>
              <a:gd name="connsiteY4" fmla="*/ 0 h 24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44" h="24973">
                <a:moveTo>
                  <a:pt x="0" y="0"/>
                </a:moveTo>
                <a:lnTo>
                  <a:pt x="25644" y="29"/>
                </a:lnTo>
                <a:cubicBezTo>
                  <a:pt x="10540" y="4279"/>
                  <a:pt x="26645" y="23479"/>
                  <a:pt x="6454" y="24973"/>
                </a:cubicBezTo>
                <a:lnTo>
                  <a:pt x="26" y="24945"/>
                </a:lnTo>
                <a:cubicBezTo>
                  <a:pt x="0" y="16679"/>
                  <a:pt x="26" y="8266"/>
                  <a:pt x="0" y="0"/>
                </a:cubicBezTo>
                <a:close/>
              </a:path>
            </a:pathLst>
          </a:custGeom>
          <a:solidFill>
            <a:schemeClr val="accent1"/>
          </a:solidFill>
        </p:spPr>
        <p:txBody>
          <a:bodyPr lIns="360000" tIns="720000" rIns="90000" anchor="t"/>
          <a:lstStyle>
            <a:lvl1pPr marL="0" indent="0" algn="l">
              <a:buNone/>
              <a:defRPr>
                <a:solidFill>
                  <a:schemeClr val="bg1"/>
                </a:solidFill>
              </a:defRPr>
            </a:lvl1pPr>
          </a:lstStyle>
          <a:p>
            <a:r>
              <a:rPr lang="nl-NL"/>
              <a:t>Plaats hier een afbeelding</a:t>
            </a:r>
          </a:p>
        </p:txBody>
      </p:sp>
    </p:spTree>
    <p:extLst>
      <p:ext uri="{BB962C8B-B14F-4D97-AF65-F5344CB8AC3E}">
        <p14:creationId xmlns:p14="http://schemas.microsoft.com/office/powerpoint/2010/main" val="39303506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kst rechts">
    <p:spTree>
      <p:nvGrpSpPr>
        <p:cNvPr id="1" name=""/>
        <p:cNvGrpSpPr/>
        <p:nvPr/>
      </p:nvGrpSpPr>
      <p:grpSpPr>
        <a:xfrm>
          <a:off x="0" y="0"/>
          <a:ext cx="0" cy="0"/>
          <a:chOff x="0" y="0"/>
          <a:chExt cx="0" cy="0"/>
        </a:xfrm>
      </p:grpSpPr>
      <p:sp>
        <p:nvSpPr>
          <p:cNvPr id="12" name="Rechthoek 11">
            <a:extLst>
              <a:ext uri="{FF2B5EF4-FFF2-40B4-BE49-F238E27FC236}">
                <a16:creationId xmlns:a16="http://schemas.microsoft.com/office/drawing/2014/main" id="{2FF12F2C-10B0-7448-8DED-AE0E8718112B}"/>
              </a:ext>
            </a:extLst>
          </p:cNvPr>
          <p:cNvSpPr>
            <a:spLocks noChangeAspect="1"/>
          </p:cNvSpPr>
          <p:nvPr userDrawn="1"/>
        </p:nvSpPr>
        <p:spPr>
          <a:xfrm rot="5400000" flipV="1">
            <a:off x="630581" y="-649178"/>
            <a:ext cx="6873644" cy="8172000"/>
          </a:xfrm>
          <a:custGeom>
            <a:avLst/>
            <a:gdLst>
              <a:gd name="connsiteX0" fmla="*/ 0 w 12192000"/>
              <a:gd name="connsiteY0" fmla="*/ 0 h 3140968"/>
              <a:gd name="connsiteX1" fmla="*/ 12192000 w 12192000"/>
              <a:gd name="connsiteY1" fmla="*/ 0 h 3140968"/>
              <a:gd name="connsiteX2" fmla="*/ 12192000 w 12192000"/>
              <a:gd name="connsiteY2" fmla="*/ 3140968 h 3140968"/>
              <a:gd name="connsiteX3" fmla="*/ 0 w 12192000"/>
              <a:gd name="connsiteY3" fmla="*/ 3140968 h 3140968"/>
              <a:gd name="connsiteX4" fmla="*/ 0 w 12192000"/>
              <a:gd name="connsiteY4" fmla="*/ 0 h 3140968"/>
              <a:gd name="connsiteX0" fmla="*/ 0 w 12192000"/>
              <a:gd name="connsiteY0" fmla="*/ 0 h 3140968"/>
              <a:gd name="connsiteX1" fmla="*/ 12192000 w 12192000"/>
              <a:gd name="connsiteY1" fmla="*/ 0 h 3140968"/>
              <a:gd name="connsiteX2" fmla="*/ 0 w 12192000"/>
              <a:gd name="connsiteY2" fmla="*/ 3140968 h 3140968"/>
              <a:gd name="connsiteX3" fmla="*/ 0 w 12192000"/>
              <a:gd name="connsiteY3" fmla="*/ 0 h 3140968"/>
              <a:gd name="connsiteX0" fmla="*/ 0 w 12192000"/>
              <a:gd name="connsiteY0" fmla="*/ 0 h 3140968"/>
              <a:gd name="connsiteX1" fmla="*/ 12192000 w 12192000"/>
              <a:gd name="connsiteY1" fmla="*/ 0 h 3140968"/>
              <a:gd name="connsiteX2" fmla="*/ 0 w 12192000"/>
              <a:gd name="connsiteY2" fmla="*/ 3140968 h 3140968"/>
              <a:gd name="connsiteX3" fmla="*/ 0 w 12192000"/>
              <a:gd name="connsiteY3" fmla="*/ 0 h 3140968"/>
              <a:gd name="connsiteX0" fmla="*/ 0 w 12192000"/>
              <a:gd name="connsiteY0" fmla="*/ 0 h 3140968"/>
              <a:gd name="connsiteX1" fmla="*/ 12192000 w 12192000"/>
              <a:gd name="connsiteY1" fmla="*/ 0 h 3140968"/>
              <a:gd name="connsiteX2" fmla="*/ 0 w 12192000"/>
              <a:gd name="connsiteY2" fmla="*/ 3140968 h 3140968"/>
              <a:gd name="connsiteX3" fmla="*/ 0 w 12192000"/>
              <a:gd name="connsiteY3" fmla="*/ 0 h 3140968"/>
              <a:gd name="connsiteX0" fmla="*/ 0 w 12192000"/>
              <a:gd name="connsiteY0" fmla="*/ 0 h 5469301"/>
              <a:gd name="connsiteX1" fmla="*/ 12192000 w 12192000"/>
              <a:gd name="connsiteY1" fmla="*/ 0 h 5469301"/>
              <a:gd name="connsiteX2" fmla="*/ 8467 w 12192000"/>
              <a:gd name="connsiteY2" fmla="*/ 5469301 h 5469301"/>
              <a:gd name="connsiteX3" fmla="*/ 0 w 12192000"/>
              <a:gd name="connsiteY3" fmla="*/ 0 h 5469301"/>
              <a:gd name="connsiteX0" fmla="*/ 0 w 12192000"/>
              <a:gd name="connsiteY0" fmla="*/ 0 h 5469301"/>
              <a:gd name="connsiteX1" fmla="*/ 12192000 w 12192000"/>
              <a:gd name="connsiteY1" fmla="*/ 0 h 5469301"/>
              <a:gd name="connsiteX2" fmla="*/ 8467 w 12192000"/>
              <a:gd name="connsiteY2" fmla="*/ 5469301 h 5469301"/>
              <a:gd name="connsiteX3" fmla="*/ 0 w 12192000"/>
              <a:gd name="connsiteY3" fmla="*/ 0 h 5469301"/>
              <a:gd name="connsiteX0" fmla="*/ 0 w 12192000"/>
              <a:gd name="connsiteY0" fmla="*/ 0 h 4859701"/>
              <a:gd name="connsiteX1" fmla="*/ 12192000 w 12192000"/>
              <a:gd name="connsiteY1" fmla="*/ 0 h 4859701"/>
              <a:gd name="connsiteX2" fmla="*/ 45043 w 12192000"/>
              <a:gd name="connsiteY2" fmla="*/ 4859701 h 4859701"/>
              <a:gd name="connsiteX3" fmla="*/ 0 w 12192000"/>
              <a:gd name="connsiteY3" fmla="*/ 0 h 4859701"/>
              <a:gd name="connsiteX0" fmla="*/ 4261 w 12196261"/>
              <a:gd name="connsiteY0" fmla="*/ 0 h 4896277"/>
              <a:gd name="connsiteX1" fmla="*/ 12196261 w 12196261"/>
              <a:gd name="connsiteY1" fmla="*/ 0 h 4896277"/>
              <a:gd name="connsiteX2" fmla="*/ 536 w 12196261"/>
              <a:gd name="connsiteY2" fmla="*/ 4896277 h 4896277"/>
              <a:gd name="connsiteX3" fmla="*/ 4261 w 12196261"/>
              <a:gd name="connsiteY3" fmla="*/ 0 h 4896277"/>
              <a:gd name="connsiteX0" fmla="*/ 0 w 12192000"/>
              <a:gd name="connsiteY0" fmla="*/ 0 h 4896277"/>
              <a:gd name="connsiteX1" fmla="*/ 12192000 w 12192000"/>
              <a:gd name="connsiteY1" fmla="*/ 0 h 4896277"/>
              <a:gd name="connsiteX2" fmla="*/ 11773 w 12192000"/>
              <a:gd name="connsiteY2" fmla="*/ 4896277 h 4896277"/>
              <a:gd name="connsiteX3" fmla="*/ 0 w 12192000"/>
              <a:gd name="connsiteY3" fmla="*/ 0 h 4896277"/>
              <a:gd name="connsiteX0" fmla="*/ 0 w 12192000"/>
              <a:gd name="connsiteY0" fmla="*/ 0 h 4911775"/>
              <a:gd name="connsiteX1" fmla="*/ 12192000 w 12192000"/>
              <a:gd name="connsiteY1" fmla="*/ 0 h 4911775"/>
              <a:gd name="connsiteX2" fmla="*/ 19522 w 12192000"/>
              <a:gd name="connsiteY2" fmla="*/ 4911775 h 4911775"/>
              <a:gd name="connsiteX3" fmla="*/ 0 w 12192000"/>
              <a:gd name="connsiteY3" fmla="*/ 0 h 4911775"/>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23995 h 4928021"/>
              <a:gd name="connsiteX1" fmla="*/ 11777162 w 12196261"/>
              <a:gd name="connsiteY1" fmla="*/ 0 h 4928021"/>
              <a:gd name="connsiteX2" fmla="*/ 12196261 w 12196261"/>
              <a:gd name="connsiteY2" fmla="*/ 23995 h 4928021"/>
              <a:gd name="connsiteX3" fmla="*/ 536 w 12196261"/>
              <a:gd name="connsiteY3" fmla="*/ 4928021 h 4928021"/>
              <a:gd name="connsiteX4" fmla="*/ 4261 w 12196261"/>
              <a:gd name="connsiteY4" fmla="*/ 23995 h 4928021"/>
              <a:gd name="connsiteX0" fmla="*/ 4261 w 12205787"/>
              <a:gd name="connsiteY0" fmla="*/ 1995671 h 6899697"/>
              <a:gd name="connsiteX1" fmla="*/ 12205787 w 12205787"/>
              <a:gd name="connsiteY1" fmla="*/ 0 h 6899697"/>
              <a:gd name="connsiteX2" fmla="*/ 12196261 w 12205787"/>
              <a:gd name="connsiteY2" fmla="*/ 1995671 h 6899697"/>
              <a:gd name="connsiteX3" fmla="*/ 536 w 12205787"/>
              <a:gd name="connsiteY3" fmla="*/ 6899697 h 6899697"/>
              <a:gd name="connsiteX4" fmla="*/ 4261 w 12205787"/>
              <a:gd name="connsiteY4" fmla="*/ 1995671 h 6899697"/>
              <a:gd name="connsiteX0" fmla="*/ 0 w 12215813"/>
              <a:gd name="connsiteY0" fmla="*/ 23996 h 6899697"/>
              <a:gd name="connsiteX1" fmla="*/ 12215813 w 12215813"/>
              <a:gd name="connsiteY1" fmla="*/ 0 h 6899697"/>
              <a:gd name="connsiteX2" fmla="*/ 12206287 w 12215813"/>
              <a:gd name="connsiteY2" fmla="*/ 1995671 h 6899697"/>
              <a:gd name="connsiteX3" fmla="*/ 10562 w 12215813"/>
              <a:gd name="connsiteY3" fmla="*/ 6899697 h 6899697"/>
              <a:gd name="connsiteX4" fmla="*/ 0 w 12215813"/>
              <a:gd name="connsiteY4" fmla="*/ 23996 h 6899697"/>
              <a:gd name="connsiteX0" fmla="*/ 0 w 12215813"/>
              <a:gd name="connsiteY0" fmla="*/ 0 h 6875701"/>
              <a:gd name="connsiteX1" fmla="*/ 12215813 w 12215813"/>
              <a:gd name="connsiteY1" fmla="*/ 33154 h 6875701"/>
              <a:gd name="connsiteX2" fmla="*/ 12206287 w 12215813"/>
              <a:gd name="connsiteY2" fmla="*/ 1971675 h 6875701"/>
              <a:gd name="connsiteX3" fmla="*/ 10562 w 12215813"/>
              <a:gd name="connsiteY3" fmla="*/ 6875701 h 6875701"/>
              <a:gd name="connsiteX4" fmla="*/ 0 w 12215813"/>
              <a:gd name="connsiteY4" fmla="*/ 0 h 6875701"/>
              <a:gd name="connsiteX0" fmla="*/ 0 w 12209281"/>
              <a:gd name="connsiteY0" fmla="*/ 0 h 6875701"/>
              <a:gd name="connsiteX1" fmla="*/ 12209281 w 12209281"/>
              <a:gd name="connsiteY1" fmla="*/ 13560 h 6875701"/>
              <a:gd name="connsiteX2" fmla="*/ 12206287 w 12209281"/>
              <a:gd name="connsiteY2" fmla="*/ 1971675 h 6875701"/>
              <a:gd name="connsiteX3" fmla="*/ 10562 w 12209281"/>
              <a:gd name="connsiteY3" fmla="*/ 6875701 h 6875701"/>
              <a:gd name="connsiteX4" fmla="*/ 0 w 12209281"/>
              <a:gd name="connsiteY4" fmla="*/ 0 h 6875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9281" h="6875701">
                <a:moveTo>
                  <a:pt x="0" y="0"/>
                </a:moveTo>
                <a:lnTo>
                  <a:pt x="12209281" y="13560"/>
                </a:lnTo>
                <a:cubicBezTo>
                  <a:pt x="12206106" y="678784"/>
                  <a:pt x="12209462" y="1306451"/>
                  <a:pt x="12206287" y="1971675"/>
                </a:cubicBezTo>
                <a:cubicBezTo>
                  <a:pt x="11093279" y="7037317"/>
                  <a:pt x="2243467" y="2810561"/>
                  <a:pt x="10562" y="6875701"/>
                </a:cubicBezTo>
                <a:cubicBezTo>
                  <a:pt x="7740" y="5052601"/>
                  <a:pt x="2822" y="1823100"/>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4" name="Afbeelding 13">
            <a:extLst>
              <a:ext uri="{FF2B5EF4-FFF2-40B4-BE49-F238E27FC236}">
                <a16:creationId xmlns:a16="http://schemas.microsoft.com/office/drawing/2014/main" id="{74C854B2-3A0E-034B-91EF-CAC132D7B416}"/>
              </a:ext>
            </a:extLst>
          </p:cNvPr>
          <p:cNvPicPr>
            <a:picLocks noChangeAspect="1"/>
          </p:cNvPicPr>
          <p:nvPr userDrawn="1"/>
        </p:nvPicPr>
        <p:blipFill>
          <a:blip r:embed="rId2"/>
          <a:srcRect/>
          <a:stretch/>
        </p:blipFill>
        <p:spPr>
          <a:xfrm>
            <a:off x="11438576" y="6087600"/>
            <a:ext cx="490072" cy="622524"/>
          </a:xfrm>
          <a:prstGeom prst="rect">
            <a:avLst/>
          </a:prstGeom>
        </p:spPr>
      </p:pic>
      <p:sp>
        <p:nvSpPr>
          <p:cNvPr id="17" name="Tijdelijke aanduiding voor dianummer 5">
            <a:extLst>
              <a:ext uri="{FF2B5EF4-FFF2-40B4-BE49-F238E27FC236}">
                <a16:creationId xmlns:a16="http://schemas.microsoft.com/office/drawing/2014/main" id="{2F3229FA-4D6D-BF4C-BCF4-FF9229AD186F}"/>
              </a:ext>
            </a:extLst>
          </p:cNvPr>
          <p:cNvSpPr>
            <a:spLocks noGrp="1"/>
          </p:cNvSpPr>
          <p:nvPr>
            <p:ph type="sldNum" sz="quarter" idx="12"/>
          </p:nvPr>
        </p:nvSpPr>
        <p:spPr>
          <a:xfrm>
            <a:off x="8610600" y="6356350"/>
            <a:ext cx="2743200" cy="365125"/>
          </a:xfrm>
        </p:spPr>
        <p:txBody>
          <a:bodyPr/>
          <a:lstStyle/>
          <a:p>
            <a:fld id="{70EE68F9-8F4E-264D-825D-DD4B29232317}" type="slidenum">
              <a:rPr lang="nl-NL" smtClean="0"/>
              <a:t>‹nr.›</a:t>
            </a:fld>
            <a:endParaRPr lang="nl-NL"/>
          </a:p>
        </p:txBody>
      </p:sp>
      <p:sp>
        <p:nvSpPr>
          <p:cNvPr id="11" name="Titel 1">
            <a:extLst>
              <a:ext uri="{FF2B5EF4-FFF2-40B4-BE49-F238E27FC236}">
                <a16:creationId xmlns:a16="http://schemas.microsoft.com/office/drawing/2014/main" id="{CC7FD883-D49F-CA40-8EB3-F6F2FAF9A3EA}"/>
              </a:ext>
            </a:extLst>
          </p:cNvPr>
          <p:cNvSpPr txBox="1">
            <a:spLocks/>
          </p:cNvSpPr>
          <p:nvPr userDrawn="1"/>
        </p:nvSpPr>
        <p:spPr>
          <a:xfrm>
            <a:off x="305448" y="1518484"/>
            <a:ext cx="745307" cy="785812"/>
          </a:xfrm>
          <a:prstGeom prst="rect">
            <a:avLst/>
          </a:prstGeom>
          <a:solidFill>
            <a:schemeClr val="accent1"/>
          </a:solidFill>
        </p:spPr>
        <p:txBody>
          <a:bodyPr vert="horz" lIns="0" tIns="0" rIns="0" bIns="0" rtlCol="0" anchor="t" anchorCtr="0">
            <a:noAutofit/>
          </a:bodyPr>
          <a:lstStyle>
            <a:lvl1pPr algn="l" defTabSz="914400" rtl="0" eaLnBrk="1" latinLnBrk="0" hangingPunct="1">
              <a:lnSpc>
                <a:spcPct val="90000"/>
              </a:lnSpc>
              <a:spcBef>
                <a:spcPct val="0"/>
              </a:spcBef>
              <a:buNone/>
              <a:defRPr sz="4000" kern="1200">
                <a:solidFill>
                  <a:schemeClr val="accent1"/>
                </a:solidFill>
                <a:latin typeface="+mj-lt"/>
                <a:ea typeface="+mj-ea"/>
                <a:cs typeface="+mj-cs"/>
              </a:defRPr>
            </a:lvl1pPr>
          </a:lstStyle>
          <a:p>
            <a:r>
              <a:rPr lang="nl-NL" sz="11500" i="1">
                <a:solidFill>
                  <a:schemeClr val="accent2"/>
                </a:solidFill>
              </a:rPr>
              <a:t>“</a:t>
            </a:r>
          </a:p>
        </p:txBody>
      </p:sp>
      <p:sp>
        <p:nvSpPr>
          <p:cNvPr id="15" name="Tijdelijke aanduiding voor inhoud 2">
            <a:extLst>
              <a:ext uri="{FF2B5EF4-FFF2-40B4-BE49-F238E27FC236}">
                <a16:creationId xmlns:a16="http://schemas.microsoft.com/office/drawing/2014/main" id="{E9ED5B99-8A93-F849-9AF1-D1293B128359}"/>
              </a:ext>
            </a:extLst>
          </p:cNvPr>
          <p:cNvSpPr>
            <a:spLocks noGrp="1"/>
          </p:cNvSpPr>
          <p:nvPr>
            <p:ph sz="half" idx="13" hasCustomPrompt="1"/>
          </p:nvPr>
        </p:nvSpPr>
        <p:spPr>
          <a:xfrm>
            <a:off x="6392227" y="2570600"/>
            <a:ext cx="5400600" cy="3738720"/>
          </a:xfrm>
        </p:spPr>
        <p:txBody>
          <a:bodyPr lIns="0" tIns="0" rIns="0" bIns="0">
            <a:noAutofit/>
          </a:bodyPr>
          <a:lstStyle>
            <a:lvl1pPr>
              <a:defRPr sz="2400">
                <a:solidFill>
                  <a:schemeClr val="tx1"/>
                </a:solidFill>
              </a:defRPr>
            </a:lvl1pPr>
            <a:lvl2pPr>
              <a:defRPr sz="2400">
                <a:solidFill>
                  <a:schemeClr val="tx1"/>
                </a:solidFill>
              </a:defRPr>
            </a:lvl2pPr>
            <a:lvl3pPr>
              <a:defRPr>
                <a:solidFill>
                  <a:schemeClr val="bg1"/>
                </a:solidFill>
              </a:defRPr>
            </a:lvl3pPr>
            <a:lvl4pPr>
              <a:defRPr>
                <a:solidFill>
                  <a:schemeClr val="bg1"/>
                </a:solidFill>
              </a:defRPr>
            </a:lvl4pPr>
            <a:lvl5pPr marL="1828800" indent="0">
              <a:buNone/>
              <a:defRPr>
                <a:solidFill>
                  <a:schemeClr val="bg1"/>
                </a:solidFill>
              </a:defRPr>
            </a:lvl5pPr>
          </a:lstStyle>
          <a:p>
            <a:pPr lvl="0"/>
            <a:r>
              <a:rPr lang="nl-NL"/>
              <a:t>Introductie</a:t>
            </a:r>
          </a:p>
          <a:p>
            <a:pPr lvl="0"/>
            <a:r>
              <a:rPr lang="nl-NL"/>
              <a:t>Hoofdstuk 1</a:t>
            </a:r>
          </a:p>
          <a:p>
            <a:pPr lvl="0"/>
            <a:r>
              <a:rPr lang="nl-NL"/>
              <a:t>Hoofdstuk 2</a:t>
            </a:r>
          </a:p>
          <a:p>
            <a:pPr lvl="1"/>
            <a:r>
              <a:rPr lang="nl-NL"/>
              <a:t>1.1 paragraaf</a:t>
            </a:r>
          </a:p>
          <a:p>
            <a:pPr lvl="1"/>
            <a:r>
              <a:rPr lang="nl-NL"/>
              <a:t>1.2 paragraaf</a:t>
            </a:r>
          </a:p>
          <a:p>
            <a:pPr lvl="1"/>
            <a:endParaRPr lang="nl-NL"/>
          </a:p>
        </p:txBody>
      </p:sp>
      <p:sp>
        <p:nvSpPr>
          <p:cNvPr id="10" name="Tijdelijke aanduiding voor tekst 2">
            <a:extLst>
              <a:ext uri="{FF2B5EF4-FFF2-40B4-BE49-F238E27FC236}">
                <a16:creationId xmlns:a16="http://schemas.microsoft.com/office/drawing/2014/main" id="{8B6A86DB-6B2B-9246-B8A7-BEBD46EA2288}"/>
              </a:ext>
            </a:extLst>
          </p:cNvPr>
          <p:cNvSpPr>
            <a:spLocks noGrp="1"/>
          </p:cNvSpPr>
          <p:nvPr>
            <p:ph type="body" sz="quarter" idx="14"/>
          </p:nvPr>
        </p:nvSpPr>
        <p:spPr>
          <a:xfrm>
            <a:off x="6384032" y="1396147"/>
            <a:ext cx="5403850" cy="1150938"/>
          </a:xfrm>
        </p:spPr>
        <p:txBody>
          <a:bodyPr lIns="0" tIns="0" rIns="0" bIns="0" anchor="ctr" anchorCtr="0">
            <a:normAutofit/>
          </a:bodyPr>
          <a:lstStyle>
            <a:lvl1pPr marL="0" indent="0">
              <a:buNone/>
              <a:defRPr sz="3200">
                <a:solidFill>
                  <a:schemeClr val="accent1"/>
                </a:solidFill>
              </a:defRPr>
            </a:lvl1pPr>
            <a:lvl2pPr marL="457200" indent="0">
              <a:buNone/>
              <a:defRPr>
                <a:solidFill>
                  <a:schemeClr val="accent1"/>
                </a:solidFill>
              </a:defRPr>
            </a:lvl2pPr>
            <a:lvl3pPr marL="914400" indent="0">
              <a:buNone/>
              <a:defRPr>
                <a:solidFill>
                  <a:schemeClr val="accent1"/>
                </a:solidFill>
              </a:defRPr>
            </a:lvl3pPr>
            <a:lvl4pPr marL="1371600" indent="0">
              <a:buNone/>
              <a:defRPr>
                <a:solidFill>
                  <a:schemeClr val="accent1"/>
                </a:solidFill>
              </a:defRPr>
            </a:lvl4pPr>
            <a:lvl5pPr marL="1828800" indent="0">
              <a:buNone/>
              <a:defRPr>
                <a:solidFill>
                  <a:schemeClr val="accent1"/>
                </a:solidFill>
              </a:defRPr>
            </a:lvl5pPr>
          </a:lstStyle>
          <a:p>
            <a:pPr lvl="0"/>
            <a:r>
              <a:rPr lang="nl-NL"/>
              <a:t>Klikken om de tekststijl van het model te bewerken</a:t>
            </a:r>
          </a:p>
        </p:txBody>
      </p:sp>
      <p:sp>
        <p:nvSpPr>
          <p:cNvPr id="13" name="Tijdelijke aanduiding voor tekst 4">
            <a:extLst>
              <a:ext uri="{FF2B5EF4-FFF2-40B4-BE49-F238E27FC236}">
                <a16:creationId xmlns:a16="http://schemas.microsoft.com/office/drawing/2014/main" id="{9F384F47-DE31-9449-9A92-D56AFE2E3D86}"/>
              </a:ext>
            </a:extLst>
          </p:cNvPr>
          <p:cNvSpPr>
            <a:spLocks noGrp="1"/>
          </p:cNvSpPr>
          <p:nvPr>
            <p:ph type="body" sz="quarter" idx="15"/>
          </p:nvPr>
        </p:nvSpPr>
        <p:spPr>
          <a:xfrm>
            <a:off x="1050925" y="2060575"/>
            <a:ext cx="4252913" cy="3171600"/>
          </a:xfrm>
        </p:spPr>
        <p:txBody>
          <a:bodyPr lIns="0" tIns="0" rIns="0" bIns="0">
            <a:noAutofit/>
          </a:bodyPr>
          <a:lstStyle>
            <a:lvl1pPr marL="0" indent="0">
              <a:buNone/>
              <a:defRPr sz="4000" i="1">
                <a:solidFill>
                  <a:schemeClr val="bg1"/>
                </a:solidFill>
              </a:defRPr>
            </a:lvl1pPr>
            <a:lvl2pPr marL="457200" indent="0">
              <a:buNone/>
              <a:defRPr sz="4000"/>
            </a:lvl2pPr>
            <a:lvl3pPr marL="914400" indent="0">
              <a:buNone/>
              <a:defRPr sz="4000"/>
            </a:lvl3pPr>
            <a:lvl4pPr marL="1371600" indent="0">
              <a:buNone/>
              <a:defRPr sz="4000"/>
            </a:lvl4pPr>
            <a:lvl5pPr marL="1828800" indent="0">
              <a:buNone/>
              <a:defRPr sz="4000"/>
            </a:lvl5pPr>
          </a:lstStyle>
          <a:p>
            <a:pPr lvl="0"/>
            <a:r>
              <a:rPr lang="nl-NL"/>
              <a:t>Klikken om de tekststijl van het model te bewerken</a:t>
            </a:r>
          </a:p>
        </p:txBody>
      </p:sp>
    </p:spTree>
    <p:extLst>
      <p:ext uri="{BB962C8B-B14F-4D97-AF65-F5344CB8AC3E}">
        <p14:creationId xmlns:p14="http://schemas.microsoft.com/office/powerpoint/2010/main" val="1679131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kst 2 koloms">
    <p:spTree>
      <p:nvGrpSpPr>
        <p:cNvPr id="1" name=""/>
        <p:cNvGrpSpPr/>
        <p:nvPr/>
      </p:nvGrpSpPr>
      <p:grpSpPr>
        <a:xfrm>
          <a:off x="0" y="0"/>
          <a:ext cx="0" cy="0"/>
          <a:chOff x="0" y="0"/>
          <a:chExt cx="0" cy="0"/>
        </a:xfrm>
      </p:grpSpPr>
      <p:sp>
        <p:nvSpPr>
          <p:cNvPr id="7" name="Rechthoek 11">
            <a:extLst>
              <a:ext uri="{FF2B5EF4-FFF2-40B4-BE49-F238E27FC236}">
                <a16:creationId xmlns:a16="http://schemas.microsoft.com/office/drawing/2014/main" id="{039224F7-07EC-2742-91DD-8FAFA03D66C4}"/>
              </a:ext>
            </a:extLst>
          </p:cNvPr>
          <p:cNvSpPr/>
          <p:nvPr userDrawn="1"/>
        </p:nvSpPr>
        <p:spPr>
          <a:xfrm>
            <a:off x="7752184" y="5068788"/>
            <a:ext cx="4450580" cy="1788046"/>
          </a:xfrm>
          <a:custGeom>
            <a:avLst/>
            <a:gdLst>
              <a:gd name="connsiteX0" fmla="*/ 0 w 12192000"/>
              <a:gd name="connsiteY0" fmla="*/ 0 h 3140968"/>
              <a:gd name="connsiteX1" fmla="*/ 12192000 w 12192000"/>
              <a:gd name="connsiteY1" fmla="*/ 0 h 3140968"/>
              <a:gd name="connsiteX2" fmla="*/ 12192000 w 12192000"/>
              <a:gd name="connsiteY2" fmla="*/ 3140968 h 3140968"/>
              <a:gd name="connsiteX3" fmla="*/ 0 w 12192000"/>
              <a:gd name="connsiteY3" fmla="*/ 3140968 h 3140968"/>
              <a:gd name="connsiteX4" fmla="*/ 0 w 12192000"/>
              <a:gd name="connsiteY4" fmla="*/ 0 h 3140968"/>
              <a:gd name="connsiteX0" fmla="*/ 0 w 12192000"/>
              <a:gd name="connsiteY0" fmla="*/ 0 h 3140968"/>
              <a:gd name="connsiteX1" fmla="*/ 12192000 w 12192000"/>
              <a:gd name="connsiteY1" fmla="*/ 0 h 3140968"/>
              <a:gd name="connsiteX2" fmla="*/ 0 w 12192000"/>
              <a:gd name="connsiteY2" fmla="*/ 3140968 h 3140968"/>
              <a:gd name="connsiteX3" fmla="*/ 0 w 12192000"/>
              <a:gd name="connsiteY3" fmla="*/ 0 h 3140968"/>
              <a:gd name="connsiteX0" fmla="*/ 0 w 12192000"/>
              <a:gd name="connsiteY0" fmla="*/ 0 h 3140968"/>
              <a:gd name="connsiteX1" fmla="*/ 12192000 w 12192000"/>
              <a:gd name="connsiteY1" fmla="*/ 0 h 3140968"/>
              <a:gd name="connsiteX2" fmla="*/ 0 w 12192000"/>
              <a:gd name="connsiteY2" fmla="*/ 3140968 h 3140968"/>
              <a:gd name="connsiteX3" fmla="*/ 0 w 12192000"/>
              <a:gd name="connsiteY3" fmla="*/ 0 h 3140968"/>
              <a:gd name="connsiteX0" fmla="*/ 0 w 12192000"/>
              <a:gd name="connsiteY0" fmla="*/ 0 h 3140968"/>
              <a:gd name="connsiteX1" fmla="*/ 12192000 w 12192000"/>
              <a:gd name="connsiteY1" fmla="*/ 0 h 3140968"/>
              <a:gd name="connsiteX2" fmla="*/ 0 w 12192000"/>
              <a:gd name="connsiteY2" fmla="*/ 3140968 h 3140968"/>
              <a:gd name="connsiteX3" fmla="*/ 0 w 12192000"/>
              <a:gd name="connsiteY3" fmla="*/ 0 h 3140968"/>
              <a:gd name="connsiteX0" fmla="*/ 0 w 12192000"/>
              <a:gd name="connsiteY0" fmla="*/ 0 h 5469301"/>
              <a:gd name="connsiteX1" fmla="*/ 12192000 w 12192000"/>
              <a:gd name="connsiteY1" fmla="*/ 0 h 5469301"/>
              <a:gd name="connsiteX2" fmla="*/ 8467 w 12192000"/>
              <a:gd name="connsiteY2" fmla="*/ 5469301 h 5469301"/>
              <a:gd name="connsiteX3" fmla="*/ 0 w 12192000"/>
              <a:gd name="connsiteY3" fmla="*/ 0 h 5469301"/>
              <a:gd name="connsiteX0" fmla="*/ 0 w 12192000"/>
              <a:gd name="connsiteY0" fmla="*/ 0 h 5469301"/>
              <a:gd name="connsiteX1" fmla="*/ 12192000 w 12192000"/>
              <a:gd name="connsiteY1" fmla="*/ 0 h 5469301"/>
              <a:gd name="connsiteX2" fmla="*/ 8467 w 12192000"/>
              <a:gd name="connsiteY2" fmla="*/ 5469301 h 5469301"/>
              <a:gd name="connsiteX3" fmla="*/ 0 w 12192000"/>
              <a:gd name="connsiteY3" fmla="*/ 0 h 5469301"/>
              <a:gd name="connsiteX0" fmla="*/ 0 w 12192000"/>
              <a:gd name="connsiteY0" fmla="*/ 0 h 4859701"/>
              <a:gd name="connsiteX1" fmla="*/ 12192000 w 12192000"/>
              <a:gd name="connsiteY1" fmla="*/ 0 h 4859701"/>
              <a:gd name="connsiteX2" fmla="*/ 45043 w 12192000"/>
              <a:gd name="connsiteY2" fmla="*/ 4859701 h 4859701"/>
              <a:gd name="connsiteX3" fmla="*/ 0 w 12192000"/>
              <a:gd name="connsiteY3" fmla="*/ 0 h 4859701"/>
              <a:gd name="connsiteX0" fmla="*/ 4261 w 12196261"/>
              <a:gd name="connsiteY0" fmla="*/ 0 h 4896277"/>
              <a:gd name="connsiteX1" fmla="*/ 12196261 w 12196261"/>
              <a:gd name="connsiteY1" fmla="*/ 0 h 4896277"/>
              <a:gd name="connsiteX2" fmla="*/ 536 w 12196261"/>
              <a:gd name="connsiteY2" fmla="*/ 4896277 h 4896277"/>
              <a:gd name="connsiteX3" fmla="*/ 4261 w 12196261"/>
              <a:gd name="connsiteY3" fmla="*/ 0 h 4896277"/>
              <a:gd name="connsiteX0" fmla="*/ 0 w 12192000"/>
              <a:gd name="connsiteY0" fmla="*/ 0 h 4896277"/>
              <a:gd name="connsiteX1" fmla="*/ 12192000 w 12192000"/>
              <a:gd name="connsiteY1" fmla="*/ 0 h 4896277"/>
              <a:gd name="connsiteX2" fmla="*/ 11773 w 12192000"/>
              <a:gd name="connsiteY2" fmla="*/ 4896277 h 4896277"/>
              <a:gd name="connsiteX3" fmla="*/ 0 w 12192000"/>
              <a:gd name="connsiteY3" fmla="*/ 0 h 4896277"/>
              <a:gd name="connsiteX0" fmla="*/ 0 w 12192000"/>
              <a:gd name="connsiteY0" fmla="*/ 0 h 4911775"/>
              <a:gd name="connsiteX1" fmla="*/ 12192000 w 12192000"/>
              <a:gd name="connsiteY1" fmla="*/ 0 h 4911775"/>
              <a:gd name="connsiteX2" fmla="*/ 19522 w 12192000"/>
              <a:gd name="connsiteY2" fmla="*/ 4911775 h 4911775"/>
              <a:gd name="connsiteX3" fmla="*/ 0 w 12192000"/>
              <a:gd name="connsiteY3" fmla="*/ 0 h 4911775"/>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23995 h 4928021"/>
              <a:gd name="connsiteX1" fmla="*/ 11777162 w 12196261"/>
              <a:gd name="connsiteY1" fmla="*/ 0 h 4928021"/>
              <a:gd name="connsiteX2" fmla="*/ 12196261 w 12196261"/>
              <a:gd name="connsiteY2" fmla="*/ 23995 h 4928021"/>
              <a:gd name="connsiteX3" fmla="*/ 536 w 12196261"/>
              <a:gd name="connsiteY3" fmla="*/ 4928021 h 4928021"/>
              <a:gd name="connsiteX4" fmla="*/ 4261 w 12196261"/>
              <a:gd name="connsiteY4" fmla="*/ 23995 h 4928021"/>
              <a:gd name="connsiteX0" fmla="*/ 4261 w 12205787"/>
              <a:gd name="connsiteY0" fmla="*/ 1995671 h 6899697"/>
              <a:gd name="connsiteX1" fmla="*/ 12205787 w 12205787"/>
              <a:gd name="connsiteY1" fmla="*/ 0 h 6899697"/>
              <a:gd name="connsiteX2" fmla="*/ 12196261 w 12205787"/>
              <a:gd name="connsiteY2" fmla="*/ 1995671 h 6899697"/>
              <a:gd name="connsiteX3" fmla="*/ 536 w 12205787"/>
              <a:gd name="connsiteY3" fmla="*/ 6899697 h 6899697"/>
              <a:gd name="connsiteX4" fmla="*/ 4261 w 12205787"/>
              <a:gd name="connsiteY4" fmla="*/ 1995671 h 6899697"/>
              <a:gd name="connsiteX0" fmla="*/ 0 w 12215813"/>
              <a:gd name="connsiteY0" fmla="*/ 23996 h 6899697"/>
              <a:gd name="connsiteX1" fmla="*/ 12215813 w 12215813"/>
              <a:gd name="connsiteY1" fmla="*/ 0 h 6899697"/>
              <a:gd name="connsiteX2" fmla="*/ 12206287 w 12215813"/>
              <a:gd name="connsiteY2" fmla="*/ 1995671 h 6899697"/>
              <a:gd name="connsiteX3" fmla="*/ 10562 w 12215813"/>
              <a:gd name="connsiteY3" fmla="*/ 6899697 h 6899697"/>
              <a:gd name="connsiteX4" fmla="*/ 0 w 12215813"/>
              <a:gd name="connsiteY4" fmla="*/ 23996 h 6899697"/>
              <a:gd name="connsiteX0" fmla="*/ 0 w 12215813"/>
              <a:gd name="connsiteY0" fmla="*/ 0 h 6875701"/>
              <a:gd name="connsiteX1" fmla="*/ 12215813 w 12215813"/>
              <a:gd name="connsiteY1" fmla="*/ 33154 h 6875701"/>
              <a:gd name="connsiteX2" fmla="*/ 12206287 w 12215813"/>
              <a:gd name="connsiteY2" fmla="*/ 1971675 h 6875701"/>
              <a:gd name="connsiteX3" fmla="*/ 10562 w 12215813"/>
              <a:gd name="connsiteY3" fmla="*/ 6875701 h 6875701"/>
              <a:gd name="connsiteX4" fmla="*/ 0 w 12215813"/>
              <a:gd name="connsiteY4" fmla="*/ 0 h 6875701"/>
              <a:gd name="connsiteX0" fmla="*/ 0 w 12209281"/>
              <a:gd name="connsiteY0" fmla="*/ 0 h 6875701"/>
              <a:gd name="connsiteX1" fmla="*/ 12209281 w 12209281"/>
              <a:gd name="connsiteY1" fmla="*/ 13560 h 6875701"/>
              <a:gd name="connsiteX2" fmla="*/ 12206287 w 12209281"/>
              <a:gd name="connsiteY2" fmla="*/ 1971675 h 6875701"/>
              <a:gd name="connsiteX3" fmla="*/ 10562 w 12209281"/>
              <a:gd name="connsiteY3" fmla="*/ 6875701 h 6875701"/>
              <a:gd name="connsiteX4" fmla="*/ 0 w 12209281"/>
              <a:gd name="connsiteY4" fmla="*/ 0 h 6875701"/>
              <a:gd name="connsiteX0" fmla="*/ 12206248 w 12206248"/>
              <a:gd name="connsiteY0" fmla="*/ 6855072 h 7382170"/>
              <a:gd name="connsiteX1" fmla="*/ 12198720 w 12206248"/>
              <a:gd name="connsiteY1" fmla="*/ 0 h 7382170"/>
              <a:gd name="connsiteX2" fmla="*/ 12195726 w 12206248"/>
              <a:gd name="connsiteY2" fmla="*/ 1958115 h 7382170"/>
              <a:gd name="connsiteX3" fmla="*/ 1 w 12206248"/>
              <a:gd name="connsiteY3" fmla="*/ 6862141 h 7382170"/>
              <a:gd name="connsiteX4" fmla="*/ 12206248 w 12206248"/>
              <a:gd name="connsiteY4" fmla="*/ 6855072 h 7382170"/>
              <a:gd name="connsiteX0" fmla="*/ 12206247 w 12206247"/>
              <a:gd name="connsiteY0" fmla="*/ 6855072 h 7666076"/>
              <a:gd name="connsiteX1" fmla="*/ 12198719 w 12206247"/>
              <a:gd name="connsiteY1" fmla="*/ 0 h 7666076"/>
              <a:gd name="connsiteX2" fmla="*/ 12195725 w 12206247"/>
              <a:gd name="connsiteY2" fmla="*/ 1958115 h 7666076"/>
              <a:gd name="connsiteX3" fmla="*/ 0 w 12206247"/>
              <a:gd name="connsiteY3" fmla="*/ 6862141 h 7666076"/>
              <a:gd name="connsiteX4" fmla="*/ 12206247 w 12206247"/>
              <a:gd name="connsiteY4" fmla="*/ 6855072 h 7666076"/>
              <a:gd name="connsiteX0" fmla="*/ 12206247 w 12206247"/>
              <a:gd name="connsiteY0" fmla="*/ 6855072 h 7666076"/>
              <a:gd name="connsiteX1" fmla="*/ 12198719 w 12206247"/>
              <a:gd name="connsiteY1" fmla="*/ 0 h 7666076"/>
              <a:gd name="connsiteX2" fmla="*/ 12195725 w 12206247"/>
              <a:gd name="connsiteY2" fmla="*/ 1958115 h 7666076"/>
              <a:gd name="connsiteX3" fmla="*/ 0 w 12206247"/>
              <a:gd name="connsiteY3" fmla="*/ 6862141 h 7666076"/>
              <a:gd name="connsiteX4" fmla="*/ 12206247 w 12206247"/>
              <a:gd name="connsiteY4" fmla="*/ 6855072 h 7666076"/>
              <a:gd name="connsiteX0" fmla="*/ 12206247 w 12206247"/>
              <a:gd name="connsiteY0" fmla="*/ 6855072 h 7666076"/>
              <a:gd name="connsiteX1" fmla="*/ 12198719 w 12206247"/>
              <a:gd name="connsiteY1" fmla="*/ 0 h 7666076"/>
              <a:gd name="connsiteX2" fmla="*/ 12195725 w 12206247"/>
              <a:gd name="connsiteY2" fmla="*/ 1958115 h 7666076"/>
              <a:gd name="connsiteX3" fmla="*/ 0 w 12206247"/>
              <a:gd name="connsiteY3" fmla="*/ 6862141 h 7666076"/>
              <a:gd name="connsiteX4" fmla="*/ 12206247 w 12206247"/>
              <a:gd name="connsiteY4" fmla="*/ 6855072 h 7666076"/>
              <a:gd name="connsiteX0" fmla="*/ 12206247 w 12206247"/>
              <a:gd name="connsiteY0" fmla="*/ 6855072 h 6862141"/>
              <a:gd name="connsiteX1" fmla="*/ 12198719 w 12206247"/>
              <a:gd name="connsiteY1" fmla="*/ 0 h 6862141"/>
              <a:gd name="connsiteX2" fmla="*/ 12195725 w 12206247"/>
              <a:gd name="connsiteY2" fmla="*/ 1958115 h 6862141"/>
              <a:gd name="connsiteX3" fmla="*/ 0 w 12206247"/>
              <a:gd name="connsiteY3" fmla="*/ 6862141 h 6862141"/>
              <a:gd name="connsiteX4" fmla="*/ 12206247 w 12206247"/>
              <a:gd name="connsiteY4" fmla="*/ 6855072 h 6862141"/>
              <a:gd name="connsiteX0" fmla="*/ 12206247 w 13726117"/>
              <a:gd name="connsiteY0" fmla="*/ 4896958 h 4904027"/>
              <a:gd name="connsiteX1" fmla="*/ 12195725 w 13726117"/>
              <a:gd name="connsiteY1" fmla="*/ 1 h 4904027"/>
              <a:gd name="connsiteX2" fmla="*/ 0 w 13726117"/>
              <a:gd name="connsiteY2" fmla="*/ 4904027 h 4904027"/>
              <a:gd name="connsiteX3" fmla="*/ 12206247 w 13726117"/>
              <a:gd name="connsiteY3" fmla="*/ 4896958 h 4904027"/>
              <a:gd name="connsiteX0" fmla="*/ 12206247 w 13121989"/>
              <a:gd name="connsiteY0" fmla="*/ 4896957 h 4904026"/>
              <a:gd name="connsiteX1" fmla="*/ 12195725 w 13121989"/>
              <a:gd name="connsiteY1" fmla="*/ 0 h 4904026"/>
              <a:gd name="connsiteX2" fmla="*/ 0 w 13121989"/>
              <a:gd name="connsiteY2" fmla="*/ 4904026 h 4904026"/>
              <a:gd name="connsiteX3" fmla="*/ 12206247 w 13121989"/>
              <a:gd name="connsiteY3" fmla="*/ 4896957 h 4904026"/>
              <a:gd name="connsiteX0" fmla="*/ 12206247 w 12220183"/>
              <a:gd name="connsiteY0" fmla="*/ 4896957 h 4904026"/>
              <a:gd name="connsiteX1" fmla="*/ 12195725 w 12220183"/>
              <a:gd name="connsiteY1" fmla="*/ 0 h 4904026"/>
              <a:gd name="connsiteX2" fmla="*/ 0 w 12220183"/>
              <a:gd name="connsiteY2" fmla="*/ 4904026 h 4904026"/>
              <a:gd name="connsiteX3" fmla="*/ 12206247 w 12220183"/>
              <a:gd name="connsiteY3" fmla="*/ 4896957 h 4904026"/>
              <a:gd name="connsiteX0" fmla="*/ 12206247 w 12206247"/>
              <a:gd name="connsiteY0" fmla="*/ 4896957 h 4904026"/>
              <a:gd name="connsiteX1" fmla="*/ 12195725 w 12206247"/>
              <a:gd name="connsiteY1" fmla="*/ 0 h 4904026"/>
              <a:gd name="connsiteX2" fmla="*/ 0 w 12206247"/>
              <a:gd name="connsiteY2" fmla="*/ 4904026 h 4904026"/>
              <a:gd name="connsiteX3" fmla="*/ 12206247 w 12206247"/>
              <a:gd name="connsiteY3" fmla="*/ 4896957 h 4904026"/>
              <a:gd name="connsiteX0" fmla="*/ 12206247 w 12206488"/>
              <a:gd name="connsiteY0" fmla="*/ 4896957 h 4904026"/>
              <a:gd name="connsiteX1" fmla="*/ 12195725 w 12206488"/>
              <a:gd name="connsiteY1" fmla="*/ 0 h 4904026"/>
              <a:gd name="connsiteX2" fmla="*/ 0 w 12206488"/>
              <a:gd name="connsiteY2" fmla="*/ 4904026 h 4904026"/>
              <a:gd name="connsiteX3" fmla="*/ 12206247 w 12206488"/>
              <a:gd name="connsiteY3" fmla="*/ 4896957 h 4904026"/>
            </a:gdLst>
            <a:ahLst/>
            <a:cxnLst>
              <a:cxn ang="0">
                <a:pos x="connsiteX0" y="connsiteY0"/>
              </a:cxn>
              <a:cxn ang="0">
                <a:pos x="connsiteX1" y="connsiteY1"/>
              </a:cxn>
              <a:cxn ang="0">
                <a:pos x="connsiteX2" y="connsiteY2"/>
              </a:cxn>
              <a:cxn ang="0">
                <a:pos x="connsiteX3" y="connsiteY3"/>
              </a:cxn>
            </a:cxnLst>
            <a:rect l="l" t="t" r="r" b="b"/>
            <a:pathLst>
              <a:path w="12206488" h="4904026">
                <a:moveTo>
                  <a:pt x="12206247" y="4896957"/>
                </a:moveTo>
                <a:cubicBezTo>
                  <a:pt x="12208049" y="3484196"/>
                  <a:pt x="12199281" y="2540004"/>
                  <a:pt x="12195725" y="0"/>
                </a:cubicBezTo>
                <a:cubicBezTo>
                  <a:pt x="11082717" y="5065642"/>
                  <a:pt x="2232905" y="838886"/>
                  <a:pt x="0" y="4904026"/>
                </a:cubicBezTo>
                <a:lnTo>
                  <a:pt x="12206247" y="489695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4" name="Afbeelding 13">
            <a:extLst>
              <a:ext uri="{FF2B5EF4-FFF2-40B4-BE49-F238E27FC236}">
                <a16:creationId xmlns:a16="http://schemas.microsoft.com/office/drawing/2014/main" id="{74C854B2-3A0E-034B-91EF-CAC132D7B416}"/>
              </a:ext>
            </a:extLst>
          </p:cNvPr>
          <p:cNvPicPr>
            <a:picLocks noChangeAspect="1"/>
          </p:cNvPicPr>
          <p:nvPr userDrawn="1"/>
        </p:nvPicPr>
        <p:blipFill>
          <a:blip r:embed="rId2"/>
          <a:srcRect/>
          <a:stretch/>
        </p:blipFill>
        <p:spPr>
          <a:xfrm>
            <a:off x="11441843" y="6091750"/>
            <a:ext cx="483537" cy="614223"/>
          </a:xfrm>
          <a:prstGeom prst="rect">
            <a:avLst/>
          </a:prstGeom>
        </p:spPr>
      </p:pic>
      <p:sp>
        <p:nvSpPr>
          <p:cNvPr id="17" name="Tijdelijke aanduiding voor dianummer 5">
            <a:extLst>
              <a:ext uri="{FF2B5EF4-FFF2-40B4-BE49-F238E27FC236}">
                <a16:creationId xmlns:a16="http://schemas.microsoft.com/office/drawing/2014/main" id="{2F3229FA-4D6D-BF4C-BCF4-FF9229AD186F}"/>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70EE68F9-8F4E-264D-825D-DD4B29232317}" type="slidenum">
              <a:rPr lang="nl-NL" smtClean="0"/>
              <a:pPr/>
              <a:t>‹nr.›</a:t>
            </a:fld>
            <a:endParaRPr lang="nl-NL"/>
          </a:p>
        </p:txBody>
      </p:sp>
      <p:sp>
        <p:nvSpPr>
          <p:cNvPr id="8" name="Titel 1">
            <a:extLst>
              <a:ext uri="{FF2B5EF4-FFF2-40B4-BE49-F238E27FC236}">
                <a16:creationId xmlns:a16="http://schemas.microsoft.com/office/drawing/2014/main" id="{7D672F6F-3605-3848-8BB9-4EC9BBDC524D}"/>
              </a:ext>
            </a:extLst>
          </p:cNvPr>
          <p:cNvSpPr>
            <a:spLocks noGrp="1"/>
          </p:cNvSpPr>
          <p:nvPr>
            <p:ph type="title"/>
          </p:nvPr>
        </p:nvSpPr>
        <p:spPr>
          <a:xfrm>
            <a:off x="1269058" y="365125"/>
            <a:ext cx="10084742" cy="1325563"/>
          </a:xfrm>
        </p:spPr>
        <p:txBody>
          <a:bodyPr lIns="0" tIns="0" rIns="0" bIns="0">
            <a:normAutofit/>
          </a:bodyPr>
          <a:lstStyle>
            <a:lvl1pPr>
              <a:defRPr sz="3600">
                <a:solidFill>
                  <a:schemeClr val="accent1"/>
                </a:solidFill>
              </a:defRPr>
            </a:lvl1pPr>
          </a:lstStyle>
          <a:p>
            <a:r>
              <a:rPr lang="nl-NL"/>
              <a:t>Klik om stijl te bewerken</a:t>
            </a:r>
          </a:p>
        </p:txBody>
      </p:sp>
      <p:sp>
        <p:nvSpPr>
          <p:cNvPr id="9" name="Tijdelijke aanduiding voor inhoud 2">
            <a:extLst>
              <a:ext uri="{FF2B5EF4-FFF2-40B4-BE49-F238E27FC236}">
                <a16:creationId xmlns:a16="http://schemas.microsoft.com/office/drawing/2014/main" id="{B6556763-A009-0843-89FE-9D51575F45D4}"/>
              </a:ext>
            </a:extLst>
          </p:cNvPr>
          <p:cNvSpPr>
            <a:spLocks noGrp="1"/>
          </p:cNvSpPr>
          <p:nvPr>
            <p:ph sz="half" idx="1"/>
          </p:nvPr>
        </p:nvSpPr>
        <p:spPr>
          <a:xfrm>
            <a:off x="1269058" y="1825625"/>
            <a:ext cx="4750742" cy="4351338"/>
          </a:xfrm>
        </p:spPr>
        <p:txBody>
          <a:bodyPr lIns="0" tIns="0" rIns="0" bIns="0">
            <a:normAutofit/>
          </a:bodyPr>
          <a:lstStyle>
            <a:lvl1pPr>
              <a:defRPr sz="2400"/>
            </a:lvl1pPr>
            <a:lvl2pPr>
              <a:defRPr sz="2000"/>
            </a:lvl2pPr>
            <a:lvl3pPr>
              <a:defRPr sz="1800"/>
            </a:lvl3pPr>
            <a:lvl4pPr>
              <a:defRPr sz="1600"/>
            </a:lvl4pPr>
            <a:lvl5pPr>
              <a:defRPr sz="160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10" name="Tijdelijke aanduiding voor inhoud 3">
            <a:extLst>
              <a:ext uri="{FF2B5EF4-FFF2-40B4-BE49-F238E27FC236}">
                <a16:creationId xmlns:a16="http://schemas.microsoft.com/office/drawing/2014/main" id="{181AB050-9BF3-D440-9965-D4DEAAC6114C}"/>
              </a:ext>
            </a:extLst>
          </p:cNvPr>
          <p:cNvSpPr>
            <a:spLocks noGrp="1"/>
          </p:cNvSpPr>
          <p:nvPr>
            <p:ph sz="half" idx="2"/>
          </p:nvPr>
        </p:nvSpPr>
        <p:spPr>
          <a:xfrm>
            <a:off x="6603058" y="1825625"/>
            <a:ext cx="4750742" cy="4351338"/>
          </a:xfrm>
        </p:spPr>
        <p:txBody>
          <a:bodyPr lIns="0" tIns="0" rIns="0" bIns="0">
            <a:normAutofit/>
          </a:bodyPr>
          <a:lstStyle>
            <a:lvl1pPr>
              <a:defRPr sz="2400"/>
            </a:lvl1pPr>
            <a:lvl2pPr>
              <a:defRPr sz="2000"/>
            </a:lvl2pPr>
            <a:lvl3pPr>
              <a:defRPr sz="1800"/>
            </a:lvl3pPr>
            <a:lvl4pPr>
              <a:defRPr sz="1600"/>
            </a:lvl4pPr>
            <a:lvl5pPr>
              <a:defRPr sz="160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7381875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fsluitende slide">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7ED4C350-683A-694A-BF39-E1D006FEEA15}"/>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echthoek 11">
            <a:extLst>
              <a:ext uri="{FF2B5EF4-FFF2-40B4-BE49-F238E27FC236}">
                <a16:creationId xmlns:a16="http://schemas.microsoft.com/office/drawing/2014/main" id="{039224F7-07EC-2742-91DD-8FAFA03D66C4}"/>
              </a:ext>
            </a:extLst>
          </p:cNvPr>
          <p:cNvSpPr/>
          <p:nvPr userDrawn="1"/>
        </p:nvSpPr>
        <p:spPr>
          <a:xfrm>
            <a:off x="7752184" y="5068788"/>
            <a:ext cx="4450580" cy="1788046"/>
          </a:xfrm>
          <a:custGeom>
            <a:avLst/>
            <a:gdLst>
              <a:gd name="connsiteX0" fmla="*/ 0 w 12192000"/>
              <a:gd name="connsiteY0" fmla="*/ 0 h 3140968"/>
              <a:gd name="connsiteX1" fmla="*/ 12192000 w 12192000"/>
              <a:gd name="connsiteY1" fmla="*/ 0 h 3140968"/>
              <a:gd name="connsiteX2" fmla="*/ 12192000 w 12192000"/>
              <a:gd name="connsiteY2" fmla="*/ 3140968 h 3140968"/>
              <a:gd name="connsiteX3" fmla="*/ 0 w 12192000"/>
              <a:gd name="connsiteY3" fmla="*/ 3140968 h 3140968"/>
              <a:gd name="connsiteX4" fmla="*/ 0 w 12192000"/>
              <a:gd name="connsiteY4" fmla="*/ 0 h 3140968"/>
              <a:gd name="connsiteX0" fmla="*/ 0 w 12192000"/>
              <a:gd name="connsiteY0" fmla="*/ 0 h 3140968"/>
              <a:gd name="connsiteX1" fmla="*/ 12192000 w 12192000"/>
              <a:gd name="connsiteY1" fmla="*/ 0 h 3140968"/>
              <a:gd name="connsiteX2" fmla="*/ 0 w 12192000"/>
              <a:gd name="connsiteY2" fmla="*/ 3140968 h 3140968"/>
              <a:gd name="connsiteX3" fmla="*/ 0 w 12192000"/>
              <a:gd name="connsiteY3" fmla="*/ 0 h 3140968"/>
              <a:gd name="connsiteX0" fmla="*/ 0 w 12192000"/>
              <a:gd name="connsiteY0" fmla="*/ 0 h 3140968"/>
              <a:gd name="connsiteX1" fmla="*/ 12192000 w 12192000"/>
              <a:gd name="connsiteY1" fmla="*/ 0 h 3140968"/>
              <a:gd name="connsiteX2" fmla="*/ 0 w 12192000"/>
              <a:gd name="connsiteY2" fmla="*/ 3140968 h 3140968"/>
              <a:gd name="connsiteX3" fmla="*/ 0 w 12192000"/>
              <a:gd name="connsiteY3" fmla="*/ 0 h 3140968"/>
              <a:gd name="connsiteX0" fmla="*/ 0 w 12192000"/>
              <a:gd name="connsiteY0" fmla="*/ 0 h 3140968"/>
              <a:gd name="connsiteX1" fmla="*/ 12192000 w 12192000"/>
              <a:gd name="connsiteY1" fmla="*/ 0 h 3140968"/>
              <a:gd name="connsiteX2" fmla="*/ 0 w 12192000"/>
              <a:gd name="connsiteY2" fmla="*/ 3140968 h 3140968"/>
              <a:gd name="connsiteX3" fmla="*/ 0 w 12192000"/>
              <a:gd name="connsiteY3" fmla="*/ 0 h 3140968"/>
              <a:gd name="connsiteX0" fmla="*/ 0 w 12192000"/>
              <a:gd name="connsiteY0" fmla="*/ 0 h 5469301"/>
              <a:gd name="connsiteX1" fmla="*/ 12192000 w 12192000"/>
              <a:gd name="connsiteY1" fmla="*/ 0 h 5469301"/>
              <a:gd name="connsiteX2" fmla="*/ 8467 w 12192000"/>
              <a:gd name="connsiteY2" fmla="*/ 5469301 h 5469301"/>
              <a:gd name="connsiteX3" fmla="*/ 0 w 12192000"/>
              <a:gd name="connsiteY3" fmla="*/ 0 h 5469301"/>
              <a:gd name="connsiteX0" fmla="*/ 0 w 12192000"/>
              <a:gd name="connsiteY0" fmla="*/ 0 h 5469301"/>
              <a:gd name="connsiteX1" fmla="*/ 12192000 w 12192000"/>
              <a:gd name="connsiteY1" fmla="*/ 0 h 5469301"/>
              <a:gd name="connsiteX2" fmla="*/ 8467 w 12192000"/>
              <a:gd name="connsiteY2" fmla="*/ 5469301 h 5469301"/>
              <a:gd name="connsiteX3" fmla="*/ 0 w 12192000"/>
              <a:gd name="connsiteY3" fmla="*/ 0 h 5469301"/>
              <a:gd name="connsiteX0" fmla="*/ 0 w 12192000"/>
              <a:gd name="connsiteY0" fmla="*/ 0 h 4859701"/>
              <a:gd name="connsiteX1" fmla="*/ 12192000 w 12192000"/>
              <a:gd name="connsiteY1" fmla="*/ 0 h 4859701"/>
              <a:gd name="connsiteX2" fmla="*/ 45043 w 12192000"/>
              <a:gd name="connsiteY2" fmla="*/ 4859701 h 4859701"/>
              <a:gd name="connsiteX3" fmla="*/ 0 w 12192000"/>
              <a:gd name="connsiteY3" fmla="*/ 0 h 4859701"/>
              <a:gd name="connsiteX0" fmla="*/ 4261 w 12196261"/>
              <a:gd name="connsiteY0" fmla="*/ 0 h 4896277"/>
              <a:gd name="connsiteX1" fmla="*/ 12196261 w 12196261"/>
              <a:gd name="connsiteY1" fmla="*/ 0 h 4896277"/>
              <a:gd name="connsiteX2" fmla="*/ 536 w 12196261"/>
              <a:gd name="connsiteY2" fmla="*/ 4896277 h 4896277"/>
              <a:gd name="connsiteX3" fmla="*/ 4261 w 12196261"/>
              <a:gd name="connsiteY3" fmla="*/ 0 h 4896277"/>
              <a:gd name="connsiteX0" fmla="*/ 0 w 12192000"/>
              <a:gd name="connsiteY0" fmla="*/ 0 h 4896277"/>
              <a:gd name="connsiteX1" fmla="*/ 12192000 w 12192000"/>
              <a:gd name="connsiteY1" fmla="*/ 0 h 4896277"/>
              <a:gd name="connsiteX2" fmla="*/ 11773 w 12192000"/>
              <a:gd name="connsiteY2" fmla="*/ 4896277 h 4896277"/>
              <a:gd name="connsiteX3" fmla="*/ 0 w 12192000"/>
              <a:gd name="connsiteY3" fmla="*/ 0 h 4896277"/>
              <a:gd name="connsiteX0" fmla="*/ 0 w 12192000"/>
              <a:gd name="connsiteY0" fmla="*/ 0 h 4911775"/>
              <a:gd name="connsiteX1" fmla="*/ 12192000 w 12192000"/>
              <a:gd name="connsiteY1" fmla="*/ 0 h 4911775"/>
              <a:gd name="connsiteX2" fmla="*/ 19522 w 12192000"/>
              <a:gd name="connsiteY2" fmla="*/ 4911775 h 4911775"/>
              <a:gd name="connsiteX3" fmla="*/ 0 w 12192000"/>
              <a:gd name="connsiteY3" fmla="*/ 0 h 4911775"/>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0 h 4904026"/>
              <a:gd name="connsiteX1" fmla="*/ 12196261 w 12196261"/>
              <a:gd name="connsiteY1" fmla="*/ 0 h 4904026"/>
              <a:gd name="connsiteX2" fmla="*/ 536 w 12196261"/>
              <a:gd name="connsiteY2" fmla="*/ 4904026 h 4904026"/>
              <a:gd name="connsiteX3" fmla="*/ 4261 w 12196261"/>
              <a:gd name="connsiteY3" fmla="*/ 0 h 4904026"/>
              <a:gd name="connsiteX0" fmla="*/ 4261 w 12196261"/>
              <a:gd name="connsiteY0" fmla="*/ 23995 h 4928021"/>
              <a:gd name="connsiteX1" fmla="*/ 11777162 w 12196261"/>
              <a:gd name="connsiteY1" fmla="*/ 0 h 4928021"/>
              <a:gd name="connsiteX2" fmla="*/ 12196261 w 12196261"/>
              <a:gd name="connsiteY2" fmla="*/ 23995 h 4928021"/>
              <a:gd name="connsiteX3" fmla="*/ 536 w 12196261"/>
              <a:gd name="connsiteY3" fmla="*/ 4928021 h 4928021"/>
              <a:gd name="connsiteX4" fmla="*/ 4261 w 12196261"/>
              <a:gd name="connsiteY4" fmla="*/ 23995 h 4928021"/>
              <a:gd name="connsiteX0" fmla="*/ 4261 w 12205787"/>
              <a:gd name="connsiteY0" fmla="*/ 1995671 h 6899697"/>
              <a:gd name="connsiteX1" fmla="*/ 12205787 w 12205787"/>
              <a:gd name="connsiteY1" fmla="*/ 0 h 6899697"/>
              <a:gd name="connsiteX2" fmla="*/ 12196261 w 12205787"/>
              <a:gd name="connsiteY2" fmla="*/ 1995671 h 6899697"/>
              <a:gd name="connsiteX3" fmla="*/ 536 w 12205787"/>
              <a:gd name="connsiteY3" fmla="*/ 6899697 h 6899697"/>
              <a:gd name="connsiteX4" fmla="*/ 4261 w 12205787"/>
              <a:gd name="connsiteY4" fmla="*/ 1995671 h 6899697"/>
              <a:gd name="connsiteX0" fmla="*/ 0 w 12215813"/>
              <a:gd name="connsiteY0" fmla="*/ 23996 h 6899697"/>
              <a:gd name="connsiteX1" fmla="*/ 12215813 w 12215813"/>
              <a:gd name="connsiteY1" fmla="*/ 0 h 6899697"/>
              <a:gd name="connsiteX2" fmla="*/ 12206287 w 12215813"/>
              <a:gd name="connsiteY2" fmla="*/ 1995671 h 6899697"/>
              <a:gd name="connsiteX3" fmla="*/ 10562 w 12215813"/>
              <a:gd name="connsiteY3" fmla="*/ 6899697 h 6899697"/>
              <a:gd name="connsiteX4" fmla="*/ 0 w 12215813"/>
              <a:gd name="connsiteY4" fmla="*/ 23996 h 6899697"/>
              <a:gd name="connsiteX0" fmla="*/ 0 w 12215813"/>
              <a:gd name="connsiteY0" fmla="*/ 0 h 6875701"/>
              <a:gd name="connsiteX1" fmla="*/ 12215813 w 12215813"/>
              <a:gd name="connsiteY1" fmla="*/ 33154 h 6875701"/>
              <a:gd name="connsiteX2" fmla="*/ 12206287 w 12215813"/>
              <a:gd name="connsiteY2" fmla="*/ 1971675 h 6875701"/>
              <a:gd name="connsiteX3" fmla="*/ 10562 w 12215813"/>
              <a:gd name="connsiteY3" fmla="*/ 6875701 h 6875701"/>
              <a:gd name="connsiteX4" fmla="*/ 0 w 12215813"/>
              <a:gd name="connsiteY4" fmla="*/ 0 h 6875701"/>
              <a:gd name="connsiteX0" fmla="*/ 0 w 12209281"/>
              <a:gd name="connsiteY0" fmla="*/ 0 h 6875701"/>
              <a:gd name="connsiteX1" fmla="*/ 12209281 w 12209281"/>
              <a:gd name="connsiteY1" fmla="*/ 13560 h 6875701"/>
              <a:gd name="connsiteX2" fmla="*/ 12206287 w 12209281"/>
              <a:gd name="connsiteY2" fmla="*/ 1971675 h 6875701"/>
              <a:gd name="connsiteX3" fmla="*/ 10562 w 12209281"/>
              <a:gd name="connsiteY3" fmla="*/ 6875701 h 6875701"/>
              <a:gd name="connsiteX4" fmla="*/ 0 w 12209281"/>
              <a:gd name="connsiteY4" fmla="*/ 0 h 6875701"/>
              <a:gd name="connsiteX0" fmla="*/ 12206248 w 12206248"/>
              <a:gd name="connsiteY0" fmla="*/ 6855072 h 7382170"/>
              <a:gd name="connsiteX1" fmla="*/ 12198720 w 12206248"/>
              <a:gd name="connsiteY1" fmla="*/ 0 h 7382170"/>
              <a:gd name="connsiteX2" fmla="*/ 12195726 w 12206248"/>
              <a:gd name="connsiteY2" fmla="*/ 1958115 h 7382170"/>
              <a:gd name="connsiteX3" fmla="*/ 1 w 12206248"/>
              <a:gd name="connsiteY3" fmla="*/ 6862141 h 7382170"/>
              <a:gd name="connsiteX4" fmla="*/ 12206248 w 12206248"/>
              <a:gd name="connsiteY4" fmla="*/ 6855072 h 7382170"/>
              <a:gd name="connsiteX0" fmla="*/ 12206247 w 12206247"/>
              <a:gd name="connsiteY0" fmla="*/ 6855072 h 7666076"/>
              <a:gd name="connsiteX1" fmla="*/ 12198719 w 12206247"/>
              <a:gd name="connsiteY1" fmla="*/ 0 h 7666076"/>
              <a:gd name="connsiteX2" fmla="*/ 12195725 w 12206247"/>
              <a:gd name="connsiteY2" fmla="*/ 1958115 h 7666076"/>
              <a:gd name="connsiteX3" fmla="*/ 0 w 12206247"/>
              <a:gd name="connsiteY3" fmla="*/ 6862141 h 7666076"/>
              <a:gd name="connsiteX4" fmla="*/ 12206247 w 12206247"/>
              <a:gd name="connsiteY4" fmla="*/ 6855072 h 7666076"/>
              <a:gd name="connsiteX0" fmla="*/ 12206247 w 12206247"/>
              <a:gd name="connsiteY0" fmla="*/ 6855072 h 7666076"/>
              <a:gd name="connsiteX1" fmla="*/ 12198719 w 12206247"/>
              <a:gd name="connsiteY1" fmla="*/ 0 h 7666076"/>
              <a:gd name="connsiteX2" fmla="*/ 12195725 w 12206247"/>
              <a:gd name="connsiteY2" fmla="*/ 1958115 h 7666076"/>
              <a:gd name="connsiteX3" fmla="*/ 0 w 12206247"/>
              <a:gd name="connsiteY3" fmla="*/ 6862141 h 7666076"/>
              <a:gd name="connsiteX4" fmla="*/ 12206247 w 12206247"/>
              <a:gd name="connsiteY4" fmla="*/ 6855072 h 7666076"/>
              <a:gd name="connsiteX0" fmla="*/ 12206247 w 12206247"/>
              <a:gd name="connsiteY0" fmla="*/ 6855072 h 7666076"/>
              <a:gd name="connsiteX1" fmla="*/ 12198719 w 12206247"/>
              <a:gd name="connsiteY1" fmla="*/ 0 h 7666076"/>
              <a:gd name="connsiteX2" fmla="*/ 12195725 w 12206247"/>
              <a:gd name="connsiteY2" fmla="*/ 1958115 h 7666076"/>
              <a:gd name="connsiteX3" fmla="*/ 0 w 12206247"/>
              <a:gd name="connsiteY3" fmla="*/ 6862141 h 7666076"/>
              <a:gd name="connsiteX4" fmla="*/ 12206247 w 12206247"/>
              <a:gd name="connsiteY4" fmla="*/ 6855072 h 7666076"/>
              <a:gd name="connsiteX0" fmla="*/ 12206247 w 12206247"/>
              <a:gd name="connsiteY0" fmla="*/ 6855072 h 6862141"/>
              <a:gd name="connsiteX1" fmla="*/ 12198719 w 12206247"/>
              <a:gd name="connsiteY1" fmla="*/ 0 h 6862141"/>
              <a:gd name="connsiteX2" fmla="*/ 12195725 w 12206247"/>
              <a:gd name="connsiteY2" fmla="*/ 1958115 h 6862141"/>
              <a:gd name="connsiteX3" fmla="*/ 0 w 12206247"/>
              <a:gd name="connsiteY3" fmla="*/ 6862141 h 6862141"/>
              <a:gd name="connsiteX4" fmla="*/ 12206247 w 12206247"/>
              <a:gd name="connsiteY4" fmla="*/ 6855072 h 6862141"/>
              <a:gd name="connsiteX0" fmla="*/ 12206247 w 13726117"/>
              <a:gd name="connsiteY0" fmla="*/ 4896958 h 4904027"/>
              <a:gd name="connsiteX1" fmla="*/ 12195725 w 13726117"/>
              <a:gd name="connsiteY1" fmla="*/ 1 h 4904027"/>
              <a:gd name="connsiteX2" fmla="*/ 0 w 13726117"/>
              <a:gd name="connsiteY2" fmla="*/ 4904027 h 4904027"/>
              <a:gd name="connsiteX3" fmla="*/ 12206247 w 13726117"/>
              <a:gd name="connsiteY3" fmla="*/ 4896958 h 4904027"/>
              <a:gd name="connsiteX0" fmla="*/ 12206247 w 13121989"/>
              <a:gd name="connsiteY0" fmla="*/ 4896957 h 4904026"/>
              <a:gd name="connsiteX1" fmla="*/ 12195725 w 13121989"/>
              <a:gd name="connsiteY1" fmla="*/ 0 h 4904026"/>
              <a:gd name="connsiteX2" fmla="*/ 0 w 13121989"/>
              <a:gd name="connsiteY2" fmla="*/ 4904026 h 4904026"/>
              <a:gd name="connsiteX3" fmla="*/ 12206247 w 13121989"/>
              <a:gd name="connsiteY3" fmla="*/ 4896957 h 4904026"/>
              <a:gd name="connsiteX0" fmla="*/ 12206247 w 12220183"/>
              <a:gd name="connsiteY0" fmla="*/ 4896957 h 4904026"/>
              <a:gd name="connsiteX1" fmla="*/ 12195725 w 12220183"/>
              <a:gd name="connsiteY1" fmla="*/ 0 h 4904026"/>
              <a:gd name="connsiteX2" fmla="*/ 0 w 12220183"/>
              <a:gd name="connsiteY2" fmla="*/ 4904026 h 4904026"/>
              <a:gd name="connsiteX3" fmla="*/ 12206247 w 12220183"/>
              <a:gd name="connsiteY3" fmla="*/ 4896957 h 4904026"/>
              <a:gd name="connsiteX0" fmla="*/ 12206247 w 12206247"/>
              <a:gd name="connsiteY0" fmla="*/ 4896957 h 4904026"/>
              <a:gd name="connsiteX1" fmla="*/ 12195725 w 12206247"/>
              <a:gd name="connsiteY1" fmla="*/ 0 h 4904026"/>
              <a:gd name="connsiteX2" fmla="*/ 0 w 12206247"/>
              <a:gd name="connsiteY2" fmla="*/ 4904026 h 4904026"/>
              <a:gd name="connsiteX3" fmla="*/ 12206247 w 12206247"/>
              <a:gd name="connsiteY3" fmla="*/ 4896957 h 4904026"/>
              <a:gd name="connsiteX0" fmla="*/ 12206247 w 12206488"/>
              <a:gd name="connsiteY0" fmla="*/ 4896957 h 4904026"/>
              <a:gd name="connsiteX1" fmla="*/ 12195725 w 12206488"/>
              <a:gd name="connsiteY1" fmla="*/ 0 h 4904026"/>
              <a:gd name="connsiteX2" fmla="*/ 0 w 12206488"/>
              <a:gd name="connsiteY2" fmla="*/ 4904026 h 4904026"/>
              <a:gd name="connsiteX3" fmla="*/ 12206247 w 12206488"/>
              <a:gd name="connsiteY3" fmla="*/ 4896957 h 4904026"/>
            </a:gdLst>
            <a:ahLst/>
            <a:cxnLst>
              <a:cxn ang="0">
                <a:pos x="connsiteX0" y="connsiteY0"/>
              </a:cxn>
              <a:cxn ang="0">
                <a:pos x="connsiteX1" y="connsiteY1"/>
              </a:cxn>
              <a:cxn ang="0">
                <a:pos x="connsiteX2" y="connsiteY2"/>
              </a:cxn>
              <a:cxn ang="0">
                <a:pos x="connsiteX3" y="connsiteY3"/>
              </a:cxn>
            </a:cxnLst>
            <a:rect l="l" t="t" r="r" b="b"/>
            <a:pathLst>
              <a:path w="12206488" h="4904026">
                <a:moveTo>
                  <a:pt x="12206247" y="4896957"/>
                </a:moveTo>
                <a:cubicBezTo>
                  <a:pt x="12208049" y="3484196"/>
                  <a:pt x="12199281" y="2540004"/>
                  <a:pt x="12195725" y="0"/>
                </a:cubicBezTo>
                <a:cubicBezTo>
                  <a:pt x="11082717" y="5065642"/>
                  <a:pt x="2232905" y="838886"/>
                  <a:pt x="0" y="4904026"/>
                </a:cubicBezTo>
                <a:lnTo>
                  <a:pt x="12206247" y="48969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Tijdelijke aanduiding voor dianummer 5">
            <a:extLst>
              <a:ext uri="{FF2B5EF4-FFF2-40B4-BE49-F238E27FC236}">
                <a16:creationId xmlns:a16="http://schemas.microsoft.com/office/drawing/2014/main" id="{2F3229FA-4D6D-BF4C-BCF4-FF9229AD186F}"/>
              </a:ext>
            </a:extLst>
          </p:cNvPr>
          <p:cNvSpPr>
            <a:spLocks noGrp="1"/>
          </p:cNvSpPr>
          <p:nvPr>
            <p:ph type="sldNum" sz="quarter" idx="12"/>
          </p:nvPr>
        </p:nvSpPr>
        <p:spPr>
          <a:xfrm>
            <a:off x="8610600" y="6356350"/>
            <a:ext cx="2743200" cy="365125"/>
          </a:xfrm>
        </p:spPr>
        <p:txBody>
          <a:bodyPr/>
          <a:lstStyle>
            <a:lvl1pPr>
              <a:defRPr>
                <a:solidFill>
                  <a:schemeClr val="tx1">
                    <a:lumMod val="50000"/>
                    <a:lumOff val="50000"/>
                  </a:schemeClr>
                </a:solidFill>
              </a:defRPr>
            </a:lvl1pPr>
          </a:lstStyle>
          <a:p>
            <a:fld id="{70EE68F9-8F4E-264D-825D-DD4B29232317}" type="slidenum">
              <a:rPr lang="nl-NL" smtClean="0"/>
              <a:pPr/>
              <a:t>‹nr.›</a:t>
            </a:fld>
            <a:endParaRPr lang="nl-NL"/>
          </a:p>
        </p:txBody>
      </p:sp>
      <p:sp>
        <p:nvSpPr>
          <p:cNvPr id="8" name="Titel 1">
            <a:extLst>
              <a:ext uri="{FF2B5EF4-FFF2-40B4-BE49-F238E27FC236}">
                <a16:creationId xmlns:a16="http://schemas.microsoft.com/office/drawing/2014/main" id="{89DA63A5-27C4-CE42-849D-4430AF67BCA7}"/>
              </a:ext>
            </a:extLst>
          </p:cNvPr>
          <p:cNvSpPr>
            <a:spLocks noGrp="1"/>
          </p:cNvSpPr>
          <p:nvPr>
            <p:ph type="title"/>
          </p:nvPr>
        </p:nvSpPr>
        <p:spPr>
          <a:xfrm>
            <a:off x="1269058" y="2852936"/>
            <a:ext cx="8931398" cy="1152128"/>
          </a:xfrm>
        </p:spPr>
        <p:txBody>
          <a:bodyPr lIns="0" tIns="0" rIns="0" bIns="0" anchor="ctr" anchorCtr="0">
            <a:normAutofit/>
          </a:bodyPr>
          <a:lstStyle>
            <a:lvl1pPr>
              <a:defRPr sz="2400">
                <a:solidFill>
                  <a:schemeClr val="bg1"/>
                </a:solidFill>
                <a:latin typeface="+mj-lt"/>
              </a:defRPr>
            </a:lvl1pPr>
          </a:lstStyle>
          <a:p>
            <a:r>
              <a:rPr lang="nl-NL"/>
              <a:t>Klik om stijl te bewerken</a:t>
            </a:r>
          </a:p>
        </p:txBody>
      </p:sp>
      <p:pic>
        <p:nvPicPr>
          <p:cNvPr id="9" name="Afbeelding 8">
            <a:extLst>
              <a:ext uri="{FF2B5EF4-FFF2-40B4-BE49-F238E27FC236}">
                <a16:creationId xmlns:a16="http://schemas.microsoft.com/office/drawing/2014/main" id="{D61CD6FE-352F-6A45-A2F0-4150A8C94197}"/>
              </a:ext>
            </a:extLst>
          </p:cNvPr>
          <p:cNvPicPr>
            <a:picLocks noChangeAspect="1"/>
          </p:cNvPicPr>
          <p:nvPr userDrawn="1"/>
        </p:nvPicPr>
        <p:blipFill>
          <a:blip r:embed="rId2"/>
          <a:srcRect/>
          <a:stretch/>
        </p:blipFill>
        <p:spPr>
          <a:xfrm>
            <a:off x="11441843" y="6091750"/>
            <a:ext cx="483537" cy="614223"/>
          </a:xfrm>
          <a:prstGeom prst="rect">
            <a:avLst/>
          </a:prstGeom>
        </p:spPr>
      </p:pic>
    </p:spTree>
    <p:extLst>
      <p:ext uri="{BB962C8B-B14F-4D97-AF65-F5344CB8AC3E}">
        <p14:creationId xmlns:p14="http://schemas.microsoft.com/office/powerpoint/2010/main" val="3733339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9E59BA0C-D576-B747-BE4C-017C3FE884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7BA0A880-D093-5B46-88B4-EE0309559B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CE51ECA-0625-E44F-8DD3-AD6596DABB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nl-NL"/>
          </a:p>
        </p:txBody>
      </p:sp>
      <p:sp>
        <p:nvSpPr>
          <p:cNvPr id="5" name="Tijdelijke aanduiding voor voettekst 4">
            <a:extLst>
              <a:ext uri="{FF2B5EF4-FFF2-40B4-BE49-F238E27FC236}">
                <a16:creationId xmlns:a16="http://schemas.microsoft.com/office/drawing/2014/main" id="{433FC174-9590-4C44-8831-7FE324CF1E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A01705F9-502F-B049-80CE-A8E022A0ABA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EE68F9-8F4E-264D-825D-DD4B29232317}" type="slidenum">
              <a:rPr lang="nl-NL" smtClean="0"/>
              <a:t>‹nr.›</a:t>
            </a:fld>
            <a:endParaRPr lang="nl-NL"/>
          </a:p>
        </p:txBody>
      </p:sp>
    </p:spTree>
    <p:extLst>
      <p:ext uri="{BB962C8B-B14F-4D97-AF65-F5344CB8AC3E}">
        <p14:creationId xmlns:p14="http://schemas.microsoft.com/office/powerpoint/2010/main" val="1998512267"/>
      </p:ext>
    </p:extLst>
  </p:cSld>
  <p:clrMap bg1="lt1" tx1="dk1" bg2="lt2" tx2="dk2" accent1="accent1" accent2="accent2" accent3="accent3" accent4="accent4" accent5="accent5" accent6="accent6" hlink="hlink" folHlink="folHlink"/>
  <p:sldLayoutIdLst>
    <p:sldLayoutId id="2147483672" r:id="rId1"/>
    <p:sldLayoutId id="2147483661" r:id="rId2"/>
    <p:sldLayoutId id="2147483674" r:id="rId3"/>
    <p:sldLayoutId id="2147483673" r:id="rId4"/>
    <p:sldLayoutId id="2147483678" r:id="rId5"/>
    <p:sldLayoutId id="2147483676" r:id="rId6"/>
    <p:sldLayoutId id="2147483680" r:id="rId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4E32B0-AA5A-F645-BB92-4480838133B3}"/>
              </a:ext>
            </a:extLst>
          </p:cNvPr>
          <p:cNvSpPr>
            <a:spLocks noGrp="1"/>
          </p:cNvSpPr>
          <p:nvPr>
            <p:ph type="ctrTitle"/>
          </p:nvPr>
        </p:nvSpPr>
        <p:spPr>
          <a:xfrm>
            <a:off x="1524000" y="1268760"/>
            <a:ext cx="9144000" cy="1155172"/>
          </a:xfrm>
        </p:spPr>
        <p:txBody>
          <a:bodyPr>
            <a:noAutofit/>
          </a:bodyPr>
          <a:lstStyle/>
          <a:p>
            <a:r>
              <a:rPr lang="nl-NL" sz="4800" dirty="0"/>
              <a:t>Bestuurlijke besluitvorming </a:t>
            </a:r>
            <a:br>
              <a:rPr lang="nl-NL" sz="4800" dirty="0"/>
            </a:br>
            <a:endParaRPr lang="nl-NL" sz="4800" dirty="0"/>
          </a:p>
        </p:txBody>
      </p:sp>
      <p:sp>
        <p:nvSpPr>
          <p:cNvPr id="3" name="Ondertitel 2">
            <a:extLst>
              <a:ext uri="{FF2B5EF4-FFF2-40B4-BE49-F238E27FC236}">
                <a16:creationId xmlns:a16="http://schemas.microsoft.com/office/drawing/2014/main" id="{F4267236-7838-284C-96F8-00420EE58965}"/>
              </a:ext>
            </a:extLst>
          </p:cNvPr>
          <p:cNvSpPr>
            <a:spLocks noGrp="1"/>
          </p:cNvSpPr>
          <p:nvPr>
            <p:ph type="subTitle" idx="1"/>
          </p:nvPr>
        </p:nvSpPr>
        <p:spPr>
          <a:xfrm>
            <a:off x="1524000" y="2983138"/>
            <a:ext cx="9144000" cy="3437762"/>
          </a:xfrm>
        </p:spPr>
        <p:txBody>
          <a:bodyPr vert="horz" lIns="0" tIns="45720" rIns="91440" bIns="45720" rtlCol="0" anchor="t">
            <a:normAutofit/>
          </a:bodyPr>
          <a:lstStyle/>
          <a:p>
            <a:r>
              <a:rPr lang="nl-NL" dirty="0"/>
              <a:t>Welke besluiten gingen vooraf vanaf februari 2023</a:t>
            </a:r>
          </a:p>
          <a:p>
            <a:endParaRPr lang="nl-NL" dirty="0"/>
          </a:p>
        </p:txBody>
      </p:sp>
    </p:spTree>
    <p:extLst>
      <p:ext uri="{BB962C8B-B14F-4D97-AF65-F5344CB8AC3E}">
        <p14:creationId xmlns:p14="http://schemas.microsoft.com/office/powerpoint/2010/main" val="27112702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a:extLst>
              <a:ext uri="{FF2B5EF4-FFF2-40B4-BE49-F238E27FC236}">
                <a16:creationId xmlns:a16="http://schemas.microsoft.com/office/drawing/2014/main" id="{9A37FC5B-71F2-3825-0767-0AD04BD10C5D}"/>
              </a:ext>
            </a:extLst>
          </p:cNvPr>
          <p:cNvSpPr>
            <a:spLocks noGrp="1"/>
          </p:cNvSpPr>
          <p:nvPr>
            <p:ph type="sldNum" sz="quarter" idx="12"/>
          </p:nvPr>
        </p:nvSpPr>
        <p:spPr/>
        <p:txBody>
          <a:bodyPr/>
          <a:lstStyle/>
          <a:p>
            <a:fld id="{70EE68F9-8F4E-264D-825D-DD4B29232317}" type="slidenum">
              <a:rPr lang="nl-NL" smtClean="0"/>
              <a:pPr/>
              <a:t>2</a:t>
            </a:fld>
            <a:endParaRPr lang="nl-NL"/>
          </a:p>
        </p:txBody>
      </p:sp>
      <p:sp>
        <p:nvSpPr>
          <p:cNvPr id="3" name="Titel 2">
            <a:extLst>
              <a:ext uri="{FF2B5EF4-FFF2-40B4-BE49-F238E27FC236}">
                <a16:creationId xmlns:a16="http://schemas.microsoft.com/office/drawing/2014/main" id="{B6B06589-FB28-F215-7A3D-66A915BE3359}"/>
              </a:ext>
            </a:extLst>
          </p:cNvPr>
          <p:cNvSpPr>
            <a:spLocks noGrp="1"/>
          </p:cNvSpPr>
          <p:nvPr>
            <p:ph type="title"/>
          </p:nvPr>
        </p:nvSpPr>
        <p:spPr/>
        <p:txBody>
          <a:bodyPr/>
          <a:lstStyle/>
          <a:p>
            <a:r>
              <a:rPr lang="nl-NL" dirty="0"/>
              <a:t>Februari 2023</a:t>
            </a:r>
          </a:p>
        </p:txBody>
      </p:sp>
      <p:sp>
        <p:nvSpPr>
          <p:cNvPr id="4" name="Tijdelijke aanduiding voor inhoud 3">
            <a:extLst>
              <a:ext uri="{FF2B5EF4-FFF2-40B4-BE49-F238E27FC236}">
                <a16:creationId xmlns:a16="http://schemas.microsoft.com/office/drawing/2014/main" id="{EEA95B2F-5C16-9833-D2C6-468AB9FEDA55}"/>
              </a:ext>
            </a:extLst>
          </p:cNvPr>
          <p:cNvSpPr>
            <a:spLocks noGrp="1"/>
          </p:cNvSpPr>
          <p:nvPr>
            <p:ph sz="half" idx="1"/>
          </p:nvPr>
        </p:nvSpPr>
        <p:spPr>
          <a:xfrm>
            <a:off x="1269058" y="1567543"/>
            <a:ext cx="4750742" cy="4609420"/>
          </a:xfrm>
        </p:spPr>
        <p:txBody>
          <a:bodyPr vert="horz" lIns="0" tIns="0" rIns="0" bIns="0" rtlCol="0" anchor="t">
            <a:normAutofit/>
          </a:bodyPr>
          <a:lstStyle/>
          <a:p>
            <a:r>
              <a:rPr lang="nl-NL" dirty="0"/>
              <a:t>Raadsvoorstel Verhoging krediet samenvoeging theater en bibliotheek- verworpen</a:t>
            </a:r>
          </a:p>
          <a:p>
            <a:r>
              <a:rPr lang="nl-NL" dirty="0" err="1"/>
              <a:t>MotieTheater</a:t>
            </a:r>
            <a:r>
              <a:rPr lang="nl-NL" dirty="0"/>
              <a:t> en bibliotheek – zonder stemming aangenomen</a:t>
            </a:r>
            <a:br>
              <a:rPr lang="nl-NL" dirty="0"/>
            </a:br>
            <a:br>
              <a:rPr lang="nl-NL" dirty="0"/>
            </a:br>
            <a:r>
              <a:rPr lang="nl-NL" dirty="0"/>
              <a:t>1.</a:t>
            </a:r>
            <a:r>
              <a:rPr lang="nl-NL" sz="1700" dirty="0"/>
              <a:t>Planvorming staken en uitgaan van separate</a:t>
            </a:r>
            <a:br>
              <a:rPr lang="nl-NL" sz="1700" dirty="0"/>
            </a:br>
            <a:r>
              <a:rPr lang="nl-NL" sz="1700" dirty="0"/>
              <a:t>   huisvesting</a:t>
            </a:r>
            <a:br>
              <a:rPr lang="nl-NL" sz="1700" dirty="0"/>
            </a:br>
            <a:r>
              <a:rPr lang="nl-NL" sz="1700" dirty="0"/>
              <a:t>2. Resterende middelen voor onderhoud</a:t>
            </a:r>
            <a:br>
              <a:rPr lang="nl-NL" sz="1700" dirty="0"/>
            </a:br>
            <a:r>
              <a:rPr lang="nl-NL" sz="1700"/>
              <a:t>3. Onderzoek gezonde exploitatie mogelijk met 4</a:t>
            </a:r>
            <a:br>
              <a:rPr lang="nl-NL" sz="1700" dirty="0"/>
            </a:br>
            <a:r>
              <a:rPr lang="nl-NL" sz="1700" dirty="0"/>
              <a:t>   miljoen? Wat is nodig voor 20 en 40 jaar</a:t>
            </a:r>
            <a:br>
              <a:rPr lang="nl-NL" sz="1700" dirty="0"/>
            </a:br>
            <a:r>
              <a:rPr lang="nl-NL" sz="1700" dirty="0"/>
              <a:t>4. Plan Maatschappelijk Vastgoed actualiseren en</a:t>
            </a:r>
            <a:br>
              <a:rPr lang="nl-NL" sz="1700" dirty="0"/>
            </a:br>
            <a:r>
              <a:rPr lang="nl-NL" sz="1700" dirty="0"/>
              <a:t>   Hoofdstraat 1 opknappen</a:t>
            </a:r>
            <a:br>
              <a:rPr lang="nl-NL" sz="1700" dirty="0"/>
            </a:br>
            <a:r>
              <a:rPr lang="nl-NL" sz="1700" dirty="0"/>
              <a:t>5. Opstellen Kunst- en Cultuurvisie</a:t>
            </a:r>
          </a:p>
        </p:txBody>
      </p:sp>
      <p:sp>
        <p:nvSpPr>
          <p:cNvPr id="5" name="Tijdelijke aanduiding voor inhoud 4">
            <a:extLst>
              <a:ext uri="{FF2B5EF4-FFF2-40B4-BE49-F238E27FC236}">
                <a16:creationId xmlns:a16="http://schemas.microsoft.com/office/drawing/2014/main" id="{AD17C761-F7C1-EFD8-C1C1-B857EB2663DF}"/>
              </a:ext>
            </a:extLst>
          </p:cNvPr>
          <p:cNvSpPr>
            <a:spLocks noGrp="1"/>
          </p:cNvSpPr>
          <p:nvPr>
            <p:ph sz="half" idx="2"/>
          </p:nvPr>
        </p:nvSpPr>
        <p:spPr>
          <a:xfrm>
            <a:off x="6603058" y="609600"/>
            <a:ext cx="4750742" cy="5519057"/>
          </a:xfrm>
        </p:spPr>
        <p:txBody>
          <a:bodyPr>
            <a:normAutofit/>
          </a:bodyPr>
          <a:lstStyle/>
          <a:p>
            <a:r>
              <a:rPr lang="nl-NL" sz="1100" dirty="0"/>
              <a:t>Dictum motie</a:t>
            </a:r>
            <a:br>
              <a:rPr lang="nl-NL" sz="1100" dirty="0"/>
            </a:br>
            <a:br>
              <a:rPr lang="nl-NL" sz="1100" dirty="0"/>
            </a:br>
            <a:r>
              <a:rPr lang="nl-NL" sz="1100" dirty="0"/>
              <a:t>Verzoekt het college: </a:t>
            </a:r>
          </a:p>
          <a:p>
            <a:r>
              <a:rPr lang="nl-NL" sz="1100" dirty="0"/>
              <a:t>1)De planvorming voor het gezamenlijk huisvesten van Theater De Speeldoos en de Bibliotheek te staken en uit te gaan van separate huisvesting aan respectievelijk de Rembrandtlaan (Theater De Speeldoos) en de Hoofdstraat (Bibliotheek). </a:t>
            </a:r>
          </a:p>
          <a:p>
            <a:r>
              <a:rPr lang="nl-NL" sz="1100" dirty="0"/>
              <a:t>2) De reeds beschikbare middelen in de reserve groot onderhoud (€ 431.000) per direct in te zetten voor het zo snel mogelijk wegwerken van achterstallig onderhoud in / aan het pand aan de Rembrandtlaan. Hiertoe het bedrag van €431.000 voor onderhoud uit 2022 over te hevelen naar 2023, zodat het direct aangewend kan worden om achterstallig onderhoud weg te werken. Tevens wordt gedurende de looptijd van de uitwerking van deze motie het begrote bedrag voor onderhoud ook daadwerkelijk daarvoor aangewend. </a:t>
            </a:r>
          </a:p>
          <a:p>
            <a:r>
              <a:rPr lang="nl-NL" sz="1100" dirty="0"/>
              <a:t>3) A. Ondersteund door een onafhankelijke partij te onderzoeken of een krediet van € 4 miljoen euro kan leiden tot een gezonde exploitatie voor het theater gedurende tien jaar </a:t>
            </a:r>
            <a:r>
              <a:rPr lang="nl-NL" sz="1100" dirty="0" err="1"/>
              <a:t>B.Door</a:t>
            </a:r>
            <a:r>
              <a:rPr lang="nl-NL" sz="1100" dirty="0"/>
              <a:t> een onafhankelijke partij te laten onderzoeken wat de benodigde kosten zijn voor een gezonde exploitatie voor het theater voor een termijn van respectievelijk twintig jaar en veertig jaar. </a:t>
            </a:r>
          </a:p>
          <a:p>
            <a:r>
              <a:rPr lang="nl-NL" sz="1100" dirty="0"/>
              <a:t>4) Het Plan Maatschappelijk Vastgoed te actualiseren en het reeds in de meerjarenbegroting onder de noemer 'Brinkhuis' opgenomen budget van € 3,7 miljoen in te zetten voor het opknappen van de locatie Hoofdstraat 1 en het herhuisvesten van de culturele en maatschappelijke organisaties.</a:t>
            </a:r>
          </a:p>
          <a:p>
            <a:r>
              <a:rPr lang="nl-NL" sz="1100" dirty="0"/>
              <a:t>5) Om zo spoedig mogelijk, maar in ieder geval voor het einde van deze raadsperiode, een kunst- en cultuurvisie op te stellen en aan de raad voor te leggen, waarmee voor langere tijd richting gegeven wordt aan de culturele ambities voor de gemeente en de inzet van de daarbij behorende faciliteiten.</a:t>
            </a:r>
          </a:p>
          <a:p>
            <a:r>
              <a:rPr lang="nl-NL" sz="1100" dirty="0"/>
              <a:t>6) Voor een aantal van de hiervoor genoemde punten zullen mogelijk aanvullende raadsbesluiten nodig zijn. Wij verzoeken daarom het college, indien dit aan de orde is, deze voor te bereiden</a:t>
            </a:r>
          </a:p>
        </p:txBody>
      </p:sp>
    </p:spTree>
    <p:extLst>
      <p:ext uri="{BB962C8B-B14F-4D97-AF65-F5344CB8AC3E}">
        <p14:creationId xmlns:p14="http://schemas.microsoft.com/office/powerpoint/2010/main" val="31733537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a:extLst>
              <a:ext uri="{FF2B5EF4-FFF2-40B4-BE49-F238E27FC236}">
                <a16:creationId xmlns:a16="http://schemas.microsoft.com/office/drawing/2014/main" id="{46099DC4-7C7E-6A5C-5644-41D9BCC3E054}"/>
              </a:ext>
            </a:extLst>
          </p:cNvPr>
          <p:cNvSpPr>
            <a:spLocks noGrp="1"/>
          </p:cNvSpPr>
          <p:nvPr>
            <p:ph type="sldNum" sz="quarter" idx="12"/>
          </p:nvPr>
        </p:nvSpPr>
        <p:spPr/>
        <p:txBody>
          <a:bodyPr/>
          <a:lstStyle/>
          <a:p>
            <a:fld id="{70EE68F9-8F4E-264D-825D-DD4B29232317}" type="slidenum">
              <a:rPr lang="nl-NL" smtClean="0"/>
              <a:pPr/>
              <a:t>3</a:t>
            </a:fld>
            <a:endParaRPr lang="nl-NL"/>
          </a:p>
        </p:txBody>
      </p:sp>
      <p:sp>
        <p:nvSpPr>
          <p:cNvPr id="3" name="Titel 2">
            <a:extLst>
              <a:ext uri="{FF2B5EF4-FFF2-40B4-BE49-F238E27FC236}">
                <a16:creationId xmlns:a16="http://schemas.microsoft.com/office/drawing/2014/main" id="{DB17339D-BAF5-9A86-3AAD-DE363599659D}"/>
              </a:ext>
            </a:extLst>
          </p:cNvPr>
          <p:cNvSpPr>
            <a:spLocks noGrp="1"/>
          </p:cNvSpPr>
          <p:nvPr>
            <p:ph type="title"/>
          </p:nvPr>
        </p:nvSpPr>
        <p:spPr/>
        <p:txBody>
          <a:bodyPr/>
          <a:lstStyle/>
          <a:p>
            <a:r>
              <a:rPr lang="nl-NL" dirty="0"/>
              <a:t>September 2023</a:t>
            </a:r>
          </a:p>
        </p:txBody>
      </p:sp>
      <p:sp>
        <p:nvSpPr>
          <p:cNvPr id="4" name="Tijdelijke aanduiding voor inhoud 3">
            <a:extLst>
              <a:ext uri="{FF2B5EF4-FFF2-40B4-BE49-F238E27FC236}">
                <a16:creationId xmlns:a16="http://schemas.microsoft.com/office/drawing/2014/main" id="{9C545CE6-0755-F1BA-877B-F5B94520D836}"/>
              </a:ext>
            </a:extLst>
          </p:cNvPr>
          <p:cNvSpPr>
            <a:spLocks noGrp="1"/>
          </p:cNvSpPr>
          <p:nvPr>
            <p:ph sz="half" idx="1"/>
          </p:nvPr>
        </p:nvSpPr>
        <p:spPr/>
        <p:txBody>
          <a:bodyPr/>
          <a:lstStyle/>
          <a:p>
            <a:r>
              <a:rPr lang="nl-NL" dirty="0"/>
              <a:t>Raadsvoorstel Uitvoering motie theater en bibliotheek</a:t>
            </a:r>
            <a:br>
              <a:rPr lang="nl-NL" dirty="0"/>
            </a:br>
            <a:br>
              <a:rPr lang="nl-NL" dirty="0"/>
            </a:br>
            <a:r>
              <a:rPr lang="nl-NL" sz="1800" dirty="0"/>
              <a:t>Kredieten voor:</a:t>
            </a:r>
          </a:p>
          <a:p>
            <a:r>
              <a:rPr lang="nl-NL" sz="1800" dirty="0"/>
              <a:t>Kunst- en cultuurvisie, </a:t>
            </a:r>
          </a:p>
          <a:p>
            <a:r>
              <a:rPr lang="nl-NL" sz="1800" dirty="0"/>
              <a:t>Plan maatschappelijk vastgoed </a:t>
            </a:r>
          </a:p>
          <a:p>
            <a:r>
              <a:rPr lang="nl-NL" sz="1800" dirty="0"/>
              <a:t>Onderzoeken naar de investeringen voor gezonde exploitatie van de Speeldoos</a:t>
            </a:r>
          </a:p>
        </p:txBody>
      </p:sp>
      <p:sp>
        <p:nvSpPr>
          <p:cNvPr id="5" name="Tijdelijke aanduiding voor inhoud 4">
            <a:extLst>
              <a:ext uri="{FF2B5EF4-FFF2-40B4-BE49-F238E27FC236}">
                <a16:creationId xmlns:a16="http://schemas.microsoft.com/office/drawing/2014/main" id="{9F67E793-5BD3-4858-01AE-CE60BBEC12A2}"/>
              </a:ext>
            </a:extLst>
          </p:cNvPr>
          <p:cNvSpPr>
            <a:spLocks noGrp="1"/>
          </p:cNvSpPr>
          <p:nvPr>
            <p:ph sz="half" idx="2"/>
          </p:nvPr>
        </p:nvSpPr>
        <p:spPr>
          <a:xfrm>
            <a:off x="6603058" y="1426029"/>
            <a:ext cx="4750742" cy="3913414"/>
          </a:xfrm>
        </p:spPr>
        <p:txBody>
          <a:bodyPr>
            <a:normAutofit/>
          </a:bodyPr>
          <a:lstStyle/>
          <a:p>
            <a:pPr marL="0" indent="0">
              <a:buNone/>
            </a:pPr>
            <a:r>
              <a:rPr lang="nl-NL" sz="1600" dirty="0"/>
              <a:t>Tekst besluit</a:t>
            </a:r>
          </a:p>
          <a:p>
            <a:r>
              <a:rPr lang="nl-NL" sz="1600" dirty="0"/>
              <a:t>1. Een krediet van € 40.000 beschikbaar te stellen voor het opstellen van een Kunst- en Cultuurvisie. </a:t>
            </a:r>
          </a:p>
          <a:p>
            <a:r>
              <a:rPr lang="nl-NL" sz="1600" dirty="0"/>
              <a:t>2. Een krediet van € 50.000 beschikbaar te stellen voor de actualisatie van het Plan Maatschappelijk Vastgoed en daarbij verschillende mogelijke locaties voor de bibliotheek en andere culturele en maatschappelijke organisaties in het centrum van Baarn te onderzoeken. </a:t>
            </a:r>
          </a:p>
          <a:p>
            <a:r>
              <a:rPr lang="nl-NL" sz="1600" dirty="0"/>
              <a:t>3. Een krediet van € 190.000 beschikbaar te stellen voor het onderzoek naar de benodigde investeringen voor een gezonde exploitatie van Theater De Speeldoos op de huidige locatie aan de Rembrandtlaan.</a:t>
            </a:r>
          </a:p>
        </p:txBody>
      </p:sp>
    </p:spTree>
    <p:extLst>
      <p:ext uri="{BB962C8B-B14F-4D97-AF65-F5344CB8AC3E}">
        <p14:creationId xmlns:p14="http://schemas.microsoft.com/office/powerpoint/2010/main" val="1235000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a:extLst>
              <a:ext uri="{FF2B5EF4-FFF2-40B4-BE49-F238E27FC236}">
                <a16:creationId xmlns:a16="http://schemas.microsoft.com/office/drawing/2014/main" id="{02BC9606-CE73-2B4A-9261-13BA2C6BBA54}"/>
              </a:ext>
            </a:extLst>
          </p:cNvPr>
          <p:cNvSpPr>
            <a:spLocks noGrp="1"/>
          </p:cNvSpPr>
          <p:nvPr>
            <p:ph type="sldNum" sz="quarter" idx="12"/>
          </p:nvPr>
        </p:nvSpPr>
        <p:spPr/>
        <p:txBody>
          <a:bodyPr/>
          <a:lstStyle/>
          <a:p>
            <a:fld id="{70EE68F9-8F4E-264D-825D-DD4B29232317}" type="slidenum">
              <a:rPr lang="nl-NL" smtClean="0"/>
              <a:pPr/>
              <a:t>4</a:t>
            </a:fld>
            <a:endParaRPr lang="nl-NL"/>
          </a:p>
        </p:txBody>
      </p:sp>
      <p:sp>
        <p:nvSpPr>
          <p:cNvPr id="3" name="Titel 2">
            <a:extLst>
              <a:ext uri="{FF2B5EF4-FFF2-40B4-BE49-F238E27FC236}">
                <a16:creationId xmlns:a16="http://schemas.microsoft.com/office/drawing/2014/main" id="{EB274F54-C78C-A782-22AA-038F1BD84EE1}"/>
              </a:ext>
            </a:extLst>
          </p:cNvPr>
          <p:cNvSpPr>
            <a:spLocks noGrp="1"/>
          </p:cNvSpPr>
          <p:nvPr>
            <p:ph type="title"/>
          </p:nvPr>
        </p:nvSpPr>
        <p:spPr/>
        <p:txBody>
          <a:bodyPr/>
          <a:lstStyle/>
          <a:p>
            <a:r>
              <a:rPr lang="nl-NL" dirty="0"/>
              <a:t>Juli 2024</a:t>
            </a:r>
          </a:p>
        </p:txBody>
      </p:sp>
      <p:sp>
        <p:nvSpPr>
          <p:cNvPr id="4" name="Tijdelijke aanduiding voor inhoud 3">
            <a:extLst>
              <a:ext uri="{FF2B5EF4-FFF2-40B4-BE49-F238E27FC236}">
                <a16:creationId xmlns:a16="http://schemas.microsoft.com/office/drawing/2014/main" id="{F4AF7447-46E3-3377-1D50-839779814E5D}"/>
              </a:ext>
            </a:extLst>
          </p:cNvPr>
          <p:cNvSpPr>
            <a:spLocks noGrp="1"/>
          </p:cNvSpPr>
          <p:nvPr>
            <p:ph sz="half" idx="1"/>
          </p:nvPr>
        </p:nvSpPr>
        <p:spPr>
          <a:xfrm>
            <a:off x="1269058" y="1382486"/>
            <a:ext cx="4750742" cy="4920343"/>
          </a:xfrm>
        </p:spPr>
        <p:txBody>
          <a:bodyPr>
            <a:normAutofit fontScale="62500" lnSpcReduction="20000"/>
          </a:bodyPr>
          <a:lstStyle/>
          <a:p>
            <a:r>
              <a:rPr lang="nl-NL" sz="3800" dirty="0"/>
              <a:t>Raadsvoorstel Tussentijdse bevindingen onderzoek gezonde exploitatie Speeldoos en onderzoeksvoorstel verbreding – geamendeerd aangenomen</a:t>
            </a:r>
          </a:p>
          <a:p>
            <a:endParaRPr lang="nl-NL" sz="2500" dirty="0"/>
          </a:p>
          <a:p>
            <a:r>
              <a:rPr lang="nl-NL" sz="2700" dirty="0"/>
              <a:t>Het onderzoek (februari 2023) te stoppen. </a:t>
            </a:r>
          </a:p>
          <a:p>
            <a:r>
              <a:rPr lang="nl-NL" sz="2700" dirty="0"/>
              <a:t>Het uitvoeren van een locatieonderzoek voor een in het centrum of centraal gelegen gebouw waarin meerdere (culturele) functies samen kunnen worden ondergebracht. </a:t>
            </a:r>
          </a:p>
          <a:p>
            <a:r>
              <a:rPr lang="nl-NL" sz="2700" dirty="0" err="1"/>
              <a:t>lndien</a:t>
            </a:r>
            <a:r>
              <a:rPr lang="nl-NL" sz="2700" dirty="0"/>
              <a:t> de uitkomst van de </a:t>
            </a:r>
            <a:r>
              <a:rPr lang="nl-NL" sz="2700" dirty="0" err="1"/>
              <a:t>quickscan</a:t>
            </a:r>
            <a:r>
              <a:rPr lang="nl-NL" sz="2700" dirty="0"/>
              <a:t> onvoldoende perspectief biedt te kiezen voor het plan 'De Kroon' van december 2021 met theater en bibliotheek op de Rembrandtlaan, waar mogelijk uitgebreid met andere (culturele) functies. </a:t>
            </a:r>
          </a:p>
          <a:p>
            <a:r>
              <a:rPr lang="nl-NL" sz="2700" dirty="0"/>
              <a:t>Een levendige invulling van Hoofdstraat l, waarin andere culturele en educatieve functies kunnen worden ondergebracht. </a:t>
            </a:r>
          </a:p>
          <a:p>
            <a:endParaRPr lang="nl-NL" sz="2500" dirty="0"/>
          </a:p>
        </p:txBody>
      </p:sp>
      <p:sp>
        <p:nvSpPr>
          <p:cNvPr id="5" name="Tijdelijke aanduiding voor inhoud 4">
            <a:extLst>
              <a:ext uri="{FF2B5EF4-FFF2-40B4-BE49-F238E27FC236}">
                <a16:creationId xmlns:a16="http://schemas.microsoft.com/office/drawing/2014/main" id="{3BEE4A14-D33D-8C4C-42CF-CA940733DFB4}"/>
              </a:ext>
            </a:extLst>
          </p:cNvPr>
          <p:cNvSpPr>
            <a:spLocks noGrp="1"/>
          </p:cNvSpPr>
          <p:nvPr>
            <p:ph sz="half" idx="2"/>
          </p:nvPr>
        </p:nvSpPr>
        <p:spPr>
          <a:xfrm>
            <a:off x="6603058" y="636814"/>
            <a:ext cx="4750742" cy="5774872"/>
          </a:xfrm>
        </p:spPr>
        <p:txBody>
          <a:bodyPr>
            <a:noAutofit/>
          </a:bodyPr>
          <a:lstStyle/>
          <a:p>
            <a:r>
              <a:rPr lang="nl-NL" sz="1100" dirty="0"/>
              <a:t>Tekst besluit wordt: </a:t>
            </a:r>
            <a:br>
              <a:rPr lang="nl-NL" sz="1100" dirty="0"/>
            </a:br>
            <a:r>
              <a:rPr lang="nl-NL" sz="1100" dirty="0"/>
              <a:t> </a:t>
            </a:r>
            <a:br>
              <a:rPr lang="nl-NL" sz="1100" dirty="0"/>
            </a:br>
            <a:r>
              <a:rPr lang="nl-NL" sz="1100" dirty="0"/>
              <a:t>l . Het onderzoek naar de benodigde investering voor een gezonde exploitatie van Theater de Speeldoos te stoppen. </a:t>
            </a:r>
            <a:br>
              <a:rPr lang="nl-NL" sz="1100" dirty="0"/>
            </a:br>
            <a:r>
              <a:rPr lang="nl-NL" sz="1100" dirty="0"/>
              <a:t>2. Het resterende onderzoeksbudget in te zetten voor het uitvoeren van een locatieonderzoek (</a:t>
            </a:r>
            <a:r>
              <a:rPr lang="nl-NL" sz="1100" dirty="0" err="1"/>
              <a:t>quick</a:t>
            </a:r>
            <a:r>
              <a:rPr lang="nl-NL" sz="1100" dirty="0"/>
              <a:t> scan) voor een in het centrum of centraal gelegen gebouw waarin meerdere (culturele) functies samen kunnen worden ondergebracht. In deze </a:t>
            </a:r>
            <a:r>
              <a:rPr lang="nl-NL" sz="1100" dirty="0" err="1"/>
              <a:t>quick</a:t>
            </a:r>
            <a:r>
              <a:rPr lang="nl-NL" sz="1100" dirty="0"/>
              <a:t> scan worden in elk geval de volgende onderwerpen opgenomen: </a:t>
            </a:r>
            <a:br>
              <a:rPr lang="nl-NL" sz="1100" dirty="0"/>
            </a:br>
            <a:r>
              <a:rPr lang="nl-NL" sz="1100" dirty="0"/>
              <a:t>• de (culturele) functies die in het cultuurhuis kunnen worden ondergebracht; </a:t>
            </a:r>
            <a:br>
              <a:rPr lang="nl-NL" sz="1100" dirty="0"/>
            </a:br>
            <a:r>
              <a:rPr lang="nl-NL" sz="1100" dirty="0"/>
              <a:t>• de benodigde oppervlakte voor deze functies en de inpassing daarvan in de voorstellen voor het cultuurhuis; </a:t>
            </a:r>
            <a:br>
              <a:rPr lang="nl-NL" sz="1100" dirty="0"/>
            </a:br>
            <a:r>
              <a:rPr lang="nl-NL" sz="1100" dirty="0"/>
              <a:t>• de voor- en nadelen van de verschillende locaties voor het cultuurhuis; </a:t>
            </a:r>
            <a:br>
              <a:rPr lang="nl-NL" sz="1100" dirty="0"/>
            </a:br>
            <a:r>
              <a:rPr lang="nl-NL" sz="1100" dirty="0"/>
              <a:t>• de mate waarin het cultuurhuis bijdraagt aan een levendig centrum; </a:t>
            </a:r>
            <a:br>
              <a:rPr lang="nl-NL" sz="1100" dirty="0"/>
            </a:br>
            <a:r>
              <a:rPr lang="nl-NL" sz="1100" dirty="0"/>
              <a:t>• de globale financiële investering van een cultuurhuis op elk van de locaties; </a:t>
            </a:r>
            <a:br>
              <a:rPr lang="nl-NL" sz="1100" dirty="0"/>
            </a:br>
            <a:r>
              <a:rPr lang="nl-NL" sz="1100" dirty="0"/>
              <a:t>• de financiële en maatschappelijke effecten van elk van de locaties die voortvloeien uit het vrijspelen van maatschappelijk vastgoed en grond die nu in gebruik zijn: </a:t>
            </a:r>
            <a:br>
              <a:rPr lang="nl-NL" sz="1100" dirty="0"/>
            </a:br>
            <a:r>
              <a:rPr lang="nl-NL" sz="1100" dirty="0"/>
              <a:t>• een globale inschatting (bandbreedte) van de doorlooptijd voor realisatie van een cultuurhuis per locatie. </a:t>
            </a:r>
            <a:br>
              <a:rPr lang="nl-NL" sz="1100" dirty="0"/>
            </a:br>
            <a:r>
              <a:rPr lang="nl-NL" sz="1100" dirty="0"/>
              <a:t>3. De resultaten van de </a:t>
            </a:r>
            <a:r>
              <a:rPr lang="nl-NL" sz="1100" dirty="0" err="1"/>
              <a:t>quick</a:t>
            </a:r>
            <a:r>
              <a:rPr lang="nl-NL" sz="1100" dirty="0"/>
              <a:t> scan uiterlijk in december 2024 aan de raad te presenteren, zodat in 2025 gestart kan worden met de nadere uitwerking. </a:t>
            </a:r>
            <a:br>
              <a:rPr lang="nl-NL" sz="1100" dirty="0"/>
            </a:br>
            <a:r>
              <a:rPr lang="nl-NL" sz="1100" dirty="0"/>
              <a:t>4. </a:t>
            </a:r>
            <a:r>
              <a:rPr lang="nl-NL" sz="1100" dirty="0" err="1"/>
              <a:t>lndien</a:t>
            </a:r>
            <a:r>
              <a:rPr lang="nl-NL" sz="1100" dirty="0"/>
              <a:t> de uitkomst van de </a:t>
            </a:r>
            <a:r>
              <a:rPr lang="nl-NL" sz="1100" dirty="0" err="1"/>
              <a:t>quick</a:t>
            </a:r>
            <a:r>
              <a:rPr lang="nl-NL" sz="1100" dirty="0"/>
              <a:t> scan naar een in het centrum of centraal gelegen cultuurhuis onvoldoende perspectief biedt en/of er in de gemeenteraad geen meerderheid is voor een cultuurhuis op één van deze locaties, te kiezen voor het plan 'De Kroon' van december 2021 met theater en bibliotheek op de Rembrandtlaan, waar mogelijk uitgebreid met andere (culturele) functies. En daaraan onlosmakelijk verbonden een levendige invulling van Hoofdstraat l, waarin andere culturele en educatieve functies kunnen worden ondergebracht. 5. Het uitwerken van een plan om De Speeldoos en Hoofdstraat l in gebruik te houden tot er een </a:t>
            </a:r>
            <a:r>
              <a:rPr lang="nl-NL" sz="1100" dirty="0" err="1"/>
              <a:t>langetermijnoplossing</a:t>
            </a:r>
            <a:r>
              <a:rPr lang="nl-NL" sz="1100" dirty="0"/>
              <a:t> is. </a:t>
            </a:r>
            <a:br>
              <a:rPr lang="nl-NL" sz="1100" dirty="0"/>
            </a:br>
            <a:r>
              <a:rPr lang="nl-NL" sz="1100" dirty="0"/>
              <a:t>6. In het </a:t>
            </a:r>
            <a:r>
              <a:rPr lang="nl-NL" sz="1100" dirty="0" err="1"/>
              <a:t>Meerjaren</a:t>
            </a:r>
            <a:r>
              <a:rPr lang="nl-NL" sz="1100" dirty="0"/>
              <a:t> </a:t>
            </a:r>
            <a:r>
              <a:rPr lang="nl-NL" sz="1100" dirty="0" err="1"/>
              <a:t>investeringsPlan</a:t>
            </a:r>
            <a:r>
              <a:rPr lang="nl-NL" sz="1100" dirty="0"/>
              <a:t> in de Perspectiefnota 2025 als basis voor de mogelijke realisatie van een cultuurhuis uit te gaan van een investering van 11,8 miljoen euro (conform het raadsvoorstel van februari 2023) en financiële consequenties hiervan op te nemen in de meerjarenbegroting 2025-2028</a:t>
            </a:r>
          </a:p>
        </p:txBody>
      </p:sp>
    </p:spTree>
    <p:extLst>
      <p:ext uri="{BB962C8B-B14F-4D97-AF65-F5344CB8AC3E}">
        <p14:creationId xmlns:p14="http://schemas.microsoft.com/office/powerpoint/2010/main" val="717938392"/>
      </p:ext>
    </p:extLst>
  </p:cSld>
  <p:clrMapOvr>
    <a:masterClrMapping/>
  </p:clrMapOvr>
</p:sld>
</file>

<file path=ppt/theme/theme1.xml><?xml version="1.0" encoding="utf-8"?>
<a:theme xmlns:a="http://schemas.openxmlformats.org/drawingml/2006/main" name="GemeenteBaarn">
  <a:themeElements>
    <a:clrScheme name="GemeenteBaarn">
      <a:dk1>
        <a:srgbClr val="000000"/>
      </a:dk1>
      <a:lt1>
        <a:srgbClr val="FFFFFF"/>
      </a:lt1>
      <a:dk2>
        <a:srgbClr val="44546A"/>
      </a:dk2>
      <a:lt2>
        <a:srgbClr val="E7E6E6"/>
      </a:lt2>
      <a:accent1>
        <a:srgbClr val="1A79BF"/>
      </a:accent1>
      <a:accent2>
        <a:srgbClr val="E0AD10"/>
      </a:accent2>
      <a:accent3>
        <a:srgbClr val="A8B518"/>
      </a:accent3>
      <a:accent4>
        <a:srgbClr val="016959"/>
      </a:accent4>
      <a:accent5>
        <a:srgbClr val="57B5E0"/>
      </a:accent5>
      <a:accent6>
        <a:srgbClr val="D34715"/>
      </a:accent6>
      <a:hlink>
        <a:srgbClr val="0563C1"/>
      </a:hlink>
      <a:folHlink>
        <a:srgbClr val="954F72"/>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lIns="90000"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0" tIns="0" rIns="0" bIns="0" rtlCol="0" anchor="ctr" anchorCtr="0">
        <a:normAutofit/>
      </a:bodyPr>
      <a:lstStyle>
        <a:defPPr algn="l">
          <a:defRPr dirty="0"/>
        </a:defPPr>
      </a:lstStyle>
    </a:txDef>
  </a:objectDefaults>
  <a:extraClrSchemeLst/>
  <a:extLst>
    <a:ext uri="{05A4C25C-085E-4340-85A3-A5531E510DB2}">
      <thm15:themeFamily xmlns:thm15="http://schemas.microsoft.com/office/thememl/2012/main" name="Presentatie1" id="{7F440FFD-A119-458B-BE6C-6893E729D403}" vid="{37562515-B17B-4270-BEF9-02248E85C903}"/>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keuze xmlns="6097d9e3-2119-4b51-9c2b-f5510244f05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3B5ADD6B26A4447907F9C543C5A0BAB" ma:contentTypeVersion="7" ma:contentTypeDescription="Create a new document." ma:contentTypeScope="" ma:versionID="0a34a462581c1de68cb6e3a3eb44f744">
  <xsd:schema xmlns:xsd="http://www.w3.org/2001/XMLSchema" xmlns:xs="http://www.w3.org/2001/XMLSchema" xmlns:p="http://schemas.microsoft.com/office/2006/metadata/properties" xmlns:ns2="6097d9e3-2119-4b51-9c2b-f5510244f059" xmlns:ns3="f0298446-e0e9-4a85-886f-5bf13f45ada4" targetNamespace="http://schemas.microsoft.com/office/2006/metadata/properties" ma:root="true" ma:fieldsID="911680fb428a534acd445bf084a10747" ns2:_="" ns3:_="">
    <xsd:import namespace="6097d9e3-2119-4b51-9c2b-f5510244f059"/>
    <xsd:import namespace="f0298446-e0e9-4a85-886f-5bf13f45ada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keuz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097d9e3-2119-4b51-9c2b-f5510244f05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keuze" ma:index="14" nillable="true" ma:displayName="keuze" ma:format="Dropdown" ma:internalName="keuze">
      <xsd:simpleType>
        <xsd:restriction base="dms:Choice">
          <xsd:enumeration value="Keuze 1"/>
          <xsd:enumeration value="Keuze 2"/>
          <xsd:enumeration value="Keuze 3"/>
        </xsd:restriction>
      </xsd:simpleType>
    </xsd:element>
  </xsd:schema>
  <xsd:schema xmlns:xsd="http://www.w3.org/2001/XMLSchema" xmlns:xs="http://www.w3.org/2001/XMLSchema" xmlns:dms="http://schemas.microsoft.com/office/2006/documentManagement/types" xmlns:pc="http://schemas.microsoft.com/office/infopath/2007/PartnerControls" targetNamespace="f0298446-e0e9-4a85-886f-5bf13f45ada4"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B6440F0-F16F-41DC-9F3F-68A6E6A47A32}">
  <ds:schemaRefs>
    <ds:schemaRef ds:uri="http://schemas.microsoft.com/office/2006/documentManagement/types"/>
    <ds:schemaRef ds:uri="http://purl.org/dc/elements/1.1/"/>
    <ds:schemaRef ds:uri="6097d9e3-2119-4b51-9c2b-f5510244f059"/>
    <ds:schemaRef ds:uri="http://schemas.microsoft.com/office/2006/metadata/properties"/>
    <ds:schemaRef ds:uri="http://purl.org/dc/terms/"/>
    <ds:schemaRef ds:uri="http://schemas.microsoft.com/office/infopath/2007/PartnerControls"/>
    <ds:schemaRef ds:uri="http://purl.org/dc/dcmitype/"/>
    <ds:schemaRef ds:uri="http://schemas.openxmlformats.org/package/2006/metadata/core-properties"/>
    <ds:schemaRef ds:uri="f0298446-e0e9-4a85-886f-5bf13f45ada4"/>
    <ds:schemaRef ds:uri="http://www.w3.org/XML/1998/namespace"/>
  </ds:schemaRefs>
</ds:datastoreItem>
</file>

<file path=customXml/itemProps2.xml><?xml version="1.0" encoding="utf-8"?>
<ds:datastoreItem xmlns:ds="http://schemas.openxmlformats.org/officeDocument/2006/customXml" ds:itemID="{18BF0869-3FAC-487F-8001-200FF51D5789}">
  <ds:schemaRefs>
    <ds:schemaRef ds:uri="http://schemas.microsoft.com/sharepoint/v3/contenttype/forms"/>
  </ds:schemaRefs>
</ds:datastoreItem>
</file>

<file path=customXml/itemProps3.xml><?xml version="1.0" encoding="utf-8"?>
<ds:datastoreItem xmlns:ds="http://schemas.openxmlformats.org/officeDocument/2006/customXml" ds:itemID="{EDDE133C-F979-4230-8CE8-0B67D55AF9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097d9e3-2119-4b51-9c2b-f5510244f059"/>
    <ds:schemaRef ds:uri="f0298446-e0e9-4a85-886f-5bf13f45ada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blank</Template>
  <TotalTime>4</TotalTime>
  <Words>1048</Words>
  <Application>Microsoft Office PowerPoint</Application>
  <PresentationFormat>Breedbeeld</PresentationFormat>
  <Paragraphs>33</Paragraphs>
  <Slides>4</Slides>
  <Notes>1</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4</vt:i4>
      </vt:variant>
    </vt:vector>
  </HeadingPairs>
  <TitlesOfParts>
    <vt:vector size="8" baseType="lpstr">
      <vt:lpstr>Arial</vt:lpstr>
      <vt:lpstr>Calibri</vt:lpstr>
      <vt:lpstr>Gill Sans MT</vt:lpstr>
      <vt:lpstr>GemeenteBaarn</vt:lpstr>
      <vt:lpstr>Bestuurlijke besluitvorming  </vt:lpstr>
      <vt:lpstr>Februari 2023</vt:lpstr>
      <vt:lpstr>September 2023</vt:lpstr>
      <vt:lpstr>Juli 2024</vt:lpstr>
    </vt:vector>
  </TitlesOfParts>
  <Company>RID Utrecht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Onderzoeken DO De Kroon</dc:title>
  <dc:creator>Dirk Eekma</dc:creator>
  <cp:lastModifiedBy>Dirk Eekma</cp:lastModifiedBy>
  <cp:revision>504</cp:revision>
  <dcterms:created xsi:type="dcterms:W3CDTF">2022-09-22T08:42:40Z</dcterms:created>
  <dcterms:modified xsi:type="dcterms:W3CDTF">2024-12-04T18:48:02Z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0x01010053B5ADD6B26A4447907F9C543C5A0BAB</vt:lpwstr>
  </property>
</Properties>
</file>