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61" r:id="rId4"/>
    <p:sldId id="262" r:id="rId5"/>
    <p:sldId id="264" r:id="rId6"/>
    <p:sldId id="263" r:id="rId7"/>
    <p:sldId id="259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nl-NL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364B46-0164-40B2-B60E-05791F2CA81A}" type="datetimeFigureOut">
              <a:rPr lang="nl-NL" smtClean="0"/>
              <a:pPr/>
              <a:t>1-4-2022</a:t>
            </a:fld>
            <a:endParaRPr lang="nl-NL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155779-3CD7-463E-865F-A0F73D66E767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24944"/>
            <a:ext cx="8964488" cy="1152128"/>
          </a:xfrm>
        </p:spPr>
        <p:txBody>
          <a:bodyPr>
            <a:normAutofit/>
          </a:bodyPr>
          <a:lstStyle/>
          <a:p>
            <a:pPr algn="ctr"/>
            <a:r>
              <a:rPr lang="nl-NL" sz="5400" dirty="0"/>
              <a:t>SNELLER,MEER WONINGEN!!!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196752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nl-NL" sz="6000" b="1" dirty="0">
                <a:latin typeface="+mj-lt"/>
              </a:rPr>
              <a:t>WONINGBOUW PROJECT</a:t>
            </a:r>
          </a:p>
          <a:p>
            <a:pPr algn="ctr"/>
            <a:r>
              <a:rPr lang="nl-NL" sz="6000" b="1" dirty="0">
                <a:latin typeface="+mj-lt"/>
              </a:rPr>
              <a:t> ZON OP HET ZUIDEN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149080"/>
            <a:ext cx="3456384" cy="248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41248"/>
          </a:xfrm>
        </p:spPr>
        <p:txBody>
          <a:bodyPr/>
          <a:lstStyle/>
          <a:p>
            <a:r>
              <a:rPr lang="nl-NL" dirty="0"/>
              <a:t>verKlein je footprint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024" y="1484784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Gebruik van gescheiden vuil en schoonwater riool. Het schoonwater riool kan worden aangesloten op de vijver. Dit water kan worden hergebruikt.</a:t>
            </a:r>
          </a:p>
          <a:p>
            <a:r>
              <a:rPr lang="nl-NL" dirty="0"/>
              <a:t>Gebruik van duurzame materialen, drie dubbel glas en hoogwaardige vloer, muur en dakisolatie.</a:t>
            </a:r>
          </a:p>
          <a:p>
            <a:r>
              <a:rPr lang="nl-NL" dirty="0"/>
              <a:t>Door bij de bouw gebruik te maken van prefab kan de bouwtijd worden verkort en de efficiency worden verhoogt.</a:t>
            </a:r>
          </a:p>
          <a:p>
            <a:r>
              <a:rPr lang="nl-NL" dirty="0"/>
              <a:t>Voor verwarming van de huizen en bedrijfsruimten kan gebruik worden gemaakt van aardwarmte  en luchtwarmtepomp.</a:t>
            </a:r>
          </a:p>
          <a:p>
            <a:r>
              <a:rPr lang="nl-NL" dirty="0"/>
              <a:t>Door centraal opslag van eigen te veel geproduceerde elektriciteit worden ook hier kosten bespaard .</a:t>
            </a:r>
          </a:p>
          <a:p>
            <a:r>
              <a:rPr lang="nl-NL" dirty="0"/>
              <a:t>Op het terrein zijn geen aardgas aansluitingen.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1656184"/>
          </a:xfrm>
        </p:spPr>
        <p:txBody>
          <a:bodyPr>
            <a:noAutofit/>
          </a:bodyPr>
          <a:lstStyle/>
          <a:p>
            <a:r>
              <a:rPr lang="nl-NL" dirty="0"/>
              <a:t>De volgende slide geeft een indruk van hoe dit woongebied er uit kan zien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916832"/>
            <a:ext cx="8677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In dit voorbeeld is het park één vierkante kilometer en biedt ruimte voor duizend woningen.</a:t>
            </a:r>
          </a:p>
          <a:p>
            <a:r>
              <a:rPr lang="nl-NL" dirty="0"/>
              <a:t>Het park in dit voorbeeld is vierkant, maar kan ook in andere vormen worden uitgevoerd, waarbij deze eventueel wordt “aangebouwd” aan bestaande bouw of bouwplannen.</a:t>
            </a:r>
          </a:p>
          <a:p>
            <a:r>
              <a:rPr lang="nl-NL" dirty="0"/>
              <a:t>Alle daken zijn gericht op het zuiden om zoveel mogelijk vierkante meters beschikbaar te hebben voor het gebruik van zonnepanelen.</a:t>
            </a:r>
          </a:p>
          <a:p>
            <a:r>
              <a:rPr lang="nl-NL" dirty="0"/>
              <a:t>Door indeling van de wegen is het vanaf elke kavel de kortst mogelijke afstand naar het centrum.</a:t>
            </a:r>
          </a:p>
          <a:p>
            <a:r>
              <a:rPr lang="nl-NL" dirty="0"/>
              <a:t>Het centrum biedt ruimte voor winkels, horeca, culturele doelen, maar ook voor dienstverlenende bedrijven en eerstelijns zorg.</a:t>
            </a:r>
          </a:p>
          <a:p>
            <a:r>
              <a:rPr lang="nl-NL" dirty="0"/>
              <a:t>Ook de daken van het centrum zijn voorzien van zonnepanelen en in de kelder is er de mogelijkheid  voor exploitatie van een parkeergarage.</a:t>
            </a:r>
          </a:p>
          <a:p>
            <a:r>
              <a:rPr lang="nl-NL" dirty="0"/>
              <a:t>De vier “lege” hoeken op het terrein bieden mogelijkheden voor recreatie, bebossing, vijverpartijen, grasvelden, speeltoestellen enz.enz.</a:t>
            </a:r>
          </a:p>
          <a:p>
            <a:r>
              <a:rPr lang="nl-NL" dirty="0"/>
              <a:t>Aan de zuidkant van het project geen hoge bomen.</a:t>
            </a:r>
          </a:p>
          <a:p>
            <a:endParaRPr lang="nl-N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04059" cy="633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584176"/>
          </a:xfrm>
        </p:spPr>
        <p:txBody>
          <a:bodyPr>
            <a:normAutofit/>
          </a:bodyPr>
          <a:lstStyle/>
          <a:p>
            <a:r>
              <a:rPr lang="nl-NL" dirty="0"/>
              <a:t>De volgende slide laat een maquette van een kwart van dit project zien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024" y="1844824"/>
            <a:ext cx="8784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Hierin zijn drie type woningen geplaats:</a:t>
            </a:r>
          </a:p>
          <a:p>
            <a:pPr>
              <a:buFont typeface="Arial" pitchFamily="34" charset="0"/>
              <a:buChar char="•"/>
            </a:pPr>
            <a:r>
              <a:rPr lang="nl-NL" dirty="0"/>
              <a:t> klein (model bungalow)</a:t>
            </a:r>
          </a:p>
          <a:p>
            <a:pPr>
              <a:buFont typeface="Arial" pitchFamily="34" charset="0"/>
              <a:buChar char="•"/>
            </a:pPr>
            <a:r>
              <a:rPr lang="nl-NL" dirty="0"/>
              <a:t> middel (begane grond met verdieping en kleine zolder)</a:t>
            </a:r>
          </a:p>
          <a:p>
            <a:pPr>
              <a:buFont typeface="Arial" pitchFamily="34" charset="0"/>
              <a:buChar char="•"/>
            </a:pPr>
            <a:r>
              <a:rPr lang="nl-NL" dirty="0"/>
              <a:t> groot (begane grond met twee verdiepingen met een kleine zolder)</a:t>
            </a:r>
          </a:p>
          <a:p>
            <a:endParaRPr lang="nl-NL" dirty="0"/>
          </a:p>
          <a:p>
            <a:r>
              <a:rPr lang="nl-NL" dirty="0"/>
              <a:t>Deze drie types huizen kunnen zowel vrijstaand als ook geschakeld worden gebouwd, om zo de ruimte anders in te delen, of door verschillen in bouwkosten / verkoopwaarde.</a:t>
            </a:r>
          </a:p>
          <a:p>
            <a:r>
              <a:rPr lang="nl-NL" dirty="0"/>
              <a:t>Door meer of minder huizen per sectie te plaatsen is het ook mogelijk om extra vrije ruimte tussen de kavels of ruimere kavels te creëren.</a:t>
            </a:r>
          </a:p>
          <a:p>
            <a:r>
              <a:rPr lang="nl-NL" dirty="0"/>
              <a:t>De variatie in het straatbeeld kan worden vergroot door toepassing van verschillende kleuren van de bouwmaterialen en variëren in afwerkingen.</a:t>
            </a:r>
          </a:p>
          <a:p>
            <a:endParaRPr lang="nl-NL" dirty="0"/>
          </a:p>
          <a:p>
            <a:r>
              <a:rPr lang="nl-NL" dirty="0"/>
              <a:t>Deze woningen zijn geschikt voor huur of koop.</a:t>
            </a:r>
          </a:p>
          <a:p>
            <a:endParaRPr lang="nl-N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660359" cy="655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ZONDER EIGENBELANG???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Nee, voor dit idee vraag ik éénmalig voor elke woning tweehondervijftig en voor ieder bedrijfspand vijhonderd euro die gebasseerd op dit idee wordt gerealiseerd.</a:t>
            </a:r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564904"/>
            <a:ext cx="5400600" cy="388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401</TotalTime>
  <Words>458</Words>
  <Application>Microsoft Office PowerPoint</Application>
  <PresentationFormat>Diavoorstelling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Franklin Gothic Book</vt:lpstr>
      <vt:lpstr>Franklin Gothic Medium</vt:lpstr>
      <vt:lpstr>Wingdings 2</vt:lpstr>
      <vt:lpstr>Trek</vt:lpstr>
      <vt:lpstr>SNELLER,MEER WONINGEN!!!</vt:lpstr>
      <vt:lpstr>verKlein je footprint</vt:lpstr>
      <vt:lpstr>De volgende slide geeft een indruk van hoe dit woongebied er uit kan zien</vt:lpstr>
      <vt:lpstr>PowerPoint-presentatie</vt:lpstr>
      <vt:lpstr>De volgende slide laat een maquette van een kwart van dit project zien</vt:lpstr>
      <vt:lpstr>PowerPoint-presentatie</vt:lpstr>
      <vt:lpstr>ZONDER EIGENBELANG???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Bert</dc:creator>
  <cp:lastModifiedBy>Kattenberg J.</cp:lastModifiedBy>
  <cp:revision>39</cp:revision>
  <dcterms:created xsi:type="dcterms:W3CDTF">2022-03-28T17:15:36Z</dcterms:created>
  <dcterms:modified xsi:type="dcterms:W3CDTF">2022-04-01T09:13:59Z</dcterms:modified>
</cp:coreProperties>
</file>