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5"/>
    <p:sldMasterId id="2147483666" r:id="rId6"/>
  </p:sldMasterIdLst>
  <p:notesMasterIdLst>
    <p:notesMasterId r:id="rId22"/>
  </p:notesMasterIdLst>
  <p:sldIdLst>
    <p:sldId id="285" r:id="rId7"/>
    <p:sldId id="276" r:id="rId8"/>
    <p:sldId id="256" r:id="rId9"/>
    <p:sldId id="265" r:id="rId10"/>
    <p:sldId id="272" r:id="rId11"/>
    <p:sldId id="271" r:id="rId12"/>
    <p:sldId id="270" r:id="rId13"/>
    <p:sldId id="268" r:id="rId14"/>
    <p:sldId id="259" r:id="rId15"/>
    <p:sldId id="264" r:id="rId16"/>
    <p:sldId id="260" r:id="rId17"/>
    <p:sldId id="269" r:id="rId18"/>
    <p:sldId id="261" r:id="rId19"/>
    <p:sldId id="262" r:id="rId20"/>
    <p:sldId id="263" r:id="rId21"/>
  </p:sldIdLst>
  <p:sldSz cx="12192000" cy="6858000"/>
  <p:notesSz cx="13716000" cy="24384000"/>
  <p:embeddedFontLst>
    <p:embeddedFont>
      <p:font typeface="Arial Black" panose="020B0A04020102020204" pitchFamily="34" charset="0"/>
      <p:regular r:id="rId23"/>
      <p:bold r:id="rId24"/>
    </p:embeddedFont>
    <p:embeddedFont>
      <p:font typeface="EB Garamond" panose="00000500000000000000" pitchFamily="2" charset="0"/>
      <p:regular r:id="rId25"/>
      <p:bold r:id="rId26"/>
      <p:italic r:id="rId27"/>
      <p:boldItalic r:id="rId28"/>
    </p:embeddedFont>
    <p:embeddedFont>
      <p:font typeface="Seaford" panose="00000500000000000000" pitchFamily="2" charset="0"/>
      <p:regular r:id="rId29"/>
      <p:bold r:id="rId30"/>
      <p:italic r:id="rId31"/>
      <p:boldItalic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616">
          <p15:clr>
            <a:srgbClr val="A4A3A4"/>
          </p15:clr>
        </p15:guide>
        <p15:guide id="2" orient="horz" pos="3264">
          <p15:clr>
            <a:srgbClr val="A4A3A4"/>
          </p15:clr>
        </p15:guide>
        <p15:guide id="3" pos="6912">
          <p15:clr>
            <a:srgbClr val="A4A3A4"/>
          </p15:clr>
        </p15:guide>
        <p15:guide id="4" orient="horz">
          <p15:clr>
            <a:srgbClr val="A4A3A4"/>
          </p15:clr>
        </p15:guide>
        <p15:guide id="5" orient="horz" pos="4008">
          <p15:clr>
            <a:srgbClr val="A4A3A4"/>
          </p15:clr>
        </p15:guide>
        <p15:guide id="6" orient="horz" pos="2352">
          <p15:clr>
            <a:srgbClr val="A4A3A4"/>
          </p15:clr>
        </p15:guide>
        <p15:guide id="7" pos="6696">
          <p15:clr>
            <a:srgbClr val="A4A3A4"/>
          </p15:clr>
        </p15:guide>
        <p15:guide id="8" pos="2136">
          <p15:clr>
            <a:srgbClr val="A4A3A4"/>
          </p15:clr>
        </p15:guide>
        <p15:guide id="9" pos="2760">
          <p15:clr>
            <a:srgbClr val="A4A3A4"/>
          </p15:clr>
        </p15:guide>
        <p15:guide id="10" pos="3288">
          <p15:clr>
            <a:srgbClr val="A4A3A4"/>
          </p15:clr>
        </p15:guide>
        <p15:guide id="11" pos="4032">
          <p15:clr>
            <a:srgbClr val="A4A3A4"/>
          </p15:clr>
        </p15:guide>
        <p15:guide id="12" pos="4392">
          <p15:clr>
            <a:srgbClr val="A4A3A4"/>
          </p15:clr>
        </p15:guide>
        <p15:guide id="13" pos="4944">
          <p15:clr>
            <a:srgbClr val="A4A3A4"/>
          </p15:clr>
        </p15:guide>
        <p15:guide id="14" pos="5544">
          <p15:clr>
            <a:srgbClr val="A4A3A4"/>
          </p15:clr>
        </p15:guide>
        <p15:guide id="15" pos="6072">
          <p15:clr>
            <a:srgbClr val="A4A3A4"/>
          </p15:clr>
        </p15:guide>
        <p15:guide id="16" orient="horz" pos="2448">
          <p15:clr>
            <a:srgbClr val="A4A3A4"/>
          </p15:clr>
        </p15:guide>
        <p15:guide id="17" pos="5256">
          <p15:clr>
            <a:srgbClr val="A4A3A4"/>
          </p15:clr>
        </p15:guide>
        <p15:guide id="18" pos="7261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3" roundtripDataSignature="AMtx7miY4tcwqAnABRa2kzSbZu4YDy7C1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735FAAA-4D18-4F4C-A9C3-80C8CBB9DDA9}">
  <a:tblStyle styleId="{E735FAAA-4D18-4F4C-A9C3-80C8CBB9DDA9}" styleName="Table_0">
    <a:wholeTbl>
      <a:tcTxStyle b="off" i="off">
        <a:font>
          <a:latin typeface="Sabon Next LT"/>
          <a:ea typeface="Sabon Next LT"/>
          <a:cs typeface="Sabon Next LT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alpha val="20000"/>
            </a:schemeClr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/>
      <a:tcStyle>
        <a:tcBdr>
          <a:bottom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3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660" y="114"/>
      </p:cViewPr>
      <p:guideLst>
        <p:guide orient="horz" pos="2616"/>
        <p:guide orient="horz" pos="3264"/>
        <p:guide pos="6912"/>
        <p:guide orient="horz"/>
        <p:guide orient="horz" pos="4008"/>
        <p:guide orient="horz" pos="2352"/>
        <p:guide pos="6696"/>
        <p:guide pos="2136"/>
        <p:guide pos="2760"/>
        <p:guide pos="3288"/>
        <p:guide pos="4032"/>
        <p:guide pos="4392"/>
        <p:guide pos="4944"/>
        <p:guide pos="5544"/>
        <p:guide pos="6072"/>
        <p:guide orient="horz" pos="2448"/>
        <p:guide pos="5256"/>
        <p:guide pos="72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font" Target="fonts/font4.fntdata"/><Relationship Id="rId21" Type="http://schemas.openxmlformats.org/officeDocument/2006/relationships/slide" Target="slides/slide15.xml"/><Relationship Id="rId34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font" Target="fonts/font3.fntdata"/><Relationship Id="rId33" Type="http://customschemas.google.com/relationships/presentationmetadata" Target="metadata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font" Target="fonts/font7.fntdata"/><Relationship Id="rId37" Type="http://schemas.openxmlformats.org/officeDocument/2006/relationships/tableStyles" Target="tableStyles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font" Target="fonts/font9.fntdata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viewProps" Target="viewProps.xml"/><Relationship Id="rId8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286450" y="1828800"/>
            <a:ext cx="9144450" cy="9144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1371600" y="11582400"/>
            <a:ext cx="10972800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57200" y="3048000"/>
            <a:ext cx="14630400" cy="822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5" name="Google Shape;145;p1:notes"/>
          <p:cNvSpPr txBox="1"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>
          <a:extLst>
            <a:ext uri="{FF2B5EF4-FFF2-40B4-BE49-F238E27FC236}">
              <a16:creationId xmlns:a16="http://schemas.microsoft.com/office/drawing/2014/main" id="{15200190-8551-97AE-61E7-6A55200D34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6:notes">
            <a:extLst>
              <a:ext uri="{FF2B5EF4-FFF2-40B4-BE49-F238E27FC236}">
                <a16:creationId xmlns:a16="http://schemas.microsoft.com/office/drawing/2014/main" id="{570BB7FF-63F9-05FB-0EB0-053E0901A49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-457200" y="3048000"/>
            <a:ext cx="14630400" cy="822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1" name="Google Shape;151;p6:notes">
            <a:extLst>
              <a:ext uri="{FF2B5EF4-FFF2-40B4-BE49-F238E27FC236}">
                <a16:creationId xmlns:a16="http://schemas.microsoft.com/office/drawing/2014/main" id="{6A5713A1-6EDD-924D-6840-593B3442132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73024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57200" y="3048000"/>
            <a:ext cx="14630400" cy="822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p2:notes"/>
          <p:cNvSpPr txBox="1"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>
          <a:extLst>
            <a:ext uri="{FF2B5EF4-FFF2-40B4-BE49-F238E27FC236}">
              <a16:creationId xmlns:a16="http://schemas.microsoft.com/office/drawing/2014/main" id="{31003811-6B9F-F4DC-8EA5-8DC1892C97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:notes">
            <a:extLst>
              <a:ext uri="{FF2B5EF4-FFF2-40B4-BE49-F238E27FC236}">
                <a16:creationId xmlns:a16="http://schemas.microsoft.com/office/drawing/2014/main" id="{AD92E11C-1729-4EFA-1D3D-17BA094439F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-457200" y="3048000"/>
            <a:ext cx="14630400" cy="822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p2:notes">
            <a:extLst>
              <a:ext uri="{FF2B5EF4-FFF2-40B4-BE49-F238E27FC236}">
                <a16:creationId xmlns:a16="http://schemas.microsoft.com/office/drawing/2014/main" id="{E3BC211D-C715-6031-E143-15C448E48A2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339564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57200" y="3048000"/>
            <a:ext cx="14630400" cy="822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5" name="Google Shape;175;p3:notes"/>
          <p:cNvSpPr txBox="1"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>
          <a:extLst>
            <a:ext uri="{FF2B5EF4-FFF2-40B4-BE49-F238E27FC236}">
              <a16:creationId xmlns:a16="http://schemas.microsoft.com/office/drawing/2014/main" id="{BA825422-63A4-BB29-B25A-B60F692BBE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:notes">
            <a:extLst>
              <a:ext uri="{FF2B5EF4-FFF2-40B4-BE49-F238E27FC236}">
                <a16:creationId xmlns:a16="http://schemas.microsoft.com/office/drawing/2014/main" id="{28319873-B9EF-8B0D-7A40-D88864DCDD9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-457200" y="3048000"/>
            <a:ext cx="14630400" cy="822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5" name="Google Shape;175;p3:notes">
            <a:extLst>
              <a:ext uri="{FF2B5EF4-FFF2-40B4-BE49-F238E27FC236}">
                <a16:creationId xmlns:a16="http://schemas.microsoft.com/office/drawing/2014/main" id="{4FF63664-727A-03D1-C68C-62F2ACEFA78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98770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57200" y="3048000"/>
            <a:ext cx="14630400" cy="822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2" name="Google Shape;182;p5:notes"/>
          <p:cNvSpPr txBox="1"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7:notes"/>
          <p:cNvSpPr txBox="1">
            <a:spLocks noGrp="1"/>
          </p:cNvSpPr>
          <p:nvPr>
            <p:ph type="body" idx="1"/>
          </p:nvPr>
        </p:nvSpPr>
        <p:spPr>
          <a:xfrm>
            <a:off x="1371600" y="11582400"/>
            <a:ext cx="10972800" cy="1097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268413" y="1828800"/>
            <a:ext cx="16254413" cy="9144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57200" y="3048000"/>
            <a:ext cx="14630400" cy="822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9" name="Google Shape;199;p8:notes"/>
          <p:cNvSpPr txBox="1">
            <a:spLocks noGrp="1"/>
          </p:cNvSpPr>
          <p:nvPr>
            <p:ph type="body" idx="1"/>
          </p:nvPr>
        </p:nvSpPr>
        <p:spPr>
          <a:xfrm>
            <a:off x="1371600" y="11734800"/>
            <a:ext cx="10972800" cy="96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dia">
  <p:cSld name="Titeldia">
    <p:bg>
      <p:bgPr>
        <a:solidFill>
          <a:schemeClr val="accen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/>
          <p:nvPr/>
        </p:nvSpPr>
        <p:spPr>
          <a:xfrm>
            <a:off x="0" y="0"/>
            <a:ext cx="5295900" cy="6877050"/>
          </a:xfrm>
          <a:custGeom>
            <a:avLst/>
            <a:gdLst/>
            <a:ahLst/>
            <a:cxnLst/>
            <a:rect l="l" t="t" r="r" b="b"/>
            <a:pathLst>
              <a:path w="5295900" h="6877050" extrusionOk="0">
                <a:moveTo>
                  <a:pt x="0" y="0"/>
                </a:moveTo>
                <a:lnTo>
                  <a:pt x="5295900" y="0"/>
                </a:lnTo>
                <a:lnTo>
                  <a:pt x="5295900" y="6877050"/>
                </a:lnTo>
                <a:lnTo>
                  <a:pt x="0" y="68770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11" name="Google Shape;11;p10"/>
          <p:cNvSpPr/>
          <p:nvPr/>
        </p:nvSpPr>
        <p:spPr>
          <a:xfrm>
            <a:off x="1500188" y="1173106"/>
            <a:ext cx="9191625" cy="5704772"/>
          </a:xfrm>
          <a:custGeom>
            <a:avLst/>
            <a:gdLst/>
            <a:ahLst/>
            <a:cxnLst/>
            <a:rect l="l" t="t" r="r" b="b"/>
            <a:pathLst>
              <a:path w="9191625" h="5704772" extrusionOk="0">
                <a:moveTo>
                  <a:pt x="4595813" y="0"/>
                </a:moveTo>
                <a:cubicBezTo>
                  <a:pt x="7133987" y="0"/>
                  <a:pt x="9191625" y="2055957"/>
                  <a:pt x="9191625" y="4592108"/>
                </a:cubicBezTo>
                <a:lnTo>
                  <a:pt x="9191625" y="5704772"/>
                </a:lnTo>
                <a:lnTo>
                  <a:pt x="0" y="5704772"/>
                </a:lnTo>
                <a:lnTo>
                  <a:pt x="0" y="4592108"/>
                </a:lnTo>
                <a:cubicBezTo>
                  <a:pt x="0" y="2055957"/>
                  <a:pt x="2057614" y="0"/>
                  <a:pt x="459581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12" name="Google Shape;12;p10"/>
          <p:cNvSpPr/>
          <p:nvPr/>
        </p:nvSpPr>
        <p:spPr>
          <a:xfrm>
            <a:off x="2694429" y="0"/>
            <a:ext cx="6803142" cy="5396474"/>
          </a:xfrm>
          <a:custGeom>
            <a:avLst/>
            <a:gdLst/>
            <a:ahLst/>
            <a:cxnLst/>
            <a:rect l="l" t="t" r="r" b="b"/>
            <a:pathLst>
              <a:path w="6803142" h="5396474" extrusionOk="0">
                <a:moveTo>
                  <a:pt x="0" y="0"/>
                </a:moveTo>
                <a:lnTo>
                  <a:pt x="6803142" y="0"/>
                </a:lnTo>
                <a:lnTo>
                  <a:pt x="6803142" y="1997094"/>
                </a:lnTo>
                <a:cubicBezTo>
                  <a:pt x="6803142" y="3874511"/>
                  <a:pt x="5280228" y="5396474"/>
                  <a:pt x="3401576" y="5396474"/>
                </a:cubicBezTo>
                <a:cubicBezTo>
                  <a:pt x="1522938" y="5396474"/>
                  <a:pt x="0" y="3874511"/>
                  <a:pt x="0" y="1997094"/>
                </a:cubicBezTo>
                <a:close/>
              </a:path>
            </a:pathLst>
          </a:custGeom>
          <a:solidFill>
            <a:schemeClr val="lt1">
              <a:alpha val="9882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13" name="Google Shape;13;p10"/>
          <p:cNvSpPr txBox="1">
            <a:spLocks noGrp="1"/>
          </p:cNvSpPr>
          <p:nvPr>
            <p:ph type="ctrTitle"/>
          </p:nvPr>
        </p:nvSpPr>
        <p:spPr>
          <a:xfrm>
            <a:off x="2899790" y="810227"/>
            <a:ext cx="6392421" cy="3831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Arial Black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itaat">
  <p:cSld name="Citaa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9"/>
          <p:cNvSpPr/>
          <p:nvPr/>
        </p:nvSpPr>
        <p:spPr>
          <a:xfrm>
            <a:off x="-7117" y="0"/>
            <a:ext cx="2550985" cy="6858000"/>
          </a:xfrm>
          <a:custGeom>
            <a:avLst/>
            <a:gdLst/>
            <a:ahLst/>
            <a:cxnLst/>
            <a:rect l="l" t="t" r="r" b="b"/>
            <a:pathLst>
              <a:path w="2550985" h="6858000" extrusionOk="0">
                <a:moveTo>
                  <a:pt x="2550985" y="0"/>
                </a:moveTo>
                <a:lnTo>
                  <a:pt x="0" y="0"/>
                </a:lnTo>
                <a:lnTo>
                  <a:pt x="0" y="6858000"/>
                </a:lnTo>
                <a:lnTo>
                  <a:pt x="2550985" y="6858000"/>
                </a:lnTo>
                <a:lnTo>
                  <a:pt x="255098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83" name="Google Shape;83;p19"/>
          <p:cNvSpPr/>
          <p:nvPr/>
        </p:nvSpPr>
        <p:spPr>
          <a:xfrm>
            <a:off x="-9415" y="0"/>
            <a:ext cx="2548591" cy="2555628"/>
          </a:xfrm>
          <a:custGeom>
            <a:avLst/>
            <a:gdLst/>
            <a:ahLst/>
            <a:cxnLst/>
            <a:rect l="l" t="t" r="r" b="b"/>
            <a:pathLst>
              <a:path w="2548591" h="2555628" extrusionOk="0">
                <a:moveTo>
                  <a:pt x="138643" y="1"/>
                </a:moveTo>
                <a:lnTo>
                  <a:pt x="163874" y="1"/>
                </a:lnTo>
                <a:cubicBezTo>
                  <a:pt x="163874" y="1318576"/>
                  <a:pt x="1233644" y="2391168"/>
                  <a:pt x="2548463" y="2391168"/>
                </a:cubicBezTo>
                <a:lnTo>
                  <a:pt x="2548463" y="2416472"/>
                </a:lnTo>
                <a:lnTo>
                  <a:pt x="2548590" y="2416600"/>
                </a:lnTo>
                <a:cubicBezTo>
                  <a:pt x="1219755" y="2416600"/>
                  <a:pt x="138643" y="1332503"/>
                  <a:pt x="138643" y="1"/>
                </a:cubicBezTo>
                <a:close/>
                <a:moveTo>
                  <a:pt x="0" y="1"/>
                </a:moveTo>
                <a:lnTo>
                  <a:pt x="25231" y="1"/>
                </a:lnTo>
                <a:cubicBezTo>
                  <a:pt x="25231" y="1395244"/>
                  <a:pt x="1157188" y="2530324"/>
                  <a:pt x="2548591" y="2530324"/>
                </a:cubicBezTo>
                <a:lnTo>
                  <a:pt x="2548591" y="2555628"/>
                </a:lnTo>
                <a:cubicBezTo>
                  <a:pt x="1143299" y="2555628"/>
                  <a:pt x="0" y="1409172"/>
                  <a:pt x="0" y="1"/>
                </a:cubicBezTo>
                <a:close/>
                <a:moveTo>
                  <a:pt x="277411" y="1"/>
                </a:moveTo>
                <a:lnTo>
                  <a:pt x="302642" y="1"/>
                </a:lnTo>
                <a:cubicBezTo>
                  <a:pt x="302642" y="1241907"/>
                  <a:pt x="1310229" y="2252147"/>
                  <a:pt x="2548582" y="2252147"/>
                </a:cubicBezTo>
                <a:lnTo>
                  <a:pt x="2548582" y="2277444"/>
                </a:lnTo>
                <a:cubicBezTo>
                  <a:pt x="1296205" y="2277444"/>
                  <a:pt x="277411" y="1255835"/>
                  <a:pt x="277411" y="1"/>
                </a:cubicBezTo>
                <a:close/>
                <a:moveTo>
                  <a:pt x="416054" y="1"/>
                </a:moveTo>
                <a:lnTo>
                  <a:pt x="441285" y="1"/>
                </a:lnTo>
                <a:cubicBezTo>
                  <a:pt x="441285" y="1165111"/>
                  <a:pt x="1386559" y="2113119"/>
                  <a:pt x="2548589" y="2113119"/>
                </a:cubicBezTo>
                <a:lnTo>
                  <a:pt x="2548589" y="2138423"/>
                </a:lnTo>
                <a:cubicBezTo>
                  <a:pt x="1372670" y="2138423"/>
                  <a:pt x="416054" y="1179166"/>
                  <a:pt x="416054" y="1"/>
                </a:cubicBezTo>
                <a:close/>
                <a:moveTo>
                  <a:pt x="554698" y="1"/>
                </a:moveTo>
                <a:lnTo>
                  <a:pt x="579930" y="1"/>
                </a:lnTo>
                <a:cubicBezTo>
                  <a:pt x="579930" y="1088442"/>
                  <a:pt x="1463017" y="1973963"/>
                  <a:pt x="2548462" y="1973963"/>
                </a:cubicBezTo>
                <a:lnTo>
                  <a:pt x="2548462" y="1999267"/>
                </a:lnTo>
                <a:lnTo>
                  <a:pt x="2548589" y="1999394"/>
                </a:lnTo>
                <a:cubicBezTo>
                  <a:pt x="1449127" y="1999394"/>
                  <a:pt x="554698" y="1102497"/>
                  <a:pt x="554698" y="1"/>
                </a:cubicBezTo>
                <a:close/>
                <a:moveTo>
                  <a:pt x="693468" y="0"/>
                </a:moveTo>
                <a:lnTo>
                  <a:pt x="718701" y="0"/>
                </a:lnTo>
                <a:cubicBezTo>
                  <a:pt x="718701" y="1011773"/>
                  <a:pt x="1539602" y="1834942"/>
                  <a:pt x="2548583" y="1834942"/>
                </a:cubicBezTo>
                <a:lnTo>
                  <a:pt x="2548583" y="1860239"/>
                </a:lnTo>
                <a:cubicBezTo>
                  <a:pt x="1525706" y="1860239"/>
                  <a:pt x="693468" y="1025701"/>
                  <a:pt x="693468" y="0"/>
                </a:cubicBezTo>
                <a:close/>
                <a:moveTo>
                  <a:pt x="832112" y="0"/>
                </a:moveTo>
                <a:lnTo>
                  <a:pt x="857340" y="0"/>
                </a:lnTo>
                <a:cubicBezTo>
                  <a:pt x="857340" y="935105"/>
                  <a:pt x="1616059" y="1695913"/>
                  <a:pt x="2548582" y="1695913"/>
                </a:cubicBezTo>
                <a:lnTo>
                  <a:pt x="2548582" y="1721210"/>
                </a:lnTo>
                <a:cubicBezTo>
                  <a:pt x="1602170" y="1721210"/>
                  <a:pt x="832112" y="949032"/>
                  <a:pt x="832112" y="0"/>
                </a:cubicBezTo>
                <a:close/>
                <a:moveTo>
                  <a:pt x="970758" y="0"/>
                </a:moveTo>
                <a:lnTo>
                  <a:pt x="995986" y="0"/>
                </a:lnTo>
                <a:cubicBezTo>
                  <a:pt x="995986" y="858436"/>
                  <a:pt x="1692391" y="1556758"/>
                  <a:pt x="2548463" y="1556758"/>
                </a:cubicBezTo>
                <a:lnTo>
                  <a:pt x="2548463" y="1582062"/>
                </a:lnTo>
                <a:lnTo>
                  <a:pt x="2548590" y="1582189"/>
                </a:lnTo>
                <a:cubicBezTo>
                  <a:pt x="1678628" y="1582189"/>
                  <a:pt x="970758" y="872491"/>
                  <a:pt x="970758" y="0"/>
                </a:cubicBezTo>
                <a:close/>
                <a:moveTo>
                  <a:pt x="1109529" y="0"/>
                </a:moveTo>
                <a:lnTo>
                  <a:pt x="1134764" y="0"/>
                </a:lnTo>
                <a:cubicBezTo>
                  <a:pt x="1134764" y="781767"/>
                  <a:pt x="1768975" y="1417736"/>
                  <a:pt x="2548589" y="1417736"/>
                </a:cubicBezTo>
                <a:lnTo>
                  <a:pt x="2548589" y="1443033"/>
                </a:lnTo>
                <a:cubicBezTo>
                  <a:pt x="1755086" y="1443033"/>
                  <a:pt x="1109529" y="795695"/>
                  <a:pt x="1109529" y="0"/>
                </a:cubicBezTo>
                <a:close/>
                <a:moveTo>
                  <a:pt x="1248168" y="0"/>
                </a:moveTo>
                <a:lnTo>
                  <a:pt x="1273396" y="0"/>
                </a:lnTo>
                <a:cubicBezTo>
                  <a:pt x="1273396" y="705097"/>
                  <a:pt x="1845433" y="1278708"/>
                  <a:pt x="2548583" y="1278708"/>
                </a:cubicBezTo>
                <a:lnTo>
                  <a:pt x="2548583" y="1304005"/>
                </a:lnTo>
                <a:cubicBezTo>
                  <a:pt x="1831537" y="1304005"/>
                  <a:pt x="1248168" y="719026"/>
                  <a:pt x="1248168" y="0"/>
                </a:cubicBezTo>
                <a:close/>
                <a:moveTo>
                  <a:pt x="1386813" y="0"/>
                </a:moveTo>
                <a:lnTo>
                  <a:pt x="1412041" y="0"/>
                </a:lnTo>
                <a:cubicBezTo>
                  <a:pt x="1412041" y="628428"/>
                  <a:pt x="1921890" y="1139552"/>
                  <a:pt x="2548589" y="1139552"/>
                </a:cubicBezTo>
                <a:lnTo>
                  <a:pt x="2548589" y="1164857"/>
                </a:lnTo>
                <a:lnTo>
                  <a:pt x="2548589" y="1164984"/>
                </a:lnTo>
                <a:cubicBezTo>
                  <a:pt x="1908001" y="1164984"/>
                  <a:pt x="1386813" y="642356"/>
                  <a:pt x="1386813" y="0"/>
                </a:cubicBezTo>
                <a:close/>
                <a:moveTo>
                  <a:pt x="1525579" y="0"/>
                </a:moveTo>
                <a:lnTo>
                  <a:pt x="1550814" y="0"/>
                </a:lnTo>
                <a:cubicBezTo>
                  <a:pt x="1550814" y="551759"/>
                  <a:pt x="1998468" y="1000531"/>
                  <a:pt x="2548583" y="1000531"/>
                </a:cubicBezTo>
                <a:lnTo>
                  <a:pt x="2548583" y="1025828"/>
                </a:lnTo>
                <a:cubicBezTo>
                  <a:pt x="1984452" y="1025828"/>
                  <a:pt x="1525579" y="565560"/>
                  <a:pt x="1525579" y="0"/>
                </a:cubicBezTo>
                <a:close/>
                <a:moveTo>
                  <a:pt x="1664231" y="0"/>
                </a:moveTo>
                <a:lnTo>
                  <a:pt x="1689459" y="0"/>
                </a:lnTo>
                <a:cubicBezTo>
                  <a:pt x="1689459" y="474963"/>
                  <a:pt x="2074805" y="861503"/>
                  <a:pt x="2548589" y="861503"/>
                </a:cubicBezTo>
                <a:lnTo>
                  <a:pt x="2548589" y="886800"/>
                </a:lnTo>
                <a:cubicBezTo>
                  <a:pt x="2060916" y="886800"/>
                  <a:pt x="1664231" y="489019"/>
                  <a:pt x="1664231" y="0"/>
                </a:cubicBezTo>
                <a:close/>
                <a:moveTo>
                  <a:pt x="1802870" y="0"/>
                </a:moveTo>
                <a:lnTo>
                  <a:pt x="1828097" y="0"/>
                </a:lnTo>
                <a:cubicBezTo>
                  <a:pt x="1828097" y="398295"/>
                  <a:pt x="2151263" y="722347"/>
                  <a:pt x="2548583" y="722347"/>
                </a:cubicBezTo>
                <a:lnTo>
                  <a:pt x="2548583" y="747651"/>
                </a:lnTo>
                <a:lnTo>
                  <a:pt x="2548583" y="747778"/>
                </a:lnTo>
                <a:cubicBezTo>
                  <a:pt x="2137367" y="747778"/>
                  <a:pt x="1802870" y="412350"/>
                  <a:pt x="1802870" y="0"/>
                </a:cubicBezTo>
                <a:close/>
                <a:moveTo>
                  <a:pt x="1941642" y="0"/>
                </a:moveTo>
                <a:lnTo>
                  <a:pt x="1966877" y="0"/>
                </a:lnTo>
                <a:cubicBezTo>
                  <a:pt x="1966877" y="321626"/>
                  <a:pt x="2227847" y="583321"/>
                  <a:pt x="2548589" y="583321"/>
                </a:cubicBezTo>
                <a:lnTo>
                  <a:pt x="2548589" y="608622"/>
                </a:lnTo>
                <a:cubicBezTo>
                  <a:pt x="2213831" y="608622"/>
                  <a:pt x="1941642" y="335553"/>
                  <a:pt x="1941642" y="0"/>
                </a:cubicBezTo>
                <a:close/>
                <a:moveTo>
                  <a:pt x="2080281" y="0"/>
                </a:moveTo>
                <a:lnTo>
                  <a:pt x="2105508" y="0"/>
                </a:lnTo>
                <a:cubicBezTo>
                  <a:pt x="2105508" y="244957"/>
                  <a:pt x="2304298" y="444296"/>
                  <a:pt x="2548582" y="444296"/>
                </a:cubicBezTo>
                <a:lnTo>
                  <a:pt x="2548582" y="469597"/>
                </a:lnTo>
                <a:cubicBezTo>
                  <a:pt x="2290409" y="469597"/>
                  <a:pt x="2080281" y="258885"/>
                  <a:pt x="2080281" y="0"/>
                </a:cubicBezTo>
                <a:close/>
                <a:moveTo>
                  <a:pt x="2218926" y="0"/>
                </a:moveTo>
                <a:lnTo>
                  <a:pt x="2244153" y="0"/>
                </a:lnTo>
                <a:cubicBezTo>
                  <a:pt x="2244153" y="168288"/>
                  <a:pt x="2380629" y="305270"/>
                  <a:pt x="2548582" y="305270"/>
                </a:cubicBezTo>
                <a:lnTo>
                  <a:pt x="2548582" y="330570"/>
                </a:lnTo>
                <a:cubicBezTo>
                  <a:pt x="2366866" y="330570"/>
                  <a:pt x="2218926" y="182344"/>
                  <a:pt x="221892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84" name="Google Shape;84;p19"/>
          <p:cNvSpPr/>
          <p:nvPr/>
        </p:nvSpPr>
        <p:spPr>
          <a:xfrm rot="-5400000" flipH="1">
            <a:off x="-9389" y="4308466"/>
            <a:ext cx="2550984" cy="2560441"/>
          </a:xfrm>
          <a:custGeom>
            <a:avLst/>
            <a:gdLst/>
            <a:ahLst/>
            <a:cxnLst/>
            <a:rect l="l" t="t" r="r" b="b"/>
            <a:pathLst>
              <a:path w="1079" h="1083" extrusionOk="0">
                <a:moveTo>
                  <a:pt x="0" y="1083"/>
                </a:moveTo>
                <a:lnTo>
                  <a:pt x="1079" y="1083"/>
                </a:lnTo>
                <a:lnTo>
                  <a:pt x="1079" y="0"/>
                </a:lnTo>
                <a:lnTo>
                  <a:pt x="0" y="1083"/>
                </a:lnTo>
                <a:close/>
              </a:path>
            </a:pathLst>
          </a:custGeom>
          <a:solidFill>
            <a:schemeClr val="accent2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85" name="Google Shape;85;p19"/>
          <p:cNvSpPr/>
          <p:nvPr/>
        </p:nvSpPr>
        <p:spPr>
          <a:xfrm flipH="1">
            <a:off x="-10617" y="4308466"/>
            <a:ext cx="2550984" cy="2560441"/>
          </a:xfrm>
          <a:custGeom>
            <a:avLst/>
            <a:gdLst/>
            <a:ahLst/>
            <a:cxnLst/>
            <a:rect l="l" t="t" r="r" b="b"/>
            <a:pathLst>
              <a:path w="1079" h="1083" extrusionOk="0">
                <a:moveTo>
                  <a:pt x="0" y="1083"/>
                </a:moveTo>
                <a:lnTo>
                  <a:pt x="1079" y="1083"/>
                </a:lnTo>
                <a:lnTo>
                  <a:pt x="1079" y="0"/>
                </a:lnTo>
                <a:lnTo>
                  <a:pt x="0" y="10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86" name="Google Shape;86;p19"/>
          <p:cNvSpPr/>
          <p:nvPr/>
        </p:nvSpPr>
        <p:spPr>
          <a:xfrm>
            <a:off x="2543868" y="0"/>
            <a:ext cx="2560340" cy="2560340"/>
          </a:xfrm>
          <a:custGeom>
            <a:avLst/>
            <a:gdLst/>
            <a:ahLst/>
            <a:cxnLst/>
            <a:rect l="l" t="t" r="r" b="b"/>
            <a:pathLst>
              <a:path w="2560340" h="2560340" extrusionOk="0">
                <a:moveTo>
                  <a:pt x="0" y="2560340"/>
                </a:moveTo>
                <a:cubicBezTo>
                  <a:pt x="1414079" y="2560340"/>
                  <a:pt x="2560340" y="1414079"/>
                  <a:pt x="2560340" y="0"/>
                </a:cubicBezTo>
                <a:lnTo>
                  <a:pt x="0" y="0"/>
                </a:lnTo>
                <a:lnTo>
                  <a:pt x="0" y="2560340"/>
                </a:lnTo>
                <a:close/>
              </a:path>
            </a:pathLst>
          </a:custGeom>
          <a:solidFill>
            <a:srgbClr val="DCE6F5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87" name="Google Shape;87;p19"/>
          <p:cNvSpPr txBox="1">
            <a:spLocks noGrp="1"/>
          </p:cNvSpPr>
          <p:nvPr>
            <p:ph type="title"/>
          </p:nvPr>
        </p:nvSpPr>
        <p:spPr>
          <a:xfrm>
            <a:off x="3460565" y="1057274"/>
            <a:ext cx="7965461" cy="994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Arial Black"/>
              <a:buNone/>
              <a:defRPr sz="3600" b="1"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9"/>
          <p:cNvSpPr txBox="1">
            <a:spLocks noGrp="1"/>
          </p:cNvSpPr>
          <p:nvPr>
            <p:ph type="body" idx="1"/>
          </p:nvPr>
        </p:nvSpPr>
        <p:spPr>
          <a:xfrm>
            <a:off x="3460565" y="2303029"/>
            <a:ext cx="7965460" cy="34976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1pPr>
            <a:lvl2pPr marL="914400" lvl="1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2pPr>
            <a:lvl3pPr marL="1371600" lvl="2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9" name="Google Shape;89;p19"/>
          <p:cNvSpPr txBox="1">
            <a:spLocks noGrp="1"/>
          </p:cNvSpPr>
          <p:nvPr>
            <p:ph type="sldNum" idx="12"/>
          </p:nvPr>
        </p:nvSpPr>
        <p:spPr>
          <a:xfrm>
            <a:off x="10358437" y="457199"/>
            <a:ext cx="1067589" cy="471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marR="0" lvl="5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marR="0" lvl="6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marR="0" lvl="7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marR="0" lvl="8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Vergelijking 1">
  <p:cSld name="1_Vergelijking 1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0"/>
          <p:cNvSpPr txBox="1">
            <a:spLocks noGrp="1"/>
          </p:cNvSpPr>
          <p:nvPr>
            <p:ph type="title"/>
          </p:nvPr>
        </p:nvSpPr>
        <p:spPr>
          <a:xfrm>
            <a:off x="4364809" y="1057274"/>
            <a:ext cx="7043617" cy="2520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Arial Black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20"/>
          <p:cNvSpPr/>
          <p:nvPr/>
        </p:nvSpPr>
        <p:spPr>
          <a:xfrm>
            <a:off x="-5568" y="-2784"/>
            <a:ext cx="3443288" cy="6891337"/>
          </a:xfrm>
          <a:custGeom>
            <a:avLst/>
            <a:gdLst/>
            <a:ahLst/>
            <a:cxnLst/>
            <a:rect l="l" t="t" r="r" b="b"/>
            <a:pathLst>
              <a:path w="3443288" h="6891337" extrusionOk="0">
                <a:moveTo>
                  <a:pt x="3443288" y="0"/>
                </a:moveTo>
                <a:lnTo>
                  <a:pt x="0" y="0"/>
                </a:lnTo>
                <a:lnTo>
                  <a:pt x="0" y="6891338"/>
                </a:lnTo>
                <a:lnTo>
                  <a:pt x="3443288" y="6891338"/>
                </a:lnTo>
                <a:lnTo>
                  <a:pt x="344328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pic>
        <p:nvPicPr>
          <p:cNvPr id="93" name="Google Shape;93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703311" y="-2784"/>
            <a:ext cx="1734410" cy="5167313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20"/>
          <p:cNvSpPr/>
          <p:nvPr/>
        </p:nvSpPr>
        <p:spPr>
          <a:xfrm>
            <a:off x="1721621" y="-2784"/>
            <a:ext cx="1716115" cy="1720853"/>
          </a:xfrm>
          <a:custGeom>
            <a:avLst/>
            <a:gdLst/>
            <a:ahLst/>
            <a:cxnLst/>
            <a:rect l="l" t="t" r="r" b="b"/>
            <a:pathLst>
              <a:path w="1716115" h="1720853" extrusionOk="0">
                <a:moveTo>
                  <a:pt x="93358" y="0"/>
                </a:moveTo>
                <a:lnTo>
                  <a:pt x="110348" y="0"/>
                </a:lnTo>
                <a:cubicBezTo>
                  <a:pt x="110348" y="887874"/>
                  <a:pt x="830686" y="1610112"/>
                  <a:pt x="1716029" y="1610112"/>
                </a:cubicBezTo>
                <a:lnTo>
                  <a:pt x="1716029" y="1627151"/>
                </a:lnTo>
                <a:lnTo>
                  <a:pt x="1716115" y="1627237"/>
                </a:lnTo>
                <a:cubicBezTo>
                  <a:pt x="821334" y="1627237"/>
                  <a:pt x="93358" y="897252"/>
                  <a:pt x="93358" y="0"/>
                </a:cubicBezTo>
                <a:close/>
                <a:moveTo>
                  <a:pt x="0" y="0"/>
                </a:moveTo>
                <a:lnTo>
                  <a:pt x="16989" y="0"/>
                </a:lnTo>
                <a:cubicBezTo>
                  <a:pt x="16989" y="939499"/>
                  <a:pt x="779202" y="1703814"/>
                  <a:pt x="1716114" y="1703814"/>
                </a:cubicBezTo>
                <a:lnTo>
                  <a:pt x="1716114" y="1720853"/>
                </a:lnTo>
                <a:cubicBezTo>
                  <a:pt x="769850" y="1720853"/>
                  <a:pt x="0" y="948877"/>
                  <a:pt x="0" y="0"/>
                </a:cubicBezTo>
                <a:close/>
                <a:moveTo>
                  <a:pt x="186798" y="0"/>
                </a:moveTo>
                <a:lnTo>
                  <a:pt x="203788" y="0"/>
                </a:lnTo>
                <a:cubicBezTo>
                  <a:pt x="203788" y="836248"/>
                  <a:pt x="882254" y="1516501"/>
                  <a:pt x="1716109" y="1516501"/>
                </a:cubicBezTo>
                <a:lnTo>
                  <a:pt x="1716109" y="1533535"/>
                </a:lnTo>
                <a:cubicBezTo>
                  <a:pt x="872812" y="1533535"/>
                  <a:pt x="186798" y="845626"/>
                  <a:pt x="186798" y="0"/>
                </a:cubicBezTo>
                <a:close/>
                <a:moveTo>
                  <a:pt x="280155" y="0"/>
                </a:moveTo>
                <a:lnTo>
                  <a:pt x="297145" y="0"/>
                </a:lnTo>
                <a:cubicBezTo>
                  <a:pt x="297145" y="784537"/>
                  <a:pt x="933652" y="1422885"/>
                  <a:pt x="1716114" y="1422885"/>
                </a:cubicBezTo>
                <a:lnTo>
                  <a:pt x="1716114" y="1439924"/>
                </a:lnTo>
                <a:cubicBezTo>
                  <a:pt x="924300" y="1439924"/>
                  <a:pt x="280155" y="794001"/>
                  <a:pt x="280155" y="0"/>
                </a:cubicBezTo>
                <a:close/>
                <a:moveTo>
                  <a:pt x="373512" y="0"/>
                </a:moveTo>
                <a:lnTo>
                  <a:pt x="390502" y="0"/>
                </a:lnTo>
                <a:cubicBezTo>
                  <a:pt x="390502" y="732911"/>
                  <a:pt x="985135" y="1329184"/>
                  <a:pt x="1716029" y="1329184"/>
                </a:cubicBezTo>
                <a:lnTo>
                  <a:pt x="1716029" y="1346223"/>
                </a:lnTo>
                <a:lnTo>
                  <a:pt x="1716114" y="1346308"/>
                </a:lnTo>
                <a:cubicBezTo>
                  <a:pt x="975783" y="1346308"/>
                  <a:pt x="373512" y="742375"/>
                  <a:pt x="373512" y="0"/>
                </a:cubicBezTo>
                <a:close/>
                <a:moveTo>
                  <a:pt x="466953" y="0"/>
                </a:moveTo>
                <a:lnTo>
                  <a:pt x="483944" y="0"/>
                </a:lnTo>
                <a:cubicBezTo>
                  <a:pt x="483944" y="681286"/>
                  <a:pt x="1036704" y="1235573"/>
                  <a:pt x="1716110" y="1235573"/>
                </a:cubicBezTo>
                <a:lnTo>
                  <a:pt x="1716110" y="1252607"/>
                </a:lnTo>
                <a:cubicBezTo>
                  <a:pt x="1027347" y="1252607"/>
                  <a:pt x="466953" y="690664"/>
                  <a:pt x="466953" y="0"/>
                </a:cubicBezTo>
                <a:close/>
                <a:moveTo>
                  <a:pt x="560310" y="0"/>
                </a:moveTo>
                <a:lnTo>
                  <a:pt x="577297" y="0"/>
                </a:lnTo>
                <a:cubicBezTo>
                  <a:pt x="577297" y="629660"/>
                  <a:pt x="1088188" y="1141957"/>
                  <a:pt x="1716109" y="1141957"/>
                </a:cubicBezTo>
                <a:lnTo>
                  <a:pt x="1716109" y="1158991"/>
                </a:lnTo>
                <a:cubicBezTo>
                  <a:pt x="1078835" y="1158991"/>
                  <a:pt x="560310" y="639038"/>
                  <a:pt x="560310" y="0"/>
                </a:cubicBezTo>
                <a:close/>
                <a:moveTo>
                  <a:pt x="653668" y="0"/>
                </a:moveTo>
                <a:lnTo>
                  <a:pt x="670655" y="0"/>
                </a:lnTo>
                <a:cubicBezTo>
                  <a:pt x="670655" y="578035"/>
                  <a:pt x="1139586" y="1048255"/>
                  <a:pt x="1716029" y="1048255"/>
                </a:cubicBezTo>
                <a:lnTo>
                  <a:pt x="1716029" y="1065294"/>
                </a:lnTo>
                <a:lnTo>
                  <a:pt x="1716114" y="1065380"/>
                </a:lnTo>
                <a:cubicBezTo>
                  <a:pt x="1130319" y="1065380"/>
                  <a:pt x="653668" y="587499"/>
                  <a:pt x="653668" y="0"/>
                </a:cubicBezTo>
                <a:close/>
                <a:moveTo>
                  <a:pt x="747112" y="0"/>
                </a:moveTo>
                <a:lnTo>
                  <a:pt x="764104" y="0"/>
                </a:lnTo>
                <a:cubicBezTo>
                  <a:pt x="764104" y="526409"/>
                  <a:pt x="1191155" y="954644"/>
                  <a:pt x="1716115" y="954644"/>
                </a:cubicBezTo>
                <a:lnTo>
                  <a:pt x="1716115" y="971678"/>
                </a:lnTo>
                <a:cubicBezTo>
                  <a:pt x="1181802" y="971678"/>
                  <a:pt x="747112" y="535787"/>
                  <a:pt x="747112" y="0"/>
                </a:cubicBezTo>
                <a:close/>
                <a:moveTo>
                  <a:pt x="840465" y="0"/>
                </a:moveTo>
                <a:lnTo>
                  <a:pt x="857452" y="0"/>
                </a:lnTo>
                <a:cubicBezTo>
                  <a:pt x="857452" y="474783"/>
                  <a:pt x="1242638" y="861028"/>
                  <a:pt x="1716109" y="861028"/>
                </a:cubicBezTo>
                <a:lnTo>
                  <a:pt x="1716109" y="878062"/>
                </a:lnTo>
                <a:cubicBezTo>
                  <a:pt x="1233281" y="878062"/>
                  <a:pt x="840465" y="484162"/>
                  <a:pt x="840465" y="0"/>
                </a:cubicBezTo>
                <a:close/>
                <a:moveTo>
                  <a:pt x="933823" y="0"/>
                </a:moveTo>
                <a:lnTo>
                  <a:pt x="950810" y="0"/>
                </a:lnTo>
                <a:cubicBezTo>
                  <a:pt x="950810" y="423157"/>
                  <a:pt x="1294121" y="767327"/>
                  <a:pt x="1716114" y="767327"/>
                </a:cubicBezTo>
                <a:lnTo>
                  <a:pt x="1716114" y="784366"/>
                </a:lnTo>
                <a:lnTo>
                  <a:pt x="1716114" y="784451"/>
                </a:lnTo>
                <a:cubicBezTo>
                  <a:pt x="1284769" y="784451"/>
                  <a:pt x="933823" y="432536"/>
                  <a:pt x="933823" y="0"/>
                </a:cubicBezTo>
                <a:close/>
                <a:moveTo>
                  <a:pt x="1027262" y="0"/>
                </a:moveTo>
                <a:lnTo>
                  <a:pt x="1044254" y="0"/>
                </a:lnTo>
                <a:cubicBezTo>
                  <a:pt x="1044254" y="371532"/>
                  <a:pt x="1345685" y="673716"/>
                  <a:pt x="1716110" y="673716"/>
                </a:cubicBezTo>
                <a:lnTo>
                  <a:pt x="1716110" y="690750"/>
                </a:lnTo>
                <a:cubicBezTo>
                  <a:pt x="1336248" y="690750"/>
                  <a:pt x="1027262" y="380824"/>
                  <a:pt x="1027262" y="0"/>
                </a:cubicBezTo>
                <a:close/>
                <a:moveTo>
                  <a:pt x="1120625" y="0"/>
                </a:moveTo>
                <a:lnTo>
                  <a:pt x="1137612" y="0"/>
                </a:lnTo>
                <a:cubicBezTo>
                  <a:pt x="1137612" y="319820"/>
                  <a:pt x="1397088" y="580100"/>
                  <a:pt x="1716115" y="580100"/>
                </a:cubicBezTo>
                <a:lnTo>
                  <a:pt x="1716115" y="597134"/>
                </a:lnTo>
                <a:cubicBezTo>
                  <a:pt x="1387736" y="597134"/>
                  <a:pt x="1120625" y="329285"/>
                  <a:pt x="1120625" y="0"/>
                </a:cubicBezTo>
                <a:close/>
                <a:moveTo>
                  <a:pt x="1213978" y="0"/>
                </a:moveTo>
                <a:lnTo>
                  <a:pt x="1230965" y="0"/>
                </a:lnTo>
                <a:cubicBezTo>
                  <a:pt x="1230965" y="268195"/>
                  <a:pt x="1448571" y="486398"/>
                  <a:pt x="1716109" y="486398"/>
                </a:cubicBezTo>
                <a:lnTo>
                  <a:pt x="1716109" y="503437"/>
                </a:lnTo>
                <a:lnTo>
                  <a:pt x="1716109" y="503523"/>
                </a:lnTo>
                <a:cubicBezTo>
                  <a:pt x="1439214" y="503523"/>
                  <a:pt x="1213978" y="277659"/>
                  <a:pt x="1213978" y="0"/>
                </a:cubicBezTo>
                <a:close/>
                <a:moveTo>
                  <a:pt x="1307422" y="0"/>
                </a:moveTo>
                <a:lnTo>
                  <a:pt x="1324414" y="0"/>
                </a:lnTo>
                <a:cubicBezTo>
                  <a:pt x="1324414" y="216569"/>
                  <a:pt x="1500141" y="392784"/>
                  <a:pt x="1716115" y="392784"/>
                </a:cubicBezTo>
                <a:lnTo>
                  <a:pt x="1716115" y="409821"/>
                </a:lnTo>
                <a:cubicBezTo>
                  <a:pt x="1490703" y="409821"/>
                  <a:pt x="1307422" y="225948"/>
                  <a:pt x="1307422" y="0"/>
                </a:cubicBezTo>
                <a:close/>
                <a:moveTo>
                  <a:pt x="1400775" y="0"/>
                </a:moveTo>
                <a:lnTo>
                  <a:pt x="1417762" y="0"/>
                </a:lnTo>
                <a:cubicBezTo>
                  <a:pt x="1417762" y="164944"/>
                  <a:pt x="1551619" y="299170"/>
                  <a:pt x="1716109" y="299170"/>
                </a:cubicBezTo>
                <a:lnTo>
                  <a:pt x="1716109" y="316207"/>
                </a:lnTo>
                <a:cubicBezTo>
                  <a:pt x="1542266" y="316207"/>
                  <a:pt x="1400775" y="174322"/>
                  <a:pt x="1400775" y="0"/>
                </a:cubicBezTo>
                <a:close/>
                <a:moveTo>
                  <a:pt x="1494133" y="0"/>
                </a:moveTo>
                <a:lnTo>
                  <a:pt x="1511120" y="0"/>
                </a:lnTo>
                <a:cubicBezTo>
                  <a:pt x="1511120" y="113318"/>
                  <a:pt x="1603017" y="205556"/>
                  <a:pt x="1716109" y="205556"/>
                </a:cubicBezTo>
                <a:lnTo>
                  <a:pt x="1716109" y="222592"/>
                </a:lnTo>
                <a:cubicBezTo>
                  <a:pt x="1593750" y="222592"/>
                  <a:pt x="1494133" y="122783"/>
                  <a:pt x="1494133" y="0"/>
                </a:cubicBezTo>
                <a:close/>
              </a:path>
            </a:pathLst>
          </a:custGeom>
          <a:solidFill>
            <a:schemeClr val="lt1">
              <a:alpha val="9882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95" name="Google Shape;95;p20"/>
          <p:cNvSpPr/>
          <p:nvPr/>
        </p:nvSpPr>
        <p:spPr>
          <a:xfrm>
            <a:off x="-5568" y="3440504"/>
            <a:ext cx="3443288" cy="3448050"/>
          </a:xfrm>
          <a:custGeom>
            <a:avLst/>
            <a:gdLst/>
            <a:ahLst/>
            <a:cxnLst/>
            <a:rect l="l" t="t" r="r" b="b"/>
            <a:pathLst>
              <a:path w="3443288" h="3448050" extrusionOk="0">
                <a:moveTo>
                  <a:pt x="1721644" y="3448051"/>
                </a:moveTo>
                <a:cubicBezTo>
                  <a:pt x="2672482" y="3448051"/>
                  <a:pt x="3443288" y="2676178"/>
                  <a:pt x="3443288" y="1724025"/>
                </a:cubicBezTo>
                <a:cubicBezTo>
                  <a:pt x="3443288" y="771873"/>
                  <a:pt x="2672482" y="0"/>
                  <a:pt x="1721644" y="0"/>
                </a:cubicBezTo>
                <a:cubicBezTo>
                  <a:pt x="770806" y="0"/>
                  <a:pt x="0" y="771873"/>
                  <a:pt x="0" y="1724025"/>
                </a:cubicBezTo>
                <a:cubicBezTo>
                  <a:pt x="0" y="2676178"/>
                  <a:pt x="770806" y="3448051"/>
                  <a:pt x="1721644" y="344805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pic>
        <p:nvPicPr>
          <p:cNvPr id="96" name="Google Shape;96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18457" y="3440504"/>
            <a:ext cx="1719263" cy="1724025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20"/>
          <p:cNvSpPr txBox="1">
            <a:spLocks noGrp="1"/>
          </p:cNvSpPr>
          <p:nvPr>
            <p:ph type="sldNum" idx="12"/>
          </p:nvPr>
        </p:nvSpPr>
        <p:spPr>
          <a:xfrm>
            <a:off x="10438475" y="457199"/>
            <a:ext cx="987552" cy="471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marR="0" lvl="5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marR="0" lvl="6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marR="0" lvl="7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marR="0" lvl="8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  <p:sp>
        <p:nvSpPr>
          <p:cNvPr id="98" name="Google Shape;98;p20"/>
          <p:cNvSpPr txBox="1">
            <a:spLocks noGrp="1"/>
          </p:cNvSpPr>
          <p:nvPr>
            <p:ph type="body" idx="1"/>
          </p:nvPr>
        </p:nvSpPr>
        <p:spPr>
          <a:xfrm>
            <a:off x="4364808" y="3808750"/>
            <a:ext cx="7043618" cy="22332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/>
            </a:lvl1pPr>
            <a:lvl2pPr marL="914400" lvl="1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/>
            </a:lvl2pPr>
            <a:lvl3pPr marL="1371600" lvl="2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jdlijn 1">
  <p:cSld name="Tijdlijn 1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/>
          <p:nvPr/>
        </p:nvSpPr>
        <p:spPr>
          <a:xfrm>
            <a:off x="-24064" y="-400"/>
            <a:ext cx="12216063" cy="3467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5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101" name="Google Shape;101;p21"/>
          <p:cNvSpPr/>
          <p:nvPr/>
        </p:nvSpPr>
        <p:spPr>
          <a:xfrm>
            <a:off x="443346" y="420493"/>
            <a:ext cx="11305309" cy="602672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102" name="Google Shape;102;p21"/>
          <p:cNvSpPr txBox="1">
            <a:spLocks noGrp="1"/>
          </p:cNvSpPr>
          <p:nvPr>
            <p:ph type="title"/>
          </p:nvPr>
        </p:nvSpPr>
        <p:spPr>
          <a:xfrm>
            <a:off x="914400" y="965393"/>
            <a:ext cx="7631709" cy="1091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Arial Black"/>
              <a:buNone/>
              <a:defRPr sz="3600">
                <a:solidFill>
                  <a:schemeClr val="accent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1"/>
          <p:cNvSpPr txBox="1">
            <a:spLocks noGrp="1"/>
          </p:cNvSpPr>
          <p:nvPr>
            <p:ph type="body" idx="1"/>
          </p:nvPr>
        </p:nvSpPr>
        <p:spPr>
          <a:xfrm>
            <a:off x="914400" y="2303028"/>
            <a:ext cx="3283119" cy="4144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Arial Black"/>
              <a:buAutoNum type="arabicPeriod"/>
              <a:defRPr sz="1800"/>
            </a:lvl1pPr>
            <a:lvl2pPr marL="914400" lvl="1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Arial Black"/>
              <a:buAutoNum type="alphaLcPeriod"/>
              <a:defRPr sz="1800"/>
            </a:lvl2pPr>
            <a:lvl3pPr marL="1371600" lvl="2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Arial Black"/>
              <a:buAutoNum type="arabicParenR"/>
              <a:defRPr sz="1800"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Arial Black"/>
              <a:buAutoNum type="alphaLcParenR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4" name="Google Shape;104;p21"/>
          <p:cNvSpPr txBox="1">
            <a:spLocks noGrp="1"/>
          </p:cNvSpPr>
          <p:nvPr>
            <p:ph type="body" idx="2"/>
          </p:nvPr>
        </p:nvSpPr>
        <p:spPr>
          <a:xfrm>
            <a:off x="4782159" y="2303028"/>
            <a:ext cx="3763950" cy="4144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None/>
              <a:defRPr sz="1800"/>
            </a:lvl1pPr>
            <a:lvl2pPr marL="914400" lvl="1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2pPr>
            <a:lvl3pPr marL="1371600" lvl="2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5" name="Google Shape;105;p21"/>
          <p:cNvSpPr>
            <a:spLocks noGrp="1"/>
          </p:cNvSpPr>
          <p:nvPr>
            <p:ph type="pic" idx="3"/>
          </p:nvPr>
        </p:nvSpPr>
        <p:spPr>
          <a:xfrm>
            <a:off x="8989454" y="965393"/>
            <a:ext cx="3202545" cy="589260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</p:sp>
      <p:grpSp>
        <p:nvGrpSpPr>
          <p:cNvPr id="106" name="Google Shape;106;p21"/>
          <p:cNvGrpSpPr/>
          <p:nvPr/>
        </p:nvGrpSpPr>
        <p:grpSpPr>
          <a:xfrm>
            <a:off x="9353550" y="4000041"/>
            <a:ext cx="2838450" cy="2857959"/>
            <a:chOff x="12797096" y="4000041"/>
            <a:chExt cx="2838450" cy="2857959"/>
          </a:xfrm>
        </p:grpSpPr>
        <p:sp>
          <p:nvSpPr>
            <p:cNvPr id="107" name="Google Shape;107;p21"/>
            <p:cNvSpPr/>
            <p:nvPr/>
          </p:nvSpPr>
          <p:spPr>
            <a:xfrm rot="10800000">
              <a:off x="12797096" y="4000041"/>
              <a:ext cx="2838450" cy="2857958"/>
            </a:xfrm>
            <a:custGeom>
              <a:avLst/>
              <a:gdLst/>
              <a:ahLst/>
              <a:cxnLst/>
              <a:rect l="l" t="t" r="r" b="b"/>
              <a:pathLst>
                <a:path w="2838450" h="2857958" extrusionOk="0">
                  <a:moveTo>
                    <a:pt x="1971005" y="0"/>
                  </a:moveTo>
                  <a:lnTo>
                    <a:pt x="2838450" y="0"/>
                  </a:lnTo>
                  <a:lnTo>
                    <a:pt x="2838450" y="7240"/>
                  </a:lnTo>
                  <a:cubicBezTo>
                    <a:pt x="2838450" y="1484015"/>
                    <a:pt x="1716931" y="2697914"/>
                    <a:pt x="278890" y="2843883"/>
                  </a:cubicBezTo>
                  <a:lnTo>
                    <a:pt x="0" y="2857958"/>
                  </a:lnTo>
                  <a:lnTo>
                    <a:pt x="0" y="1990580"/>
                  </a:lnTo>
                  <a:lnTo>
                    <a:pt x="190293" y="1980883"/>
                  </a:lnTo>
                  <a:cubicBezTo>
                    <a:pt x="1124600" y="1885128"/>
                    <a:pt x="1866185" y="1135788"/>
                    <a:pt x="1960910" y="2003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endParaRPr>
            </a:p>
          </p:txBody>
        </p:sp>
        <p:sp>
          <p:nvSpPr>
            <p:cNvPr id="108" name="Google Shape;108;p21"/>
            <p:cNvSpPr/>
            <p:nvPr/>
          </p:nvSpPr>
          <p:spPr>
            <a:xfrm rot="10800000">
              <a:off x="13664918" y="4867733"/>
              <a:ext cx="1970627" cy="1990267"/>
            </a:xfrm>
            <a:custGeom>
              <a:avLst/>
              <a:gdLst/>
              <a:ahLst/>
              <a:cxnLst/>
              <a:rect l="l" t="t" r="r" b="b"/>
              <a:pathLst>
                <a:path w="1970627" h="1990267" extrusionOk="0">
                  <a:moveTo>
                    <a:pt x="0" y="0"/>
                  </a:moveTo>
                  <a:lnTo>
                    <a:pt x="1970627" y="0"/>
                  </a:lnTo>
                  <a:lnTo>
                    <a:pt x="1960534" y="200357"/>
                  </a:lnTo>
                  <a:cubicBezTo>
                    <a:pt x="1865827" y="1135608"/>
                    <a:pt x="1124383" y="1884831"/>
                    <a:pt x="190254" y="1980571"/>
                  </a:cubicBezTo>
                  <a:lnTo>
                    <a:pt x="0" y="19902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endParaRPr>
            </a:p>
          </p:txBody>
        </p:sp>
        <p:sp>
          <p:nvSpPr>
            <p:cNvPr id="109" name="Google Shape;109;p21"/>
            <p:cNvSpPr/>
            <p:nvPr/>
          </p:nvSpPr>
          <p:spPr>
            <a:xfrm rot="10800000">
              <a:off x="14632096" y="5844983"/>
              <a:ext cx="1003449" cy="1013015"/>
            </a:xfrm>
            <a:custGeom>
              <a:avLst/>
              <a:gdLst/>
              <a:ahLst/>
              <a:cxnLst/>
              <a:rect l="l" t="t" r="r" b="b"/>
              <a:pathLst>
                <a:path w="1003449" h="1013015" extrusionOk="0">
                  <a:moveTo>
                    <a:pt x="0" y="0"/>
                  </a:moveTo>
                  <a:lnTo>
                    <a:pt x="1003449" y="0"/>
                  </a:lnTo>
                  <a:lnTo>
                    <a:pt x="998306" y="100639"/>
                  </a:lnTo>
                  <a:cubicBezTo>
                    <a:pt x="949402" y="576784"/>
                    <a:pt x="566756" y="959471"/>
                    <a:pt x="90663" y="1008380"/>
                  </a:cubicBezTo>
                  <a:lnTo>
                    <a:pt x="0" y="101301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endParaRPr>
            </a:p>
          </p:txBody>
        </p:sp>
        <p:sp>
          <p:nvSpPr>
            <p:cNvPr id="110" name="Google Shape;110;p21"/>
            <p:cNvSpPr/>
            <p:nvPr/>
          </p:nvSpPr>
          <p:spPr>
            <a:xfrm rot="10800000">
              <a:off x="13402193" y="5492845"/>
              <a:ext cx="775021" cy="775021"/>
            </a:xfrm>
            <a:custGeom>
              <a:avLst/>
              <a:gdLst/>
              <a:ahLst/>
              <a:cxnLst/>
              <a:rect l="l" t="t" r="r" b="b"/>
              <a:pathLst>
                <a:path w="775021" h="775021" extrusionOk="0">
                  <a:moveTo>
                    <a:pt x="387511" y="775021"/>
                  </a:moveTo>
                  <a:cubicBezTo>
                    <a:pt x="601527" y="775021"/>
                    <a:pt x="775021" y="601527"/>
                    <a:pt x="775021" y="387511"/>
                  </a:cubicBezTo>
                  <a:cubicBezTo>
                    <a:pt x="775021" y="173494"/>
                    <a:pt x="601527" y="0"/>
                    <a:pt x="387511" y="0"/>
                  </a:cubicBezTo>
                  <a:cubicBezTo>
                    <a:pt x="173494" y="0"/>
                    <a:pt x="0" y="173494"/>
                    <a:pt x="0" y="387511"/>
                  </a:cubicBezTo>
                  <a:cubicBezTo>
                    <a:pt x="0" y="601527"/>
                    <a:pt x="173494" y="775021"/>
                    <a:pt x="387511" y="77502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endParaRPr>
            </a:p>
          </p:txBody>
        </p:sp>
      </p:grpSp>
      <p:sp>
        <p:nvSpPr>
          <p:cNvPr id="111" name="Google Shape;111;p21"/>
          <p:cNvSpPr txBox="1">
            <a:spLocks noGrp="1"/>
          </p:cNvSpPr>
          <p:nvPr>
            <p:ph type="sldNum" idx="12"/>
          </p:nvPr>
        </p:nvSpPr>
        <p:spPr>
          <a:xfrm>
            <a:off x="10358437" y="457199"/>
            <a:ext cx="1067589" cy="471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marR="0" lvl="5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marR="0" lvl="6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marR="0" lvl="7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marR="0" lvl="8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jdlijn 3">
  <p:cSld name="Tijdlijn 3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2"/>
          <p:cNvSpPr/>
          <p:nvPr/>
        </p:nvSpPr>
        <p:spPr>
          <a:xfrm>
            <a:off x="1" y="0"/>
            <a:ext cx="1550562" cy="2545382"/>
          </a:xfrm>
          <a:custGeom>
            <a:avLst/>
            <a:gdLst/>
            <a:ahLst/>
            <a:cxnLst/>
            <a:rect l="l" t="t" r="r" b="b"/>
            <a:pathLst>
              <a:path w="1550562" h="2545382" extrusionOk="0">
                <a:moveTo>
                  <a:pt x="683117" y="0"/>
                </a:moveTo>
                <a:lnTo>
                  <a:pt x="1550562" y="0"/>
                </a:lnTo>
                <a:lnTo>
                  <a:pt x="1550562" y="7240"/>
                </a:lnTo>
                <a:cubicBezTo>
                  <a:pt x="1550562" y="1022523"/>
                  <a:pt x="1020469" y="1913556"/>
                  <a:pt x="221868" y="2418735"/>
                </a:cubicBezTo>
                <a:lnTo>
                  <a:pt x="0" y="2545382"/>
                </a:lnTo>
                <a:lnTo>
                  <a:pt x="0" y="1500516"/>
                </a:lnTo>
                <a:lnTo>
                  <a:pt x="102557" y="1405503"/>
                </a:lnTo>
                <a:cubicBezTo>
                  <a:pt x="416582" y="1089274"/>
                  <a:pt x="625660" y="668089"/>
                  <a:pt x="673022" y="20039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114" name="Google Shape;114;p22"/>
          <p:cNvSpPr/>
          <p:nvPr/>
        </p:nvSpPr>
        <p:spPr>
          <a:xfrm>
            <a:off x="1" y="-1"/>
            <a:ext cx="682740" cy="1500050"/>
          </a:xfrm>
          <a:custGeom>
            <a:avLst/>
            <a:gdLst/>
            <a:ahLst/>
            <a:cxnLst/>
            <a:rect l="l" t="t" r="r" b="b"/>
            <a:pathLst>
              <a:path w="682740" h="1500050" extrusionOk="0">
                <a:moveTo>
                  <a:pt x="0" y="0"/>
                </a:moveTo>
                <a:lnTo>
                  <a:pt x="682740" y="0"/>
                </a:lnTo>
                <a:lnTo>
                  <a:pt x="672647" y="200357"/>
                </a:lnTo>
                <a:cubicBezTo>
                  <a:pt x="625294" y="667983"/>
                  <a:pt x="416256" y="1089101"/>
                  <a:pt x="102290" y="1405281"/>
                </a:cubicBezTo>
                <a:lnTo>
                  <a:pt x="0" y="15000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115" name="Google Shape;115;p22"/>
          <p:cNvSpPr/>
          <p:nvPr/>
        </p:nvSpPr>
        <p:spPr>
          <a:xfrm>
            <a:off x="170445" y="314191"/>
            <a:ext cx="775021" cy="775021"/>
          </a:xfrm>
          <a:custGeom>
            <a:avLst/>
            <a:gdLst/>
            <a:ahLst/>
            <a:cxnLst/>
            <a:rect l="l" t="t" r="r" b="b"/>
            <a:pathLst>
              <a:path w="775021" h="775021" extrusionOk="0">
                <a:moveTo>
                  <a:pt x="387511" y="775021"/>
                </a:moveTo>
                <a:cubicBezTo>
                  <a:pt x="601527" y="775021"/>
                  <a:pt x="775021" y="601527"/>
                  <a:pt x="775021" y="387511"/>
                </a:cubicBezTo>
                <a:cubicBezTo>
                  <a:pt x="775021" y="173494"/>
                  <a:pt x="601527" y="0"/>
                  <a:pt x="387511" y="0"/>
                </a:cubicBezTo>
                <a:cubicBezTo>
                  <a:pt x="173494" y="0"/>
                  <a:pt x="0" y="173494"/>
                  <a:pt x="0" y="387511"/>
                </a:cubicBezTo>
                <a:cubicBezTo>
                  <a:pt x="0" y="601527"/>
                  <a:pt x="173494" y="775021"/>
                  <a:pt x="387511" y="77502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116" name="Google Shape;116;p22"/>
          <p:cNvSpPr txBox="1">
            <a:spLocks noGrp="1"/>
          </p:cNvSpPr>
          <p:nvPr>
            <p:ph type="title"/>
          </p:nvPr>
        </p:nvSpPr>
        <p:spPr>
          <a:xfrm>
            <a:off x="1550563" y="1089213"/>
            <a:ext cx="9879437" cy="980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Arial Black"/>
              <a:buNone/>
              <a:defRPr sz="3600">
                <a:solidFill>
                  <a:schemeClr val="accent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22"/>
          <p:cNvSpPr txBox="1">
            <a:spLocks noGrp="1"/>
          </p:cNvSpPr>
          <p:nvPr>
            <p:ph type="body" idx="1"/>
          </p:nvPr>
        </p:nvSpPr>
        <p:spPr>
          <a:xfrm>
            <a:off x="1550564" y="2331958"/>
            <a:ext cx="2975217" cy="3704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Arial"/>
              <a:buNone/>
              <a:defRPr sz="1800"/>
            </a:lvl1pPr>
            <a:lvl2pPr marL="914400" lvl="1" indent="-3429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8" name="Google Shape;118;p22"/>
          <p:cNvSpPr txBox="1">
            <a:spLocks noGrp="1"/>
          </p:cNvSpPr>
          <p:nvPr>
            <p:ph type="body" idx="2"/>
          </p:nvPr>
        </p:nvSpPr>
        <p:spPr>
          <a:xfrm>
            <a:off x="5087154" y="2331791"/>
            <a:ext cx="6345893" cy="37218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9" name="Google Shape;119;p22"/>
          <p:cNvSpPr txBox="1">
            <a:spLocks noGrp="1"/>
          </p:cNvSpPr>
          <p:nvPr>
            <p:ph type="sldNum" idx="12"/>
          </p:nvPr>
        </p:nvSpPr>
        <p:spPr>
          <a:xfrm>
            <a:off x="10358437" y="457199"/>
            <a:ext cx="1067589" cy="471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marR="0" lvl="5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marR="0" lvl="6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marR="0" lvl="7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marR="0" lvl="8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jdlijn 2">
  <p:cSld name="Tijdlijn 2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3"/>
          <p:cNvSpPr/>
          <p:nvPr/>
        </p:nvSpPr>
        <p:spPr>
          <a:xfrm>
            <a:off x="-24064" y="0"/>
            <a:ext cx="12216063" cy="34671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5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122" name="Google Shape;122;p23"/>
          <p:cNvSpPr/>
          <p:nvPr/>
        </p:nvSpPr>
        <p:spPr>
          <a:xfrm>
            <a:off x="443346" y="420493"/>
            <a:ext cx="11305309" cy="602672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123" name="Google Shape;123;p23"/>
          <p:cNvSpPr txBox="1">
            <a:spLocks noGrp="1"/>
          </p:cNvSpPr>
          <p:nvPr>
            <p:ph type="title"/>
          </p:nvPr>
        </p:nvSpPr>
        <p:spPr>
          <a:xfrm>
            <a:off x="914400" y="1057274"/>
            <a:ext cx="10511627" cy="10127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Arial Black"/>
              <a:buNone/>
              <a:defRPr sz="3600">
                <a:solidFill>
                  <a:schemeClr val="accent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23"/>
          <p:cNvSpPr txBox="1">
            <a:spLocks noGrp="1"/>
          </p:cNvSpPr>
          <p:nvPr>
            <p:ph type="body" idx="1"/>
          </p:nvPr>
        </p:nvSpPr>
        <p:spPr>
          <a:xfrm>
            <a:off x="914400" y="2316067"/>
            <a:ext cx="10511627" cy="3948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1pPr>
            <a:lvl2pPr marL="914400" lvl="1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2pPr>
            <a:lvl3pPr marL="1371600" lvl="2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5" name="Google Shape;125;p23"/>
          <p:cNvSpPr txBox="1">
            <a:spLocks noGrp="1"/>
          </p:cNvSpPr>
          <p:nvPr>
            <p:ph type="sldNum" idx="12"/>
          </p:nvPr>
        </p:nvSpPr>
        <p:spPr>
          <a:xfrm>
            <a:off x="10358437" y="457199"/>
            <a:ext cx="1067589" cy="471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marR="0" lvl="5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marR="0" lvl="6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marR="0" lvl="7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marR="0" lvl="8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lleen titel" type="titleOnly">
  <p:cSld name="TITLE_ONLY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4"/>
          <p:cNvSpPr/>
          <p:nvPr/>
        </p:nvSpPr>
        <p:spPr>
          <a:xfrm>
            <a:off x="1" y="0"/>
            <a:ext cx="2242827" cy="2102966"/>
          </a:xfrm>
          <a:custGeom>
            <a:avLst/>
            <a:gdLst/>
            <a:ahLst/>
            <a:cxnLst/>
            <a:rect l="l" t="t" r="r" b="b"/>
            <a:pathLst>
              <a:path w="2242827" h="2102966" extrusionOk="0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rgbClr val="EDF2F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128" name="Google Shape;128;p24"/>
          <p:cNvSpPr/>
          <p:nvPr/>
        </p:nvSpPr>
        <p:spPr>
          <a:xfrm rot="10800000">
            <a:off x="9949173" y="4755034"/>
            <a:ext cx="2242827" cy="2102966"/>
          </a:xfrm>
          <a:custGeom>
            <a:avLst/>
            <a:gdLst/>
            <a:ahLst/>
            <a:cxnLst/>
            <a:rect l="l" t="t" r="r" b="b"/>
            <a:pathLst>
              <a:path w="2242827" h="2102966" extrusionOk="0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rgbClr val="EDF2F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129" name="Google Shape;129;p24"/>
          <p:cNvSpPr txBox="1">
            <a:spLocks noGrp="1"/>
          </p:cNvSpPr>
          <p:nvPr>
            <p:ph type="title"/>
          </p:nvPr>
        </p:nvSpPr>
        <p:spPr>
          <a:xfrm>
            <a:off x="758952" y="731520"/>
            <a:ext cx="10671048" cy="13620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270833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24"/>
          <p:cNvSpPr txBox="1">
            <a:spLocks noGrp="1"/>
          </p:cNvSpPr>
          <p:nvPr>
            <p:ph type="sldNum" idx="12"/>
          </p:nvPr>
        </p:nvSpPr>
        <p:spPr>
          <a:xfrm>
            <a:off x="10438475" y="457199"/>
            <a:ext cx="987552" cy="2445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1pPr>
            <a:lvl2pPr marL="0" marR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2pPr>
            <a:lvl3pPr marL="0" marR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3pPr>
            <a:lvl4pPr marL="0" marR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4pPr>
            <a:lvl5pPr marL="0" marR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5pPr>
            <a:lvl6pPr marL="0" marR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6pPr>
            <a:lvl7pPr marL="0" marR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7pPr>
            <a:lvl8pPr marL="0" marR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8pPr>
            <a:lvl9pPr marL="0" marR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houd met bijschrift" type="objTx">
  <p:cSld name="OBJECT_WITH_CAPTION_TEXT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5"/>
          <p:cNvSpPr/>
          <p:nvPr/>
        </p:nvSpPr>
        <p:spPr>
          <a:xfrm rot="10800000">
            <a:off x="9949173" y="4755034"/>
            <a:ext cx="2242827" cy="2102966"/>
          </a:xfrm>
          <a:custGeom>
            <a:avLst/>
            <a:gdLst/>
            <a:ahLst/>
            <a:cxnLst/>
            <a:rect l="l" t="t" r="r" b="b"/>
            <a:pathLst>
              <a:path w="2242827" h="2102966" extrusionOk="0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rgbClr val="EDF2F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133" name="Google Shape;133;p25"/>
          <p:cNvSpPr txBox="1">
            <a:spLocks noGrp="1"/>
          </p:cNvSpPr>
          <p:nvPr>
            <p:ph type="title"/>
          </p:nvPr>
        </p:nvSpPr>
        <p:spPr>
          <a:xfrm>
            <a:off x="758952" y="758952"/>
            <a:ext cx="3932237" cy="1524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Arial Black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25"/>
          <p:cNvSpPr txBox="1">
            <a:spLocks noGrp="1"/>
          </p:cNvSpPr>
          <p:nvPr>
            <p:ph type="sldNum" idx="12"/>
          </p:nvPr>
        </p:nvSpPr>
        <p:spPr>
          <a:xfrm>
            <a:off x="10438475" y="457199"/>
            <a:ext cx="987552" cy="2445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1pPr>
            <a:lvl2pPr marL="0" marR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2pPr>
            <a:lvl3pPr marL="0" marR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3pPr>
            <a:lvl4pPr marL="0" marR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4pPr>
            <a:lvl5pPr marL="0" marR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5pPr>
            <a:lvl6pPr marL="0" marR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6pPr>
            <a:lvl7pPr marL="0" marR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7pPr>
            <a:lvl8pPr marL="0" marR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8pPr>
            <a:lvl9pPr marL="0" marR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  <p:sp>
        <p:nvSpPr>
          <p:cNvPr id="135" name="Google Shape;135;p25"/>
          <p:cNvSpPr txBox="1">
            <a:spLocks noGrp="1"/>
          </p:cNvSpPr>
          <p:nvPr>
            <p:ph type="body" idx="1"/>
          </p:nvPr>
        </p:nvSpPr>
        <p:spPr>
          <a:xfrm>
            <a:off x="758952" y="2286000"/>
            <a:ext cx="3932237" cy="35670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36" name="Google Shape;136;p25"/>
          <p:cNvSpPr txBox="1">
            <a:spLocks noGrp="1"/>
          </p:cNvSpPr>
          <p:nvPr>
            <p:ph type="body" idx="2"/>
          </p:nvPr>
        </p:nvSpPr>
        <p:spPr>
          <a:xfrm>
            <a:off x="5183187" y="741459"/>
            <a:ext cx="6242839" cy="5119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fbeelding met bijschrift" type="picTx">
  <p:cSld name="PICTURE_WITH_CAPTION_TEXT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6"/>
          <p:cNvSpPr/>
          <p:nvPr/>
        </p:nvSpPr>
        <p:spPr>
          <a:xfrm rot="10800000">
            <a:off x="9949173" y="4755034"/>
            <a:ext cx="2242827" cy="2102966"/>
          </a:xfrm>
          <a:custGeom>
            <a:avLst/>
            <a:gdLst/>
            <a:ahLst/>
            <a:cxnLst/>
            <a:rect l="l" t="t" r="r" b="b"/>
            <a:pathLst>
              <a:path w="2242827" h="2102966" extrusionOk="0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rgbClr val="EDF2F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139" name="Google Shape;139;p26"/>
          <p:cNvSpPr txBox="1">
            <a:spLocks noGrp="1"/>
          </p:cNvSpPr>
          <p:nvPr>
            <p:ph type="title"/>
          </p:nvPr>
        </p:nvSpPr>
        <p:spPr>
          <a:xfrm>
            <a:off x="760938" y="755372"/>
            <a:ext cx="3931920" cy="1527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Arial Black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26"/>
          <p:cNvSpPr txBox="1">
            <a:spLocks noGrp="1"/>
          </p:cNvSpPr>
          <p:nvPr>
            <p:ph type="sldNum" idx="12"/>
          </p:nvPr>
        </p:nvSpPr>
        <p:spPr>
          <a:xfrm>
            <a:off x="10438475" y="457199"/>
            <a:ext cx="987552" cy="2445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1pPr>
            <a:lvl2pPr marL="0" marR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2pPr>
            <a:lvl3pPr marL="0" marR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3pPr>
            <a:lvl4pPr marL="0" marR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4pPr>
            <a:lvl5pPr marL="0" marR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5pPr>
            <a:lvl6pPr marL="0" marR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6pPr>
            <a:lvl7pPr marL="0" marR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7pPr>
            <a:lvl8pPr marL="0" marR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8pPr>
            <a:lvl9pPr marL="0" marR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  <p:sp>
        <p:nvSpPr>
          <p:cNvPr id="141" name="Google Shape;141;p26"/>
          <p:cNvSpPr txBox="1">
            <a:spLocks noGrp="1"/>
          </p:cNvSpPr>
          <p:nvPr>
            <p:ph type="body" idx="1"/>
          </p:nvPr>
        </p:nvSpPr>
        <p:spPr>
          <a:xfrm>
            <a:off x="760938" y="2286001"/>
            <a:ext cx="3931920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42" name="Google Shape;142;p26"/>
          <p:cNvSpPr>
            <a:spLocks noGrp="1"/>
          </p:cNvSpPr>
          <p:nvPr>
            <p:ph type="pic" idx="2"/>
          </p:nvPr>
        </p:nvSpPr>
        <p:spPr>
          <a:xfrm>
            <a:off x="5262700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4CDF03EC-B849-95C9-3E31-75F61C7FE7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0">
            <a:blip r:embed="rId2">
              <a:alphaModFix amt="56000"/>
            </a:blip>
            <a:srcRect/>
            <a:tile tx="0" ty="0" sx="100000" sy="100000" flip="none" algn="tl"/>
          </a:blipFill>
        </p:spPr>
        <p:txBody>
          <a:bodyPr/>
          <a:lstStyle>
            <a:lvl1pPr marL="0" indent="0">
              <a:buNone/>
              <a:defRPr>
                <a:latin typeface="Seaford" panose="00000500000000000000" pitchFamily="2" charset="0"/>
              </a:defRPr>
            </a:lvl1pPr>
          </a:lstStyle>
          <a:p>
            <a:r>
              <a:rPr lang="nl-NL" dirty="0"/>
              <a:t>Klik op het pictogram om een afbeelding toe te voegen</a:t>
            </a:r>
            <a:endParaRPr lang="en-NL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F46AF70-80B8-A067-1007-97D4C969BA6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4925" y="3090203"/>
            <a:ext cx="5176488" cy="1919724"/>
          </a:xfrm>
          <a:gradFill flip="none" rotWithShape="1">
            <a:gsLst>
              <a:gs pos="0">
                <a:srgbClr val="009C8B">
                  <a:shade val="30000"/>
                  <a:satMod val="115000"/>
                </a:srgbClr>
              </a:gs>
              <a:gs pos="80000">
                <a:srgbClr val="009C8B">
                  <a:shade val="67500"/>
                  <a:satMod val="115000"/>
                </a:srgbClr>
              </a:gs>
              <a:gs pos="100000">
                <a:srgbClr val="9AC61E"/>
              </a:gs>
            </a:gsLst>
            <a:lin ang="2400000" scaled="0"/>
            <a:tileRect/>
          </a:gradFill>
        </p:spPr>
        <p:txBody>
          <a:bodyPr wrap="square" lIns="180000" tIns="180000" rIns="180000" bIns="180000" anchor="t"/>
          <a:lstStyle>
            <a:lvl1pPr algn="l">
              <a:defRPr sz="4000">
                <a:solidFill>
                  <a:schemeClr val="bg1"/>
                </a:solidFill>
                <a:latin typeface="Seaford" panose="00000500000000000000" pitchFamily="2" charset="0"/>
              </a:defRPr>
            </a:lvl1pPr>
          </a:lstStyle>
          <a:p>
            <a:r>
              <a:rPr lang="nl-NL" dirty="0"/>
              <a:t>Titel van presentatie (max 3 regels)</a:t>
            </a:r>
            <a:endParaRPr lang="en-NL" dirty="0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449471C7-5AF2-0A38-C7ED-0F9ABDA866E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4925" y="5009928"/>
            <a:ext cx="5176488" cy="781976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>
              <a:buNone/>
              <a:defRPr sz="800"/>
            </a:lvl1pPr>
          </a:lstStyle>
          <a:p>
            <a:pPr lvl="0"/>
            <a:r>
              <a:rPr lang="nl-NL" dirty="0"/>
              <a:t> </a:t>
            </a:r>
            <a:endParaRPr lang="en-NL" dirty="0"/>
          </a:p>
        </p:txBody>
      </p:sp>
      <p:sp>
        <p:nvSpPr>
          <p:cNvPr id="16" name="Tijdelijke aanduiding voor tekst 15">
            <a:extLst>
              <a:ext uri="{FF2B5EF4-FFF2-40B4-BE49-F238E27FC236}">
                <a16:creationId xmlns:a16="http://schemas.microsoft.com/office/drawing/2014/main" id="{BE227746-1148-3529-51FA-C16734D168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4925" y="5009928"/>
            <a:ext cx="3021091" cy="78197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>
                <a:solidFill>
                  <a:schemeClr val="tx1"/>
                </a:solidFill>
                <a:latin typeface="Seaford" panose="00000500000000000000" pitchFamily="2" charset="0"/>
              </a:defRPr>
            </a:lvl1pPr>
            <a:lvl2pPr>
              <a:defRPr sz="1600">
                <a:latin typeface="Seaford" panose="00000500000000000000" pitchFamily="2" charset="0"/>
              </a:defRPr>
            </a:lvl2pPr>
            <a:lvl3pPr>
              <a:defRPr sz="1600">
                <a:latin typeface="Seaford" panose="00000500000000000000" pitchFamily="2" charset="0"/>
              </a:defRPr>
            </a:lvl3pPr>
            <a:lvl4pPr>
              <a:defRPr sz="1600">
                <a:latin typeface="Seaford" panose="00000500000000000000" pitchFamily="2" charset="0"/>
              </a:defRPr>
            </a:lvl4pPr>
            <a:lvl5pPr>
              <a:defRPr sz="1600">
                <a:latin typeface="Seaford" panose="00000500000000000000" pitchFamily="2" charset="0"/>
              </a:defRPr>
            </a:lvl5pPr>
          </a:lstStyle>
          <a:p>
            <a:pPr lvl="0"/>
            <a:r>
              <a:rPr lang="nl-NL" dirty="0"/>
              <a:t>Klikken om de tekst te bewerken</a:t>
            </a:r>
            <a:endParaRPr lang="en-NL" dirty="0"/>
          </a:p>
        </p:txBody>
      </p:sp>
      <p:sp>
        <p:nvSpPr>
          <p:cNvPr id="15" name="Tijdelijke aanduiding voor tekst 14">
            <a:extLst>
              <a:ext uri="{FF2B5EF4-FFF2-40B4-BE49-F238E27FC236}">
                <a16:creationId xmlns:a16="http://schemas.microsoft.com/office/drawing/2014/main" id="{E48317D5-9724-1C04-5DDD-5157981D7C0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89559" y="5140664"/>
            <a:ext cx="1764000" cy="520504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nl-NL" dirty="0"/>
              <a:t> 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2193790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s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862BE-0F1C-5C87-815A-5960C72D88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Titel</a:t>
            </a:r>
            <a:endParaRPr lang="en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2C75E4C-CE63-4157-D046-360027BA45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‹nr.›</a:t>
            </a:fld>
            <a:endParaRPr lang="en-NL" dirty="0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643D420F-C8A1-FDEF-C1FF-FDE730DD73D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9750" y="1782415"/>
            <a:ext cx="10814050" cy="4351338"/>
          </a:xfrm>
        </p:spPr>
        <p:txBody>
          <a:bodyPr lIns="0" tIns="0" rIns="0" bIns="0"/>
          <a:lstStyle>
            <a:lvl1pPr marL="285750" indent="-285750">
              <a:buFont typeface="Arial" panose="020B0604020202020204" pitchFamily="34" charset="0"/>
              <a:buChar char="•"/>
              <a:defRPr/>
            </a:lvl1pPr>
          </a:lstStyle>
          <a:p>
            <a:pPr marL="0" indent="0">
              <a:buNone/>
            </a:pPr>
            <a:r>
              <a:rPr lang="nl-NL" dirty="0"/>
              <a:t>Maak een lijst met opsomtekens of nummers</a:t>
            </a:r>
          </a:p>
          <a:p>
            <a:r>
              <a:rPr lang="nl-NL" dirty="0"/>
              <a:t>Opsomming eerste niveau</a:t>
            </a:r>
          </a:p>
          <a:p>
            <a:pPr lvl="1"/>
            <a:r>
              <a:rPr lang="nl-NL" dirty="0"/>
              <a:t>Opsomming tweede niveau</a:t>
            </a:r>
          </a:p>
          <a:p>
            <a:pPr lvl="2"/>
            <a:r>
              <a:rPr lang="nl-NL" dirty="0"/>
              <a:t>Opsomming derde niveau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Druk op Enter om meer opsomtekens toe te voegen.</a:t>
            </a:r>
          </a:p>
          <a:p>
            <a:pPr marL="0" indent="0">
              <a:buNone/>
            </a:pPr>
            <a:r>
              <a:rPr lang="nl-NL" dirty="0"/>
              <a:t>Druk op Tab of Lijstniveau verhogen voor een lijst met niveaus.</a:t>
            </a:r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0422DF4-1EB5-2EC4-1AF4-5C63BF6800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10044381" cy="331093"/>
          </a:xfrm>
        </p:spPr>
        <p:txBody>
          <a:bodyPr lIns="0" tIns="0" rIns="0" bIns="0"/>
          <a:lstStyle>
            <a:lvl1pPr marL="0" indent="0">
              <a:buNone/>
              <a:defRPr sz="2400"/>
            </a:lvl1pPr>
          </a:lstStyle>
          <a:p>
            <a:pPr lvl="0"/>
            <a:r>
              <a:rPr lang="nl-NL" dirty="0"/>
              <a:t>Ondertitel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652809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ekop">
  <p:cSld name="Sectiekop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11"/>
          <p:cNvSpPr/>
          <p:nvPr/>
        </p:nvSpPr>
        <p:spPr>
          <a:xfrm>
            <a:off x="-24064" y="-400"/>
            <a:ext cx="12216063" cy="3467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5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16" name="Google Shape;16;p11"/>
          <p:cNvSpPr/>
          <p:nvPr/>
        </p:nvSpPr>
        <p:spPr>
          <a:xfrm>
            <a:off x="443346" y="420493"/>
            <a:ext cx="11305309" cy="602672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17" name="Google Shape;17;p11"/>
          <p:cNvSpPr/>
          <p:nvPr/>
        </p:nvSpPr>
        <p:spPr>
          <a:xfrm rot="-5400000">
            <a:off x="5760023" y="3764463"/>
            <a:ext cx="2812357" cy="3394143"/>
          </a:xfrm>
          <a:custGeom>
            <a:avLst/>
            <a:gdLst/>
            <a:ahLst/>
            <a:cxnLst/>
            <a:rect l="l" t="t" r="r" b="b"/>
            <a:pathLst>
              <a:path w="2812357" h="3394143" extrusionOk="0">
                <a:moveTo>
                  <a:pt x="0" y="0"/>
                </a:moveTo>
                <a:lnTo>
                  <a:pt x="2812357" y="3394143"/>
                </a:lnTo>
                <a:lnTo>
                  <a:pt x="0" y="3394143"/>
                </a:lnTo>
                <a:close/>
              </a:path>
            </a:pathLst>
          </a:custGeom>
          <a:solidFill>
            <a:srgbClr val="ECEDD2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18" name="Google Shape;18;p11"/>
          <p:cNvSpPr/>
          <p:nvPr/>
        </p:nvSpPr>
        <p:spPr>
          <a:xfrm>
            <a:off x="0" y="3463854"/>
            <a:ext cx="435241" cy="3394146"/>
          </a:xfrm>
          <a:custGeom>
            <a:avLst/>
            <a:gdLst/>
            <a:ahLst/>
            <a:cxnLst/>
            <a:rect l="l" t="t" r="r" b="b"/>
            <a:pathLst>
              <a:path w="435241" h="3394146" extrusionOk="0">
                <a:moveTo>
                  <a:pt x="435241" y="0"/>
                </a:moveTo>
                <a:lnTo>
                  <a:pt x="435241" y="3394146"/>
                </a:lnTo>
                <a:lnTo>
                  <a:pt x="0" y="3394146"/>
                </a:lnTo>
                <a:lnTo>
                  <a:pt x="0" y="52352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19" name="Google Shape;19;p11"/>
          <p:cNvSpPr txBox="1">
            <a:spLocks noGrp="1"/>
          </p:cNvSpPr>
          <p:nvPr>
            <p:ph type="title"/>
          </p:nvPr>
        </p:nvSpPr>
        <p:spPr>
          <a:xfrm>
            <a:off x="914400" y="1057275"/>
            <a:ext cx="5259554" cy="2495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Arial Black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1"/>
          <p:cNvSpPr txBox="1">
            <a:spLocks noGrp="1"/>
          </p:cNvSpPr>
          <p:nvPr>
            <p:ph type="body" idx="1"/>
          </p:nvPr>
        </p:nvSpPr>
        <p:spPr>
          <a:xfrm>
            <a:off x="914400" y="3808750"/>
            <a:ext cx="5259554" cy="22332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/>
            </a:lvl1pPr>
            <a:lvl2pPr marL="914400" lvl="1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/>
            </a:lvl2pPr>
            <a:lvl3pPr marL="1371600" lvl="2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11"/>
          <p:cNvSpPr>
            <a:spLocks noGrp="1"/>
          </p:cNvSpPr>
          <p:nvPr>
            <p:ph type="pic" idx="2"/>
          </p:nvPr>
        </p:nvSpPr>
        <p:spPr>
          <a:xfrm>
            <a:off x="7414194" y="410780"/>
            <a:ext cx="4344695" cy="64472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of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B9FB9C-5DAE-C286-F554-E36833DD8D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6710464" cy="625253"/>
          </a:xfrm>
        </p:spPr>
        <p:txBody>
          <a:bodyPr/>
          <a:lstStyle>
            <a:lvl1pPr>
              <a:defRPr/>
            </a:lvl1pPr>
          </a:lstStyle>
          <a:p>
            <a:r>
              <a:rPr lang="nl-NL" dirty="0"/>
              <a:t>Agenda of inhoudsopgave</a:t>
            </a:r>
            <a:endParaRPr lang="en-NL" dirty="0"/>
          </a:p>
        </p:txBody>
      </p:sp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B41EB683-8767-48BB-D02F-A317B2015AB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639050" y="0"/>
            <a:ext cx="455295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 dirty="0"/>
              <a:t>Klik op het pictogram om een afbeelding toe te voegen</a:t>
            </a:r>
            <a:endParaRPr lang="en-NL" dirty="0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0D32FE0A-335E-2A25-6FEE-0829113F77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0000" y="1423988"/>
            <a:ext cx="6710463" cy="534987"/>
          </a:xfrm>
          <a:prstGeom prst="rect">
            <a:avLst/>
          </a:prstGeom>
          <a:solidFill>
            <a:schemeClr val="bg1"/>
          </a:solidFill>
          <a:ln w="22225">
            <a:noFill/>
          </a:ln>
          <a:effectLst>
            <a:outerShdw dist="25400" dir="5400000" algn="tl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 dirty="0"/>
              <a:t>1. Hoofdstuk of agendapunt 1</a:t>
            </a:r>
            <a:endParaRPr lang="en-NL" dirty="0"/>
          </a:p>
        </p:txBody>
      </p:sp>
      <p:sp>
        <p:nvSpPr>
          <p:cNvPr id="9" name="Tijdelijke aanduiding voor tekst 6">
            <a:extLst>
              <a:ext uri="{FF2B5EF4-FFF2-40B4-BE49-F238E27FC236}">
                <a16:creationId xmlns:a16="http://schemas.microsoft.com/office/drawing/2014/main" id="{F45F52C9-0871-2389-1606-B3B31E048EE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2118552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 dirty="0"/>
              <a:t>2. Hoofdstuk of agendapunt 2</a:t>
            </a:r>
            <a:endParaRPr lang="en-NL" dirty="0"/>
          </a:p>
        </p:txBody>
      </p:sp>
      <p:sp>
        <p:nvSpPr>
          <p:cNvPr id="11" name="Tijdelijke aanduiding voor tekst 6">
            <a:extLst>
              <a:ext uri="{FF2B5EF4-FFF2-40B4-BE49-F238E27FC236}">
                <a16:creationId xmlns:a16="http://schemas.microsoft.com/office/drawing/2014/main" id="{4EC0CEC7-DBCE-FCCF-04A6-57731FEF626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0000" y="2806372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 dirty="0"/>
              <a:t>3. Hoofdstuk of agendapunt 3</a:t>
            </a:r>
            <a:endParaRPr lang="en-NL" dirty="0"/>
          </a:p>
        </p:txBody>
      </p:sp>
      <p:sp>
        <p:nvSpPr>
          <p:cNvPr id="13" name="Tijdelijke aanduiding voor tekst 6">
            <a:extLst>
              <a:ext uri="{FF2B5EF4-FFF2-40B4-BE49-F238E27FC236}">
                <a16:creationId xmlns:a16="http://schemas.microsoft.com/office/drawing/2014/main" id="{5E42B11A-829F-2E59-FBE3-54A259F6383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0000" y="3500936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 dirty="0"/>
              <a:t>4. Hoofdstuk of agendapunt 4</a:t>
            </a:r>
            <a:endParaRPr lang="en-NL" dirty="0"/>
          </a:p>
        </p:txBody>
      </p:sp>
      <p:sp>
        <p:nvSpPr>
          <p:cNvPr id="15" name="Tijdelijke aanduiding voor tekst 6">
            <a:extLst>
              <a:ext uri="{FF2B5EF4-FFF2-40B4-BE49-F238E27FC236}">
                <a16:creationId xmlns:a16="http://schemas.microsoft.com/office/drawing/2014/main" id="{61D5C958-FF78-728A-ED7C-B0BDFD24A84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0000" y="4198196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 dirty="0"/>
              <a:t>5. Hoofdstuk of agendapunt 5</a:t>
            </a:r>
            <a:endParaRPr lang="en-NL" dirty="0"/>
          </a:p>
        </p:txBody>
      </p:sp>
      <p:sp>
        <p:nvSpPr>
          <p:cNvPr id="17" name="Tijdelijke aanduiding voor tekst 6">
            <a:extLst>
              <a:ext uri="{FF2B5EF4-FFF2-40B4-BE49-F238E27FC236}">
                <a16:creationId xmlns:a16="http://schemas.microsoft.com/office/drawing/2014/main" id="{BA78C3B7-EE28-E335-8A8B-06907D7A972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40000" y="4892760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 dirty="0"/>
              <a:t>Minder hoofdstukken of agendapunten?  Verwijder de velden handmatig.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6545995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of uitgeli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4CDF03EC-B849-95C9-3E31-75F61C7FE7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latin typeface="Seaford" panose="00000500000000000000" pitchFamily="2" charset="0"/>
              </a:defRPr>
            </a:lvl1pPr>
          </a:lstStyle>
          <a:p>
            <a:r>
              <a:rPr lang="nl-NL" dirty="0"/>
              <a:t>Klik op het pictogram om een afbeelding toe te voegen</a:t>
            </a:r>
            <a:endParaRPr lang="en-NL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F46AF70-80B8-A067-1007-97D4C969BA6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1224535"/>
            <a:ext cx="6096000" cy="1468660"/>
          </a:xfrm>
          <a:gradFill flip="none" rotWithShape="1">
            <a:gsLst>
              <a:gs pos="0">
                <a:srgbClr val="009C8B">
                  <a:shade val="30000"/>
                  <a:satMod val="115000"/>
                </a:srgbClr>
              </a:gs>
              <a:gs pos="81000">
                <a:srgbClr val="009C8B">
                  <a:shade val="67500"/>
                  <a:satMod val="115000"/>
                </a:srgbClr>
              </a:gs>
              <a:gs pos="100000">
                <a:srgbClr val="9AC61E"/>
              </a:gs>
            </a:gsLst>
            <a:lin ang="2400000" scaled="0"/>
            <a:tileRect/>
          </a:gradFill>
        </p:spPr>
        <p:txBody>
          <a:bodyPr wrap="square" lIns="432000" tIns="180000" rIns="720000" bIns="180000" anchor="t">
            <a:normAutofit/>
          </a:bodyPr>
          <a:lstStyle>
            <a:lvl1pPr algn="l">
              <a:defRPr sz="3600">
                <a:solidFill>
                  <a:schemeClr val="bg1"/>
                </a:solidFill>
                <a:latin typeface="Seaford" panose="00000500000000000000" pitchFamily="2" charset="0"/>
              </a:defRPr>
            </a:lvl1pPr>
          </a:lstStyle>
          <a:p>
            <a:r>
              <a:rPr lang="nl-NL" dirty="0"/>
              <a:t>“Uitgelicht stuk tekst of quote”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3336584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862BE-0F1C-5C87-815A-5960C72D88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Titel</a:t>
            </a:r>
            <a:endParaRPr lang="en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2C75E4C-CE63-4157-D046-360027BA45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‹nr.›</a:t>
            </a:fld>
            <a:endParaRPr lang="en-NL" dirty="0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0422DF4-1EB5-2EC4-1AF4-5C63BF6800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10044381" cy="331093"/>
          </a:xfrm>
        </p:spPr>
        <p:txBody>
          <a:bodyPr lIns="0" tIns="0" rIns="0" bIns="0"/>
          <a:lstStyle>
            <a:lvl1pPr marL="0" indent="0">
              <a:buNone/>
              <a:defRPr sz="2400"/>
            </a:lvl1pPr>
          </a:lstStyle>
          <a:p>
            <a:pPr lvl="0"/>
            <a:r>
              <a:rPr lang="nl-NL" dirty="0"/>
              <a:t>Ondertitel</a:t>
            </a:r>
          </a:p>
        </p:txBody>
      </p:sp>
      <p:sp>
        <p:nvSpPr>
          <p:cNvPr id="7" name="Tijdelijke aanduiding voor inhoud 4">
            <a:extLst>
              <a:ext uri="{FF2B5EF4-FFF2-40B4-BE49-F238E27FC236}">
                <a16:creationId xmlns:a16="http://schemas.microsoft.com/office/drawing/2014/main" id="{A1BD90D3-3B97-37FD-6DBE-CA1CD1C9BF2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39482" y="1782415"/>
            <a:ext cx="5040000" cy="4308475"/>
          </a:xfrm>
        </p:spPr>
        <p:txBody>
          <a:bodyPr lIns="0" tIns="0" rIns="0" bIns="0"/>
          <a:lstStyle>
            <a:lvl1pPr>
              <a:defRPr/>
            </a:lvl1pPr>
          </a:lstStyle>
          <a:p>
            <a:pPr marL="0" indent="0">
              <a:buNone/>
            </a:pPr>
            <a:r>
              <a:rPr lang="nl-NL" dirty="0"/>
              <a:t>Plaats links de tekst en rechts een foto.</a:t>
            </a:r>
            <a:endParaRPr lang="en-NL" dirty="0"/>
          </a:p>
        </p:txBody>
      </p:sp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0507FEE3-0CD9-426E-D735-87C00D2463E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956300" y="1782763"/>
            <a:ext cx="5040313" cy="4308475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9C8B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Klik op het pictogram om een afbeelding toe te voegen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9204553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862BE-0F1C-5C87-815A-5960C72D88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Titel</a:t>
            </a:r>
            <a:endParaRPr lang="en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2C75E4C-CE63-4157-D046-360027BA45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‹nr.›</a:t>
            </a:fld>
            <a:endParaRPr lang="en-NL" dirty="0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0422DF4-1EB5-2EC4-1AF4-5C63BF6800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10044381" cy="331093"/>
          </a:xfrm>
        </p:spPr>
        <p:txBody>
          <a:bodyPr lIns="0" tIns="0" rIns="0" bIns="0"/>
          <a:lstStyle>
            <a:lvl1pPr marL="0" indent="0">
              <a:buNone/>
              <a:defRPr sz="2400"/>
            </a:lvl1pPr>
          </a:lstStyle>
          <a:p>
            <a:pPr lvl="0"/>
            <a:r>
              <a:rPr lang="nl-NL" dirty="0"/>
              <a:t>Ondertitel</a:t>
            </a:r>
            <a:endParaRPr lang="en-NL" dirty="0"/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DCFC101E-392D-B1D1-64CE-CC84C6DEB35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096000" y="1782415"/>
            <a:ext cx="5040000" cy="4308475"/>
          </a:xfrm>
        </p:spPr>
        <p:txBody>
          <a:bodyPr lIns="0" tIns="0" rIns="0" bIns="0"/>
          <a:lstStyle/>
          <a:p>
            <a:pPr marL="0" indent="0">
              <a:buNone/>
            </a:pPr>
            <a:r>
              <a:rPr lang="nl-NL" dirty="0"/>
              <a:t>Schrijf een tekst of een opsomming:</a:t>
            </a:r>
          </a:p>
          <a:p>
            <a:pPr marL="342900" indent="-342900">
              <a:buFont typeface="+mj-lt"/>
              <a:buAutoNum type="arabicPeriod"/>
            </a:pPr>
            <a:r>
              <a:rPr lang="nl-NL" dirty="0"/>
              <a:t>Nummer 1</a:t>
            </a:r>
          </a:p>
          <a:p>
            <a:pPr marL="342900" indent="-342900">
              <a:buFont typeface="+mj-lt"/>
              <a:buAutoNum type="arabicPeriod"/>
            </a:pPr>
            <a:r>
              <a:rPr lang="nl-NL" dirty="0"/>
              <a:t>Nummer 2</a:t>
            </a:r>
          </a:p>
          <a:p>
            <a:pPr marL="800100" lvl="1" indent="-342900">
              <a:buFont typeface="+mj-lt"/>
              <a:buAutoNum type="arabicPeriod"/>
            </a:pPr>
            <a:r>
              <a:rPr lang="nl-NL" dirty="0"/>
              <a:t>Nummer 1 op het niveau eronder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dirty="0"/>
              <a:t>Nummer 2 op het </a:t>
            </a:r>
            <a:r>
              <a:rPr lang="nl-NL" noProof="0" dirty="0"/>
              <a:t>niveau eronder</a:t>
            </a:r>
          </a:p>
        </p:txBody>
      </p:sp>
      <p:sp>
        <p:nvSpPr>
          <p:cNvPr id="7" name="Tijdelijke aanduiding voor inhoud 4">
            <a:extLst>
              <a:ext uri="{FF2B5EF4-FFF2-40B4-BE49-F238E27FC236}">
                <a16:creationId xmlns:a16="http://schemas.microsoft.com/office/drawing/2014/main" id="{A1BD90D3-3B97-37FD-6DBE-CA1CD1C9BF2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39482" y="1782415"/>
            <a:ext cx="5040000" cy="4308475"/>
          </a:xfrm>
        </p:spPr>
        <p:txBody>
          <a:bodyPr lIns="0" tIns="0" rIns="0" bIns="0"/>
          <a:lstStyle>
            <a:lvl1pPr>
              <a:defRPr/>
            </a:lvl1pPr>
          </a:lstStyle>
          <a:p>
            <a:pPr marL="0" indent="0">
              <a:buNone/>
            </a:pPr>
            <a:r>
              <a:rPr lang="nl-NL" dirty="0"/>
              <a:t>Twee tekstblokken naast elkaar.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3195797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862BE-0F1C-5C87-815A-5960C72D88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6660380" cy="553998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r>
              <a:rPr lang="nl-NL" dirty="0"/>
              <a:t>Grafiek</a:t>
            </a:r>
            <a:endParaRPr lang="en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2C75E4C-CE63-4157-D046-360027BA45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690768" y="6338093"/>
            <a:ext cx="2810464" cy="401638"/>
          </a:xfrm>
        </p:spPr>
        <p:txBody>
          <a:bodyPr/>
          <a:lstStyle/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‹nr.›</a:t>
            </a:fld>
            <a:endParaRPr lang="en-NL" dirty="0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0422DF4-1EB5-2EC4-1AF4-5C63BF6800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6660901" cy="331093"/>
          </a:xfrm>
        </p:spPr>
        <p:txBody>
          <a:bodyPr lIns="0" tIns="0" rIns="0" bIns="0"/>
          <a:lstStyle>
            <a:lvl1pPr marL="0" indent="0">
              <a:buNone/>
              <a:defRPr sz="24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9C8B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De 6 kleuren worden automatisch goed gezet.</a:t>
            </a:r>
            <a:endParaRPr lang="en-NL" dirty="0"/>
          </a:p>
        </p:txBody>
      </p:sp>
      <p:sp>
        <p:nvSpPr>
          <p:cNvPr id="4" name="Tijdelijke aanduiding voor afbeelding 4">
            <a:extLst>
              <a:ext uri="{FF2B5EF4-FFF2-40B4-BE49-F238E27FC236}">
                <a16:creationId xmlns:a16="http://schemas.microsoft.com/office/drawing/2014/main" id="{1A252827-E215-29CC-7872-DC2F851BAE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639050" y="0"/>
            <a:ext cx="455295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 dirty="0"/>
              <a:t>Klik op het pictogram om een afbeelding toe te voegen</a:t>
            </a:r>
            <a:endParaRPr lang="en-NL" dirty="0"/>
          </a:p>
        </p:txBody>
      </p:sp>
      <p:sp>
        <p:nvSpPr>
          <p:cNvPr id="6" name="Tijdelijke aanduiding voor grafiek 5">
            <a:extLst>
              <a:ext uri="{FF2B5EF4-FFF2-40B4-BE49-F238E27FC236}">
                <a16:creationId xmlns:a16="http://schemas.microsoft.com/office/drawing/2014/main" id="{0940A98B-4674-6A55-E2BB-C2D1049E0E1B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539750" y="1782763"/>
            <a:ext cx="6659563" cy="43084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 dirty="0"/>
              <a:t>Klik op het icoon hieronder om een grafiek of diagram in te voegen</a:t>
            </a:r>
          </a:p>
        </p:txBody>
      </p:sp>
    </p:spTree>
    <p:extLst>
      <p:ext uri="{BB962C8B-B14F-4D97-AF65-F5344CB8AC3E}">
        <p14:creationId xmlns:p14="http://schemas.microsoft.com/office/powerpoint/2010/main" val="11139279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el media opt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862BE-0F1C-5C87-815A-5960C72D88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 dirty="0"/>
              <a:t>Slide met meer opties</a:t>
            </a:r>
            <a:endParaRPr lang="en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2C75E4C-CE63-4157-D046-360027BA45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‹nr.›</a:t>
            </a:fld>
            <a:endParaRPr lang="en-NL" dirty="0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0422DF4-1EB5-2EC4-1AF4-5C63BF6800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10044381" cy="331093"/>
          </a:xfrm>
        </p:spPr>
        <p:txBody>
          <a:bodyPr lIns="0" tIns="0" rIns="0" bIns="0"/>
          <a:lstStyle>
            <a:lvl1pPr marL="0" indent="0">
              <a:buNone/>
              <a:defRPr sz="2400"/>
            </a:lvl1pPr>
          </a:lstStyle>
          <a:p>
            <a:r>
              <a:rPr lang="nl-NL" sz="2400" dirty="0">
                <a:effectLst/>
                <a:latin typeface="+mj-lt"/>
              </a:rPr>
              <a:t>Tekst met gekleurd vlak en afbeelding.</a:t>
            </a:r>
            <a:endParaRPr lang="en-NL" dirty="0">
              <a:latin typeface="+mj-lt"/>
            </a:endParaRP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DCFC101E-392D-B1D1-64CE-CC84C6DEB35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096000" y="1969476"/>
            <a:ext cx="5040000" cy="1459523"/>
          </a:xfrm>
        </p:spPr>
        <p:txBody>
          <a:bodyPr lIns="0" tIns="0" rIns="0" bIns="0"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l-NL" dirty="0"/>
              <a:t>Tekst met een afbeelding</a:t>
            </a:r>
            <a:endParaRPr lang="en-NL" dirty="0"/>
          </a:p>
        </p:txBody>
      </p:sp>
      <p:sp>
        <p:nvSpPr>
          <p:cNvPr id="7" name="Tijdelijke aanduiding voor inhoud 4">
            <a:extLst>
              <a:ext uri="{FF2B5EF4-FFF2-40B4-BE49-F238E27FC236}">
                <a16:creationId xmlns:a16="http://schemas.microsoft.com/office/drawing/2014/main" id="{A1BD90D3-3B97-37FD-6DBE-CA1CD1C9BF2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39482" y="1969477"/>
            <a:ext cx="5040000" cy="2273911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nl-NL" dirty="0"/>
              <a:t>Tekst</a:t>
            </a:r>
            <a:endParaRPr lang="en-NL" dirty="0"/>
          </a:p>
        </p:txBody>
      </p:sp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5BA34876-5220-2F46-BD8A-EABAB005DEC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3672780"/>
            <a:ext cx="5126038" cy="2527995"/>
          </a:xfrm>
          <a:blipFill>
            <a:blip r:embed="rId2"/>
            <a:stretch>
              <a:fillRect/>
            </a:stretch>
          </a:blipFill>
        </p:spPr>
        <p:txBody>
          <a:bodyPr lIns="0" tIns="0" rIns="0" bIns="0"/>
          <a:lstStyle>
            <a:lvl1pPr marL="0" indent="0">
              <a:buNone/>
              <a:defRPr>
                <a:solidFill>
                  <a:schemeClr val="bg1"/>
                </a:solidFill>
                <a:highlight>
                  <a:srgbClr val="009C8B"/>
                </a:highlight>
              </a:defRPr>
            </a:lvl1pPr>
          </a:lstStyle>
          <a:p>
            <a:r>
              <a:rPr lang="nl-NL" dirty="0"/>
              <a:t>Klik op het pictogram om een afbeelding toe te voegen</a:t>
            </a:r>
            <a:endParaRPr lang="en-NL" dirty="0"/>
          </a:p>
        </p:txBody>
      </p:sp>
      <p:sp>
        <p:nvSpPr>
          <p:cNvPr id="10" name="Tijdelijke aanduiding voor inhoud 4">
            <a:extLst>
              <a:ext uri="{FF2B5EF4-FFF2-40B4-BE49-F238E27FC236}">
                <a16:creationId xmlns:a16="http://schemas.microsoft.com/office/drawing/2014/main" id="{3E8800CC-1914-799A-D1B4-F32084AA7D97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39482" y="4465986"/>
            <a:ext cx="5040000" cy="1734790"/>
          </a:xfrm>
          <a:solidFill>
            <a:srgbClr val="009C8B"/>
          </a:solidFill>
        </p:spPr>
        <p:txBody>
          <a:bodyPr lIns="180000" tIns="180000" rIns="180000" bIns="180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Tekst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3235401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onkere achtergrond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4CDF03EC-B849-95C9-3E31-75F61C7FE7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81454" y="0"/>
            <a:ext cx="4710545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highlight>
                  <a:srgbClr val="009C8B"/>
                </a:highlight>
                <a:latin typeface="Seaford" panose="00000500000000000000" pitchFamily="2" charset="0"/>
              </a:defRPr>
            </a:lvl1pPr>
          </a:lstStyle>
          <a:p>
            <a:r>
              <a:rPr lang="nl-NL" dirty="0"/>
              <a:t>Klik op het pictogram om een afbeelding toe te voegen</a:t>
            </a:r>
            <a:endParaRPr lang="en-NL" dirty="0"/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8B05BDC9-1ECC-6331-C6E2-E7A9016F62DE}"/>
              </a:ext>
            </a:extLst>
          </p:cNvPr>
          <p:cNvSpPr/>
          <p:nvPr userDrawn="1"/>
        </p:nvSpPr>
        <p:spPr>
          <a:xfrm>
            <a:off x="0" y="0"/>
            <a:ext cx="7481454" cy="6858000"/>
          </a:xfrm>
          <a:prstGeom prst="rect">
            <a:avLst/>
          </a:prstGeom>
          <a:gradFill>
            <a:gsLst>
              <a:gs pos="0">
                <a:srgbClr val="009C8B">
                  <a:shade val="30000"/>
                  <a:satMod val="115000"/>
                </a:srgbClr>
              </a:gs>
              <a:gs pos="80000">
                <a:srgbClr val="009C8B">
                  <a:shade val="67500"/>
                  <a:satMod val="115000"/>
                </a:srgbClr>
              </a:gs>
              <a:gs pos="100000">
                <a:srgbClr val="9AC61E"/>
              </a:gs>
            </a:gsLst>
            <a:lin ang="2400000" scaled="0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F0D1815F-2CA0-DE2E-3202-C3E3C7D084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6525169" cy="63223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Titel</a:t>
            </a:r>
            <a:endParaRPr lang="en-NL" dirty="0"/>
          </a:p>
        </p:txBody>
      </p:sp>
      <p:sp>
        <p:nvSpPr>
          <p:cNvPr id="5" name="Tijdelijke aanduiding voor tekst 5">
            <a:extLst>
              <a:ext uri="{FF2B5EF4-FFF2-40B4-BE49-F238E27FC236}">
                <a16:creationId xmlns:a16="http://schemas.microsoft.com/office/drawing/2014/main" id="{C4EDA55A-4B3F-5ED5-D9B8-39ADAB4B17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9750" y="1782415"/>
            <a:ext cx="6524901" cy="4351338"/>
          </a:xfrm>
        </p:spPr>
        <p:txBody>
          <a:bodyPr lIns="0" tIns="0" rIns="0" bIns="0"/>
          <a:lstStyle>
            <a:lvl1pPr marL="285750" indent="-2857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marL="742950" indent="-2857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1200150" indent="-2857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3pPr>
            <a:lvl4pPr marL="1543050" indent="-1714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4pPr>
            <a:lvl5pPr marL="2000250" indent="-1714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</a:lstStyle>
          <a:p>
            <a:pPr marL="0" indent="0">
              <a:buNone/>
            </a:pPr>
            <a:r>
              <a:rPr lang="nl-NL" dirty="0"/>
              <a:t>Schrijf een tekst. </a:t>
            </a:r>
          </a:p>
        </p:txBody>
      </p:sp>
      <p:sp>
        <p:nvSpPr>
          <p:cNvPr id="6" name="Tijdelijke aanduiding voor tekst 8">
            <a:extLst>
              <a:ext uri="{FF2B5EF4-FFF2-40B4-BE49-F238E27FC236}">
                <a16:creationId xmlns:a16="http://schemas.microsoft.com/office/drawing/2014/main" id="{69A5EE8C-64F2-1D93-0799-03CB1F82AE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6525169" cy="331093"/>
          </a:xfrm>
        </p:spPr>
        <p:txBody>
          <a:bodyPr lIns="0" tIns="0" rIns="0" bIns="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Introtekst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1657751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nd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4CDF03EC-B849-95C9-3E31-75F61C7FE7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81454" y="0"/>
            <a:ext cx="4710545" cy="57701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latin typeface="Seaford" panose="00000500000000000000" pitchFamily="2" charset="0"/>
              </a:defRPr>
            </a:lvl1pPr>
          </a:lstStyle>
          <a:p>
            <a:r>
              <a:rPr lang="nl-NL" dirty="0"/>
              <a:t>Klik op het pictogram om een afbeelding toe te voegen</a:t>
            </a:r>
            <a:endParaRPr lang="en-NL" dirty="0"/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8B05BDC9-1ECC-6331-C6E2-E7A9016F62D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7481454" cy="6858000"/>
          </a:xfrm>
          <a:prstGeom prst="rect">
            <a:avLst/>
          </a:prstGeom>
          <a:gradFill flip="none" rotWithShape="1">
            <a:gsLst>
              <a:gs pos="0">
                <a:srgbClr val="009C8B">
                  <a:shade val="30000"/>
                  <a:satMod val="115000"/>
                </a:srgbClr>
              </a:gs>
              <a:gs pos="80000">
                <a:srgbClr val="009C8B">
                  <a:shade val="67500"/>
                  <a:satMod val="115000"/>
                </a:srgbClr>
              </a:gs>
              <a:gs pos="100000">
                <a:srgbClr val="9AC61E"/>
              </a:gs>
            </a:gsLst>
            <a:lin ang="189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dirty="0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F0D1815F-2CA0-DE2E-3202-C3E3C7D084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6525169" cy="1116000"/>
          </a:xfrm>
        </p:spPr>
        <p:txBody>
          <a:bodyPr wrap="square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Titel</a:t>
            </a:r>
            <a:endParaRPr lang="en-NL" dirty="0"/>
          </a:p>
        </p:txBody>
      </p:sp>
      <p:sp>
        <p:nvSpPr>
          <p:cNvPr id="6" name="Tijdelijke aanduiding voor tekst 8">
            <a:extLst>
              <a:ext uri="{FF2B5EF4-FFF2-40B4-BE49-F238E27FC236}">
                <a16:creationId xmlns:a16="http://schemas.microsoft.com/office/drawing/2014/main" id="{69A5EE8C-64F2-1D93-0799-03CB1F82AE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788404"/>
            <a:ext cx="6525169" cy="964174"/>
          </a:xfrm>
        </p:spPr>
        <p:txBody>
          <a:bodyPr lIns="0" tIns="0" rIns="0" bIns="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Tekst</a:t>
            </a:r>
            <a:endParaRPr lang="en-NL" dirty="0"/>
          </a:p>
        </p:txBody>
      </p:sp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C62E7CA5-2CC6-A928-7C3D-33A4497EE7F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39750" y="3050466"/>
            <a:ext cx="2016000" cy="11160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Logo</a:t>
            </a:r>
            <a:endParaRPr lang="en-NL" dirty="0"/>
          </a:p>
        </p:txBody>
      </p:sp>
      <p:sp>
        <p:nvSpPr>
          <p:cNvPr id="9" name="Tijdelijke aanduiding voor afbeelding 6">
            <a:extLst>
              <a:ext uri="{FF2B5EF4-FFF2-40B4-BE49-F238E27FC236}">
                <a16:creationId xmlns:a16="http://schemas.microsoft.com/office/drawing/2014/main" id="{FCFF87ED-D63B-012D-DA9D-CF2F2BE57CA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794066" y="3050466"/>
            <a:ext cx="2016000" cy="11160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Logo</a:t>
            </a:r>
            <a:endParaRPr lang="en-NL" dirty="0"/>
          </a:p>
        </p:txBody>
      </p:sp>
      <p:sp>
        <p:nvSpPr>
          <p:cNvPr id="10" name="Tijdelijke aanduiding voor afbeelding 6">
            <a:extLst>
              <a:ext uri="{FF2B5EF4-FFF2-40B4-BE49-F238E27FC236}">
                <a16:creationId xmlns:a16="http://schemas.microsoft.com/office/drawing/2014/main" id="{06A37FAE-578D-AA49-D88C-EFB53C0DF4E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048651" y="3050466"/>
            <a:ext cx="2016000" cy="11160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Logo</a:t>
            </a:r>
            <a:endParaRPr lang="en-NL" dirty="0"/>
          </a:p>
        </p:txBody>
      </p:sp>
      <p:sp>
        <p:nvSpPr>
          <p:cNvPr id="18" name="Tijdelijke aanduiding voor tekst 17">
            <a:extLst>
              <a:ext uri="{FF2B5EF4-FFF2-40B4-BE49-F238E27FC236}">
                <a16:creationId xmlns:a16="http://schemas.microsoft.com/office/drawing/2014/main" id="{905599C0-713D-CC9B-6CB8-88139CE0B41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48526" y="4571801"/>
            <a:ext cx="2016125" cy="1571625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Ruimte in te vullen voor auteur en/of datum.</a:t>
            </a:r>
            <a:endParaRPr lang="en-NL" dirty="0"/>
          </a:p>
        </p:txBody>
      </p:sp>
      <p:pic>
        <p:nvPicPr>
          <p:cNvPr id="21" name="Afbeelding 20" descr="Afbeelding met Lettertype, logo, Graphics&#10;&#10;Automatisch gegenereerde beschrijving">
            <a:extLst>
              <a:ext uri="{FF2B5EF4-FFF2-40B4-BE49-F238E27FC236}">
                <a16:creationId xmlns:a16="http://schemas.microsoft.com/office/drawing/2014/main" id="{05727BE5-A7F3-8E6E-B653-C2606F37EB6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5107" y="6007710"/>
            <a:ext cx="1744714" cy="616218"/>
          </a:xfrm>
          <a:prstGeom prst="rect">
            <a:avLst/>
          </a:prstGeom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29860828-6D51-BB0D-D52F-4E914778E43D}"/>
              </a:ext>
            </a:extLst>
          </p:cNvPr>
          <p:cNvSpPr txBox="1"/>
          <p:nvPr userDrawn="1"/>
        </p:nvSpPr>
        <p:spPr>
          <a:xfrm>
            <a:off x="539750" y="4571801"/>
            <a:ext cx="2016000" cy="15721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l-NL" sz="1400" b="1" dirty="0">
                <a:solidFill>
                  <a:schemeClr val="bg1"/>
                </a:solidFill>
              </a:rPr>
              <a:t>Contactgegevens</a:t>
            </a:r>
          </a:p>
          <a:p>
            <a:pPr>
              <a:lnSpc>
                <a:spcPct val="150000"/>
              </a:lnSpc>
            </a:pPr>
            <a:r>
              <a:rPr lang="nl-NL" sz="1400" dirty="0">
                <a:solidFill>
                  <a:schemeClr val="bg1"/>
                </a:solidFill>
              </a:rPr>
              <a:t>De Ronde Venen</a:t>
            </a:r>
          </a:p>
          <a:p>
            <a:pPr>
              <a:lnSpc>
                <a:spcPct val="150000"/>
              </a:lnSpc>
            </a:pPr>
            <a:r>
              <a:rPr lang="nl-NL" sz="1400" dirty="0">
                <a:solidFill>
                  <a:schemeClr val="bg1"/>
                </a:solidFill>
              </a:rPr>
              <a:t>Croonstadtlaan 111</a:t>
            </a:r>
          </a:p>
          <a:p>
            <a:pPr>
              <a:lnSpc>
                <a:spcPct val="150000"/>
              </a:lnSpc>
            </a:pPr>
            <a:r>
              <a:rPr lang="nl-NL" sz="1400" dirty="0">
                <a:solidFill>
                  <a:schemeClr val="bg1"/>
                </a:solidFill>
              </a:rPr>
              <a:t>3641 AL Mijdrecht</a:t>
            </a:r>
          </a:p>
          <a:p>
            <a:pPr>
              <a:lnSpc>
                <a:spcPct val="150000"/>
              </a:lnSpc>
            </a:pPr>
            <a:r>
              <a:rPr lang="nl-NL" sz="1400" dirty="0">
                <a:solidFill>
                  <a:schemeClr val="bg1"/>
                </a:solidFill>
              </a:rPr>
              <a:t>Telefoon: 0297 29 16 16</a:t>
            </a:r>
            <a:endParaRPr lang="en-NL" sz="1400" dirty="0">
              <a:solidFill>
                <a:schemeClr val="bg1"/>
              </a:solidFill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D88BC127-5951-2D88-B55C-491440040F09}"/>
              </a:ext>
            </a:extLst>
          </p:cNvPr>
          <p:cNvSpPr txBox="1"/>
          <p:nvPr userDrawn="1"/>
        </p:nvSpPr>
        <p:spPr>
          <a:xfrm>
            <a:off x="2794066" y="4571065"/>
            <a:ext cx="2016000" cy="15721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l-NL" sz="1400" b="0" dirty="0">
                <a:solidFill>
                  <a:schemeClr val="bg1"/>
                </a:solidFill>
              </a:rPr>
              <a:t>Postbus 250</a:t>
            </a:r>
          </a:p>
          <a:p>
            <a:pPr>
              <a:lnSpc>
                <a:spcPct val="150000"/>
              </a:lnSpc>
            </a:pPr>
            <a:r>
              <a:rPr lang="nl-NL" sz="1400" b="0" dirty="0">
                <a:solidFill>
                  <a:schemeClr val="bg1"/>
                </a:solidFill>
              </a:rPr>
              <a:t>3640 AG Mijdrecht</a:t>
            </a:r>
          </a:p>
          <a:p>
            <a:pPr>
              <a:lnSpc>
                <a:spcPct val="150000"/>
              </a:lnSpc>
            </a:pPr>
            <a:endParaRPr lang="nl-NL" sz="1400" b="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nl-NL" sz="1400" b="0" dirty="0">
                <a:solidFill>
                  <a:schemeClr val="bg1"/>
                </a:solidFill>
              </a:rPr>
              <a:t>Kijk voor meer informatie op onze website</a:t>
            </a:r>
            <a:r>
              <a:rPr lang="nl-NL" sz="1400" dirty="0">
                <a:solidFill>
                  <a:schemeClr val="bg1"/>
                </a:solidFill>
              </a:rPr>
              <a:t>.</a:t>
            </a:r>
            <a:endParaRPr lang="nl-NL" sz="1400" b="0" dirty="0">
              <a:solidFill>
                <a:schemeClr val="bg1"/>
              </a:solidFill>
            </a:endParaRP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BB9DC9A9-0DDA-4C2C-1DAF-720754355FE5}"/>
              </a:ext>
            </a:extLst>
          </p:cNvPr>
          <p:cNvSpPr txBox="1"/>
          <p:nvPr userDrawn="1"/>
        </p:nvSpPr>
        <p:spPr>
          <a:xfrm>
            <a:off x="7694986" y="6141873"/>
            <a:ext cx="238705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nl-NL" sz="1400" dirty="0">
                <a:solidFill>
                  <a:srgbClr val="009C8B"/>
                </a:solidFill>
              </a:rPr>
              <a:t>derondevenen.nl</a:t>
            </a:r>
            <a:endParaRPr lang="en-NL" sz="1400" dirty="0">
              <a:solidFill>
                <a:srgbClr val="009C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774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amenvatting 3">
  <p:cSld name="Samenvatting 3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12"/>
          <p:cNvPicPr preferRelativeResize="0"/>
          <p:nvPr/>
        </p:nvPicPr>
        <p:blipFill rotWithShape="1">
          <a:blip r:embed="rId2">
            <a:alphaModFix/>
          </a:blip>
          <a:srcRect t="7193"/>
          <a:stretch/>
        </p:blipFill>
        <p:spPr>
          <a:xfrm>
            <a:off x="1" y="-1"/>
            <a:ext cx="443344" cy="6856025"/>
          </a:xfrm>
          <a:custGeom>
            <a:avLst/>
            <a:gdLst/>
            <a:ahLst/>
            <a:cxnLst/>
            <a:rect l="l" t="t" r="r" b="b"/>
            <a:pathLst>
              <a:path w="1734410" h="4795637" extrusionOk="0">
                <a:moveTo>
                  <a:pt x="0" y="0"/>
                </a:moveTo>
                <a:lnTo>
                  <a:pt x="1734410" y="0"/>
                </a:lnTo>
                <a:lnTo>
                  <a:pt x="1734410" y="4795637"/>
                </a:lnTo>
                <a:lnTo>
                  <a:pt x="0" y="4795637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24" name="Google Shape;24;p12"/>
          <p:cNvSpPr txBox="1">
            <a:spLocks noGrp="1"/>
          </p:cNvSpPr>
          <p:nvPr>
            <p:ph type="title"/>
          </p:nvPr>
        </p:nvSpPr>
        <p:spPr>
          <a:xfrm>
            <a:off x="1550564" y="1057274"/>
            <a:ext cx="9875463" cy="9997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Arial Black"/>
              <a:buNone/>
              <a:defRPr sz="36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2"/>
          <p:cNvSpPr/>
          <p:nvPr/>
        </p:nvSpPr>
        <p:spPr>
          <a:xfrm rot="10800000">
            <a:off x="-3" y="4420134"/>
            <a:ext cx="1293237" cy="2437866"/>
          </a:xfrm>
          <a:custGeom>
            <a:avLst/>
            <a:gdLst/>
            <a:ahLst/>
            <a:cxnLst/>
            <a:rect l="l" t="t" r="r" b="b"/>
            <a:pathLst>
              <a:path w="1293237" h="2437866" extrusionOk="0">
                <a:moveTo>
                  <a:pt x="1293237" y="2437866"/>
                </a:moveTo>
                <a:lnTo>
                  <a:pt x="1292465" y="2437373"/>
                </a:lnTo>
                <a:cubicBezTo>
                  <a:pt x="511725" y="1903845"/>
                  <a:pt x="0" y="1011184"/>
                  <a:pt x="0" y="0"/>
                </a:cubicBezTo>
                <a:lnTo>
                  <a:pt x="129323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26" name="Google Shape;26;p12"/>
          <p:cNvSpPr txBox="1">
            <a:spLocks noGrp="1"/>
          </p:cNvSpPr>
          <p:nvPr>
            <p:ph type="body" idx="1"/>
          </p:nvPr>
        </p:nvSpPr>
        <p:spPr>
          <a:xfrm>
            <a:off x="1550564" y="2303028"/>
            <a:ext cx="5829147" cy="3961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1pPr>
            <a:lvl2pPr marL="914400" lvl="1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2pPr>
            <a:lvl3pPr marL="1371600" lvl="2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12"/>
          <p:cNvSpPr txBox="1">
            <a:spLocks noGrp="1"/>
          </p:cNvSpPr>
          <p:nvPr>
            <p:ph type="body" idx="2"/>
          </p:nvPr>
        </p:nvSpPr>
        <p:spPr>
          <a:xfrm>
            <a:off x="7940842" y="2303028"/>
            <a:ext cx="3485184" cy="3961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1pPr>
            <a:lvl2pPr marL="914400" lvl="1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2pPr>
            <a:lvl3pPr marL="1371600" lvl="2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2"/>
          <p:cNvSpPr txBox="1">
            <a:spLocks noGrp="1"/>
          </p:cNvSpPr>
          <p:nvPr>
            <p:ph type="sldNum" idx="12"/>
          </p:nvPr>
        </p:nvSpPr>
        <p:spPr>
          <a:xfrm>
            <a:off x="10438475" y="457199"/>
            <a:ext cx="987552" cy="471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marR="0" lvl="5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marR="0" lvl="6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marR="0" lvl="7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marR="0" lvl="8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  <p:pic>
        <p:nvPicPr>
          <p:cNvPr id="29" name="Google Shape;29;p12"/>
          <p:cNvPicPr preferRelativeResize="0"/>
          <p:nvPr/>
        </p:nvPicPr>
        <p:blipFill rotWithShape="1">
          <a:blip r:embed="rId2">
            <a:alphaModFix/>
          </a:blip>
          <a:srcRect t="7193"/>
          <a:stretch/>
        </p:blipFill>
        <p:spPr>
          <a:xfrm rot="5400000">
            <a:off x="6072641" y="-5676015"/>
            <a:ext cx="443344" cy="11795374"/>
          </a:xfrm>
          <a:custGeom>
            <a:avLst/>
            <a:gdLst/>
            <a:ahLst/>
            <a:cxnLst/>
            <a:rect l="l" t="t" r="r" b="b"/>
            <a:pathLst>
              <a:path w="1734410" h="4795637" extrusionOk="0">
                <a:moveTo>
                  <a:pt x="0" y="0"/>
                </a:moveTo>
                <a:lnTo>
                  <a:pt x="1734410" y="0"/>
                </a:lnTo>
                <a:lnTo>
                  <a:pt x="1734410" y="4795637"/>
                </a:lnTo>
                <a:lnTo>
                  <a:pt x="0" y="4795637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30" name="Google Shape;30;p12"/>
          <p:cNvPicPr preferRelativeResize="0"/>
          <p:nvPr/>
        </p:nvPicPr>
        <p:blipFill rotWithShape="1">
          <a:blip r:embed="rId3">
            <a:alphaModFix/>
          </a:blip>
          <a:srcRect t="11443" r="10856"/>
          <a:stretch/>
        </p:blipFill>
        <p:spPr>
          <a:xfrm rot="-5400000">
            <a:off x="-6447" y="6444"/>
            <a:ext cx="1961253" cy="1948364"/>
          </a:xfrm>
          <a:custGeom>
            <a:avLst/>
            <a:gdLst/>
            <a:ahLst/>
            <a:cxnLst/>
            <a:rect l="l" t="t" r="r" b="b"/>
            <a:pathLst>
              <a:path w="1961253" h="1948364" extrusionOk="0">
                <a:moveTo>
                  <a:pt x="1961253" y="0"/>
                </a:moveTo>
                <a:lnTo>
                  <a:pt x="1961253" y="1948364"/>
                </a:lnTo>
                <a:lnTo>
                  <a:pt x="0" y="1948364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31" name="Google Shape;31;p12"/>
          <p:cNvSpPr/>
          <p:nvPr/>
        </p:nvSpPr>
        <p:spPr>
          <a:xfrm>
            <a:off x="396626" y="4929577"/>
            <a:ext cx="775021" cy="775021"/>
          </a:xfrm>
          <a:custGeom>
            <a:avLst/>
            <a:gdLst/>
            <a:ahLst/>
            <a:cxnLst/>
            <a:rect l="l" t="t" r="r" b="b"/>
            <a:pathLst>
              <a:path w="775021" h="775021" extrusionOk="0">
                <a:moveTo>
                  <a:pt x="387511" y="775021"/>
                </a:moveTo>
                <a:cubicBezTo>
                  <a:pt x="601527" y="775021"/>
                  <a:pt x="775021" y="601527"/>
                  <a:pt x="775021" y="387511"/>
                </a:cubicBezTo>
                <a:cubicBezTo>
                  <a:pt x="775021" y="173494"/>
                  <a:pt x="601527" y="0"/>
                  <a:pt x="387511" y="0"/>
                </a:cubicBezTo>
                <a:cubicBezTo>
                  <a:pt x="173494" y="0"/>
                  <a:pt x="0" y="173494"/>
                  <a:pt x="0" y="387511"/>
                </a:cubicBezTo>
                <a:cubicBezTo>
                  <a:pt x="0" y="601527"/>
                  <a:pt x="173494" y="775021"/>
                  <a:pt x="387511" y="77502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gelijking 4">
  <p:cSld name="Vergelijking 4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3"/>
          <p:cNvSpPr/>
          <p:nvPr/>
        </p:nvSpPr>
        <p:spPr>
          <a:xfrm>
            <a:off x="8989454" y="3427336"/>
            <a:ext cx="3202546" cy="3430665"/>
          </a:xfrm>
          <a:custGeom>
            <a:avLst/>
            <a:gdLst/>
            <a:ahLst/>
            <a:cxnLst/>
            <a:rect l="l" t="t" r="r" b="b"/>
            <a:pathLst>
              <a:path w="3202546" h="3430665" extrusionOk="0">
                <a:moveTo>
                  <a:pt x="0" y="0"/>
                </a:moveTo>
                <a:lnTo>
                  <a:pt x="3202546" y="0"/>
                </a:lnTo>
                <a:lnTo>
                  <a:pt x="3202546" y="3430665"/>
                </a:lnTo>
                <a:lnTo>
                  <a:pt x="0" y="343066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34" name="Google Shape;34;p13"/>
          <p:cNvSpPr/>
          <p:nvPr/>
        </p:nvSpPr>
        <p:spPr>
          <a:xfrm>
            <a:off x="8989454" y="3654149"/>
            <a:ext cx="3202546" cy="3203852"/>
          </a:xfrm>
          <a:custGeom>
            <a:avLst/>
            <a:gdLst/>
            <a:ahLst/>
            <a:cxnLst/>
            <a:rect l="l" t="t" r="r" b="b"/>
            <a:pathLst>
              <a:path w="3202546" h="3203852" extrusionOk="0">
                <a:moveTo>
                  <a:pt x="3202546" y="0"/>
                </a:moveTo>
                <a:lnTo>
                  <a:pt x="3202546" y="3203852"/>
                </a:lnTo>
                <a:lnTo>
                  <a:pt x="0" y="3203852"/>
                </a:lnTo>
                <a:lnTo>
                  <a:pt x="0" y="31907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35" name="Google Shape;35;p13"/>
          <p:cNvSpPr/>
          <p:nvPr/>
        </p:nvSpPr>
        <p:spPr>
          <a:xfrm>
            <a:off x="8989455" y="1"/>
            <a:ext cx="3202545" cy="3437345"/>
          </a:xfrm>
          <a:custGeom>
            <a:avLst/>
            <a:gdLst/>
            <a:ahLst/>
            <a:cxnLst/>
            <a:rect l="l" t="t" r="r" b="b"/>
            <a:pathLst>
              <a:path w="3202545" h="3437345" extrusionOk="0">
                <a:moveTo>
                  <a:pt x="0" y="0"/>
                </a:moveTo>
                <a:lnTo>
                  <a:pt x="3202545" y="0"/>
                </a:lnTo>
                <a:lnTo>
                  <a:pt x="3202545" y="3437345"/>
                </a:lnTo>
                <a:lnTo>
                  <a:pt x="0" y="343734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36" name="Google Shape;36;p13"/>
          <p:cNvSpPr/>
          <p:nvPr/>
        </p:nvSpPr>
        <p:spPr>
          <a:xfrm>
            <a:off x="8989454" y="6681"/>
            <a:ext cx="3202546" cy="3436477"/>
          </a:xfrm>
          <a:custGeom>
            <a:avLst/>
            <a:gdLst/>
            <a:ahLst/>
            <a:cxnLst/>
            <a:rect l="l" t="t" r="r" b="b"/>
            <a:pathLst>
              <a:path w="3202546" h="3436477" extrusionOk="0">
                <a:moveTo>
                  <a:pt x="0" y="0"/>
                </a:moveTo>
                <a:lnTo>
                  <a:pt x="3202546" y="3214418"/>
                </a:lnTo>
                <a:lnTo>
                  <a:pt x="3202546" y="3436477"/>
                </a:lnTo>
                <a:lnTo>
                  <a:pt x="0" y="34364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37" name="Google Shape;37;p13"/>
          <p:cNvSpPr txBox="1">
            <a:spLocks noGrp="1"/>
          </p:cNvSpPr>
          <p:nvPr>
            <p:ph type="title"/>
          </p:nvPr>
        </p:nvSpPr>
        <p:spPr>
          <a:xfrm>
            <a:off x="914399" y="834635"/>
            <a:ext cx="7796464" cy="122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Arial Black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3"/>
          <p:cNvSpPr txBox="1">
            <a:spLocks noGrp="1"/>
          </p:cNvSpPr>
          <p:nvPr>
            <p:ph type="sldNum" idx="12"/>
          </p:nvPr>
        </p:nvSpPr>
        <p:spPr>
          <a:xfrm>
            <a:off x="10438475" y="457199"/>
            <a:ext cx="987552" cy="471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marR="0" lvl="5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marR="0" lvl="6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marR="0" lvl="7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marR="0" lvl="8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  <p:sp>
        <p:nvSpPr>
          <p:cNvPr id="39" name="Google Shape;39;p13"/>
          <p:cNvSpPr txBox="1">
            <a:spLocks noGrp="1"/>
          </p:cNvSpPr>
          <p:nvPr>
            <p:ph type="body" idx="1"/>
          </p:nvPr>
        </p:nvSpPr>
        <p:spPr>
          <a:xfrm>
            <a:off x="914400" y="2303028"/>
            <a:ext cx="3283119" cy="3720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None/>
              <a:defRPr sz="1800"/>
            </a:lvl1pPr>
            <a:lvl2pPr marL="914400" lvl="1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2pPr>
            <a:lvl3pPr marL="1371600" lvl="2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3"/>
          <p:cNvSpPr txBox="1">
            <a:spLocks noGrp="1"/>
          </p:cNvSpPr>
          <p:nvPr>
            <p:ph type="body" idx="2"/>
          </p:nvPr>
        </p:nvSpPr>
        <p:spPr>
          <a:xfrm>
            <a:off x="4782159" y="2303028"/>
            <a:ext cx="3284951" cy="3720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None/>
              <a:defRPr sz="1800"/>
            </a:lvl1pPr>
            <a:lvl2pPr marL="914400" lvl="1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2pPr>
            <a:lvl3pPr marL="1371600" lvl="2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3pPr>
            <a:lvl4pPr marL="1828800" lvl="3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amenvatting 2">
  <p:cSld name="Samenvatting 2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4"/>
          <p:cNvSpPr/>
          <p:nvPr/>
        </p:nvSpPr>
        <p:spPr>
          <a:xfrm>
            <a:off x="8989454" y="-2546"/>
            <a:ext cx="3202546" cy="3441072"/>
          </a:xfrm>
          <a:custGeom>
            <a:avLst/>
            <a:gdLst/>
            <a:ahLst/>
            <a:cxnLst/>
            <a:rect l="l" t="t" r="r" b="b"/>
            <a:pathLst>
              <a:path w="3202546" h="3441072" extrusionOk="0">
                <a:moveTo>
                  <a:pt x="3202546" y="0"/>
                </a:moveTo>
                <a:lnTo>
                  <a:pt x="3202546" y="3441072"/>
                </a:lnTo>
                <a:lnTo>
                  <a:pt x="0" y="3441072"/>
                </a:lnTo>
                <a:cubicBezTo>
                  <a:pt x="0" y="1653352"/>
                  <a:pt x="1351216" y="182908"/>
                  <a:pt x="3082686" y="60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43" name="Google Shape;43;p14"/>
          <p:cNvSpPr/>
          <p:nvPr/>
        </p:nvSpPr>
        <p:spPr>
          <a:xfrm rot="10800000" flipH="1">
            <a:off x="9991725" y="1247775"/>
            <a:ext cx="2200275" cy="2181225"/>
          </a:xfrm>
          <a:custGeom>
            <a:avLst/>
            <a:gdLst/>
            <a:ahLst/>
            <a:cxnLst/>
            <a:rect l="l" t="t" r="r" b="b"/>
            <a:pathLst>
              <a:path w="2200275" h="2181225" extrusionOk="0">
                <a:moveTo>
                  <a:pt x="0" y="0"/>
                </a:moveTo>
                <a:cubicBezTo>
                  <a:pt x="0" y="1204689"/>
                  <a:pt x="985061" y="2181225"/>
                  <a:pt x="2200275" y="2181225"/>
                </a:cubicBezTo>
                <a:lnTo>
                  <a:pt x="220027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44" name="Google Shape;44;p14"/>
          <p:cNvSpPr/>
          <p:nvPr/>
        </p:nvSpPr>
        <p:spPr>
          <a:xfrm rot="10800000" flipH="1">
            <a:off x="-20086" y="5331514"/>
            <a:ext cx="2148416" cy="1526486"/>
          </a:xfrm>
          <a:custGeom>
            <a:avLst/>
            <a:gdLst/>
            <a:ahLst/>
            <a:cxnLst/>
            <a:rect l="l" t="t" r="r" b="b"/>
            <a:pathLst>
              <a:path w="2148416" h="1526486" extrusionOk="0">
                <a:moveTo>
                  <a:pt x="0" y="1526486"/>
                </a:moveTo>
                <a:cubicBezTo>
                  <a:pt x="943526" y="1526486"/>
                  <a:pt x="1753109" y="952785"/>
                  <a:pt x="2098930" y="135201"/>
                </a:cubicBezTo>
                <a:lnTo>
                  <a:pt x="21484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pic>
        <p:nvPicPr>
          <p:cNvPr id="45" name="Google Shape;45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400000">
            <a:off x="9991886" y="1247775"/>
            <a:ext cx="2200114" cy="2200114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14"/>
          <p:cNvSpPr/>
          <p:nvPr/>
        </p:nvSpPr>
        <p:spPr>
          <a:xfrm>
            <a:off x="1540428" y="6470488"/>
            <a:ext cx="775021" cy="387513"/>
          </a:xfrm>
          <a:custGeom>
            <a:avLst/>
            <a:gdLst/>
            <a:ahLst/>
            <a:cxnLst/>
            <a:rect l="l" t="t" r="r" b="b"/>
            <a:pathLst>
              <a:path w="775021" h="387513" extrusionOk="0">
                <a:moveTo>
                  <a:pt x="387511" y="0"/>
                </a:moveTo>
                <a:cubicBezTo>
                  <a:pt x="601527" y="0"/>
                  <a:pt x="775021" y="173494"/>
                  <a:pt x="775021" y="387511"/>
                </a:cubicBezTo>
                <a:lnTo>
                  <a:pt x="775021" y="387513"/>
                </a:lnTo>
                <a:lnTo>
                  <a:pt x="1" y="387513"/>
                </a:lnTo>
                <a:lnTo>
                  <a:pt x="0" y="387511"/>
                </a:lnTo>
                <a:cubicBezTo>
                  <a:pt x="0" y="173494"/>
                  <a:pt x="173494" y="0"/>
                  <a:pt x="38751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47" name="Google Shape;47;p14"/>
          <p:cNvSpPr txBox="1">
            <a:spLocks noGrp="1"/>
          </p:cNvSpPr>
          <p:nvPr>
            <p:ph type="title"/>
          </p:nvPr>
        </p:nvSpPr>
        <p:spPr>
          <a:xfrm>
            <a:off x="914400" y="1057274"/>
            <a:ext cx="7843837" cy="1012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Arial Black"/>
              <a:buNone/>
              <a:defRPr sz="36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4"/>
          <p:cNvSpPr txBox="1">
            <a:spLocks noGrp="1"/>
          </p:cNvSpPr>
          <p:nvPr>
            <p:ph type="body" idx="1"/>
          </p:nvPr>
        </p:nvSpPr>
        <p:spPr>
          <a:xfrm>
            <a:off x="914400" y="2331791"/>
            <a:ext cx="6903076" cy="37218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/>
            </a:lvl1pPr>
            <a:lvl2pPr marL="914400" lvl="1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/>
            </a:lvl2pPr>
            <a:lvl3pPr marL="1371600" lvl="2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14"/>
          <p:cNvSpPr>
            <a:spLocks noGrp="1"/>
          </p:cNvSpPr>
          <p:nvPr>
            <p:ph type="pic" idx="2"/>
          </p:nvPr>
        </p:nvSpPr>
        <p:spPr>
          <a:xfrm>
            <a:off x="8989454" y="3405189"/>
            <a:ext cx="3202546" cy="34528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sp>
      <p:sp>
        <p:nvSpPr>
          <p:cNvPr id="50" name="Google Shape;50;p14"/>
          <p:cNvSpPr txBox="1">
            <a:spLocks noGrp="1"/>
          </p:cNvSpPr>
          <p:nvPr>
            <p:ph type="sldNum" idx="12"/>
          </p:nvPr>
        </p:nvSpPr>
        <p:spPr>
          <a:xfrm>
            <a:off x="10438475" y="457199"/>
            <a:ext cx="987552" cy="471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marR="0" lvl="5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marR="0" lvl="6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marR="0" lvl="7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marR="0" lvl="8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g" type="blank">
  <p:cSld name="BLANK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5"/>
          <p:cNvSpPr/>
          <p:nvPr/>
        </p:nvSpPr>
        <p:spPr>
          <a:xfrm>
            <a:off x="1" y="0"/>
            <a:ext cx="2242827" cy="2102966"/>
          </a:xfrm>
          <a:custGeom>
            <a:avLst/>
            <a:gdLst/>
            <a:ahLst/>
            <a:cxnLst/>
            <a:rect l="l" t="t" r="r" b="b"/>
            <a:pathLst>
              <a:path w="2242827" h="2102966" extrusionOk="0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rgbClr val="EDF2F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53" name="Google Shape;53;p15"/>
          <p:cNvSpPr/>
          <p:nvPr/>
        </p:nvSpPr>
        <p:spPr>
          <a:xfrm rot="10800000">
            <a:off x="9949173" y="4755034"/>
            <a:ext cx="2242827" cy="2102966"/>
          </a:xfrm>
          <a:custGeom>
            <a:avLst/>
            <a:gdLst/>
            <a:ahLst/>
            <a:cxnLst/>
            <a:rect l="l" t="t" r="r" b="b"/>
            <a:pathLst>
              <a:path w="2242827" h="2102966" extrusionOk="0">
                <a:moveTo>
                  <a:pt x="2220549" y="0"/>
                </a:moveTo>
                <a:lnTo>
                  <a:pt x="2242827" y="0"/>
                </a:lnTo>
                <a:lnTo>
                  <a:pt x="2238641" y="82607"/>
                </a:lnTo>
                <a:cubicBezTo>
                  <a:pt x="2123193" y="1215807"/>
                  <a:pt x="1163255" y="2102966"/>
                  <a:pt x="1" y="2102966"/>
                </a:cubicBezTo>
                <a:lnTo>
                  <a:pt x="1" y="2080690"/>
                </a:lnTo>
                <a:cubicBezTo>
                  <a:pt x="1151759" y="2080690"/>
                  <a:pt x="2102176" y="1202330"/>
                  <a:pt x="2216479" y="80336"/>
                </a:cubicBezTo>
                <a:close/>
                <a:moveTo>
                  <a:pt x="2098030" y="0"/>
                </a:moveTo>
                <a:lnTo>
                  <a:pt x="2120412" y="0"/>
                </a:lnTo>
                <a:lnTo>
                  <a:pt x="2116859" y="70117"/>
                </a:lnTo>
                <a:cubicBezTo>
                  <a:pt x="2007691" y="1141666"/>
                  <a:pt x="1099966" y="1980571"/>
                  <a:pt x="1" y="1980571"/>
                </a:cubicBezTo>
                <a:lnTo>
                  <a:pt x="1" y="1958295"/>
                </a:lnTo>
                <a:cubicBezTo>
                  <a:pt x="1088470" y="1958295"/>
                  <a:pt x="1986577" y="1128187"/>
                  <a:pt x="2094588" y="67938"/>
                </a:cubicBezTo>
                <a:close/>
                <a:moveTo>
                  <a:pt x="1975608" y="0"/>
                </a:moveTo>
                <a:lnTo>
                  <a:pt x="1997887" y="0"/>
                </a:lnTo>
                <a:lnTo>
                  <a:pt x="1994968" y="57611"/>
                </a:lnTo>
                <a:cubicBezTo>
                  <a:pt x="1892090" y="1067493"/>
                  <a:pt x="1036676" y="1858047"/>
                  <a:pt x="1" y="1858047"/>
                </a:cubicBezTo>
                <a:lnTo>
                  <a:pt x="1" y="1835771"/>
                </a:lnTo>
                <a:cubicBezTo>
                  <a:pt x="1025181" y="1835771"/>
                  <a:pt x="1871073" y="1053919"/>
                  <a:pt x="1972805" y="55322"/>
                </a:cubicBezTo>
                <a:close/>
                <a:moveTo>
                  <a:pt x="1853193" y="0"/>
                </a:moveTo>
                <a:lnTo>
                  <a:pt x="1875472" y="0"/>
                </a:lnTo>
                <a:lnTo>
                  <a:pt x="1873186" y="45119"/>
                </a:lnTo>
                <a:cubicBezTo>
                  <a:pt x="1776588" y="993350"/>
                  <a:pt x="973388" y="1735650"/>
                  <a:pt x="0" y="1735650"/>
                </a:cubicBezTo>
                <a:lnTo>
                  <a:pt x="0" y="1713374"/>
                </a:lnTo>
                <a:cubicBezTo>
                  <a:pt x="961784" y="1713374"/>
                  <a:pt x="1755557" y="979877"/>
                  <a:pt x="1851022" y="42848"/>
                </a:cubicBezTo>
                <a:close/>
                <a:moveTo>
                  <a:pt x="1730668" y="0"/>
                </a:moveTo>
                <a:lnTo>
                  <a:pt x="1753056" y="0"/>
                </a:lnTo>
                <a:lnTo>
                  <a:pt x="1751404" y="32610"/>
                </a:lnTo>
                <a:cubicBezTo>
                  <a:pt x="1661086" y="919190"/>
                  <a:pt x="910098" y="1613232"/>
                  <a:pt x="0" y="1613232"/>
                </a:cubicBezTo>
                <a:lnTo>
                  <a:pt x="0" y="1590961"/>
                </a:lnTo>
                <a:cubicBezTo>
                  <a:pt x="898495" y="1590961"/>
                  <a:pt x="1639954" y="905712"/>
                  <a:pt x="1729127" y="30432"/>
                </a:cubicBezTo>
                <a:close/>
                <a:moveTo>
                  <a:pt x="1608247" y="0"/>
                </a:moveTo>
                <a:lnTo>
                  <a:pt x="1630525" y="0"/>
                </a:lnTo>
                <a:lnTo>
                  <a:pt x="1629507" y="20086"/>
                </a:lnTo>
                <a:cubicBezTo>
                  <a:pt x="1545469" y="844919"/>
                  <a:pt x="846701" y="1490712"/>
                  <a:pt x="0" y="1490712"/>
                </a:cubicBezTo>
                <a:lnTo>
                  <a:pt x="0" y="1468436"/>
                </a:lnTo>
                <a:cubicBezTo>
                  <a:pt x="835206" y="1468436"/>
                  <a:pt x="1524451" y="831445"/>
                  <a:pt x="1607345" y="17816"/>
                </a:cubicBezTo>
                <a:close/>
                <a:moveTo>
                  <a:pt x="1485833" y="0"/>
                </a:moveTo>
                <a:lnTo>
                  <a:pt x="1508109" y="0"/>
                </a:lnTo>
                <a:lnTo>
                  <a:pt x="1507724" y="7596"/>
                </a:lnTo>
                <a:cubicBezTo>
                  <a:pt x="1429966" y="770778"/>
                  <a:pt x="783416" y="1368317"/>
                  <a:pt x="0" y="1368317"/>
                </a:cubicBezTo>
                <a:lnTo>
                  <a:pt x="0" y="1346041"/>
                </a:lnTo>
                <a:cubicBezTo>
                  <a:pt x="771917" y="1346041"/>
                  <a:pt x="1408949" y="757304"/>
                  <a:pt x="1485563" y="5325"/>
                </a:cubicBezTo>
                <a:close/>
                <a:moveTo>
                  <a:pt x="1362591" y="0"/>
                </a:moveTo>
                <a:lnTo>
                  <a:pt x="1385194" y="0"/>
                </a:lnTo>
                <a:lnTo>
                  <a:pt x="1364797" y="133264"/>
                </a:lnTo>
                <a:cubicBezTo>
                  <a:pt x="1234684" y="767432"/>
                  <a:pt x="672215" y="1245917"/>
                  <a:pt x="0" y="1245917"/>
                </a:cubicBezTo>
                <a:lnTo>
                  <a:pt x="0" y="1223641"/>
                </a:lnTo>
                <a:cubicBezTo>
                  <a:pt x="661385" y="1223641"/>
                  <a:pt x="1214835" y="752908"/>
                  <a:pt x="1342864" y="128894"/>
                </a:cubicBezTo>
                <a:close/>
                <a:moveTo>
                  <a:pt x="1238878" y="0"/>
                </a:moveTo>
                <a:lnTo>
                  <a:pt x="1261388" y="0"/>
                </a:lnTo>
                <a:lnTo>
                  <a:pt x="1244763" y="108614"/>
                </a:lnTo>
                <a:cubicBezTo>
                  <a:pt x="1126083" y="687031"/>
                  <a:pt x="613049" y="1123397"/>
                  <a:pt x="0" y="1123397"/>
                </a:cubicBezTo>
                <a:lnTo>
                  <a:pt x="0" y="1101121"/>
                </a:lnTo>
                <a:cubicBezTo>
                  <a:pt x="602316" y="1101121"/>
                  <a:pt x="1106344" y="672419"/>
                  <a:pt x="1222940" y="104135"/>
                </a:cubicBezTo>
                <a:close/>
                <a:moveTo>
                  <a:pt x="1115178" y="0"/>
                </a:moveTo>
                <a:lnTo>
                  <a:pt x="1137688" y="0"/>
                </a:lnTo>
                <a:lnTo>
                  <a:pt x="1124836" y="83962"/>
                </a:lnTo>
                <a:cubicBezTo>
                  <a:pt x="1017592" y="606647"/>
                  <a:pt x="553979" y="1000978"/>
                  <a:pt x="0" y="1000978"/>
                </a:cubicBezTo>
                <a:lnTo>
                  <a:pt x="0" y="978703"/>
                </a:lnTo>
                <a:cubicBezTo>
                  <a:pt x="543246" y="978703"/>
                  <a:pt x="997852" y="592039"/>
                  <a:pt x="1103012" y="79485"/>
                </a:cubicBezTo>
                <a:close/>
                <a:moveTo>
                  <a:pt x="991375" y="0"/>
                </a:moveTo>
                <a:lnTo>
                  <a:pt x="1013997" y="0"/>
                </a:lnTo>
                <a:lnTo>
                  <a:pt x="1004915" y="59331"/>
                </a:lnTo>
                <a:cubicBezTo>
                  <a:pt x="909100" y="526286"/>
                  <a:pt x="494909" y="878583"/>
                  <a:pt x="0" y="878583"/>
                </a:cubicBezTo>
                <a:lnTo>
                  <a:pt x="0" y="856307"/>
                </a:lnTo>
                <a:cubicBezTo>
                  <a:pt x="484176" y="856307"/>
                  <a:pt x="889272" y="511676"/>
                  <a:pt x="982981" y="54853"/>
                </a:cubicBezTo>
                <a:close/>
                <a:moveTo>
                  <a:pt x="866108" y="0"/>
                </a:moveTo>
                <a:lnTo>
                  <a:pt x="888384" y="0"/>
                </a:lnTo>
                <a:lnTo>
                  <a:pt x="884876" y="34680"/>
                </a:lnTo>
                <a:cubicBezTo>
                  <a:pt x="800495" y="445883"/>
                  <a:pt x="435739" y="756058"/>
                  <a:pt x="0" y="756058"/>
                </a:cubicBezTo>
                <a:lnTo>
                  <a:pt x="0" y="733782"/>
                </a:lnTo>
                <a:cubicBezTo>
                  <a:pt x="425107" y="733782"/>
                  <a:pt x="780781" y="431187"/>
                  <a:pt x="863057" y="30169"/>
                </a:cubicBezTo>
                <a:close/>
                <a:moveTo>
                  <a:pt x="743692" y="0"/>
                </a:moveTo>
                <a:lnTo>
                  <a:pt x="765973" y="0"/>
                </a:lnTo>
                <a:lnTo>
                  <a:pt x="764957" y="10048"/>
                </a:lnTo>
                <a:cubicBezTo>
                  <a:pt x="692029" y="365521"/>
                  <a:pt x="376767" y="633662"/>
                  <a:pt x="0" y="633662"/>
                </a:cubicBezTo>
                <a:lnTo>
                  <a:pt x="0" y="611386"/>
                </a:lnTo>
                <a:cubicBezTo>
                  <a:pt x="365938" y="611386"/>
                  <a:pt x="672265" y="350911"/>
                  <a:pt x="743129" y="5570"/>
                </a:cubicBezTo>
                <a:close/>
                <a:moveTo>
                  <a:pt x="617163" y="0"/>
                </a:moveTo>
                <a:lnTo>
                  <a:pt x="640489" y="0"/>
                </a:lnTo>
                <a:lnTo>
                  <a:pt x="606611" y="108906"/>
                </a:lnTo>
                <a:cubicBezTo>
                  <a:pt x="506524" y="345128"/>
                  <a:pt x="272312" y="511248"/>
                  <a:pt x="0" y="511248"/>
                </a:cubicBezTo>
                <a:lnTo>
                  <a:pt x="0" y="488972"/>
                </a:lnTo>
                <a:cubicBezTo>
                  <a:pt x="263030" y="488972"/>
                  <a:pt x="489290" y="328485"/>
                  <a:pt x="585980" y="100252"/>
                </a:cubicBezTo>
                <a:close/>
                <a:moveTo>
                  <a:pt x="489561" y="0"/>
                </a:moveTo>
                <a:lnTo>
                  <a:pt x="512789" y="0"/>
                </a:lnTo>
                <a:lnTo>
                  <a:pt x="493721" y="61289"/>
                </a:lnTo>
                <a:cubicBezTo>
                  <a:pt x="412246" y="253561"/>
                  <a:pt x="221597" y="388735"/>
                  <a:pt x="0" y="388735"/>
                </a:cubicBezTo>
                <a:lnTo>
                  <a:pt x="0" y="366459"/>
                </a:lnTo>
                <a:cubicBezTo>
                  <a:pt x="212399" y="366459"/>
                  <a:pt x="395116" y="236854"/>
                  <a:pt x="473199" y="52587"/>
                </a:cubicBezTo>
                <a:close/>
                <a:moveTo>
                  <a:pt x="361966" y="0"/>
                </a:moveTo>
                <a:lnTo>
                  <a:pt x="385181" y="0"/>
                </a:lnTo>
                <a:lnTo>
                  <a:pt x="380937" y="13636"/>
                </a:lnTo>
                <a:cubicBezTo>
                  <a:pt x="318070" y="161973"/>
                  <a:pt x="170965" y="266328"/>
                  <a:pt x="0" y="266328"/>
                </a:cubicBezTo>
                <a:lnTo>
                  <a:pt x="0" y="244052"/>
                </a:lnTo>
                <a:cubicBezTo>
                  <a:pt x="161767" y="244052"/>
                  <a:pt x="300940" y="145329"/>
                  <a:pt x="360416" y="4982"/>
                </a:cubicBezTo>
                <a:close/>
                <a:moveTo>
                  <a:pt x="218905" y="0"/>
                </a:moveTo>
                <a:lnTo>
                  <a:pt x="249720" y="0"/>
                </a:lnTo>
                <a:lnTo>
                  <a:pt x="241311" y="15475"/>
                </a:lnTo>
                <a:cubicBezTo>
                  <a:pt x="188962" y="92909"/>
                  <a:pt x="100349" y="143932"/>
                  <a:pt x="0" y="143932"/>
                </a:cubicBezTo>
                <a:lnTo>
                  <a:pt x="0" y="121656"/>
                </a:lnTo>
                <a:cubicBezTo>
                  <a:pt x="74091" y="121656"/>
                  <a:pt x="141290" y="91533"/>
                  <a:pt x="189966" y="42875"/>
                </a:cubicBezTo>
                <a:close/>
              </a:path>
            </a:pathLst>
          </a:custGeom>
          <a:solidFill>
            <a:srgbClr val="EDF2F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54" name="Google Shape;54;p15"/>
          <p:cNvSpPr txBox="1">
            <a:spLocks noGrp="1"/>
          </p:cNvSpPr>
          <p:nvPr>
            <p:ph type="sldNum" idx="12"/>
          </p:nvPr>
        </p:nvSpPr>
        <p:spPr>
          <a:xfrm>
            <a:off x="10438475" y="457199"/>
            <a:ext cx="987552" cy="2445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1pPr>
            <a:lvl2pPr marL="0" marR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2pPr>
            <a:lvl3pPr marL="0" marR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3pPr>
            <a:lvl4pPr marL="0" marR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4pPr>
            <a:lvl5pPr marL="0" marR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5pPr>
            <a:lvl6pPr marL="0" marR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6pPr>
            <a:lvl7pPr marL="0" marR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7pPr>
            <a:lvl8pPr marL="0" marR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8pPr>
            <a:lvl9pPr marL="0" marR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uiten">
  <p:cSld name="Sluiten">
    <p:bg>
      <p:bgPr>
        <a:solidFill>
          <a:schemeClr val="accent6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6"/>
          <p:cNvSpPr/>
          <p:nvPr/>
        </p:nvSpPr>
        <p:spPr>
          <a:xfrm>
            <a:off x="0" y="0"/>
            <a:ext cx="8948738" cy="6858000"/>
          </a:xfrm>
          <a:custGeom>
            <a:avLst/>
            <a:gdLst/>
            <a:ahLst/>
            <a:cxnLst/>
            <a:rect l="l" t="t" r="r" b="b"/>
            <a:pathLst>
              <a:path w="8948738" h="6858000" extrusionOk="0">
                <a:moveTo>
                  <a:pt x="0" y="0"/>
                </a:moveTo>
                <a:lnTo>
                  <a:pt x="5932941" y="0"/>
                </a:lnTo>
                <a:lnTo>
                  <a:pt x="6047310" y="14613"/>
                </a:lnTo>
                <a:cubicBezTo>
                  <a:pt x="7690210" y="267026"/>
                  <a:pt x="8948738" y="1693971"/>
                  <a:pt x="8948738" y="3416480"/>
                </a:cubicBezTo>
                <a:cubicBezTo>
                  <a:pt x="8948738" y="5257788"/>
                  <a:pt x="7510634" y="6761349"/>
                  <a:pt x="5702202" y="6853523"/>
                </a:cubicBezTo>
                <a:lnTo>
                  <a:pt x="55261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57" name="Google Shape;57;p16"/>
          <p:cNvSpPr/>
          <p:nvPr/>
        </p:nvSpPr>
        <p:spPr>
          <a:xfrm>
            <a:off x="7527501" y="0"/>
            <a:ext cx="4671276" cy="6857999"/>
          </a:xfrm>
          <a:custGeom>
            <a:avLst/>
            <a:gdLst/>
            <a:ahLst/>
            <a:cxnLst/>
            <a:rect l="l" t="t" r="r" b="b"/>
            <a:pathLst>
              <a:path w="4653374" h="6831717" extrusionOk="0">
                <a:moveTo>
                  <a:pt x="3416476" y="0"/>
                </a:moveTo>
                <a:lnTo>
                  <a:pt x="4653374" y="0"/>
                </a:lnTo>
                <a:lnTo>
                  <a:pt x="4653374" y="6831717"/>
                </a:lnTo>
                <a:lnTo>
                  <a:pt x="3416476" y="6831717"/>
                </a:lnTo>
                <a:cubicBezTo>
                  <a:pt x="1529612" y="6831717"/>
                  <a:pt x="0" y="5302406"/>
                  <a:pt x="0" y="3415863"/>
                </a:cubicBezTo>
                <a:cubicBezTo>
                  <a:pt x="0" y="1529335"/>
                  <a:pt x="1529607" y="0"/>
                  <a:pt x="341647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pic>
        <p:nvPicPr>
          <p:cNvPr id="58" name="Google Shape;58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766586" y="0"/>
            <a:ext cx="3432191" cy="3432191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6"/>
          <p:cNvSpPr txBox="1">
            <a:spLocks noGrp="1"/>
          </p:cNvSpPr>
          <p:nvPr>
            <p:ph type="ctrTitle"/>
          </p:nvPr>
        </p:nvSpPr>
        <p:spPr>
          <a:xfrm>
            <a:off x="914401" y="849782"/>
            <a:ext cx="5715000" cy="2727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Arial Black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6"/>
          <p:cNvSpPr txBox="1">
            <a:spLocks noGrp="1"/>
          </p:cNvSpPr>
          <p:nvPr>
            <p:ph type="subTitle" idx="1"/>
          </p:nvPr>
        </p:nvSpPr>
        <p:spPr>
          <a:xfrm>
            <a:off x="914401" y="3813606"/>
            <a:ext cx="5715000" cy="2234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576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>
  <p:cSld name="Agenda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oogle Shape;62;p17"/>
          <p:cNvGrpSpPr/>
          <p:nvPr/>
        </p:nvGrpSpPr>
        <p:grpSpPr>
          <a:xfrm>
            <a:off x="6452303" y="3405019"/>
            <a:ext cx="5739697" cy="3467971"/>
            <a:chOff x="5009037" y="2525712"/>
            <a:chExt cx="7170193" cy="4332288"/>
          </a:xfrm>
        </p:grpSpPr>
        <p:sp>
          <p:nvSpPr>
            <p:cNvPr id="63" name="Google Shape;63;p17"/>
            <p:cNvSpPr/>
            <p:nvPr/>
          </p:nvSpPr>
          <p:spPr>
            <a:xfrm>
              <a:off x="5009037" y="2525712"/>
              <a:ext cx="3601721" cy="4332288"/>
            </a:xfrm>
            <a:custGeom>
              <a:avLst/>
              <a:gdLst/>
              <a:ahLst/>
              <a:cxnLst/>
              <a:rect l="l" t="t" r="r" b="b"/>
              <a:pathLst>
                <a:path w="1198" h="1441" extrusionOk="0">
                  <a:moveTo>
                    <a:pt x="1198" y="0"/>
                  </a:moveTo>
                  <a:lnTo>
                    <a:pt x="0" y="1441"/>
                  </a:lnTo>
                  <a:lnTo>
                    <a:pt x="1198" y="1441"/>
                  </a:lnTo>
                  <a:lnTo>
                    <a:pt x="119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endParaRPr>
            </a:p>
          </p:txBody>
        </p:sp>
        <p:sp>
          <p:nvSpPr>
            <p:cNvPr id="64" name="Google Shape;64;p17"/>
            <p:cNvSpPr/>
            <p:nvPr/>
          </p:nvSpPr>
          <p:spPr>
            <a:xfrm>
              <a:off x="8589536" y="2525712"/>
              <a:ext cx="3589694" cy="4332288"/>
            </a:xfrm>
            <a:custGeom>
              <a:avLst/>
              <a:gdLst/>
              <a:ahLst/>
              <a:cxnLst/>
              <a:rect l="l" t="t" r="r" b="b"/>
              <a:pathLst>
                <a:path w="1194" h="1441" extrusionOk="0">
                  <a:moveTo>
                    <a:pt x="0" y="0"/>
                  </a:moveTo>
                  <a:lnTo>
                    <a:pt x="1194" y="1441"/>
                  </a:lnTo>
                  <a:lnTo>
                    <a:pt x="0" y="14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endParaRPr>
            </a:p>
          </p:txBody>
        </p:sp>
      </p:grpSp>
      <p:grpSp>
        <p:nvGrpSpPr>
          <p:cNvPr id="65" name="Google Shape;65;p17"/>
          <p:cNvGrpSpPr/>
          <p:nvPr/>
        </p:nvGrpSpPr>
        <p:grpSpPr>
          <a:xfrm rot="10800000">
            <a:off x="6465610" y="0"/>
            <a:ext cx="5739697" cy="3467971"/>
            <a:chOff x="5183405" y="2678112"/>
            <a:chExt cx="7170193" cy="4332288"/>
          </a:xfrm>
        </p:grpSpPr>
        <p:sp>
          <p:nvSpPr>
            <p:cNvPr id="66" name="Google Shape;66;p17"/>
            <p:cNvSpPr/>
            <p:nvPr/>
          </p:nvSpPr>
          <p:spPr>
            <a:xfrm>
              <a:off x="5183405" y="2678112"/>
              <a:ext cx="3601721" cy="4332288"/>
            </a:xfrm>
            <a:custGeom>
              <a:avLst/>
              <a:gdLst/>
              <a:ahLst/>
              <a:cxnLst/>
              <a:rect l="l" t="t" r="r" b="b"/>
              <a:pathLst>
                <a:path w="1198" h="1441" extrusionOk="0">
                  <a:moveTo>
                    <a:pt x="1198" y="0"/>
                  </a:moveTo>
                  <a:lnTo>
                    <a:pt x="0" y="1441"/>
                  </a:lnTo>
                  <a:lnTo>
                    <a:pt x="1198" y="1441"/>
                  </a:lnTo>
                  <a:lnTo>
                    <a:pt x="119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endParaRPr>
            </a:p>
          </p:txBody>
        </p:sp>
        <p:sp>
          <p:nvSpPr>
            <p:cNvPr id="67" name="Google Shape;67;p17"/>
            <p:cNvSpPr/>
            <p:nvPr/>
          </p:nvSpPr>
          <p:spPr>
            <a:xfrm>
              <a:off x="8763903" y="2678112"/>
              <a:ext cx="3589695" cy="4332288"/>
            </a:xfrm>
            <a:custGeom>
              <a:avLst/>
              <a:gdLst/>
              <a:ahLst/>
              <a:cxnLst/>
              <a:rect l="l" t="t" r="r" b="b"/>
              <a:pathLst>
                <a:path w="1194" h="1441" extrusionOk="0">
                  <a:moveTo>
                    <a:pt x="0" y="0"/>
                  </a:moveTo>
                  <a:lnTo>
                    <a:pt x="1194" y="1441"/>
                  </a:lnTo>
                  <a:lnTo>
                    <a:pt x="0" y="14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endParaRPr>
            </a:p>
          </p:txBody>
        </p:sp>
      </p:grpSp>
      <p:sp>
        <p:nvSpPr>
          <p:cNvPr id="68" name="Google Shape;68;p17"/>
          <p:cNvSpPr/>
          <p:nvPr/>
        </p:nvSpPr>
        <p:spPr>
          <a:xfrm>
            <a:off x="7642518" y="4577658"/>
            <a:ext cx="775021" cy="775021"/>
          </a:xfrm>
          <a:custGeom>
            <a:avLst/>
            <a:gdLst/>
            <a:ahLst/>
            <a:cxnLst/>
            <a:rect l="l" t="t" r="r" b="b"/>
            <a:pathLst>
              <a:path w="775021" h="775021" extrusionOk="0">
                <a:moveTo>
                  <a:pt x="387511" y="775021"/>
                </a:moveTo>
                <a:cubicBezTo>
                  <a:pt x="601527" y="775021"/>
                  <a:pt x="775021" y="601527"/>
                  <a:pt x="775021" y="387511"/>
                </a:cubicBezTo>
                <a:cubicBezTo>
                  <a:pt x="775021" y="173494"/>
                  <a:pt x="601527" y="0"/>
                  <a:pt x="387511" y="0"/>
                </a:cubicBezTo>
                <a:cubicBezTo>
                  <a:pt x="173494" y="0"/>
                  <a:pt x="0" y="173494"/>
                  <a:pt x="0" y="387511"/>
                </a:cubicBezTo>
                <a:cubicBezTo>
                  <a:pt x="0" y="601527"/>
                  <a:pt x="173494" y="775021"/>
                  <a:pt x="387511" y="77502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69" name="Google Shape;69;p17"/>
          <p:cNvSpPr txBox="1">
            <a:spLocks noGrp="1"/>
          </p:cNvSpPr>
          <p:nvPr>
            <p:ph type="title"/>
          </p:nvPr>
        </p:nvSpPr>
        <p:spPr>
          <a:xfrm>
            <a:off x="914400" y="1057274"/>
            <a:ext cx="6583680" cy="1531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Arial Black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7"/>
          <p:cNvSpPr txBox="1">
            <a:spLocks noGrp="1"/>
          </p:cNvSpPr>
          <p:nvPr>
            <p:ph type="body" idx="1"/>
          </p:nvPr>
        </p:nvSpPr>
        <p:spPr>
          <a:xfrm>
            <a:off x="914400" y="2834640"/>
            <a:ext cx="6583680" cy="32073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rmAutofit/>
          </a:bodyPr>
          <a:lstStyle>
            <a:lvl1pPr marL="457200" lvl="0" indent="-2286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/>
            </a:lvl1pPr>
            <a:lvl2pPr marL="914400" lvl="1" indent="-3556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 sz="2000"/>
            </a:lvl2pPr>
            <a:lvl3pPr marL="1371600" lvl="2" indent="-3429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 sz="18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sldNum" idx="12"/>
          </p:nvPr>
        </p:nvSpPr>
        <p:spPr>
          <a:xfrm>
            <a:off x="10358437" y="457199"/>
            <a:ext cx="1067589" cy="471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marR="0" lvl="5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marR="0" lvl="6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marR="0" lvl="7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marR="0" lvl="8" indent="0" algn="r">
              <a:spcBef>
                <a:spcPts val="0"/>
              </a:spcBef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leiding 2">
  <p:cSld name="Inleiding 2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/>
          <p:nvPr/>
        </p:nvSpPr>
        <p:spPr>
          <a:xfrm>
            <a:off x="-24064" y="3390900"/>
            <a:ext cx="12216063" cy="346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5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74" name="Google Shape;74;p18"/>
          <p:cNvSpPr/>
          <p:nvPr/>
        </p:nvSpPr>
        <p:spPr>
          <a:xfrm>
            <a:off x="443346" y="332509"/>
            <a:ext cx="11305309" cy="602672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grpSp>
        <p:nvGrpSpPr>
          <p:cNvPr id="75" name="Google Shape;75;p18"/>
          <p:cNvGrpSpPr/>
          <p:nvPr/>
        </p:nvGrpSpPr>
        <p:grpSpPr>
          <a:xfrm flipH="1">
            <a:off x="9353550" y="0"/>
            <a:ext cx="2838450" cy="2857958"/>
            <a:chOff x="0" y="0"/>
            <a:chExt cx="2838450" cy="2857958"/>
          </a:xfrm>
        </p:grpSpPr>
        <p:sp>
          <p:nvSpPr>
            <p:cNvPr id="76" name="Google Shape;76;p18"/>
            <p:cNvSpPr/>
            <p:nvPr/>
          </p:nvSpPr>
          <p:spPr>
            <a:xfrm>
              <a:off x="0" y="0"/>
              <a:ext cx="2838450" cy="2857958"/>
            </a:xfrm>
            <a:custGeom>
              <a:avLst/>
              <a:gdLst/>
              <a:ahLst/>
              <a:cxnLst/>
              <a:rect l="l" t="t" r="r" b="b"/>
              <a:pathLst>
                <a:path w="2838450" h="2857958" extrusionOk="0">
                  <a:moveTo>
                    <a:pt x="1971005" y="0"/>
                  </a:moveTo>
                  <a:lnTo>
                    <a:pt x="2838450" y="0"/>
                  </a:lnTo>
                  <a:lnTo>
                    <a:pt x="2838450" y="7240"/>
                  </a:lnTo>
                  <a:cubicBezTo>
                    <a:pt x="2838450" y="1484015"/>
                    <a:pt x="1716931" y="2697914"/>
                    <a:pt x="278890" y="2843883"/>
                  </a:cubicBezTo>
                  <a:lnTo>
                    <a:pt x="0" y="2857958"/>
                  </a:lnTo>
                  <a:lnTo>
                    <a:pt x="0" y="1990580"/>
                  </a:lnTo>
                  <a:lnTo>
                    <a:pt x="190293" y="1980883"/>
                  </a:lnTo>
                  <a:cubicBezTo>
                    <a:pt x="1124600" y="1885128"/>
                    <a:pt x="1866185" y="1135788"/>
                    <a:pt x="1960910" y="2003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endParaRPr>
            </a:p>
          </p:txBody>
        </p:sp>
        <p:sp>
          <p:nvSpPr>
            <p:cNvPr id="77" name="Google Shape;77;p18"/>
            <p:cNvSpPr/>
            <p:nvPr/>
          </p:nvSpPr>
          <p:spPr>
            <a:xfrm>
              <a:off x="1" y="1"/>
              <a:ext cx="1003449" cy="1013015"/>
            </a:xfrm>
            <a:custGeom>
              <a:avLst/>
              <a:gdLst/>
              <a:ahLst/>
              <a:cxnLst/>
              <a:rect l="l" t="t" r="r" b="b"/>
              <a:pathLst>
                <a:path w="1003449" h="1013015" extrusionOk="0">
                  <a:moveTo>
                    <a:pt x="0" y="0"/>
                  </a:moveTo>
                  <a:lnTo>
                    <a:pt x="1003449" y="0"/>
                  </a:lnTo>
                  <a:lnTo>
                    <a:pt x="998306" y="100639"/>
                  </a:lnTo>
                  <a:cubicBezTo>
                    <a:pt x="949402" y="576784"/>
                    <a:pt x="566756" y="959471"/>
                    <a:pt x="90663" y="1008380"/>
                  </a:cubicBezTo>
                  <a:lnTo>
                    <a:pt x="0" y="101301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endParaRPr>
            </a:p>
          </p:txBody>
        </p:sp>
        <p:sp>
          <p:nvSpPr>
            <p:cNvPr id="78" name="Google Shape;78;p18"/>
            <p:cNvSpPr/>
            <p:nvPr/>
          </p:nvSpPr>
          <p:spPr>
            <a:xfrm>
              <a:off x="1458332" y="590133"/>
              <a:ext cx="775021" cy="775021"/>
            </a:xfrm>
            <a:custGeom>
              <a:avLst/>
              <a:gdLst/>
              <a:ahLst/>
              <a:cxnLst/>
              <a:rect l="l" t="t" r="r" b="b"/>
              <a:pathLst>
                <a:path w="775021" h="775021" extrusionOk="0">
                  <a:moveTo>
                    <a:pt x="387511" y="775021"/>
                  </a:moveTo>
                  <a:cubicBezTo>
                    <a:pt x="601527" y="775021"/>
                    <a:pt x="775021" y="601527"/>
                    <a:pt x="775021" y="387511"/>
                  </a:cubicBezTo>
                  <a:cubicBezTo>
                    <a:pt x="775021" y="173494"/>
                    <a:pt x="601527" y="0"/>
                    <a:pt x="387511" y="0"/>
                  </a:cubicBezTo>
                  <a:cubicBezTo>
                    <a:pt x="173494" y="0"/>
                    <a:pt x="0" y="173494"/>
                    <a:pt x="0" y="387511"/>
                  </a:cubicBezTo>
                  <a:cubicBezTo>
                    <a:pt x="0" y="601527"/>
                    <a:pt x="173494" y="775021"/>
                    <a:pt x="387511" y="77502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endParaRPr>
            </a:p>
          </p:txBody>
        </p:sp>
      </p:grpSp>
      <p:sp>
        <p:nvSpPr>
          <p:cNvPr id="79" name="Google Shape;79;p18"/>
          <p:cNvSpPr txBox="1">
            <a:spLocks noGrp="1"/>
          </p:cNvSpPr>
          <p:nvPr>
            <p:ph type="title"/>
          </p:nvPr>
        </p:nvSpPr>
        <p:spPr>
          <a:xfrm>
            <a:off x="5702441" y="1061623"/>
            <a:ext cx="5723586" cy="4739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Arial Black"/>
              <a:buNone/>
              <a:defRPr sz="36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>
            <a:spLocks noGrp="1"/>
          </p:cNvSpPr>
          <p:nvPr>
            <p:ph type="pic" idx="2"/>
          </p:nvPr>
        </p:nvSpPr>
        <p:spPr>
          <a:xfrm>
            <a:off x="443345" y="0"/>
            <a:ext cx="4344695" cy="635952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image" Target="../media/image7.pn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sldNum" idx="12"/>
          </p:nvPr>
        </p:nvSpPr>
        <p:spPr>
          <a:xfrm>
            <a:off x="10438475" y="457199"/>
            <a:ext cx="987552" cy="2445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title"/>
          </p:nvPr>
        </p:nvSpPr>
        <p:spPr>
          <a:xfrm>
            <a:off x="758952" y="731520"/>
            <a:ext cx="10671048" cy="13620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lnSpc>
                <a:spcPct val="128289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800"/>
              <a:buFont typeface="Arial Black"/>
              <a:buNone/>
              <a:defRPr sz="3800" b="1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" name="Google Shape;8;p9"/>
          <p:cNvSpPr txBox="1">
            <a:spLocks noGrp="1"/>
          </p:cNvSpPr>
          <p:nvPr>
            <p:ph type="body" idx="1"/>
          </p:nvPr>
        </p:nvSpPr>
        <p:spPr>
          <a:xfrm>
            <a:off x="758952" y="2103120"/>
            <a:ext cx="10671048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B3A1833C-6A39-4FF5-3EA0-FCAE65491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10044382" cy="632233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r>
              <a:rPr lang="nl-NL" dirty="0"/>
              <a:t>Titel</a:t>
            </a:r>
            <a:endParaRPr lang="en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6716E54-8390-AF01-DB24-29D3FBE2BB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NL" dirty="0"/>
              <a:t>Slide </a:t>
            </a:r>
            <a:fld id="{2468FC25-159C-4E7C-B830-A646E5FDEBC9}" type="slidenum">
              <a:rPr lang="nl-NL" smtClean="0"/>
              <a:pPr/>
              <a:t>‹nr.›</a:t>
            </a:fld>
            <a:endParaRPr lang="en-NL" dirty="0"/>
          </a:p>
        </p:txBody>
      </p:sp>
      <p:pic>
        <p:nvPicPr>
          <p:cNvPr id="8" name="Afbeelding 7" descr="Logo De Ronde Venen zonder tekst">
            <a:extLst>
              <a:ext uri="{FF2B5EF4-FFF2-40B4-BE49-F238E27FC236}">
                <a16:creationId xmlns:a16="http://schemas.microsoft.com/office/drawing/2014/main" id="{EC5F2D67-0648-7D8C-76CC-E14B7113A969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6000" y="252000"/>
            <a:ext cx="900000" cy="632233"/>
          </a:xfrm>
          <a:prstGeom prst="rect">
            <a:avLst/>
          </a:prstGeom>
        </p:spPr>
      </p:pic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E0DA651D-9E41-4629-0C15-33ED97D1EF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7253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822673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009C8B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914400" rtl="0" eaLnBrk="1" latinLnBrk="0" hangingPunct="1">
        <a:lnSpc>
          <a:spcPct val="90000"/>
        </a:lnSpc>
        <a:spcBef>
          <a:spcPts val="1000"/>
        </a:spcBef>
        <a:buClr>
          <a:srgbClr val="009C8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0000"/>
        </a:lnSpc>
        <a:spcBef>
          <a:spcPts val="500"/>
        </a:spcBef>
        <a:buClr>
          <a:srgbClr val="009C8B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85750" algn="l" defTabSz="914400" rtl="0" eaLnBrk="1" latinLnBrk="0" hangingPunct="1">
        <a:lnSpc>
          <a:spcPct val="90000"/>
        </a:lnSpc>
        <a:spcBef>
          <a:spcPts val="500"/>
        </a:spcBef>
        <a:buClr>
          <a:srgbClr val="009C8B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indent="-171450" algn="l" defTabSz="914400" rtl="0" eaLnBrk="1" latinLnBrk="0" hangingPunct="1">
        <a:lnSpc>
          <a:spcPct val="90000"/>
        </a:lnSpc>
        <a:spcBef>
          <a:spcPts val="500"/>
        </a:spcBef>
        <a:buClr>
          <a:srgbClr val="009C8B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00250" indent="-171450" algn="l" defTabSz="914400" rtl="0" eaLnBrk="1" latinLnBrk="0" hangingPunct="1">
        <a:lnSpc>
          <a:spcPct val="90000"/>
        </a:lnSpc>
        <a:spcBef>
          <a:spcPts val="500"/>
        </a:spcBef>
        <a:buClr>
          <a:srgbClr val="009C8B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afbeelding 1">
            <a:extLst>
              <a:ext uri="{FF2B5EF4-FFF2-40B4-BE49-F238E27FC236}">
                <a16:creationId xmlns:a16="http://schemas.microsoft.com/office/drawing/2014/main" id="{B88EAF65-9A88-502F-8A42-5EC19497BBA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E22CB44-7B2B-0217-5C83-425FDFBFE84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Informerende bijeenkomst Ondernemersfonds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990A224-92AB-F72F-2855-2C2BFFF8CC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FB691806-4185-61DD-56B5-2B62128DA4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sz="1200" dirty="0">
                <a:latin typeface="Seaford"/>
              </a:rPr>
              <a:t>19 juni 2025</a:t>
            </a:r>
            <a:endParaRPr lang="nl-NL" sz="1200" dirty="0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E2781188-BA7D-E129-558F-37CDB63267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56478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>
          <a:extLst>
            <a:ext uri="{FF2B5EF4-FFF2-40B4-BE49-F238E27FC236}">
              <a16:creationId xmlns:a16="http://schemas.microsoft.com/office/drawing/2014/main" id="{C14251E2-DC96-9564-837B-E993959905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">
            <a:extLst>
              <a:ext uri="{FF2B5EF4-FFF2-40B4-BE49-F238E27FC236}">
                <a16:creationId xmlns:a16="http://schemas.microsoft.com/office/drawing/2014/main" id="{7A147C60-D060-BF84-40EA-64C29DC533C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018558" y="1316735"/>
            <a:ext cx="6769608" cy="53675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rmAutofit/>
          </a:bodyPr>
          <a:lstStyle/>
          <a:p>
            <a:pPr marL="347472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/>
              <a:buNone/>
            </a:pPr>
            <a:endParaRPr sz="2400" b="0" i="0" u="none" strike="noStrike" cap="none" dirty="0">
              <a:solidFill>
                <a:schemeClr val="accent6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Noto Sans Symbols"/>
              <a:buChar char="⮚"/>
            </a:pPr>
            <a:r>
              <a:rPr lang="nl-NL" sz="2400" b="0" i="0" u="none" strike="noStrike" cap="none" dirty="0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rPr>
              <a:t>Fonds als hefboom investeringen aan te trekken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None/>
            </a:pPr>
            <a:endParaRPr sz="2400" b="0" i="0" u="none" strike="noStrike" cap="none" dirty="0">
              <a:solidFill>
                <a:schemeClr val="accent6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Noto Sans Symbols"/>
              <a:buChar char="⮚"/>
            </a:pPr>
            <a:r>
              <a:rPr lang="nl-NL" sz="2400" b="0" i="0" u="none" strike="noStrike" cap="none" dirty="0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rPr>
              <a:t>Brede doel is stimuleren vestigingsklimaat, rekening houdend met diverse (lokale) belangen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None/>
            </a:pPr>
            <a:endParaRPr sz="2400" b="0" i="0" u="none" strike="noStrike" cap="none" dirty="0">
              <a:solidFill>
                <a:schemeClr val="accent6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Noto Sans Symbols"/>
              <a:buChar char="⮚"/>
            </a:pPr>
            <a:r>
              <a:rPr lang="nl-NL" sz="2400" b="0" i="0" u="none" strike="noStrike" cap="none" dirty="0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rPr>
              <a:t>Afspraken gemeente vastgelegd in convenant met o.a.;</a:t>
            </a:r>
            <a:endParaRPr dirty="0"/>
          </a:p>
          <a:p>
            <a:pPr marL="690372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Noto Sans Symbols"/>
              <a:buChar char="▪"/>
            </a:pPr>
            <a:r>
              <a:rPr lang="nl-NL" sz="2400" b="0" i="0" u="none" strike="noStrike" cap="none" dirty="0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rPr>
              <a:t>Non-interventiebeginsel</a:t>
            </a:r>
            <a:endParaRPr dirty="0"/>
          </a:p>
          <a:p>
            <a:pPr marL="690372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Noto Sans Symbols"/>
              <a:buChar char="▪"/>
            </a:pPr>
            <a:r>
              <a:rPr lang="nl-NL" sz="2400" b="0" i="0" u="none" strike="noStrike" cap="none" dirty="0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rPr>
              <a:t>Non-substitutiebeginsel</a:t>
            </a:r>
            <a:endParaRPr dirty="0"/>
          </a:p>
          <a:p>
            <a:pPr marL="690372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Noto Sans Symbols"/>
              <a:buChar char="▪"/>
            </a:pPr>
            <a:r>
              <a:rPr lang="nl-NL" sz="2400" b="0" i="0" u="none" strike="noStrike" cap="none" dirty="0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rPr>
              <a:t>Transparante verantwoording</a:t>
            </a:r>
            <a:endParaRPr dirty="0"/>
          </a:p>
          <a:p>
            <a:pPr marL="690372" marR="0" lvl="1" indent="-21335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Noto Sans Symbols"/>
              <a:buNone/>
            </a:pPr>
            <a:endParaRPr sz="2400" b="0" i="0" u="none" strike="noStrike" cap="none" dirty="0">
              <a:solidFill>
                <a:schemeClr val="accent6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690372" marR="0" lvl="1" indent="-21335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Noto Sans Symbols"/>
              <a:buNone/>
            </a:pPr>
            <a:endParaRPr sz="2400" b="0" i="0" u="none" strike="noStrike" cap="none" dirty="0">
              <a:solidFill>
                <a:schemeClr val="accent6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342900" marR="0" lvl="0" indent="-21335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Noto Sans Symbols"/>
              <a:buNone/>
            </a:pPr>
            <a:endParaRPr sz="2400" b="0" i="0" u="none" strike="noStrike" cap="none" dirty="0">
              <a:solidFill>
                <a:schemeClr val="accent6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690372" marR="0" lvl="1" indent="-21335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Noto Sans Symbols"/>
              <a:buNone/>
            </a:pPr>
            <a:endParaRPr sz="2400" b="0" i="0" u="none" strike="noStrike" cap="none" dirty="0">
              <a:solidFill>
                <a:schemeClr val="accent6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690372" marR="0" lvl="1" indent="-21335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Noto Sans Symbols"/>
              <a:buNone/>
            </a:pPr>
            <a:endParaRPr sz="2400" b="0" i="0" u="none" strike="noStrike" cap="none" dirty="0">
              <a:solidFill>
                <a:schemeClr val="accent6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690372" marR="0" lvl="1" indent="-21335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Noto Sans Symbols"/>
              <a:buNone/>
            </a:pPr>
            <a:endParaRPr sz="2400" b="0" i="0" u="none" strike="noStrike" cap="none" dirty="0">
              <a:solidFill>
                <a:schemeClr val="accent6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pic>
        <p:nvPicPr>
          <p:cNvPr id="172" name="Google Shape;172;p2" title="Schermafbeelding 2025-05-02 091819.png">
            <a:extLst>
              <a:ext uri="{FF2B5EF4-FFF2-40B4-BE49-F238E27FC236}">
                <a16:creationId xmlns:a16="http://schemas.microsoft.com/office/drawing/2014/main" id="{177704A7-6906-85BD-4E08-2044B23F3C80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94818" y="1723644"/>
            <a:ext cx="2662198" cy="3410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807014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"/>
          <p:cNvSpPr txBox="1">
            <a:spLocks noGrp="1"/>
          </p:cNvSpPr>
          <p:nvPr>
            <p:ph type="title"/>
          </p:nvPr>
        </p:nvSpPr>
        <p:spPr>
          <a:xfrm>
            <a:off x="1688215" y="329379"/>
            <a:ext cx="9875463" cy="9997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Arial Black"/>
              <a:buNone/>
            </a:pPr>
            <a:r>
              <a:rPr lang="nl-NL" sz="3600" b="1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rPr>
              <a:t>LANDELIJKE PRAKTIJK</a:t>
            </a:r>
            <a:endParaRPr/>
          </a:p>
        </p:txBody>
      </p:sp>
      <p:sp>
        <p:nvSpPr>
          <p:cNvPr id="178" name="Google Shape;178;p3"/>
          <p:cNvSpPr txBox="1">
            <a:spLocks noGrp="1"/>
          </p:cNvSpPr>
          <p:nvPr>
            <p:ph type="sldNum" idx="12"/>
          </p:nvPr>
        </p:nvSpPr>
        <p:spPr>
          <a:xfrm>
            <a:off x="10438475" y="457199"/>
            <a:ext cx="987552" cy="471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rPr>
              <a:t>11</a:t>
            </a:fld>
            <a:endParaRPr sz="1600" b="0" i="0" u="none" strike="noStrike" cap="none">
              <a:solidFill>
                <a:schemeClr val="accent6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pic>
        <p:nvPicPr>
          <p:cNvPr id="179" name="Google Shape;179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7521" y="1456944"/>
            <a:ext cx="9875463" cy="49827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>
          <a:extLst>
            <a:ext uri="{FF2B5EF4-FFF2-40B4-BE49-F238E27FC236}">
              <a16:creationId xmlns:a16="http://schemas.microsoft.com/office/drawing/2014/main" id="{2DF9B297-DD3E-6EBC-6773-7CE302218E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">
            <a:extLst>
              <a:ext uri="{FF2B5EF4-FFF2-40B4-BE49-F238E27FC236}">
                <a16:creationId xmlns:a16="http://schemas.microsoft.com/office/drawing/2014/main" id="{763D7A1E-BB0D-4A7B-7FAD-662DF607218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076767" y="128017"/>
            <a:ext cx="6431657" cy="9997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Arial Black"/>
              <a:buNone/>
            </a:pPr>
            <a:r>
              <a:rPr lang="nl-NL" sz="3600" b="1" i="0" u="none" strike="noStrike" cap="none" dirty="0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rPr>
              <a:t>LANDELIJKE PRAKTIJK</a:t>
            </a:r>
            <a:endParaRPr dirty="0"/>
          </a:p>
        </p:txBody>
      </p:sp>
      <p:sp>
        <p:nvSpPr>
          <p:cNvPr id="178" name="Google Shape;178;p3">
            <a:extLst>
              <a:ext uri="{FF2B5EF4-FFF2-40B4-BE49-F238E27FC236}">
                <a16:creationId xmlns:a16="http://schemas.microsoft.com/office/drawing/2014/main" id="{3D2FB0BC-E86A-36F8-3F71-7C445E598A7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0438475" y="457199"/>
            <a:ext cx="987552" cy="471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rPr>
              <a:t>12</a:t>
            </a:fld>
            <a:endParaRPr sz="1600" b="0" i="0" u="none" strike="noStrike" cap="none">
              <a:solidFill>
                <a:schemeClr val="accent6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D8E0787-9421-6025-504C-E1F41B81C1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960" y="1191310"/>
            <a:ext cx="9464040" cy="3519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5E8FA5B5-7D72-9286-A51E-E9AEBD95FC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192" y="4511675"/>
            <a:ext cx="11798808" cy="234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76567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5"/>
          <p:cNvSpPr txBox="1">
            <a:spLocks noGrp="1"/>
          </p:cNvSpPr>
          <p:nvPr>
            <p:ph type="sldNum" idx="12"/>
          </p:nvPr>
        </p:nvSpPr>
        <p:spPr>
          <a:xfrm>
            <a:off x="10438475" y="457199"/>
            <a:ext cx="987552" cy="471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rPr>
              <a:t>13</a:t>
            </a:fld>
            <a:endParaRPr sz="1600" b="0" i="0" u="none" strike="noStrike" cap="none">
              <a:solidFill>
                <a:schemeClr val="accent6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85" name="Google Shape;185;p5"/>
          <p:cNvSpPr txBox="1">
            <a:spLocks noGrp="1"/>
          </p:cNvSpPr>
          <p:nvPr>
            <p:ph type="body" idx="1"/>
          </p:nvPr>
        </p:nvSpPr>
        <p:spPr>
          <a:xfrm>
            <a:off x="548241" y="1111716"/>
            <a:ext cx="8699313" cy="5680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rmAutofit/>
          </a:bodyPr>
          <a:lstStyle/>
          <a:p>
            <a:pPr marL="28575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Arial" panose="020B0604020202020204" pitchFamily="34" charset="0"/>
              <a:buChar char="•"/>
            </a:pPr>
            <a:r>
              <a:rPr lang="nl-NL" sz="2000" dirty="0"/>
              <a:t>Gesprek rondom fonds speelt al langer, vorig jaar weer opgepakt</a:t>
            </a:r>
          </a:p>
          <a:p>
            <a:pPr marL="7429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2000" dirty="0"/>
              <a:t>Onderzoek begin 2025 begonnen</a:t>
            </a:r>
          </a:p>
          <a:p>
            <a:pPr marL="28575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Arial" panose="020B0604020202020204" pitchFamily="34" charset="0"/>
              <a:buChar char="•"/>
            </a:pPr>
            <a:endParaRPr lang="nl-NL" sz="2000" dirty="0"/>
          </a:p>
          <a:p>
            <a:pPr marL="28575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Arial" panose="020B0604020202020204" pitchFamily="34" charset="0"/>
              <a:buChar char="•"/>
            </a:pPr>
            <a:r>
              <a:rPr lang="nl-NL" sz="2000" dirty="0"/>
              <a:t>Individuele ondernemersverenigingen gesproken</a:t>
            </a:r>
          </a:p>
          <a:p>
            <a:pPr marL="7429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2000" dirty="0"/>
              <a:t>VIB Mijdrecht</a:t>
            </a:r>
          </a:p>
          <a:p>
            <a:pPr marL="7429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2000" dirty="0"/>
              <a:t>OVV</a:t>
            </a:r>
          </a:p>
          <a:p>
            <a:pPr marL="7429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2000" dirty="0"/>
              <a:t>OVAB</a:t>
            </a:r>
          </a:p>
          <a:p>
            <a:pPr marL="7429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2000" dirty="0"/>
              <a:t>LTO</a:t>
            </a:r>
          </a:p>
          <a:p>
            <a:pPr marL="7429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2000" dirty="0"/>
              <a:t>BIZ Mijdrecht</a:t>
            </a:r>
          </a:p>
          <a:p>
            <a:pPr marL="457200" lvl="1" indent="0">
              <a:spcBef>
                <a:spcPts val="0"/>
              </a:spcBef>
              <a:buNone/>
            </a:pPr>
            <a:endParaRPr lang="nl-NL" sz="2000" dirty="0"/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sz="2000" dirty="0"/>
              <a:t>Periodieke bijeenkomsten stuurgroep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nl-NL" sz="2000" dirty="0"/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nl-NL" sz="2000" dirty="0"/>
              <a:t>Komende periode:</a:t>
            </a:r>
          </a:p>
          <a:p>
            <a:pPr marL="0" indent="0">
              <a:spcBef>
                <a:spcPts val="0"/>
              </a:spcBef>
            </a:pPr>
            <a:endParaRPr lang="nl-NL" sz="2000" dirty="0"/>
          </a:p>
          <a:p>
            <a:pPr marL="742950" lvl="1" indent="-28575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nl-NL" sz="2000" dirty="0"/>
              <a:t>Brede informatiebijeenkomst</a:t>
            </a:r>
          </a:p>
          <a:p>
            <a:pPr marL="742950" lvl="1" indent="-28575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nl-NL" sz="2000" dirty="0"/>
              <a:t>Aparte informatiebijeenkomst voor de agrarische sector</a:t>
            </a:r>
          </a:p>
          <a:p>
            <a:pPr marL="742950" lvl="1" indent="-28575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nl-NL" sz="2000" dirty="0" err="1"/>
              <a:t>Not-for-profit</a:t>
            </a:r>
            <a:r>
              <a:rPr lang="nl-NL" sz="2000" dirty="0"/>
              <a:t> partijen en bijzondere stakeholders spreken</a:t>
            </a:r>
          </a:p>
          <a:p>
            <a:pPr marL="742950" lvl="1" indent="-28575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nl-NL" sz="2000" dirty="0"/>
              <a:t>Mogelijke besluitvorming najaar 2025</a:t>
            </a:r>
          </a:p>
        </p:txBody>
      </p:sp>
      <p:sp>
        <p:nvSpPr>
          <p:cNvPr id="187" name="Google Shape;187;p5"/>
          <p:cNvSpPr txBox="1">
            <a:spLocks noGrp="1"/>
          </p:cNvSpPr>
          <p:nvPr>
            <p:ph type="title"/>
          </p:nvPr>
        </p:nvSpPr>
        <p:spPr>
          <a:xfrm>
            <a:off x="548241" y="65934"/>
            <a:ext cx="7796464" cy="933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Arial Black"/>
              <a:buNone/>
            </a:pPr>
            <a:r>
              <a:rPr lang="nl-NL" dirty="0"/>
              <a:t>PROCES IN DE RONDE VENEN </a:t>
            </a:r>
            <a:endParaRPr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7"/>
          <p:cNvSpPr txBox="1">
            <a:spLocks noGrp="1"/>
          </p:cNvSpPr>
          <p:nvPr>
            <p:ph type="sldNum" idx="12"/>
          </p:nvPr>
        </p:nvSpPr>
        <p:spPr>
          <a:xfrm>
            <a:off x="10438475" y="457199"/>
            <a:ext cx="987552" cy="2445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14</a:t>
            </a:fld>
            <a:endParaRPr/>
          </a:p>
        </p:txBody>
      </p:sp>
      <p:pic>
        <p:nvPicPr>
          <p:cNvPr id="193" name="Google Shape;193;p7"/>
          <p:cNvPicPr preferRelativeResize="0"/>
          <p:nvPr/>
        </p:nvPicPr>
        <p:blipFill rotWithShape="1">
          <a:blip r:embed="rId3">
            <a:alphaModFix/>
          </a:blip>
          <a:srcRect l="16627" t="4158" r="8756"/>
          <a:stretch/>
        </p:blipFill>
        <p:spPr>
          <a:xfrm>
            <a:off x="4896464" y="142567"/>
            <a:ext cx="6990735" cy="6572865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7"/>
          <p:cNvSpPr txBox="1"/>
          <p:nvPr/>
        </p:nvSpPr>
        <p:spPr>
          <a:xfrm>
            <a:off x="914400" y="2331791"/>
            <a:ext cx="7097486" cy="37218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chemeClr val="accent6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195" name="Google Shape;195;p7"/>
          <p:cNvSpPr txBox="1"/>
          <p:nvPr/>
        </p:nvSpPr>
        <p:spPr>
          <a:xfrm>
            <a:off x="442452" y="224397"/>
            <a:ext cx="4806204" cy="1012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8289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800"/>
              <a:buFont typeface="Arial Black"/>
              <a:buNone/>
            </a:pPr>
            <a:r>
              <a:rPr lang="nl-NL" sz="3800" b="1" dirty="0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rPr>
              <a:t>VOORSTEL DE RONDE VENEN</a:t>
            </a:r>
            <a:endParaRPr dirty="0"/>
          </a:p>
        </p:txBody>
      </p:sp>
      <p:sp>
        <p:nvSpPr>
          <p:cNvPr id="196" name="Google Shape;196;p7"/>
          <p:cNvSpPr txBox="1"/>
          <p:nvPr/>
        </p:nvSpPr>
        <p:spPr>
          <a:xfrm>
            <a:off x="130278" y="1935437"/>
            <a:ext cx="5041490" cy="37218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7472" marR="0" lvl="0" indent="-34747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Noto Sans Symbols"/>
              <a:buChar char="⮚"/>
            </a:pPr>
            <a:r>
              <a:rPr lang="nl-NL" sz="2000" b="0" i="0" u="none" strike="noStrike" cap="none" dirty="0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rPr>
              <a:t>Tarief van €25 per €100.000 WOZ-waarde</a:t>
            </a:r>
            <a:endParaRPr dirty="0"/>
          </a:p>
          <a:p>
            <a:pPr marL="685800" marR="0" lvl="1" indent="-347472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Noto Sans Symbols"/>
              <a:buChar char="⮚"/>
            </a:pPr>
            <a:r>
              <a:rPr lang="nl-NL" sz="2000" b="0" i="0" u="none" strike="noStrike" cap="none" dirty="0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rPr>
              <a:t>Totale opbrengst van </a:t>
            </a:r>
            <a:r>
              <a:rPr lang="nl-NL" sz="2000" b="1" i="0" u="none" strike="noStrike" cap="none" dirty="0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rPr>
              <a:t>€ 283.000</a:t>
            </a:r>
            <a:endParaRPr dirty="0"/>
          </a:p>
          <a:p>
            <a:pPr marL="347472" marR="0" lvl="0" indent="-220472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Arial"/>
              <a:buNone/>
            </a:pPr>
            <a:endParaRPr sz="2000" b="0" i="0" u="none" strike="noStrike" cap="none" dirty="0">
              <a:solidFill>
                <a:schemeClr val="accent6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Arial"/>
              <a:buNone/>
            </a:pPr>
            <a:r>
              <a:rPr lang="nl-NL" sz="2000" b="1" i="0" u="none" strike="noStrike" cap="none" dirty="0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rPr>
              <a:t>Verschillende trekkingsrechten:</a:t>
            </a:r>
            <a:endParaRPr b="1" dirty="0"/>
          </a:p>
          <a:p>
            <a:pPr marL="347472" marR="0" lvl="0" indent="-347472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Arial"/>
              <a:buChar char="•"/>
            </a:pPr>
            <a:r>
              <a:rPr lang="nl-NL" sz="2000" b="0" i="0" u="none" strike="noStrike" cap="none" dirty="0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rPr>
              <a:t>Gemeentebreed aandeel (20%)</a:t>
            </a:r>
            <a:endParaRPr dirty="0"/>
          </a:p>
          <a:p>
            <a:pPr marL="347472" marR="0" lvl="0" indent="-347472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Arial"/>
              <a:buChar char="•"/>
            </a:pPr>
            <a:r>
              <a:rPr lang="nl-NL" sz="2000" b="0" i="0" u="none" strike="noStrike" cap="none" dirty="0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rPr>
              <a:t>Abcoude en Baambrugge</a:t>
            </a:r>
            <a:endParaRPr dirty="0"/>
          </a:p>
          <a:p>
            <a:pPr marL="347472" marR="0" lvl="0" indent="-347472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Arial"/>
              <a:buChar char="•"/>
            </a:pPr>
            <a:r>
              <a:rPr lang="nl-NL" sz="2000" b="0" i="0" u="none" strike="noStrike" cap="none" dirty="0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rPr>
              <a:t>Vinkeveen en Waverveen</a:t>
            </a:r>
            <a:endParaRPr dirty="0"/>
          </a:p>
          <a:p>
            <a:pPr marL="347472" marR="0" lvl="0" indent="-347472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Arial"/>
              <a:buChar char="•"/>
            </a:pPr>
            <a:r>
              <a:rPr lang="nl-NL" sz="2000" b="0" i="0" u="none" strike="noStrike" cap="none" dirty="0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rPr>
              <a:t>Mijdrecht bedrijventerrein</a:t>
            </a:r>
            <a:endParaRPr dirty="0"/>
          </a:p>
          <a:p>
            <a:pPr marL="347472" marR="0" lvl="0" indent="-347472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Arial"/>
              <a:buChar char="•"/>
            </a:pPr>
            <a:r>
              <a:rPr lang="nl-NL" sz="2000" b="0" i="0" u="none" strike="noStrike" cap="none" dirty="0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rPr>
              <a:t>Mijdrecht, De Hoef en Amstelhoek</a:t>
            </a:r>
            <a:endParaRPr dirty="0"/>
          </a:p>
          <a:p>
            <a:pPr marL="347472" marR="0" lvl="0" indent="-347472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Arial"/>
              <a:buChar char="•"/>
            </a:pPr>
            <a:r>
              <a:rPr lang="nl-NL" sz="2000" b="0" i="0" u="none" strike="noStrike" cap="none" dirty="0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rPr>
              <a:t>Wilnis</a:t>
            </a:r>
            <a:endParaRPr dirty="0"/>
          </a:p>
          <a:p>
            <a:pPr marL="347472" marR="0" lvl="0" indent="-347472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Arial"/>
              <a:buChar char="•"/>
            </a:pPr>
            <a:r>
              <a:rPr lang="nl-NL" sz="2000" b="0" i="0" u="none" strike="noStrike" cap="none" dirty="0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rPr>
              <a:t>Agrarische sector</a:t>
            </a:r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8"/>
          <p:cNvSpPr txBox="1">
            <a:spLocks noGrp="1"/>
          </p:cNvSpPr>
          <p:nvPr>
            <p:ph type="ctrTitle"/>
          </p:nvPr>
        </p:nvSpPr>
        <p:spPr>
          <a:xfrm>
            <a:off x="914400" y="849782"/>
            <a:ext cx="5468111" cy="2727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Arial Black"/>
              <a:buNone/>
            </a:pPr>
            <a:r>
              <a:rPr lang="nl-NL" sz="3600" b="1" i="0" u="none" strike="noStrike" cap="none" dirty="0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rPr>
              <a:t>ZIJN ER NOG VRAGEN?</a:t>
            </a:r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A0B015-925A-75AC-28BC-298EFAC8D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0405E580-65CF-57B5-7191-C4C0C9DFA1E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BB34083-8ACF-1B14-BFBA-42BD9F273CA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nl-NL" dirty="0"/>
              <a:t>20:30 Opening door de voorzitter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D70F40F1-5AAA-004F-A04C-9753623CA3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/>
              <a:t>20:30 – 20:35 Introductie door wethouder economische zaken </a:t>
            </a: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77F8568A-8112-4989-08E1-38206F8FFD1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nl-NL" dirty="0"/>
              <a:t>20:35 – 20:45 Bureau Blaauwberg over stand onderzoek en ondernemersfondsen</a:t>
            </a:r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C91137FA-2A92-8001-73B3-4667305FB5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nl-NL" dirty="0"/>
              <a:t>20:45 – 20:55 Ervaringen met het </a:t>
            </a:r>
            <a:r>
              <a:rPr lang="nl-NL"/>
              <a:t>stadsfonds Amstelveen</a:t>
            </a:r>
            <a:endParaRPr lang="nl-NL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41204F06-60BB-9EC1-1E9B-49FEE7EBBE1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nl-NL" dirty="0"/>
              <a:t>20:55 – 21:30 Vragen uit de gemeenteraad</a:t>
            </a:r>
          </a:p>
        </p:txBody>
      </p:sp>
    </p:spTree>
    <p:extLst>
      <p:ext uri="{BB962C8B-B14F-4D97-AF65-F5344CB8AC3E}">
        <p14:creationId xmlns:p14="http://schemas.microsoft.com/office/powerpoint/2010/main" val="16531358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"/>
          <p:cNvSpPr txBox="1">
            <a:spLocks noGrp="1"/>
          </p:cNvSpPr>
          <p:nvPr>
            <p:ph type="ctrTitle"/>
          </p:nvPr>
        </p:nvSpPr>
        <p:spPr>
          <a:xfrm>
            <a:off x="2752520" y="117987"/>
            <a:ext cx="6686960" cy="27235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216B"/>
              </a:buClr>
              <a:buSzPts val="4000"/>
              <a:buFont typeface="Arial Black"/>
              <a:buNone/>
            </a:pPr>
            <a:r>
              <a:rPr lang="nl-NL" sz="4000" b="1" i="0" u="none" strike="noStrike" cap="none">
                <a:solidFill>
                  <a:srgbClr val="17216B"/>
                </a:solidFill>
                <a:latin typeface="Arial Black"/>
                <a:ea typeface="Arial Black"/>
                <a:cs typeface="Arial Black"/>
                <a:sym typeface="Arial Black"/>
              </a:rPr>
              <a:t>ONDERNEMERSFONDS IN DE RONDE VENEN</a:t>
            </a:r>
            <a:endParaRPr/>
          </a:p>
        </p:txBody>
      </p:sp>
      <p:sp>
        <p:nvSpPr>
          <p:cNvPr id="148" name="Google Shape;148;p1"/>
          <p:cNvSpPr txBox="1"/>
          <p:nvPr/>
        </p:nvSpPr>
        <p:spPr>
          <a:xfrm>
            <a:off x="2804160" y="3055374"/>
            <a:ext cx="6583680" cy="32073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767DB"/>
              </a:buClr>
              <a:buSzPts val="2400"/>
              <a:buFont typeface="Arial"/>
              <a:buNone/>
            </a:pPr>
            <a:r>
              <a:rPr lang="nl-NL" sz="2400" b="0" i="0" u="none" strike="noStrike" cap="none">
                <a:solidFill>
                  <a:srgbClr val="5767DB"/>
                </a:solidFill>
                <a:latin typeface="EB Garamond"/>
                <a:ea typeface="EB Garamond"/>
                <a:cs typeface="EB Garamond"/>
                <a:sym typeface="EB Garamond"/>
              </a:rPr>
              <a:t>Rob Manders &amp; Minka Plug, </a:t>
            </a:r>
            <a:r>
              <a:rPr lang="nl-NL" sz="2400" b="0" i="1" u="none" strike="noStrike" cap="none">
                <a:solidFill>
                  <a:srgbClr val="5767DB"/>
                </a:solidFill>
                <a:latin typeface="EB Garamond"/>
                <a:ea typeface="EB Garamond"/>
                <a:cs typeface="EB Garamond"/>
                <a:sym typeface="EB Garamond"/>
              </a:rPr>
              <a:t>Blaauwberg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5767DB"/>
              </a:buClr>
              <a:buSzPts val="2400"/>
              <a:buFont typeface="Arial"/>
              <a:buNone/>
            </a:pPr>
            <a:r>
              <a:rPr lang="nl-NL" sz="2400" b="0" i="1" u="none" strike="noStrike" cap="none">
                <a:solidFill>
                  <a:srgbClr val="5767DB"/>
                </a:solidFill>
                <a:latin typeface="EB Garamond"/>
                <a:ea typeface="EB Garamond"/>
                <a:cs typeface="EB Garamond"/>
                <a:sym typeface="EB Garamond"/>
              </a:rPr>
              <a:t>robmanders@blaauwberg.nl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5767DB"/>
              </a:buClr>
              <a:buSzPts val="2400"/>
              <a:buFont typeface="Arial"/>
              <a:buNone/>
            </a:pPr>
            <a:r>
              <a:rPr lang="nl-NL" sz="2400" b="0" i="1" u="none" strike="noStrike" cap="none">
                <a:solidFill>
                  <a:srgbClr val="5767DB"/>
                </a:solidFill>
                <a:latin typeface="EB Garamond"/>
                <a:ea typeface="EB Garamond"/>
                <a:cs typeface="EB Garamond"/>
                <a:sym typeface="EB Garamond"/>
              </a:rPr>
              <a:t>minkaplug@blaauwberg.nl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67BC6EF-3178-C4D2-E761-B15631E2B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334898"/>
            <a:ext cx="6583680" cy="1531357"/>
          </a:xfrm>
        </p:spPr>
        <p:txBody>
          <a:bodyPr/>
          <a:lstStyle/>
          <a:p>
            <a:r>
              <a:rPr lang="nl-NL" dirty="0"/>
              <a:t>Agenda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DEEAFB3-97CF-6919-FEF1-DBA30C66C7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2212848"/>
            <a:ext cx="6583680" cy="3207344"/>
          </a:xfrm>
        </p:spPr>
        <p:txBody>
          <a:bodyPr/>
          <a:lstStyle/>
          <a:p>
            <a:pPr marL="571500" indent="-342900">
              <a:buFont typeface="Wingdings" panose="05000000000000000000" pitchFamily="2" charset="2"/>
              <a:buChar char="Ø"/>
            </a:pPr>
            <a:r>
              <a:rPr lang="nl-NL" dirty="0"/>
              <a:t>Waarom een ondernemersfonds?</a:t>
            </a:r>
          </a:p>
          <a:p>
            <a:pPr marL="571500" indent="-342900">
              <a:buFont typeface="Wingdings" panose="05000000000000000000" pitchFamily="2" charset="2"/>
              <a:buChar char="Ø"/>
            </a:pPr>
            <a:r>
              <a:rPr lang="nl-NL" dirty="0"/>
              <a:t>Wat is een ondernemersfonds?</a:t>
            </a:r>
          </a:p>
          <a:p>
            <a:pPr marL="571500" indent="-342900">
              <a:buFont typeface="Wingdings" panose="05000000000000000000" pitchFamily="2" charset="2"/>
              <a:buChar char="Ø"/>
            </a:pPr>
            <a:r>
              <a:rPr lang="nl-NL" dirty="0"/>
              <a:t>Praktijkervaringen</a:t>
            </a:r>
          </a:p>
          <a:p>
            <a:pPr marL="571500" indent="-342900">
              <a:buFont typeface="Wingdings" panose="05000000000000000000" pitchFamily="2" charset="2"/>
              <a:buChar char="Ø"/>
            </a:pPr>
            <a:r>
              <a:rPr lang="nl-NL" dirty="0"/>
              <a:t>Proces en voorstel De Ronde Venen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91832E5D-0000-9F4D-26DF-9A23BE151ED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021216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39D8D6-6A9A-597A-ADBE-EAF6D70A14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62F36E65-9356-E651-7C7F-37940E96CF2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mtClean="0"/>
              <a:t>5</a:t>
            </a:fld>
            <a:endParaRPr lang="nl-NL"/>
          </a:p>
        </p:txBody>
      </p:sp>
      <p:sp>
        <p:nvSpPr>
          <p:cNvPr id="10" name="Google Shape;155;p6">
            <a:extLst>
              <a:ext uri="{FF2B5EF4-FFF2-40B4-BE49-F238E27FC236}">
                <a16:creationId xmlns:a16="http://schemas.microsoft.com/office/drawing/2014/main" id="{5F790A7E-6E7C-531D-B82E-EE94729493F4}"/>
              </a:ext>
            </a:extLst>
          </p:cNvPr>
          <p:cNvSpPr txBox="1">
            <a:spLocks/>
          </p:cNvSpPr>
          <p:nvPr/>
        </p:nvSpPr>
        <p:spPr>
          <a:xfrm>
            <a:off x="10438475" y="457199"/>
            <a:ext cx="987552" cy="471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fld id="{00000000-1234-1234-1234-123412341234}" type="slidenum">
              <a:rPr lang="nl-NL" smtClean="0"/>
              <a:pPr/>
              <a:t>5</a:t>
            </a:fld>
            <a:endParaRPr lang="nl-NL"/>
          </a:p>
        </p:txBody>
      </p:sp>
      <p:sp>
        <p:nvSpPr>
          <p:cNvPr id="12" name="Google Shape;153;p6">
            <a:extLst>
              <a:ext uri="{FF2B5EF4-FFF2-40B4-BE49-F238E27FC236}">
                <a16:creationId xmlns:a16="http://schemas.microsoft.com/office/drawing/2014/main" id="{2910AC58-CDDE-6BED-C28F-2AE9B1C2431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471914" y="-84094"/>
            <a:ext cx="7843837" cy="1012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Arial Black"/>
              <a:buNone/>
            </a:pPr>
            <a:r>
              <a:rPr lang="nl-NL" sz="3600" b="1" i="0" u="none" strike="noStrike" cap="none" dirty="0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rPr>
              <a:t>KANSEN </a:t>
            </a:r>
            <a:endParaRPr dirty="0"/>
          </a:p>
        </p:txBody>
      </p:sp>
      <p:sp>
        <p:nvSpPr>
          <p:cNvPr id="4" name="Google Shape;154;p6">
            <a:extLst>
              <a:ext uri="{FF2B5EF4-FFF2-40B4-BE49-F238E27FC236}">
                <a16:creationId xmlns:a16="http://schemas.microsoft.com/office/drawing/2014/main" id="{3D6EF926-CE08-7C58-4A2E-E2CB55127776}"/>
              </a:ext>
            </a:extLst>
          </p:cNvPr>
          <p:cNvSpPr txBox="1">
            <a:spLocks/>
          </p:cNvSpPr>
          <p:nvPr/>
        </p:nvSpPr>
        <p:spPr>
          <a:xfrm>
            <a:off x="1662880" y="528350"/>
            <a:ext cx="10452919" cy="3547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defRPr>
            </a:lvl9pPr>
          </a:lstStyle>
          <a:p>
            <a:pPr marL="0" indent="0">
              <a:buSzPts val="2400"/>
            </a:pPr>
            <a:endParaRPr lang="nl-NL" sz="2400" dirty="0"/>
          </a:p>
          <a:p>
            <a:pPr marL="342900" indent="-342900">
              <a:buSzPts val="2400"/>
              <a:buFont typeface="Noto Sans Symbols"/>
              <a:buChar char="⮚"/>
            </a:pPr>
            <a:r>
              <a:rPr lang="nl-NL" sz="2400" b="1" dirty="0"/>
              <a:t>Gebiedsmarketing en regionale positionering</a:t>
            </a:r>
            <a:endParaRPr lang="nl-NL" sz="2800" b="1" dirty="0"/>
          </a:p>
          <a:p>
            <a:pPr marL="800100" lvl="1">
              <a:buFont typeface="Wingdings" panose="05000000000000000000" pitchFamily="2" charset="2"/>
              <a:buChar char="§"/>
            </a:pPr>
            <a:r>
              <a:rPr lang="nl-NL" sz="2000" dirty="0"/>
              <a:t>Seizoen evenementen: sinterklaasintochten, kerstmarkt, zomerfestival</a:t>
            </a:r>
          </a:p>
          <a:p>
            <a:pPr marL="800100" lvl="1">
              <a:buFont typeface="Wingdings" panose="05000000000000000000" pitchFamily="2" charset="2"/>
              <a:buChar char="§"/>
            </a:pPr>
            <a:r>
              <a:rPr lang="nl-NL" sz="2000" dirty="0"/>
              <a:t>Openbedrijven dagen: Kom in de kas</a:t>
            </a:r>
          </a:p>
          <a:p>
            <a:pPr marL="800100" lvl="1">
              <a:buFont typeface="Wingdings" panose="05000000000000000000" pitchFamily="2" charset="2"/>
              <a:buChar char="§"/>
            </a:pPr>
            <a:r>
              <a:rPr lang="nl-NL" sz="2000" dirty="0"/>
              <a:t>Aankleding gebieden: feestverlichting, bloembakken </a:t>
            </a:r>
          </a:p>
          <a:p>
            <a:pPr marL="800100" lvl="1">
              <a:buFont typeface="Wingdings" panose="05000000000000000000" pitchFamily="2" charset="2"/>
              <a:buChar char="§"/>
            </a:pPr>
            <a:r>
              <a:rPr lang="nl-NL" sz="2000" dirty="0"/>
              <a:t>Verder uitbouwen van Groene Hart pas in de gemeente</a:t>
            </a:r>
          </a:p>
          <a:p>
            <a:pPr marL="800100" lvl="1">
              <a:buFont typeface="Wingdings" panose="05000000000000000000" pitchFamily="2" charset="2"/>
              <a:buChar char="§"/>
            </a:pPr>
            <a:r>
              <a:rPr lang="nl-NL" sz="2000" dirty="0"/>
              <a:t>Hap-en-traproutes, culinaire venen, Koop-Lokaal acties</a:t>
            </a:r>
          </a:p>
          <a:p>
            <a:pPr marL="800100" lvl="1">
              <a:buFont typeface="Noto Sans Symbols"/>
              <a:buChar char="⮚"/>
            </a:pPr>
            <a:endParaRPr lang="nl-NL" dirty="0"/>
          </a:p>
          <a:p>
            <a:pPr marL="342900" indent="-342900">
              <a:buSzPts val="2400"/>
              <a:buFont typeface="Noto Sans Symbols"/>
              <a:buChar char="⮚"/>
            </a:pPr>
            <a:endParaRPr lang="nl-NL" dirty="0"/>
          </a:p>
          <a:p>
            <a:pPr marL="342900" indent="-190500">
              <a:buSzPts val="2400"/>
              <a:buFont typeface="Noto Sans Symbols"/>
              <a:buNone/>
            </a:pPr>
            <a:endParaRPr lang="nl-NL" sz="2400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F9DD916A-ACFB-755A-36FA-7D20CEAAD7F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122" b="5582"/>
          <a:stretch>
            <a:fillRect/>
          </a:stretch>
        </p:blipFill>
        <p:spPr>
          <a:xfrm>
            <a:off x="964510" y="3768189"/>
            <a:ext cx="4718071" cy="2968178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6D5C1B36-50B7-429B-A667-EBB7C35F944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511" b="5743"/>
          <a:stretch>
            <a:fillRect/>
          </a:stretch>
        </p:blipFill>
        <p:spPr>
          <a:xfrm>
            <a:off x="6282141" y="3691525"/>
            <a:ext cx="4945349" cy="3121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7445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B5D24C-CF74-AF87-B06B-977E021D02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8C64C52F-7FBF-0C08-ACF3-4A095FCC320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mtClean="0"/>
              <a:t>6</a:t>
            </a:fld>
            <a:endParaRPr lang="nl-NL"/>
          </a:p>
        </p:txBody>
      </p:sp>
      <p:sp>
        <p:nvSpPr>
          <p:cNvPr id="10" name="Google Shape;155;p6">
            <a:extLst>
              <a:ext uri="{FF2B5EF4-FFF2-40B4-BE49-F238E27FC236}">
                <a16:creationId xmlns:a16="http://schemas.microsoft.com/office/drawing/2014/main" id="{FFB602FC-BB1C-742B-258F-0D15C32F04E0}"/>
              </a:ext>
            </a:extLst>
          </p:cNvPr>
          <p:cNvSpPr txBox="1">
            <a:spLocks/>
          </p:cNvSpPr>
          <p:nvPr/>
        </p:nvSpPr>
        <p:spPr>
          <a:xfrm>
            <a:off x="10438475" y="457199"/>
            <a:ext cx="987552" cy="471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fld id="{00000000-1234-1234-1234-123412341234}" type="slidenum">
              <a:rPr lang="nl-NL" smtClean="0"/>
              <a:pPr/>
              <a:t>6</a:t>
            </a:fld>
            <a:endParaRPr lang="nl-NL"/>
          </a:p>
        </p:txBody>
      </p:sp>
      <p:sp>
        <p:nvSpPr>
          <p:cNvPr id="12" name="Google Shape;153;p6">
            <a:extLst>
              <a:ext uri="{FF2B5EF4-FFF2-40B4-BE49-F238E27FC236}">
                <a16:creationId xmlns:a16="http://schemas.microsoft.com/office/drawing/2014/main" id="{BD7E2529-E054-BDF3-E218-B53B19F28E1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471914" y="-84094"/>
            <a:ext cx="7843837" cy="1012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Arial Black"/>
              <a:buNone/>
            </a:pPr>
            <a:r>
              <a:rPr lang="nl-NL" sz="3600" b="1" i="0" u="none" strike="noStrike" cap="none" dirty="0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rPr>
              <a:t>KANSEN </a:t>
            </a:r>
            <a:endParaRPr dirty="0"/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25F5C2B5-AAFC-2E84-6755-4C639805ED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8342" y="331414"/>
            <a:ext cx="4314040" cy="2804978"/>
          </a:xfrm>
          <a:prstGeom prst="rect">
            <a:avLst/>
          </a:prstGeom>
        </p:spPr>
      </p:pic>
      <p:sp>
        <p:nvSpPr>
          <p:cNvPr id="15" name="Google Shape;154;p6">
            <a:extLst>
              <a:ext uri="{FF2B5EF4-FFF2-40B4-BE49-F238E27FC236}">
                <a16:creationId xmlns:a16="http://schemas.microsoft.com/office/drawing/2014/main" id="{958A4232-06E1-01FD-6A52-E627EDAC0E8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007534" y="928688"/>
            <a:ext cx="6382512" cy="54747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rmAutofit lnSpcReduction="10000"/>
          </a:bodyPr>
          <a:lstStyle/>
          <a:p>
            <a:pPr marL="342900" marR="0" lvl="0" indent="-190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Noto Sans Symbols"/>
              <a:buNone/>
            </a:pPr>
            <a:endParaRPr sz="2400" b="0" i="0" u="none" strike="noStrike" cap="none" dirty="0">
              <a:solidFill>
                <a:schemeClr val="accent6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Noto Sans Symbols"/>
              <a:buChar char="⮚"/>
            </a:pPr>
            <a:r>
              <a:rPr lang="nl-NL" sz="2400" b="1" i="0" u="none" strike="noStrike" cap="none" dirty="0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rPr>
              <a:t>Algehele vitaliteit en leefbaarheid </a:t>
            </a:r>
          </a:p>
          <a:p>
            <a:pPr marL="800100" lvl="1" indent="-342900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nl-NL" sz="2200" dirty="0"/>
              <a:t>Pendelbus bedrijventerreinen (bereikbaarheid verbeteren werknemers, stagiairs etc.)</a:t>
            </a:r>
          </a:p>
          <a:p>
            <a:pPr marL="800100" lvl="1" indent="-342900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nl-NL" sz="2200" dirty="0"/>
              <a:t>Stimuleren sport- en cultuuractiviteiten, bv. sportdagen voor de jeugd, kunst en cultuurroutes</a:t>
            </a:r>
          </a:p>
          <a:p>
            <a:pPr marL="800100" lvl="1" indent="-342900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nl-NL" sz="2200" dirty="0"/>
              <a:t>Techniek in onderwijs promoten, verbeterde link met onderwijs</a:t>
            </a:r>
          </a:p>
          <a:p>
            <a:pPr marL="800100" lvl="1" indent="-342900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nl-NL" sz="2200" dirty="0"/>
              <a:t>Open bedrijvendagen organiseren</a:t>
            </a:r>
          </a:p>
          <a:p>
            <a:pPr marL="800100" lvl="1" indent="-342900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nl-NL" sz="2200" dirty="0"/>
              <a:t>Arbeidsmigranten huisvesten</a:t>
            </a:r>
          </a:p>
          <a:p>
            <a:pPr marL="800100" lvl="1" indent="-342900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nl-NL" sz="2200" dirty="0"/>
              <a:t>Onderzoeken/belangenbehartiging voor relevante ondernemers thema's (mobiliteit, verkeersveiligheid, stikstof, ondermijning)</a:t>
            </a:r>
          </a:p>
          <a:p>
            <a:pPr marL="800100" lvl="1" indent="-342900">
              <a:buFont typeface="Noto Sans Symbols"/>
              <a:buChar char="⮚"/>
            </a:pPr>
            <a:endParaRPr dirty="0"/>
          </a:p>
        </p:txBody>
      </p:sp>
      <p:pic>
        <p:nvPicPr>
          <p:cNvPr id="19" name="Afbeelding 18">
            <a:extLst>
              <a:ext uri="{FF2B5EF4-FFF2-40B4-BE49-F238E27FC236}">
                <a16:creationId xmlns:a16="http://schemas.microsoft.com/office/drawing/2014/main" id="{C3B4379E-3706-BEBA-4F21-4B3E463E27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0065" y="3551900"/>
            <a:ext cx="4372317" cy="2917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314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E572F7FD-AB9A-7737-2CF0-804C5D3344B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mtClean="0"/>
              <a:t>7</a:t>
            </a:fld>
            <a:endParaRPr lang="nl-NL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F76B6F95-ECB0-11D2-A180-17B6B70311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2309" y="3712463"/>
            <a:ext cx="6013717" cy="3024173"/>
          </a:xfrm>
          <a:prstGeom prst="rect">
            <a:avLst/>
          </a:prstGeom>
        </p:spPr>
      </p:pic>
      <p:sp>
        <p:nvSpPr>
          <p:cNvPr id="9" name="Google Shape;154;p6">
            <a:extLst>
              <a:ext uri="{FF2B5EF4-FFF2-40B4-BE49-F238E27FC236}">
                <a16:creationId xmlns:a16="http://schemas.microsoft.com/office/drawing/2014/main" id="{B05D0D66-ACFA-F13E-A39D-CB3841BDD3E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038842" y="880364"/>
            <a:ext cx="8416067" cy="2832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rmAutofit fontScale="925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</a:pPr>
            <a:endParaRPr sz="2400" b="0" i="0" u="none" strike="noStrike" cap="none" dirty="0">
              <a:solidFill>
                <a:schemeClr val="accent6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Noto Sans Symbols"/>
              <a:buChar char="⮚"/>
            </a:pPr>
            <a:r>
              <a:rPr lang="nl-NL" sz="2800" b="1" i="0" u="none" strike="noStrike" cap="none" dirty="0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rPr>
              <a:t>Veiligheid</a:t>
            </a:r>
            <a:endParaRPr lang="nl-NL" sz="2400" b="1" i="0" u="none" strike="noStrike" cap="none" dirty="0">
              <a:solidFill>
                <a:schemeClr val="accent6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nl-NL" dirty="0"/>
              <a:t>Camerabeveiliging Bedrijventerreinen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nl-NL" dirty="0"/>
              <a:t>Parkmanagement bedrijventerreinen, centrummanagement centra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nl-NL" dirty="0"/>
              <a:t>Veiligheidsplannen per bedrijventerrein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nl-NL" dirty="0" err="1"/>
              <a:t>AED’s</a:t>
            </a:r>
            <a:r>
              <a:rPr lang="nl-NL" dirty="0"/>
              <a:t> dekking in de gemeente vergroten</a:t>
            </a:r>
          </a:p>
          <a:p>
            <a:pPr marL="800100" lvl="1" indent="-342900">
              <a:buFont typeface="Noto Sans Symbols"/>
              <a:buChar char="⮚"/>
            </a:pP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Arial"/>
              <a:buNone/>
            </a:pPr>
            <a:endParaRPr sz="2400" b="0" i="0" u="none" strike="noStrike" cap="none" dirty="0">
              <a:solidFill>
                <a:schemeClr val="accent6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10" name="Google Shape;155;p6">
            <a:extLst>
              <a:ext uri="{FF2B5EF4-FFF2-40B4-BE49-F238E27FC236}">
                <a16:creationId xmlns:a16="http://schemas.microsoft.com/office/drawing/2014/main" id="{CED3F2F6-54BF-190D-78B2-D25FC9C0DA8C}"/>
              </a:ext>
            </a:extLst>
          </p:cNvPr>
          <p:cNvSpPr txBox="1">
            <a:spLocks/>
          </p:cNvSpPr>
          <p:nvPr/>
        </p:nvSpPr>
        <p:spPr>
          <a:xfrm>
            <a:off x="10438475" y="457199"/>
            <a:ext cx="987552" cy="471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fld id="{00000000-1234-1234-1234-123412341234}" type="slidenum">
              <a:rPr lang="nl-NL" smtClean="0"/>
              <a:pPr/>
              <a:t>7</a:t>
            </a:fld>
            <a:endParaRPr lang="nl-NL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220477D8-2F20-B055-63E4-869FF3C3391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521"/>
          <a:stretch>
            <a:fillRect/>
          </a:stretch>
        </p:blipFill>
        <p:spPr>
          <a:xfrm>
            <a:off x="1014715" y="3849857"/>
            <a:ext cx="4055349" cy="2712810"/>
          </a:xfrm>
          <a:prstGeom prst="rect">
            <a:avLst/>
          </a:prstGeom>
        </p:spPr>
      </p:pic>
      <p:sp>
        <p:nvSpPr>
          <p:cNvPr id="12" name="Google Shape;153;p6">
            <a:extLst>
              <a:ext uri="{FF2B5EF4-FFF2-40B4-BE49-F238E27FC236}">
                <a16:creationId xmlns:a16="http://schemas.microsoft.com/office/drawing/2014/main" id="{EE28E49F-262A-A69A-AFFB-91EF532A6E5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37090" y="-132417"/>
            <a:ext cx="7843837" cy="1012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Arial Black"/>
              <a:buNone/>
            </a:pPr>
            <a:r>
              <a:rPr lang="nl-NL" sz="3600" b="1" i="0" u="none" strike="noStrike" cap="none" dirty="0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rPr>
              <a:t>KANSEN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994702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>
          <a:extLst>
            <a:ext uri="{FF2B5EF4-FFF2-40B4-BE49-F238E27FC236}">
              <a16:creationId xmlns:a16="http://schemas.microsoft.com/office/drawing/2014/main" id="{D373D00E-B46B-E0AA-77B4-DF2F32B43C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6">
            <a:extLst>
              <a:ext uri="{FF2B5EF4-FFF2-40B4-BE49-F238E27FC236}">
                <a16:creationId xmlns:a16="http://schemas.microsoft.com/office/drawing/2014/main" id="{3DE8B435-9404-B2C3-B021-C26CF641FA1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40565" y="-84094"/>
            <a:ext cx="7843837" cy="1012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Arial Black"/>
              <a:buNone/>
            </a:pPr>
            <a:r>
              <a:rPr lang="nl-NL" sz="3600" b="1" i="0" u="none" strike="noStrike" cap="none" dirty="0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rPr>
              <a:t>KANSEN </a:t>
            </a:r>
            <a:endParaRPr dirty="0"/>
          </a:p>
        </p:txBody>
      </p:sp>
      <p:sp>
        <p:nvSpPr>
          <p:cNvPr id="154" name="Google Shape;154;p6">
            <a:extLst>
              <a:ext uri="{FF2B5EF4-FFF2-40B4-BE49-F238E27FC236}">
                <a16:creationId xmlns:a16="http://schemas.microsoft.com/office/drawing/2014/main" id="{CB2ABCD0-2A73-AA98-B573-0B986088804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64634" y="951865"/>
            <a:ext cx="8019768" cy="37218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rm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Noto Sans Symbols"/>
              <a:buChar char="⮚"/>
            </a:pPr>
            <a:r>
              <a:rPr lang="nl-NL" sz="2400" b="1" i="0" u="none" strike="noStrike" cap="none" dirty="0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rPr>
              <a:t>Energietransitie en duurzaamheid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</a:pPr>
            <a:endParaRPr lang="nl-NL" sz="2400" b="0" i="0" u="none" strike="noStrike" cap="none" dirty="0">
              <a:solidFill>
                <a:schemeClr val="accent6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nl-NL" sz="2200" dirty="0"/>
              <a:t>Gezamenlijk investeren in energieplan / inkoop accu’s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nl-NL" sz="2200" dirty="0"/>
              <a:t>Uitbreiding laadpalen op bedrijventerreinen, buitengebied, rondom recreatie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nl-NL" sz="2200" dirty="0"/>
              <a:t>Carpoolapp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nl-NL" sz="2200" dirty="0"/>
              <a:t>Uitbreiding deelfietsen in centra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nl-NL" sz="2200" dirty="0"/>
              <a:t>Onderzoek op gebied van duurzame energie, klimaatadaptatie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nl-NL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</a:pPr>
            <a:endParaRPr lang="nl-NL" sz="2400" b="0" i="0" u="none" strike="noStrike" cap="none" dirty="0">
              <a:solidFill>
                <a:schemeClr val="accent6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155" name="Google Shape;155;p6">
            <a:extLst>
              <a:ext uri="{FF2B5EF4-FFF2-40B4-BE49-F238E27FC236}">
                <a16:creationId xmlns:a16="http://schemas.microsoft.com/office/drawing/2014/main" id="{62039D38-24C7-028B-B984-74230D45CC0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0438475" y="457199"/>
            <a:ext cx="987552" cy="471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z="1600" b="0" i="0" u="none" strike="noStrike" cap="none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rPr>
              <a:t>8</a:t>
            </a:fld>
            <a:endParaRPr sz="1600" b="0" i="0" u="none" strike="noStrike" cap="none">
              <a:solidFill>
                <a:schemeClr val="accent6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pic>
        <p:nvPicPr>
          <p:cNvPr id="158" name="Google Shape;158;p6" descr="Netcongestie: hoe komen we verder? | BPD.nl">
            <a:extLst>
              <a:ext uri="{FF2B5EF4-FFF2-40B4-BE49-F238E27FC236}">
                <a16:creationId xmlns:a16="http://schemas.microsoft.com/office/drawing/2014/main" id="{DF6FEC7E-360C-8880-6953-70173DAFCB7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8380" t="15150" r="10796" b="9711"/>
          <a:stretch/>
        </p:blipFill>
        <p:spPr>
          <a:xfrm>
            <a:off x="8184402" y="0"/>
            <a:ext cx="4007598" cy="35585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29DF9E6B-D583-287E-8783-DD851A579EC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596" t="3586"/>
          <a:stretch>
            <a:fillRect/>
          </a:stretch>
        </p:blipFill>
        <p:spPr>
          <a:xfrm>
            <a:off x="6733862" y="4045226"/>
            <a:ext cx="4198389" cy="2812774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4622A663-97C4-7FA0-4AAF-A3EEE1AD697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3802"/>
          <a:stretch>
            <a:fillRect/>
          </a:stretch>
        </p:blipFill>
        <p:spPr>
          <a:xfrm>
            <a:off x="2383392" y="4132457"/>
            <a:ext cx="4081416" cy="2638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6041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"/>
          <p:cNvSpPr txBox="1">
            <a:spLocks noGrp="1"/>
          </p:cNvSpPr>
          <p:nvPr>
            <p:ph type="title"/>
          </p:nvPr>
        </p:nvSpPr>
        <p:spPr>
          <a:xfrm>
            <a:off x="836446" y="384048"/>
            <a:ext cx="10968458" cy="8683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Arial Black"/>
              <a:buNone/>
            </a:pPr>
            <a:r>
              <a:rPr lang="nl-NL" sz="3600" b="1" i="0" u="none" strike="noStrike" cap="none" dirty="0">
                <a:solidFill>
                  <a:schemeClr val="accent6"/>
                </a:solidFill>
                <a:latin typeface="Arial Black"/>
                <a:ea typeface="Arial Black"/>
                <a:cs typeface="Arial Black"/>
                <a:sym typeface="Arial Black"/>
              </a:rPr>
              <a:t>WAT IS EEN ONDERNEMERSFONDS?</a:t>
            </a:r>
            <a:endParaRPr dirty="0"/>
          </a:p>
        </p:txBody>
      </p:sp>
      <p:sp>
        <p:nvSpPr>
          <p:cNvPr id="171" name="Google Shape;171;p2"/>
          <p:cNvSpPr txBox="1">
            <a:spLocks noGrp="1"/>
          </p:cNvSpPr>
          <p:nvPr>
            <p:ph type="body" idx="1"/>
          </p:nvPr>
        </p:nvSpPr>
        <p:spPr>
          <a:xfrm>
            <a:off x="836446" y="1746504"/>
            <a:ext cx="6769608" cy="53675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rm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Noto Sans Symbols"/>
              <a:buChar char="⮚"/>
            </a:pPr>
            <a:r>
              <a:rPr lang="nl-NL" sz="2400" b="0" i="0" u="none" strike="noStrike" cap="none" dirty="0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rPr>
              <a:t>Verhoging OZB niet-woningen met afgesproken tarief, €25 per €100.000 WOZ-waarde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None/>
            </a:pPr>
            <a:endParaRPr sz="2400" b="0" i="0" u="none" strike="noStrike" cap="none" dirty="0">
              <a:solidFill>
                <a:schemeClr val="accent6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Noto Sans Symbols"/>
              <a:buChar char="⮚"/>
            </a:pPr>
            <a:r>
              <a:rPr lang="nl-NL" sz="2400" b="0" i="0" u="none" strike="noStrike" cap="none" dirty="0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rPr>
              <a:t>Instrument dat zich goed laat aanpassen naar de lokale omstandigheden</a:t>
            </a:r>
            <a:endParaRPr dirty="0"/>
          </a:p>
          <a:p>
            <a:pPr marL="690372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Noto Sans Symbols"/>
              <a:buChar char="▪"/>
            </a:pPr>
            <a:r>
              <a:rPr lang="nl-NL" sz="2400" b="0" i="0" u="none" strike="noStrike" cap="none" dirty="0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rPr>
              <a:t>Gebouwd op bestaande collectieven</a:t>
            </a:r>
            <a:endParaRPr dirty="0"/>
          </a:p>
          <a:p>
            <a:pPr marL="347472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/>
              <a:buNone/>
            </a:pPr>
            <a:endParaRPr sz="2400" b="0" i="0" u="none" strike="noStrike" cap="none" dirty="0">
              <a:solidFill>
                <a:schemeClr val="accent6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Noto Sans Symbols"/>
              <a:buChar char="⮚"/>
            </a:pPr>
            <a:r>
              <a:rPr lang="nl-NL" sz="2400" b="0" i="0" u="none" strike="noStrike" cap="none" dirty="0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rPr>
              <a:t>Aansturing fonds bepaald door ondernemers</a:t>
            </a:r>
            <a:endParaRPr dirty="0"/>
          </a:p>
          <a:p>
            <a:pPr marL="690372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Noto Sans Symbols"/>
              <a:buChar char="▪"/>
            </a:pPr>
            <a:r>
              <a:rPr lang="nl-NL" sz="2400" b="0" i="0" u="none" strike="noStrike" cap="none" dirty="0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rPr>
              <a:t>Trekkingsrechten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None/>
            </a:pPr>
            <a:endParaRPr sz="2400" b="0" i="0" u="none" strike="noStrike" cap="none" dirty="0">
              <a:solidFill>
                <a:schemeClr val="accent6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Noto Sans Symbols"/>
              <a:buChar char="⮚"/>
            </a:pPr>
            <a:r>
              <a:rPr lang="nl-NL" sz="2400" b="0" i="0" u="none" strike="noStrike" cap="none" dirty="0">
                <a:solidFill>
                  <a:schemeClr val="accent6"/>
                </a:solidFill>
                <a:latin typeface="EB Garamond"/>
                <a:ea typeface="EB Garamond"/>
                <a:cs typeface="EB Garamond"/>
                <a:sym typeface="EB Garamond"/>
              </a:rPr>
              <a:t>Bestedingen in het fonds zijn geheel vrij 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None/>
            </a:pPr>
            <a:endParaRPr sz="2400" b="0" i="0" u="none" strike="noStrike" cap="none" dirty="0">
              <a:solidFill>
                <a:schemeClr val="accent6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690372" marR="0" lvl="1" indent="-21335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Noto Sans Symbols"/>
              <a:buNone/>
            </a:pPr>
            <a:endParaRPr sz="2400" b="0" i="0" u="none" strike="noStrike" cap="none" dirty="0">
              <a:solidFill>
                <a:schemeClr val="accent6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690372" marR="0" lvl="1" indent="-21335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Noto Sans Symbols"/>
              <a:buNone/>
            </a:pPr>
            <a:endParaRPr sz="2400" b="0" i="0" u="none" strike="noStrike" cap="none" dirty="0">
              <a:solidFill>
                <a:schemeClr val="accent6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342900" marR="0" lvl="0" indent="-21335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Noto Sans Symbols"/>
              <a:buNone/>
            </a:pPr>
            <a:endParaRPr sz="2400" b="0" i="0" u="none" strike="noStrike" cap="none" dirty="0">
              <a:solidFill>
                <a:schemeClr val="accent6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690372" marR="0" lvl="1" indent="-21335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Noto Sans Symbols"/>
              <a:buNone/>
            </a:pPr>
            <a:endParaRPr sz="2400" b="0" i="0" u="none" strike="noStrike" cap="none" dirty="0">
              <a:solidFill>
                <a:schemeClr val="accent6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690372" marR="0" lvl="1" indent="-21335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Noto Sans Symbols"/>
              <a:buNone/>
            </a:pPr>
            <a:endParaRPr sz="2400" b="0" i="0" u="none" strike="noStrike" cap="none" dirty="0">
              <a:solidFill>
                <a:schemeClr val="accent6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marL="690372" marR="0" lvl="1" indent="-21335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Noto Sans Symbols"/>
              <a:buNone/>
            </a:pPr>
            <a:endParaRPr sz="2400" b="0" i="0" u="none" strike="noStrike" cap="none" dirty="0">
              <a:solidFill>
                <a:schemeClr val="accent6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pic>
        <p:nvPicPr>
          <p:cNvPr id="172" name="Google Shape;172;p2" title="Schermafbeelding 2025-05-02 091819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07682" y="1252446"/>
            <a:ext cx="3890542" cy="47486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Aangepast">
  <a:themeElements>
    <a:clrScheme name="Custom 13">
      <a:dk1>
        <a:srgbClr val="000000"/>
      </a:dk1>
      <a:lt1>
        <a:srgbClr val="FDFAF6"/>
      </a:lt1>
      <a:dk2>
        <a:srgbClr val="44546A"/>
      </a:dk2>
      <a:lt2>
        <a:srgbClr val="E7E6E6"/>
      </a:lt2>
      <a:accent1>
        <a:srgbClr val="F5CDCE"/>
      </a:accent1>
      <a:accent2>
        <a:srgbClr val="DE8C8C"/>
      </a:accent2>
      <a:accent3>
        <a:srgbClr val="AAC3E8"/>
      </a:accent3>
      <a:accent4>
        <a:srgbClr val="D2D592"/>
      </a:accent4>
      <a:accent5>
        <a:srgbClr val="CCBE89"/>
      </a:accent5>
      <a:accent6>
        <a:srgbClr val="1F2C8F"/>
      </a:accent6>
      <a:hlink>
        <a:srgbClr val="1F2C8F"/>
      </a:hlink>
      <a:folHlink>
        <a:srgbClr val="AAC3E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De Ronde Vene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9C8B"/>
      </a:accent1>
      <a:accent2>
        <a:srgbClr val="205C52"/>
      </a:accent2>
      <a:accent3>
        <a:srgbClr val="B36100"/>
      </a:accent3>
      <a:accent4>
        <a:srgbClr val="E12F12"/>
      </a:accent4>
      <a:accent5>
        <a:srgbClr val="9D1DAC"/>
      </a:accent5>
      <a:accent6>
        <a:srgbClr val="007BBC"/>
      </a:accent6>
      <a:hlink>
        <a:srgbClr val="9D1DAC"/>
      </a:hlink>
      <a:folHlink>
        <a:srgbClr val="F48E03"/>
      </a:folHlink>
    </a:clrScheme>
    <a:fontScheme name="De Ronde Venen 2024">
      <a:majorFont>
        <a:latin typeface="Seaford"/>
        <a:ea typeface=""/>
        <a:cs typeface=""/>
      </a:majorFont>
      <a:minorFont>
        <a:latin typeface="Seafor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-sjabloon De Ronde Venen" id="{E51E3141-AC34-40D7-9E16-8873541F99B8}" vid="{D15E472B-C03C-41F3-83D4-E178C61D1080}"/>
    </a:ext>
  </a:extLst>
</a:theme>
</file>

<file path=ppt/theme/theme3.xml><?xml version="1.0" encoding="utf-8"?>
<a:theme xmlns:a="http://schemas.openxmlformats.org/drawingml/2006/main" name="Office-th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E9511E2F050AA43A7BBD9782F782C4E" ma:contentTypeVersion="15" ma:contentTypeDescription="Een nieuw document maken." ma:contentTypeScope="" ma:versionID="d9a48cb0b60c2236f5a0ad6c836e51c1">
  <xsd:schema xmlns:xsd="http://www.w3.org/2001/XMLSchema" xmlns:xs="http://www.w3.org/2001/XMLSchema" xmlns:p="http://schemas.microsoft.com/office/2006/metadata/properties" xmlns:ns2="c035619f-bc39-404f-ba24-5c856add935a" xmlns:ns3="a5857ff0-64a2-475a-8a7b-596cbe3c32b7" targetNamespace="http://schemas.microsoft.com/office/2006/metadata/properties" ma:root="true" ma:fieldsID="d7378c0d5c7cbebcad3efa415a7dfce6" ns2:_="" ns3:_="">
    <xsd:import namespace="c035619f-bc39-404f-ba24-5c856add935a"/>
    <xsd:import namespace="a5857ff0-64a2-475a-8a7b-596cbe3c32b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ObjectDetectorVersion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2:SharedWithUsers" minOccurs="0"/>
                <xsd:element ref="ns2:SharedWithDetail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35619f-bc39-404f-ba24-5c856add935a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Waarde van de document-id" ma:description="De waarde van de document-id die aan dit item is toegewezen." ma:indexed="true" ma:internalName="_dlc_DocId" ma:readOnly="true">
      <xsd:simpleType>
        <xsd:restriction base="dms:Text"/>
      </xsd:simpleType>
    </xsd:element>
    <xsd:element name="_dlc_DocIdUrl" ma:index="9" nillable="true" ma:displayName="Document-id" ma:description="Permanente koppeling naar dit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Id blijven behouden" ma:description="Id behouden tijdens toevoegen." ma:hidden="true" ma:internalName="_dlc_DocIdPersistId" ma:readOnly="true">
      <xsd:simpleType>
        <xsd:restriction base="dms:Boolean"/>
      </xsd:simpleType>
    </xsd:element>
    <xsd:element name="TaxCatchAll" ma:index="18" nillable="true" ma:displayName="Taxonomy Catch All Column" ma:hidden="true" ma:list="{f4c91e2b-6f7b-49cb-8c54-336a2ad40498}" ma:internalName="TaxCatchAll" ma:showField="CatchAllData" ma:web="c035619f-bc39-404f-ba24-5c856add93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2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857ff0-64a2-475a-8a7b-596cbe3c32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Afbeeldingtags" ma:readOnly="false" ma:fieldId="{5cf76f15-5ced-4ddc-b409-7134ff3c332f}" ma:taxonomyMulti="true" ma:sspId="12554b14-011f-4864-8a2b-03e19820562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8CD3D138E59849970E680BBD41D3E5" ma:contentTypeVersion="17" ma:contentTypeDescription="Een nieuw document maken." ma:contentTypeScope="" ma:versionID="ff0d69f329e97097c0eb1c8793170e5b">
  <xsd:schema xmlns:xsd="http://www.w3.org/2001/XMLSchema" xmlns:xs="http://www.w3.org/2001/XMLSchema" xmlns:p="http://schemas.microsoft.com/office/2006/metadata/properties" xmlns:ns1="http://schemas.microsoft.com/sharepoint/v3" xmlns:ns2="f9d09fab-8f0b-48c1-8135-92bd74b96537" xmlns:ns3="c035619f-bc39-404f-ba24-5c856add935a" targetNamespace="http://schemas.microsoft.com/office/2006/metadata/properties" ma:root="true" ma:fieldsID="ff8a499c650ee90c3e3ba9d4b6bd5273" ns1:_="" ns2:_="" ns3:_="">
    <xsd:import namespace="http://schemas.microsoft.com/sharepoint/v3"/>
    <xsd:import namespace="f9d09fab-8f0b-48c1-8135-92bd74b96537"/>
    <xsd:import namespace="c035619f-bc39-404f-ba24-5c856add935a"/>
    <xsd:element name="properties">
      <xsd:complexType>
        <xsd:sequence>
          <xsd:element name="documentManagement">
            <xsd:complexType>
              <xsd:all>
                <xsd:element ref="ns1:_ip_UnifiedCompliancePolicyProperties" minOccurs="0"/>
                <xsd:element ref="ns1:_ip_UnifiedCompliancePolicyUIAction" minOccurs="0"/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8" nillable="true" ma:displayName="Eigenschappen van het geïntegreerd beleid voor naleving" ma:hidden="true" ma:internalName="_ip_UnifiedCompliancePolicyProperties">
      <xsd:simpleType>
        <xsd:restriction base="dms:Note"/>
      </xsd:simpleType>
    </xsd:element>
    <xsd:element name="_ip_UnifiedCompliancePolicyUIAction" ma:index="9" nillable="true" ma:displayName="Actie van de gebruikersinterface van het geïntegreerd beleid voor naleving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d09fab-8f0b-48c1-8135-92bd74b9653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Afbeeldingtags" ma:readOnly="false" ma:fieldId="{5cf76f15-5ced-4ddc-b409-7134ff3c332f}" ma:taxonomyMulti="true" ma:sspId="12554b14-011f-4864-8a2b-03e19820562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35619f-bc39-404f-ba24-5c856add935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5ec2c19-0d46-4e30-80e5-eff22b1de4a3}" ma:internalName="TaxCatchAll" ma:showField="CatchAllData" ma:web="c035619f-bc39-404f-ba24-5c856add93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035619f-bc39-404f-ba24-5c856add935a" xsi:nil="true"/>
    <lcf76f155ced4ddcb4097134ff3c332f xmlns="f9d09fab-8f0b-48c1-8135-92bd74b96537">
      <Terms xmlns="http://schemas.microsoft.com/office/infopath/2007/PartnerControls"/>
    </lcf76f155ced4ddcb4097134ff3c332f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07CF17F1-ABEB-4EFD-9DD6-5CA6696DCF5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35619f-bc39-404f-ba24-5c856add935a"/>
    <ds:schemaRef ds:uri="a5857ff0-64a2-475a-8a7b-596cbe3c32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5E24E99-3DA7-48D3-9B07-76ED8509357E}"/>
</file>

<file path=customXml/itemProps3.xml><?xml version="1.0" encoding="utf-8"?>
<ds:datastoreItem xmlns:ds="http://schemas.openxmlformats.org/officeDocument/2006/customXml" ds:itemID="{1B525605-4520-41F9-B916-A8D719EC9685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A297872D-B6A3-4944-93C9-3D4506C6B277}">
  <ds:schemaRefs>
    <ds:schemaRef ds:uri="http://schemas.microsoft.com/office/2006/documentManagement/types"/>
    <ds:schemaRef ds:uri="http://purl.org/dc/dcmitype/"/>
    <ds:schemaRef ds:uri="c035619f-bc39-404f-ba24-5c856add935a"/>
    <ds:schemaRef ds:uri="http://www.w3.org/XML/1998/namespace"/>
    <ds:schemaRef ds:uri="a5857ff0-64a2-475a-8a7b-596cbe3c32b7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433</Words>
  <Application>Microsoft Office PowerPoint</Application>
  <PresentationFormat>Breedbeeld</PresentationFormat>
  <Paragraphs>123</Paragraphs>
  <Slides>15</Slides>
  <Notes>9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2</vt:i4>
      </vt:variant>
      <vt:variant>
        <vt:lpstr>Diatitels</vt:lpstr>
      </vt:variant>
      <vt:variant>
        <vt:i4>15</vt:i4>
      </vt:variant>
    </vt:vector>
  </HeadingPairs>
  <TitlesOfParts>
    <vt:vector size="24" baseType="lpstr">
      <vt:lpstr>Seaford</vt:lpstr>
      <vt:lpstr>Wingdings</vt:lpstr>
      <vt:lpstr>Arial Black</vt:lpstr>
      <vt:lpstr>Arial</vt:lpstr>
      <vt:lpstr>Calibri</vt:lpstr>
      <vt:lpstr>EB Garamond</vt:lpstr>
      <vt:lpstr>Noto Sans Symbols</vt:lpstr>
      <vt:lpstr>Aangepast</vt:lpstr>
      <vt:lpstr>Kantoorthema</vt:lpstr>
      <vt:lpstr>Informerende bijeenkomst Ondernemersfonds</vt:lpstr>
      <vt:lpstr>PowerPoint-presentatie</vt:lpstr>
      <vt:lpstr>ONDERNEMERSFONDS IN DE RONDE VENEN</vt:lpstr>
      <vt:lpstr>Agenda</vt:lpstr>
      <vt:lpstr>KANSEN </vt:lpstr>
      <vt:lpstr>KANSEN </vt:lpstr>
      <vt:lpstr>KANSEN </vt:lpstr>
      <vt:lpstr>KANSEN </vt:lpstr>
      <vt:lpstr>WAT IS EEN ONDERNEMERSFONDS?</vt:lpstr>
      <vt:lpstr>PowerPoint-presentatie</vt:lpstr>
      <vt:lpstr>LANDELIJKE PRAKTIJK</vt:lpstr>
      <vt:lpstr>LANDELIJKE PRAKTIJK</vt:lpstr>
      <vt:lpstr>PROCES IN DE RONDE VENEN </vt:lpstr>
      <vt:lpstr>PowerPoint-presentatie</vt:lpstr>
      <vt:lpstr>ZIJN ER NOG VRAGEN?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Minka Plug</dc:creator>
  <cp:lastModifiedBy>Joan Algra</cp:lastModifiedBy>
  <cp:revision>5</cp:revision>
  <dcterms:created xsi:type="dcterms:W3CDTF">2025-06-04T06:28:58Z</dcterms:created>
  <dcterms:modified xsi:type="dcterms:W3CDTF">2025-06-18T15:00:23Z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0x010100E38CD3D138E59849970E680BBD41D3E5</vt:lpwstr>
  </property>
  <property fmtid="{D5CDD505-2E9C-101B-9397-08002B2CF9AE}" pid="3" name="MediaServiceImageTags">
    <vt:lpwstr/>
  </property>
</Properties>
</file>