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1"/>
  </p:sldMasterIdLst>
  <p:notesMasterIdLst>
    <p:notesMasterId r:id="rId3"/>
  </p:notesMasterIdLst>
  <p:handoutMasterIdLst>
    <p:handoutMasterId r:id="rId4"/>
  </p:handoutMasterIdLst>
  <p:sldIdLst>
    <p:sldId id="260" r:id="rId2"/>
  </p:sldIdLst>
  <p:sldSz cx="9144000" cy="6858000" type="screen4x3"/>
  <p:notesSz cx="6858000" cy="9144000"/>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13">
          <p15:clr>
            <a:srgbClr val="A4A3A4"/>
          </p15:clr>
        </p15:guide>
        <p15:guide id="2" orient="horz" pos="3871">
          <p15:clr>
            <a:srgbClr val="A4A3A4"/>
          </p15:clr>
        </p15:guide>
        <p15:guide id="3" pos="2880">
          <p15:clr>
            <a:srgbClr val="A4A3A4"/>
          </p15:clr>
        </p15:guide>
        <p15:guide id="4" pos="310">
          <p15:clr>
            <a:srgbClr val="A4A3A4"/>
          </p15:clr>
        </p15:guide>
        <p15:guide id="5" pos="549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1230" y="-96"/>
      </p:cViewPr>
      <p:guideLst>
        <p:guide orient="horz" pos="1026"/>
        <p:guide orient="horz" pos="3871"/>
        <p:guide pos="2880"/>
        <p:guide pos="310"/>
        <p:guide pos="5545"/>
      </p:guideLst>
    </p:cSldViewPr>
  </p:slideViewPr>
  <p:notesTextViewPr>
    <p:cViewPr>
      <p:scale>
        <a:sx n="100" d="100"/>
        <a:sy n="100" d="100"/>
      </p:scale>
      <p:origin x="0" y="0"/>
    </p:cViewPr>
  </p:notesTextViewPr>
  <p:notesViewPr>
    <p:cSldViewPr>
      <p:cViewPr varScale="1">
        <p:scale>
          <a:sx n="62" d="100"/>
          <a:sy n="62" d="100"/>
        </p:scale>
        <p:origin x="-262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7F393C-6EC8-45EA-8A7B-CAE425F76153}" type="datetimeFigureOut">
              <a:rPr lang="nl-NL" smtClean="0"/>
              <a:pPr/>
              <a:t>22-5-2019</a:t>
            </a:fld>
            <a:endParaRPr lang="nl-NL" dirty="0"/>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F57E2F9-E7B3-403F-BF57-C22921875C4F}" type="slidenum">
              <a:rPr lang="nl-NL" smtClean="0"/>
              <a:pPr/>
              <a:t>‹nr.›</a:t>
            </a:fld>
            <a:endParaRPr lang="nl-NL" dirty="0"/>
          </a:p>
        </p:txBody>
      </p:sp>
    </p:spTree>
    <p:extLst>
      <p:ext uri="{BB962C8B-B14F-4D97-AF65-F5344CB8AC3E}">
        <p14:creationId xmlns:p14="http://schemas.microsoft.com/office/powerpoint/2010/main" val="16998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AC0B33-3943-42F1-973C-9CDD51C76BBD}" type="datetimeFigureOut">
              <a:rPr lang="nl-NL" smtClean="0"/>
              <a:pPr/>
              <a:t>22-5-2019</a:t>
            </a:fld>
            <a:endParaRPr lang="nl-NL" dirty="0"/>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7381A9-0C9E-4D3A-A28B-AC4E168A57BC}" type="slidenum">
              <a:rPr lang="nl-NL" smtClean="0"/>
              <a:pPr/>
              <a:t>‹nr.›</a:t>
            </a:fld>
            <a:endParaRPr lang="nl-NL" dirty="0"/>
          </a:p>
        </p:txBody>
      </p:sp>
    </p:spTree>
    <p:extLst>
      <p:ext uri="{BB962C8B-B14F-4D97-AF65-F5344CB8AC3E}">
        <p14:creationId xmlns:p14="http://schemas.microsoft.com/office/powerpoint/2010/main" val="1805764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1</a:t>
            </a:fld>
            <a:endParaRPr lang="nl-NL" dirty="0"/>
          </a:p>
        </p:txBody>
      </p:sp>
    </p:spTree>
    <p:extLst>
      <p:ext uri="{BB962C8B-B14F-4D97-AF65-F5344CB8AC3E}">
        <p14:creationId xmlns:p14="http://schemas.microsoft.com/office/powerpoint/2010/main" val="35016164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met ruimte voor eigen foto">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5" name="Groep 8"/>
          <p:cNvGrpSpPr>
            <a:grpSpLocks noSelect="1"/>
          </p:cNvGrpSpPr>
          <p:nvPr userDrawn="1"/>
        </p:nvGrpSpPr>
        <p:grpSpPr bwMode="black">
          <a:xfrm>
            <a:off x="182563" y="108649"/>
            <a:ext cx="2563812" cy="1447800"/>
            <a:chOff x="182563" y="163513"/>
            <a:chExt cx="2563812" cy="1447800"/>
          </a:xfrm>
        </p:grpSpPr>
        <p:sp>
          <p:nvSpPr>
            <p:cNvPr id="10"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1"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8949"/>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603786"/>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fld id="{2B73D82E-34C7-4443-9795-4B5B5DED72AE}" type="datetime1">
              <a:rPr lang="nl-NL" noProof="1" smtClean="0"/>
              <a:t>22-5-2019</a:t>
            </a:fld>
            <a:endParaRPr lang="nl-NL" noProof="1"/>
          </a:p>
        </p:txBody>
      </p:sp>
      <p:sp>
        <p:nvSpPr>
          <p:cNvPr id="33" name="Afgeronde rechthoek 32"/>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datum 2"/>
          <p:cNvSpPr>
            <a:spLocks noGrp="1" noSelect="1"/>
          </p:cNvSpPr>
          <p:nvPr>
            <p:ph type="dt" sz="half" idx="10"/>
          </p:nvPr>
        </p:nvSpPr>
        <p:spPr bwMode="gray"/>
        <p:txBody>
          <a:bodyPr/>
          <a:lstStyle/>
          <a:p>
            <a:fld id="{1A77BA14-42C5-46AA-9FAD-892BA193696F}" type="datetime1">
              <a:rPr lang="nl-NL" smtClean="0"/>
              <a:t>22-5-2019</a:t>
            </a:fld>
            <a:endParaRPr lang="nl-NL" dirty="0"/>
          </a:p>
        </p:txBody>
      </p:sp>
      <p:sp>
        <p:nvSpPr>
          <p:cNvPr id="4" name="Tijdelijke aanduiding voor voettekst 3"/>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g met logo">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fld id="{DD87E8CE-33A9-43EE-B25B-F09963B573BA}" type="datetime1">
              <a:rPr lang="nl-NL" smtClean="0"/>
              <a:t>22-5-2019</a:t>
            </a:fld>
            <a:endParaRPr lang="nl-NL" dirty="0"/>
          </a:p>
        </p:txBody>
      </p:sp>
      <p:sp>
        <p:nvSpPr>
          <p:cNvPr id="3" name="Tijdelijke aanduiding voor voettekst 2"/>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fld id="{D1BCA4B4-8389-46FE-AE0C-0A1FAFD8F720}" type="datetime1">
              <a:rPr lang="nl-NL" smtClean="0"/>
              <a:t>22-5-2019</a:t>
            </a:fld>
            <a:endParaRPr lang="nl-NL" dirty="0"/>
          </a:p>
        </p:txBody>
      </p:sp>
      <p:sp>
        <p:nvSpPr>
          <p:cNvPr id="3" name="Tijdelijke aanduiding voor voettekst 2"/>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kader">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inhoud 2"/>
          <p:cNvSpPr>
            <a:spLocks noGrp="1" noSelect="1"/>
          </p:cNvSpPr>
          <p:nvPr>
            <p:ph idx="1"/>
          </p:nvPr>
        </p:nvSpPr>
        <p:spPr bwMode="gray"/>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4" name="Tijdelijke aanduiding voor datum 3"/>
          <p:cNvSpPr>
            <a:spLocks noGrp="1" noSelect="1"/>
          </p:cNvSpPr>
          <p:nvPr>
            <p:ph type="dt" sz="half" idx="10"/>
          </p:nvPr>
        </p:nvSpPr>
        <p:spPr bwMode="gray"/>
        <p:txBody>
          <a:bodyPr/>
          <a:lstStyle/>
          <a:p>
            <a:fld id="{71936F60-D347-4247-AE22-ECCF67410F82}" type="datetime1">
              <a:rPr lang="nl-NL" smtClean="0"/>
              <a:t>22-5-2019</a:t>
            </a:fld>
            <a:endParaRPr lang="nl-NL" dirty="0"/>
          </a:p>
        </p:txBody>
      </p:sp>
      <p:sp>
        <p:nvSpPr>
          <p:cNvPr id="5" name="Tijdelijke aanduiding voor voettekst 4"/>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6" name="Tijdelijke aanduiding voor dianummer 5"/>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eldia rood">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0"/>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grpSp>
        <p:nvGrpSpPr>
          <p:cNvPr id="5" name="Groep 4"/>
          <p:cNvGrpSpPr>
            <a:grpSpLocks noSelect="1"/>
          </p:cNvGrpSpPr>
          <p:nvPr userDrawn="1"/>
        </p:nvGrpSpPr>
        <p:grpSpPr bwMode="black">
          <a:xfrm>
            <a:off x="182563" y="163513"/>
            <a:ext cx="2563812" cy="1447800"/>
            <a:chOff x="182563" y="163513"/>
            <a:chExt cx="2563812" cy="1447800"/>
          </a:xfrm>
        </p:grpSpPr>
        <p:sp>
          <p:nvSpPr>
            <p:cNvPr id="11"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0"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0071"/>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594908"/>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fld id="{50B920D6-429A-4D24-80D4-83EA9CF7A845}" type="datetime1">
              <a:rPr lang="nl-NL" noProof="1" smtClean="0"/>
              <a:t>22-5-2019</a:t>
            </a:fld>
            <a:endParaRPr lang="nl-NL" noProof="1"/>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ussendia">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1588"/>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3" name="Ondertitel 2"/>
          <p:cNvSpPr>
            <a:spLocks noGrp="1" noSelect="1"/>
          </p:cNvSpPr>
          <p:nvPr userDrawn="1">
            <p:ph type="subTitle" idx="1" hasCustomPrompt="1"/>
          </p:nvPr>
        </p:nvSpPr>
        <p:spPr bwMode="gray">
          <a:xfrm>
            <a:off x="981045" y="2752261"/>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Subtitel</a:t>
            </a:r>
            <a:endParaRPr lang="nl-NL" noProof="1"/>
          </a:p>
        </p:txBody>
      </p:sp>
      <p:sp>
        <p:nvSpPr>
          <p:cNvPr id="2" name="Titel 1"/>
          <p:cNvSpPr>
            <a:spLocks noGrp="1" noSelect="1"/>
          </p:cNvSpPr>
          <p:nvPr userDrawn="1">
            <p:ph type="ctrTitle" hasCustomPrompt="1"/>
          </p:nvPr>
        </p:nvSpPr>
        <p:spPr bwMode="gray">
          <a:xfrm>
            <a:off x="981045" y="1758949"/>
            <a:ext cx="7344000" cy="1039967"/>
          </a:xfrm>
        </p:spPr>
        <p:txBody>
          <a:bodyPr anchor="t" anchorCtr="0"/>
          <a:lstStyle>
            <a:lvl1pPr algn="l">
              <a:defRPr sz="5500">
                <a:solidFill>
                  <a:schemeClr val="bg1"/>
                </a:solidFill>
              </a:defRPr>
            </a:lvl1pPr>
          </a:lstStyle>
          <a:p>
            <a:r>
              <a:rPr lang="nl-NL" noProof="1" smtClean="0"/>
              <a:t>Titel</a:t>
            </a:r>
            <a:endParaRPr lang="nl-NL" noProof="1"/>
          </a:p>
        </p:txBody>
      </p:sp>
      <p:grpSp>
        <p:nvGrpSpPr>
          <p:cNvPr id="31" name="Groep 4"/>
          <p:cNvGrpSpPr>
            <a:grpSpLocks noSelect="1"/>
          </p:cNvGrpSpPr>
          <p:nvPr userDrawn="1"/>
        </p:nvGrpSpPr>
        <p:grpSpPr bwMode="black">
          <a:xfrm>
            <a:off x="182563" y="163513"/>
            <a:ext cx="2563812" cy="1447800"/>
            <a:chOff x="182563" y="163513"/>
            <a:chExt cx="2563812" cy="1447800"/>
          </a:xfrm>
        </p:grpSpPr>
        <p:sp>
          <p:nvSpPr>
            <p:cNvPr id="32"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3"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6"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7"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8"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9"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0"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1"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2"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3"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4"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5"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6"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7"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8"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9"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0"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1"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to (klein)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4337934" y="2053441"/>
            <a:ext cx="4464000" cy="4428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820800" y="2124000"/>
            <a:ext cx="3268800" cy="4248000"/>
          </a:xfrm>
        </p:spPr>
        <p:txBody>
          <a:bodyPr/>
          <a:lstStyle>
            <a:lvl1pPr marL="0" indent="0">
              <a:buNone/>
              <a:defRPr b="0" baseline="0"/>
            </a:lvl1pPr>
          </a:lstStyle>
          <a:p>
            <a:r>
              <a:rPr lang="nl-NL" dirty="0" smtClean="0"/>
              <a:t>Afbeelding formaat: 367 x 476 pixels.</a:t>
            </a:r>
            <a:endParaRPr lang="nl-NL" dirty="0"/>
          </a:p>
        </p:txBody>
      </p:sp>
      <p:sp>
        <p:nvSpPr>
          <p:cNvPr id="2" name="Tijdelijke aanduiding voor datum 1"/>
          <p:cNvSpPr>
            <a:spLocks noGrp="1" noSelect="1"/>
          </p:cNvSpPr>
          <p:nvPr>
            <p:ph type="dt" sz="half" idx="11"/>
          </p:nvPr>
        </p:nvSpPr>
        <p:spPr bwMode="gray"/>
        <p:txBody>
          <a:bodyPr/>
          <a:lstStyle/>
          <a:p>
            <a:fld id="{FCBAE101-7B56-4F70-B433-BCD6A308CBE8}" type="datetime1">
              <a:rPr lang="nl-NL" smtClean="0"/>
              <a:t>22-5-2019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to (breed)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6689901" y="2053441"/>
            <a:ext cx="2088000" cy="4176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766800" y="2124000"/>
            <a:ext cx="5720400" cy="3812400"/>
          </a:xfrm>
        </p:spPr>
        <p:txBody>
          <a:bodyPr/>
          <a:lstStyle>
            <a:lvl1pPr marL="0" indent="0">
              <a:buNone/>
              <a:defRPr b="0" baseline="0"/>
            </a:lvl1pPr>
          </a:lstStyle>
          <a:p>
            <a:r>
              <a:rPr lang="nl-NL" dirty="0" smtClean="0"/>
              <a:t>Afbeelding formaat: 641 x 427 pixels.</a:t>
            </a:r>
            <a:endParaRPr lang="nl-NL" dirty="0"/>
          </a:p>
        </p:txBody>
      </p:sp>
      <p:sp>
        <p:nvSpPr>
          <p:cNvPr id="2" name="Tijdelijke aanduiding voor datum 1"/>
          <p:cNvSpPr>
            <a:spLocks noGrp="1" noSelect="1"/>
          </p:cNvSpPr>
          <p:nvPr>
            <p:ph type="dt" sz="half" idx="11"/>
          </p:nvPr>
        </p:nvSpPr>
        <p:spPr bwMode="gray"/>
        <p:txBody>
          <a:bodyPr/>
          <a:lstStyle/>
          <a:p>
            <a:fld id="{FE38F4F4-8539-4950-8887-781FE15DA1C9}" type="datetime1">
              <a:rPr lang="nl-NL" smtClean="0"/>
              <a:t>22-5-2019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hoog) links, tekst rechts">
    <p:spTree>
      <p:nvGrpSpPr>
        <p:cNvPr id="1" name=""/>
        <p:cNvGrpSpPr/>
        <p:nvPr/>
      </p:nvGrpSpPr>
      <p:grpSpPr>
        <a:xfrm>
          <a:off x="0" y="0"/>
          <a:ext cx="0" cy="0"/>
          <a:chOff x="0" y="0"/>
          <a:chExt cx="0" cy="0"/>
        </a:xfrm>
      </p:grpSpPr>
      <p:sp>
        <p:nvSpPr>
          <p:cNvPr id="6" name="Tijdelijke aanduiding voor afbeelding 5"/>
          <p:cNvSpPr>
            <a:spLocks noGrp="1" noSelect="1"/>
          </p:cNvSpPr>
          <p:nvPr>
            <p:ph type="pic" sz="quarter" idx="10" hasCustomPrompt="1"/>
          </p:nvPr>
        </p:nvSpPr>
        <p:spPr bwMode="gray">
          <a:xfrm>
            <a:off x="792000" y="0"/>
            <a:ext cx="4950000" cy="6858000"/>
          </a:xfrm>
        </p:spPr>
        <p:txBody>
          <a:bodyPr/>
          <a:lstStyle>
            <a:lvl1pPr marL="0" indent="0">
              <a:buNone/>
              <a:defRPr b="0" baseline="0"/>
            </a:lvl1pPr>
          </a:lstStyle>
          <a:p>
            <a:r>
              <a:rPr lang="nl-NL" dirty="0" smtClean="0"/>
              <a:t>Afbeelding formaat: 367 x 476 pixels.</a:t>
            </a:r>
            <a:endParaRPr lang="nl-NL" dirty="0"/>
          </a:p>
        </p:txBody>
      </p:sp>
      <p:sp>
        <p:nvSpPr>
          <p:cNvPr id="3" name="Tijdelijke aanduiding voor inhoud 2"/>
          <p:cNvSpPr>
            <a:spLocks noGrp="1" noSelect="1"/>
          </p:cNvSpPr>
          <p:nvPr>
            <p:ph idx="1"/>
          </p:nvPr>
        </p:nvSpPr>
        <p:spPr bwMode="gray">
          <a:xfrm>
            <a:off x="6040767" y="2053441"/>
            <a:ext cx="2736000" cy="4428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1"/>
          </p:nvPr>
        </p:nvSpPr>
        <p:spPr bwMode="gray"/>
        <p:txBody>
          <a:bodyPr/>
          <a:lstStyle/>
          <a:p>
            <a:fld id="{89DEDE49-9D2D-42AE-A648-4B38FBF7B534}" type="datetime1">
              <a:rPr lang="nl-NL" smtClean="0"/>
              <a:t>22-5-2019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2 kaders">
    <p:spTree>
      <p:nvGrpSpPr>
        <p:cNvPr id="1" name=""/>
        <p:cNvGrpSpPr/>
        <p:nvPr/>
      </p:nvGrpSpPr>
      <p:grpSpPr>
        <a:xfrm>
          <a:off x="0" y="0"/>
          <a:ext cx="0" cy="0"/>
          <a:chOff x="0" y="0"/>
          <a:chExt cx="0" cy="0"/>
        </a:xfrm>
      </p:grpSpPr>
      <p:sp>
        <p:nvSpPr>
          <p:cNvPr id="9" name="Tijdelijke aanduiding voor inhoud 8"/>
          <p:cNvSpPr>
            <a:spLocks noGrp="1" noSelect="1"/>
          </p:cNvSpPr>
          <p:nvPr>
            <p:ph sz="quarter" idx="13"/>
          </p:nvPr>
        </p:nvSpPr>
        <p:spPr bwMode="gray">
          <a:xfrm>
            <a:off x="4975971" y="3366000"/>
            <a:ext cx="3816000" cy="27864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11" name="Tijdelijke aanduiding voor inhoud 10"/>
          <p:cNvSpPr>
            <a:spLocks noGrp="1" noSelect="1"/>
          </p:cNvSpPr>
          <p:nvPr>
            <p:ph sz="quarter" idx="14"/>
          </p:nvPr>
        </p:nvSpPr>
        <p:spPr bwMode="gray">
          <a:xfrm>
            <a:off x="781971" y="3366000"/>
            <a:ext cx="3816000" cy="27864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5"/>
          </p:nvPr>
        </p:nvSpPr>
        <p:spPr bwMode="gray"/>
        <p:txBody>
          <a:bodyPr/>
          <a:lstStyle/>
          <a:p>
            <a:fld id="{2D1277E9-F704-4CFD-B73A-443B538B0297}" type="datetime1">
              <a:rPr lang="nl-NL" smtClean="0"/>
              <a:t>22-5-2019</a:t>
            </a:fld>
            <a:endParaRPr lang="nl-NL" dirty="0"/>
          </a:p>
        </p:txBody>
      </p:sp>
      <p:sp>
        <p:nvSpPr>
          <p:cNvPr id="3" name="Tijdelijke aanduiding voor voettekst 2"/>
          <p:cNvSpPr>
            <a:spLocks noGrp="1" noSelect="1"/>
          </p:cNvSpPr>
          <p:nvPr>
            <p:ph type="ftr" sz="quarter" idx="16"/>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7"/>
          </p:nvPr>
        </p:nvSpPr>
        <p:spPr bwMode="gray"/>
        <p:txBody>
          <a:bodyPr/>
          <a:lstStyle/>
          <a:p>
            <a:r>
              <a:rPr lang="nl-NL" dirty="0" smtClean="0"/>
              <a:t>| </a:t>
            </a:r>
            <a:fld id="{5A73F218-DCB0-4894-9B51-05C25669D534}" type="slidenum">
              <a:rPr lang="nl-NL" smtClean="0"/>
              <a:pPr/>
              <a:t>‹nr.›</a:t>
            </a:fld>
            <a:endParaRPr lang="nl-NL" dirty="0"/>
          </a:p>
        </p:txBody>
      </p:sp>
      <p:sp>
        <p:nvSpPr>
          <p:cNvPr id="5" name="Title 4"/>
          <p:cNvSpPr>
            <a:spLocks noGrp="1" noSelect="1"/>
          </p:cNvSpPr>
          <p:nvPr>
            <p:ph type="title" hasCustomPrompt="1"/>
          </p:nvPr>
        </p:nvSpPr>
        <p:spPr bwMode="gray">
          <a:xfrm>
            <a:off x="781971" y="1998333"/>
            <a:ext cx="8010000" cy="1143000"/>
          </a:xfrm>
        </p:spPr>
        <p:txBody>
          <a:bodyPr/>
          <a:lstStyle>
            <a:lvl1pPr>
              <a:defRPr/>
            </a:lvl1pPr>
          </a:lstStyle>
          <a:p>
            <a:r>
              <a:rPr lang="nl-NL" dirty="0" smtClean="0"/>
              <a:t>Titel</a:t>
            </a:r>
            <a:endParaRPr lang="nl-NL"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otodia">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Afgeronde rechthoek 31"/>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3" name="Groep 30"/>
          <p:cNvGrpSpPr>
            <a:grpSpLocks noSelect="1"/>
          </p:cNvGrpSpPr>
          <p:nvPr userDrawn="1"/>
        </p:nvGrpSpPr>
        <p:grpSpPr bwMode="black">
          <a:xfrm>
            <a:off x="182563" y="163513"/>
            <a:ext cx="425450" cy="1447800"/>
            <a:chOff x="182563" y="163513"/>
            <a:chExt cx="425450" cy="1447800"/>
          </a:xfrm>
          <a:solidFill>
            <a:srgbClr val="FF0000"/>
          </a:solidFill>
        </p:grpSpPr>
        <p:sp>
          <p:nvSpPr>
            <p:cNvPr id="3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4" name="Tijdelijke aanduiding voor datum 3"/>
          <p:cNvSpPr>
            <a:spLocks noGrp="1" noSelect="1"/>
          </p:cNvSpPr>
          <p:nvPr userDrawn="1">
            <p:ph type="dt" sz="half" idx="10"/>
          </p:nvPr>
        </p:nvSpPr>
        <p:spPr bwMode="gray"/>
        <p:txBody>
          <a:bodyPr/>
          <a:lstStyle/>
          <a:p>
            <a:fld id="{AB71B66F-B9F3-4AD6-A701-448160D8D8F1}" type="datetime1">
              <a:rPr lang="nl-NL" smtClean="0"/>
              <a:t>22-5-2019</a:t>
            </a:fld>
            <a:endParaRPr lang="nl-NL" dirty="0"/>
          </a:p>
        </p:txBody>
      </p:sp>
      <p:sp>
        <p:nvSpPr>
          <p:cNvPr id="5" name="Tijdelijke aanduiding voor voettekst 4"/>
          <p:cNvSpPr>
            <a:spLocks noGrp="1" noSelect="1"/>
          </p:cNvSpPr>
          <p:nvPr userDrawn="1">
            <p:ph type="ftr" sz="quarter" idx="11"/>
          </p:nvPr>
        </p:nvSpPr>
        <p:spPr bwMode="gray"/>
        <p:txBody>
          <a:bodyPr/>
          <a:lstStyle/>
          <a:p>
            <a:r>
              <a:rPr lang="nl-NL" dirty="0" smtClean="0"/>
              <a:t>Via Invoegen | Koptekst en voettekst kunt u de tekst wijzigen</a:t>
            </a:r>
            <a:endParaRPr lang="nl-NL" dirty="0"/>
          </a:p>
        </p:txBody>
      </p:sp>
      <p:sp>
        <p:nvSpPr>
          <p:cNvPr id="6" name="Tijdelijke aanduiding voor dianummer 5"/>
          <p:cNvSpPr>
            <a:spLocks noGrp="1" noSelect="1"/>
          </p:cNvSpPr>
          <p:nvPr userDrawn="1">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pSp>
        <p:nvGrpSpPr>
          <p:cNvPr id="12" name="Groep 11"/>
          <p:cNvGrpSpPr>
            <a:grpSpLocks noSelect="1"/>
          </p:cNvGrpSpPr>
          <p:nvPr/>
        </p:nvGrpSpPr>
        <p:grpSpPr bwMode="black">
          <a:xfrm>
            <a:off x="182563" y="163513"/>
            <a:ext cx="425450" cy="1447800"/>
            <a:chOff x="182563" y="163513"/>
            <a:chExt cx="425450" cy="1447800"/>
          </a:xfrm>
          <a:solidFill>
            <a:srgbClr val="FF0000"/>
          </a:solidFill>
        </p:grpSpPr>
        <p:sp>
          <p:nvSpPr>
            <p:cNvPr id="1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jdelijke aanduiding voor titel 1"/>
          <p:cNvSpPr>
            <a:spLocks noGrp="1" noSelect="1"/>
          </p:cNvSpPr>
          <p:nvPr>
            <p:ph type="title"/>
          </p:nvPr>
        </p:nvSpPr>
        <p:spPr bwMode="gray">
          <a:xfrm>
            <a:off x="781971" y="1998333"/>
            <a:ext cx="8010000" cy="1143000"/>
          </a:xfrm>
          <a:prstGeom prst="rect">
            <a:avLst/>
          </a:prstGeom>
        </p:spPr>
        <p:txBody>
          <a:bodyPr vert="horz" lIns="0" tIns="0" rIns="0" bIns="0" rtlCol="0" anchor="t">
            <a:noAutofit/>
          </a:bodyPr>
          <a:lstStyle/>
          <a:p>
            <a:r>
              <a:rPr lang="nl-NL" noProof="1" smtClean="0"/>
              <a:t>Klik om de stijl te bewerken</a:t>
            </a:r>
            <a:endParaRPr lang="nl-NL" noProof="1"/>
          </a:p>
        </p:txBody>
      </p:sp>
      <p:sp>
        <p:nvSpPr>
          <p:cNvPr id="3" name="Tijdelijke aanduiding voor tekst 2"/>
          <p:cNvSpPr>
            <a:spLocks noGrp="1" noSelect="1"/>
          </p:cNvSpPr>
          <p:nvPr>
            <p:ph type="body" idx="1"/>
          </p:nvPr>
        </p:nvSpPr>
        <p:spPr bwMode="gray">
          <a:xfrm>
            <a:off x="781563" y="3367563"/>
            <a:ext cx="8010000" cy="2787175"/>
          </a:xfrm>
          <a:prstGeom prst="rect">
            <a:avLst/>
          </a:prstGeom>
        </p:spPr>
        <p:txBody>
          <a:bodyPr vert="horz" lIns="0" tIns="0" rIns="0" bIns="0" rtlCol="0">
            <a:noAutofit/>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p>
          <a:p>
            <a:pPr lvl="5"/>
            <a:r>
              <a:rPr lang="nl-NL" noProof="1" smtClean="0"/>
              <a:t>Zesde niveau</a:t>
            </a:r>
          </a:p>
          <a:p>
            <a:pPr lvl="6"/>
            <a:r>
              <a:rPr lang="nl-NL" noProof="1" smtClean="0"/>
              <a:t>Zevende niveau</a:t>
            </a:r>
          </a:p>
          <a:p>
            <a:pPr lvl="7"/>
            <a:r>
              <a:rPr lang="nl-NL" noProof="1" smtClean="0"/>
              <a:t>Achtste niveau</a:t>
            </a:r>
          </a:p>
          <a:p>
            <a:pPr lvl="8"/>
            <a:r>
              <a:rPr lang="nl-NL" noProof="1" smtClean="0"/>
              <a:t>Negende niveau</a:t>
            </a:r>
            <a:endParaRPr lang="nl-NL" noProof="1"/>
          </a:p>
        </p:txBody>
      </p:sp>
      <p:grpSp>
        <p:nvGrpSpPr>
          <p:cNvPr id="20" name="Groep 19"/>
          <p:cNvGrpSpPr>
            <a:grpSpLocks noSelect="1"/>
          </p:cNvGrpSpPr>
          <p:nvPr/>
        </p:nvGrpSpPr>
        <p:grpSpPr bwMode="gray">
          <a:xfrm>
            <a:off x="9252624" y="-47626"/>
            <a:ext cx="1609522" cy="6948000"/>
            <a:chOff x="9252624" y="-47626"/>
            <a:chExt cx="1609522" cy="6948000"/>
          </a:xfrm>
        </p:grpSpPr>
        <p:sp>
          <p:nvSpPr>
            <p:cNvPr id="16" name="Afgeronde rechthoek 15"/>
            <p:cNvSpPr>
              <a:spLocks noSelect="1"/>
            </p:cNvSpPr>
            <p:nvPr userDrawn="1"/>
          </p:nvSpPr>
          <p:spPr bwMode="gray">
            <a:xfrm>
              <a:off x="9252624" y="-47626"/>
              <a:ext cx="1609522" cy="6948000"/>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900" noProof="1" smtClean="0">
                  <a:solidFill>
                    <a:schemeClr val="tx1"/>
                  </a:solidFill>
                </a:rPr>
                <a:t>Klik op het pijltje naast Nieuwe dia om een nieuwe dia aan te maken. Kies een van de indelingen.</a:t>
              </a:r>
            </a:p>
            <a:p>
              <a:pPr algn="l"/>
              <a:endParaRPr lang="nl-NL" sz="900" noProof="1" smtClean="0">
                <a:solidFill>
                  <a:schemeClr val="tx1"/>
                </a:solidFill>
              </a:endParaRPr>
            </a:p>
            <a:p>
              <a:pPr algn="l"/>
              <a:r>
                <a:rPr lang="nl-NL" sz="900" noProof="1" smtClean="0">
                  <a:solidFill>
                    <a:schemeClr val="tx1"/>
                  </a:solidFill>
                </a:rPr>
                <a:t>Klik op Indeling als de dia opnieuw moet worden aangepast aan de huidige indeling, of om een andere indeling toe te passen.</a:t>
              </a:r>
            </a:p>
            <a:p>
              <a:pPr algn="l"/>
              <a:endParaRPr lang="nl-NL" sz="900" noProof="1" smtClean="0">
                <a:solidFill>
                  <a:schemeClr val="tx1"/>
                </a:solidFill>
              </a:endParaRPr>
            </a:p>
            <a:p>
              <a:pPr algn="l"/>
              <a:r>
                <a:rPr lang="nl-NL" sz="900" noProof="1" smtClean="0">
                  <a:solidFill>
                    <a:schemeClr val="tx1"/>
                  </a:solidFill>
                </a:rPr>
                <a:t>De tekstvakken van de dia’s hebben allen 9 niveaus.</a:t>
              </a:r>
            </a:p>
            <a:p>
              <a:pPr algn="l"/>
              <a:r>
                <a:rPr lang="nl-NL" sz="900" noProof="1" smtClean="0">
                  <a:solidFill>
                    <a:schemeClr val="tx1"/>
                  </a:solidFill>
                </a:rPr>
                <a:t>Eerste, tweede en derde niveau hebben</a:t>
              </a:r>
              <a:r>
                <a:rPr lang="nl-NL" sz="900" baseline="0" noProof="1" smtClean="0">
                  <a:solidFill>
                    <a:schemeClr val="tx1"/>
                  </a:solidFill>
                </a:rPr>
                <a:t> een opsomming. Het vierde niveau is bold en geschikt voor een kopje.</a:t>
              </a:r>
            </a:p>
            <a:p>
              <a:pPr algn="l"/>
              <a:r>
                <a:rPr lang="nl-NL" sz="900" baseline="0" noProof="1" smtClean="0">
                  <a:solidFill>
                    <a:schemeClr val="tx1"/>
                  </a:solidFill>
                </a:rPr>
                <a:t>Het vijfde niveau is voor de basistekst. Zowel niveau  vier als vijf lijnen automatisch uit aan de linkerkantlijn.</a:t>
              </a:r>
            </a:p>
            <a:p>
              <a:pPr algn="l"/>
              <a:r>
                <a:rPr lang="nl-NL" sz="900" baseline="0" noProof="1" smtClean="0">
                  <a:solidFill>
                    <a:schemeClr val="tx1"/>
                  </a:solidFill>
                </a:rPr>
                <a:t>Het zesde, zevende en achtste niveau lijnen uit onder resp. eerste, tweede en derde opsomming.</a:t>
              </a:r>
            </a:p>
            <a:p>
              <a:pPr algn="l"/>
              <a:r>
                <a:rPr lang="nl-NL" sz="900" baseline="0" noProof="1" smtClean="0">
                  <a:solidFill>
                    <a:schemeClr val="tx1"/>
                  </a:solidFill>
                </a:rPr>
                <a:t>Het negende niveau is een kleiner lettertype dat uitlijnt aan de linkermarge. Deze is geschikt voor bijvoorbeeld een bijschrift.</a:t>
              </a:r>
            </a:p>
            <a:p>
              <a:pPr algn="l"/>
              <a:endParaRPr lang="nl-NL" sz="900" baseline="0" noProof="1" smtClean="0">
                <a:solidFill>
                  <a:schemeClr val="tx1"/>
                </a:solidFill>
              </a:endParaRPr>
            </a:p>
            <a:p>
              <a:pPr algn="l"/>
              <a:r>
                <a:rPr lang="nl-NL" sz="900" b="1" baseline="0" noProof="1" smtClean="0">
                  <a:solidFill>
                    <a:schemeClr val="tx1"/>
                  </a:solidFill>
                </a:rPr>
                <a:t>Let op:</a:t>
              </a:r>
              <a:r>
                <a:rPr lang="nl-NL" sz="900" b="0" baseline="0" noProof="1" smtClean="0">
                  <a:solidFill>
                    <a:schemeClr val="tx1"/>
                  </a:solidFill>
                </a:rPr>
                <a:t>  Let op: wissel van stijl met de knoppen              voor lijstniveau verhogen of verlagen, of in MS Office met verkorte toetscombinatie Alt+Shift+← of Alt+Shift+→</a:t>
              </a:r>
            </a:p>
            <a:p>
              <a:pPr algn="l"/>
              <a:endParaRPr lang="nl-NL" sz="900" b="0" baseline="0" noProof="1" smtClean="0">
                <a:solidFill>
                  <a:schemeClr val="tx1"/>
                </a:solidFill>
              </a:endParaRPr>
            </a:p>
            <a:p>
              <a:pPr algn="l"/>
              <a:endParaRPr lang="nl-NL" sz="900" b="0" baseline="0" noProof="1" smtClean="0">
                <a:solidFill>
                  <a:schemeClr val="tx1"/>
                </a:solidFill>
              </a:endParaRPr>
            </a:p>
            <a:p>
              <a:pPr algn="l"/>
              <a:r>
                <a:rPr lang="nl-NL" sz="900" b="0" baseline="0" noProof="1" smtClean="0">
                  <a:solidFill>
                    <a:schemeClr val="tx1"/>
                  </a:solidFill>
                </a:rPr>
                <a:t>Gebruik dus niet de standaard opsomming- knoppen van MS Office om de stijl te veranderen!</a:t>
              </a:r>
              <a:endParaRPr lang="nl-NL" sz="900" b="1" noProof="1">
                <a:solidFill>
                  <a:schemeClr val="tx1"/>
                </a:solidFill>
              </a:endParaRPr>
            </a:p>
          </p:txBody>
        </p:sp>
        <p:pic>
          <p:nvPicPr>
            <p:cNvPr id="17" name="Afbeelding 16" descr="knoppen inspringen.png"/>
            <p:cNvPicPr>
              <a:picLocks noSelect="1" noChangeAspect="1"/>
            </p:cNvPicPr>
            <p:nvPr userDrawn="1"/>
          </p:nvPicPr>
          <p:blipFill>
            <a:blip r:embed="rId14"/>
            <a:stretch>
              <a:fillRect/>
            </a:stretch>
          </p:blipFill>
          <p:spPr bwMode="gray">
            <a:xfrm>
              <a:off x="9664584" y="5669775"/>
              <a:ext cx="419100" cy="228600"/>
            </a:xfrm>
            <a:prstGeom prst="rect">
              <a:avLst/>
            </a:prstGeom>
          </p:spPr>
        </p:pic>
        <p:grpSp>
          <p:nvGrpSpPr>
            <p:cNvPr id="19" name="Groep 18"/>
            <p:cNvGrpSpPr>
              <a:grpSpLocks noSelect="1"/>
            </p:cNvGrpSpPr>
            <p:nvPr userDrawn="1"/>
          </p:nvGrpSpPr>
          <p:grpSpPr bwMode="gray">
            <a:xfrm>
              <a:off x="9632100" y="6521279"/>
              <a:ext cx="752580" cy="285790"/>
              <a:chOff x="9670200" y="6559379"/>
              <a:chExt cx="752580" cy="285790"/>
            </a:xfrm>
          </p:grpSpPr>
          <p:pic>
            <p:nvPicPr>
              <p:cNvPr id="18" name="Afbeelding 17" descr="knoppen ms office niet gebruiken.png"/>
              <p:cNvPicPr>
                <a:picLocks noSelect="1" noChangeAspect="1"/>
              </p:cNvPicPr>
              <p:nvPr userDrawn="1"/>
            </p:nvPicPr>
            <p:blipFill>
              <a:blip r:embed="rId15"/>
              <a:stretch>
                <a:fillRect/>
              </a:stretch>
            </p:blipFill>
            <p:spPr bwMode="gray">
              <a:xfrm>
                <a:off x="9670200" y="6559379"/>
                <a:ext cx="752580" cy="285790"/>
              </a:xfrm>
              <a:prstGeom prst="rect">
                <a:avLst/>
              </a:prstGeom>
            </p:spPr>
          </p:pic>
          <p:cxnSp>
            <p:nvCxnSpPr>
              <p:cNvPr id="22" name="Rechte verbindingslijn 21"/>
              <p:cNvCxnSpPr/>
              <p:nvPr userDrawn="1"/>
            </p:nvCxnSpPr>
            <p:spPr bwMode="gray">
              <a:xfrm flipH="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p:cNvCxnSpPr/>
              <p:nvPr userDrawn="1"/>
            </p:nvCxnSpPr>
            <p:spPr bwMode="gray">
              <a:xfrm flipH="1" flipV="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4" name="Tijdelijke aanduiding voor datum 3"/>
          <p:cNvSpPr>
            <a:spLocks noGrp="1" noSelect="1"/>
          </p:cNvSpPr>
          <p:nvPr>
            <p:ph type="dt" sz="half" idx="2"/>
          </p:nvPr>
        </p:nvSpPr>
        <p:spPr bwMode="gray">
          <a:xfrm>
            <a:off x="7706281" y="6489408"/>
            <a:ext cx="756000" cy="180000"/>
          </a:xfrm>
          <a:prstGeom prst="rect">
            <a:avLst/>
          </a:prstGeom>
        </p:spPr>
        <p:txBody>
          <a:bodyPr vert="horz" lIns="0" tIns="0" rIns="0" bIns="0" rtlCol="0" anchor="t"/>
          <a:lstStyle>
            <a:lvl1pPr algn="r">
              <a:defRPr sz="1000">
                <a:solidFill>
                  <a:schemeClr val="bg2"/>
                </a:solidFill>
              </a:defRPr>
            </a:lvl1pPr>
          </a:lstStyle>
          <a:p>
            <a:fld id="{36921589-CD93-4D20-8A8E-09CA9DDD5301}" type="datetime1">
              <a:rPr lang="nl-NL" smtClean="0"/>
              <a:t>22-5-2019</a:t>
            </a:fld>
            <a:endParaRPr lang="nl-NL" dirty="0"/>
          </a:p>
        </p:txBody>
      </p:sp>
      <p:sp>
        <p:nvSpPr>
          <p:cNvPr id="5" name="Tijdelijke aanduiding voor voettekst 4"/>
          <p:cNvSpPr>
            <a:spLocks noGrp="1" noSelect="1"/>
          </p:cNvSpPr>
          <p:nvPr>
            <p:ph type="ftr" sz="quarter" idx="3"/>
          </p:nvPr>
        </p:nvSpPr>
        <p:spPr bwMode="gray">
          <a:xfrm>
            <a:off x="781563" y="6489408"/>
            <a:ext cx="6192000" cy="180000"/>
          </a:xfrm>
          <a:prstGeom prst="rect">
            <a:avLst/>
          </a:prstGeom>
        </p:spPr>
        <p:txBody>
          <a:bodyPr vert="horz" lIns="0" tIns="0" rIns="0" bIns="0" rtlCol="0" anchor="t"/>
          <a:lstStyle>
            <a:lvl1pPr algn="l">
              <a:defRPr sz="1000">
                <a:solidFill>
                  <a:schemeClr val="bg2"/>
                </a:solidFill>
              </a:defRPr>
            </a:lvl1pPr>
          </a:lstStyle>
          <a:p>
            <a:r>
              <a:rPr lang="nl-NL" dirty="0" smtClean="0"/>
              <a:t>Via Invoegen | Koptekst en voettekst kunt u de tekst wijzigen</a:t>
            </a:r>
            <a:endParaRPr lang="nl-NL" dirty="0"/>
          </a:p>
        </p:txBody>
      </p:sp>
      <p:sp>
        <p:nvSpPr>
          <p:cNvPr id="6" name="Tijdelijke aanduiding voor dianummer 5"/>
          <p:cNvSpPr>
            <a:spLocks noGrp="1" noSelect="1"/>
          </p:cNvSpPr>
          <p:nvPr>
            <p:ph type="sldNum" sz="quarter" idx="4"/>
          </p:nvPr>
        </p:nvSpPr>
        <p:spPr bwMode="gray">
          <a:xfrm>
            <a:off x="8496808" y="6489408"/>
            <a:ext cx="288000" cy="180000"/>
          </a:xfrm>
          <a:prstGeom prst="rect">
            <a:avLst/>
          </a:prstGeom>
        </p:spPr>
        <p:txBody>
          <a:bodyPr vert="horz" lIns="0" tIns="0" rIns="0" bIns="0" rtlCol="0" anchor="t"/>
          <a:lstStyle>
            <a:lvl1pPr algn="l">
              <a:defRPr sz="1000">
                <a:solidFill>
                  <a:schemeClr val="bg2"/>
                </a:solidFill>
              </a:defRPr>
            </a:lvl1pPr>
          </a:lstStyle>
          <a:p>
            <a:r>
              <a:rPr lang="nl-NL" dirty="0" smtClean="0"/>
              <a:t>| </a:t>
            </a:r>
            <a:fld id="{5A73F218-DCB0-4894-9B51-05C25669D534}" type="slidenum">
              <a:rPr lang="nl-NL" smtClean="0"/>
              <a:pPr/>
              <a:t>‹nr.›</a:t>
            </a:fld>
            <a:endParaRPr lang="nl-NL" dirty="0"/>
          </a:p>
        </p:txBody>
      </p:sp>
    </p:spTree>
  </p:cSld>
  <p:clrMap bg1="lt1" tx1="dk1" bg2="lt2" tx2="dk2" accent1="accent1" accent2="accent2" accent3="accent3" accent4="accent4" accent5="accent5" accent6="accent6" hlink="hlink" folHlink="folHlink"/>
  <p:sldLayoutIdLst>
    <p:sldLayoutId id="2147483727" r:id="rId1"/>
    <p:sldLayoutId id="2147483719" r:id="rId2"/>
    <p:sldLayoutId id="2147483718" r:id="rId3"/>
    <p:sldLayoutId id="2147483728" r:id="rId4"/>
    <p:sldLayoutId id="2147483725" r:id="rId5"/>
    <p:sldLayoutId id="2147483730" r:id="rId6"/>
    <p:sldLayoutId id="2147483732" r:id="rId7"/>
    <p:sldLayoutId id="2147483720" r:id="rId8"/>
    <p:sldLayoutId id="2147483735" r:id="rId9"/>
    <p:sldLayoutId id="2147483722" r:id="rId10"/>
    <p:sldLayoutId id="2147483723" r:id="rId11"/>
    <p:sldLayoutId id="2147483736" r:id="rId12"/>
  </p:sldLayoutIdLst>
  <p:timing>
    <p:tnLst>
      <p:par>
        <p:cTn id="1" dur="indefinite" restart="never" nodeType="tmRoot"/>
      </p:par>
    </p:tnLst>
  </p:timing>
  <p:hf hdr="0"/>
  <p:txStyles>
    <p:titleStyle>
      <a:lvl1pPr algn="l" defTabSz="914400" rtl="0" eaLnBrk="1" latinLnBrk="0" hangingPunct="1">
        <a:spcBef>
          <a:spcPct val="0"/>
        </a:spcBef>
        <a:buNone/>
        <a:defRPr sz="3500" b="1" kern="1200">
          <a:solidFill>
            <a:schemeClr val="accent1"/>
          </a:solidFill>
          <a:latin typeface="+mj-lt"/>
          <a:ea typeface="+mj-ea"/>
          <a:cs typeface="+mj-cs"/>
        </a:defRPr>
      </a:lvl1pPr>
    </p:titleStyle>
    <p:bodyStyle>
      <a:lvl1pPr marL="216000" indent="-216000" algn="l" defTabSz="914400" rtl="0" eaLnBrk="1" latinLnBrk="0" hangingPunct="1">
        <a:spcBef>
          <a:spcPts val="0"/>
        </a:spcBef>
        <a:buClr>
          <a:schemeClr val="accent1"/>
        </a:buClr>
        <a:buSzPct val="65000"/>
        <a:buFont typeface="Wingdings" pitchFamily="2" charset="2"/>
        <a:buChar char=""/>
        <a:defRPr sz="2200" b="0" kern="1200">
          <a:solidFill>
            <a:schemeClr val="tx1"/>
          </a:solidFill>
          <a:latin typeface="+mn-lt"/>
          <a:ea typeface="+mn-ea"/>
          <a:cs typeface="+mn-cs"/>
        </a:defRPr>
      </a:lvl1pPr>
      <a:lvl2pPr marL="432000" indent="-216000" algn="l" defTabSz="914400" rtl="0" eaLnBrk="1" latinLnBrk="0" hangingPunct="1">
        <a:spcBef>
          <a:spcPts val="0"/>
        </a:spcBef>
        <a:buFont typeface="Corbel" pitchFamily="34" charset="0"/>
        <a:buChar char="–"/>
        <a:defRPr sz="2200" kern="1200">
          <a:solidFill>
            <a:schemeClr val="tx1"/>
          </a:solidFill>
          <a:latin typeface="+mn-lt"/>
          <a:ea typeface="+mn-ea"/>
          <a:cs typeface="+mn-cs"/>
        </a:defRPr>
      </a:lvl2pPr>
      <a:lvl3pPr marL="648000" indent="-216000" algn="l" defTabSz="914400" rtl="0" eaLnBrk="1" latinLnBrk="0" hangingPunct="1">
        <a:spcBef>
          <a:spcPts val="0"/>
        </a:spcBef>
        <a:buClrTx/>
        <a:buSzPct val="100000"/>
        <a:buFont typeface="Corbel" pitchFamily="34" charset="0"/>
        <a:buChar char="-"/>
        <a:defRPr sz="1800" kern="1200">
          <a:solidFill>
            <a:schemeClr val="tx1"/>
          </a:solidFill>
          <a:latin typeface="+mn-lt"/>
          <a:ea typeface="+mn-ea"/>
          <a:cs typeface="+mn-cs"/>
        </a:defRPr>
      </a:lvl3pPr>
      <a:lvl4pPr marL="0" indent="0" algn="l" defTabSz="914400" rtl="0" eaLnBrk="1" latinLnBrk="0" hangingPunct="1">
        <a:spcBef>
          <a:spcPts val="0"/>
        </a:spcBef>
        <a:buFont typeface="Corbel" pitchFamily="34" charset="0"/>
        <a:buNone/>
        <a:defRPr sz="2200" b="1" kern="1200">
          <a:solidFill>
            <a:schemeClr val="tx1"/>
          </a:solidFill>
          <a:latin typeface="+mn-lt"/>
          <a:ea typeface="+mn-ea"/>
          <a:cs typeface="+mn-cs"/>
        </a:defRPr>
      </a:lvl4pPr>
      <a:lvl5pPr marL="0" indent="0" algn="l" defTabSz="914400" rtl="0" eaLnBrk="1" latinLnBrk="0" hangingPunct="1">
        <a:spcBef>
          <a:spcPts val="0"/>
        </a:spcBef>
        <a:buFont typeface="Corbel" pitchFamily="34" charset="0"/>
        <a:buNone/>
        <a:defRPr sz="2200" kern="1200">
          <a:solidFill>
            <a:schemeClr val="tx1"/>
          </a:solidFill>
          <a:latin typeface="+mn-lt"/>
          <a:ea typeface="+mn-ea"/>
          <a:cs typeface="+mn-cs"/>
        </a:defRPr>
      </a:lvl5pPr>
      <a:lvl6pPr marL="216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6pPr>
      <a:lvl7pPr marL="432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7pPr>
      <a:lvl8pPr marL="648000" indent="0" algn="l" defTabSz="914400" rtl="0" eaLnBrk="1" latinLnBrk="0" hangingPunct="1">
        <a:spcBef>
          <a:spcPts val="0"/>
        </a:spcBef>
        <a:buFont typeface="Arial" pitchFamily="34" charset="0"/>
        <a:buNone/>
        <a:defRPr sz="1800" kern="1200">
          <a:solidFill>
            <a:schemeClr val="tx1"/>
          </a:solidFill>
          <a:latin typeface="+mn-lt"/>
          <a:ea typeface="+mn-ea"/>
          <a:cs typeface="+mn-cs"/>
        </a:defRPr>
      </a:lvl8pPr>
      <a:lvl9pPr marL="0" indent="0" algn="l" defTabSz="914400" rtl="0" eaLnBrk="1" latinLnBrk="0" hangingPunct="1">
        <a:spcBef>
          <a:spcPts val="0"/>
        </a:spcBef>
        <a:buFont typeface="Arial" pitchFamily="34" charset="0"/>
        <a:buNone/>
        <a:defRPr sz="14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noRot="1" noMove="1" noResize="1" noEditPoints="1" noChangeShapeType="1"/>
          </p:cNvSpPr>
          <p:nvPr>
            <p:ph type="title"/>
          </p:nvPr>
        </p:nvSpPr>
        <p:spPr>
          <a:xfrm>
            <a:off x="791496" y="1268712"/>
            <a:ext cx="8010000" cy="1143000"/>
          </a:xfrm>
        </p:spPr>
        <p:txBody>
          <a:bodyPr/>
          <a:lstStyle/>
          <a:p>
            <a:pPr algn="ctr"/>
            <a:r>
              <a:rPr lang="nl-NL" noProof="1" smtClean="0"/>
              <a:t>Agenda Sport en Bewegen </a:t>
            </a:r>
            <a:endParaRPr lang="nl-NL" noProof="1"/>
          </a:p>
        </p:txBody>
      </p:sp>
      <p:pic>
        <p:nvPicPr>
          <p:cNvPr id="7" name="Afbeelding 6" descr="knoppen inspringen.png"/>
          <p:cNvPicPr>
            <a:picLocks noSelect="1" noChangeAspect="1"/>
          </p:cNvPicPr>
          <p:nvPr/>
        </p:nvPicPr>
        <p:blipFill>
          <a:blip r:embed="rId3"/>
          <a:stretch>
            <a:fillRect/>
          </a:stretch>
        </p:blipFill>
        <p:spPr>
          <a:xfrm>
            <a:off x="3671880" y="5799129"/>
            <a:ext cx="523875" cy="285750"/>
          </a:xfrm>
          <a:prstGeom prst="rect">
            <a:avLst/>
          </a:prstGeom>
        </p:spPr>
      </p:pic>
      <p:sp>
        <p:nvSpPr>
          <p:cNvPr id="4" name="Date Placeholder 3"/>
          <p:cNvSpPr>
            <a:spLocks noGrp="1" noRot="1" noMove="1" noResize="1" noEditPoints="1" noChangeShapeType="1"/>
          </p:cNvSpPr>
          <p:nvPr>
            <p:ph type="dt" sz="half" idx="10"/>
          </p:nvPr>
        </p:nvSpPr>
        <p:spPr/>
        <p:txBody>
          <a:bodyPr/>
          <a:lstStyle/>
          <a:p>
            <a:fld id="{BC5C660A-79AC-45C2-B037-CFF677558805}" type="datetime1">
              <a:rPr lang="nl-NL" smtClean="0"/>
              <a:t>22-5-2019</a:t>
            </a:fld>
            <a:endParaRPr lang="nl-NL" dirty="0"/>
          </a:p>
        </p:txBody>
      </p:sp>
      <p:sp>
        <p:nvSpPr>
          <p:cNvPr id="5" name="Footer Placeholder 4"/>
          <p:cNvSpPr>
            <a:spLocks noGrp="1" noRot="1" noMove="1" noResize="1" noEditPoints="1" noChangeShapeType="1"/>
          </p:cNvSpPr>
          <p:nvPr>
            <p:ph type="ftr" sz="quarter" idx="11"/>
          </p:nvPr>
        </p:nvSpPr>
        <p:spPr/>
        <p:txBody>
          <a:bodyPr/>
          <a:lstStyle/>
          <a:p>
            <a:endParaRPr lang="nl-NL" dirty="0"/>
          </a:p>
        </p:txBody>
      </p:sp>
      <p:sp>
        <p:nvSpPr>
          <p:cNvPr id="6" name="Slide Number Placeholder 5"/>
          <p:cNvSpPr>
            <a:spLocks noGrp="1" noRot="1" noMove="1" noResize="1" noEditPoints="1" noChangeShapeType="1"/>
          </p:cNvSpPr>
          <p:nvPr>
            <p:ph type="sldNum" sz="quarter" idx="12"/>
          </p:nvPr>
        </p:nvSpPr>
        <p:spPr/>
        <p:txBody>
          <a:bodyPr/>
          <a:lstStyle/>
          <a:p>
            <a:r>
              <a:rPr lang="nl-NL" dirty="0" smtClean="0"/>
              <a:t>| </a:t>
            </a:r>
            <a:fld id="{5A73F218-DCB0-4894-9B51-05C25669D534}" type="slidenum">
              <a:rPr lang="nl-NL" smtClean="0"/>
              <a:pPr/>
              <a:t>1</a:t>
            </a:fld>
            <a:endParaRPr lang="nl-NL"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023395"/>
            <a:ext cx="8531027" cy="4213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3" y="2996952"/>
            <a:ext cx="3667125"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a:defPPr>
      </a:lstStyle>
    </a:txDef>
  </a:objectDefaults>
  <a:extraClrSchemeLst/>
  <a:extLst>
    <a:ext uri="{05A4C25C-085E-4340-85A3-A5531E510DB2}">
      <thm15:themeFamily xmlns="" xmlns:thm15="http://schemas.microsoft.com/office/thememl/2012/main" name="Presentatie Gemeente Amsterdam.potx" id="{C7836E94-AE2C-4432-B7F6-8F24116E5142}" vid="{30D10CD8-47BF-4285-920D-749C150B9B8D}"/>
    </a:ext>
  </a:extLst>
</a:theme>
</file>

<file path=ppt/theme/theme2.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376</TotalTime>
  <Words>8</Words>
  <Application>Microsoft Office PowerPoint</Application>
  <PresentationFormat>Diavoorstelling (4:3)</PresentationFormat>
  <Paragraphs>4</Paragraphs>
  <Slides>1</Slides>
  <Notes>1</Notes>
  <HiddenSlides>0</HiddenSlides>
  <MMClips>0</MMClips>
  <ScaleCrop>false</ScaleCrop>
  <HeadingPairs>
    <vt:vector size="4" baseType="variant">
      <vt:variant>
        <vt:lpstr>Thema</vt:lpstr>
      </vt:variant>
      <vt:variant>
        <vt:i4>1</vt:i4>
      </vt:variant>
      <vt:variant>
        <vt:lpstr>Diatitels</vt:lpstr>
      </vt:variant>
      <vt:variant>
        <vt:i4>1</vt:i4>
      </vt:variant>
    </vt:vector>
  </HeadingPairs>
  <TitlesOfParts>
    <vt:vector size="2" baseType="lpstr">
      <vt:lpstr>blank</vt:lpstr>
      <vt:lpstr>Agenda Sport en Bewegen </vt:lpstr>
    </vt:vector>
  </TitlesOfParts>
  <Company>Gemeente Amsterdam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 Sport en Bewegen </dc:title>
  <dc:creator>Groot, Maria</dc:creator>
  <dc:description>Versie 1.3 - 1 juli 2015_x000d_
Ontwikkeling sjabloon en macro's:_x000d_
www.JoulesUnlimited.nl</dc:description>
  <cp:lastModifiedBy>Groot, Maria</cp:lastModifiedBy>
  <cp:revision>4</cp:revision>
  <dcterms:created xsi:type="dcterms:W3CDTF">2019-05-21T10:11:24Z</dcterms:created>
  <dcterms:modified xsi:type="dcterms:W3CDTF">2019-05-22T13:53:13Z</dcterms:modified>
</cp:coreProperties>
</file>